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notesSlides/notesSlide3.xml" ContentType="application/vnd.openxmlformats-officedocument.presentationml.notesSlide+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notesSlides/notesSlide4.xml" ContentType="application/vnd.openxmlformats-officedocument.presentationml.notesSlide+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comments/comment1.xml" ContentType="application/vnd.openxmlformats-officedocument.presentationml.comments+xml"/>
  <Override PartName="/ppt/notesSlides/notesSlide5.xml" ContentType="application/vnd.openxmlformats-officedocument.presentationml.notesSlide+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comments/comment2.xml" ContentType="application/vnd.openxmlformats-officedocument.presentationml.comments+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notesSlides/notesSlide6.xml" ContentType="application/vnd.openxmlformats-officedocument.presentationml.notesSlide+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notesSlides/notesSlide7.xml" ContentType="application/vnd.openxmlformats-officedocument.presentationml.notesSlide+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notesSlides/notesSlide8.xml" ContentType="application/vnd.openxmlformats-officedocument.presentationml.notesSlide+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notesSlides/notesSlide9.xml" ContentType="application/vnd.openxmlformats-officedocument.presentationml.notesSlide+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notesSlides/notesSlide10.xml" ContentType="application/vnd.openxmlformats-officedocument.presentationml.notesSlide+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notesSlides/notesSlide11.xml" ContentType="application/vnd.openxmlformats-officedocument.presentationml.notesSlide+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notesSlides/notesSlide12.xml" ContentType="application/vnd.openxmlformats-officedocument.presentationml.notesSlide+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notesSlides/notesSlide13.xml" ContentType="application/vnd.openxmlformats-officedocument.presentationml.notesSlide+xml"/>
  <Override PartName="/ppt/ink/ink284.xml" ContentType="application/inkml+xml"/>
  <Override PartName="/ppt/ink/ink285.xml" ContentType="application/inkml+xml"/>
  <Override PartName="/ppt/ink/ink286.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9"/>
  </p:sldMasterIdLst>
  <p:notesMasterIdLst>
    <p:notesMasterId r:id="rId225"/>
  </p:notesMasterIdLst>
  <p:sldIdLst>
    <p:sldId id="256" r:id="rId30"/>
    <p:sldId id="547" r:id="rId31"/>
    <p:sldId id="548" r:id="rId32"/>
    <p:sldId id="549" r:id="rId33"/>
    <p:sldId id="257" r:id="rId34"/>
    <p:sldId id="258" r:id="rId35"/>
    <p:sldId id="393" r:id="rId36"/>
    <p:sldId id="556" r:id="rId37"/>
    <p:sldId id="260" r:id="rId38"/>
    <p:sldId id="261" r:id="rId39"/>
    <p:sldId id="327" r:id="rId40"/>
    <p:sldId id="394" r:id="rId41"/>
    <p:sldId id="395" r:id="rId42"/>
    <p:sldId id="396" r:id="rId43"/>
    <p:sldId id="397" r:id="rId44"/>
    <p:sldId id="398" r:id="rId45"/>
    <p:sldId id="399" r:id="rId46"/>
    <p:sldId id="400" r:id="rId47"/>
    <p:sldId id="401" r:id="rId48"/>
    <p:sldId id="402" r:id="rId49"/>
    <p:sldId id="403" r:id="rId50"/>
    <p:sldId id="404" r:id="rId51"/>
    <p:sldId id="405" r:id="rId52"/>
    <p:sldId id="406" r:id="rId53"/>
    <p:sldId id="562" r:id="rId54"/>
    <p:sldId id="563" r:id="rId55"/>
    <p:sldId id="564" r:id="rId56"/>
    <p:sldId id="565" r:id="rId57"/>
    <p:sldId id="407" r:id="rId58"/>
    <p:sldId id="408" r:id="rId59"/>
    <p:sldId id="566" r:id="rId60"/>
    <p:sldId id="557" r:id="rId61"/>
    <p:sldId id="409" r:id="rId62"/>
    <p:sldId id="410" r:id="rId63"/>
    <p:sldId id="411" r:id="rId64"/>
    <p:sldId id="412" r:id="rId65"/>
    <p:sldId id="413" r:id="rId66"/>
    <p:sldId id="414" r:id="rId67"/>
    <p:sldId id="415" r:id="rId68"/>
    <p:sldId id="416" r:id="rId69"/>
    <p:sldId id="417" r:id="rId70"/>
    <p:sldId id="325" r:id="rId71"/>
    <p:sldId id="430" r:id="rId72"/>
    <p:sldId id="418" r:id="rId73"/>
    <p:sldId id="267" r:id="rId74"/>
    <p:sldId id="268" r:id="rId75"/>
    <p:sldId id="419" r:id="rId76"/>
    <p:sldId id="420" r:id="rId77"/>
    <p:sldId id="421" r:id="rId78"/>
    <p:sldId id="422" r:id="rId79"/>
    <p:sldId id="423" r:id="rId80"/>
    <p:sldId id="424" r:id="rId81"/>
    <p:sldId id="425" r:id="rId82"/>
    <p:sldId id="426" r:id="rId83"/>
    <p:sldId id="427" r:id="rId84"/>
    <p:sldId id="354" r:id="rId85"/>
    <p:sldId id="388" r:id="rId86"/>
    <p:sldId id="554" r:id="rId87"/>
    <p:sldId id="555" r:id="rId88"/>
    <p:sldId id="428" r:id="rId89"/>
    <p:sldId id="429" r:id="rId90"/>
    <p:sldId id="340" r:id="rId91"/>
    <p:sldId id="305" r:id="rId92"/>
    <p:sldId id="558" r:id="rId93"/>
    <p:sldId id="560" r:id="rId94"/>
    <p:sldId id="559" r:id="rId95"/>
    <p:sldId id="265" r:id="rId96"/>
    <p:sldId id="443" r:id="rId97"/>
    <p:sldId id="444" r:id="rId98"/>
    <p:sldId id="550" r:id="rId99"/>
    <p:sldId id="445" r:id="rId100"/>
    <p:sldId id="389" r:id="rId101"/>
    <p:sldId id="266" r:id="rId102"/>
    <p:sldId id="300" r:id="rId103"/>
    <p:sldId id="301" r:id="rId104"/>
    <p:sldId id="448" r:id="rId105"/>
    <p:sldId id="302" r:id="rId106"/>
    <p:sldId id="303" r:id="rId107"/>
    <p:sldId id="470" r:id="rId108"/>
    <p:sldId id="390" r:id="rId109"/>
    <p:sldId id="552" r:id="rId110"/>
    <p:sldId id="391" r:id="rId111"/>
    <p:sldId id="364" r:id="rId112"/>
    <p:sldId id="452" r:id="rId113"/>
    <p:sldId id="453" r:id="rId114"/>
    <p:sldId id="446" r:id="rId115"/>
    <p:sldId id="447" r:id="rId116"/>
    <p:sldId id="362" r:id="rId117"/>
    <p:sldId id="363" r:id="rId118"/>
    <p:sldId id="449" r:id="rId119"/>
    <p:sldId id="450" r:id="rId120"/>
    <p:sldId id="451" r:id="rId121"/>
    <p:sldId id="454" r:id="rId122"/>
    <p:sldId id="455" r:id="rId123"/>
    <p:sldId id="456" r:id="rId124"/>
    <p:sldId id="457" r:id="rId125"/>
    <p:sldId id="538" r:id="rId126"/>
    <p:sldId id="458" r:id="rId127"/>
    <p:sldId id="459" r:id="rId128"/>
    <p:sldId id="460" r:id="rId129"/>
    <p:sldId id="431" r:id="rId130"/>
    <p:sldId id="432" r:id="rId131"/>
    <p:sldId id="461" r:id="rId132"/>
    <p:sldId id="433" r:id="rId133"/>
    <p:sldId id="462" r:id="rId134"/>
    <p:sldId id="463" r:id="rId135"/>
    <p:sldId id="464" r:id="rId136"/>
    <p:sldId id="468" r:id="rId137"/>
    <p:sldId id="465" r:id="rId138"/>
    <p:sldId id="469" r:id="rId139"/>
    <p:sldId id="466" r:id="rId140"/>
    <p:sldId id="467" r:id="rId141"/>
    <p:sldId id="471" r:id="rId142"/>
    <p:sldId id="472" r:id="rId143"/>
    <p:sldId id="473" r:id="rId144"/>
    <p:sldId id="474" r:id="rId145"/>
    <p:sldId id="475" r:id="rId146"/>
    <p:sldId id="478" r:id="rId147"/>
    <p:sldId id="479" r:id="rId148"/>
    <p:sldId id="306" r:id="rId149"/>
    <p:sldId id="480" r:id="rId150"/>
    <p:sldId id="309" r:id="rId151"/>
    <p:sldId id="482" r:id="rId152"/>
    <p:sldId id="311" r:id="rId153"/>
    <p:sldId id="481" r:id="rId154"/>
    <p:sldId id="483" r:id="rId155"/>
    <p:sldId id="484" r:id="rId156"/>
    <p:sldId id="485" r:id="rId157"/>
    <p:sldId id="487" r:id="rId158"/>
    <p:sldId id="488" r:id="rId159"/>
    <p:sldId id="486" r:id="rId160"/>
    <p:sldId id="489" r:id="rId161"/>
    <p:sldId id="490" r:id="rId162"/>
    <p:sldId id="491" r:id="rId163"/>
    <p:sldId id="492" r:id="rId164"/>
    <p:sldId id="493" r:id="rId165"/>
    <p:sldId id="494" r:id="rId166"/>
    <p:sldId id="304" r:id="rId167"/>
    <p:sldId id="496" r:id="rId168"/>
    <p:sldId id="497" r:id="rId169"/>
    <p:sldId id="495" r:id="rId170"/>
    <p:sldId id="499" r:id="rId171"/>
    <p:sldId id="498" r:id="rId172"/>
    <p:sldId id="500" r:id="rId173"/>
    <p:sldId id="501" r:id="rId174"/>
    <p:sldId id="502" r:id="rId175"/>
    <p:sldId id="503" r:id="rId176"/>
    <p:sldId id="504" r:id="rId177"/>
    <p:sldId id="505" r:id="rId178"/>
    <p:sldId id="506" r:id="rId179"/>
    <p:sldId id="507" r:id="rId180"/>
    <p:sldId id="508" r:id="rId181"/>
    <p:sldId id="509" r:id="rId182"/>
    <p:sldId id="510" r:id="rId183"/>
    <p:sldId id="511" r:id="rId184"/>
    <p:sldId id="512" r:id="rId185"/>
    <p:sldId id="513" r:id="rId186"/>
    <p:sldId id="514" r:id="rId187"/>
    <p:sldId id="525" r:id="rId188"/>
    <p:sldId id="526" r:id="rId189"/>
    <p:sldId id="527" r:id="rId190"/>
    <p:sldId id="528" r:id="rId191"/>
    <p:sldId id="529" r:id="rId192"/>
    <p:sldId id="531" r:id="rId193"/>
    <p:sldId id="532" r:id="rId194"/>
    <p:sldId id="533" r:id="rId195"/>
    <p:sldId id="534" r:id="rId196"/>
    <p:sldId id="535" r:id="rId197"/>
    <p:sldId id="536" r:id="rId198"/>
    <p:sldId id="537" r:id="rId199"/>
    <p:sldId id="561" r:id="rId200"/>
    <p:sldId id="541" r:id="rId201"/>
    <p:sldId id="278" r:id="rId202"/>
    <p:sldId id="371" r:id="rId203"/>
    <p:sldId id="344" r:id="rId204"/>
    <p:sldId id="345" r:id="rId205"/>
    <p:sldId id="323" r:id="rId206"/>
    <p:sldId id="542" r:id="rId207"/>
    <p:sldId id="543" r:id="rId208"/>
    <p:sldId id="546" r:id="rId209"/>
    <p:sldId id="544" r:id="rId210"/>
    <p:sldId id="545" r:id="rId211"/>
    <p:sldId id="539" r:id="rId212"/>
    <p:sldId id="540" r:id="rId213"/>
    <p:sldId id="282" r:id="rId214"/>
    <p:sldId id="328" r:id="rId215"/>
    <p:sldId id="329" r:id="rId216"/>
    <p:sldId id="330" r:id="rId217"/>
    <p:sldId id="331" r:id="rId218"/>
    <p:sldId id="332" r:id="rId219"/>
    <p:sldId id="333" r:id="rId220"/>
    <p:sldId id="334" r:id="rId221"/>
    <p:sldId id="343" r:id="rId222"/>
    <p:sldId id="296" r:id="rId223"/>
    <p:sldId id="553" r:id="rId224"/>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 id="2" name="Bharani Tarun HDR" initials="BTH" lastIdx="2" clrIdx="1">
    <p:extLst>
      <p:ext uri="{19B8F6BF-5375-455C-9EA6-DF929625EA0E}">
        <p15:presenceInfo xmlns:p15="http://schemas.microsoft.com/office/powerpoint/2012/main" userId="S::tarun.bharani@zf.com::ab02101d-1e38-4ec7-aa34-8e64e95743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9" autoAdjust="0"/>
    <p:restoredTop sz="94660"/>
  </p:normalViewPr>
  <p:slideViewPr>
    <p:cSldViewPr>
      <p:cViewPr varScale="1">
        <p:scale>
          <a:sx n="74" d="100"/>
          <a:sy n="74" d="100"/>
        </p:scale>
        <p:origin x="1248" y="72"/>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88.xml"/><Relationship Id="rId21" Type="http://schemas.openxmlformats.org/officeDocument/2006/relationships/customXml" Target="../customXml/item21.xml"/><Relationship Id="rId42" Type="http://schemas.openxmlformats.org/officeDocument/2006/relationships/slide" Target="slides/slide13.xml"/><Relationship Id="rId63" Type="http://schemas.openxmlformats.org/officeDocument/2006/relationships/slide" Target="slides/slide34.xml"/><Relationship Id="rId84" Type="http://schemas.openxmlformats.org/officeDocument/2006/relationships/slide" Target="slides/slide55.xml"/><Relationship Id="rId138" Type="http://schemas.openxmlformats.org/officeDocument/2006/relationships/slide" Target="slides/slide109.xml"/><Relationship Id="rId159" Type="http://schemas.openxmlformats.org/officeDocument/2006/relationships/slide" Target="slides/slide130.xml"/><Relationship Id="rId170" Type="http://schemas.openxmlformats.org/officeDocument/2006/relationships/slide" Target="slides/slide141.xml"/><Relationship Id="rId191" Type="http://schemas.openxmlformats.org/officeDocument/2006/relationships/slide" Target="slides/slide162.xml"/><Relationship Id="rId205" Type="http://schemas.openxmlformats.org/officeDocument/2006/relationships/slide" Target="slides/slide176.xml"/><Relationship Id="rId226" Type="http://schemas.openxmlformats.org/officeDocument/2006/relationships/commentAuthors" Target="commentAuthors.xml"/><Relationship Id="rId107" Type="http://schemas.openxmlformats.org/officeDocument/2006/relationships/slide" Target="slides/slide78.xml"/><Relationship Id="rId11" Type="http://schemas.openxmlformats.org/officeDocument/2006/relationships/customXml" Target="../customXml/item11.xml"/><Relationship Id="rId32" Type="http://schemas.openxmlformats.org/officeDocument/2006/relationships/slide" Target="slides/slide3.xml"/><Relationship Id="rId53" Type="http://schemas.openxmlformats.org/officeDocument/2006/relationships/slide" Target="slides/slide24.xml"/><Relationship Id="rId74" Type="http://schemas.openxmlformats.org/officeDocument/2006/relationships/slide" Target="slides/slide45.xml"/><Relationship Id="rId128" Type="http://schemas.openxmlformats.org/officeDocument/2006/relationships/slide" Target="slides/slide99.xml"/><Relationship Id="rId149" Type="http://schemas.openxmlformats.org/officeDocument/2006/relationships/slide" Target="slides/slide120.xml"/><Relationship Id="rId5" Type="http://schemas.openxmlformats.org/officeDocument/2006/relationships/customXml" Target="../customXml/item5.xml"/><Relationship Id="rId95" Type="http://schemas.openxmlformats.org/officeDocument/2006/relationships/slide" Target="slides/slide66.xml"/><Relationship Id="rId160" Type="http://schemas.openxmlformats.org/officeDocument/2006/relationships/slide" Target="slides/slide131.xml"/><Relationship Id="rId181" Type="http://schemas.openxmlformats.org/officeDocument/2006/relationships/slide" Target="slides/slide152.xml"/><Relationship Id="rId216" Type="http://schemas.openxmlformats.org/officeDocument/2006/relationships/slide" Target="slides/slide187.xml"/><Relationship Id="rId22" Type="http://schemas.openxmlformats.org/officeDocument/2006/relationships/customXml" Target="../customXml/item22.xml"/><Relationship Id="rId43" Type="http://schemas.openxmlformats.org/officeDocument/2006/relationships/slide" Target="slides/slide14.xml"/><Relationship Id="rId64" Type="http://schemas.openxmlformats.org/officeDocument/2006/relationships/slide" Target="slides/slide35.xml"/><Relationship Id="rId118" Type="http://schemas.openxmlformats.org/officeDocument/2006/relationships/slide" Target="slides/slide89.xml"/><Relationship Id="rId139" Type="http://schemas.openxmlformats.org/officeDocument/2006/relationships/slide" Target="slides/slide110.xml"/><Relationship Id="rId85" Type="http://schemas.openxmlformats.org/officeDocument/2006/relationships/slide" Target="slides/slide56.xml"/><Relationship Id="rId150" Type="http://schemas.openxmlformats.org/officeDocument/2006/relationships/slide" Target="slides/slide121.xml"/><Relationship Id="rId171" Type="http://schemas.openxmlformats.org/officeDocument/2006/relationships/slide" Target="slides/slide142.xml"/><Relationship Id="rId192" Type="http://schemas.openxmlformats.org/officeDocument/2006/relationships/slide" Target="slides/slide163.xml"/><Relationship Id="rId206" Type="http://schemas.openxmlformats.org/officeDocument/2006/relationships/slide" Target="slides/slide177.xml"/><Relationship Id="rId227" Type="http://schemas.openxmlformats.org/officeDocument/2006/relationships/presProps" Target="presProps.xml"/><Relationship Id="rId12" Type="http://schemas.openxmlformats.org/officeDocument/2006/relationships/customXml" Target="../customXml/item12.xml"/><Relationship Id="rId33" Type="http://schemas.openxmlformats.org/officeDocument/2006/relationships/slide" Target="slides/slide4.xml"/><Relationship Id="rId108" Type="http://schemas.openxmlformats.org/officeDocument/2006/relationships/slide" Target="slides/slide79.xml"/><Relationship Id="rId129" Type="http://schemas.openxmlformats.org/officeDocument/2006/relationships/slide" Target="slides/slide100.xml"/><Relationship Id="rId54" Type="http://schemas.openxmlformats.org/officeDocument/2006/relationships/slide" Target="slides/slide25.xml"/><Relationship Id="rId75" Type="http://schemas.openxmlformats.org/officeDocument/2006/relationships/slide" Target="slides/slide46.xml"/><Relationship Id="rId96" Type="http://schemas.openxmlformats.org/officeDocument/2006/relationships/slide" Target="slides/slide67.xml"/><Relationship Id="rId140" Type="http://schemas.openxmlformats.org/officeDocument/2006/relationships/slide" Target="slides/slide111.xml"/><Relationship Id="rId161" Type="http://schemas.openxmlformats.org/officeDocument/2006/relationships/slide" Target="slides/slide132.xml"/><Relationship Id="rId182" Type="http://schemas.openxmlformats.org/officeDocument/2006/relationships/slide" Target="slides/slide153.xml"/><Relationship Id="rId217" Type="http://schemas.openxmlformats.org/officeDocument/2006/relationships/slide" Target="slides/slide188.xml"/><Relationship Id="rId6" Type="http://schemas.openxmlformats.org/officeDocument/2006/relationships/customXml" Target="../customXml/item6.xml"/><Relationship Id="rId23" Type="http://schemas.openxmlformats.org/officeDocument/2006/relationships/customXml" Target="../customXml/item23.xml"/><Relationship Id="rId119" Type="http://schemas.openxmlformats.org/officeDocument/2006/relationships/slide" Target="slides/slide90.xml"/><Relationship Id="rId44" Type="http://schemas.openxmlformats.org/officeDocument/2006/relationships/slide" Target="slides/slide15.xml"/><Relationship Id="rId65" Type="http://schemas.openxmlformats.org/officeDocument/2006/relationships/slide" Target="slides/slide36.xml"/><Relationship Id="rId86" Type="http://schemas.openxmlformats.org/officeDocument/2006/relationships/slide" Target="slides/slide57.xml"/><Relationship Id="rId130" Type="http://schemas.openxmlformats.org/officeDocument/2006/relationships/slide" Target="slides/slide101.xml"/><Relationship Id="rId151" Type="http://schemas.openxmlformats.org/officeDocument/2006/relationships/slide" Target="slides/slide122.xml"/><Relationship Id="rId172" Type="http://schemas.openxmlformats.org/officeDocument/2006/relationships/slide" Target="slides/slide143.xml"/><Relationship Id="rId193" Type="http://schemas.openxmlformats.org/officeDocument/2006/relationships/slide" Target="slides/slide164.xml"/><Relationship Id="rId207" Type="http://schemas.openxmlformats.org/officeDocument/2006/relationships/slide" Target="slides/slide178.xml"/><Relationship Id="rId228" Type="http://schemas.openxmlformats.org/officeDocument/2006/relationships/viewProps" Target="viewProps.xml"/><Relationship Id="rId13" Type="http://schemas.openxmlformats.org/officeDocument/2006/relationships/customXml" Target="../customXml/item13.xml"/><Relationship Id="rId109" Type="http://schemas.openxmlformats.org/officeDocument/2006/relationships/slide" Target="slides/slide80.xml"/><Relationship Id="rId34" Type="http://schemas.openxmlformats.org/officeDocument/2006/relationships/slide" Target="slides/slide5.xml"/><Relationship Id="rId55" Type="http://schemas.openxmlformats.org/officeDocument/2006/relationships/slide" Target="slides/slide26.xml"/><Relationship Id="rId76" Type="http://schemas.openxmlformats.org/officeDocument/2006/relationships/slide" Target="slides/slide47.xml"/><Relationship Id="rId97" Type="http://schemas.openxmlformats.org/officeDocument/2006/relationships/slide" Target="slides/slide68.xml"/><Relationship Id="rId120" Type="http://schemas.openxmlformats.org/officeDocument/2006/relationships/slide" Target="slides/slide91.xml"/><Relationship Id="rId141" Type="http://schemas.openxmlformats.org/officeDocument/2006/relationships/slide" Target="slides/slide112.xml"/><Relationship Id="rId7" Type="http://schemas.openxmlformats.org/officeDocument/2006/relationships/customXml" Target="../customXml/item7.xml"/><Relationship Id="rId162" Type="http://schemas.openxmlformats.org/officeDocument/2006/relationships/slide" Target="slides/slide133.xml"/><Relationship Id="rId183" Type="http://schemas.openxmlformats.org/officeDocument/2006/relationships/slide" Target="slides/slide154.xml"/><Relationship Id="rId218" Type="http://schemas.openxmlformats.org/officeDocument/2006/relationships/slide" Target="slides/slide189.xml"/><Relationship Id="rId24" Type="http://schemas.openxmlformats.org/officeDocument/2006/relationships/customXml" Target="../customXml/item24.xml"/><Relationship Id="rId45" Type="http://schemas.openxmlformats.org/officeDocument/2006/relationships/slide" Target="slides/slide16.xml"/><Relationship Id="rId66" Type="http://schemas.openxmlformats.org/officeDocument/2006/relationships/slide" Target="slides/slide37.xml"/><Relationship Id="rId87" Type="http://schemas.openxmlformats.org/officeDocument/2006/relationships/slide" Target="slides/slide58.xml"/><Relationship Id="rId110" Type="http://schemas.openxmlformats.org/officeDocument/2006/relationships/slide" Target="slides/slide81.xml"/><Relationship Id="rId131" Type="http://schemas.openxmlformats.org/officeDocument/2006/relationships/slide" Target="slides/slide102.xml"/><Relationship Id="rId152" Type="http://schemas.openxmlformats.org/officeDocument/2006/relationships/slide" Target="slides/slide123.xml"/><Relationship Id="rId173" Type="http://schemas.openxmlformats.org/officeDocument/2006/relationships/slide" Target="slides/slide144.xml"/><Relationship Id="rId194" Type="http://schemas.openxmlformats.org/officeDocument/2006/relationships/slide" Target="slides/slide165.xml"/><Relationship Id="rId208" Type="http://schemas.openxmlformats.org/officeDocument/2006/relationships/slide" Target="slides/slide179.xml"/><Relationship Id="rId229" Type="http://schemas.openxmlformats.org/officeDocument/2006/relationships/theme" Target="theme/theme1.xml"/><Relationship Id="rId14" Type="http://schemas.openxmlformats.org/officeDocument/2006/relationships/customXml" Target="../customXml/item14.xml"/><Relationship Id="rId35" Type="http://schemas.openxmlformats.org/officeDocument/2006/relationships/slide" Target="slides/slide6.xml"/><Relationship Id="rId56" Type="http://schemas.openxmlformats.org/officeDocument/2006/relationships/slide" Target="slides/slide27.xml"/><Relationship Id="rId77" Type="http://schemas.openxmlformats.org/officeDocument/2006/relationships/slide" Target="slides/slide48.xml"/><Relationship Id="rId100" Type="http://schemas.openxmlformats.org/officeDocument/2006/relationships/slide" Target="slides/slide71.xml"/><Relationship Id="rId8" Type="http://schemas.openxmlformats.org/officeDocument/2006/relationships/customXml" Target="../customXml/item8.xml"/><Relationship Id="rId98" Type="http://schemas.openxmlformats.org/officeDocument/2006/relationships/slide" Target="slides/slide69.xml"/><Relationship Id="rId121" Type="http://schemas.openxmlformats.org/officeDocument/2006/relationships/slide" Target="slides/slide92.xml"/><Relationship Id="rId142" Type="http://schemas.openxmlformats.org/officeDocument/2006/relationships/slide" Target="slides/slide113.xml"/><Relationship Id="rId163" Type="http://schemas.openxmlformats.org/officeDocument/2006/relationships/slide" Target="slides/slide134.xml"/><Relationship Id="rId184" Type="http://schemas.openxmlformats.org/officeDocument/2006/relationships/slide" Target="slides/slide155.xml"/><Relationship Id="rId219" Type="http://schemas.openxmlformats.org/officeDocument/2006/relationships/slide" Target="slides/slide190.xml"/><Relationship Id="rId230" Type="http://schemas.openxmlformats.org/officeDocument/2006/relationships/tableStyles" Target="tableStyles.xml"/><Relationship Id="rId25" Type="http://schemas.openxmlformats.org/officeDocument/2006/relationships/customXml" Target="../customXml/item25.xml"/><Relationship Id="rId46" Type="http://schemas.openxmlformats.org/officeDocument/2006/relationships/slide" Target="slides/slide17.xml"/><Relationship Id="rId67" Type="http://schemas.openxmlformats.org/officeDocument/2006/relationships/slide" Target="slides/slide38.xml"/><Relationship Id="rId116" Type="http://schemas.openxmlformats.org/officeDocument/2006/relationships/slide" Target="slides/slide87.xml"/><Relationship Id="rId137" Type="http://schemas.openxmlformats.org/officeDocument/2006/relationships/slide" Target="slides/slide108.xml"/><Relationship Id="rId158" Type="http://schemas.openxmlformats.org/officeDocument/2006/relationships/slide" Target="slides/slide129.xml"/><Relationship Id="rId20" Type="http://schemas.openxmlformats.org/officeDocument/2006/relationships/customXml" Target="../customXml/item20.xml"/><Relationship Id="rId41" Type="http://schemas.openxmlformats.org/officeDocument/2006/relationships/slide" Target="slides/slide12.xml"/><Relationship Id="rId62" Type="http://schemas.openxmlformats.org/officeDocument/2006/relationships/slide" Target="slides/slide33.xml"/><Relationship Id="rId83" Type="http://schemas.openxmlformats.org/officeDocument/2006/relationships/slide" Target="slides/slide54.xml"/><Relationship Id="rId88" Type="http://schemas.openxmlformats.org/officeDocument/2006/relationships/slide" Target="slides/slide59.xml"/><Relationship Id="rId111" Type="http://schemas.openxmlformats.org/officeDocument/2006/relationships/slide" Target="slides/slide82.xml"/><Relationship Id="rId132" Type="http://schemas.openxmlformats.org/officeDocument/2006/relationships/slide" Target="slides/slide103.xml"/><Relationship Id="rId153" Type="http://schemas.openxmlformats.org/officeDocument/2006/relationships/slide" Target="slides/slide124.xml"/><Relationship Id="rId174" Type="http://schemas.openxmlformats.org/officeDocument/2006/relationships/slide" Target="slides/slide145.xml"/><Relationship Id="rId179" Type="http://schemas.openxmlformats.org/officeDocument/2006/relationships/slide" Target="slides/slide150.xml"/><Relationship Id="rId195" Type="http://schemas.openxmlformats.org/officeDocument/2006/relationships/slide" Target="slides/slide166.xml"/><Relationship Id="rId209" Type="http://schemas.openxmlformats.org/officeDocument/2006/relationships/slide" Target="slides/slide180.xml"/><Relationship Id="rId190" Type="http://schemas.openxmlformats.org/officeDocument/2006/relationships/slide" Target="slides/slide161.xml"/><Relationship Id="rId204" Type="http://schemas.openxmlformats.org/officeDocument/2006/relationships/slide" Target="slides/slide175.xml"/><Relationship Id="rId220" Type="http://schemas.openxmlformats.org/officeDocument/2006/relationships/slide" Target="slides/slide191.xml"/><Relationship Id="rId225" Type="http://schemas.openxmlformats.org/officeDocument/2006/relationships/notesMaster" Target="notesMasters/notesMaster1.xml"/><Relationship Id="rId15" Type="http://schemas.openxmlformats.org/officeDocument/2006/relationships/customXml" Target="../customXml/item15.xml"/><Relationship Id="rId36" Type="http://schemas.openxmlformats.org/officeDocument/2006/relationships/slide" Target="slides/slide7.xml"/><Relationship Id="rId57" Type="http://schemas.openxmlformats.org/officeDocument/2006/relationships/slide" Target="slides/slide28.xml"/><Relationship Id="rId106" Type="http://schemas.openxmlformats.org/officeDocument/2006/relationships/slide" Target="slides/slide77.xml"/><Relationship Id="rId127" Type="http://schemas.openxmlformats.org/officeDocument/2006/relationships/slide" Target="slides/slide98.xml"/><Relationship Id="rId10" Type="http://schemas.openxmlformats.org/officeDocument/2006/relationships/customXml" Target="../customXml/item10.xml"/><Relationship Id="rId31" Type="http://schemas.openxmlformats.org/officeDocument/2006/relationships/slide" Target="slides/slide2.xml"/><Relationship Id="rId52" Type="http://schemas.openxmlformats.org/officeDocument/2006/relationships/slide" Target="slides/slide23.xml"/><Relationship Id="rId73" Type="http://schemas.openxmlformats.org/officeDocument/2006/relationships/slide" Target="slides/slide44.xml"/><Relationship Id="rId78" Type="http://schemas.openxmlformats.org/officeDocument/2006/relationships/slide" Target="slides/slide49.xml"/><Relationship Id="rId94" Type="http://schemas.openxmlformats.org/officeDocument/2006/relationships/slide" Target="slides/slide65.xml"/><Relationship Id="rId99" Type="http://schemas.openxmlformats.org/officeDocument/2006/relationships/slide" Target="slides/slide70.xml"/><Relationship Id="rId101" Type="http://schemas.openxmlformats.org/officeDocument/2006/relationships/slide" Target="slides/slide72.xml"/><Relationship Id="rId122" Type="http://schemas.openxmlformats.org/officeDocument/2006/relationships/slide" Target="slides/slide93.xml"/><Relationship Id="rId143" Type="http://schemas.openxmlformats.org/officeDocument/2006/relationships/slide" Target="slides/slide114.xml"/><Relationship Id="rId148" Type="http://schemas.openxmlformats.org/officeDocument/2006/relationships/slide" Target="slides/slide119.xml"/><Relationship Id="rId164" Type="http://schemas.openxmlformats.org/officeDocument/2006/relationships/slide" Target="slides/slide135.xml"/><Relationship Id="rId169" Type="http://schemas.openxmlformats.org/officeDocument/2006/relationships/slide" Target="slides/slide140.xml"/><Relationship Id="rId185" Type="http://schemas.openxmlformats.org/officeDocument/2006/relationships/slide" Target="slides/slide156.xml"/><Relationship Id="rId4" Type="http://schemas.openxmlformats.org/officeDocument/2006/relationships/customXml" Target="../customXml/item4.xml"/><Relationship Id="rId9" Type="http://schemas.openxmlformats.org/officeDocument/2006/relationships/customXml" Target="../customXml/item9.xml"/><Relationship Id="rId180" Type="http://schemas.openxmlformats.org/officeDocument/2006/relationships/slide" Target="slides/slide151.xml"/><Relationship Id="rId210" Type="http://schemas.openxmlformats.org/officeDocument/2006/relationships/slide" Target="slides/slide181.xml"/><Relationship Id="rId215" Type="http://schemas.openxmlformats.org/officeDocument/2006/relationships/slide" Target="slides/slide186.xml"/><Relationship Id="rId26" Type="http://schemas.openxmlformats.org/officeDocument/2006/relationships/customXml" Target="../customXml/item26.xml"/><Relationship Id="rId47" Type="http://schemas.openxmlformats.org/officeDocument/2006/relationships/slide" Target="slides/slide18.xml"/><Relationship Id="rId68" Type="http://schemas.openxmlformats.org/officeDocument/2006/relationships/slide" Target="slides/slide39.xml"/><Relationship Id="rId89" Type="http://schemas.openxmlformats.org/officeDocument/2006/relationships/slide" Target="slides/slide60.xml"/><Relationship Id="rId112" Type="http://schemas.openxmlformats.org/officeDocument/2006/relationships/slide" Target="slides/slide83.xml"/><Relationship Id="rId133" Type="http://schemas.openxmlformats.org/officeDocument/2006/relationships/slide" Target="slides/slide104.xml"/><Relationship Id="rId154" Type="http://schemas.openxmlformats.org/officeDocument/2006/relationships/slide" Target="slides/slide125.xml"/><Relationship Id="rId175" Type="http://schemas.openxmlformats.org/officeDocument/2006/relationships/slide" Target="slides/slide146.xml"/><Relationship Id="rId196" Type="http://schemas.openxmlformats.org/officeDocument/2006/relationships/slide" Target="slides/slide167.xml"/><Relationship Id="rId200" Type="http://schemas.openxmlformats.org/officeDocument/2006/relationships/slide" Target="slides/slide171.xml"/><Relationship Id="rId16" Type="http://schemas.openxmlformats.org/officeDocument/2006/relationships/customXml" Target="../customXml/item16.xml"/><Relationship Id="rId221" Type="http://schemas.openxmlformats.org/officeDocument/2006/relationships/slide" Target="slides/slide192.xml"/><Relationship Id="rId37" Type="http://schemas.openxmlformats.org/officeDocument/2006/relationships/slide" Target="slides/slide8.xml"/><Relationship Id="rId58" Type="http://schemas.openxmlformats.org/officeDocument/2006/relationships/slide" Target="slides/slide29.xml"/><Relationship Id="rId79" Type="http://schemas.openxmlformats.org/officeDocument/2006/relationships/slide" Target="slides/slide50.xml"/><Relationship Id="rId102" Type="http://schemas.openxmlformats.org/officeDocument/2006/relationships/slide" Target="slides/slide73.xml"/><Relationship Id="rId123" Type="http://schemas.openxmlformats.org/officeDocument/2006/relationships/slide" Target="slides/slide94.xml"/><Relationship Id="rId144" Type="http://schemas.openxmlformats.org/officeDocument/2006/relationships/slide" Target="slides/slide115.xml"/><Relationship Id="rId90" Type="http://schemas.openxmlformats.org/officeDocument/2006/relationships/slide" Target="slides/slide61.xml"/><Relationship Id="rId165" Type="http://schemas.openxmlformats.org/officeDocument/2006/relationships/slide" Target="slides/slide136.xml"/><Relationship Id="rId186" Type="http://schemas.openxmlformats.org/officeDocument/2006/relationships/slide" Target="slides/slide157.xml"/><Relationship Id="rId211" Type="http://schemas.openxmlformats.org/officeDocument/2006/relationships/slide" Target="slides/slide182.xml"/><Relationship Id="rId27" Type="http://schemas.openxmlformats.org/officeDocument/2006/relationships/customXml" Target="../customXml/item27.xml"/><Relationship Id="rId48" Type="http://schemas.openxmlformats.org/officeDocument/2006/relationships/slide" Target="slides/slide19.xml"/><Relationship Id="rId69" Type="http://schemas.openxmlformats.org/officeDocument/2006/relationships/slide" Target="slides/slide40.xml"/><Relationship Id="rId113" Type="http://schemas.openxmlformats.org/officeDocument/2006/relationships/slide" Target="slides/slide84.xml"/><Relationship Id="rId134" Type="http://schemas.openxmlformats.org/officeDocument/2006/relationships/slide" Target="slides/slide105.xml"/><Relationship Id="rId80" Type="http://schemas.openxmlformats.org/officeDocument/2006/relationships/slide" Target="slides/slide51.xml"/><Relationship Id="rId155" Type="http://schemas.openxmlformats.org/officeDocument/2006/relationships/slide" Target="slides/slide126.xml"/><Relationship Id="rId176" Type="http://schemas.openxmlformats.org/officeDocument/2006/relationships/slide" Target="slides/slide147.xml"/><Relationship Id="rId197" Type="http://schemas.openxmlformats.org/officeDocument/2006/relationships/slide" Target="slides/slide168.xml"/><Relationship Id="rId201" Type="http://schemas.openxmlformats.org/officeDocument/2006/relationships/slide" Target="slides/slide172.xml"/><Relationship Id="rId222" Type="http://schemas.openxmlformats.org/officeDocument/2006/relationships/slide" Target="slides/slide193.xml"/><Relationship Id="rId17" Type="http://schemas.openxmlformats.org/officeDocument/2006/relationships/customXml" Target="../customXml/item17.xml"/><Relationship Id="rId38" Type="http://schemas.openxmlformats.org/officeDocument/2006/relationships/slide" Target="slides/slide9.xml"/><Relationship Id="rId59" Type="http://schemas.openxmlformats.org/officeDocument/2006/relationships/slide" Target="slides/slide30.xml"/><Relationship Id="rId103" Type="http://schemas.openxmlformats.org/officeDocument/2006/relationships/slide" Target="slides/slide74.xml"/><Relationship Id="rId124" Type="http://schemas.openxmlformats.org/officeDocument/2006/relationships/slide" Target="slides/slide95.xml"/><Relationship Id="rId70" Type="http://schemas.openxmlformats.org/officeDocument/2006/relationships/slide" Target="slides/slide41.xml"/><Relationship Id="rId91" Type="http://schemas.openxmlformats.org/officeDocument/2006/relationships/slide" Target="slides/slide62.xml"/><Relationship Id="rId145" Type="http://schemas.openxmlformats.org/officeDocument/2006/relationships/slide" Target="slides/slide116.xml"/><Relationship Id="rId166" Type="http://schemas.openxmlformats.org/officeDocument/2006/relationships/slide" Target="slides/slide137.xml"/><Relationship Id="rId187" Type="http://schemas.openxmlformats.org/officeDocument/2006/relationships/slide" Target="slides/slide158.xml"/><Relationship Id="rId1" Type="http://schemas.openxmlformats.org/officeDocument/2006/relationships/customXml" Target="../customXml/item1.xml"/><Relationship Id="rId212" Type="http://schemas.openxmlformats.org/officeDocument/2006/relationships/slide" Target="slides/slide183.xml"/><Relationship Id="rId28" Type="http://schemas.openxmlformats.org/officeDocument/2006/relationships/customXml" Target="../customXml/item28.xml"/><Relationship Id="rId49" Type="http://schemas.openxmlformats.org/officeDocument/2006/relationships/slide" Target="slides/slide20.xml"/><Relationship Id="rId114" Type="http://schemas.openxmlformats.org/officeDocument/2006/relationships/slide" Target="slides/slide85.xml"/><Relationship Id="rId60" Type="http://schemas.openxmlformats.org/officeDocument/2006/relationships/slide" Target="slides/slide31.xml"/><Relationship Id="rId81" Type="http://schemas.openxmlformats.org/officeDocument/2006/relationships/slide" Target="slides/slide52.xml"/><Relationship Id="rId135" Type="http://schemas.openxmlformats.org/officeDocument/2006/relationships/slide" Target="slides/slide106.xml"/><Relationship Id="rId156" Type="http://schemas.openxmlformats.org/officeDocument/2006/relationships/slide" Target="slides/slide127.xml"/><Relationship Id="rId177" Type="http://schemas.openxmlformats.org/officeDocument/2006/relationships/slide" Target="slides/slide148.xml"/><Relationship Id="rId198" Type="http://schemas.openxmlformats.org/officeDocument/2006/relationships/slide" Target="slides/slide169.xml"/><Relationship Id="rId202" Type="http://schemas.openxmlformats.org/officeDocument/2006/relationships/slide" Target="slides/slide173.xml"/><Relationship Id="rId223" Type="http://schemas.openxmlformats.org/officeDocument/2006/relationships/slide" Target="slides/slide194.xml"/><Relationship Id="rId18" Type="http://schemas.openxmlformats.org/officeDocument/2006/relationships/customXml" Target="../customXml/item18.xml"/><Relationship Id="rId39" Type="http://schemas.openxmlformats.org/officeDocument/2006/relationships/slide" Target="slides/slide10.xml"/><Relationship Id="rId50" Type="http://schemas.openxmlformats.org/officeDocument/2006/relationships/slide" Target="slides/slide21.xml"/><Relationship Id="rId104" Type="http://schemas.openxmlformats.org/officeDocument/2006/relationships/slide" Target="slides/slide75.xml"/><Relationship Id="rId125" Type="http://schemas.openxmlformats.org/officeDocument/2006/relationships/slide" Target="slides/slide96.xml"/><Relationship Id="rId146" Type="http://schemas.openxmlformats.org/officeDocument/2006/relationships/slide" Target="slides/slide117.xml"/><Relationship Id="rId167" Type="http://schemas.openxmlformats.org/officeDocument/2006/relationships/slide" Target="slides/slide138.xml"/><Relationship Id="rId188" Type="http://schemas.openxmlformats.org/officeDocument/2006/relationships/slide" Target="slides/slide159.xml"/><Relationship Id="rId71" Type="http://schemas.openxmlformats.org/officeDocument/2006/relationships/slide" Target="slides/slide42.xml"/><Relationship Id="rId92" Type="http://schemas.openxmlformats.org/officeDocument/2006/relationships/slide" Target="slides/slide63.xml"/><Relationship Id="rId213" Type="http://schemas.openxmlformats.org/officeDocument/2006/relationships/slide" Target="slides/slide184.xml"/><Relationship Id="rId2" Type="http://schemas.openxmlformats.org/officeDocument/2006/relationships/customXml" Target="../customXml/item2.xml"/><Relationship Id="rId29" Type="http://schemas.openxmlformats.org/officeDocument/2006/relationships/slideMaster" Target="slideMasters/slideMaster1.xml"/><Relationship Id="rId40" Type="http://schemas.openxmlformats.org/officeDocument/2006/relationships/slide" Target="slides/slide11.xml"/><Relationship Id="rId115" Type="http://schemas.openxmlformats.org/officeDocument/2006/relationships/slide" Target="slides/slide86.xml"/><Relationship Id="rId136" Type="http://schemas.openxmlformats.org/officeDocument/2006/relationships/slide" Target="slides/slide107.xml"/><Relationship Id="rId157" Type="http://schemas.openxmlformats.org/officeDocument/2006/relationships/slide" Target="slides/slide128.xml"/><Relationship Id="rId178" Type="http://schemas.openxmlformats.org/officeDocument/2006/relationships/slide" Target="slides/slide149.xml"/><Relationship Id="rId61" Type="http://schemas.openxmlformats.org/officeDocument/2006/relationships/slide" Target="slides/slide32.xml"/><Relationship Id="rId82" Type="http://schemas.openxmlformats.org/officeDocument/2006/relationships/slide" Target="slides/slide53.xml"/><Relationship Id="rId199" Type="http://schemas.openxmlformats.org/officeDocument/2006/relationships/slide" Target="slides/slide170.xml"/><Relationship Id="rId203" Type="http://schemas.openxmlformats.org/officeDocument/2006/relationships/slide" Target="slides/slide174.xml"/><Relationship Id="rId19" Type="http://schemas.openxmlformats.org/officeDocument/2006/relationships/customXml" Target="../customXml/item19.xml"/><Relationship Id="rId224" Type="http://schemas.openxmlformats.org/officeDocument/2006/relationships/slide" Target="slides/slide195.xml"/><Relationship Id="rId30" Type="http://schemas.openxmlformats.org/officeDocument/2006/relationships/slide" Target="slides/slide1.xml"/><Relationship Id="rId105" Type="http://schemas.openxmlformats.org/officeDocument/2006/relationships/slide" Target="slides/slide76.xml"/><Relationship Id="rId126" Type="http://schemas.openxmlformats.org/officeDocument/2006/relationships/slide" Target="slides/slide97.xml"/><Relationship Id="rId147" Type="http://schemas.openxmlformats.org/officeDocument/2006/relationships/slide" Target="slides/slide118.xml"/><Relationship Id="rId168" Type="http://schemas.openxmlformats.org/officeDocument/2006/relationships/slide" Target="slides/slide139.xml"/><Relationship Id="rId51" Type="http://schemas.openxmlformats.org/officeDocument/2006/relationships/slide" Target="slides/slide22.xml"/><Relationship Id="rId72" Type="http://schemas.openxmlformats.org/officeDocument/2006/relationships/slide" Target="slides/slide43.xml"/><Relationship Id="rId93" Type="http://schemas.openxmlformats.org/officeDocument/2006/relationships/slide" Target="slides/slide64.xml"/><Relationship Id="rId189" Type="http://schemas.openxmlformats.org/officeDocument/2006/relationships/slide" Target="slides/slide160.xml"/><Relationship Id="rId3" Type="http://schemas.openxmlformats.org/officeDocument/2006/relationships/customXml" Target="../customXml/item3.xml"/><Relationship Id="rId214" Type="http://schemas.openxmlformats.org/officeDocument/2006/relationships/slide" Target="slides/slide185.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11-24T09:44:35.162" idx="2">
    <p:pos x="1185" y="1558"/>
    <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04-16T12:53:45.985" idx="1">
    <p:pos x="10" y="10"/>
    <p:text/>
    <p:extLst>
      <p:ext uri="{C676402C-5697-4E1C-873F-D02D1690AC5C}">
        <p15:threadingInfo xmlns:p15="http://schemas.microsoft.com/office/powerpoint/2012/main" timeZoneBias="-33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28.733"/>
    </inkml:context>
    <inkml:brush xml:id="br0">
      <inkml:brushProperty name="width" value="0.05" units="cm"/>
      <inkml:brushProperty name="height" value="0.05" units="cm"/>
    </inkml:brush>
  </inkml:definitions>
  <inkml:trace contextRef="#ctx0" brushRef="#br0">19 189 3188 0 0,'0'-1'220'0'0,"0"0"0"0"0,0 0 0 0 0,0 0 0 0 0,0 0 0 0 0,0 0 0 0 0,0 0 0 0 0,0 0 0 0 0,-1 0 0 0 0,1 0 0 0 0,0 0 0 0 0,-1 0 0 0 0,1 0 0 0 0,0 0 0 0 0,-1 0 0 0 0,0 0 0 0 0,1 1 0 0 0,-1-1 0 0 0,1 0 0 0 0,-1 0 0 0 0,0 0 0 0 0,0 1 0 0 0,1-1 0 0 0,-1 1 0 0 0,0-1 0 0 0,0 0 0 0 0,0 1 0 0 0,0-1 0 0 0,1 1 0 0 0,-1 0 0 0 0,-2-1 0 0 0,1 1 1079 0 0,5-3-1255 0 0,0 1-1 0 0,0-1 1 0 0,0 1-1 0 0,0 0 1 0 0,0 0-1 0 0,1 1 1 0 0,-1-1-1 0 0,0 0 1 0 0,1 1-1 0 0,7-2 1 0 0,-10 3-20 0 0,161-59 308 0 0,-87 32-416 0 0,-43 15-224 0 0,0 1 1 0 0,0 1-1 0 0,68-11 1 0 0,-63 20-673 0 0,61 6 0 0 0,-6-1-3923 0 0,-76-4 2794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908"/>
    </inkml:context>
    <inkml:brush xml:id="br0">
      <inkml:brushProperty name="width" value="0.05" units="cm"/>
      <inkml:brushProperty name="height" value="0.05" units="cm"/>
      <inkml:brushProperty name="color" value="#E71224"/>
    </inkml:brush>
  </inkml:definitions>
  <inkml:trace contextRef="#ctx0" brushRef="#br0">220 159 5945 0 0,'-15'-48'286'0'0,"12"41"131"0"0,0 0 0 0 0,1 1-1 0 0,-1-1 1 0 0,2-1-1 0 0,-1 1 1 0 0,0-10 0 0 0,2 15-332 0 0,0 0 0 0 0,0 0 0 0 0,0 1 0 0 0,0-1 0 0 0,1 0 0 0 0,-1 0 0 0 0,1 0 0 0 0,-1 1 0 0 0,1-1 0 0 0,0 0 1 0 0,0 1-1 0 0,0-1 0 0 0,0 0 0 0 0,0 1 0 0 0,0-1 0 0 0,0 1 0 0 0,0 0 0 0 0,0-1 0 0 0,1 1 0 0 0,-1 0 0 0 0,1 0 1 0 0,1-2-1 0 0,1 1 3 0 0,0 0 1 0 0,1 0 0 0 0,-1 1 0 0 0,0-1-1 0 0,1 1 1 0 0,-1 0 0 0 0,1 0-1 0 0,8 0 1 0 0,2 0 17 0 0,-1 1 1 0 0,1 1-1 0 0,-1 1 0 0 0,28 5 0 0 0,-32-4-98 0 0,1 0 0 0 0,-1 0-1 0 0,0 1 1 0 0,0 1-1 0 0,0 0 1 0 0,-1 0-1 0 0,1 0 1 0 0,-1 2-1 0 0,-1-1 1 0 0,1 1-1 0 0,7 8 1 0 0,-11-9-32 0 0,0 0 1 0 0,-1 0-1 0 0,0 0 1 0 0,0 0-1 0 0,-1 1 1 0 0,1 0-1 0 0,-1 0 1 0 0,-1 0-1 0 0,0 0 1 0 0,0 0-1 0 0,0 0 1 0 0,0 1-1 0 0,-1-1 1 0 0,-1 1-1 0 0,1-1 1 0 0,-1 1-1 0 0,-1 7 1 0 0,-1-2-7 0 0,0-1 0 0 0,-1 1 0 0 0,-1-1 0 0 0,1 1 0 0 0,-2-1 0 0 0,0 0 0 0 0,0-1-1 0 0,-1 1 1 0 0,-1-1 0 0 0,0-1 0 0 0,-9 12 0 0 0,-16 17-70 0 0,-53 51 0 0 0,65-71 64 0 0,16-15 16 0 0,0 0-1 0 0,0 0 1 0 0,0 1 0 0 0,0-1 0 0 0,1 1-1 0 0,0 0 1 0 0,0 0 0 0 0,0 0-1 0 0,-3 9 1 0 0,5-12 5 0 0,1 0 0 0 0,0 0 1 0 0,0 1-1 0 0,0-1 0 0 0,0 0 0 0 0,0 1 0 0 0,1-1 1 0 0,-1 0-1 0 0,1 0 0 0 0,-1 1 0 0 0,1-1 0 0 0,0 0 1 0 0,0 0-1 0 0,0 0 0 0 0,0 0 0 0 0,0 0 0 0 0,0 0 1 0 0,1 0-1 0 0,-1 0 0 0 0,1-1 0 0 0,-1 1 0 0 0,1 0 1 0 0,0-1-1 0 0,0 1 0 0 0,-1-1 0 0 0,4 2 0 0 0,90 71-372 0 0,-82-63 368 0 0,-2 1 1 0 0,1 1-1 0 0,-2 0 0 0 0,1 0 0 0 0,-2 1 1 0 0,0 0-1 0 0,10 21 0 0 0,-14-24 63 0 0,-1 0-1 0 0,0 0 1 0 0,-1 0-1 0 0,0 0 1 0 0,-1 0-1 0 0,0 0 1 0 0,-1 1-1 0 0,0-1 1 0 0,-1 1-1 0 0,0-1 1 0 0,-3 22-1 0 0,0-22 26 0 0,-1 0 0 0 0,1 0 0 0 0,-2 0 0 0 0,0 0 1 0 0,0 0-1 0 0,-1-1 0 0 0,0 0 0 0 0,0 0 0 0 0,-1 0 0 0 0,-1-1 0 0 0,0 0 0 0 0,0-1 1 0 0,0 0-1 0 0,-1 0 0 0 0,0-1 0 0 0,-1 0 0 0 0,-15 8 0 0 0,-3 1 75 0 0,0-1 0 0 0,-2-2 0 0 0,0-1 0 0 0,0-1 0 0 0,-37 8 0 0 0,57-17-176 0 0,1 0 0 0 0,-1 0 0 0 0,0-1 0 0 0,0-1 0 0 0,0 1 0 0 0,0-2 0 0 0,0 1 0 0 0,-19-5 0 0 0,25 5-97 0 0,1-1-1 0 0,0 0 1 0 0,0 0 0 0 0,0-1 0 0 0,0 1 0 0 0,0-1 0 0 0,0 1-1 0 0,0-1 1 0 0,0 0 0 0 0,0 0 0 0 0,1 0 0 0 0,-1-1 0 0 0,1 1 0 0 0,0-1-1 0 0,-1 1 1 0 0,1-1 0 0 0,0 0 0 0 0,0 0 0 0 0,1 0 0 0 0,-1 0-1 0 0,1 0 1 0 0,0 0 0 0 0,-1 0 0 0 0,1 0 0 0 0,0 0 0 0 0,1-1 0 0 0,-1 1-1 0 0,1 0 1 0 0,-1-5 0 0 0,1 1-468 0 0,0 0-1 0 0,1 0 0 0 0,0 1 1 0 0,0-1-1 0 0,0 0 1 0 0,5-11-1 0 0,8-13-2195 0 0</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26:57.205"/>
    </inkml:context>
    <inkml:brush xml:id="br0">
      <inkml:brushProperty name="width" value="0.05292" units="cm"/>
      <inkml:brushProperty name="height" value="0.05292" units="cm"/>
      <inkml:brushProperty name="color" value="#FF0000"/>
    </inkml:brush>
  </inkml:definitions>
  <inkml:trace contextRef="#ctx0" brushRef="#br0">10073 4377 550 0,'-3'-6'255'15,"-1"-2"-68"-15,2 6-51 0,-1-2-41 16,3 4-26-16,-3-7-19 0,1 4-9 0,2 3-2 15,-5-6 3-15,5 6 1 16,-2-2-3-16,2 2-4 0,0 0-2 0,-4-5-8 16,4 5 1-16,0 0-4 0,0 0-5 15,0 0 3-15,0 0-7 0,-6 11 6 0,6-6-1 16,4 6 1-16,-4-3 1 0,0 7 7 16,2 0-4-16,0 7-2 0,-2 0 0 0,0 5 1 15,2 1 3-15,0-1 1 0,-2 3-5 16,2 7 1-16,3-5 0 0,-5-5-3 0,1 1 2 15,-1 1 0-15,0-3-1 0,2 3 5 16,1-1-10-16,-1 0 3 0,-2 0-2 0,7-1 0 16,-6 0 0-16,-1-1-4 0,2 1 6 15,0-4-8-15,3 2-2 0,-3-3 0 0,-1-4 1 16,2 1-3-16,-1-2 1 16,0 2 0-16,0-4 2 0,1-2-4 0,-2 1-2 15,1-1 2-15,0-2-1 0,1 1 1 16,-1-4 0-16,0 0-3 0,1 0 1 0,-3 0-2 15,1-1 1-15,1-2 0 0,-2-1-4 16,2 2 5-16,-2-2-6 0,3 1 2 0,-1 0-4 16,0-2-5-16,-2-3-4 0,1 4-22 15,-1-4-17-15,0 4-28 0,0-4-22 0,0 0-40 16,0 0-56-16,0 0-408 0,0 0-105 16</inkml:trace>
  <inkml:trace contextRef="#ctx0" brushRef="#br0" timeOffset="424.05">9881 5248 1666 0,'-9'-2'-19'0,"4"1"16"0,-2-1-1 15,7 2 2-15,-8-2 0 0,8 2-2 0,-7 0 1 16,7 0 5-16,0 0 3 0,0 0 6 16,-8 4 3-16,6-1 8 0,2 5 9 0,2 1-3 15,3 3 3-15,-2 3 2 0,1 1 1 16,3 5-2-16,-1 0-5 0,4 0 0 0,-3 2 2 15,1-2-1-15,5 1-3 0,-4-1-2 16,1 0 0-16,0-4 0 0,3 0 1 0,-1-2-4 16,5-2-1-16,-4-1-1 0,6-7 0 15,-1-1 1-15,6-8-7 0,4-1 3 16,9-13-2-16,11-4-6 0,0-6-3 0,-6-6-6 16,0-1-9-16,3-3-8 0,-8-1-17 15,-1 3-18-15,-5 0-18 0,-6 10-21 0,-3-1-33 16,-8 6-27-16,-1 3-51 0,-2 0-298 15,-3 7-8-15</inkml:trace>
  <inkml:trace contextRef="#ctx0" brushRef="#br0" timeOffset="1381.23">9140 7340 1334 0,'0'0'-7'0,"2"-8"13"0,-2 8 1 0,7-4 3 16,-6 1 9-16,6-1-9 0,1 0 12 15,3-4-1-15,2 4 6 0,3-7 0 0,3 2 0 16,14-6 0-16,6 2-2 0,3-3 1 16,11-2-2-16,2 0-6 0,2 4 1 15,6 1-5-15,-4-3-6 0,4 5-27 0,-2-1-35 16,-13 5-31-16,0 0-49 0,-1 1-74 16,-3 4-188-16,-9-2 92 0</inkml:trace>
  <inkml:trace contextRef="#ctx0" brushRef="#br0" timeOffset="1664.29">9553 7780 1220 0,'-8'6'52'0,"2"0"-3"0,0-3-13 15,4 1-8-15,-3-3-4 0,5-1 6 16,0 0-5-16,0 0 19 0,7 5 2 0,-1-3 3 16,-6-2 6-16,14-2-2 0,-1-1-3 15,6 0-6-15,6-3-3 0,13-1-5 0,4-1-10 16,5-2-9-16,1 3-18 0,16-4-30 16,1 1-35-16,0 2-41 0,3 5-46 0,-1-3-108 15,-8 4-184-15,-2 0 48 16</inkml:trace>
  <inkml:trace contextRef="#ctx0" brushRef="#br0" timeOffset="3559.77">8189 11373 1330 0,'0'0'60'0,"-6"2"-2"0,6-2 4 0,-6 3-8 0,6-3 1 16,-4 5 4-16,4-5 1 16,-4 2 4-16,4-2-2 0,-5 2 6 0,5-2 6 15,0 0 4-15,0 0 8 0,0 0 0 16,13 5-5-16,-2-3 4 0,1-2-2 0,4-2-5 16,4 0-6-16,9 2 10 0,2-3-12 15,14 1-4-15,5-2-8 0,2-2-1 0,15 2-10 16,3-7-6-16,1 5 2 0,2 1-7 15,1-1 7-15,2-2-10 0,3 3-10 0,-1-1 2 16,4-1-2-16,2-2 0 16,0 4 2-16,2-2-3 0,0 1-2 0,0 1 0 0,2 0-6 15,-2-2 2-15,0-1-4 0,1 3-2 16,-6-2 1-16,1 1-3 0,-5-1 4 16,3-2-2-16,-6 2-5 0,-2 4 4 0,-4-5-2 15,2 2-3-15,-6-2 2 0,-11 5-2 16,0 1 0-16,0-1 2 0,-5-3-7 0,-1 2 7 15,0 4-4-15,-9 0-2 0,-4-2 2 16,-6 1 2-16,0-1 1 0,-3 2-1 0,-4-3-4 16,-2 3-1-16,-5-2 3 0,1 0 2 15,-2 2 0-15,-2 0 2 0,-1 0-3 0,-2 0 1 16,1 0 2-16,-3 0-6 0,1 0 4 16,-7 0 0-16,10 0-14 0,-10 0-19 0,8-2-21 15,-8 2-28-15,9-1-35 16,-9 1-41-16,0 0-43 0,6 1-47 0,-6-1-89 15,5 6-109-15,-5-3-224 0,0-3-162 16</inkml:trace>
  <inkml:trace contextRef="#ctx0" brushRef="#br0" timeOffset="6307.34">11888 10918 1745 0,'0'0'-54'16,"0"0"19"-16,0 0 9 0,0 0 11 0,0 0 10 15,0 0 6-15,0-13 20 0,1 7 7 16,6-2 6-16,1-1 2 0,-1-2 4 0,8-2 6 16,2-5 1-16,5-6 5 0,6-2 6 0,7-7-5 15,9-2 3-15,1-4 2 0,7-2 3 16,17-12 1-16,2 0-2 0,5 0 2 0,2 1-3 15,2-3-3-15,3-2 6 16,4-2-11-16,2-1-4 0,4 2 2 0,-1-1-1 0,3-2-10 16,1 1 0-16,1-2-4 15,1 0-7-15,-3-2-1 0,1 3-1 0,-3-1-2 0,-1-1-6 16,-1 1 2-16,-1 5-2 16,-2-1-2-16,2 5-3 0,-6-2 0 0,2 4-3 15,-2 1-2-15,2 1-2 0,-6 0 0 0,0 4-1 16,-1 0 1-16,-16 8-1 0,3-2-1 15,7-6 2-15,-13 7 0 0,-1-2-4 0,1 2 2 16,-5 1-3-16,0-5 2 0,7 2 1 16,-5-1-3-16,-2-1-3 0,0-1 0 0,0-2 2 15,14-13-3-15,-16 14 1 0,1 0 0 16,3 1-2-16,-2-1 2 0,1 4-2 0,-2 1 0 16,1 3-1-16,0 0 2 0,-3 4-1 15,-2 2 3-15,-6 3-1 0,3 1-1 16,-4-1 1-16,-8 11 2 0,-2-6-2 15,3 3 0-15,-3-1 0 0,1 1 1 0,-5 0 3 16,0 1-1-16,1 0-2 0,0 3 3 0,-8 0-5 16,1 6 1-16,-4-3 0 0,-1 3 2 15,-4-1 1-15,1 4 3 0,-5-1-2 0,1 1 1 16,-3 3 1-16,3-3 1 0,-5 2-5 16,1 0 2-16,-4 0 2 0,4 2-1 0,-4-1 0 15,0 1-2-15,-1-2 1 0,5 2-1 16,-7 2 3-16,5-2-5 0,-5 2 1 0,5-2 3 15,-5 2-1-15,4-3 0 0,-4 3-5 16,0 0 2-16,0 0 2 0,4-4-3 16,-4 4-1-16,0 0 0 0,0 0-3 15,0 0-6-15,0 0 0 0,0 0 4 0,0 0-9 16,0 0 1-16,7 0-1 0,-7 0-2 0,0 0 0 16,0 0-7-16,0 0-7 0,0 0-11 15,0 0-11-15,0 0-19 0,0 0-20 0,0 0-19 16,0 0-34-16,0 0-22 0,0 0-29 15,0 0-76-15,0 0-294 0,0 0-69 0</inkml:trace>
  <inkml:trace contextRef="#ctx0" brushRef="#br0" timeOffset="9124.14">18929 5471 1394 0,'0'0'-100'0,"0"0"22"0,0 0 2 0,-9 0 12 16,9 0 8-16,-5-4 8 0,5 4 6 16,-11-2 13-16,5 1 5 0,-2-1 7 0,-4-2 6 15,0 0-2-15,-3 1 15 0,2-2 1 16,-5 2 3-16,-5-3-7 0,-4 0 2 0,-12-3 2 15,-1 2 2-15,-3-3-6 0,-6 1 6 16,-11-1 0-16,-2 0-1 0,-3 0-1 0,-2-2-4 16,0 0 5-16,-1 3 9 0,-2-2-4 15,1 2 4-15,-3-1-4 0,1-1 3 0,2 1-1 16,-1-1-4-16,-1 1 3 0,1 1 5 16,-3 0-3-16,2 1 0 0,3 0 2 15,1 0-4-15,13 5 2 0,0-2-6 16,0 3 4-16,4-3-6 0,3 4 15 0,0-1-11 15,7 2 1-15,-3 2 2 0,6-2 0 16,7 4-10-16,0-4 11 0,0 2-8 0,1 0-5 16,1-1 6-16,1 5-3 0,0-2 4 15,-1 1-5-15,1 1-3 0,0-1 3 0,2 5 1 16,-8 0 4-16,5-3-10 0,3 2 10 16,-9 5 0-16,4-1-1 0,5 0-3 0,-2 2-1 15,4 1 2-15,-4-1 1 16,2 3-2-16,6-2 0 0,-2-3 2 0,-2 6 2 0,4-2 0 15,-4 4-5-15,0 1 4 16,-1 1-3-16,2 1-2 0,3-1 0 0,-2 2 6 16,1-1 2-16,0 1-2 0,7-4 0 15,-1-3-4-15,3 3 8 0,3-3-3 0,-3 5 0 16,5-3 3-16,-3 1-5 0,6-3 1 0,1 2-1 16,-1 0 4-16,3-1-8 0,5 2 12 15,-3 1-6-15,4 1-2 0,4 9 10 0,5-4-13 16,2 0 5-16,2 1 7 0,2-3-8 15,-1-1-1-15,8 0-2 0,-3 0 2 16,1-3 0-16,1-3-4 0,-1 2 5 16,2 0 1-16,1-5-6 0,-1 2 0 0,4-2 3 15,-2 0 1-15,2-1 6 0,3-2-6 16,2 3-7-16,-2-5 4 0,3 2 0 0,-1-2-2 16,6-1 5-16,1-1-4 0,3 2-1 15,-2-3 7-15,4 0-7 0,1-1 4 0,8 2-1 16,-5-2 0-16,8 2 1 0,2-4-4 15,-11 0-1-15,1-1 5 0,4 0 0 0,0-3 1 16,-3 3-1-16,2-4 5 0,-1-4-2 16,4 3 2-16,-2 1 1 0,13-2 7 0,0 0-9 15,-1 0 1-15,1 0-2 0,-12 2 1 16,11-3 4-16,1 3-1 0,4 0-2 0,-6-2 5 16,4 2-3-16,0-2 2 15,-3 2-3-15,-13 0-3 0,18 0 5 0,-16 0-3 16,12 0 1-16,4 2 4 0,-19 0 0 15,15-2 1-15,-11 0-1 0,13 3-1 0,-16-3-1 16,3 0-3-16,10 2 2 0,-12 0 1 16,12 0 1-16,-10-2-3 0,10 2 0 0,-13-4-1 15,1 2 2-15,2 0-7 0,-1 0 3 16,-3 0-3-16,4 0 2 0,-2-4-1 0,-1 4-1 16,13-2 5-16,1-3-1 0,-1 0-4 15,1-1-1-15,-1 1 1 0,-2 0 1 0,1-1-1 16,-2 3 2-16,5 2-4 0,1-4 6 15,-5 4-5-15,3-1 1 0,-14 0 2 16,9-4 1-16,-11 4-4 0,1 1 5 0,-3-4-4 16,1 1 5-16,-2 1-2 0,-1-3 1 15,-2-1-1-15,1 1 2 0,-4-2-1 0,4 1 1 16,-3-2-2-16,1-1-2 0,-4-3 1 16,-1 3 1-16,2-1-1 0,-4-2-3 0,0 0 1 15,-5 0 0-15,2-1 0 0,-4 0 1 16,-8 3-3-16,-1 0-3 0,-6 0 3 0,1-1-2 15,-3 1 2-15,-1-2 2 16,0 1-1-16,-5 1 1 0,4-2-5 0,-6 0 1 16,0 0 3-16,-1-3-2 0,-2 1-1 15,2-2-3-15,-4 0 3 0,-1-2-1 0,-2 1 1 16,-2-2-1-16,-5-4-1 0,2 0-1 16,-5-11 1-16,-3 3-1 0,-1-2-1 0,-2 0 3 15,-4 3 0-15,-3 1-2 0,-2-1 1 16,-1-2-3-16,-5-3 0 0,2 8 1 0,2 2 0 15,-5 2-1-15,4-3 2 0,-2 2 1 16,-5 3-3-16,5 1 1 0,-13-6-1 0,6 6-1 16,-1 5 2-16,-13-7 0 0,1 6-4 15,0-2 0-15,3 8-4 0,-9-2 3 0,-3 1-3 16,9 5-2-16,-2 1-6 0,-14 0-3 16,12 3-1-16,-1-2 2 0,1 4-6 15,-3-1 1-15,0 2 4 0,0-2 5 0,1 0 3 16,-5 4 1-16,4 0 4 0,-9 0-5 15,-4-1 1-15,3 4-1 0,8-4 6 0,-11 3-1 16,1 0-1-16,-2 0 3 0,-1 1-2 16,2 3 4-16,-4 0-1 0,1 1-2 0,-1-2 1 15,1 5 4-15,-1-3-8 0,-1-1 5 16,1 2 3-16,3-3 3 0,-3-2 0 0,2 5 0 16,2-4-6-16,-4 0 7 0,4 1-3 15,0 1 4-15,3-3-2 0,2 1 1 16,-1 1-2-16,12-3 1 0,1 0 1 15,0-1 6-15,1 2-9 0,2-2-2 0,4 1-5 16,-5 0-3-16,8 0-2 0,-2-1-3 16,1 1-4-16,2 0 2 0,2 0-8 0,9 2-8 15,1-3-14-15,8-1-14 0,-2 2-15 16,5-2-20-16,-2 0-24 0,5-1-204 0,1 1 157 16</inkml:trace>
  <inkml:trace contextRef="#ctx0" brushRef="#br0" timeOffset="13654.79">23591 8413 827 0,'-9'45'-38'15,"-4"10"17"-15,0 5 13 0,3 5 5 16,-2 1 8-16,1 2 1 0,1 3 3 0,-3 3 7 15,0 2-2-15,3 1 3 0,0 3-1 16,-5-1 9-16,4-1-8 0,-1-1 3 16,2 2-3-16,-2-1-2 0,0-1 3 15,4 0 1-15,-2 5-3 0,0 1-3 0,2-2 4 0,2-2-4 16,-5 4-2-16,6-1-6 16,-2-3 3-16,1-1 0 0,-1-3-2 0,2 2-2 15,-4-4 6-15,5-4-1 0,-3 3 10 16,3-2-5-16,-2 0 6 0,-1-2-8 0,4-1-6 15,-6-4 1-15,5 3 4 0,-3-2-1 0,-1-1 6 16,-1 1-6-16,4-2 4 0,-6 1-4 16,5-3 1-16,-1 3 0 0,-4-3 1 0,6-3 7 15,-4-10-6-15,1 10 2 0,1-10 3 16,1 10 0-16,-1-10 0 0,2 0 0 0,-2-1 1 16,7 2 2-16,-4-4-2 0,0 3 1 15,-1 1 2-15,3-1 0 0,2 0-2 0,-1-2 4 16,2 4-1-16,-1 3 1 15,0-2 4-15,0 4-5 0,2-3 5 0,1 1-3 16,-1 2-4-16,-2 10-4 0,2-13 2 16,-2-2-2-16,-2 4 3 0,4 1-4 0,-6 5-3 15,1-8-2-15,1 0 4 0,1-4-5 16,-1 14 0-16,-1-14 0 0,-1 4 1 0,1 0-4 16,2-1 4-16,-1 2 2 0,2-4-2 15,-2 4-1-15,-3 10 2 0,1-3 0 0,0-8 2 16,-3 10 0-16,5-17 0 0,-8 18-2 0,8-14 6 15,-4 15-4-15,-3-2 0 0,5-1-5 16,-2 3 1-16,3-14 4 0,-2 11-11 16,-2-1 4-16,1 2 0 0,-3-2 6 15,3 1 0-15,-4 5 3 0,1-3-4 0,-4 1 0 16,3 3 1-16,-5 0 1 0,-2 0-2 16,4-1 1-16,-7 4 0 0,0-1 1 0,-4 0 4 15,1 0-4-15,0 0-3 0,-1 2 1 16,2 0 0-16,-4 2-2 0,-1-2 0 0,2 0-1 15,-10 15-1-15,5-15-1 0,-2-4 1 16,5-2 3-16,0 2 0 0,-3 0 2 0,2 2 5 16,-9 14 4-16,10-14-2 0,-2-4 1 0,0 0-1 15,-1 4-4-15,3-3-1 0,-5-2-3 16,-1 1 2-16,-12 13-4 0,15-17 0 16,-9-4 1-16,1 1-4 0,-1-4-1 15,-1 0 2-15,-2-3 0 0,-1-2 3 0,-2-2-2 16,-2-3 0-16,-1-1 1 0,-2-1-1 15,-2-3-4-15,-1-6 2 0,-1 2 0 0,-5 1 0 16,-1-8-1-16,2-1-3 0,-3-3 1 16,-6-3-1-16,4-2-2 0,-7-3 3 0,3-2-1 15,-6-5 2-15,-1 0-3 0,1-6-4 16,-11-1 5-16,2-1-2 0,0-1 1 0,-3-6-2 16,-4-2 1-16,-3 4-1 0,-1-7-2 15,-19-3 1-15,-2 1-3 0,5-1 0 0,16 3 0 16,-15-4-1-16,-8-2-3 0,4 0-1 15,-3 0-1-15,3-3-3 0,-7 2 1 16,-3-3-1-16,-5 4 0 0,1-4-3 0,-7-4 4 16,-2 5 0-16,-7-2 0 0,5 2 4 15,-2 2 1-15,-4 4 3 0,0 0-1 0,1 4-1 16,-5 0 0-16,2 3 0 0,0-2-1 16,2 1 6-16,1 0-3 0,-3 4-1 0,-7 4 1 15,1-1 0-15,-2 2-1 0,-2-2 2 16,-1 4-2-16,2 1 3 0,-6-1 1 0,1 3-2 15,-5 0-1-15,4 0 0 16,1 1 3-16,2 6-3 0,-4-3 4 0,6-3-2 16,3-1-6-16,-4 3-5 0,3-1 1 15,-1-1-4-15,3 4 2 0,3-3-1 0,1-3 4 16,1 3 1-16,-1 3 0 0,3-4-1 16,-3 1 3-16,0 0-1 0,2 2 3 0,-4-2 0 15,0-1-3-15,2 2 6 0,0-6-1 16,-1 0-1-16,1 4 3 0,1-1-1 0,1-4-1 15,5 3 4-15,-1-2-4 0,3 2 3 16,-1-3 3-16,5 1-4 0,2 0-2 0,0-2 6 16,2-2-3-16,-1 0 1 0,-1 1 2 0,2 1-5 15,-4-2 2-15,-3-2-1 16,0-3 1-16,-3-2 2 0,-2 6-3 0,-1-3 4 16,-4 1 3-16,4-3-6 0,4 2 7 15,10 0-2-15,-1-6 3 0,1 2-5 0,8 0 2 16,-1-4-2-16,4 1 1 0,-2-5-4 15,3 2 2-15,4-2 1 0,-5-3 2 0,-2 0-3 16,3-3 2-16,-5-1-2 0,0 1 1 16,-5-1-2-16,-3-3-2 0,1 3 2 0,-1-1-3 15,5 2 4-15,-1-5 1 0,2 4-2 16,6 1 1-16,6-2 0 0,-2 0 2 0,4 2 1 16,1-4 0-16,2 1-7 0,0-1 4 15,0 1-2-15,2-4-1 0,0 3 0 16,3-8 6-16,-2 1-4 0,2-1 0 15,4-3 4-15,-4 3 3 0,10-5 1 0,0-1-1 16,5-2-2-16,4-1 4 0,19 9-2 16,4-3-2-16,-12-15-1 0,20 11 5 0,6-3 0 15,0 0-2-15,6-4 1 0,-2 3 0 16,6-3 1-16,2 1-2 0,1-5 1 0,-1 2 1 16,-3-5-2-16,-1 0 0 0,6-4-4 15,-3-1 3-15,2-1 2 0,-9-16-7 0,-1-1 3 16,1-8-1-16,2-1-2 0,1-1 1 15,1-4-4-15,4-3-1 0,-1-2 5 16,3 5 1-16,3 0-4 0,0-3-1 0,1 1 1 16,3 0 3-16,1-2-2 0,-1-3-2 15,0 1 2-15,2-4-3 0,2 1-1 0,0-4 0 16,2 1-4-16,6-1 0 0,5 21-3 16,-2-22-1-16,3 20-1 0,7-1 1 0,0-1 4 15,3-1-1-15,6-16 2 0,-4 22-3 16,6 2-5-16,-1-1 3 0,5 3-2 0,-3 5 0 15,5 3-4-15,0-1 4 0,3 4-4 16,-4 5 5-16,8 0-2 0,-6 3 4 0,3 3-2 16,0 2 2-16,2 3 2 0,1 3-1 15,-6 2 2-15,5 2 1 0,-2 1 2 16,2 3 0-16,2-3 3 0,0 3-3 16,2 1-1-16,1 0 3 0,1-1 0 0,1 2-3 15,1-4 0-15,1 4 6 0,0 0-4 16,-2-1 2-16,4 1 3 0,-2 1 0 0,-3 1 2 15,0 1-3-15,-3 9-1 0,-1-3 0 16,4-4 2-16,-4 8-2 0,-1-2 0 0,-3 3 1 16,1 1 0-16,3 0-4 0,-3 1 7 15,3 0-6-15,-2 3 2 0,2-2 1 0,5 2 1 16,-1 1 1-16,4-1-4 0,1-1 2 16,9-2 0-16,0-2-4 0,1 4 0 0,6-2 1 15,3 0 3-15,1 2-1 0,6-5 1 16,5 4-4-16,6-4 4 0,17-6 3 15,2 0-3-15,4 0 1 0,6 0-1 16,4 2-2-16,-2-3 0 0,0 1 6 0,-2 2-3 16,-3 2 1-16,5 2-2 0,-5-1-2 15,5 3 7-15,-22 3-9 0,17-2-2 0,-15 4-1 16,0 2-6-16,3 3-3 0,-2-2-6 16,3 2-3-16,-1 1-2 0,-2 1-7 0,-3 0-4 15,-2-2 6-15,0 7-4 16,1-2 6-16,-1 0-2 0,-1 2 8 0,1 0-5 0,-7 0 10 15,1 1-5-15,-1-1 9 0,3 2-2 16,-3-4 3-16,2 0-1 0,-1 2 4 0,-1 0-1 16,-2-1-3-16,1-1 4 0,-5 0 3 15,-1-1 5-15,1-3-2 0,1 4 5 16,-1-4 2-16,3 1 4 0,-4-1-2 0,1 0 4 16,0-1-1-16,0-2-1 0,0-1 1 15,0 4 2-15,-6-4 1 0,2 3-2 0,-2-2-2 16,2 3 1-16,-7 2-1 0,3-2-1 15,-11 4-1-15,-2 1 1 0,0-2-1 0,1 2 2 16,-3-2-3-16,-2 1-1 0,-1 1-1 16,1-1 0-16,-4 3 2 0,-7 0 3 15,-4 2-6-15,-2-1 1 0,-1 4 5 16,-6-1-5-16,-2 0 1 0,-1 2 0 0,-1-1-5 16,-2 1 2-16,-2-3 2 0,1 4 1 15,-1-1-5-15,-3 2-1 0,2-2-1 0,0 2 2 16,-7 0-1-16,13 0-3 0,-13 0 3 15,8 4 1-15,-1-3-4 0,0 6 0 0,-1-2 2 16,1 3 3-16,-1 2-2 0,5 1 3 16,-5 3 0-16,0 4-1 0,2 0 4 0,-1 1 0 15,-1 4 0-15,3 2-3 0,-6 1 0 16,2-1 1-16,1 11 2 0,-2 2-3 0,3-8 4 16,-3 7 0-16,0-6-4 15,3-5 3-15,-6 1 1 0,4 1-2 0,-3-2 0 0,-2 2 0 16,6-1 4-16,-6 0-6 15,2-7-1-15,-2 3 2 0,2 1-1 0,0-2 4 16,1-4-1-16,-3 3-3 0,2-6 8 16,-2 0-5-16,1 0 4 0,-2 1-5 0,2-3-4 15,-1-2 3-15,0 0 4 0,0-1-3 16,0-2-2-16,0-1 4 0,0 1 0 0,0-3-9 16,0 1-12-16,0-3-15 0,0 2-29 15,0-5-43-15,0 0-61 0,2 3-295 0,-2-3 32 16</inkml:trace>
  <inkml:trace contextRef="#ctx0" brushRef="#br0" timeOffset="14079.76">9392 9683 1294 0,'-13'-2'14'0,"13"2"3"15,-6 0 4-15,6 0-5 0,0 0-1 0,0 0-3 16,-9 5-1-16,8-1 2 0,1-1 9 16,-4 5 3-16,4 0 7 0,-3 1 0 15,6 4 7-15,-3 3-3 0,4 3 1 0,-3-1 5 16,2 2-6-16,1 5 2 0,4 12-1 15,1-3 1-15,2-3-3 0,1 3-4 0,3-3 0 16,0 1 1-16,2-1-5 0,-4-3 1 16,4-4-4-16,1-5-1 0,-6-2 8 0,1-1 6 15,-1-5 7-15,-2-2 13 16,3-1 4-16,-2-2 5 0,-3-4-6 0,3-2 0 0,1-5-3 16,5 0-3-16,4-5-7 0,3-9-3 15,1-5-13-15,0-7-7 0,7-8-6 16,-2-5-14-16,7-3-14 0,-7-4-14 0,7 0-12 15,-6-6-23-15,4 4-34 0,-3-6-35 16,2 6-42-16,-5-3-100 0,0 10-398 0,-6 4-163 16</inkml:trace>
  <inkml:trace contextRef="#ctx0" brushRef="#br0" timeOffset="17403.09">17252 11445 1677 0,'0'0'-109'0,"0"0"20"16,-2-7 10-16,2 7 10 0,0-5 10 16,0 5 10-16,0 0 8 0,6-5 11 0,-6 5 1 15,6-4 8-15,1 0 3 0,1 3 4 16,2 1 4-16,2-2 0 0,4 2-5 0,-2 0 1 16,10 2 0-16,1-2 13 0,6 1-7 15,11 1 5-15,8 2 0 0,2 0 3 0,16-1-1 16,4 2 0-16,5 1-4 0,5-2 6 15,7 1 0-15,3 0-7 0,30-1 5 0,-1 1 2 16,7-3-5-16,0 5 6 0,4-4 1 16,2 3 10-16,-1-3 3 0,1 3-9 0,0-4 5 15,1 2 2-15,-3-1-1 16,-4 5-5-16,-2-2 3 0,-7-1-4 0,-24 3 0 16,2-1 12-16,-7-1-6 0,-2 2-9 15,-2 1 2-15,-6 1 2 0,-4-1 0 0,-6 1 2 16,-3-1-3-16,-3 0-3 0,-13-3-1 15,-6 2-4-15,-3-3 3 0,-4 3-5 0,-9-4 15 16,-3 2-8-16,-5-3-2 0,-6-1 3 16,0 0-2-16,-3 0 4 0,-1 0 4 0,-4 0 6 15,4 0-2-15,-2-1 9 0,-3-1-1 0,0 2-6 16,0-2 2-16,-6 0-2 0,9 3 2 16,-5-2-3-16,2 1 8 0,-6-2-19 0,8 0 8 15,-8 0-13-15,7 2 16 0,-7-2-6 16,0 0-7-16,6 0 7 0,-6 0-4 15,0 0 0-15,7 2 2 0,-7-2 0 16,0 0-12-16,5 0 2 0,-5 0 14 0,0 0-14 16,0 0 8-16,0 0-10 0,0 0 8 15,0 0 0-15,5 2 4 0,-5-2-6 0,0 0 1 16,0 0 0-16,0 0-3 0,0 0-1 16,0 0 2-16,0 0 1 0,7 1-4 0,-7-1-5 15,0 0 10-15,0 0-1 0,0 0-4 16,0 0-5-16,0 0 6 0,0 0 4 0,0 0-2 15,0 0 0-15,0 0-2 0,0 0 4 16,0 0-5-16,0 0 6 0,0 0-2 16,0 0 3-16,0 0-2 0,0 0-3 0,0 0 0 15,0 0 7-15,0 0 0 0,0 0 3 16,0 0-9-16,0 0 3 0,0 0-1 0,0 0 5 16,0 0-4-16,0 0-4 0,0 0 3 15,3-5-2-15,-3 5 7 0,0 0-10 0,0 0 4 16,0-5 1-16,0 5-6 0,0 0 4 15,0 0-5-15,0-5 3 0,0 5-3 0,0 0-8 16,0 0 0-16,0 0-1 0,0 0-9 16,0 0-4-16,-1-5-3 0,1 5 2 0,0 0 0 15,0 0-9-15,0 0-10 0,0 0-5 16,0 0-7-16,0 0 0 0,0 0 0 16,0 0-9-16,0 0-1 0,0 0-7 0,0 0-1 15,0 0-10-15,-11 7-162 0,11-7 232 16</inkml:trace>
  <inkml:trace contextRef="#ctx0" brushRef="#br0" timeOffset="24503.42">2751 8333 771 0,'0'-6'233'0,"-1"1"-85"0,-1 1-18 0,2-2-28 15,0 6-11-15,-3-5-15 0,1 1-5 16,2 4-3-16,-2-5 1 0,2 5-4 0,-2-4-5 16,2 4-5-16,0 0-8 0,0 0-6 15,0-4-1-15,0 4-7 0,0 0-8 16,0 0 0-16,0 0-5 0,0 0-1 15,0 0-1-15,0 15 1 0,4-4-5 0,1 6 2 16,3 4-3-16,2 2-2 0,2 9 4 16,0 0-5-16,-2 2-2 0,5 0 1 0,-5 0 0 15,-2 0-2-15,5-4 2 0,-4-3-1 16,-4-3-3-16,0 0-1 0,3-4 3 0,-3-3 2 16,1-2-6-16,-4-2-1 0,0-1 1 15,2-3 5-15,-1-2 0 0,0 2 12 0,-1-2 18 16,-2-3 5-16,3-2-3 0,-3-2-3 15,0 0-2-15,0 0-4 0,-11-22-6 16,5 8 3-16,-2-5-2 0,-5-12-4 16,-2-3-7-16,3-3 0 0,-3-3-4 0,2 0 1 15,-1 0 1-15,3 4-1 0,3 2-1 16,-1 8-6-16,4 3 2 0,-2 9-3 0,2 0 2 16,2 0 1-16,0 4-2 0,-1 0 0 15,2 1-4-15,0 1-3 0,0 2 6 0,0-1-7 16,0 3-4-16,-1 0 2 0,3 4 2 15,3-7-1-15,-3 7 3 0,8-3-3 0,-8 3 5 16,14 9-3-16,-2-4-1 0,1 2 4 16,0 3-7-16,2 0 6 0,4 1-1 0,-4-2 4 15,3 3-4-15,-3-1 3 0,2-1-3 16,-2-3-1-16,0 1 4 0,0-1 3 16,-5-1-2-16,0-3 1 0,0 2 0 15,-1-2 8-15,-3 1 8 0,1-3 10 0,-1-1 10 16,-6 0-6-16,9-5 3 0,-4-5-4 15,-2-1-3-15,-1-5-6 0,-2-6-2 0,-2-4-3 16,-1-13-5-16,-2-4-1 0,-2 0-2 16,-1 2-10-16,-1-3-10 0,1 4-21 0,3 1-22 15,0 12-29-15,0 7-38 0,3 3-53 16,2 4-45-16,-4 6-29 0,2 0-99 0,2 2-312 16,0 1-153-16</inkml:trace>
  <inkml:trace contextRef="#ctx0" brushRef="#br0" timeOffset="25745.86">3450 7973 1678 0,'0'0'-68'0,"-2"-4"36"0,2 4 18 0,-2-3 19 16,2 3 15-16,0 0 13 0,0 0 6 16,0 0 17-16,-6-2 1 0,6 2 9 0,0 0-4 15,0 0-1-15,0 0-5 0,0 0-2 16,0 0-7-16,-10 5-6 0,10-5-6 0,-9 6 0 16,7-1-6-16,-4 4-3 0,-1 5 4 15,-1-1-6-15,-2 8 7 0,3-1-11 0,-1 5-1 16,1 9-3-16,1-6 0 0,0-1 4 15,6 0-7-15,-2-2-2 0,2-2 1 16,0-2-2-16,2-2-1 0,0 0 3 0,2-2-5 16,4-2 2-16,2 0 0 0,-3-3-5 15,4-5 7-15,-1-3-3 0,1-2 1 0,4-6-2 16,-1-4 4-16,3-3-6 0,2-2 2 16,4-10-6-16,0 3 5 0,-8-2-2 0,-1 3-2 15,-3-1 1-15,-4-1 1 0,-2-1-2 16,0-1 3-16,-1-2-2 0,-6 4 7 0,0-2 4 15,-3-2 3-15,0 3-5 16,-2 6 0-16,-1 0-3 0,-3 2 6 0,2 3-18 0,-1-1-11 16,-2 5-37-16,4-1-38 15,-3 4-51-15,2 4-44 0,-1-1-80 0,3 1-413 16,7 0-172-16</inkml:trace>
  <inkml:trace contextRef="#ctx0" brushRef="#br0" timeOffset="25941.92">3580 7901 1991 0,'0'0'18'0,"-16"-2"31"16,16 2 8-16,-4-3 1 16,1-2-7-16,1 2-7 0,0-3-2 0,4 1-5 15,0-4-5-15,3-3-1 0,3 0-3 16,2-4-4-16,5-2-27 0,7-6-44 0,0 1-51 15,1 0-60-15,1 2-66 0,-6 5-433 16,-1 0-154-16</inkml:trace>
  <inkml:trace contextRef="#ctx0" brushRef="#br0" timeOffset="26217.23">3654 7570 1638 0,'-4'2'-76'0,"0"-1"26"16,0 4 14-16,4-5 15 0,-5 2-7 0,5-2 9 16,-4 5 5-16,2-1 32 0,0 1 24 15,6 2 14-15,-2 4 9 0,2 4-1 0,4 3 2 16,4 6-2-16,-2 11 3 0,7 0-3 16,-3 4-1-16,1-1-6 0,2 2-2 0,4 7-6 15,-2-2-3-15,-2-7-8 0,3 6-1 16,2-6-5-16,1 3-1 0,-3-7-6 0,7 5-3 15,-5-9 1-15,1-3-18 0,0-2-39 16,0-5-48-16,-2-3-28 0,-1-8-41 0,2-1-56 16,-4-4-405-16,4-4-111 15</inkml:trace>
  <inkml:trace contextRef="#ctx0" brushRef="#br0" timeOffset="26767.15">4327 7396 1773 0,'-8'-5'24'16,"3"-4"19"-16,-4 7 8 0,6-2 7 16,-2 1 3-16,5 3 2 0,-7-4 5 0,7 4-3 15,-4-2-6-15,4 2-5 0,0 0-5 16,-9 7 4-16,9-1 16 0,0 1 7 0,2 6-6 15,3 4-3-15,-2 1-5 0,2 3-4 16,2 4-8-16,-1-1-7 0,4 7-2 0,2 0 1 16,2-2-5-16,0 2-3 0,-2-9-9 15,0-1 3-15,2-4-2 0,1-1-8 0,-1-1-3 16,1-2 3-16,-3-4-5 0,1-3 0 16,4-2-12-16,-5-2-3 0,-1-2-11 0,3-4 7 15,-1-4-7-15,-1-1 3 0,2-3 6 16,-1-3 2-16,-5 0-4 0,-3 0 3 15,4 0 0-15,-3-1 0 0,-4 3-4 0,3 2 4 16,1 1 0-16,-4 4-3 0,0-3 1 16,0 6 1-16,1-1-6 0,-1 0 3 0,-2 4 1 15,1-3-1-15,-1 3-2 0,9-2 5 16,-9 2 1-16,13 2 1 0,-5-1 4 0,2-1-6 16,4 2 5-16,-4-2 1 0,5-2 0 15,0 2-4-15,-2-3 4 0,4-2-2 0,-2 4 7 16,-2-4 4-16,-1 0 2 0,-2 0 6 15,2-3 6-15,-4 0 3 0,2-1 1 16,-3-4-9-16,-4 1 1 0,-1-3-2 0,1-3-2 16,-8-7-3-16,-3-9-6 0,-2 1 4 15,-5-4-10-15,0 4-11 0,1 3-31 16,1 1-36-16,-2 6-40 0,3 4-45 0,-1 2-62 16,3 4-62-16,3 5-186 0,-1-1-194 15,-2 2-159-15</inkml:trace>
  <inkml:trace contextRef="#ctx0" brushRef="#br0" timeOffset="27540.83">5134 6985 1867 0,'0'0'23'0,"0"0"28"16,0 0 15-16,0 0 9 0,0 0-2 15,0 0-3-15,0 0 0 0,-19 5-6 0,19-5-5 16,-6 4-6-16,3 0-7 0,1 1-3 16,-4 5-3-16,2 1-7 0,-2 2 1 0,-3 2-5 15,6 1-1-15,-4 0-4 16,0 4-1-16,3-3-3 0,0-1 1 0,2 0-3 16,2-3-8-16,0 2 5 0,0-2-7 0,2 0-1 15,2-1 1-15,0-3 0 0,3 0-2 0,1 2-1 16,3-6-4-16,-3-3 3 15,2 0-9-15,1-4 0 0,1 2 1 0,-1-4-5 16,-3-3 1-16,3 0 7 0,-1 0-3 16,-3-2 0-16,1-1 0 0,-4-3 7 0,1 0-4 15,-2-1 2-15,-3 2 2 0,3-1 7 16,-3 1 3-16,0 3 2 0,0-1 2 0,0 2-2 16,-3 3-1-16,3-1-4 0,0 2-3 15,0 4 1-15,0-8-2 0,0 8-4 0,-1-3 6 16,1 3-4-16,0 0-4 0,0 0 3 15,0 0-2-15,0 0 2 0,0 0-3 0,0 0 3 16,8-2-2-16,-2 0 4 16,5 1-2-16,2-5-1 0,4 0-1 0,-1-3 0 15,1-1 2-15,0 2-1 0,-2-1-3 16,-1-1 6-16,-3 0-3 0,-1-2 0 0,0 1 3 16,0-2-3-16,-5-3 2 0,2 1 0 15,-6-2-4-15,1 0 0 0,-2 0 0 0,-2-2 1 16,1 2 2-16,-4-2-6 0,1 4 0 15,0 2 3-15,0 1-4 0,-1 3-2 0,0 2 5 16,-2-3-3-16,2 4-2 16,-1 1 1-16,0 0 0 0,0 2 0 0,-1 1 4 0,1 1 0 15,0-1-4-15,6 2 0 16,-8-3-2-16,8 3-3 0,0 0-9 0,-7 5-15 0,7-5 0 16,0 0 0-16,4 6 10 15,3-1-4-15,-1 0 3 0,4-1 2 0,5 2 4 16,4-3 1-16,2 4 5 0,4-2 0 15,14 4-2-15,-6-1 7 0,1-3-1 0,3 5 5 16,-1-2-1-16,-7-1-2 0,-4-1 5 16,-2 3-4-16,-6-1 5 0,0-1 2 0,-2 1 3 15,-7-1 11-15,-2 1 1 0,1 2 0 16,-5-1 3-16,-4 1-4 0,-1 1-6 0,-1-2 1 16,-4-1-18-16,2 0-37 15,-3-5-48-15,1-1-72 0,-1-4-73 0,1-3-153 16,0-5-222-16,-1-3-111 0</inkml:trace>
  <inkml:trace contextRef="#ctx0" brushRef="#br0" timeOffset="27801.06">5774 6491 1629 0,'-8'7'9'0,"3"-4"23"0,1-1 15 16,0 1 0-16,4-3 15 0,0 0 0 0,0 0-4 16,0 0-7-16,0 0-8 0,0 0-4 15,8-15-8-15,2 4-23 0,7-4-45 0,11-4-42 16,-5-4-63-16,0 3-61 0,0-1-361 15,-6 2-65-15</inkml:trace>
  <inkml:trace contextRef="#ctx0" brushRef="#br0" timeOffset="28187.8">5798 6306 1447 0,'-10'4'-57'0,"6"-2"20"0,-2 0 8 16,4 2 7-16,-3-3 14 0,5-1 36 15,-1 8 39-15,1 0 19 0,0-1 8 0,0 6 5 16,1 3 1-16,2 2-2 0,1 6-8 16,4 7-6-16,5 3-8 0,-1 2-8 0,5 1-5 15,6 6-2-15,-1-9-7 0,0-2-5 16,1-2-5-16,3-4-5 0,-3-3-4 0,0-1-6 16,-3-7-12-16,-5-3-19 0,0-5-10 15,-2-3-20-15,-2-2-15 0,-1-4-11 16,1-2 5-16,-4-3 6 0,5 0 4 0,-6-7 2 15,0-1 7-15,-2-2 13 0,3-4 1 16,-3 2 10-16,-3-2 14 0,-1 7 2 0,0-4 7 16,0 7 9-16,3-5 2 0,-3 7 2 15,0 0-10-15,0 2 0 0,0 0-4 0,0 2-1 16,0 5-3-16,0 0 1 0,0 0 4 16,0 0-4-16,0 0 0 0,9 18 0 0,-8-11 1 15,3 2-4-15,4 3-1 0,-1 1 1 16,1-4-20-16,4 3-39 0,-2 4-60 0,0-8-62 15,0 0-106-15,1-6-316 16,-2 0-95-16</inkml:trace>
  <inkml:trace contextRef="#ctx0" brushRef="#br0" timeOffset="29008.31">6174 6269 1586 0,'-5'-10'-36'0,"-2"4"14"0,2 1 31 0,2 3 21 15,1-2 14-15,2 4 2 0,-5-2-4 16,5 2-2-16,0 0-6 0,-3-2-6 0,3 2 0 16,0 0-1-16,3 12-2 0,4-3-2 15,1 3-3-15,2 1-1 0,2 0 3 0,0 2-4 16,3 0-2-16,-1 2-4 0,0 0 0 16,3-2 3-16,1 0-7 0,-1 2 4 15,-5-4-1-15,1-1-2 0,-3-3-1 16,-2-2 2-16,3 1-1 0,-5-1 9 0,2-2 9 15,-3-3 5-15,3 0-2 0,-2-4-4 16,1-2-3-16,-3-1 4 0,5-6-7 0,-6-3-5 16,2-4 2-16,0-6-5 0,-2-4-2 15,1-8-1-15,3 5-1 0,-6 3 0 0,1 2 0 16,1 5-4-16,4 2 1 0,-7 2 1 16,1 4-5-16,-1-1 2 0,2 5-1 0,-2 2-4 15,0-1 3-15,0 4-3 16,0 1-1-16,0 3 0 0,0 0 3 0,0 0 1 15,7 11-1-15,-3-1-1 0,-3-3 7 16,4 2-4-16,2 3 1 0,-1-1-3 0,2 0 2 16,5-1-2-16,0 1-2 0,0-2 5 15,4-1-1-15,5-4-3 0,-6 0 2 0,-1-2-2 16,2-2-1-16,0-4 5 0,0 0-3 16,-3-3 3-16,1-3-1 0,-3 1 0 0,0-5-1 15,-5 0 2-15,-1-4 1 0,-4 0 0 16,-2-3-3-16,0-6 4 0,-3 2-6 0,-4-1 4 15,2 2 4-15,-5 3 2 0,2 0 0 16,2 6 1-16,0 4-2 0,-1-1-3 16,4 3-2-16,-6 2 0 0,5 6-2 15,-3 1 3-15,7 0-3 0,-15 8 0 0,11 1 2 16,-2 3 0-16,4 1-5 0,0 0-3 16,2-1-16-16,2 2-3 0,0 0-3 0,4-3 3 15,1 2-2-15,1-1-5 0,3-5-12 16,2-1-13-16,-3-3-6 0,0 1 5 0,0-4 1 15,3-2 5-15,-3 0 9 0,5-3 7 16,-2-3 3-16,0-1 1 0,-5-3 8 0,2-1 2 16,-2 2 22-16,1-5 5 0,2-1 3 15,-3 1-1-15,-1-3 6 0,-2 1 0 0,0 7-1 16,4-5-3-16,-6 4-2 16,0 2-5-16,-1 3 0 0,2 2-5 0,-2 3 7 15,-2 2-2-15,0 0 1 0,17 13-2 16,-11 1 0-16,2 7-1 0,3 15-2 0,1 5 3 15,1 13-1-15,2 3 4 0,2 2-5 16,3 1 7-16,-3 0-5 0,5 3 5 0,1 0-7 16,-1-2 4-16,3-2 0 0,-3-2 2 15,-4-5-4-15,-6-7-13 0,-9-1-7 0,-1 1-17 16,-6 2-46-16,-12 8-51 0,-8-1-107 16,-3-7-263-16,-9-4-7 0</inkml:trace>
  <inkml:trace contextRef="#ctx0" brushRef="#br0" timeOffset="29547.79">4541 8572 1343 0,'0'-8'1'0,"0"4"38"16,0 1 11-16,0 3 17 0,-1-5 9 16,1 5 14-16,0 0 6 0,0 0-6 15,0 0-5-15,0 0-7 0,0 0-6 0,-11 8-1 16,5 2 0-16,-3 5 1 0,3 4-3 0,0 5-6 15,-7 14 2-15,5 0-4 0,1 8-2 16,2-1 0-16,2-2-10 0,3 1-2 0,0-1 0 16,3-2-1-16,2 2-6 0,2-4-4 15,3-5 9-15,3-2-15 0,2-2-4 0,6-3-4 16,2-5-3-16,4-3 4 0,1-10-9 16,-3-1-17-16,7-6-32 0,8-8-34 0,-1-4-40 15,9-10-41-15,-1-6-37 16,-6-5-62-16,-1-5-117 0,-8-5-299 0,-3 0-159 15</inkml:trace>
  <inkml:trace contextRef="#ctx0" brushRef="#br0" timeOffset="29797.52">5022 8300 1734 0,'-3'-4'-30'0,"3"4"32"0,-5-2 9 15,5 2 6-15,0 0 3 16,-5-3-3-16,5 3 4 0,0 0 5 0,-1 12 22 16,-1-3 12-16,4 6 10 0,-1 4 0 15,6 4 1-15,-1 11 1 0,3 2-9 0,1 2-8 16,3-2-3-16,-1 3-1 0,3 0-11 16,2 0-1-16,2-1-4 0,2 7-10 0,-3-8-1 15,2-6-40-15,-1-3-40 0,-1-1-61 16,-1-6-67-16,3 3-96 0,-7-7-380 0,0-9-156 15</inkml:trace>
  <inkml:trace contextRef="#ctx0" brushRef="#br0" timeOffset="30064.02">5019 8394 1666 0,'-10'-14'-55'0,"2"5"36"16,4 2 14-16,-2-1 4 0,2 3 19 0,1-1 9 15,1-2 4-15,1 1 8 0,1-1-7 16,1-2 1-16,1-1-6 0,3 0 0 0,5-3-1 16,0 4 2-16,10-2-3 0,-3 4-2 15,1 4-2-15,6 3-1 0,-3 2-4 0,-1 5 1 16,12 10 2-16,-5 0 2 0,-2 5 0 16,-3 3 8-16,-6 5 1 0,-4-4 0 0,-5-3-3 15,-1 3-3-15,-4-4-1 0,-2 0-3 16,0-2-8-16,0-2-30 0,0-3-59 15,-2-2-66-15,2-1-106 0,-1-3-352 0,-1-6-99 16</inkml:trace>
  <inkml:trace contextRef="#ctx0" brushRef="#br0" timeOffset="30384.09">5434 8173 1601 0,'6'4'-54'16,"-6"-4"23"-16,2 7 26 0,0-4 25 15,1 6 24-15,-1 0 10 0,-1 2 3 0,6 3 3 16,-5 0 4-16,6 4-2 16,1 0-1-16,-3 5 5 0,7-4-11 0,-3 2-2 15,2-3-7-15,5 8 4 0,1-10-4 16,-4 2-6-16,5-5-1 0,-7-4-3 0,1-2-1 16,1 1 0-16,-1-3 0 0,-2-3 1 15,0 1 0-15,-3-6 4 0,2 0-3 0,3-4 1 16,-9-5-3-16,0-5-6 0,1-2 2 15,-7-3 0-15,-3-18-5 0,-1-2-2 0,-7-11-6 16,-1 3-4-16,-1-11-4 0,-2 1 3 16,0 2-5-16,0 6 0 0,5 16-4 0,4 2-18 15,0 10-29-15,1 5-42 0,2 7-54 16,4 2-51-16,-3 5-29 0,-1 5-98 0,5 0-329 16,-2 12-144-16</inkml:trace>
  <inkml:trace contextRef="#ctx0" brushRef="#br0" timeOffset="30987.23">5079 9718 1723 0,'0'-17'-33'0,"-2"8"19"0,1 0 20 0,1 1 20 16,-5 1 10-16,5 4 9 0,-2-1 2 16,2 4 10-16,-3-3 7 0,3 3 1 0,-4-4-2 15,4 4-7-15,0 0-8 0,0 0-1 16,-6-2-9-16,6 2 2 0,-2 9-7 0,-3-3-1 16,4 6-1-16,-3 1-3 15,-1-1-7-15,3 8 1 0,2-1 0 0,-1 1-4 16,1-1 2-16,1 4 0 0,-1-4-5 15,4 2 0-15,1 4-2 0,1-5 8 0,4-1-14 16,-1-2-2-16,3 0-2 0,3-4-11 16,0-5-23-16,1-1-33 0,1-5-39 0,6-4-40 15,1-7-41-15,9-4-84 16,3-5-358-16,-5 0-123 0</inkml:trace>
  <inkml:trace contextRef="#ctx0" brushRef="#br0" timeOffset="31467.88">5455 9492 1760 0,'-5'-8'1'0,"-1"5"10"0,2-2 9 16,2 3 5-16,2 2 8 0,-6-2-4 0,6 2 2 15,0 0-1-15,-7-1 1 0,7 1 0 16,0 0-1-16,0 0-1 0,0 0 4 0,-3 7-3 16,3-7 3-16,1 8-4 0,-1-2 3 15,0-1 0-15,2 1 2 0,3-1-3 0,-1 2-4 16,2-2-4-16,-2-1 0 0,7 0-1 0,-1-3-4 15,1-1 0-15,2-1 0 16,2-5-9-16,-2-1-13 0,4-5-13 0,-2-1-5 16,-2-3-6-16,2 0 7 0,-7-4 3 15,1 4 2-15,-6-1 0 0,2 0 4 0,-3 0 4 16,-2 2 5-16,0 2 6 0,0-1 6 16,0 5 2-16,0-1-10 0,0 1-1 0,0 1-1 15,0 4-1-15,0 4 2 0,0 0-5 16,0 0 1-16,0 0 7 0,6 18-3 0,-6-3 3 15,2 6 2-15,2 5 3 0,4 11 8 16,2 5 6-16,0 2 4 0,2 8 3 0,8 1 2 16,-6 1 4-16,-1-1-8 0,-5-10 5 15,2 0 5-15,0 1 5 0,-5-6 10 0,2 1 4 16,-6-7-4-16,-1-5 6 16,0-6-10-16,-1 3-2 0,-6-1 2 0,2-7-10 15,-2-2-1-15,0-5-1 0,-4-1 4 16,3-8-15-16,-6-4-21 0,-1-8-29 0,-6-12-15 15,2-8-15-15,0-4-26 0,5-3-20 16,3-3-28-16,5-2-28 0,6 0-29 0,4 2-18 16,2 0-31-16,4-1-433 0,5-9-163 15</inkml:trace>
  <inkml:trace contextRef="#ctx0" brushRef="#br0" timeOffset="31697.8">5851 9080 1698 0,'0'-18'-63'16,"0"2"39"-16,0 6 23 0,2 4 36 15,-2 1 14-15,0 0 15 0,-2 1 4 0,2 4 6 16,-1-7-7-16,1 7-2 0,-2-3-10 16,2 3-7-16,0 0-2 0,0 0 4 0,-11 14-4 15,7-2 3-15,-1 4-2 0,3 4 2 16,-1 5 5-16,-2 1-1 0,5 2-1 0,-5 12-5 16,5 2 1-16,3-6-9 15,1-4 5-15,2-5-17 0,7 3-1 0,1-2 0 0,1-5-18 16,0-8-36-16,2-3-33 0,1-6-50 15,2-4-49-15,0-5-50 0,6-7-124 16,3-6-327-16,-4-3-156 0</inkml:trace>
  <inkml:trace contextRef="#ctx0" brushRef="#br0" timeOffset="32164.8">5957 8596 1714 0,'-5'-5'-51'15,"1"0"37"-15,2 4 24 0,2 1 21 0,-4-4 0 16,4 4 5-16,0 0-1 0,0 0 4 16,0 0 23-16,-4 10 8 0,6-1 9 0,0 4 3 15,0 6-5-15,2 5 3 0,0 2-9 16,2 9-1-16,5 3 2 0,-5 2-13 16,7-1 4-16,2-1-17 0,-3-1-1 15,5-3-8-15,2-4 0 0,0-3-4 0,3 0-5 16,4-2-2-16,1-7 3 0,-1-6-9 0,-5-5-1 15,1-3-18-15,2-4-9 16,-1-4-10-16,0-5-11 0,9-5 6 0,-10-4 1 0,-1-3-1 16,-4-8 7-16,-4-1 1 0,-4 1 3 15,-6 1-3-15,2 1 6 0,-3 0 5 0,-4 2 8 16,-3-1 9-16,5 6 10 0,-2 0 0 16,1 4 5-16,-4 2 1 0,3 1 9 0,0 3-8 15,2 3 1-15,-3-1-4 0,0 2-5 16,1 2 6-16,2 4-8 0,0 0 1 15,-9 9 2-15,7 0 7 0,-2 1 4 16,2 0 4-16,2 6-10 0,0-3 2 0,2 2 0 16,4 2 6-16,0 5-14 0,2-2 3 15,12 5-9-15,5-4 0 0,2 1 3 0,7-9-11 16,4-5 2-16,5-3-18 0,4-5-21 16,3-6-35-16,11-7-40 0,-5 0-45 0,-14-1-68 15,-4 2-85-15,-4-5-155 0,-11 9 33 16,0-3-151-16,-11 3-77 0</inkml:trace>
  <inkml:trace contextRef="#ctx0" brushRef="#br0" timeOffset="32980.08">3503 12983 1484 0,'0'0'-24'0,"0"4"35"16,0-4 12-16,-2 4 9 0,2-4 10 0,0 0 8 16,-2 5 1-16,2-5 12 0,0 0 6 15,0 0 6-15,0 0 2 0,2 4 6 16,-2-4-5-16,0 0-6 0,0 0-3 0,17-19-9 15,4-3-7-15,12-12-4 0,7-7-4 16,7-7-5-16,11-17-13 0,7 0-28 0,4-3-27 16,1-1-38-16,-3 5-38 15,-7 4-53-15,-11 12-65 0,-9 5-442 0,-5 7-159 0</inkml:trace>
  <inkml:trace contextRef="#ctx0" brushRef="#br0" timeOffset="33232.68">4128 12464 1833 0,'-1'5'-35'16,"-1"1"5"-16,-1-2 3 0,3 2 4 16,0 1 31-16,0 2 24 0,6 9 15 0,-1 2 15 15,5 14-2-15,1 2 2 0,-1 2 3 16,1 1 0-16,1 5-7 0,1-3-4 0,2 9-5 15,-1-9 0-15,-1 0-7 16,-1-3-6-16,1 0-5 0,2 0-3 0,0-6-4 16,-1-3-34-16,-3-7-51 0,-1-3-59 15,-1-6-64-15,-3-5-111 0,0-7-324 0,-2-1-118 16</inkml:trace>
  <inkml:trace contextRef="#ctx0" brushRef="#br0" timeOffset="34544.54">4244 12500 1675 0,'-4'-7'-12'0,"1"6"15"0,1-3-8 15,2 4 1-15,0 0 1 0,0 0 16 0,0 0 25 16,0 0 0-16,11 21 12 16,-3-9 0-16,0 2 6 0,5 1-4 0,-1 6-2 15,6 4-4-15,-4-5-6 0,3 7 0 16,0-6-6-16,-4-4-1 0,2 0-3 0,-3-1-2 15,-1 2-2-15,-1-4-7 0,0-5 2 16,3 2 1-16,-1-4-4 0,0 2-1 0,-4-8-1 16,4-2-6-16,-4-6 3 0,5-4-5 15,-1-4 2-15,2-6 1 0,-4-9-1 0,3 0 1 16,-6 5-1-16,3 5 0 0,-9 1-3 16,1 1 0-16,0 5 0 0,1 0 1 0,-3 2-2 15,2 1 5-15,0 2 8 0,-1 1 5 16,-1 2 1-16,0-1 0 0,0 2 0 15,0 0-3-15,0 4-4 0,0 0-6 0,0 0 3 16,0 0-3-16,0 0 2 0,14 16-8 16,-11-6 5-16,8 6-2 0,0 1 0 0,2 0 1 15,-1 2-2-15,4-4 2 0,-1 2-1 16,0-2-5-16,2-2 4 0,0 0-3 0,1-4 3 16,-3 0 0-16,2-4-1 0,-5 1-2 15,1-4 2-15,-3-2-2 0,3-4 3 0,-2-2-3 16,-1-4-1-16,-2-1 2 0,3-2-1 15,-7-4 1-15,1 0-1 0,-2-4-1 0,-3 5 3 16,0-2-2-16,0 2 8 16,0 0-4-16,-1 1 2 0,-1 2-1 0,2 5-2 15,-3-3 4-15,1 4-7 0,2-1 2 16,0 0 3-16,-2 3-10 0,2 0 3 0,0 5 1 16,0 0-1-16,0 0 3 0,0 0-4 15,0 0-2-15,0 0 3 0,10 10-2 0,-8-4-1 16,3-1 3-16,3 1 2 0,-4 0-1 15,4-3 1-15,-1 3-1 0,1-2-1 0,1 0-2 16,-1-2 5-16,3-2-1 0,1 0-1 16,-1-2 0-16,-3-2 0 0,5-1 0 0,-3-3-3 15,0-2 1-15,0-1 5 16,-5-2-2-16,2-2-5 0,-2-3 4 0,-4 2 0 16,1-2 1-16,-2-2-4 0,0 5 0 15,-2-4 0-15,2 3 1 0,0 3 0 0,0 1-2 16,0 2-1-16,-1 0-4 0,1 0 3 15,-3 4-4-15,3-1 0 0,-2 2 0 0,2 1-1 16,0 4 4-16,-2-7-3 0,2 7 2 16,0-5 2-16,0 5-1 0,0 0-1 0,0 0 1 15,0 0 1-15,0 0 2 0,0 0-4 16,0 0 2-16,0 0 3 0,0 0-3 0,7 14 3 16,-6-8 1-16,-1-3-4 0,2 5 0 15,3-3 0-15,-1 3 4 0,-3-2-1 0,4-1-1 16,-1 5-1-16,0-2 0 15,0-1 0-15,3 1 2 0,-3 0 2 0,2 1-3 16,0-2-1-16,-1-1 1 0,2 0 0 16,-4 0 1-16,4-1-1 0,-3 1 0 0,0-3-1 15,-2 1 4-15,3 2-4 0,-2-4 1 16,2 1-2-16,-3-1 1 0,2 1 1 0,-4-3 0 16,6 3 4-16,-6-3-5 0,7 2 2 15,-7-2-2-15,0 0 2 0,10-2 1 0,-4-1-1 16,-4-2-1-16,3 2 4 0,2-3-6 15,-4 0 6-15,2-1-4 0,-1-2 0 0,-3 1 1 16,2-5 2-16,-1-3-2 0,0 0 3 16,-2-5-2-16,-2 0-2 0,0-4 2 15,-2 1-3-15,-5-10 3 0,-1-2 1 0,2 4-3 16,-4 0-1-16,2 5 1 0,2 9 3 16,1 0-3-16,-1 4-3 0,4 5 3 0,-2-3-1 15,2 3-5-15,-1 1 1 0,-1 0 1 16,4 2-3-16,-5 3 3 0,6-1-5 0,-4 1 5 15,1 1 0-15,4 2-3 0,-6-4 2 16,6 4 2-16,0 0-3 0,0 0 3 0,-9 6-1 16,9-6 0-16,-2 5 1 0,2-5 4 15,0 5-5-15,0 1 4 0,2 0-3 0,3-1 4 16,2 0-3-16,-4 0 0 16,6 0 2-16,1 3-2 0,3 0 0 0,2 0 2 15,2-1-1-15,1 2 2 0,5 1-1 16,-2 1 7-16,10 2-6 0,1 3-2 0,3-2 0 15,-1 0 1-15,-1 2-2 0,-1 2-1 16,0-4 3-16,-3 4 3 0,-3-5 0 0,-10-2-4 16,-4-1 2-16,1 1 0 0,2 1 3 15,-6-1 1-15,-3-2 3 0,-2 3 2 0,1-2 1 16,-8 2-2-16,1 0-6 0,-5-1 7 16,-3 2-6-16,-3-3-19 0,-1-3-37 0,-1-3-41 15,-6-6-64-15,-4-4-67 16,-9-7-90-16,7-9-132 0,-1-6-153 0,6-1-97 15</inkml:trace>
  <inkml:trace contextRef="#ctx0" brushRef="#br0" timeOffset="35067.87">6038 10929 1519 0,'-6'0'-42'15,"-1"2"29"-15,7-2 3 0,-10 2 11 0,10-2 9 16,-10 0 7-16,5 2 14 0,5-2-1 15,-10 2 6-15,5 0 10 0,0 2-5 0,-2-3-3 16,1 5-1-16,-1 0-2 0,4 0 1 16,-6 3-4-16,5 0 2 0,-5 7-4 0,4-3 1 15,-2 2 1-15,2-2 7 16,4 3 1-16,-6-2 6 0,5 1-6 0,2 1-5 16,2-2-1-16,1 0-3 0,2 2-1 15,7-1-1-15,-7-1-5 0,6 4 0 0,1-4-4 16,3 2-4-16,4-5 0 0,-1 3-1 15,0-5-3-15,5 0 4 0,-2-2-5 0,2 4-1 16,0-4 7-16,0 2-7 0,0 0-2 0,11 3-2 16,-9 1-1-16,-4-2-1 0,-1 1 0 15,-2-2 3-15,-4 4 3 0,1 1 3 0,-5-3 2 16,1 1 8-16,-7 2 8 0,1 1 5 16,-5 0 6-16,-3 5-11 0,-3 2 2 0,-7 5-2 15,-5 0-7-15,-4-3-2 16,7-7-4-16,0-4-42 0,2-3-42 0,-2-5-66 15,0-6-83-15,7-4-119 0,-5-5-93 16,5-6-135-16,2-6-63 0</inkml:trace>
  <inkml:trace contextRef="#ctx0" brushRef="#br0" timeOffset="35788.42">6521 10958 1596 0,'0'-2'46'0,"-3"-2"16"15,3 4-1-15,-8-3 14 0,8 3 5 16,-5-3-6-16,5 3-6 0,0 0 1 0,-15 3-11 16,8-2-7-16,1 5-5 15,-3 2-5-15,6 3-8 0,-9 2 0 0,5 6-6 16,-1 2-1-16,-2 2 1 0,2 8-6 0,2-3-2 16,2-1-1-16,2-6-8 0,2 2 4 15,2-1 1-15,-1-1-4 0,6 1 1 0,1-6-6 16,5-2 1-16,1 2-1 0,-1-7-5 15,2-3-19-15,0-3-22 0,-1-3-16 0,-1-2-14 16,-1-1-4-16,3-6-2 16,-2-2 7-16,-3-1 12 0,1-3 9 0,-5 3 15 15,-1-6 18-15,-1 0 14 0,-3-3 12 0,-1 1 4 16,0-1 13-16,0 1 1 0,-1 0 8 16,-1 0 0-16,0 4 0 0,-1 0 4 15,1 3-3-15,2 2-6 0,-2 1 2 0,0 2-5 16,2-1-4-16,-2 3-4 0,2-1 1 15,0 1 4-15,0 3-11 0,0 3 1 0,0-6-3 16,0 6-1-16,0-6-1 0,0 6 1 16,4-2-5-16,-4 2 4 0,0 0-3 0,7-4-1 15,-7 4-2-15,5-1 0 0,-5 1 1 16,7-2 2-16,-7 2-2 0,6-2-4 0,-2 0 3 16,-4 2 2-16,8-4-3 0,-5 0-1 15,1 0 0-15,1 1 1 0,-3-3-2 16,-1 2 3-16,2-4-3 0,1 3 0 0,-4-2-1 15,5-1-1-15,-5 2 1 0,1 1 3 16,-1 0 0-16,0 2-2 0,2-1 1 0,-2 4-1 16,0-8 1-16,0 8-7 0,0-3 4 15,0 3-3-15,0 0 2 0,0 0-2 0,0 0-2 16,0 0 4-16,5 17-2 0,-1-8 1 16,-3 3-2-16,6 2 6 0,1 2 2 0,1-1 4 15,-1-2 1-15,5 4 6 0,-1-2-3 16,5 0 9-16,-2-1-6 0,0-5 4 0,-3 0-4 15,6-1 2-15,-6-2 3 16,-4 0 6-16,2-3 5 0,1-3-1 0,0-2-1 16,-5-1-3-16,4-5 0 0,-6-2 0 15,-1-1-7-15,1-4 5 0,-4-4-4 0,0-2-9 16,0-1-11-16,-7-18-12 0,2 1-17 16,-2-5-17-16,-1 2-33 0,1 12-35 0,3 5-41 15,2 7-37-15,-2-1-59 0,-1 6-127 16,3 3-256-16,-1 2-130 0</inkml:trace>
  <inkml:trace contextRef="#ctx0" brushRef="#br0" timeOffset="35993.96">6906 10591 1699 0,'0'0'15'15,"0"0"12"-15,0 0 3 0,0 0-8 0,0 0 2 16,0 0-1-16,0 0 9 0,0 0 9 15,0 17 2-15,1-7-1 0,1 0-7 0,5 6-2 16,-1-1 3-16,0 2-11 0,0-2 2 16,5 6-4-16,-3-2-3 0,3 0-19 0,-1-4-53 15,1-2-64-15,-7-1-82 0,7-1-164 16,-3-3-138-16,-2-3-6 0</inkml:trace>
  <inkml:trace contextRef="#ctx0" brushRef="#br0" timeOffset="36941.01">6907 10401 1249 0,'15'7'-50'0,"-13"-3"25"0,2 3 4 0,2 0 24 16,-4 0 24-16,3 4 16 16,3 1 20-16,1 2 8 0,-3 1 2 0,4 1 9 15,1 2-1-15,0 1-1 0,-3-4-6 16,4 2-2-16,1 1-4 0,-1-4-5 0,1 1-9 16,-7-6-1-16,5 3-6 0,-1-4-2 15,-3 0-6-15,1-1-2 0,1-3 3 0,-3-2-4 16,3-1-4-16,-9-1-1 0,13-7-5 15,-4 0-5-15,-3-3 2 0,3-3-2 0,-3-5-1 16,3-6-6-16,-1-10 3 0,-1 6 2 16,1-9-10-16,-2 10 3 0,0 2 5 0,-1 2 1 15,-2 5-1-15,0 4 0 0,1 2-3 16,-2 0-6-16,2 0 0 0,-4 5 0 0,4-2-1 16,1 6 1-16,-2 0 4 0,2 3-9 15,-5 0 5-15,0 0-3 0,15 5-1 16,-8 2 1-16,-2 0-2 0,3 2-3 0,4 2 4 15,-7-1 4-15,6-1-4 0,-5 1 0 16,5-2-4-16,1 3 1 0,1-2 6 0,2-1-2 16,-1 0 4-16,6-5-6 0,-5-1-3 15,0-2 0-15,3 0 1 0,-4-4 8 0,1 1-6 16,0-5-4-16,-2-2-2 0,-3 1 6 16,-2-4-2-16,1-1 3 0,-6-3 1 15,2 0-3-15,-5-2-1 0,0-1-1 16,0 1-2-16,-2-2 2 0,-1 5 3 0,3 0 0 15,-1 3-7-15,-3 0 6 0,1 3-6 16,1 1-1-16,0 3 2 0,1 2 3 0,-9 1-3 16,6 3 2-16,4 0-4 0,-14 1 5 15,5 5-5-15,1 0 3 0,-1 3 2 0,3-1-1 16,2 1-5-16,0 2 5 0,0-3 0 16,2 2-2-16,2-3 0 0,0 2 6 0,4-1-3 15,0-4-2-15,2 0 1 0,0-2-12 16,1-4-12-16,-7 2-21 0,19-6-9 0,-11 1-11 15,0-4 12-15,4 0-2 0,-7 0 11 16,3-5 6-16,-1 0 0 0,0-4 1 16,-4 0 8-16,2-3 11 0,-3 2 3 0,0-6 15 15,0 4 4-15,-2 3 2 0,2-1 5 16,0 4 1-16,-2-1-2 0,2 3-3 0,-2 3-1 16,0 2 0-16,3-2-4 0,-3 4 2 15,0-2 1-15,2 5 0 0,-2 3-4 0,1-2 0 16,-1 2-1-16,0 0 4 0,7 15-4 15,-3-3 3-15,0 5 1 0,0 5-3 0,7 12 2 16,-1 2-4-16,5 15 2 0,4 6 2 16,2 1-2-16,6 5 4 0,3 0-5 0,4-2 1 15,9 15-1-15,-3-18 0 16,-1-3 13-16,-4-4 14 0,0-2 2 0,-5-2-2 16,-5-1-3-16,-6-14-4 0,-6 4-1 15,-5 0-1-15,-1-6-1 0,-7-5 0 0,-3-7-23 16,-4 0-19-16,-1-5-24 0,-2-3-37 15,-2-5-39-15,-5-5-41 0,-5-5-64 0,-9-9-375 16,-1-3-104-16</inkml:trace>
  <inkml:trace contextRef="#ctx0" brushRef="#br0" timeOffset="37667.99">4462 14117 1488 0,'0'-4'-94'0,"0"4"28"16,-1-6 12-16,1 3 19 0,0 3 16 0,0 0 12 16,0-6 9-16,0 6 4 0,0 0 8 15,-5-4 1-15,5 4 2 0,0 0 8 0,0 0 12 16,0 0 11-16,0 0 3 0,6 15 4 16,1-5 1-16,-2 1 3 0,2 2 5 0,1 6 2 15,3 4-8-15,3 9 1 0,1 4 3 16,-3-1-6-16,2 1 0 0,0 0-4 0,1-1-2 15,4 0-7-15,-4-4-2 0,3 1-5 16,-3-3-5-16,2-2 2 0,-2-4-4 16,-3-7-3-16,3 2-3 0,-5-7-3 0,3 1 2 15,-1-5-7-15,3 0 5 0,-2-5-4 16,4-2-3-16,3-3-4 0,12-12 1 0,3-6-4 16,10-11-11-16,3-4-24 0,1-7-26 15,-2-3-36-15,4-1-45 0,-7-1-47 0,0 4-88 16,-8 0-322-16,-1 4-94 0</inkml:trace>
  <inkml:trace contextRef="#ctx0" brushRef="#br0" timeOffset="38663.07">5283 13835 1702 0,'-7'0'39'0,"1"-2"13"16,6 2 2-16,-10 2 15 0,5 0 2 15,0-1 3-15,-2 4 8 0,0 0 2 0,-1 1 6 16,2 2 4-16,-5 1 0 0,3 2 2 16,0 5-9-16,-1 0-6 0,1 4-6 0,1 2-13 15,4 1-3-15,-2 3-3 0,3 0-5 16,2 1-8-16,2 0-6 0,4-1-6 0,-2-4 6 16,6 4-8-16,-2-6-1 15,4-1-4-15,1-2 0 0,-1-2-18 0,3-7-15 16,2-1-23-16,-2-5-18 0,0-2-16 15,-2-3-9-15,2-5-4 0,2-4-7 0,0-2 6 16,-4-3 0-16,-3-1 9 0,-2-2 7 16,-3-4 10-16,-1 0 7 0,-4-2 6 0,-2 0 18 15,0 1 10-15,-1 4 8 0,1 0 7 16,-1 4 7-16,0 2-2 0,-1 2 7 0,1 4 4 16,2-3-1-16,-1 4 0 0,-3 0-2 15,3 3-1-15,0-3-4 0,1 5 4 16,-4-1 0-16,1 0 1 0,4 4 0 15,-5-4-3-15,5 4-4 0,-6-4 1 0,6 4-2 16,-2-2 0-16,2 2-1 0,-4-1 4 16,4 1-6-16,0 0 1 0,-6-3 1 0,6 3-2 15,0 0 1-15,-7 0 1 0,7 0-5 16,0 0 0-16,0 0 4 0,-3-4 2 0,3 4-4 16,0 0-1-16,-7-2 4 0,7 2-5 15,-5-3 3-15,5 3 2 0,0 0-5 0,-3-3 3 16,3 3-2-16,0 0 0 0,0 0-2 15,-5-2 0-15,5 2 0 0,0 0-2 0,-4-4 0 16,4 4 4-16,0 0-4 0,0 0 1 16,0 0-2-16,0 0 0 0,0 0 1 15,0 0-3-15,0 0 0 0,0 0 4 16,0 0-1-16,0 0-1 0,7 16 2 0,-2-11 2 16,2 2-4-16,-1 3 4 0,3 0 1 15,-1-2-4-15,2 4-1 0,-1-3 0 0,1 3 4 16,1-3 1-16,1 1-2 0,1 0-1 15,-2-1 0-15,3-2 6 0,0 1-6 0,-2-3 1 16,1 3-2-16,1-2 4 0,-1-4-2 16,-3 0 0-16,3 0 1 0,-3-2-2 0,2-2 3 15,-1-2-8-15,1 0 1 0,1-1-3 0,-4-5 1 16,-1 2 1-16,1-1 3 16,-3-3 2-16,0 1-1 0,-4-4-2 0,0 0 1 15,-2-4 0-15,0-4 2 0,-2-1-3 16,-4-14 6-16,-1 2-4 0,-5-1 2 0,-1-1 0 15,-3-12-4-15,1 13 4 0,-9-12-1 16,6 2 1-16,-3 2-3 0,6 9 0 0,-6-1 3 16,4 4 1-16,2-1-1 0,2 3-3 15,-2 2 4-15,2 7-4 0,2 3 3 0,3 4-1 16,0 0 3-16,1 2-4 0,1 3 2 16,-3-1-1-16,5 3 0 0,0 1 0 0,0-1-2 15,-1 3 3-15,4-1-1 16,-3 2 0-16,1 0 0 0,-1 0-5 0,4 4 2 15,0 0-1-15,0 0 0 0,0 0-2 16,0 13 3-16,4-1 3 0,4 7 1 0,5 9-2 16,6 3 4-16,3 1-4 0,-4 2-1 15,5 0 0-15,4 8 4 0,5-5-4 16,0 1 4-16,-4 0 2 0,0-11-5 0,-3 0-12 16,-4 1-18-16,2-5-20 0,0 1-27 0,-4-8-26 15,-4-2-37-15,-5-5-43 0,3 0-77 16,-3-6-334-16,-3 3-96 0</inkml:trace>
  <inkml:trace contextRef="#ctx0" brushRef="#br0" timeOffset="38844.87">5514 13461 1563 0,'-7'2'-55'0,"1"-2"11"0,6 0 10 0,-9 0 4 15,9 0 2-15,0 0 2 0,0 0 1 16,-3-7-13-16,4 3-21 0,1-3-16 0,1 0-26 16,3-2-49-16,0 0-156 0,3-2 178 15</inkml:trace>
  <inkml:trace contextRef="#ctx0" brushRef="#br0" timeOffset="39968.4">5312 13677 766 0,'0'0'-12'0,"0"0"18"0,3-4 23 0,-3 4 10 16,0 0 22-16,0 0 5 0,0 0 11 15,0 0 12-15,0 0 1 0,0 0 1 0,-7 13-1 16,5-6-1-16,-1 2-2 0,0 3-2 15,-2 5-7-15,1 4-2 0,-4 4 0 16,1 10-1-16,1 3-2 0,-2 2-1 16,-1 4-3-16,7 1-9 0,1 0-4 0,-2 4-6 15,-1 3-1-15,4-3-4 0,4-1-3 16,0 0-3-16,3-5-3 0,1 2-5 0,2-6-2 16,5 0-1-16,-3-10-3 0,1-4-3 15,2-8 2-15,-3-2-5 0,3-5-4 0,0-2 2 16,0-5-4-16,-1-5-10 0,6-3-7 15,0-6-3-15,5-7-3 0,0-6-5 0,-1-7 6 16,-8 2-4-16,-3-5-1 0,-2-1 6 16,-5 0-2-16,-6 1 0 0,-2-7 5 0,-2-1-2 15,-5-1 4-15,-6-12-3 16,-1 2 3-16,-3-1 2 0,0 5 3 0,-4 4 0 0,6 8 0 16,-6 3 2-16,5 5-5 15,1 4 6-15,-1 4-8 0,6 9 4 0,-1 0-3 16,1 4 2-16,2 3-3 0,-3 1-4 15,-4 2 4-15,2 4-3 0,0 3-15 0,-2 3-24 16,-1 2-28-16,-1 1-34 0,4 2-32 16,0 1-41-16,3-3-77 0,4 2-362 0,3-2-117 15</inkml:trace>
  <inkml:trace contextRef="#ctx0" brushRef="#br0" timeOffset="40708.82">5390 13547 1567 0,'-13'1'-56'0,"13"-1"35"16,0 0 12-16,-4-5 6 0,4 5 5 16,0 0 13-16,-3-3-1 0,3 3-3 0,3-6 0 15,1 1-2-15,2-2 0 0,-1-1 1 16,5-2-2-16,2-1-4 0,3-5 2 0,10-5-4 15,-1-1-8-15,6-3-22 0,-4 0-33 16,4 0-20-16,1-1-32 0,5-5-38 0,0 8-237 16,-1-6 101-16</inkml:trace>
  <inkml:trace contextRef="#ctx0" brushRef="#br0" timeOffset="41224.28">6194 13012 1112 0,'-9'0'32'16,"9"0"6"-16,0 0 5 0,-11 1 5 0,11-1 8 15,-3 2-4-15,3-2 10 0,-7 2-5 16,5 1-4-16,-3 2-3 0,2 2-2 0,1 5 5 16,-3 1 3-16,3 2-6 0,-2 6-3 15,0 3-4-15,4 2 0 0,-2-3-3 16,4 4-4-16,2-1-5 0,0-1-3 0,3-3 4 15,1 3-9-15,3-4 1 0,-1-2-1 16,3-3-1-16,-1 0-7 0,5-6 5 0,-2-3-5 16,-1-3 1-16,5-4-4 0,2-6 5 15,0-2-9-15,9-7 5 0,-9 1 0 0,1-6-5 16,-5-1 1-16,-4 5 1 0,-3-3 3 16,-1-1 1-16,-5-2 1 0,-2 3 2 0,-2-2 0 15,-3-3-9-15,-7 1 6 0,0-7-2 16,-2 6 0-16,-5-4-4 0,2 10-1 0,0 0 4 15,5 9-5-15,-3-4-8 16,-2 6-4-16,5-1-16 0,-2 4-26 0,-1 2-31 0,3 2-37 16,-3 0-52-16,2 0-79 15,3 0-374-15,2-4-118 0</inkml:trace>
  <inkml:trace contextRef="#ctx0" brushRef="#br0" timeOffset="41437.28">6550 12787 1607 0,'0'3'-8'0,"0"-3"26"0,0 0 11 15,0 6 8-15,0-6 6 0,0 0-2 0,0 0 1 16,3 4-9-16,-3-4 3 0,0 0-7 16,0 0-2-16,0 0-5 0,10-10-1 0,-1 5-5 15,-1-5-24-15,2 1-13 0,0-3-33 16,3 1-37-16,-2 0-27 0,0-1-29 15,-3 4-44-15,2 0-273 0,-3 0 29 0</inkml:trace>
  <inkml:trace contextRef="#ctx0" brushRef="#br0" timeOffset="41800.94">6764 13096 1175 0,'3'11'-52'15,"-3"-3"20"-15,2-2 33 0,-2-2 35 0,2-1 25 16,-2 1 12-16,0-4 17 0,1 4 14 16,-1-4 16-16,0 0 14 0,0 0 4 0,0 0-11 15,0 0-12-15,0 0-9 0,-8-17-8 16,4 4-13-16,-4-2-6 0,-9-12-12 0,2-1-7 16,-6-5-5-16,-1-10-7 0,-3-4-5 15,-7-4-5-15,0-6-4 0,1 1-3 0,-8 0-6 16,4-3 5-16,-2 2-11 0,-1 4-1 15,0-2 1-15,0 4-7 0,2 6 2 16,3 3-2-16,8 12-1 0,-1 3-2 16,1 3 0-16,9 5-4 0,-1 6-2 0,2 1-11 0,5 1-11 15,-1 1-16-15,3 1-17 16,2 4-19-16,-1-3-13 0,2 2-19 0,4-2-4 16,1 1-7-16,1 0 4 0,6-3-8 15,4-1-11-15,3-2-6 0,6 1-6 0,-2 1-1 16,5 2-18-16,3 0-59 0,2 4-214 15,2 3 57-15</inkml:trace>
  <inkml:trace contextRef="#ctx0" brushRef="#br0" timeOffset="42223.95">6319 14377 1274 0,'-6'-10'38'15,"2"-1"11"-15,-1 2 4 0,2 5 5 0,1-1 9 16,-1 1-7-16,-1 3-3 0,4 1-2 16,0 0-7-16,0 0-4 0,0 0-2 0,0 0 16 15,4 19 0-15,9-4-3 0,4 10-5 16,3 6-2-16,4 2-9 0,4 8-1 0,0 0-2 15,-2 2-7-15,-1 3 0 0,-2-5-3 16,5-1-5-16,-10-8-16 0,3-2-50 0,0-3-49 16,-4-8-60-16,-5-2-96 15,1-8-360-15,-3-1-110 0</inkml:trace>
  <inkml:trace contextRef="#ctx0" brushRef="#br0" timeOffset="42540.23">6229 14188 1561 0,'-12'-11'-68'0,"1"3"29"16,3 3 27-16,-1 0 30 0,5 2 15 15,-2 0 17-15,1-3 14 0,3 4-1 0,1-2 4 16,-6 1-4-16,5-4-7 0,0 3-4 16,2-3-8-16,0 0-5 0,4 0-5 15,3-1-5-15,1-2 0 0,2 1-2 16,7 2-5-16,0-1 2 0,6 2-7 0,0 4 0 15,7 2-1-15,2 4-4 0,7 8-2 16,2-1 1-16,0 5-3 0,0 12 3 0,-6-6-3 16,2 6 0-16,-7-3 2 0,-8-1-2 15,0 3 4-15,-8-1 7 0,-2-1-4 0,-5-7 0 16,-2 0-1-16,-3 0-2 0,-7 3 2 16,1-5-4-16,-2 6-2 0,-5-8-15 0,-2 0-39 15,3-3-64-15,-3-8-68 0,3-1-125 16,0-4-298-16,-1-5-101 0</inkml:trace>
  <inkml:trace contextRef="#ctx0" brushRef="#br0" timeOffset="42972.25">7040 13988 1594 0,'-11'-4'15'0,"11"4"33"16,-8-2 0-16,8 2 0 0,-13 0 4 16,13 0 1-16,-15 4 4 0,8-4-8 0,-5 4-3 0,2 2-3 15,2 0-2-15,-3 5 1 16,0 0-7-16,-1 4-5 0,1 4 2 0,3 2-5 16,-1 4-5-16,1 9 4 0,1 3-6 15,2 1-1-15,0-4-6 0,5 5 2 0,0-5-1 16,5 6-3-16,0-3-1 0,2 0-1 15,4-6 1-15,-1-3 1 0,-1-8-4 0,3-1 2 16,1-4-3-16,4-1 3 0,-1-7-3 0,-1-3 1 16,2-4-1-16,3-4-1 0,-3-1 3 15,0-9-4-15,3 1 4 0,-6-4-4 16,-3-3 1-16,-1-14 1 0,-4 7-3 0,-6 0 4 16,0-1-2-16,-4-10 10 0,-7 1 1 15,1-3-2-15,-5 2-3 0,0 1-1 16,2 5-2-16,-7 1-5 0,5 2 2 0,5 9-2 15,0 4 2-15,1 3-14 0,1 6-23 16,1-1-27-16,1 4-34 0,-1 1-31 0,2 1-25 16,0 2-44-16,5 0-77 0,0 0-311 15,0 0-80-15</inkml:trace>
  <inkml:trace contextRef="#ctx0" brushRef="#br0" timeOffset="43520.71">7123 13960 1517 0,'0'0'-4'0,"-8"-6"36"15,8 6 18-15,0 0 7 0,0 0 11 0,0 0-3 16,-10 0-5-16,10 0-1 0,0 0-6 16,0 0-5-16,-7 6-7 0,7 0 3 0,-2-1-3 15,2 5 5-15,2-1 1 0,-2 4-3 16,5 1-4-16,-2 0-5 0,2 4-4 0,-1-2-3 15,2 2 0-15,1-3-3 0,1 2-2 0,3-2-3 16,-3-2-1-16,0 0-3 16,2-2-3-16,2-1 4 0,-4-2-7 0,2-3 1 15,0-2-5-15,-1-3-15 0,1-3-23 16,1-2-12-16,-1-3-3 0,-1-2-3 0,-1 2 2 16,1-6 7-16,-8 0 3 0,4 2 5 15,-3-1 3-15,-2-1 1 0,0-1 7 0,2 2 2 16,-2 1 11-16,0 1 1 0,0 1 7 15,3 1 0-15,-3 2 2 0,0 1 0 0,0 0-2 16,-3 3 2-16,3 3 2 0,-2-6-3 16,2 6 4-16,0 0-3 0,0 0-1 0,0 0 8 15,10 11 6-15,-5-5 7 0,1-2-2 16,5 1-5-16,-8 1 2 0,9-1-2 16,-4 1 0-16,4 0 3 0,-1-2-2 15,1 0-5-15,3-3 3 0,0 2 2 0,-5-2 4 16,2-2 5-16,0 1 4 0,-4-4-4 15,2 0 3-15,-2-2 6 0,3 1 5 0,-7-3-2 16,0-3 3-16,1-1-7 0,-3 1-4 16,-6-4 3-16,1-3-10 0,-2 4-1 0,-4-7-3 15,-2 0-3-15,3 0-8 0,-4 1-17 16,-2-1-24-16,2 3-34 0,-1 2-42 0,3 2-49 16,0 5-50-16,2 1-89 0,-1 0-337 15,3 3-134-15</inkml:trace>
  <inkml:trace contextRef="#ctx0" brushRef="#br0" timeOffset="43792.96">7658 13490 1833 0,'-8'-2'39'0,"8"2"9"0,-9 0 13 16,9 0 8-16,-10 2 0 0,7 0 0 0,-6-1-1 15,3 5-1-15,-3-1-3 0,3 5 0 16,-3 1-2-16,1 4 1 0,1 1-9 16,1 3-6-16,0 8-3 0,4-4-5 15,0 4-5-15,2-2 0 0,2 0 0 0,0 2-5 16,4-2-7-16,0-2-1 0,3-3-4 16,-1 1-17-16,5-2-30 0,-1-2-35 0,3-2-50 15,-2-6-44-15,-1-1-49 0,1-2-69 16,-1-3-132-16,0-3-173 0,-4-2-80 0</inkml:trace>
  <inkml:trace contextRef="#ctx0" brushRef="#br0" timeOffset="43970.82">7641 13666 1550 0,'-5'-3'-14'16,"5"3"14"-16,-7-6 0 0,7 6 0 0,-6-2-3 15,6 2 0-15,-2-3-1 0,2 3-3 16,0 0-24-16,-2-7-25 0,2 7-35 0,0 0-40 16,9-2-96-16,-8 0-108 0,3 0 151 15</inkml:trace>
  <inkml:trace contextRef="#ctx0" brushRef="#br0" timeOffset="44441.28">7994 13672 930 0,'11'3'8'0,"-7"-1"37"0,2 1 22 16,-4-1 25-16,3 0 17 0,-5-2 6 15,0 0 6-15,0 0 0 0,0 0-5 0,12-7-9 16,-10 3-12-16,3-3-11 0,-4 0-6 16,-1-2-3-16,0 0-5 0,0-3-11 0,-1-1-5 15,-6 0-6-15,3-4-3 0,-4-6-9 16,-3-6 1-16,-3-3-4 0,1 4-2 0,-2-1-6 15,-2-2-4-15,5 1-5 16,-1 5 4-16,3 7-6 0,0 0-2 0,1 3 5 0,-2 4-8 16,3-2-5-16,-1 3 1 15,4 2-5-15,-2 1 0 0,-1-1-1 0,3 2 2 16,-1 3 0-16,0-1-6 0,1 2 9 16,5 2-4-16,-10-1-3 0,10 1 4 0,0 0-3 15,0 0 0-15,-6 5 0 0,6-5 1 16,0 0-1-16,0 0-2 0,0 0-1 0,10 5-2 15,-4-3-1-15,-6-2 4 0,14-2-4 16,-9 1-2-16,6-3-12 0,-1 2-6 0,4-1 5 16,-4 0 0-16,2 0 5 0,-1-1 2 0,-1 2 0 15,2 0-1-15,0 0 5 0,-4 6-1 16,7 0 3-16,2 5 0 0,-4 0 0 16,0 7 1-16,2-1 0 0,-1 2 0 15,1 2 1-15,0-2 2 0,7 8-6 0,-9-3-16 16,0-7-25-16,2 3-33 0,-6-3-36 15,-1-3-43-15,0 4-51 0,-1-5-370 0,3 0-85 16</inkml:trace>
  <inkml:trace contextRef="#ctx0" brushRef="#br0" timeOffset="44942.99">7628 13552 1451 0,'0'0'-56'0,"0"0"35"0,-3-5 12 0,3 5 13 15,-2-6 5-15,2 6 15 0,-4-5 10 16,1 3 8-16,3 2 7 0,0-5-2 0,0 5-1 16,-2-5 0-16,2 5-2 0,0 0-1 15,0-6 1-15,0 6-4 0,0 0-5 0,0-4-3 16,0 4-4-16,0 0-1 0,2-6 0 15,-2 6-1-15,0 0-6 0,5-2-3 0,-5 2-5 16,7-2 2-16,-7 2-3 0,0 0 1 16,12 7-4-16,-6-5 0 0,2 1 1 0,-4 1-3 15,5 0 3-15,-3 4-2 0,2-4 3 16,1 7 0-16,-1-4-2 0,1 2-4 0,-5-1-2 16,0 2 0-16,2-1-1 0,-4-1 2 15,1 2 0-15,-3 0 1 0,0-1-3 16,-3 3-1-16,0 1-3 0,-2-2-24 0,-3 1-32 15,-1 1-44-15,-3-6-58 0,-1 3-99 16,5-2-278-16,-3-5-40 0</inkml:trace>
  <inkml:trace contextRef="#ctx0" brushRef="#br0" timeOffset="45939.34">7596 13569 1339 0,'0'0'-69'15,"-5"-1"22"-15,5 1 3 0,0 0 12 0,0 0 15 16,-6-5 12-16,6 5 9 0,0 0 11 16,-6-2 4-16,6 2 1 0,0 0 6 0,0 0 2 15,0 0-11-15,-6 8 2 0,1-6-2 16,5 2 7-16,0 2-2 0,0-1 7 0,0 0 6 16,0 2-2-16,0 3 6 0,3 0 4 15,-1 1-6-15,-1 1 1 0,1 1-1 0,-2-2-2 16,5 3 0-16,-1-2-1 0,-1 6-3 15,0-4-8-15,2-1 1 0,0 3-1 0,0-3-6 16,2 2 1-16,-4-4-1 0,2 2 2 16,2-1-6-16,-2 4 2 0,2-5-5 15,-3-2 1-15,5 1-4 0,-6-1 3 0,6 0 0 16,-3-1-6-16,3-1 1 0,-6 1 0 16,4-3 1-16,-1 0 5 0,1 0-3 0,1-1-1 15,-1 0 1-15,-2-3 1 0,2-1-2 16,-1 2 1-16,1-2-3 0,-2 0 0 0,-5 0 0 15,15 0 0-15,-8 0 0 0,1-2 2 16,2 2-3-16,-3-1 1 0,-1-1-2 0,3-2 2 16,-1 0-5-16,1-1-3 0,-1-1 4 15,0-1-6-15,3-1-1 0,-5 0-8 0,2-2-3 16,6 2 5-16,-9-2-4 0,3 0 4 16,-1 1-3-16,1 2 3 0,-1-3-3 15,-1 4 2-15,3-2 5 0,-6 3 0 16,4-5-6-16,1 3-22 0,-4 2-18 0,1-4-44 15,-2 2-49-15,2 1-82 0,0 1-238 16,-2-2 25-16</inkml:trace>
  <inkml:trace contextRef="#ctx0" brushRef="#br0" timeOffset="144851.54">22887 3778 1385 0,'0'0'135'0,"0"0"-69"0,0 0-3 0,0 0 8 16,0 0 9-16,0 0 3 0,0 0 2 16,0 0-1-16,0 0 5 0,7-6 6 0,-7 6-6 15,0 0 0-15,0 0-1 0,0 0 3 16,0 0-13-16,0 0 6 0,0 0-5 0,0 0-15 16,0 0-3-16,0 0 1 0,0 0-11 15,0 0-10-15,-28 6-3 0,18-2 1 0,0 0-4 16,-5 4-4-16,0-1-3 0,3 1-3 15,-1-1-6-15,1 1 3 0,-2-1-8 16,1 2 2-16,8-1-6 0,-8 3 3 16,4-1-8-16,6 0-7 0,-4-1-4 0,3 1-4 15,0-1-3-15,-1-2-5 0,5 3 4 16,0-3-9-16,0 5 1 0,5-3 3 0,-1 0 1 16,2 3-2-16,7-1 7 0,4 2-1 15,1-1 0-15,8 5 2 0,3 2 2 0,3-1-1 16,-1 1 2-16,0-1 0 0,3 0 3 15,-3 4 4-15,-1 0-2 0,2-3-2 16,-5 4 2-16,-7-3 1 0,5 2-1 16,-10-4-2-16,-2-2 3 0,-1 4 1 0,-3-6 4 15,-5 1 8-15,-2 3 14 0,0 1 7 16,-6-2 9-16,3 2 7 0,-11 0 2 0,-4 7 6 16,-8-3-4-16,-1-2-3 0,-4-3 5 15,-4-2-4-15,-3-5-5 0,-2-1 7 0,-2-3-11 16,7-4-8-16,3-1-12 0,1-4-17 15,1-3-22-15,-7-10-29 0,10 6-31 0,-7-9-32 16,16 0-35-16,-3-7-48 0,4-3-69 16,9 3-111-16,6 3-106 0,4-6 35 0,6-3-100 15,5 1-47-15</inkml:trace>
  <inkml:trace contextRef="#ctx0" brushRef="#br0" timeOffset="145252.22">23621 3831 1702 0,'-1'-4'89'15,"1"4"4"-15,-7-2 0 0,7 2 4 16,-4-3 8-16,4 3-5 0,0 0 1 0,0 0-9 15,-2-4-7-15,2 4-14 0,0 0 0 16,17-2-11-16,-3 0-4 0,4 0-6 16,4 1-16-16,8-1-24 0,2-1-28 0,11 1-27 15,4 1-34-15,-7 1-48 0,-10 1-59 16,2-1-49-16,0 0-93 0,-9 2-315 16,-3 1-141-16</inkml:trace>
  <inkml:trace contextRef="#ctx0" brushRef="#br0" timeOffset="145624.51">24010 3843 1626 0,'-4'2'-98'0,"-5"-1"26"0,6 1 32 16,-4 0 36-16,2 2 9 0,4 0 20 15,-3-1 19-15,-1 2 15 0,1 0 5 16,0 1 1-16,0 3 10 0,1 0-3 0,1 3-2 16,1 1 0-16,-4 1-3 0,3 4-4 15,-2-1-4-15,2 4-3 0,0-2-6 16,0 1-2-16,-3 5-4 0,1 0 3 0,-2-2-1 15,-1 2-1-15,-1-4 7 0,0 3 4 16,-3-5 1-16,-5 12 0 0,-3-7 4 16,1-4 3-16,3-6 0 0,-3 1-1 0,-3-3 0 15,0-3 3-15,-1 1-2 0,0-2 2 0,4-3-3 16,1 1-6-16,2-3 1 0,5 2-3 16,-1-3-17-16,0 0 3 0,11-2-2 0,-13 4-13 15,13-4-2-15,-5 1-1 0,5-1-8 16,0 0-8-16,0 0-2 0,0 0-6 15,0 0 0-15,52-7-3 0,-27 9-11 16,7-4-1-16,14 0-3 0,6-1-10 0,3 6-14 16,-1-3-16-16,3 2-19 0,0-2-26 15,-2 2-29-15,-2-2-53 0,1 0-61 0,-4 0-64 16,-4 2-141-16,-9-2-219 0,-5 0-166 16</inkml:trace>
  <inkml:trace contextRef="#ctx0" brushRef="#br0" timeOffset="146228.16">24547 3786 1753 0,'-2'-6'-55'0,"2"6"26"0,0-4 21 0,0 4 15 15,0 0 18-15,0-6 15 0,0 6 14 16,0 0 4-16,0 0-7 0,0 0 3 0,0 0-9 15,0 0 0-15,0 0-7 0,0 0-6 16,0 0 3-16,0 0 14 0,0 0 4 0,-2 18 2 16,2-9 6-16,-1 3-2 0,-2 1-1 15,3 2-1-15,-2 4-2 0,-3 0-1 0,3 0 3 16,-1 5-4-16,-2-1 1 0,-2-5-6 16,6 4-5-16,-6-1-4 0,2 1-2 15,0-3-3-15,-2 3-4 0,6-1-5 0,-6 0 1 16,1-1 1-16,2 0-3 0,0-3 0 15,-1 0 2-15,2 0-7 0,-2-1-4 16,0-1 1-16,3-3-3 0,1-1 4 0,-1-2-3 16,-3 1 2-16,3-1-1 0,0 1-2 15,2-2 5-15,-1-1-6 0,-2 1 0 0,3-1 7 16,0-2-5-16,0-1 0 0,0 3 1 16,0-2-1-16,0-1 2 0,3 1-1 0,-2 0-1 15,3-1 4-15,3 0-4 0,6 1-2 16,-1-2-1-16,6 3-5 0,10 0 2 0,9 0 5 15,8-1-7-15,1 3-18 0,4-5-27 16,1 5-27-16,11 0-35 0,-11-1-37 16,4-5-56-16,-9 2-72 0,0-2-126 15,-8-2-60-15,-6 2-202 0,-4-2-150 0</inkml:trace>
  <inkml:trace contextRef="#ctx0" brushRef="#br0" timeOffset="147004.34">26333 4438 1633 0,'0'5'-55'0,"-1"-3"38"0,1-2 28 0,-2 7 34 15,-1-5 22-15,3-2 18 0,0 0 26 16,0 5 12-16,0-5 15 0,0 0 8 0,0 0-6 15,5 3-5-15,-5-3 8 0,8-8-4 16,-3 3-1-16,2-5 0 0,1-3 2 16,7-2-19-16,-2-3-13 0,8-12-11 0,-3 1-9 15,12-13-9-15,2 0-10 0,-1-4-5 16,1-4-10-16,3 3-5 0,4-1-8 0,-2 2-4 16,1 1 3-16,-5 4-11 0,3 6-3 15,-11 9-4-15,0 3-5 0,-4 2 0 0,-2 3-5 16,-4 8-2-16,-5 0-4 0,-2 1-7 15,1 3-8-15,-3 0-1 0,1 5 5 0,-1-1-8 16,-6 2 0-16,11 3 2 0,-10 4-1 16,6 3-3-16,-5 1 3 0,1 4-1 0,-3 6-4 15,0-2 7-15,0 8-4 0,-3 1 9 16,1-2-8-16,2 3-2 0,-5-1-1 0,3-1 16 16,1 0-18-16,-4-3 6 15,1 0-6-15,2-3 7 0,0-5 3 0,-2 4-1 16,2-6 1-16,-3 1 0 0,2-5 8 15,-2 3 5-15,1-8-2 0,0 2 5 0,-3-1-1 16,-3-5-3-16,2-1-8 0,-6 0-7 16,4-5-16-16,-2-2-25 0,1-6-30 0,-1-3-31 15,4-3-30-15,-1-1-47 0,3 2-64 16,2 2-66-16,1 2-161 0,1 1 25 0,0 3-171 16,2 6-126-16</inkml:trace>
  <inkml:trace contextRef="#ctx0" brushRef="#br0" timeOffset="147860.41">26455 5229 1668 0,'4'-6'2'0,"-1"2"16"0,-1 3 0 0,-2 1 5 15,0 0 3-15,0-4 8 0,0 4 17 16,0 0 21-16,0 0 11 0,-2 13 7 0,2-2 5 15,-3 1 1-15,1 1-5 0,0 6 0 16,0 0-5-16,-2 2-7 0,2 4-8 0,0 1-8 16,-1-2-3-16,1 5-11 0,2-1-1 0,2 1-7 15,-4-3-15-15,2-3-13 16,0-2-16-16,0-7-13 0,2 0-12 0,1-1-10 16,-3-4-13-16,0 1-14 0,2-6-17 15,-2 0-5-15,0-4 2 0,0 0 8 0,4-16 6 16,-4 4 6-16,2-7 7 0,0-8 9 15,2-13 13-15,1-3 14 0,1-1 9 0,3-3 11 16,1-10 9-16,-2 13 9 0,4 5 0 16,-1 1 14-16,-2 2 5 0,-3 10 6 0,3 1 4 15,-1 5 1-15,0-2 3 0,1 5 2 16,-1-1-3-16,1 3-3 0,-1-1 0 0,-3 4-1 16,7-1-1-16,-2 3-5 15,3 1-4-15,-1 0-1 0,1 2-2 0,1 1-6 16,1 5-2-16,0-1-4 0,2 4-4 15,1 1 0-15,2-1-3 0,-4 3-2 0,3 4 1 16,-4 0-3-16,2-2-2 0,-5 2-4 16,-1 4-3-16,-3-3 6 0,-1 5-4 0,-3-5-3 15,-3 5 2-15,-1-1 0 0,-3 2 0 16,-2 0 2-16,-2-2-2 0,-1 1 1 0,-2 1-1 16,2-2 1-16,-5 0-1 0,0 0 0 0,3-1 2 15,0 0 0-15,-1-1 0 0,2-1-1 16,1-2-3-16,1-2-1 0,4 1 5 0,-2 0-10 15,1-3-1-15,0 1-5 0,2 1-2 16,0-1 2-16,2 0 1 0,2 0 2 0,0 1 0 16,2 1 4-16,0 1-3 15,3 1 4-15,-1 1 0 0,3-1-1 0,-1 5 2 16,5 1 0-16,-3 2 1 0,5 0-4 16,-7 1 5-16,5 1 2 0,-5 0 0 0,-2 1 7 15,-2-4 5-15,1 4 11 0,-5-2 4 16,-5-3 5-16,1 2 8 0,-4 2-3 0,-7-2 2 15,-8 3-3-15,-2 0-2 0,-7-6-5 16,0-1-7-16,-5-2-14 0,4-3-30 0,6-5-28 16,1-1-53-16,5-4-78 0,3-3-89 15,3 1-189-15,6-7 29 0,3 0-131 0,6 1-64 16</inkml:trace>
  <inkml:trace contextRef="#ctx0" brushRef="#br0" timeOffset="148263.91">26835 6162 1522 0,'0'0'28'0,"-4"-5"21"0,4 5 8 15,-4-4 7-15,0 3 10 0,4 1 12 0,-11-3 6 16,2 6 10-16,1-2 5 0,-4 3 1 16,-3 1 3-16,-2 1 0 0,-4 6-6 0,0-1 0 15,-7 8-3-15,0 1-7 0,2 6 0 16,-2-6-4-16,3 4 7 0,3 2-14 0,1-4-2 15,6-1-5-15,5-3-5 0,3-2-19 16,0 0-5-16,6 4-1 0,1-2-8 0,4 1-14 16,5 3-13-16,6-3-25 0,10 1-23 15,4-1-22-15,7-4-27 0,8 1-38 16,16-2-49-16,1-3-45 0,0-1-66 16,0-3-147-16,-9-1-10 0,-3-1-201 0,-6-3-138 15</inkml:trace>
  <inkml:trace contextRef="#ctx0" brushRef="#br0" timeOffset="148643.29">26751 7009 1784 0,'-6'2'2'0,"6"-2"17"0,-7 2 12 16,3 1 20-16,3 3 21 0,-2 0 20 0,-1 3 5 15,-2 6 10-15,-1 3 9 0,-1 6 9 16,-3 10-1-16,3 2 4 0,-2 3-4 15,-1 6-1-15,-3 5-20 0,1 3-2 0,1 3-14 16,0-1-15-16,4-7-6 0,1-1-1 16,2 0-7-16,0 0-11 0,2-3-15 15,0-5-20-15,1-5-25 0,0-5-30 0,4-6-27 16,-4-2-27-16,4-2-46 0,3-2-48 0,-4-8-68 16,1-2-129-16,5-1-51 0,-4-2-240 15,7-6-173-15</inkml:trace>
  <inkml:trace contextRef="#ctx0" brushRef="#br0" timeOffset="149252.09">26870 7032 1795 0,'-5'-8'-23'0,"0"2"24"0,1 2 23 16,1 1 12-16,2 1 11 0,1 2 14 15,-4-3 11-15,4 3 6 0,-5-3 3 0,5 3 6 16,0 0-1-16,0 0-5 0,0 0-5 16,-3-3-7-16,3 3-8 0,0 0-3 0,0 0-6 15,0 0-4-15,0 0-8 0,0 0 1 16,0 0-7-16,13 0-2 0,-13 0-7 16,15 2-1-16,-8-1 2 0,-1 2-5 0,1-3 1 15,-2 2-8-15,-5-2 0 0,12 0 0 16,-9 1-1-16,4 1-3 0,-7-2 8 0,8 2 3 15,-4-2 3-15,-4 0 4 0,6 1 3 16,-6-1 9-16,0 0-1 0,7 2 2 0,-7-2-8 16,5 2 3-16,-5-2-12 0,0 0 0 15,0 0 0-15,0 0-4 0,3 3 0 0,-3-3 0 16,0 0-10-16,0 0 5 0,4 3-2 16,-4-3 0-16,0 0-5 0,0 0-2 0,3 2 0 15,-3-2-2-15,2 6 2 0,-2-6 1 16,2 5-4-16,-1 0 4 0,-1 1 0 0,5 1-2 15,0 2-3-15,-1-2 4 0,2 6-5 16,2 3 6-16,3 3 1 0,-1-1-3 16,5 13 2-16,0-3-9 0,0 3 4 0,-3-1 2 15,2 2-1-15,0 2-1 0,-2 0 4 16,-2 0-5-16,-2-1 9 0,2 1-4 0,-5-7-2 16,-2 0-3-16,-1-1 1 0,-4-2 9 15,2 5-10-15,-5-1 3 0,3-2 2 0,-6 9 8 16,0-1 2-16,-5-2-1 0,2-7-3 15,-5 3 6-15,-3-1-5 0,-2-3 5 0,-4 3-7 16,-2-7 5-16,-3-1-6 0,0-2-14 16,5-5-25-16,3-5-29 0,-2-3-27 15,3-3-40-15,2 1-54 0,-2-7-75 0,4 1-101 16,5-1-116-16,-1-3 40 0,6-2-223 16,4-1-150-16</inkml:trace>
  <inkml:trace contextRef="#ctx0" brushRef="#br0" timeOffset="150907.94">23099 4825 1722 0,'0'0'-38'0,"-4"6"17"0,4-4 12 0,0-2 13 15,-2 5 15-15,2-5 3 0,-2 5 9 16,2-5 3-16,0 0 2 0,0 0-2 0,4 3 0 16,0-2-1-16,3-1-3 0,-7 0-1 15,20 0-2-15,-5-1-5 0,4-1 2 0,2 2-7 16,8-4 0-16,3 0-1 0,10 1-7 16,2-3-19-16,0 3-26 0,3-2-32 0,-4-1-56 15,1 2-65-15,-8 1-378 0,-7 0-67 16</inkml:trace>
  <inkml:trace contextRef="#ctx0" brushRef="#br0" timeOffset="151435.51">23924 4831 1585 0,'0'0'20'16,"-4"2"13"-16,4-2 10 0,-5 3 8 0,5-3 5 16,-1 4 5-16,1-4 6 0,-2 3 1 15,2-3 4-15,0 0-7 0,0 0-1 16,0 0-6-16,8 3-7 0,0-3-3 0,5 0-7 16,1 0-3-16,3 1-2 0,5-2-7 0,1 1-15 15,2 0-25-15,-3 0-24 16,10-2-40-16,-2 4-40 0,-2-4-52 0,7 2-70 15,-4 0-396-15,-2 0-130 0</inkml:trace>
  <inkml:trace contextRef="#ctx0" brushRef="#br0" timeOffset="151879.41">24928 4926 1710 0,'0'0'-32'0,"-5"1"19"0,5-1 18 15,-4 2 16-15,4-2 9 0,0 0 7 0,-3 5 5 16,3-5 7-16,0 0 4 0,0 0-3 15,0 0 1-15,12 6-6 0,-9-4-3 0,4-2-4 16,1 0-3-16,2 1-4 0,1-1-2 16,4 0-3-16,-1 0-11 0,3-1-22 0,2 1-31 15,2 0-28-15,1-2-35 0,5 0-36 16,-4 2-49-16,-1 2-111 0,1 0-190 0,-1-2 6 16</inkml:trace>
  <inkml:trace contextRef="#ctx0" brushRef="#br0" timeOffset="154011.73">27918 3708 1262 0,'5'-6'-43'0,"-5"6"22"0,3-3 5 0,-3 3 13 16,2-2 18-16,-2 2 17 0,0 0 7 15,5-4 13-15,-5 4-4 0,0 0 8 0,0 0 1 16,3-2-3-16,-3 2-1 0,0 0 0 15,0 0 0-15,0 0-3 0,0 0-8 0,0 0-2 16,0 0-3-16,7 11 3 16,-7-3 3-16,3 2-1 0,-6 1-2 0,3 4 0 0,0 2 0 15,-2 2-2-15,0 2 0 0,-2 3-2 16,0 1 3-16,-3 2 1 0,-3 5 2 16,4-6 0-16,-3-2-3 0,3-2 0 15,-1-3-3-15,2 2-5 0,0-5 2 0,-2 2-4 16,6-7-1-16,-3 3-3 0,1-2-2 15,-1 0 3-15,3-3-6 0,1-1-2 0,-3 1 3 16,3-3 1-16,3 1-5 0,-2-2 2 16,3 2 0-16,4 0-4 0,1 1 0 0,4-5-6 15,4 1-22-15,3-1-24 0,3-3-37 16,9 2-35-16,0-4-65 0,1 2-95 0,15 0-169 16,-1-5-157-16,-3 1-96 0</inkml:trace>
  <inkml:trace contextRef="#ctx0" brushRef="#br0" timeOffset="154864.01">28479 3846 1575 0,'2'-3'-47'0,"-2"0"24"0,0 3 11 16,0 0 23-16,2-3 6 0,-2 3 13 16,0 0 10-16,0 0 0 0,0 0-5 0,0 0 13 15,0 0 11-15,-12 9 4 0,5 1 2 16,-1 0-2-16,-5 3 3 0,0 2 6 0,-8 9-6 16,2 1-4-16,0 0-4 0,2 0-3 15,3-3-4-15,3-4-6 0,1 3-3 0,1-2-5 16,1 2-1-16,3-4-1 15,4-1-4-15,1-3-2 0,1 1-1 0,-1 0-5 0,7-1 2 16,-1 1-3-16,1-5-2 16,1 0-1-16,3-2-2 0,2-2-3 0,-3 0 3 15,2-1-1-15,-1-4 0 0,-1 0-1 16,1-2 6-16,0 0 10 0,-1-4 3 0,-2-2 0 16,3-1 7-16,-3-1 3 0,0-5-4 15,1 1 1-15,-3-2 3 0,1 2-5 0,-4-2-4 16,2 5 2-16,-3 0-6 0,0 2-1 15,1-1-5-15,-2 2-1 0,1-2 0 0,-2 4-9 16,5 1 2-16,-5 0-2 16,0-1 1-16,0 3-8 0,0-4-2 0,0 7 3 0,0-7 2 15,2 6-1-15,-2 1-4 16,0-8-3-16,0 4-3 0,0 4 4 0,0-4 2 16,0 4-3-16,0 0 2 0,-2-5-3 15,2 5 4-15,0-5-2 0,0 5-4 0,-5-5-2 16,5 5 6-16,-2-2-4 0,2 2 5 15,0 0-5-15,-1-6 1 0,1 6-14 16,-3-3-9-16,3 3-18 0,-2-4-24 0,2 4-27 16,0 0-38-16,0 0-45 0,-2-6-63 0,2 6-61 15,0 0-151-15,4-3 1 0,-4 3-112 16,4-3-61-16</inkml:trace>
  <inkml:trace contextRef="#ctx0" brushRef="#br0" timeOffset="155441.01">28678 3934 1472 0,'0'0'7'0,"-2"-7"35"0,2 7 16 0,-3-3 17 15,3 3 12-15,-3-4 8 0,3 4 7 0,0 0 2 16,0 0-3-16,-5-4-8 15,5 4-14-15,0 0-14 0,0 0-4 0,0 0-10 16,-7 8-1-16,7-3-3 0,-1 1-8 16,1 2 2-16,0-1-3 0,-2 1-3 0,2 2-2 15,0-1 0-15,-2 0-6 0,4 2 0 16,-2-1-3-16,2 0 0 0,-1-1-4 0,2 1-1 16,1 1 1-16,1-1-5 0,-2-2 2 15,2 0-8-15,1-2-1 0,3-1-9 0,-4 2 1 16,7-5-5-16,-4 1 1 0,0-1 2 15,4-2 1-15,-3-2-2 0,2 2-1 0,-3-3 1 16,1 1 0-16,1-5 3 0,-4 4 0 16,5 1 0-16,-5-2 1 0,3 1-1 15,-6-3 5-15,4 3-4 0,-4 2 1 16,2-1 1-16,-5 2 1 0,9-3-3 0,-9 3 0 16,6-5-3-16,-6 5 0 0,7 0-1 15,-7 0 0-15,0 0-1 0,5 5 4 0,-2-2-3 16,-1-1 7-16,2 1-2 0,0 0-3 15,0 2 7-15,2-1-2 0,3 0 0 0,-5-1 6 16,5-1 4-16,-4 3 8 0,5-3 7 16,-5-1 7-16,4-1 7 0,-3 0 6 15,3-1 3-15,-1-1-2 0,-2-3-3 0,5-2-3 16,-1 1-18-16,-4-2 8 0,7-5-3 16,-2-3 0-16,2-2-9 0,-3-1-19 15,0-1-26-15,0 0-25 0,2 4-30 0,-4 0-29 16,-3 3-45-16,-2 2-66 0,3 2-67 15,-1-3-124-15,-4 7-59 0,1 1-133 0,1 0-101 16</inkml:trace>
  <inkml:trace contextRef="#ctx0" brushRef="#br0" timeOffset="157341.87">27811 7282 1619 0,'0'-5'-3'0,"0"5"24"16,-4-4 12-16,4 4 19 0,-3-4 7 0,3 4 4 15,0 0 8-15,-2-5-3 0,2 5-11 0,0 0 5 16,0 0 1-16,0 0 6 0,-3 20 1 16,0-10 1-16,1 5-4 0,-2 4 3 15,0 4-9-15,0 2-4 0,-2 0-7 0,-1 9-3 16,-1 1-5-16,3-5-5 0,-2 4-3 15,-3-8-5-15,6-3-26 0,0 2-28 0,2-8-31 16,0 1-44-16,2-2-54 0,0-5-62 16,2-1-125-16,3-5-333 0,-2-1-168 0</inkml:trace>
  <inkml:trace contextRef="#ctx0" brushRef="#br0" timeOffset="157525.59">28036 7311 1870 0,'6'-13'-9'0,"-5"4"20"15,2 2 13-15,-1 0 6 0,0 3 6 16,-2 3 13-16,0 1 14 0,0 0 5 0,0 0 3 16,-12 19-1-16,5-8-7 0,1 5-8 15,-3 0-3-15,1 5-4 0,0 2-2 16,-4 8-12-16,0-6-31 0,4-2-35 0,3 2-41 16,-9 7-55-16,6-6-67 0,3-5-127 0,4 3-302 15,-1-6-122-15</inkml:trace>
  <inkml:trace contextRef="#ctx0" brushRef="#br0" timeOffset="157707.91">27792 7519 1768 0,'-4'-9'3'0,"2"-1"27"0,0 2 13 16,2 5 18-16,-2 1 9 0,2 2 6 0,0-6-2 15,0 6-3-15,2-5-8 0,2 0-10 16,0 2-3-16,5-1-25 0,1 0-28 0,3-1-30 15,-1 1-27-15,5-1-35 0,-1-1-33 16,6 0-48-16,-4 0-48 0,1 2-344 16,2 1-68-16</inkml:trace>
  <inkml:trace contextRef="#ctx0" brushRef="#br0" timeOffset="157859.91">28123 7358 1476 0,'5'-1'-13'16,"-3"-3"27"-16,-2 4 11 0,0 0 17 15,0 0 21-15,0 0 20 0,-2 11 7 0,-3-2 8 16,2 0 3-16,-4 3-1 0,1 2-9 15,-5 1-4-15,5-1-9 0,-2 2-5 0,1 1-11 16,-3 2-4-16,3-3-15 0,2 2-27 16,-5-3-41-16,7 0-43 0,-1-1-58 0,-1-3-67 15,5-2-150-15,2 0-280 0,3-1-122 16</inkml:trace>
  <inkml:trace contextRef="#ctx0" brushRef="#br0" timeOffset="158009.19">28324 7260 1686 0,'-5'-7'-35'0,"5"-2"1"0,0 6 4 0,-2-1 4 15,2 4-5-15,-2-3-18 0,2 3-11 16,0 0-27-16,0 0-32 0,0 0-86 0,0 0-139 16,0 0 142-16</inkml:trace>
  <inkml:trace contextRef="#ctx0" brushRef="#br0" timeOffset="158433.14">28426 7307 1025 0,'0'0'60'16,"0"0"18"-16,0 0 14 0,0 0 14 0,0 0 9 15,-10 9 9-15,5-6 4 0,-2 3 0 16,0-1-1-16,-1 2 0 0,-4 0-9 0,0 2-6 16,1 0-5-16,-1 2-8 0,2-2-10 15,-1 0-13-15,2-2-4 0,4 3-11 0,-5-4-8 16,9-1-15-16,-1 0-14 0,0 1-14 15,2-2-25-15,4 2-17 0,0-2-20 16,5 0-12-16,-1-4-6 0,0 1-6 0,3-2-2 0,-1-1-5 16,3 0 9-16,-3-5 6 15,0 4 15-15,1-3 16 0,0-1 17 0,-3 0 10 16,0 0 14-16,-1-2 11 0,-1 3 9 16,0 1 0-16,-1 0-1 0,-2 3-1 0,2-2 2 15,-3 1-6-15,-2 3 1 0,0 0 6 16,0 0 8-16,0 0 9 0,-2 16 7 0,-3-4 0 15,0 6 15-15,-4 5 11 0,-4 13 0 16,0 1 10-16,-1 5 2 0,1 9-4 0,1 2 4 16,1-10-12-16,1-1-2 0,2-4-7 15,-3 0-2-15,3-3-10 0,-2-2-9 0,0-7 3 16,0-3-11-16,2-5-8 16,-1 0-6-16,-1-5-20 0,2-1-15 0,-1-7-31 15,1-1-35-15,2-4-48 0,-1-6-60 16,-1-8-74-16,4-2-107 0,4-7-105 0,4-16 45 15,4-7-155-15,7-12-82 0</inkml:trace>
  <inkml:trace contextRef="#ctx0" brushRef="#br0" timeOffset="158804.15">28576 7219 1662 0,'0'-4'26'0,"0"4"14"15,0 0 11-15,0-6 6 0,0 6 5 16,0 0 7-16,0 0 8 0,0 0 8 0,-1 18 1 15,-1-11 2-15,0 3-4 0,2 5-4 16,-3 3-1-16,3 3-2 0,-2-2-13 16,0 4-8-16,2 1-2 0,-1 4-1 0,-1-1-10 15,2 2-3-15,0-6-3 0,0 0-2 16,2-2-4-16,-2 0-6 0,1-2-6 0,3-2-5 16,-1-4-4-16,-1-2 0 0,0-3-6 15,2 0-11-15,3-3-6 0,-2-3-4 0,2-2 0 16,-7 0-2-16,19-10 1 0,-6 4 3 15,0-6 0-15,-1 1 2 0,3-4 1 0,-3 3 5 16,3 3-4-16,-5-1 3 0,3 2 0 16,-5 1-1-16,1 2 3 0,-3 3-2 15,-2 0 2-15,-4 2-1 0,0 0 0 16,6 11 8-16,-4-1 4 0,-2 0 8 0,0 4 5 16,0-1-4-16,0 2 1 0,-2 1-3 15,4-1-2-15,1 4-27 0,-1-1-38 0,4 0-57 16,-2-2-75-16,4 3-94 0,5-4-151 15,1-3-214-15,-5-4-143 0</inkml:trace>
  <inkml:trace contextRef="#ctx0" brushRef="#br0" timeOffset="159184.07">29087 7419 1678 0,'0'-4'-71'0,"-3"1"24"16,3 3 13-16,-1-9 13 0,-1 6 12 16,2 3 7-16,-2-4 4 0,2 4-3 0,-3-5 3 15,3 5-1-15,-4-4-1 0,4 4 1 0,0 0-5 16,0-5 12-16,0 5 11 0,0 0 8 16,0 0 8-16,0 0 8 0,0 0 8 0,-1-2 2 15,1 2 13-15,0 0 6 0,0 0 6 16,0 0 5-16,0 0 1 0,0 0 0 15,0 0-2-15,0 0-4 0,0 0-6 16,0 0 3-16,0 0-3 0,-15 5 2 0,10-3-11 16,-1 3 1-16,2 1-8 0,-5 3-2 15,6-1-5-15,-8 3-1 0,2 3-7 0,-1 1-3 16,2-2-3-16,-1 2-1 0,3 0-4 16,2 2-4-16,-3-1-13 0,3 0-17 15,4-3-29-15,0-1-25 0,4 1-37 0,0-2-43 16,3-1-60-16,-1-2-53 0,3-1-84 0,1-3-85 15,-2-1-148-15,2-1-70 0</inkml:trace>
  <inkml:trace contextRef="#ctx0" brushRef="#br0" timeOffset="159357.6">29131 7412 1486 0,'-4'-5'-46'0,"1"-1"22"0,3 6 12 16,-1-7 14-16,-1 5 9 0,2 2 10 0,-2-3-6 15,2 3-1-15,-3-7-2 0,3 7-4 16,0 0-14-16,0-2-5 0,0 2-16 0,0 0-15 16,0 0-25-16,0 0-39 0,0 0-75 15,15 0-175-15,-7 0 129 0</inkml:trace>
  <inkml:trace contextRef="#ctx0" brushRef="#br0" timeOffset="159643.93">29335 7376 962 0,'0'0'15'0,"0"0"14"15,8 2 11-15,-8-2 15 0,0 0 11 0,0 0 14 16,0 4 3-16,0-4 4 0,0 0-4 16,-8 7 4-16,1-5-8 0,1 1 0 0,0-1-5 15,0 3-7-15,1 1-5 0,-2-3-7 16,4-1-4-16,-1 3-4 0,-1-3-7 0,2 2-1 16,0-1-7-16,-1 3-4 0,1-3-3 15,3 4-5-15,0 2-8 0,-1-2-1 0,1 1-5 16,0 4 7-16,0 2-6 0,1-1 0 15,2 5-4-15,-1-3 0 0,3 2 3 16,-3 0-1-16,-1 0 4 0,1-3-3 16,1-2 0-16,-1 0 4 0,-2-1-1 0,-2-1-4 15,2-3 4-15,-5 2-2 0,5-1-11 16,-3-2-16-16,-2-2-20 0,0-3-32 0,5-1-38 16,-10 0-45-16,10 0-53 0,-8-7-408 15,4 1-114-15</inkml:trace>
  <inkml:trace contextRef="#ctx0" brushRef="#br0" timeOffset="159790.6">29337 7440 1597 0,'1'-5'-2'0,"-1"2"38"0,0-1 13 0,3 0 17 15,-1 3 11-15,2-3 4 0,1 0-3 16,-2 1-7-16,7-2-8 0,0-2-7 16,0 1-7-16,7-1-25 0,1 0-33 0,6 0-50 15,-1-4-40-15,7-5-61 0,-3 9-97 16,-2-2-308-16,-2-2-67 0</inkml:trace>
  <inkml:trace contextRef="#ctx0" brushRef="#br0" timeOffset="160009.6">29644 7198 1513 0,'-7'0'-11'0,"7"0"37"0,-13 4 19 16,7-3 19-16,0 1 13 0,0 4 12 0,-3 2 2 15,-1 1 0-15,2 2 4 0,-4 3-2 16,2 3-9-16,0 2-4 0,-1 1-12 0,2 4-4 16,-1 10-10-16,0 2-7 0,2 3-6 15,1 0-16-15,5 1-26 0,2-8-37 0,2-4-54 16,0 0-75-16,3 11-105 0,3-4-146 16,-2-10-143-16,5-1-62 0</inkml:trace>
  <inkml:trace contextRef="#ctx0" brushRef="#br0" timeOffset="161789.49">27714 8651 1499 0,'0'0'-15'0,"-4"5"26"16,4-5 10-16,-1 5 17 0,1-5 13 0,0 0 6 15,0 0 7-15,0 0 6 0,0 0 2 0,0 0-1 16,10-12-3-16,-7 9-5 0,2-3 0 15,2 0-7-15,-2-3-6 0,6-3-1 0,-2-1-3 16,-1-1 0-16,2-4 0 0,1-1-3 16,2-10 1-16,2-2-2 0,-2-2-1 0,0 0-2 15,2-1-1-15,-3 9 4 16,-5 2-6-16,1 2 2 0,1 1-5 0,-3 2 0 16,1 5 2-16,-5-1 2 0,1 3-3 15,2 1-5-15,-1 2-3 0,-1 0 1 0,-2 0-5 16,1 0-6-16,0 4 5 0,1-1-5 15,-1-1-3-15,-2 3-5 0,0 3 1 0,2-6-5 16,-2 6 1-16,0 0 3 0,0 0-4 16,0 0 0-16,0 0 3 0,-15 11 1 0,9 1-1 15,0 1-3-15,-1 5 0 0,-3 0 5 0,1 3 0 16,3 2-1-16,-2-1-3 0,1 1 1 16,3 2 4-16,-2 0-3 0,-1-1 10 0,5 0-13 15,1-1 5-15,1-2-2 0,0 0-1 16,0-3 2-16,1 3-6 0,8 0 3 0,-3-4-2 15,3-2-2-15,1-3 0 16,3 1-12-16,1-5-5 0,1 1-12 0,3-3-4 16,0-5-6-16,1-1 3 0,-3 0-2 15,1-3 5-15,2-3 5 0,-2-1 2 0,2-5 3 16,0 1 4-16,-4-7-4 0,0 2 6 16,3-9 7-16,-8 3 7 0,1 4 3 0,-3 5 6 15,-2 0 1-15,-1 2 2 0,1 1-2 16,-3 1-3-16,-3 5-1 0,0-2-2 0,0 6 4 15,-9-4 2-15,9 4 5 0,-11 2-3 0,3 0 6 16,-1 4-2-16,1-1 3 0,-1 5-4 16,4-1 2-16,-2 3 1 0,3-3-3 15,0 3 1-15,4-1 1 0,0-1-6 16,4 1 0-16,4 0-20 0,2 1-20 0,3-3-18 16,9 0-34-16,0-1-30 0,3 0-41 15,1-5-51-15,3 1-85 0,-2-2-127 0,-1-2-206 16,-4 0-120-16</inkml:trace>
  <inkml:trace contextRef="#ctx0" brushRef="#br0" timeOffset="163449.37">28401 8356 1613 0,'0'0'-44'0,"0"-4"18"0,0 4 13 16,0 0 3-16,-2-3 21 0,2 3 20 15,0 0 18-15,0 0 6 0,-7 15 7 0,5-8 6 16,2 1 4-16,0 2 0 0,0-4 7 0,0 6 0 15,0-3 1-15,2 4-1 0,0-1-5 16,1 2 2-16,1-4-2 0,-1 2-5 0,2 0-6 16,2-1 0-16,1 0-3 0,-2-2-5 15,5-1-2-15,-1-2 0 0,0-1-9 0,1-1 0 16,1-2-5-16,1-2-3 0,2 0-3 16,-3-4-1-16,1-1-7 0,1-3-11 0,1-2-11 15,-5-1-16-15,4-2-20 16,-1-6-16-16,1-9-22 0,-1 7-20 0,-3 2-26 15,-2 4-36-15,-1-2-45 0,-4 3-65 16,4 4-132-16,-1 0-212 0,-1 2-106 0</inkml:trace>
  <inkml:trace contextRef="#ctx0" brushRef="#br0" timeOffset="163645.65">28840 8286 1717 0,'-10'5'17'15,"7"0"10"-15,-2-1 16 0,0-1 14 16,-2 3 18-16,-1 1 4 0,-1 1 2 0,1 0 0 16,1 3-9-16,-1-2-5 0,-2-2-6 15,1 5-5-15,3-3-8 0,-1 3-7 0,4-1-17 16,0-1-21-16,-1 0-33 0,2-4-31 0,2 0-41 16,2 0-64-16,2 0-90 0,1-3-402 15,1 3-154-15</inkml:trace>
  <inkml:trace contextRef="#ctx0" brushRef="#br0" timeOffset="163813.64">28797 8369 1741 0,'0'0'-37'0,"-4"-8"23"16,2 6 10-16,2 2 13 0,-4-3-6 15,4 3-1-15,-2-2 2 0,2 2-2 0,-7-2-9 16,7 2-12-16,0 0-21 0,0 0-29 15,0 0-46-15,0 0-78 0,0 0-237 0,0 0 61 16</inkml:trace>
  <inkml:trace contextRef="#ctx0" brushRef="#br0" timeOffset="164067.63">29031 8239 1304 0,'0'0'65'0,"-2"-5"16"15,2 5 12-15,-5-4 14 0,5 4 2 0,0-4 9 16,0 4 1-16,0 0 3 0,-5-6-7 16,5 6-15-16,0 0-8 0,0 0-4 0,0 0-3 15,0 0-6-15,-8 15-1 0,2-6-3 0,2 4-8 16,0 3-7-16,-2-1-5 0,-1 4-3 16,0-2-2-16,2 4-11 0,-2 1-4 0,3-2-2 15,-2 4-19-15,2-1-22 0,0-4-25 16,1-1-26-16,3-2-41 0,0-1-41 0,-4-2-63 15,6 0-73-15,0-2-149 16,3 1-250-16,-3-4-171 0</inkml:trace>
  <inkml:trace contextRef="#ctx0" brushRef="#br0" timeOffset="165041.18">28777 8290 1727 0,'0'0'-81'0,"-5"-6"21"0,5 6 0 16,0 0 18-16,0 0 16 0,-4-4 7 0,4 4 16 15,0 0 2-15,0 0-3 0,-2-4 4 16,2 4-1-16,0 0 6 0,0 0-10 0,0 0 4 16,0 0-3-16,0 0 7 0,0 0 2 15,0 0-7-15,0 0 3 0,0 0 2 16,0 0-5-16,0 0-2 0,17 6 4 0,-15-2 7 16,0 0-7-16,2 0-2 0,-2 0-2 0,0-1 4 15,3 1 3-15,-3 1 5 0,-2 1-1 16,2-2 7-16,-2 1-9 0,1 2 3 15,-1-4-1-15,0 5 8 0,0-5-12 0,0 3 10 16,0-2 0-16,0-4-3 0,0 8-6 16,0-5 3-16,0 1 5 0,0-4-4 0,-1 6 6 15,1-6-9-15,-2 3-5 0,2-3-3 16,0 0-13-16,0 7-2 0,-2-4-9 0,2-3-5 16,0 0-14-16,0 0-5 15,0 4-14-15,0-4-9 0,0 0-19 0,0 0-23 0,0 0-240 16,0 0 131-16</inkml:trace>
  <inkml:trace contextRef="#ctx0" brushRef="#br0" timeOffset="165500.57">28842 8296 960 0,'0'0'-3'0,"0"0"15"0,0 0 8 0,0 0 4 15,-5-2 13-15,5 2 15 0,0 0 3 16,0 0 7-16,0 0-6 0,0 0 0 0,0 0-6 15,0 0-5-15,0 0 0 0,0 0-7 16,0 0-4-16,0 0-4 0,0 0-4 0,0 0 0 16,0 0-5-16,0 0-1 0,0 0-1 15,7 11 1-15,-7-6-4 0,1 1-3 0,-1 0 1 16,0-1-4-16,2 0 5 0,-4 2-3 16,2-1-4-16,0 1 0 0,0 0 4 15,-3-1-2-15,3 0-1 0,-5 0-1 16,3-3 4-16,-3 4-3 0,4-2 0 0,-3-2 5 15,-3 2-5-15,3-4-3 0,0 3 6 16,-1-2-4-16,2 0-11 0,3-2-17 0,-11 0-3 16,11 0-16-16,0 0-21 0,-8-6-11 15,3 4-13-15,4-1-3 0,-1-1-24 0,-1-1-19 16,1-2-46-16,2 4-204 0,-4-3 109 0</inkml:trace>
  <inkml:trace contextRef="#ctx0" brushRef="#br0" timeOffset="165832.81">28835 8284 997 0,'0'0'-16'0,"0"0"20"0,0 0 4 0,0 0 10 16,0 0 14-16,0 0 0 0,0 0 9 15,0 0 12-15,-15 7 0 0,13-2 3 0,-2-3-4 16,2 1 3-16,-5 3-3 0,4 1 0 16,-6-1 1-16,5 4 0 0,-2-3 1 0,-2 5-1 15,-1-2-1-15,1 4-5 0,1 0-4 16,-1-6 1-16,2 4-2 0,-3 2-3 16,3-1-3-16,2 0-7 0,-3-2 1 0,6 0-6 15,-4 1-2-15,3 1-2 0,-3-3-2 16,5-1-3-16,5 1-9 0,-3-3-25 0,3 1-21 15,0-1-20-15,6-1-43 0,0 0-28 16,-1-4-46-16,5 1-81 0,0-1-212 0,-1 0 23 16</inkml:trace>
  <inkml:trace contextRef="#ctx0" brushRef="#br0" timeOffset="167832.59">26480 7587 1207 0,'-6'6'-50'0,"4"-5"15"0,2-1 13 0,-5 5 3 16,5-5 18-16,-5 2 6 0,5-2 14 16,-7 2-3-16,7-2 11 0,-6 0 8 0,6 0 2 15,-9 3 4-15,9-3 1 0,-6 2 3 16,-1-1-2-16,4 2 2 0,-6-3 0 0,6 2 7 15,-9 1-9-15,6 1 0 16,-4 0-3-16,-2-1 4 0,-1 4-5 0,-1 0-3 16,1 2 0-16,-4 1-3 0,0 3-3 15,-2 0-3-15,-2 10 1 0,-2-2-5 0,1 1-5 16,2 3 4-16,-1 2-5 0,0-3-1 0,3 1 0 16,-2 1-1-16,-1-2-3 0,2 5 2 15,0-1-2-15,1 2 5 0,-6 0 0 0,6 3 2 16,-5 2 1-16,-1-4-4 0,6 6 4 15,-4-5 1-15,6 2-3 0,-3-2-1 0,-1 3-3 16,4-5 0-16,2 2-1 0,1-2 1 16,2-5-3-16,5-3-2 0,-1-1 1 15,-1 2 2-15,3-6-4 0,0 2 5 16,-2-2-1-16,4 0-4 0,-2-1 0 0,1-2 0 16,1-1-1-16,0-1 5 0,1-1-8 15,-1-1 2-15,1-1-4 0,0 1 2 0,2 0-7 16,0-2-9-16,0 2-12 0,0-2-20 15,2 0-18-15,3-4-27 0,-3 2-30 0,0 0-50 16,2-2-103-16,0 2-292 0,2-5-64 16</inkml:trace>
  <inkml:trace contextRef="#ctx0" brushRef="#br0" timeOffset="169465.68">24973 10066 1571 0,'-2'3'55'0,"2"-3"29"16,0 0 7-16,0 0 2 0,0 0 0 0,0 0 10 15,0 0 6-15,0 0 0 0,4-13-9 16,1 4-3-16,-2 0-7 0,4-7-12 0,-1 1-6 15,5-7-13-15,-3 1-3 0,5-13-7 16,2 1-5-16,-1-4-2 0,-1-3 0 0,6-11-7 16,-5-2 0-16,8 0-2 0,-4 5 6 15,-1-2-1-15,0 14-1 0,-2 2 2 16,0 5-12-16,-5 3 3 0,-3 8 0 0,1 2-9 16,-3 3 4-16,-2 2-6 0,4 1-5 15,-4 1 7-15,1 2-7 0,1-1 0 0,0 3-3 16,-4-1-3-16,1 0 0 0,3 4-4 15,-1 0 0-15,-4 2 0 0,0 0-2 0,10 8 3 16,-6 0-4-16,-4 1 0 0,4 0 1 16,-1 2-1-16,-3 3-1 0,0 1 5 0,-5 0 2 15,3 1-4-15,1-1-3 0,-6 1 3 16,2-1 1-16,0 1 7 0,-3-2 3 16,1-2 2-16,-1 1-3 0,-4-3 1 0,4-2-3 15,-2-1 0-15,-2-2-1 0,1-1-2 16,0 1-7-16,1-4-22 0,0-2-30 0,2-1-26 15,-4-3-32-15,4 0-39 0,0-3-50 16,-1 0-73-16,6 0-145 0,-2 0-36 0,3 0-210 16,0-2-159-16</inkml:trace>
  <inkml:trace contextRef="#ctx0" brushRef="#br0" timeOffset="170192.68">25284 9411 1834 0,'0'0'3'16,"0"9"16"-16,-2 0 15 0,0-1 23 16,2 5 26-16,0 0 11 0,0 2 8 0,0 1 3 15,0 2-2-15,0-1-6 0,0 3-8 16,2-2-5-16,0 1-6 0,3-1-11 0,-4-2-8 16,1 4-2-16,5-4-6 0,-5-2-6 15,2-1 0-15,2-3-8 0,0-2-10 0,1 2-14 16,1-3-13-16,1-3-16 0,-3-1-8 15,4-3 0-15,1 0 4 0,0-3 3 0,1-1 0 16,3-3 0-16,0-3 4 0,-3-1 1 0,1 0 1 16,2-5 7-16,-1 2 4 0,-3 1 2 15,-3 3 3-15,1 2 4 0,-1 1 3 16,-1 0 2-16,-2 0-4 0,0 2 0 16,-2 3 0-16,-3 0 2 0,0 2 4 0,0 0 8 15,0 0 3-15,9 9 7 0,-9-2-3 16,0 0 2-16,0 2 1 0,3-2 0 0,-2 2-2 15,-1 2-1-15,2 0-2 0,3-1 2 16,-1 1-5-16,0-2-2 0,2-2-1 0,0 0-4 16,3 0-4-16,-3-1 0 0,3-3 1 15,1-1-4-15,-4 0-7 0,5-4-7 0,0 2-9 16,-1-4 0-16,-2-1-1 0,5-4 4 16,-5-3 0-16,3 1 2 0,-3-5-4 0,3-4-2 15,-3-3 1-15,2-9 4 0,3-2-3 16,-2 0 0-16,-1 0 2 0,1 0-3 15,-3 6 3-15,-2 5 1 0,0-1 0 0,-4 5 0 16,5 1 2-16,-4 3-1 0,-2 2 4 16,3 2-6-16,-1-2 4 0,-1 5 1 0,0-2-3 15,-2 3 3-15,2 1-2 0,-2-3 0 16,0 3 3-16,2 0-2 0,-2 1 4 0,0 1-6 16,0 4 0-16,0-6 5 0,0 3-3 0,0 3 9 15,0-6-12-15,0 6 3 16,0 0-2-16,0-5 2 0,0 5 0 0,0 0 0 0,0 0 2 15,0 0-2-15,0 0 4 16,0 0-3-16,0 0-2 0,0 0 2 0,-8 11-2 16,3-4 4-16,3 4-2 0,-2 5-1 15,2 1 4-15,-5 5 8 0,4 3-8 0,-2 2 0 16,1-3 1-16,3 4-2 0,-2-3 0 16,3-3 0-16,0 4-6 0,0-6-9 0,0 0-10 15,3 1-14-15,-2-1-12 0,3-4-23 16,1 0-19-16,-2-3-22 0,6-3-36 0,-5-1-47 15,5-2-60-15,1-1-134 0,-2-5-250 0,1 3-140 16</inkml:trace>
  <inkml:trace contextRef="#ctx0" brushRef="#br0" timeOffset="170403.62">25779 9422 1686 0,'-7'0'13'0,"0"0"33"15,7 0 13-15,-8 0 8 0,8 0 9 0,0 0 7 16,-12 0-7-16,12 0-10 0,0 0-6 16,0 0-5-16,12-9-15 0,0 2-22 0,3 0-28 15,8 0-25-15,8-5-38 0,7 3-33 16,-2-3-20-16,3 3-44 0,-1 2-95 0,0-1-266 16,-4 2-34-16</inkml:trace>
  <inkml:trace contextRef="#ctx0" brushRef="#br0" timeOffset="170875.8">26226 9299 1448 0,'-10'2'16'16,"10"-2"24"-16,-6 2 8 0,1-1 13 15,5-1 15-15,-6 5 12 0,6-5 3 0,-6 3 0 16,6-3-4-16,-7 2-6 0,7-2-3 16,-3 4-5-16,3-4-6 0,-5 4-5 0,5-4-7 15,-4 2-7-15,4-2-8 0,0 0 3 16,-4 1-3-16,4-1-9 0,0 0 3 0,0 0-3 15,-4 4-5-15,4-4-4 16,0 0 1-16,0 0-1 0,0 0-3 0,0 0-4 16,0 0 3-16,0 0-2 0,0 0-9 15,0 0 4-15,0 0 7 0,-5 2 7 0,5-2 0 16,0 0-4-16,-3 4 2 0,-2-2 4 0,0 1 9 16,0 1-9-16,-4 2 0 0,3 2-2 15,-3-3 3-15,3 4-5 0,-4 1-4 0,-1 3 6 16,0 0 0-16,3 1-6 0,0 1 5 15,-1 0 0-15,4 2-3 0,-5-2-1 0,8 3-5 16,-1-2 2-16,3-1 6 0,2 1-4 16,-1-2 0-16,4 2 1 0,3-1-11 15,1-3 1-15,1-1-1 0,3-4-9 16,1 0-12-16,3-2-6 0,1 0-9 0,0-5-10 16,-3 0 4-16,2-1-6 0,1-3 5 15,1 1 5-15,-4-3 3 0,2-1 2 0,-4 0 0 16,-1-2 4-16,-2-3 2 0,-4-1 7 15,1-3 7-15,-3-2 0 0,0 2-3 0,-4-3 2 16,0 3-3-16,0-4 2 0,-2 2 1 16,0 2-4-16,0-2-16 0,-5 2-21 15,5 5-26-15,-1-2-30 0,-2 2-54 0,1-1-65 16,0 3-123-16,2 2-72 0,2-1-179 0,0-2-95 16</inkml:trace>
  <inkml:trace contextRef="#ctx0" brushRef="#br0" timeOffset="171461.15">26627 9324 1670 0,'-6'3'14'16,"-1"1"22"-16,4-4 14 0,-2 4 14 16,5-4 9-16,-7 3 5 0,6-1 2 0,-3 2 2 15,-1 4 3-15,3-1 6 0,-2 3 7 16,0 3 3-16,2 2-6 0,-1 4 1 15,2 0-3-15,1 2-9 0,-2 1-6 16,2 2-3-16,-2-4-11 0,4-1-4 0,-2 1-8 16,0 0-5-16,2-6 0 0,-2 2-8 15,0-5-3-15,1 0 4 0,2-3-4 0,1 0-9 16,1-5-4-16,0-1-18 0,2-2-13 0,-7 0-9 16,15-7 5-16,-7 0-5 0,0-6-4 15,2-3 8-15,5-3 2 0,-2-8 1 0,1-1-1 16,1-1 6-16,-5 5 0 0,2 6-4 15,-4-1 5-15,0 4 0 0,-4-1 3 0,3 1-1 16,-3 6 2-16,0-3 2 16,1 3-1-16,-2 1-4 0,-3 1 3 0,5-1 1 15,-1 4 1-15,-1-2 2 0,-2 3-1 16,-1-1-5-16,2 2 2 0,-2 2-2 0,7-5 0 16,-7 5 1-16,3-2 1 0,-3 2-1 15,0 0 6-15,7-2-5 0,-7 2 7 0,8 0-10 16,-8 0 3-16,11 0 5 0,-11 0 4 15,15-2-7-15,-7 0 0 0,2-2 0 0,-2 2-2 16,6-1 0-16,-6-1-1 0,5 0 2 16,-8 2-2-16,7 0 3 0,-4 0-1 0,-2 0-2 15,-6 2-1-15,14 6-3 0,-7 0-2 16,0 3 7-16,-2 4 4 0,0 2-2 16,1 3 2-16,1 1-2 0,-3-3-2 0,2 2 0 15,1-2 8-15,-6 1-7 0,6 1 1 16,-3-4-9-16,0 0-21 0,0-2-29 0,3-4-23 15,-1 2-37-15,2-4-45 0,3-1-50 16,-1 1-68-16,3-4-105 0,-1-4-26 0,5 1-158 16,-1-4-69-16</inkml:trace>
  <inkml:trace contextRef="#ctx0" brushRef="#br0" timeOffset="171848.99">27349 9358 1479 0,'9'-15'17'0,"-3"1"32"0,-2 3 31 0,1 2 18 15,-3-1 18-15,-1 4 4 0,-1 2 7 16,2 0-2-16,-2 1 0 0,0 3 1 0,-3-7 4 15,3 7-5-15,-7-5 2 0,0 5-2 16,7 0-7-16,-12 3-10 0,4 2 4 16,-2 2-3-16,-3 3-9 0,1-1-6 0,-1 5-9 15,0-1-6-15,2 0-4 0,1 1-7 16,2-1-6-16,1 0-9 0,4-2-7 0,-2 0-1 16,5-3-1-16,2 2-12 0,1-2-18 15,0-2-20-15,6 0-18 0,1 0-18 0,1-2-10 16,1-2-5-16,-2 0 2 0,2-2-2 15,-2-2 0-15,0-4 8 0,1 0-1 0,-1 0 13 16,1 0-6-16,-3-6 7 0,0-2 1 16,1 3 8-16,-5 0 9 0,2-1-6 0,-1 1 14 15,-4 4-5-15,1-3 0 0,3 3 5 16,-5 3-1-16,-2 0 2 0,2 4-1 16,-5-4 1-16,5 4 0 0,-6-1 8 0,6 1-4 15,0 0 5-15,-12 5 8 0,10-3-6 16,-1 2 2-16,1-1 2 0,2-3 1 0,5 8-3 15,-3-4 0-15,4 2-27 0,3-4-33 16,3-1-38-16,1-1-45 0,2 0-52 0,2-1-67 16,-4-1-108-16,7-2-74 0,-1 0-209 15,-3-4-146-15</inkml:trace>
  <inkml:trace contextRef="#ctx0" brushRef="#br0" timeOffset="172070.11">27610 9116 1837 0,'-7'-5'43'16,"-1"5"24"-16,1-1 16 0,7 1 4 15,-6-2 4-15,6 2 3 0,0 0 7 0,-7-2-7 16,7 2 1-16,0 0-4 0,0 0-10 16,0 0-6-16,0 0-10 0,0 0-2 0,15-4-15 15,-3 2-19-15,0 0-36 0,2 0-30 0,1 1-36 16,2-3-36-16,2 2-49 0,-3-5-49 15,-2 2-80-15,-2 3-122 0,1-1-189 16,-5 1-97-16</inkml:trace>
  <inkml:trace contextRef="#ctx0" brushRef="#br0" timeOffset="172438.47">27700 9030 1543 0,'-6'0'-36'0,"6"0"31"0,-15 2 29 0,8 0 23 15,7-2 16-15,-8 6 20 0,-1 2 11 0,6 1 17 16,-6 4 3-16,1 1 11 0,0-2 2 15,-4 10-7-15,2-2 4 0,2 3-3 0,-4 9-11 16,2-4-11-16,7-3-5 0,-2-1 2 16,1 1-17-16,4-2-7 0,4-3-16 15,-1 1-17-15,1-1-24 0,0-4-22 0,5 2-20 16,1-7-24-16,0-2-21 0,1-2-29 16,-1 0-5-16,5-6-4 0,-3-1 2 0,0-4 14 15,0-2 5-15,3 0 13 0,0-8 5 16,-3 1 22-16,-2 0 19 0,3 1 17 0,-3-1 11 15,0 2 10-15,2-1 9 0,-6 5 14 16,0-1-1-16,2 1-6 0,-3 3 5 0,-2-2-2 16,2 4 12-16,-5 2 8 0,0 0 8 15,7 8 9-15,-6-1 7 0,-1 3-2 0,4 3 2 16,-1-2-9-16,-1 2-7 16,0 1-2-16,-1-1-8 0,4-1-4 0,-1-1-12 0,0 0-34 15,3 0-33-15,0-1-29 16,-4-1-36-16,4-3-38 0,-4-3-66 0,6-1-84 15,-5-2-113-15,-4 0-249 0,17-5-150 0</inkml:trace>
  <inkml:trace contextRef="#ctx0" brushRef="#br0" timeOffset="172683.8">27989 9221 1754 0,'2'-16'-18'16,"3"4"21"-16,-5 3 18 0,2 1 12 0,0 3 14 16,-2 0 9-16,0 2 11 0,0 3 14 15,0 0 11-15,0 0 8 0,0 0 11 0,-11 16-1 16,11-8 2-16,-1 2 0 0,-2 2 4 15,3 0-5-15,3 3-3 0,-2 3-17 0,1-2-5 16,5-1-12-16,-1 3 2 16,3-1-11-16,-1-4-14 0,0 2 2 0,3-4-5 15,-3 1-14-15,-1-3-6 0,-1-3-1 16,0-2-18-16,0-1-16 0,3-3-16 0,-9 0-10 16,8-3-21-16,-2-3-15 0,1-1-21 15,0-3-26-15,-2-5-32 0,0 0-23 0,-2-2-33 16,4-2-34-16,-1 1-85 0,1 0-90 0,1-1-189 15,-2 4-101-15</inkml:trace>
  <inkml:trace contextRef="#ctx0" brushRef="#br0" timeOffset="172897.34">28568 9089 1619 0,'7'0'-21'15,"-6"4"26"-15,2-2 23 0,-3-2 21 16,0 0 17-16,-3 9 17 0,2-3 10 0,-3 2 10 15,-3-1 5-15,1 4 3 0,-1 3-4 16,-5-1 9-16,4 5 3 0,-5 3-10 0,-6 8-8 16,9-6-11-16,-3 5-3 0,3-3-11 15,1-3-7-15,8-3-24 0,-2-2-31 0,1-2-39 16,4 0-36-16,1-4-52 0,0 3-63 16,4-7-78-16,1 3-163 0,1-7 5 0,1 4-173 15,-2-7-85-15</inkml:trace>
  <inkml:trace contextRef="#ctx0" brushRef="#br0" timeOffset="173115.91">28563 9172 1566 0,'-2'-6'-42'16,"-1"3"22"-16,3-1 22 0,0 4 11 0,0-6 18 16,5 3 6-16,-4-2 8 0,6 4-3 15,-2-1-3-15,2 2 0 0,4-2-1 0,-1 4-3 16,3-2-2-16,0 2-5 0,-3 4 0 15,3-3-5-15,-3 3-1 0,-2 1-2 16,1 1-2-16,-5-1-3 0,-2 1-4 16,-4 2-19-16,2-2-20 0,-2 0-44 0,-7 2-37 15,-1-1-49-15,-3 1-125 0,1 1-182 0,-5-3 29 16</inkml:trace>
  <inkml:trace contextRef="#ctx0" brushRef="#br0" timeOffset="178444.06">25175 11162 1399 0,'0'0'40'0,"0"0"5"0,4-11 7 0,1 7 7 15,-4-4 10-15,6-3 7 0,-1-3 6 0,5-4 0 16,1-2-1-16,4-8-4 0,-1 2-9 16,2-4-1-16,3-2-6 0,-4 0-4 0,3-5-5 15,4-9-1-15,1-6 1 0,-2-3 0 16,-1-2 2-16,2 1-3 0,1 1-2 0,-4 4-2 15,2-1 1-15,-4 16-1 0,1 2 2 16,-4 2-4-16,-2 11-3 0,-5 2-6 0,1 4-5 16,-1 1-4-16,-3 6 2 0,-2 0-3 15,1-2-7-15,1 4-1 0,-4 0-4 16,3 3 2-16,1 1-7 0,-5 2 3 0,0 0 0 16,6 11-1-16,1 1-1 0,-3 4 4 15,0 7 0-15,0 4 2 0,2 9-9 0,1 1 1 16,-1 2 2-16,2 1-6 0,-2-3 3 15,3 0-1-15,-3-1 6 0,5-2-9 0,-5-5 2 16,1-6 2-16,-4-3-5 0,2-1 3 16,-1-2 0-16,-1-4 0 0,-2 0-6 0,1 0 7 15,0-3 4-15,-2-2-1 0,0 0 1 0,0-5-7 16,-4 1 10-16,-2-3-6 16,-4-1-1-16,-2-1-12 0,-2-5-10 0,-2-1-2 15,-4-5-11-15,3-1-9 0,-1 0-13 16,1-4-16-16,-1-8-19 0,3 6-28 0,2 4-42 15,2 0-42-15,3 0-88 0,3 1-145 16,3 3-223-16,2 1-149 0</inkml:trace>
  <inkml:trace contextRef="#ctx0" brushRef="#br0" timeOffset="178812.94">25918 10583 1888 0,'0'0'39'0,"2"-5"17"0,-2 5 15 0,0 0 11 15,0 0 6-15,0 0 3 0,0 0-5 16,0 0 0-16,0 0 0 0,0 0 5 0,-4 11-5 16,4-1-8-16,0 1 4 0,0 4-6 15,2 2 5-15,-2 0-13 0,2 2 0 0,2 0-4 16,1 0 6-16,-2 0-11 0,4 0-1 15,-1-2-7-15,3 3-2 0,-1-2-1 0,2-3 4 16,1-2-9-16,0-3-1 0,-3-3-8 0,2 0 15 16,1-3-23-16,-1 0 5 0,3-6-5 15,-1 0 4-15,3-5 1 0,0-3-14 16,-2-5-2-16,1-2-4 0,4-9-24 16,-3-5-11-16,0-3-22 0,-2 0-9 0,-3 1-16 15,3 0-13-15,-4 7-22 0,-4 5-25 16,0 4-50-16,-3 5-57 0,0 1-67 0,1 4-146 15,-3 0 19-15,1 6-205 0,-1 1-134 16</inkml:trace>
  <inkml:trace contextRef="#ctx0" brushRef="#br0" timeOffset="179261.14">26357 10508 1718 0,'0'0'-18'15,"0"0"12"-15,0 0 7 0,0 0 14 16,0 0 20-16,0 0 15 0,0 0 11 0,-5 21 7 15,5-8 2-15,-4 3-1 0,1 4-5 0,2 4-1 16,-3 0-6-16,-1 4-5 0,3-2-4 16,1 0-5-16,-1-1-3 0,-1 0-5 15,3-3-7-15,-2-3-20 0,4-4-29 16,1 2-36-16,0-6-43 0,2-3-73 0,1-2-125 16,0-2-332-16,4-4-128 0</inkml:trace>
  <inkml:trace contextRef="#ctx0" brushRef="#br0" timeOffset="179393.37">26504 10378 1627 0,'-2'-17'-52'0,"-3"5"8"0,0 3 16 15,4-1-3-15,-1 5 8 0,-3 2 6 0,3-2-1 16,0 2-27-16,2 3 9 0,-1-2-26 16,1 2-29-16,0 0-71 0,0 0-185 0,5 13 140 15</inkml:trace>
  <inkml:trace contextRef="#ctx0" brushRef="#br0" timeOffset="179804.09">26673 10449 1061 0,'0'0'69'0,"0"0"11"0,-8 4 12 0,8-4 11 0,-6 3 8 16,1 2 6-16,-1 1-1 0,0-1 1 15,0 1-4-15,-3 3-6 0,1 3-4 0,-2-1-6 16,0 2-8-16,-2 2-12 0,2-2-7 15,2 1 0-15,-3-1-8 0,5 0-9 0,1-3-2 16,2 1-12-16,0-1 1 16,3-4-10-16,3 0-6 0,0 2-10 0,4-4-16 15,-1-1-7-15,5 0-7 0,-1-3 1 16,0 0-1-16,1-5-1 0,1 2 3 0,1-3 6 16,2-1-3-16,-3-2 1 0,1-3 0 0,1-4 0 15,-2 5 6-15,-2-7 9 0,-4 4 6 16,3 1 5-16,-3 2 5 0,0 1 0 0,-2 3-2 15,0 0 0-15,1-1-4 0,-3 3-4 16,-1 2-2-16,-1 3 0 0,0 0 3 16,0 0 13-16,0 0-4 0,0 0 0 15,0 21 1-15,0-12-2 0,-1 3 5 0,1 1-2 16,0 2-4-16,0-2-1 0,1 2-3 16,2-3 0-16,3-1-8 0,-1 5-11 0,5-6-19 15,-2 0-25-15,7 0-36 0,2-5-47 0,1 1-53 16,4-4-74-16,-5-1-152 15,1-1 9-15,2-3-150 0,-4-3-53 0</inkml:trace>
  <inkml:trace contextRef="#ctx0" brushRef="#br0" timeOffset="180017.16">27007 10204 1534 0,'-8'-12'6'16,"1"3"31"-16,2 4 22 0,-2-3 25 15,1 4 24-15,2 1 7 0,-3 0 9 16,3 1-4-16,0 1-3 0,4 1-11 15,-8-2-7-15,8 2-12 0,0 0-4 0,0 0-8 16,0 0-8-16,-7 8-5 0,7-8-8 16,8 7-1-16,1 1-4 0,6-1-13 0,1 0-30 15,5-2-24-15,7-2-31 0,-1 1-32 16,4-2-39-16,5-2-37 0,6-4-42 0,-2 1-85 16,-4-2-130-16,-11 0-185 0,-3 1-97 15</inkml:trace>
  <inkml:trace contextRef="#ctx0" brushRef="#br0" timeOffset="180323.72">27042 10223 1623 0,'-10'1'11'0,"0"-1"25"0,3 2 20 0,1 0 11 15,0 1 8-15,6-3 13 0,-6 2 4 16,6-2 1-16,-7 1-3 0,7-1-6 0,-3 2-12 15,3-2-3-15,-3 4-8 0,3 2-1 16,0-6-5-16,4 11-9 0,0-4-4 16,1 3-6-16,-2 2 0 0,6 0-4 15,-3 4-6-15,3 0-1 0,-3 5-3 0,3 2-1 16,-1 0 9-16,-1 1-13 0,1-1-3 0,-2 2 1 16,0-4 0-16,-1-1-2 0,-2-3 0 15,6 1-5-15,-5-2-3 0,0-3-1 0,3 1-8 16,-1-3-20-16,1-4-30 0,1 0-37 15,-1-2-49-15,1-3-55 0,2-4-93 0,0-3-138 16,3 0-197-16,-1-6-120 0</inkml:trace>
  <inkml:trace contextRef="#ctx0" brushRef="#br0" timeOffset="180501.59">27488 9802 1659 0,'-3'-10'-19'0,"-1"2"41"0,4 3 29 15,-1-2 18-15,-4 4 19 0,3 0 4 0,-3 0 1 16,5 3-2-16,0-6-7 0,0 6-10 16,-1-3-7-16,1 3-8 0,-2-5-22 0,2 5-30 15,-2-4-45-15,2 4-43 0,0 0-58 0,0 0-58 16,0 0-159-16,0 0-210 0,0 0-67 16</inkml:trace>
  <inkml:trace contextRef="#ctx0" brushRef="#br0" timeOffset="181224.48">27173 9999 1598 0,'2'-3'13'0,"-2"1"20"0,0 2 6 0,0 0 5 16,2-5 9-16,-2 5-1 0,0 0 3 15,0 0 1-15,2-4 0 0,-2 4-10 0,0 0 3 16,0 0 10-16,0 0 8 0,0 0 5 16,-2 21-1-16,0-10-3 0,2 6-2 0,-4 2-6 15,2 3 4-15,-3 5-11 0,3 1 1 16,-4 10-3-16,2 0-2 0,-1 2-5 15,4-3-7-15,-3 2-1 0,4-8-6 0,-3-4 1 16,1 1-4-16,4-1 1 0,-2-1-6 16,3-2 1-16,-1 1 0 0,0-4-4 0,-1-1 0 15,1-3-7-15,5 0 7 0,-2-1-5 16,1-5-1-16,0-1-3 0,2-1 0 0,3-2-11 16,-1-3-9-16,2-2-11 0,3-2-6 15,0-4-1-15,4-2 1 0,-2-2-6 0,2-5 2 16,3-6-3-16,2-3 9 0,-1 1 2 15,-2-7 2-15,-4 2 1 0,2-4 4 16,-3 1 5-16,1 1 6 0,-7 8 1 0,2 2 11 16,-4 5 3-16,-1 0 1 0,-2 4 2 15,0 0-1-15,-2 0 0 0,0 4-2 0,-1 1 0 16,0 2 4-16,-2 2 12 0,0 0-3 16,0 0 4-16,-7 14 9 0,4-5 0 0,-2 9 3 15,0 5 2-15,2-3-6 0,-4 1 0 16,3 4 5-16,3-3-11 0,-2-4-3 0,6 3-13 15,-3-3-19-15,1-4-25 0,1 0-26 16,5-2-29-16,-2-2-44 0,3-5-67 16,-3-1-77-16,9-4-142 0,-6-2-19 0,2-4-171 15,0-1-105-15</inkml:trace>
  <inkml:trace contextRef="#ctx0" brushRef="#br0" timeOffset="181349.56">27725 10158 1592 0,'4'-24'-40'0,"-2"5"11"16,-2 6 6-16,0 1 6 0,-2 5 2 15,0-2-1-15,-3 3 4 0,5-1 5 0,-1 2-7 16,1 5 7-16,-4-2-7 0,4 2-20 16,0 0-19-16,0 0-23 0,0 0-56 0,0 14-244 15,2-8 113-15</inkml:trace>
  <inkml:trace contextRef="#ctx0" brushRef="#br0" timeOffset="181708.78">27872 10200 1034 0,'0'0'30'0,"0"0"22"0,-3 6 24 16,3-6 19-16,-1 6 5 0,-3-1 9 0,-3 2 8 16,1 3 0-16,-3 0-3 0,-1 3-4 15,-3 2-2-15,3 2-3 0,-5 2-1 0,-3 8-7 16,-2-1-7-16,-1 0-5 0,7 0-6 16,2-1 7-16,3-3-9 0,3-3-8 0,-1 5-2 15,2-6-6-15,5-3-9 0,5 2-3 16,0 0-2-16,0-1-6 0,4-8 2 0,2 4-12 15,-3-5-1-15,2 0-6 0,5-3-10 16,-3-4-6-16,3 0-8 0,-2-6-6 16,1 0-3-16,6-5-1 0,-6-4-6 0,1-3 2 15,-2 1-1-15,-1-15-2 0,1 0 2 16,-7-4 4-16,0 6 1 0,-3 1-1 0,-3 0 2 16,2-3 3-16,-4 7-3 0,-3-1-3 15,1 3 2-15,-2 4 3 0,-1 0-12 0,1 4-9 16,-3 0-10-16,1 2-16 0,0 1-16 15,1 3-22-15,2-1-25 0,0 3-26 0,3-1-36 16,-3 2-38-16,5 3-92 16,0 3-327-16,3-4-132 0</inkml:trace>
  <inkml:trace contextRef="#ctx0" brushRef="#br0" timeOffset="182104.31">28048 10145 1647 0,'5'4'-73'0,"-3"0"27"0,-2 1 32 16,1 1 20-16,-1 2 28 0,0 1 3 0,0 1 18 16,0-1 10-16,0 3 9 0,0-3 5 15,0 4 4-15,0 0 0 0,0 2 1 0,0-1-2 16,0 0-6-16,0 0-4 0,0-1-8 16,0 0-1-16,5-1-9 0,-3-3-5 15,0 1-2-15,-2 0 0 0,5-3 0 16,-4 0-6-16,6 0-1 0,-2-4-6 0,2 1-3 15,1-2-1-15,1-2-3 0,2-4-4 16,-1 0 3-16,2-4-4 0,3 1-4 0,2-7-1 16,0 1-5-16,8-10 0 0,-2 3 4 0,-2 0-12 15,4 0 4-15,-8 4 7 0,-2 2-3 16,-3 2 14-16,-3 5-15 0,-1 0 2 0,-2-1-4 16,3 3-2-16,-3-2 2 0,0 4-5 15,-1 1 0-15,-5 2-4 0,0 0 6 0,10 10 0 16,-4-3-2-16,3 8-4 0,4 4 5 15,3 10-2-15,5 2-1 0,0-1-18 16,6 7-26-16,9 2-27 0,-8-10-48 16,-1-1-49-16,0-1-76 0,0 0-173 0,0-2-4 15,0-4-168-15,-3-8-88 0</inkml:trace>
  <inkml:trace contextRef="#ctx0" brushRef="#br0" timeOffset="183320.24">25582 11446 1514 0,'0'0'-54'0,"0"0"24"0,-4-2 17 0,4 2 7 15,0 0 11-15,-10 0 10 0,10 0 13 0,-9 2 9 16,3 3 10-16,-1 0-5 0,1-1 0 16,-3 2-2-16,4 4 5 0,-2-4 6 15,-1 2-6-15,1 2-3 0,1 0-3 0,-1-1 1 16,2 2-3-16,0-1-1 0,2 1-4 16,0-2 1-16,1 1-3 0,0-3-7 0,2 3 2 15,2-1-3-15,0-1-2 0,2 1 0 16,5 1-1-16,-3-2-6 0,3 0 0 0,1 4-1 15,0-3 0-15,-2 3-1 0,5-3-2 16,0 3-5-16,0-1 6 0,-1 0-6 0,-1 3 0 16,-3-3 5-16,2 4-7 15,-3-1 7-15,-3-1 9 0,0 0 13 0,-4 0 7 16,0 0 10-16,-4 0 5 0,0 1 5 0,-4 0-2 16,-4 0-2-16,0 2-4 0,-3-6-7 15,-1 2 4-15,4-5-13 0,-3 0-10 0,2-3-25 16,2-2-28-16,1-2-42 0,2-2-44 15,0-2-54-15,3-5-81 0,3 0-166 0,2-3-210 16,4 0-125-16</inkml:trace>
  <inkml:trace contextRef="#ctx0" brushRef="#br0" timeOffset="183592.72">25767 11615 1711 0,'0'0'5'0,"0"0"26"0,0 0 11 16,-5-4 11-16,5 4 5 0,0 0 1 0,0 0 3 15,0 0 1-15,0 0 2 0,0 0 6 16,-5 17 1-16,5-7 1 0,0 3 2 0,0 4-9 16,-3 2 1-16,3 3-8 0,0 7-6 0,0-3-6 15,0 3 0-15,-2 12-8 0,4-1-4 16,1-6 0-16,-2 6-6 0,1-8-5 0,0-3-20 15,3-3-28-15,-3-6-28 16,2 1-41-16,-4-4-47 0,4-3-45 0,1-5-84 16,-2-2-134-16,-1-2-202 0,3-3-105 15</inkml:trace>
  <inkml:trace contextRef="#ctx0" brushRef="#br0" timeOffset="183837.07">25797 11536 1611 0,'0'-14'-44'16,"0"3"17"-16,0 3 22 0,0 1 17 0,1 1 18 16,1-2 12-16,5 3-3 0,-1 0-2 15,3 0-1-15,-1 4-6 0,0-3 3 16,6 4 4-16,-1 0 0 0,2 4-1 0,4-1 1 16,0 5-5-16,-3 3-2 0,4 1-4 15,-5 1-2-15,-3 2-1 0,1 2-1 0,-8-2-7 16,2 1 1-16,-2 0-4 0,-4 2-4 15,-1-3-17-15,-1-1-13 0,-2 2-26 0,1-3-26 16,-2 0-36-16,0-3-50 0,2 1-118 16,0-4-215-16,-1-1 2 0</inkml:trace>
  <inkml:trace contextRef="#ctx0" brushRef="#br0" timeOffset="184287.65">26298 11528 1351 0,'0'-4'39'0,"0"4"19"0,0-7 9 0,0 7 5 16,-5-4 5-16,5 4 5 0,-3-3 1 15,3 3 3-15,-9 0-3 0,9 0-3 0,-11 5-1 16,6-1-4-16,-4 1-3 16,1 5-3-16,-3 1 0 0,0 2-10 0,3 0-2 0,-2 5-3 15,-1 0-1-15,0 1-6 16,3 1 4-16,0-1-11 0,4-3-3 0,-1 4-3 0,5-6-7 15,0 1 3-15,2-1 6 16,3-1-11-16,1 0-9 0,5-1-4 0,-1-3-1 16,0-2-13-16,3-2-1 0,-1-4-5 0,3-2-5 15,0-2 4-15,0-2-2 0,2-3 5 16,-5-3-4-16,1 1 6 0,-3-5 2 0,1-1 4 16,-1-2 8-16,-1-3-2 0,-1 0 6 15,-1 5 6-15,-2-5-5 0,3 4 2 0,-3 1 3 16,-1 6 0-16,1-2-2 0,-4 0 0 15,1 5 0-15,1 1-1 0,-1 1-8 0,-2 1 0 16,0 4 4-16,0 0-6 16,-10 0 3-16,10 0-7 0,-12 11 2 0,7-1 1 15,-2 1-2-15,6 0-4 0,-2 1 4 16,1 1-4-16,0 1-9 0,4-1-18 0,0-2-16 16,2 4-20-16,7-4-30 0,-1 2-41 0,3-3-51 15,2 0-73-15,3-5-159 0,8 1 19 16,-5-2-148-16,4-6-47 0</inkml:trace>
  <inkml:trace contextRef="#ctx0" brushRef="#br0" timeOffset="184901.52">26915 11343 1476 0,'-2'-4'0'0,"-1"0"34"16,1 0 12-16,2 4 15 0,-3-5 11 15,3 5 10-15,-3-5 1 0,3 5 2 0,-2-2 2 16,2 2-3-16,-4-4-3 0,4 4-4 0,0 0-1 16,-4-5-9-16,4 5-2 0,0 0 2 15,0 0-1-15,-11 3 0 0,11-3-6 0,0 0-1 16,-13 4 1-16,10-2-5 15,-4 1 5-15,1 3-7 0,-5 1 1 0,3-1 6 16,0 2 0-16,-3 1-4 0,-2 4-7 16,0-1 3-16,1 3 3 0,-3-1-13 0,3 6 0 15,-4 4-1-15,-1 2-1 0,4-2-7 16,3-6-4-16,-2 1-4 0,4 2 4 0,2-4-1 16,2-2-5-16,2 2-3 0,0-2-1 15,2-2 9-15,2-1-11 0,-2 0 0 0,6-3-5 16,0 0-10-16,2-3-5 0,5-2-6 0,-1-3-18 15,3 1-11-15,2-4 1 0,0 1-2 16,2-5 4-16,5-1 3 0,-6-3 4 16,3-3 0-16,5-6 8 0,-8 4-4 15,6-8 4-15,-6 2 6 0,-1 0-4 0,-2 5 8 16,-5-2 1-16,0 2 2 0,2 0-2 16,-9 5 4-16,4-1-2 0,-4 5-1 0,0-1 6 15,1 0-1-15,-4 4 0 0,0-2-1 16,0 6 2-16,-4-6-1 0,4 6 4 0,-6 0 6 15,6 0 2-15,-10 6-1 0,5-2 4 16,1 1-6-16,0 1 0 0,2 1 5 0,0 1-7 16,2 2 8-16,2-1-7 0,1 2-2 0,9 1-2 15,1 1-15-15,15 3-20 16,8 0-26-16,6-3-31 0,13 2-40 0,5-4-54 16,-7-5-76-16,14 0-159 0,-2-3-16 15,-11-3-198-15,-6-2-132 0</inkml:trace>
  <inkml:trace contextRef="#ctx0" brushRef="#br0" timeOffset="193840.68">26774 7043 1595 0,'2'-3'-72'0,"-2"3"25"0,0 0 14 0,5-4 12 15,-5 4 16-15,0 0 20 0,0 0 4 16,2-4 19-16,-2 4 6 0,0 0 6 0,0 0 1 16,0 0-1-16,0 0 0 0,0 0 1 15,0 0-4-15,0 0-1 0,0 0-4 16,0 0-5-16,0 0 1 0,0 0-1 0,0 0-6 15,0 0-6-15,0 0 0 0,0 0-4 16,0 0-2-16,2-4-2 0,-2 4 1 0,0 0-4 16,0 0 4-16,0 0 0 0,0 0-4 15,0 0-3-15,0 0-2 0,0 0-1 0,0 0 4 16,0 0-7-16,0 0 1 0,0 0-3 16,0 0-1-16,0 0 3 0,0 0-2 0,0 0-4 15,0 0-14-15,0 0-5 0,0 0-4 16,0 0-8-16,0 0-1 0,0 0-6 0,0 0 0 15,0 0 0-15,0 0 5 16,0 0 2-16,0 0-1 0,0 0 5 0,0 0 0 16,0 0 7-16,1-4 5 0,-1 4-1 15,0 0 6-15,0 0 2 0,0 0 5 0,0 0 3 16,0 0 2-16,0 0 7 0,0 0 3 16,0 0 2-16,0 0-3 0,0 0 3 0,0 0-1 15,0 0 1-15,0 0-3 0,0 0-3 16,0 0 2-16,0 0-5 0,0 0 1 15,0 0-2-15,0 0-5 0,0 0 0 0,0 0 2 16,0 13-4-16,-1-5 7 0,-1 2-4 16,0 3 1-16,2 0-2 0,-5 8 5 0,2 5-1 15,-2 1-3-15,-2 12 1 0,4 2 4 16,-2-1 1-16,1 1-3 0,0-4-2 0,0 2 6 16,-3 1-3-16,1-2-1 0,4-1 1 15,-3-5 1-15,5-4 1 0,0-2-2 0,-1-2 0 16,1-1-3-16,0-2-6 0,0 0-8 15,0 0-2-15,0-3-27 0,1 1-4 0,-1-4-20 16,0-2-17-16,3-1-30 0,-1-3-35 16,2-1-103-16,0 0-158 0,-2-1 81 0</inkml:trace>
  <inkml:trace contextRef="#ctx0" brushRef="#br0" timeOffset="194545">26745 7030 1043 0,'0'-12'-40'0,"0"3"14"0,-2 3 14 15,2-1 19-15,-2 1 9 0,-1 1 14 16,1 1 9-16,0-4 12 0,1 4 2 0,1-1 5 16,-3 1 1-16,3 0 7 0,0 4 1 15,-2-8 2-15,2 5-2 0,0 3 1 0,-2-6 2 16,2 2-2-16,0 4-1 0,0-5-7 16,2 1-1-16,-2 0-7 0,0 4-1 0,5-5-7 15,-5 5-4-15,1-6-5 0,-1 2-1 16,2 0-5-16,-2 4-3 0,5-7-2 0,0 5 4 15,-2-2-9-15,6 0 0 0,-1 1-1 16,0 0-4-16,3-2 0 0,-1 1 0 0,3 0-4 16,-1 0-3-16,1 3 3 0,-1-2-2 15,-1 2-1-15,1 1-1 0,1 0-2 16,-1 0-2-16,2 1 1 0,-2 3-2 16,1 2 2-16,2 2-2 0,-3-1 6 0,1 5-6 15,-1-1-1-15,1 0 1 0,-1 6-1 16,1 1 3-16,-1-2-3 0,-4 5 4 0,5 0 2 15,2 8 0-15,-5 1-4 0,4 2-1 16,-2 0 0-16,-2 0 2 0,-4-4 2 0,3 6-5 16,2 0 3-16,-6-5 0 0,4 6-2 15,2 1 2-15,-7-6 2 0,4 6-4 0,-1-8 2 16,-4-1 1-16,2 2-4 16,-1-2 5-16,-1-1-1 0,-3-4-1 0,1 5 1 15,-1-5 4-15,-1-1-5 0,-2 0 5 16,-1 1 3-16,-3-3 4 0,4 2 2 0,-6 0 3 15,1-2 1-15,0-4 1 0,-7 2 0 0,2 0 1 16,-4-2-3-16,-2 1 0 0,-6 2 0 16,2 1-3-16,-4-2-3 0,4-4 6 0,-7 3-5 15,5-7-4-15,4 3-1 0,-2-5 2 16,2 4 0-16,-3-4-6 0,4 2-9 0,-1 0-12 16,2-5-20-16,0 1-20 0,3-1-29 15,1-1-28-15,0-1-46 0,3-2-43 0,1 0-93 16,0 0-363-16,3-4-153 0</inkml:trace>
  <inkml:trace contextRef="#ctx0" brushRef="#br0" timeOffset="195523.68">26823 7040 1638 0,'0'0'-109'0,"0"0"16"0,2-4 16 16,-2 4 15-16,0 0 21 0,0 0 12 15,0 0 13-15,0 0 8 0,0 0 11 0,0 0 5 16,-17 7 7-16,10-2-2 0,6 2 6 15,-6 2 9-15,0 3 6 0,2 1-6 0,-2 3-1 16,-4 7 5-16,1 9-1 0,0 2 2 16,-3 0 1-16,3 7-2 0,-4-5-1 15,4 3-6-15,0-1 7 0,2 1-7 16,-1 0-1-16,1-1-5 0,1 2-1 0,1 0-2 16,0-3 3-16,3-4-5 0,2-7-2 15,-3 0 4-15,-1 1-5 0,3-1 0 0,2 1 1 16,-1-5-2-16,1-2-1 0,0 0-1 15,-3 0 0-15,1-2 0 0,0-1-4 0,2 0 1 16,-2 2 2-16,-1-6 0 0,2 2-3 0,1-1 0 16,-2-1 1-16,2-1-3 0,-2-3 7 15,2 0-6-15,0 0 2 0,-3-1-2 16,3 0-1-16,0-3 1 0,-4 2 0 0,4-1-1 16,0-3 1-16,0 4 0 0,0-7 2 0,0 8-7 15,-3-5 2-15,3-3 2 16,0 7 4-16,0-5-5 0,0-2 0 0,0 4 3 15,0-4 0-15,0 0-3 0,-1 8 2 16,1-8-3-16,0 0 1 0,0 2 1 0,0-2-1 16,0 0 3-16,0 0 0 0,-2 6 0 15,2-6-1-15,0 0 1 0,0 0-3 16,0 0 1-16,0 0-11 0,0 0-20 0,0 0-31 16,0 0-38-16,0 0-49 0,3-13-94 0,2 8-239 15,-3-2 15-15</inkml:trace>
  <inkml:trace contextRef="#ctx0" brushRef="#br0" timeOffset="196001.44">26613 8084 1215 0,'-2'2'-74'16,"2"-2"17"-16,-2 4 16 0,2-4 19 0,0 0 12 15,0 0 8-15,0 0 7 0,5 5 5 16,-5-5-1-16,7 2-6 0,-1-1 6 0,3-1-7 16,1 0 12-16,3 0-13 0,4-1 3 15,3-1-17-15,10 0-26 0,2 0-21 0,13-5-27 16,5 2-96-16,4-1-50 0,-2-3 79 16</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4.171"/>
    </inkml:context>
    <inkml:brush xml:id="br0">
      <inkml:brushProperty name="width" value="0.05" units="cm"/>
      <inkml:brushProperty name="height" value="0.05" units="cm"/>
    </inkml:brush>
  </inkml:definitions>
  <inkml:trace contextRef="#ctx0" brushRef="#br0">0 1 5340 0 0,'19'12'2215'0'0,"-17"-11"-2132"0"0,0 0 0 0 0,-1 1 0 0 0,1-1 0 0 0,0 0 0 0 0,0 0 0 0 0,0 0 0 0 0,-1 0 0 0 0,1-1 0 0 0,0 1 0 0 0,0 0 0 0 0,1-1 0 0 0,-1 0 0 0 0,0 1 0 0 0,0-1 0 0 0,0 0 0 0 0,3 0 0 0 0,43 1 359 0 0,-39-1-336 0 0,239 2 779 0 0,145-1-454 0 0,13 1-186 0 0,134-4-1476 0 0,-523 1 535 0 0,-16 0 513 0 0,1 1 1 0 0,0 0-1 0 0,0 0 1 0 0,0 0-1 0 0,0 0 0 0 0,0 0 1 0 0,-1 1-1 0 0,1-1 1 0 0,0 0-1 0 0,0 1 1 0 0,0-1-1 0 0,1 2 1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5.819"/>
    </inkml:context>
    <inkml:brush xml:id="br0">
      <inkml:brushProperty name="width" value="0.05" units="cm"/>
      <inkml:brushProperty name="height" value="0.05" units="cm"/>
    </inkml:brush>
  </inkml:definitions>
  <inkml:trace contextRef="#ctx0" brushRef="#br0">49 1 5220 0 0,'-1'3'103'0'0,"-1"0"0"0"0,0 0-1 0 0,1 0 1 0 0,-1-1 0 0 0,-1 1-1 0 0,1-1 1 0 0,0 1 0 0 0,-1-1-1 0 0,1 0 1 0 0,-1 0-1 0 0,0 0 1 0 0,1 0 0 0 0,-1 0-1 0 0,0-1 1 0 0,-5 3 0 0 0,7-4 112 0 0,-4 13 892 0 0,7-10-1061 0 0,1 0 0 0 0,0 0 1 0 0,0 0-1 0 0,0-1 0 0 0,0 1 0 0 0,0-1 1 0 0,1 0-1 0 0,-1 0 0 0 0,1 0 0 0 0,-1 0 1 0 0,1-1-1 0 0,0 1 0 0 0,0-1 1 0 0,4 1-1 0 0,64 13 242 0 0,-64-14-258 0 0,237 32 362 0 0,338 2 0 0 0,-206-21-260 0 0,220 0 6 0 0,-245-15-78 0 0,-187 1 1 0 0,-156 0-56 0 0,-1 0 1 0 0,0-1-1 0 0,0 0 0 0 0,9-2 1 0 0,-16 3-13 0 0,2 0-142 0 0,-1-1-1 0 0,0 1 1 0 0,0-1-1 0 0,0 1 1 0 0,1-1-1 0 0,-1 0 1 0 0,0 1 0 0 0,0-1-1 0 0,0 0 1 0 0,3-3-1 0 0,5-5-3530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7.716"/>
    </inkml:context>
    <inkml:brush xml:id="br0">
      <inkml:brushProperty name="width" value="0.05" units="cm"/>
      <inkml:brushProperty name="height" value="0.05" units="cm"/>
    </inkml:brush>
  </inkml:definitions>
  <inkml:trace contextRef="#ctx0" brushRef="#br0">2784 250 6617 0 0,'-30'-17'-1194'0'0,"29"17"1155"0"0,-2-1 33 0 0,-278-29 587 0 0,-5 21 83 0 0,77 3-39 0 0,16-13-182 0 0,119 10-329 0 0,-42-7 15 0 0,-37-4 37 0 0,88 15-100 0 0,-1 3 1 0 0,0 3-1 0 0,0 3 0 0 0,-83 15 0 0 0,-406 116 555 0 0,518-123-536 0 0,1 2-1 0 0,0 2 1 0 0,2 1-1 0 0,0 2 1 0 0,-42 30 0 0 0,54-33-36 0 0,1 1 0 0 0,1 1 1 0 0,1 1-1 0 0,1 0 1 0 0,0 2-1 0 0,1 0 1 0 0,2 0-1 0 0,-20 37 1 0 0,29-48-39 0 0,2 1-1 0 0,-1 0 1 0 0,1 0 0 0 0,1 0-1 0 0,0 0 1 0 0,1 0 0 0 0,0 1-1 0 0,0-1 1 0 0,1 1 0 0 0,1-1-1 0 0,0 1 1 0 0,1-1 0 0 0,0 1 0 0 0,0-1-1 0 0,1 1 1 0 0,1-1 0 0 0,0 0-1 0 0,1 0 1 0 0,0 0 0 0 0,6 12-1 0 0,0-5 0 0 0,0-1 0 0 0,2 0 0 0 0,0-1 0 0 0,0 0 0 0 0,2-1-1 0 0,0 0 1 0 0,1-1 0 0 0,0-1 0 0 0,1-1 0 0 0,31 20 0 0 0,10 1 26 0 0,1-3 0 0 0,1-3 0 0 0,97 31 0 0 0,-65-32 12 0 0,173 26 0 0 0,468-13 139 0 0,-616-38-143 0 0,1750-34 1033 0 0,-1708 24-996 0 0,0-6 0 0 0,-2-8 0 0 0,189-51 0 0 0,-305 62-63 0 0,0-2 1 0 0,-1-1 0 0 0,-1-2-1 0 0,-1-2 1 0 0,43-29 0 0 0,-54 30-5 0 0,-2-1 0 0 0,0 0 0 0 0,-1-2 0 0 0,-1-1 0 0 0,-1-1 0 0 0,-1 0 0 0 0,29-46 0 0 0,-45 62-8 0 0,0 0-1 0 0,0-1 1 0 0,0 1 0 0 0,-1-1 0 0 0,0 0 0 0 0,-1 0-1 0 0,0 0 1 0 0,0 0 0 0 0,-1-1 0 0 0,0 1-1 0 0,0 0 1 0 0,-1-1 0 0 0,0 1 0 0 0,0-1 0 0 0,-1 1-1 0 0,0 0 1 0 0,-4-15 0 0 0,0 9-1 0 0,-1 0 1 0 0,0 1-1 0 0,-1-1 0 0 0,0 1 1 0 0,-1 0-1 0 0,0 1 0 0 0,-1 0 1 0 0,-1 0-1 0 0,-11-10 0 0 0,-15-13 2 0 0,0 2 1 0 0,-3 2-1 0 0,0 2 0 0 0,-59-34 0 0 0,8 14-5 0 0,-99-37-1 0 0,77 44-37 0 0,-3 6-1 0 0,-150-28 1 0 0,143 43-142 0 0,0 5 1 0 0,-1 6-1 0 0,-160 6 0 0 0,173 11-413 0 0,-1 4 0 0 0,2 5 0 0 0,0 4-1 0 0,-115 39 1 0 0,59 2-3603 0 0,117-39 1390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9.500"/>
    </inkml:context>
    <inkml:brush xml:id="br0">
      <inkml:brushProperty name="width" value="0.05" units="cm"/>
      <inkml:brushProperty name="height" value="0.05" units="cm"/>
    </inkml:brush>
  </inkml:definitions>
  <inkml:trace contextRef="#ctx0" brushRef="#br0">2928 216 6477 0 0,'-7'-4'-83'0'0,"0"0"1"0"0,-1 0-1 0 0,1 0 1 0 0,-1 1-1 0 0,0 0 1 0 0,-1 1 0 0 0,1 0-1 0 0,-14-2 1 0 0,-3-2 218 0 0,-270-51 1201 0 0,164 35-856 0 0,0 4-40 0 0,0 5-1 0 0,-2 6 0 0 0,-189 15 1 0 0,262-6-342 0 0,0 3-1 0 0,0 3 1 0 0,1 3 0 0 0,-66 19-1 0 0,-29 26 11 0 0,-241 124 0 0 0,77 11 249 0 0,51 29 228 0 0,242-197-496 0 0,10-10-37 0 0,1 2 0 0 0,0-1 0 0 0,1 2 0 0 0,1 0 0 0 0,0 0 0 0 0,1 1 0 0 0,1 1 0 0 0,1 0 0 0 0,0 0 0 0 0,-10 32 0 0 0,15-36-32 0 0,1 1 0 0 0,0 0-1 0 0,1 0 1 0 0,1 0 0 0 0,0 1 0 0 0,1-1 0 0 0,0 0-1 0 0,2 0 1 0 0,0 0 0 0 0,0 0 0 0 0,1 0 0 0 0,1 0 0 0 0,1 0-1 0 0,10 22 1 0 0,-7-19-8 0 0,2-1 0 0 0,0-1 0 0 0,1 1 0 0 0,0-2 0 0 0,1 1-1 0 0,1-2 1 0 0,17 16 0 0 0,1-4 9 0 0,1-1 0 0 0,49 29 0 0 0,-38-30 3 0 0,2-2 0 0 0,58 20 0 0 0,-88-37-20 0 0,88 30 79 0 0,201 36 1 0 0,-216-53-64 0 0,450 60 154 0 0,-428-65-148 0 0,145 11 80 0 0,2-10-1 0 0,499-39 0 0 0,-365-34-55 0 0,-294 37-32 0 0,184-68 0 0 0,-252 78-12 0 0,-1-1 0 0 0,0-1 0 0 0,-1-1 0 0 0,0-2 0 0 0,-2-1 0 0 0,43-37 0 0 0,-51 38 0 0 0,-1-1 0 0 0,-1 0 0 0 0,0-1-1 0 0,-1 0 1 0 0,-1-2 0 0 0,-1 1-1 0 0,-1-2 1 0 0,-1 1 0 0 0,10-33 0 0 0,136-498-11 0 0,-148 521-10 0 0,-3 6-15 0 0,-2 1 1 0 0,0-1-1 0 0,-2 0 1 0 0,0 0-1 0 0,-6-43 1 0 0,2 46-16 0 0,0 0 0 0 0,-2 0 0 0 0,0 0 1 0 0,-2 1-1 0 0,0 0 0 0 0,-1 0 0 0 0,-15-26 0 0 0,15 33 18 0 0,0 1 0 0 0,-1 1-1 0 0,-1-1 1 0 0,0 2 0 0 0,0-1 0 0 0,-2 1-1 0 0,1 1 1 0 0,-1 0 0 0 0,-1 1-1 0 0,1 0 1 0 0,-25-12 0 0 0,-6 2-12 0 0,-1 1 1 0 0,-1 2 0 0 0,0 3-1 0 0,-82-14 1 0 0,-194-9-154 0 0,305 34 181 0 0,-575-28-395 0 0,3 51-932 0 0,544-17 839 0 0,-61 7-216 0 0,94-9 27 0 0,0 1-1 0 0,-1 0 1 0 0,1 1 0 0 0,0 0-1 0 0,1 0 1 0 0,-18 10-1 0 0,13-3-1704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2.113"/>
    </inkml:context>
    <inkml:brush xml:id="br0">
      <inkml:brushProperty name="width" value="0.05" units="cm"/>
      <inkml:brushProperty name="height" value="0.05" units="cm"/>
    </inkml:brush>
  </inkml:definitions>
  <inkml:trace contextRef="#ctx0" brushRef="#br0">2550 84 5613 0 0,'0'0'-281'0'0,"-19"5"-235"0"0,-265-76 2177 0 0,238 63-1491 0 0,0 3 0 0 0,-1 2 0 0 0,1 1 0 0 0,-66 8 0 0 0,-136 41 61 0 0,127-21-131 0 0,-202 47 297 0 0,223-49-149 0 0,2 5 0 0 0,-103 45 1 0 0,168-61-161 0 0,-95 38 308 0 0,1 5 0 0 0,-228 140 0 0 0,334-183-373 0 0,1 2 1 0 0,0 0 0 0 0,2 1-1 0 0,0 1 1 0 0,0 1 0 0 0,2 0 0 0 0,0 2-1 0 0,-18 28 1 0 0,29-39-20 0 0,0 0 0 0 0,1-1 0 0 0,0 1 0 0 0,1 1 0 0 0,0-1 0 0 0,0 1 1 0 0,1-1-1 0 0,0 1 0 0 0,0 0 0 0 0,1-1 0 0 0,1 1 0 0 0,0 0 0 0 0,0 0 0 0 0,1 0 0 0 0,0 0 0 0 0,0-1 0 0 0,1 1 0 0 0,1 0 0 0 0,-1-1 1 0 0,2 1-1 0 0,-1-1 0 0 0,1 0 0 0 0,1 0 0 0 0,5 9 0 0 0,5 2 4 0 0,0-1-1 0 0,1-1 1 0 0,1 0 0 0 0,0-1 0 0 0,1 0-1 0 0,1-2 1 0 0,1 0 0 0 0,0-1-1 0 0,1-1 1 0 0,0-1 0 0 0,1-1 0 0 0,26 9-1 0 0,29 9 21 0 0,2-4-1 0 0,101 18 1 0 0,-20-13 30 0 0,1-7 1 0 0,325 2-1 0 0,324-83 39 0 0,-710 45-114 0 0,-1-6 0 0 0,-1-3-1 0 0,124-46 1 0 0,-153 41-53 0 0,-2-2 0 0 0,0-4 0 0 0,-2-2-1 0 0,-2-3 1 0 0,72-57 0 0 0,-117 81 61 0 0,-1 0 1 0 0,0-2-1 0 0,-1 0 0 0 0,-1 0 0 0 0,-1-2 0 0 0,0 1 1 0 0,15-27-1 0 0,-24 34 6 0 0,-1 1 0 0 0,0-1 0 0 0,0 0 0 0 0,-1-1 0 0 0,0 1 1 0 0,-1-1-1 0 0,0 1 0 0 0,0-1 0 0 0,-1 0 0 0 0,-1 1 0 0 0,0-1 0 0 0,0 0 1 0 0,-1 0-1 0 0,-1 1 0 0 0,1-1 0 0 0,-2 0 0 0 0,-5-16 0 0 0,0 8 2 0 0,0 0-1 0 0,-1 1 1 0 0,0 0-1 0 0,-2 0 1 0 0,0 1-1 0 0,-1 0 1 0 0,-1 1-1 0 0,-1 1 1 0 0,0 0 0 0 0,0 1-1 0 0,-2 0 1 0 0,0 1-1 0 0,-21-13 1 0 0,-9-3-3 0 0,-2 1 0 0 0,-1 2 0 0 0,0 3 0 0 0,-2 2 0 0 0,-87-24 0 0 0,-279-39-16 0 0,255 66-96 0 0,-1 8 1 0 0,-212 12 0 0 0,264 6-391 0 0,0 5 0 0 0,1 5 0 0 0,-142 41 0 0 0,220-49-458 0 0,1 1-1 0 0,0 1 1 0 0,-55 31-1 0 0,36-14-1121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3.258"/>
    </inkml:context>
    <inkml:brush xml:id="br0">
      <inkml:brushProperty name="width" value="0.05" units="cm"/>
      <inkml:brushProperty name="height" value="0.05" units="cm"/>
    </inkml:brush>
  </inkml:definitions>
  <inkml:trace contextRef="#ctx0" brushRef="#br0">1964 261 5132 0 0,'-18'-15'85'0'0,"-1"2"0"0"0,0 0 0 0 0,-1 1 0 0 0,0 0 0 0 0,-1 2 0 0 0,0 0 0 0 0,-1 2 0 0 0,0 0 0 0 0,-24-4 0 0 0,-34-5 442 0 0,-100-7 0 0 0,132 19-508 0 0,-67-5 284 0 0,0 6 1 0 0,-168 15 0 0 0,221-4-216 0 0,1 2 0 0 0,0 3 0 0 0,1 3 0 0 0,0 2 0 0 0,1 2 0 0 0,2 4 0 0 0,0 1 0 0 0,-74 45 0 0 0,105-52-25 0 0,1 1 0 0 0,0 2-1 0 0,1 0 1 0 0,1 1 0 0 0,1 2-1 0 0,-34 44 1 0 0,43-47-22 0 0,0 0-1 0 0,1 1 1 0 0,2 0 0 0 0,0 1-1 0 0,1 0 1 0 0,1 0 0 0 0,1 1-1 0 0,1 0 1 0 0,-4 36 0 0 0,6-26-2 0 0,1 1 0 0 0,3-1 0 0 0,0 0 0 0 0,2 1 0 0 0,2-1 0 0 0,0 0 0 0 0,17 57 0 0 0,-13-68-16 0 0,0 0 1 0 0,1-1-1 0 0,1 0 1 0 0,1 0-1 0 0,1-2 0 0 0,0 1 1 0 0,2-1-1 0 0,0-1 1 0 0,1-1-1 0 0,1 0 0 0 0,0-1 1 0 0,23 17-1 0 0,2-4 34 0 0,1-3 0 0 0,2-1 0 0 0,0-2 0 0 0,2-3 0 0 0,0-1 0 0 0,1-2 0 0 0,90 19 0 0 0,-8-12 163 0 0,233 13 0 0 0,-193-30-80 0 0,0-7-1 0 0,0-7 1 0 0,-1-8 0 0 0,266-59 0 0 0,-370 58-111 0 0,-1-2 0 0 0,0-4 0 0 0,-2-2-1 0 0,0-3 1 0 0,109-67 0 0 0,-137 73-21 0 0,-1-3 0 0 0,-1 0 0 0 0,-1-2 0 0 0,-1-1 0 0 0,-2-2 0 0 0,-1 0 0 0 0,-1-2 0 0 0,-1-1 0 0 0,-2 0 0 0 0,-1-2 0 0 0,20-45 0 0 0,-16 21 8 0 0,25-90 1 0 0,-43 122-14 0 0,-1-1 0 0 0,-1 0 0 0 0,-2 0 0 0 0,0-1 0 0 0,-2 1 0 0 0,-2-28 0 0 0,-1 41-1 0 0,0 0-1 0 0,-1 0 1 0 0,0 0-1 0 0,-1 0 1 0 0,0 1 0 0 0,-1 0-1 0 0,-1 0 1 0 0,0 0-1 0 0,-1 1 1 0 0,-8-13-1 0 0,4 10-9 0 0,-1 1 0 0 0,0 1 0 0 0,-1-1 0 0 0,-1 2 0 0 0,0 0 0 0 0,-30-19 1 0 0,3 7-61 0 0,-2 3 0 0 0,-1 2 0 0 0,0 1 1 0 0,-1 3-1 0 0,-54-12 0 0 0,-9 3-280 0 0,-182-17 0 0 0,-112 24-609 0 0,36 28-554 0 0,127 18-2233 0 0,143-11 815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4.426"/>
    </inkml:context>
    <inkml:brush xml:id="br0">
      <inkml:brushProperty name="width" value="0.05" units="cm"/>
      <inkml:brushProperty name="height" value="0.05" units="cm"/>
    </inkml:brush>
  </inkml:definitions>
  <inkml:trace contextRef="#ctx0" brushRef="#br0">1917 138 6345 0 0,'-8'-10'-109'0'0,"-1"1"1"0"0,0 0-1 0 0,-1 1 1 0 0,0 0-1 0 0,0 0 1 0 0,0 1 0 0 0,-1 0-1 0 0,-1 1 1 0 0,1 1-1 0 0,-1-1 1 0 0,1 2-1 0 0,-18-5 1 0 0,-10-1 285 0 0,-1 1 0 0 0,-63-5 1 0 0,-27 7 63 0 0,0 5 0 0 0,-139 17 0 0 0,125 2 125 0 0,-268 67 1 0 0,370-71-250 0 0,0 1 0 0 0,2 3 0 0 0,0 1 1 0 0,1 1-1 0 0,1 3 0 0 0,1 1 0 0 0,-61 50 1 0 0,86-63-54 0 0,0 1 1 0 0,0 0 0 0 0,1 1 0 0 0,1 1-1 0 0,0 0 1 0 0,1 0 0 0 0,-14 26 0 0 0,19-30-36 0 0,0 1 1 0 0,0-1 0 0 0,2 1-1 0 0,-1 0 1 0 0,1-1 0 0 0,0 1-1 0 0,1 0 1 0 0,0 0 0 0 0,1 0-1 0 0,0 1 1 0 0,1-1 0 0 0,0 0-1 0 0,4 18 1 0 0,2-5-3 0 0,1 0 0 0 0,1-1 0 0 0,1-1 0 0 0,1 1 0 0 0,1-2 0 0 0,0 1 0 0 0,2-2 0 0 0,0 0 0 0 0,2-1 0 0 0,0 0-1 0 0,26 23 1 0 0,3-3 53 0 0,2-2-1 0 0,1-2 0 0 0,78 41 0 0 0,-41-32 117 0 0,2-4-1 0 0,2-4 0 0 0,184 46 1 0 0,289 22 484 0 0,-216-58-240 0 0,697-3-1 0 0,-970-43-401 0 0,1-4 0 0 0,0-3 0 0 0,107-25 0 0 0,-156 26-33 0 0,1-1-1 0 0,-2-1 1 0 0,1-1 0 0 0,-1-1 0 0 0,0-1 0 0 0,-1-1 0 0 0,-1-2-1 0 0,0 0 1 0 0,-1-1 0 0 0,-1-1 0 0 0,0-1 0 0 0,-1 0 0 0 0,20-27-1 0 0,-25 26-5 0 0,0-2 0 0 0,-1 1 0 0 0,-1-2 0 0 0,-1 1 0 0 0,-1-2 0 0 0,-1 1 0 0 0,-1-1 0 0 0,9-43 0 0 0,-14 49-4 0 0,-1-1-1 0 0,0 0 1 0 0,-2 1-1 0 0,0-1 1 0 0,-1 0-1 0 0,0 0 1 0 0,-2 1-1 0 0,0-1 1 0 0,-1 1-1 0 0,-1 0 1 0 0,0 0-1 0 0,-13-26 1 0 0,3 14 0 0 0,-2 1 0 0 0,-1 1-1 0 0,-1 1 1 0 0,-1 0 0 0 0,-2 2 0 0 0,0 0 0 0 0,-1 2 0 0 0,-2 0 0 0 0,-50-34 0 0 0,9 15-11 0 0,-2 2 0 0 0,-141-57 1 0 0,85 50-149 0 0,-1 6 0 0 0,-3 5 0 0 0,-1 6 1 0 0,0 5-1 0 0,-201-10 0 0 0,-55 38-1341 0 0,132 24-3575 0 0,208-21 2688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7.487"/>
    </inkml:context>
    <inkml:brush xml:id="br0">
      <inkml:brushProperty name="width" value="0.05" units="cm"/>
      <inkml:brushProperty name="height" value="0.05" units="cm"/>
    </inkml:brush>
  </inkml:definitions>
  <inkml:trace contextRef="#ctx0" brushRef="#br0">56 0 3704 0 0,'-8'2'615'0'0,"0"1"0"0"0,1-1-1 0 0,0 1 1 0 0,-1 1-1 0 0,-6 4 1 0 0,13-7-2 0 0,0-1-543 0 0,1 0 0 0 0,0 0-1 0 0,0 1 1 0 0,0-1 0 0 0,0 0 0 0 0,-1 0 0 0 0,1 1 0 0 0,0-1 0 0 0,0 0 0 0 0,0 0-1 0 0,0 1 1 0 0,0-1 0 0 0,0 0 0 0 0,0 1 0 0 0,0-1 0 0 0,0 0 0 0 0,0 0 0 0 0,0 1 0 0 0,0-1-1 0 0,0 0 1 0 0,0 1 0 0 0,0-1 0 0 0,0 0 0 0 0,0 0 0 0 0,0 1 0 0 0,0-1 0 0 0,0 0-1 0 0,1 1 1 0 0,-1-1 0 0 0,0 0 0 0 0,0 0 0 0 0,0 1 0 0 0,0-1 0 0 0,1 0 0 0 0,-1 0 0 0 0,0 0-1 0 0,1 1 1 0 0,8 2 56 0 0,1 0-1 0 0,-1-1 1 0 0,1 1 0 0 0,0-2-1 0 0,0 0 1 0 0,-1 0-1 0 0,18-1 1 0 0,-10 0-26 0 0,498 26 833 0 0,156-16-822 0 0,-192-6-3312 0 0,-353 5-1909 0 0,-94-7 2468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020"/>
    </inkml:context>
    <inkml:brush xml:id="br0">
      <inkml:brushProperty name="width" value="0.05" units="cm"/>
      <inkml:brushProperty name="height" value="0.05" units="cm"/>
    </inkml:brush>
  </inkml:definitions>
  <inkml:trace contextRef="#ctx0" brushRef="#br0">85 8 6253 0 0,'-57'-8'1767'0'0,"54"8"-1415"0"0,-22 4 1870 0 0,26-2-2165 0 0,0-1 0 0 0,0 1 0 0 0,-1-1 1 0 0,1 1-1 0 0,0-1 0 0 0,0 0 0 0 0,0 0 0 0 0,1 1 1 0 0,-1-1-1 0 0,0 0 0 0 0,0 0 0 0 0,1 0 1 0 0,-1 0-1 0 0,0 0 0 0 0,1 0 0 0 0,-1-1 1 0 0,1 1-1 0 0,-1 0 0 0 0,1-1 0 0 0,0 1 1 0 0,-1-1-1 0 0,3 1 0 0 0,42 10 441 0 0,-44-11-472 0 0,140 23 691 0 0,166 5-1 0 0,144-23-524 0 0,-89-17-1019 0 0,-83 2-1942 0 0,-93 7-3004 0 0,-159 3 2939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4.458"/>
    </inkml:context>
    <inkml:brush xml:id="br0">
      <inkml:brushProperty name="width" value="0.05" units="cm"/>
      <inkml:brushProperty name="height" value="0.05" units="cm"/>
      <inkml:brushProperty name="color" value="#E71224"/>
    </inkml:brush>
  </inkml:definitions>
  <inkml:trace contextRef="#ctx0" brushRef="#br0">38 980 6721 0 0,'-38'39'3455'0'0,"84"-90"-2832"0"0,-3-3-1 0 0,-2-1 1 0 0,40-72 0 0 0,-2 4-300 0 0,-31 52-186 0 0,51-76 342 0 0,153-176 0 0 0,-235 301-411 0 0,-13 17-52 0 0,0-1 1 0 0,0 1-1 0 0,1 0 1 0 0,-1 0 0 0 0,1 0-1 0 0,0 1 1 0 0,8-6-1 0 0,-12 10-4 0 0,18 23 36 0 0,-17-14-36 0 0,0 1 1 0 0,-1-1-1 0 0,0 1 1 0 0,0 0-1 0 0,-1-1 1 0 0,-1 13-1 0 0,-9 58 43 0 0,-89 394 122 0 0,86-422-154 0 0,9-34-9 0 0,0 0 0 0 0,-1 0 0 0 0,-10 22 0 0 0,15-40-8 0 0,0 1 0 0 0,-1 0-1 0 0,1 0 1 0 0,-1 0-1 0 0,1 0 1 0 0,-1 0 0 0 0,0 0-1 0 0,1-1 1 0 0,-1 1 0 0 0,0 0-1 0 0,1 0 1 0 0,-1-1-1 0 0,0 1 1 0 0,0-1 0 0 0,0 1-1 0 0,1-1 1 0 0,-1 1-1 0 0,0-1 1 0 0,0 1 0 0 0,0-1-1 0 0,0 0 1 0 0,0 1 0 0 0,0-1-1 0 0,0 0 1 0 0,0 0-1 0 0,-1 0 1 0 0,-1 0-7 0 0,1 0 0 0 0,0-1 0 0 0,0 1 0 0 0,0-1 0 0 0,0 0 1 0 0,0 0-1 0 0,0 0 0 0 0,0 0 0 0 0,0 0 0 0 0,0 0 0 0 0,-3-3 0 0 0,-3-2-65 0 0,1-1-1 0 0,-1-1 0 0 0,1 1 1 0 0,-8-13-1 0 0,-7-15-849 0 0,2-1 0 0 0,-21-51 0 0 0,-13-24-6389 0 0,36 85 4663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504"/>
    </inkml:context>
    <inkml:brush xml:id="br0">
      <inkml:brushProperty name="width" value="0.05" units="cm"/>
      <inkml:brushProperty name="height" value="0.05" units="cm"/>
    </inkml:brush>
  </inkml:definitions>
  <inkml:trace contextRef="#ctx0" brushRef="#br0">0 65 6465 0 0,'0'0'-110'0'0,"3"-2"218"0"0,13-6 148 0 0,0 1 1 0 0,1 0-1 0 0,0 1 1 0 0,0 1 0 0 0,0 1-1 0 0,1 0 1 0 0,23-2-1 0 0,131-1 788 0 0,330-1-93 0 0,174 33-1030 0 0,-565-17-248 0 0,-35-3-127 0 0,93 4-4246 0 0,-145-9 1606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968"/>
    </inkml:context>
    <inkml:brush xml:id="br0">
      <inkml:brushProperty name="width" value="0.05" units="cm"/>
      <inkml:brushProperty name="height" value="0.05" units="cm"/>
    </inkml:brush>
  </inkml:definitions>
  <inkml:trace contextRef="#ctx0" brushRef="#br0">18 0 7289 0 0,'-2'1'-15'0'0,"-13"9"781"0"0,15-9-737 0 0,1-1 0 0 0,-1 1 0 0 0,1 0-1 0 0,-1-1 1 0 0,1 1 0 0 0,-1 0 0 0 0,1-1-1 0 0,-1 1 1 0 0,1 0 0 0 0,0-1-1 0 0,-1 1 1 0 0,1-1 0 0 0,0 1 0 0 0,0-1-1 0 0,-1 0 1 0 0,1 1 0 0 0,0-1 0 0 0,0 0-1 0 0,0 1 1 0 0,-1-1 0 0 0,1 0 0 0 0,0 0-1 0 0,0 0 1 0 0,1 0 0 0 0,30 9 591 0 0,-1-2 1 0 0,66 6-1 0 0,-43-7-314 0 0,896 71 1416 0 0,-924-76-1708 0 0,428 8-802 0 0,-186-7-776 0 0,-93-2-664 0 0,-105 0-1022 0 0,-34 0 274 0 0</inkml:trace>
</inkml:ink>
</file>

<file path=ppt/ink/ink1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39:41.136"/>
    </inkml:context>
    <inkml:brush xml:id="br0">
      <inkml:brushProperty name="width" value="0.05292" units="cm"/>
      <inkml:brushProperty name="height" value="0.05292" units="cm"/>
      <inkml:brushProperty name="color" value="#FF0000"/>
    </inkml:brush>
  </inkml:definitions>
  <inkml:trace contextRef="#ctx0" brushRef="#br0">13552 1336 376 0,'4'-2'43'0,"-4"2"20"16,0-6-17-16,0 6 15 0,3-6 1 0,-3 6-4 16,1-4-6-16,-1 4 6 0,0-6 1 15,0 3 0-15,0 3 1 0,0 0 2 0,0-5-5 16,0 5-1-16,2-4-5 0,-2 4-8 16,2-5 2-16,-2 5 0 0,0 0-12 0,0 0-1 15,0-5 3-15,0 5-8 0,0 0 1 16,0 0-3-16,0 0-5 0,0 0 7 15,0 0 2-15,-4-6-6 0,4 6 4 16,0 0-7-16,0 0 4 0,-10 0-8 0,10 0 1 16,-8 0-2-16,8 0-4 0,-13 4 5 15,4-2-4-15,-1-2-4 0,-1 2-5 16,1 1 5-16,-7-1 1 0,2 5-4 0,3-6-1 16,-3 4-3-16,0 1 2 0,-1 0 2 15,-1 0-4-15,-2 2 3 0,-2 0-1 0,-1 0 0 16,-10 7 3-16,-3-2 1 0,7 1-4 15,1 3 0-15,-3 0-1 0,8-4 3 0,4 2-9 16,-5 8 8-16,0 0 0 16,8-4-1-16,-1 7-1 0,1-4 0 0,5 0-1 0,-5 6 3 15,2-5-4-15,4 2 3 16,-3 4-3-16,4 3 5 0,-1-5-1 0,-4 5-2 16,7-5 4-16,-3-6-5 0,4 5 2 15,-6 7-2-15,5-8 9 0,1 1-3 0,2-1-3 16,-4-1 1-16,4 3 0 0,0-1-1 15,-2 1 3-15,5 1 0 0,-2 0 3 16,0 1 0-16,6 11-1 0,-1-6-1 0,1 6-2 16,0 1-2-16,3-3 6 0,1-3-3 15,2 0 2-15,1-3 2 0,2 1-3 0,-1-4 4 16,4 1-4-16,1-1 0 16,6-3 5-16,1-1-5 0,-1-4-1 0,6 3 4 15,2-3 2-15,6 1-3 0,-2-5 4 16,13 7-6-16,3-4-1 0,1 1 4 0,3 0-2 15,1-1 0-15,3-1-3 0,2 0 4 16,0 0-2-16,1-2-3 0,2-2 1 0,-1-1 2 16,2 1-1-16,0-2 0 0,4 2 2 15,1-4 1-15,0 0-3 0,0 1-3 16,4-1 0-16,-1-1 1 0,4-1 2 0,2 3 0 16,0-3-4-16,2-2 2 0,-1 3-4 15,2-4 2-15,-2 1 3 0,4 1-1 16,-7 0 0-16,5-1 1 0,0-1-9 15,3 1-2-15,-3-1 10 0,0-1-9 0,-2 3 7 16,2-4-6-16,5 2 3 0,-3 0 0 16,-1-2 1-16,4 5-5 0,-3-6 6 0,-1 3-1 15,4-2 3-15,1-1 0 0,0-1 0 16,0-2 1-16,0 3 0 0,5-3-3 0,-3-3 4 16,2 1-3-16,-2-1 0 0,3-1-1 15,-3-3 0-15,1 0 0 0,-8-1 0 0,3-2-2 16,-1 0 1-16,-2-3 1 0,-1 2-2 15,2 0 1-15,-6-3 1 0,-1 1-2 0,2-2 3 16,-4-2 0-16,-2 1-4 0,1 2 0 16,-3-4 2-16,-2 3 2 0,2 0-5 15,-3 0 4-15,-3-2-1 0,-3 0-2 16,0 2-2-16,-4 0 2 0,-4-1-1 16,6 3 1-16,-14 0-1 0,-2 2 4 0,2-1 1 15,-2 0-5-15,-5-2 4 0,1-1-4 16,2 1-1-16,-3 0 1 0,-1-1 5 0,-1-1 3 15,-4 0-7-15,4-2 5 0,-4-5-2 16,2 2 6-16,2 3-6 0,-4-5 5 0,1 5-6 16,-3-3 8-16,3-3-4 0,-7 3 0 15,0 1 4-15,-4 0 0 0,-4 3 5 0,-4 2 0 16,1 0 1-16,-4 4 0 16,-2-4-2-16,-2-1-2 0,1 2-1 0,-1 0 0 15,-2 0-2-15,0 2-4 0,0-4 1 16,-1 1 2-16,-3 0-7 0,0 2 3 0,1-2-1 15,-6 0-3-15,-1-3-3 0,-1 4 4 16,2-4-4-16,-6-3 1 0,-2 0-3 0,-1 3-1 16,-6-8 2-16,-4 0-3 0,1 2 1 15,-2 1 3-15,-2-1-1 0,-3 3-2 0,1-2-1 16,-2 0 3-16,-3 2 1 0,-2-1-5 16,-1 1 4-16,-7-6 0 0,4 7 0 15,-6-1 3-15,1-4-6 0,-9 4 2 0,5-4 6 16,-4 5-6-16,-1-1 1 15,0-4 2-15,-1 3 0 0,-4 1 2 0,0-2-6 16,-1 2 5-16,-1-2-4 0,-2 2-1 16,-2 0 1-16,3 3 1 0,-5-1 2 0,1 4 0 15,-3-1-4-15,2-2 2 0,-5 5 7 16,2 1-10-16,-1-3 0 0,-8 3 0 0,9-1 0 16,-8 4-5-16,-2-4-2 0,3 3 3 15,-7-1-6-15,-2-1 1 0,-1 1 7 0,2 0-1 16,1 4 2-16,-2-3 2 0,0 2-6 15,1 0 3-15,3 3 2 0,0 0 1 0,2 0-1 16,-2 0 3-16,7 1-2 16,1-1-5-16,3 3 3 0,0-3 2 0,0 2 2 0,0-1-7 15,12 4 6-15,-13-6-3 16,3 5-1-16,11-1 3 0,-13 4-5 0,-3-2 0 16,1 0 0-16,-5-2 2 0,5 2 0 15,-3 0-2-15,1 0 5 0,-3-2-2 0,3 2 1 16,-3-2 0-16,5 2 5 0,-3 4-4 15,16-4-2-15,-11-2 9 0,14 2-6 16,5 0 1-16,-2 2 0 0,0-4 4 0,5 0-2 16,0 2-3-16,4 2 4 0,-4 2 0 15,5-1 2-15,-1 1-2 0,6-2 3 0,-6 3-5 16,1 0 4-16,0 0 3 0,-3 1-2 16,1-1-5-16,0 0 3 0,0 0 0 15,-3 0-2-15,4 1 4 0,-4 0 0 16,5 0 1-16,-1 0 1 0,1-1-3 0,4 0-6 15,-2 1 5-15,8-4 0 0,5 2-4 16,0 0 8-16,6 0-4 0,-3-3-1 0,4 2 4 16,-1 1-2-16,0-3 2 0,1 1 0 15,0 3-6-15,1-1 1 0,-2 0 3 0,2 0 1 16,-2 2 0-16,2-3-2 0,3 2-1 16,-1-2 2-16,2 1-2 0,2 0-3 0,3-1-9 15,1-1-11-15,-1 2-2 16,4-2-4-16,-1 2-7 0,2-3-24 0,-2 4-4 15,5-3-31-15,2-2-17 0,0 0-33 16,2 5-72-16,-2-5-160 0,0 0 110 16</inkml:trace>
  <inkml:trace contextRef="#ctx0" brushRef="#br0" timeOffset="3332.4">14500 2986 946 0,'0'0'-49'0,"5"-3"22"15,-5 3 8-15,0 0 2 0,2-4 10 0,-2 4 14 16,0 0 14-16,0 0 2 0,1-3 10 16,-1 3 6-16,0 0 2 0,0 0 5 0,0 0 2 15,0-6 4-15,0 6 2 0,0 0-6 16,0 0 2-16,0 0-6 0,0 0-9 0,0 0 1 15,0 0 0-15,0 0-5 0,0 0-6 16,0 0 4-16,0 0-8 0,0 0-1 16,0 0-3-16,0 13-1 0,-1-5-4 15,-6-1 2-15,3 5-1 0,1 3-3 0,-7-1 1 16,2 6 1-16,-2 1-3 0,-2 11-1 16,-3-1-3-16,-2 1 8 0,0 4-1 0,1 0-6 15,-8 10 3-15,6 3 13 0,-6-5-6 16,3 2-1-16,4-8 1 0,1 0 4 0,-1 0 1 15,2-5 3-15,3 2 1 0,-3-1 3 16,0-2-2-16,8-5 0 0,-3-5-3 0,4 1-1 16,0-3-3-16,0-1-2 0,-1-1 3 15,2-3-3-15,2 1-2 0,-2-2-3 0,3-2 0 16,-1-3-2-16,1 0-3 16,-1 1-1-16,1-4-13 0,0 1-24 0,-1-3-41 15,3-1-54-15,0-3-74 0,0 0-384 16,0 4-84-16</inkml:trace>
  <inkml:trace contextRef="#ctx0" brushRef="#br0" timeOffset="4239.92">12892 4407 1551 0,'0'-8'13'0,"0"7"27"0,0-4 13 16,0 5 4-16,0-9 7 0,0 9 2 0,0-5 1 16,0 1 5-16,0 4-2 0,3-7-6 15,-1 2-1-15,3 1-7 0,-2-2-2 16,-1 1-5-16,7-2-4 0,-3 0-7 0,3 1-2 15,1-1 0-15,3-3-5 0,2 2-6 16,0 3-4-16,1-3 1 0,3 4-5 0,1-3-2 16,4 3 0-16,-3 0-1 0,2 1-2 15,-2 1-2-15,0 2 2 0,3 0-5 16,-6 0 1-16,1 2-5 0,-3 1-1 0,-1 1-4 16,-3 1-3-16,1 3-4 0,-2-1 3 15,-5 3-1-15,-1 1 3 0,-3 2-3 16,-4-3 1-16,-1 4 1 0,-1-1 4 0,-4 2 1 15,-2 3-4-15,0 0 2 0,-4-1 0 16,3 0 2-16,-1 0 0 0,2-4 3 0,2 0-5 16,-4 2 1-16,4-3 1 0,0-1-2 15,-1-2-10-15,6-2-11 0,-4 0-3 0,5-1-8 16,2-1 4-16,-3-1-1 0,3-4 3 16,5 6-4-16,2-2 12 0,-4-1-1 0,6-1-1 15,-3 0 7-15,3 1 0 0,1 2 1 16,-2-2 5-16,3 5-4 0,0-1 2 0,2 3 5 15,-6 3-2-15,8 2 1 0,-4 2 12 16,-1 1 6-16,1 2 9 0,-3 1 3 16,-2 1 6-16,-4-1 8 0,0 0 8 15,-2-1 5-15,-4 5 1 0,0 0 2 0,-8 7 3 16,-5-3-1-16,-6 3-3 0,-1-5-6 16,-7-2-2-16,-3 0-4 0,3-4-5 0,-5-3-3 15,5-4-5-15,2-5-7 0,6-2-21 16,4-3-34-16,4-4-39 0,0-9-54 0,5-2-78 15,2-8-103-15,1-6-144 0,7-5-157 16,8-12-110-16</inkml:trace>
  <inkml:trace contextRef="#ctx0" brushRef="#br0" timeOffset="4665.81">13611 4485 1757 0,'-2'-6'37'0,"2"6"11"0,-2-6 15 0,2 6 10 16,0-5 6-16,0 5-5 0,0-4-3 15,0 4-7-15,4-7-9 0,-2 2-4 0,-1 4-5 16,9-3-9-16,-5 2-2 0,6 0-4 16,0 0-3-16,-1 2 3 0,5-2-7 0,-3 2-3 15,3 2-1-15,0 2-3 0,1 2 0 16,-1 0-6-16,0 1-3 0,-5 2 1 15,1 4-1-15,-3 3 0 0,-3 1-1 16,-2 2 3-16,0 1-2 0,-6 7-4 0,0-1 9 16,-6 10-1-16,-4-4 3 0,1 4 3 15,-5-5 7-15,1 2 3 0,-4-2 7 0,3-1-4 16,-1-5 3-16,1-4-7 0,4-1 1 16,3-4-6-16,1-2 4 0,1-3-8 0,3 0 0 15,2-2 1-15,-1-1-3 0,6 0-7 16,2-3 4-16,7-2-1 0,1 1-7 0,6-4 5 15,7-2-8-15,18-1-4 0,1-4-2 16,4-4-7-16,9-2-21 0,2 1-22 0,-14-1-33 16,8-3-43-16,-11 2-42 15,-2-5-63-15,0 4-127 0,-4-3-71 0,-7-1-134 16,0 1-68-16</inkml:trace>
  <inkml:trace contextRef="#ctx0" brushRef="#br0" timeOffset="5067.89">14483 4182 1627 0,'-2'-5'67'0,"2"1"17"0,-1 1-4 0,1 3-3 0,0 0 6 15,-7-6-7-15,7 6 3 16,0 0 8-16,0 0 0 0,-12 15-4 0,7-3 0 15,2 6-11-15,-6 5-2 0,3 11-6 16,-3 3-4-16,-2 7-9 0,1 11-4 0,-2-3-1 16,4-4-8-16,1-2-1 0,2 1-1 15,5-4-8-15,0 0-1 0,5-1 0 0,2-4-2 16,1-2-3-16,7-4 1 16,2 0-11-16,1-8 4 0,7-3-8 0,2-1 2 0,-2-12 2 15,-1 0-1-15,-3-7-4 16,1 3-1-16,2-9 2 0,1 1-2 0,-6-5 1 15,2-4 2-15,-6-2 1 0,-2-2-4 16,-5-4-2-16,0-4 1 0,-4-2-1 0,1 1 3 16,-8 0 1-16,1-2-6 0,-2 3-7 15,0 3-14-15,-5-2-21 0,1 6-27 0,0 2-34 16,-3 1-48-16,0 4-54 0,3 3-74 16,2 1-173-16,2-1 13 0,2 5-106 0,0-1-46 15</inkml:trace>
  <inkml:trace contextRef="#ctx0" brushRef="#br0" timeOffset="5273.31">15158 4479 1699 0,'0'0'113'0,"0"0"-2"16,8 0-6-16,-8 0-17 0,2 4-5 0,-2-1 7 15,0 5 8-15,-2 5-5 0,-1 2-5 16,2 6-1-16,-1 4-11 0,-3 3-7 0,1-1-4 15,4 3-9-15,-1 8-5 0,2-4-27 16,-1-5-38-16,0-5-38 0,2 2-58 0,3-5-62 16,-3-3-96-16,1-3-175 0,2-6-216 15,-1-4-155-15</inkml:trace>
  <inkml:trace contextRef="#ctx0" brushRef="#br0" timeOffset="5602.03">15420 4300 1872 0,'-3'5'66'0,"3"-5"14"15,0 6 0-15,0-6 6 0,0 0-10 0,0 5-1 16,0-5-8-16,0 0-7 0,13-3-1 16,-4 1-8-16,1-2-7 0,9-1-16 0,2-2-27 15,2 0-32-15,1-2-50 0,-2 1-55 16,-1-2-68-16,4 1-111 0,-1-2-324 0,-6 2-136 15</inkml:trace>
  <inkml:trace contextRef="#ctx0" brushRef="#br0" timeOffset="5901.79">15631 3939 1623 0,'-3'-2'-81'0,"3"2"31"0,0 0 27 0,-9 8 37 15,8-3 10-15,-2 3 18 0,-1 3 16 16,-1 1 9-16,3 0 6 0,-1 6 9 0,-7 2 5 16,7 6 4-16,-8 10 3 0,0-1 4 15,1 7-12-15,-7 6 4 0,2 5-11 0,2 2-4 16,-1 3-5-16,0-1-4 16,-1 2-4-16,4-4-5 0,5-10-2 0,0 2-4 15,4-3-5-15,-4 1-10 0,8-11-3 16,0-3 1-16,2 6 0 0,5-1-6 0,8-2-15 15,1-6-11-15,9-5-25 0,5-5-18 16,6-4-28-16,6-6-27 0,6-5-36 0,15-8-52 16,5-4-46-16,0-4-104 0,-3-4-90 15,0-7-115-15,-5-4-41 0</inkml:trace>
  <inkml:trace contextRef="#ctx0" brushRef="#br0" timeOffset="11848.95">18352 2949 1444 0,'2'-2'-10'16,"-2"2"9"-16,4-2 9 0,-4 2 5 0,0 0 17 16,2-5 10-16,-2 5 11 0,0 0 1 15,7-3-4-15,-7 3 1 0,0 0-6 0,0 0 5 16,12 7 9-16,-4-1 2 0,5 4 7 15,4 4-2-15,6 10 1 0,2 3-6 0,9 7 7 16,-3 1-6-16,5 5-2 0,-1 1-7 16,3 3-1-16,2 3-6 0,2-1-1 15,5 3-3-15,1-5-1 0,-2 3-1 0,2-3-6 16,0-3 0-16,-4 1-5 0,3-5-9 0,-5-3-13 16,-2-4-21-16,-12-5-30 15,2-2-31-15,-7-3-47 0,-2-6-66 0,-6-1-92 16,-2-4-158-16,-5-2-109 0,1-1-51 15</inkml:trace>
  <inkml:trace contextRef="#ctx0" brushRef="#br0" timeOffset="12303.98">18816 4060 1399 0,'4'-1'-26'0,"-4"1"13"0,3-5 9 0,-3 5 5 16,0 0 5-16,0 0 15 0,0 0 20 16,7 12 10-16,-2-1 12 0,-3 3 1 0,-1 6 3 15,6 5 4-15,-5 1 1 0,2 14 4 16,-4 3 0-16,2 0-3 0,0 5 2 0,-2-1-5 15,0 0-6-15,0-2-8 0,0-1-1 16,3-1-8-16,-1-3-4 0,1-2-1 16,0-6-7-16,-1-5-5 0,2-3-15 15,1-3-18-15,-4-2-30 0,1-3-36 0,1-2-36 16,1-1-50-16,-1-4-62 0,0 0-139 0,4-4-199 16,-2-1-58-16</inkml:trace>
  <inkml:trace contextRef="#ctx0" brushRef="#br0" timeOffset="12717.1">19567 4045 1628 0,'0'-9'50'15,"0"0"13"-15,0 5 6 0,-2-1 6 16,2 5-10-16,-2-3-5 0,2 3 2 0,0 0 9 15,0 0-1-15,-17 14-3 0,11-2 0 16,-4 1-4-16,-3 8-4 0,-4 6-6 16,0 5-2-16,0 4-2 0,-6 7-6 0,5 5-1 15,-4 0-7-15,2 4 3 0,0-4-4 16,3 3-3-16,5-7-5 0,-1-2-2 0,7-1 2 16,0-4-2-16,3 2-3 0,3-9-6 15,3-5-4-15,1-3-8 0,2-3-3 0,1-2-3 16,-2-2 0-16,9-3 3 0,-4-4-10 15,5-2 2-15,0-1-2 0,-1-5 2 0,-2-3 0 16,3-3 2-16,2-3 0 0,-2-4-2 16,0-4 2-16,2-10 2 0,-5-2-1 0,-4-3 1 15,0-3 0-15,-1 5 5 16,-2 4-5-16,-3 1 0 0,-2 4-2 0,-2 2-17 16,-3 2-11-16,0 4-27 0,3-1-23 15,-6 3-34-15,4 2-44 0,-2 0-43 0,-1 1-59 16,4 2-395-16,-2 1-156 0</inkml:trace>
  <inkml:trace contextRef="#ctx0" brushRef="#br0" timeOffset="13207.37">20228 3840 1778 0,'0'-3'-34'15,"0"3"12"-15,-1-6 10 0,1 6-3 16,0 0 16-16,0 0 7 0,0 0 15 15,-12 14 8-15,10-5 7 0,1 4 5 16,-4 6 2-16,1 6 2 0,1 3 9 0,-2 10 0 16,-2 3-2-16,-1 4 2 0,0 12 5 15,-4 0-6-15,9-10 2 0,-6 2-7 0,6-1-3 16,0 0 0-16,-1-2-3 0,6-4-3 16,5-1-4-16,-4-5-4 0,7-4 0 0,3-2-5 15,2-2 4-15,-3-7-10 0,3-7-3 16,-2-5 0-16,-1 1-4 0,3-7 2 0,0-3-5 15,0 0 4-15,-3-5-4 16,1-5 2-16,-1 1 0 0,1-8 1 0,6-13-3 0,-9-3 0 16,-1-1-5-16,-1-2-1 15,-2-1 0-15,-6 6-1 0,5 5-6 0,-5 4-3 16,-3 0-9-16,3 8-21 0,-2-4-21 16,1 6-24-16,-1 0-30 0,-5 4-22 0,3 3-35 15,-2-2-46-15,3 6-105 0,-1-3-302 16,4 4-118-16</inkml:trace>
  <inkml:trace contextRef="#ctx0" brushRef="#br0" timeOffset="13393.58">20703 4241 1590 0,'5'0'-18'0,"2"0"19"0,-7 0 10 0,6 4 25 16,-4 1 24-16,-2 1 20 0,0 4 10 15,0-1 7-15,-2 3-2 0,2 1-6 16,-1 3-7-16,-2 2-1 0,1 1-12 0,2-1-9 15,-4 4-4-15,4-4-4 0,0 3-25 16,2-2-36-16,0-2-46 0,0-2-52 0,1-4-68 16,0-1-127-16,4-1-348 0,-1-5-146 15</inkml:trace>
  <inkml:trace contextRef="#ctx0" brushRef="#br0" timeOffset="13535.76">20904 3927 1620 0,'-7'-1'-108'0,"4"-3"13"0,-2 2-14 15,5 2-2-15,-6-2-11 0,6 2-244 0,0 0 121 16</inkml:trace>
  <inkml:trace contextRef="#ctx0" brushRef="#br0" timeOffset="13700.69">20919 4066 1039 0,'2'6'85'0,"-1"-1"18"0,-1-3 8 16,0-2 8-16,3 3-12 16,-3-3-2-16,4 2-4 0,-4-2-4 0,6 4-9 15,-6-4-7-15,15-4-9 0,-1 2-6 16,6 1-9-16,-2-3-14 0,9-1-22 0,1-2-34 16,10-4-37-16,0 2-61 0,-9 2-70 15,9-5-141-15,-10 1-229 0,-6 1-52 0</inkml:trace>
  <inkml:trace contextRef="#ctx0" brushRef="#br0" timeOffset="14000.66">21286 3733 1486 0,'0'0'5'15,"0"0"15"-15,0 0 9 0,0 0 6 0,0 0 29 16,-13 8 15-16,11-1 12 0,0 1-3 15,-2 3 11-15,-3 4 6 0,-1 6-2 0,0 11-1 16,-5 4-1-16,0 4-7 0,-2 7-3 16,-3 4-4-16,1-1-9 0,0 0-5 0,-1 2 1 15,5-11-4-15,1-4-4 0,1 3-2 16,0 1-9-16,5-4-11 0,-3-1 6 0,9-6-8 16,0-4-7-16,0-5-1 0,7 2-5 15,-1-3-12-15,7 1-14 0,1-4-24 0,10-6-33 16,9 4-28-16,11-5-30 15,4-7-40-15,7-1-42 0,6-2-42 0,15-2-78 16,-3 2-133-16,1-5-166 0,-5-3-111 16</inkml:trace>
  <inkml:trace contextRef="#ctx0" brushRef="#br0" timeOffset="19959.93">4902 7123 1548 0,'0'0'-72'0,"0"0"25"0,0 0 11 16,-1-6 18-16,1 6 11 0,0 0-2 16,0 0 13-16,0 0 6 0,-7-2 8 0,7 2 11 15,0 0 3-15,0 0 4 0,0 0 2 16,0 0 2-16,0 0 0 0,0 0 2 0,0 0 2 15,0 0-6-15,0 0 0 0,0 0-5 16,0 0-3-16,0 0 0 0,0 0-2 0,0 0-6 16,0 0-3-16,0 0 4 0,0 0-6 15,0 0 1-15,15 0-3 0,-15 0-3 16,13 0 3-16,-5 0-6 0,3 0 1 0,-1 0 1 16,1 2-5-16,1-2 3 0,3 2-2 15,4-2-3-15,-5 0 5 0,10 2-3 0,-1-2-3 16,-1 0 2-16,8 2 0 15,0-2 1-15,3 0-3 0,-1 0 4 0,14 0-5 0,0 2 0 16,3-2 5-16,-1 0-6 0,2 0-2 16,4 0 2-16,-1-2-1 0,6 0 0 0,10 0 3 15,-10 2-1-15,12-2 1 0,2 0-3 16,-1 2 3-16,3-2 0 0,1 2-3 16,-3 0 3-16,2 2 0 0,-3 0-4 0,3-2 0 15,-3 0 2-15,2 2-1 0,-6 0-1 16,9 2 1-16,-7-4 1 0,9 0 0 15,-6 0 0-15,4 0-2 0,3 0 5 0,0 0-5 16,-1-2 1-16,6 2 0 0,-3 0-4 16,4 0 7-16,-5 2-3 0,3-2 1 0,-4-2 0 15,2 4-2-15,-2-4 4 0,-3 4-4 16,1-4 2-16,0 2 0 0,-5-2-2 0,3 2 2 16,-3-2-2-16,5 2 2 0,2-2-1 15,-3 0 3-15,3-3-2 0,-4 2-2 0,-1 0-5 16,3-3 1-16,-2 0 7 15,-6 3-1-15,0-3-4 0,2 2 0 0,-3-2 2 16,-4 1 2-16,-10 3-2 0,-1-2 5 0,-3 2-5 16,-4 0 0-16,3-1-1 0,-3-2 2 15,1 2-2-15,-4-1 0 0,-6 4 6 0,4-3-7 16,-7-1 5-16,0 2-3 0,-4 0 3 16,-2-2-2-16,1 2 1 0,-3-2 2 0,0 3-6 15,-4-2 6-15,-4-1-5 0,1 4 1 16,-2-1 5-16,-3-1-5 0,-5 0 0 0,0 1 1 15,2 1 1-15,-4-2 3 16,0 2-4-16,-2-3 0 0,-6 3 7 0,13 0 2 0,-6 0 4 16,-7 0-3-16,8-1 6 0,-8 1 0 15,8 1-4-15,-8-1 7 0,7-1-5 16,-7 1 5-16,0 0-1 0,8 0-1 16,-8 0 3-16,0 0 3 0,0 0 2 0,9 0-7 15,-9 0 3-15,0 0 2 0,0 0-2 16,0 0-4-16,0 0 1 0,0 0-2 0,0 0-1 15,0 0 3-15,0 0-6 0,0 0 3 16,0 0 0-16,0 0 1 0,0 0-6 0,0 0 1 16,5-2 1-16,-5 2-5 0,0 0-1 15,0 0-1-15,0 0 2 0,0 0-1 16,0 0 8-16,0 0-12 0,0 0 3 0,0 0-3 16,0 0 6-16,0 0-4 0,0 0 0 15,0 0-4-15,-19-4 4 0,19 4-4 16,0 0 3-16,0 0-4 0,0 0 2 0,-6-2-1 15,6 2-2-15,0 0 1 0,0 0-2 0,0 0 0 16,0 0 4-16,0 0-4 0,0 0-2 16,-7 0-4-16,7 0-5 0,0 0-5 0,0 0-3 15,0 0 1-15,-3-4-2 0,3 4 0 16,0 0 0-16,0 0-4 0,0 0 7 0,0 0-3 16,0 0 3-16,0 0-3 0,0 0 7 15,0 0-4-15,0 0 7 0,0 0 3 0,0 0-3 16,0 0 5-16,0 0-4 15,-9-2 7-15,9 2-3 0,0 0 5 0,0 0 6 16,0 0-2-16,0 0-1 0,0 0 3 16,0 0 5-16,0 0-1 0,0 0 0 0,0 0 9 15,0 0-10-15,0 0 0 0,0 0 0 16,0 0 3-16,0 0 1 0,0 0-2 0,0 0 0 16,0 0-3-16,0 0 3 0,0 0-7 15,0 0 4-15,0 0 0 0,0 0-2 16,0 0 2-16,0 0 3 0,0 0-8 0,0 0 1 15,0 0 0-15,0 0 3 0,0 0 1 0,0 0 9 16,0 0 3-16,0 0-6 16,0 0 1-16,0 0 2 0,0 0 3 0,0-6 3 15,0 6-5-15,0 0 11 0,-1-3-12 16,1 3 0-16,0-4 5 0,0 4-3 0,0 0-2 16,0-9 0-16,0 9 2 0,1-6-2 15,-1 2 1-15,0 4-2 0,0-8 3 0,0 5-4 16,0-5-1-16,0 4 9 0,2-1-14 15,-2-3 0-15,0 0 0 0,0-1 2 0,0-2-2 16,0-3-2-16,0 1-5 0,0-2 3 0,0-2 3 16,2-3-8-16,1-1 4 0,-1-4 1 15,0-2 0-15,-1-1-2 0,2-10 0 0,1 6-1 16,1-7 1-16,-2-2-1 16,2 1 0-16,-3 1-3 0,4 0-1 0,-4 0 9 15,0-3-10-15,1 5 1 0,1-4 0 16,-3 2-2-16,-1 7 0 0,0 4-1 0,3-1 2 15,-3 0 2-15,0 3-1 0,0 5-4 16,0-2 2-16,0 3-4 0,0-1 1 0,-3 4 2 16,2 0-7-16,-3 3 6 0,-1-1-2 15,3 4-2-15,-2 0-2 0,-2-1 0 0,0 3 2 16,-1-1 0-16,-1 3-4 0,-2-1-3 16,-4 3 5-16,2-2 0 0,-1 1-4 0,-2 0-1 15,-1 2 6-15,-3 0-8 0,1 1 8 16,-4 1-1-16,-1-2-2 0,2 2 2 15,-4 1-1-15,-5-1 1 0,4 4-1 16,-6-4 2-16,-15 2-5 0,10 0 4 0,-13 3-10 16,-1-3 4-16,-6 4 3 0,-2-2-4 15,-9 0 9-15,-8 1-4 0,3 1 1 0,-7-2 1 16,-7 0 1-16,2 0-1 0,-8-1 6 16,-1 4 1-16,-5-3-4 0,-2 0 2 0,-20 1 4 15,18-1-2-15,-20 0 0 0,-4 0 2 16,1 1 0-16,-2 1-2 0,2-4 2 15,0 0-3-15,23 2 6 0,-20 0-2 0,24-2 0 16,1 0 5-16,3 2-4 0,1 0 5 16,2-1-1-16,-2-1-6 0,9 0 6 0,-2 5-3 15,7-3 1-15,5 1 1 0,1 1-3 16,4-2 0-16,0 2 3 0,5 1-6 0,11-2 3 16,-3 0 4-16,4 0-4 0,1 2 3 15,-3-2-2-15,3 3-1 0,-3-2-3 0,5 1 5 16,-2 2-1-16,2-2-1 0,-2 1-4 15,2-1 5-15,0 3-1 0,3 0-4 0,0-1 0 16,0 2 4-16,1-1-4 0,4 0 3 16,0-3-6-16,4 2 7 0,7 1 0 0,6-2-4 15,2-2 8-15,3-1-1 0,0 1-5 16,1 2 8-16,4-4-5 0,1 2 3 16,-3-1-4-16,4-1 4 0,4 0 0 15,-3 0 0-15,2 0-1 0,2 0-3 0,-1 0 8 16,-2-1-9-16,6 1 5 0,-5 2-4 15,5-2 0-15,-4 0 6 0,3 0-2 0,-3 0 0 16,3 0 2-16,-1 0-1 0,-1 0 0 16,3-1-5-16,-4 1 5 0,-2 2-2 0,4-2 1 15,-5 2 1-15,2-1 5 0,-1 0-9 16,-3 0 3-16,1 1 2 0,1-2 2 0,-1 0-4 16,1 0 1-16,-3 0-1 0,4-2-1 15,0 1 5-15,-1 1-2 0,-1-2 0 0,3 3-6 16,0-2 4-16,3 1 2 0,-4-2-2 15,3 0 3-15,-1 0-2 0,9 0-2 16,-10 0 0-16,10 0 0 0,-8 2 4 0,1-2-1 16,7 0-4-16,-8 0-2 0,8 0 9 15,0 0-6-15,-8 2-2 0,8-2 4 0,0 0-1 16,0 0-4-16,-9 0 3 0,9 0-4 16,0 0 2-16,-5 2-2 0,5-2 2 0,-3 4 0 15,1-1 0-15,2-3 0 0,0 10 0 16,0-5-4-16,0 3 6 0,0 2-2 0,0-1 2 15,0 4 0-15,5 0 2 0,-3 7 2 16,-4 0-5-16,2 3 7 0,2 4-7 0,-2-2 1 16,0 6 6-16,0-3-5 15,-2 1 3-15,2 15-1 0,-3-5 3 0,1 1-3 16,0 4 1-16,-1-6 5 0,0 3-2 16,1 0-8-16,-1-9 3 0,-1-4 2 0,4 3-1 15,-2-4-2-15,2 2 2 0,-1-3 1 16,1 3-5-16,-5-3 7 0,3-1-5 0,-1 2 0 15,3-5 4-15,0 2 2 0,0 1-6 16,0-2 4-16,-2-2-6 0,2-3 2 0,0 2 2 16,0-1-1-16,0-4 0 15,0 1-3-15,0 0 7 0,-1 2 2 0,1-2-8 0,-5 0 3 16,5 0 1-16,-2-2-3 16,2-2 2-16,-2 1-3 0,4 1 1 0,-2-3 0 0,0-2 5 15,0 1-7-15,0-2 4 16,0 1 2-16,-2-2-2 0,2 2-3 0,0-4-2 15,0 0 3-15,2 1 3 0,-2-3 2 16,2 3-1-16,-2-3-4 0,3 2 1 0,0-3 3 16,-3-2-6-16,9 2 2 0,-9-2 5 0,16-4-6 15,-1-1 6-15,2 2-4 0,8-5-3 16,12-1-5-16,2-3-9 0,2 3-11 16,4-3-10-16,4-1-18 0,7 2-26 0,-7 1-20 15,-4 2-36-15,4 0-77 0,-1-1-244 0,-1-2 33 16</inkml:trace>
  <inkml:trace contextRef="#ctx0" brushRef="#br0" timeOffset="21432.31">4137 8349 1186 0,'4'-6'-54'0,"-4"0"17"0,2 2 17 0,0 1 9 16,3-2 4-16,-5 0 14 0,4 1-1 16,-3 0 6-16,-1 4 1 0,3-3-10 0,-3 3 11 15,4-4-5-15,-4 4 1 0,0 0 4 16,10 7 4-16,-2-1 1 0,-1 3 6 0,3 9 11 16,1 1 6-16,0 11 7 0,-1 2-7 15,1 4 7-15,-3 2-3 0,1 5 3 16,-4 2 2-16,2 16-4 0,-2-8 2 15,-5-2-2-15,0 2-12 0,-5 11-3 0,5-12 4 16,-2-2-7-16,0-1 2 0,-1 0-4 16,2-1-2-16,-1-5-3 0,0-2-7 0,-1 1-14 15,1-10-20-15,0-5-20 0,0-3-26 16,2-3-35-16,0-6-26 0,0-1-41 0,0-7-327 16,2 1 1-16</inkml:trace>
  <inkml:trace contextRef="#ctx0" brushRef="#br0" timeOffset="23741.72">4244 8400 1267 0,'-2'-6'-60'0,"0"2"22"0,2-1 2 0,0 5 11 16,-3-6 11-16,3 6 0 0,0-6 8 16,0 0 14-16,0 6-4 0,3-6 7 15,1 4 4-15,0-3 4 0,2 2 7 0,2-2-16 16,5 0 7-16,-1-1-2 0,8 1 5 16,3-1 3-16,2-2-10 0,13 1 7 0,0-1-4 15,5 1-3-15,4-1 9 0,1 2-10 16,3-1 3-16,-1 1-6 0,0-1 1 0,13-3-3 15,4 4 3-15,-2-3 1 0,2 2 2 16,3-3-6-16,1 2-1 0,-1-1 3 0,0-3-7 16,4 3 7-16,-1-3-4 0,4 6-9 15,-2-4 3-15,2 1 5 0,5-3-2 0,-2 4 5 16,4-4 0-16,2 3 1 16,0-3-6-16,4 1-2 0,2 2 4 0,1-4 4 0,16-1-8 15,-18 5 4-15,-3-2-2 16,4-1 2-16,20-6-8 0,-25 7 7 0,6 4-3 15,-3-2-2-15,4 0 5 0,-3 2-1 16,-1 2-4-16,0 1 1 0,-1-2-2 0,-4 3 5 16,2-4 1-16,-6 4-5 0,3-1 4 15,-2 2-1-15,-2 0-5 0,-3 0 8 0,3-1-5 16,-4 0 2-16,-3 1 0 0,3 1 5 16,-3-3-9-16,5 1 2 0,-2 0 8 0,-5 3 0 15,0-2 0-15,2 2 5 0,-1 0-8 16,0-1 5-16,-16 1 0 0,3 1-2 0,0-1-5 15,-3-1 10-15,-4 1-4 0,2 1-4 16,-2-1 2-16,-6 0 0 0,-7 0-2 16,-4 2-2-16,-5-2 7 0,0 0-10 0,0 0 8 15,-3-2-8-15,-2 1 4 0,-4 1 4 16,0-2-1-16,-4 2-6 0,-2 0 6 0,-5 0 2 16,1 0 4-16,-1-2-7 0,0 4 4 15,-3-4 1-15,-7 2-2 0,12 0-1 0,-6 0-6 16,-6 0 5-16,11 2 5 0,-11-2-15 15,6 2 4-15,-4-1 4 0,-2-1 0 0,5 6-4 16,-5-6 0-16,2 6 4 16,-2 0-3-16,-2-1 2 0,0 1 0 0,-1 1 1 15,1 3 0-15,0-1 1 0,1 9-9 16,-6-2 3-16,0 5 3 0,1 3 0 0,0 10 4 16,-2 4-2-16,2-1 6 0,-6 2 2 15,7 2 4-15,-4 0 0 0,3 2 4 0,-1 0 5 16,-1 1 2-16,1-1-1 0,-1 0 1 15,3 1-1-15,-2 0-2 0,0 1 3 0,1 2-3 16,2-6 5-16,2 3-5 0,-2 1 0 16,0-5-1-16,1 2-5 0,1-3-2 0,1-2 3 15,-1-4-7-15,2-5 1 0,0-1 2 16,0-1-3-16,0 3 0 0,2-9-1 0,-2 3-2 16,0-3 0-16,0 1-1 0,1-1 0 15,-1 1 1-15,0-3 0 0,2-1-6 16,-2-2 2-16,3-2 6 0,-1 2-5 0,-2-3-3 15,4 0 1-15,-4-1-2 0,0-2 2 16,0 0-2-16,0-1 3 0,0 2-6 0,2-3 3 16,-2 2 0-16,0-2 0 0,0 0 0 15,0-1 2-15,0-1-4 0,0 3 0 0,0-2-5 16,0-1 7-16,0 1-1 0,2-1-1 16,-2 1 3-16,0 1 0 0,0 0-5 0,2-4 2 15,0 3-1-15,-2-2 3 0,0 2-5 16,0-3 4-16,0 2 0 0,0-5-4 15,0 7 0-15,0-7 2 0,0 5-1 16,0-5-1-16,0 6 3 0,0-6 0 0,0 3 2 16,0-3-1-16,0 0 6 0,-2 4-5 15,2-4 2-15,0 0-3 0,-6 3-1 0,6-3 6 16,-11 0-6-16,11 0 0 0,-15 0 5 16,5-3-6-16,-5 1 2 0,0 0 2 0,-1 1 4 15,-8-3-4-15,4 2 0 0,-7-2 0 16,-3 1 2-16,0-2 6 0,-9 1-5 0,-2 0-1 15,-6-1 3-15,2 2-3 0,2-1 3 16,-4 0-1-16,2 2 1 0,-4-1-3 16,5 0 8-16,-7 3-6 0,1-2-1 0,2 2-3 15,-4 0 0-15,-1-2-4 0,-1 6 0 16,-5-1 2-16,4 0 0 0,-17-3 3 0,5 4-1 16,-1 0-1-16,2 0 4 0,-2 0-8 15,-2-2 6-15,-2-1-3 0,5 1-2 0,-3-1 1 16,-2-1 8-16,15 0-5 0,-1 0-2 15,-1-1 2-15,-13-1-6 0,5 1 0 0,-3-1 2 16,17-1-2-16,-9 3 1 0,-5-1-1 16,10-1 5-16,2 0-2 0,-1 2-4 0,-3 0-1 15,5 0 7-15,-3 0-2 0,3 0 0 16,-1 2-1-16,3-2 1 0,-1 2-2 16,0-2 3-16,-1 0-2 0,1-2 4 0,5 2-2 15,0 0 0-15,2-2-2 0,6 2-2 16,-5-2-1-16,10 2 1 0,2 0 1 15,-14 0 2-15,8 0-1 0,-6 2 2 0,2 0-3 16,-4 0 0-16,-1 2 0 0,-1-2-1 16,6 1 2-16,-8 0 0 0,5 4-1 0,0-4-3 15,2 1 4-15,-5-2-1 0,7 2-2 16,7-3 2-16,1-1 1 0,3 2-1 0,-1-2 1 16,-3 0 1-16,3-2-2 0,1 1 0 15,-3 1 0-15,1 0 0 0,-1-2 0 0,-11 4-1 16,0-1 0-16,3 3 0 0,-3 2 1 15,6-1-2-15,-4 0 6 0,2 0-5 16,2 3-3-16,0 0-2 0,-1-3 8 0,7-1 0 16,6 2-4-16,-1-1 2 0,1-1-2 15,0-1 3-15,-1 1 0 0,5-1-1 0,2 0 0 16,-2-1 2-16,5 0 0 0,-2 0-1 16,3-2-1-16,0 0 3 0,4 0 1 0,-4 0-4 15,4 2 1-15,1-2 1 0,-3-2 3 16,4 2-7-16,0-2 4 0,1 2-2 0,0 0 0 15,2-2 6-15,-2 4-2 0,3-2 1 16,-3-2-4-16,10 2 3 0,-10 0-2 0,10 0-1 16,-10-2-1-16,10 2-1 15,-10 0-1-15,10 0 2 0,-9 0 3 0,3-1-2 16,6 1 3-16,-8 0-2 0,8 0-2 16,-12-2-2-16,7 2 4 0,5 0-2 0,-9-3 2 15,9 3 0-15,-13 0-2 0,13 0-2 16,-10 0 8-16,10 0-4 0,-13 0-1 0,9-2 2 15,4 2-4-15,-14 0 1 0,5 0 4 16,4 0-2-16,5 0-1 0,-12 0 4 0,12 0-3 16,-13 0 3-16,8 0-4 0,5 0-3 15,-11 0 3-15,11 0 2 0,-11 0-3 0,11 0 1 16,-8 0-1-16,8 0 3 16,-8 0-1-16,8 0 2 0,0 0-3 0,-11 0 1 15,11 0 3-15,0 0-3 0,-8 2 0 16,8-2 2-16,0 0 1 0,0 0-5 0,-8-2 5 15,8 2-1-15,0 0-2 0,0 0-1 0,-9 0 2 16,9 0 0-16,0 0 6 0,0 0-8 16,-8-2-1-16,8 2 5 0,-5-2-6 0,5 2 8 15,0 0-5-15,-3-1-1 0,3 1 1 16,0 0-2-16,-5-4 3 0,5 4-1 0,-4-2-1 16,4 2 0-16,0 0 0 0,-4-3 2 15,4 3-1-15,-4-6 0 0,4 6-1 0,0 0 8 16,-7-2-9-16,7 2 5 15,0 0-7-15,0 0 4 0,-2-2 0 0,2 2 2 0,0 0-3 16,0 0-3-16,-2-4 6 16,2 4-2-16,0 0-2 0,0 0 5 0,0 0-5 15,0 0 3-15,0 0 0 0,0 0-1 16,0 0 5-16,0 0-7 0,-6-1 6 0,6 1-7 16,0 0 3-16,0 0 0 0,0 0 0 15,0 0 4-15,0 0-3 0,0 0 4 0,0 0-2 16,0 0-1-16,0 0-1 0,0 0 1 15,0 0 4-15,0 0-3 0,0 0 8 0,0 0-5 16,0 0-3-16,0 0 3 16,2-8-4-16,-2 8 0 0,0-8-2 0,0 5 4 15,2-4-4-15,-2 2 0 0,2-5 5 16,-2 1-6-16,0-5-2 0,2 2 5 0,-2-4-2 16,2-4-4-16,0-1-5 0,0-5-2 15,1-5-10-15,1-8-9 0,-3 1-6 0,2 5-12 16,-1 6-7-16,0-3-16 0,4 4-17 15,-4 0-26-15,3-1-52 0,-1 4-108 0,2 1-258 16,1 7-35-16</inkml:trace>
  <inkml:trace contextRef="#ctx0" brushRef="#br0" timeOffset="28447.94">18064 10513 1371 0,'-4'-9'-73'0,"0"0"10"16,-1 2 6-16,2 2 12 0,-4 0 17 15,1-1 23-15,2 1 8 0,-6-1 10 16,-2-2 10-16,4 2 0 0,0 1 3 0,-7-4 4 16,1 3-1-16,-3-4 3 0,2 5-2 15,-2-3 3-15,1 1 0 0,-6 0 4 0,6-2-6 16,-5 4-2-16,2 1 1 0,-2-3-1 15,-2 3-1-15,-2-1 4 0,-2 0-4 0,-1 0-3 16,-14-1-1-16,0 3 0 0,-2-3 3 16,-7 3-5-16,4 0 5 0,-4 1-2 0,-2 1 1 15,1 1 3-15,1 0 1 0,7 3-5 0,-6 2 3 16,7 5-2-16,-4-1 0 16,0 3-3-16,7 1 5 0,-12 8 0 0,2-1 1 0,2 3 1 15,-1 0-2-15,14-5 0 16,-1 4 0-16,-10 1-1 0,13 2 2 0,-4-6-2 15,-4 10-2-15,-1-1 0 0,0 1 1 16,-2 0 1-16,-1 4-4 0,5-1 2 0,-3 0-2 16,-4 2-3-16,3 2 1 0,1 2 0 15,1-1 1-15,2 2-3 0,0 2-2 0,2-3-2 16,0-3 2-16,7 3-7 0,-1 1 0 0,9-9 2 16,2 4 2-16,-5-4-6 0,8 1 1 15,-1-1-2-15,4 3 1 0,-1-1-4 0,1 2 3 16,1 1 1-16,-1-3-2 15,4 0-2-15,2-4-2 0,-1 4 0 0,4-4 1 16,0-3 0-16,1 0-1 0,2 1 2 16,0 1-1-16,1-1 3 0,0 0 0 0,6 1-5 15,-1-1 1-15,-2 2 1 0,1-1 2 16,7 9-4-16,-3-1 2 0,3-3 1 0,-6-9-1 16,6 2-2-16,-5 0 2 0,7-5-4 15,-5 5 4-15,1-4-1 0,1-1-1 0,0 3 2 16,3 0-2-16,-3-1-1 0,7 7 1 0,-7-5 2 15,2-3-3-15,5 8 6 0,-3-7-6 16,6 3 0-16,3-1 0 0,-5 1 1 16,9-1 1-16,1 1 3 0,1-3-3 15,4 4 1-15,9 2-3 0,5 0 5 0,0 0-2 0,4-1 0 16,4 2 1-16,-3-4 1 16,9 0-1-16,-4 2-1 0,10-1 5 0,-3 0-2 15,5 2 4-15,5-1-5 0,-1 0 3 16,5-2-2-16,20 5-2 0,-2-2 0 0,-14-6 0 15,19 6 1-15,0 1-1 0,-18-9 4 0,18 8-5 16,4-4 2-16,-2-1 1 0,-19-4-3 16,1-1 2-16,24 5 5 0,-3 1 5 0,0 1 2 15,-3-2 4-15,-19-4 1 0,21 3-3 16,-22-1-1-16,21 2 1 0,-23-4 2 16,1 1-3-16,4 0 4 0,-4 1-1 15,2-2 0-15,-1-3 0 0,-3 4 0 0,2-2-4 16,0-2 3-16,0-3-2 0,-3-3-1 15,-2 1-4-15,3-6 5 0,0 1-8 0,-5-3 2 16,2-1-3-16,1-6 1 0,0 1-3 0,1-5 0 16,3 0-2-16,-4-3 3 0,4 0-3 15,0-5-3-15,2 0 3 0,1-3 0 0,18-2 7 16,-3-11-9-16,1 6 1 0,-2-5 4 16,-5-1 0-16,-2-2-5 0,0-6-6 0,1-1 6 15,-8-3-5-15,4-2 4 0,-5 4-6 16,0-8 1-16,-2-1 2 0,-3-3 2 15,-2-1 0-15,3-4-2 0,0 2 1 16,-7-2 0-16,1 0-1 0,-1-4 4 0,-6 3-5 16,-2-6 1-16,6 3 0 0,-4-5-1 0,-4 6 0 15,-12 13 0-15,-6-1 2 0,1 4 1 16,-6 3-3-16,1-3 0 0,-11 3-2 0,-1-2 2 16,-2 6-5-16,-5 3 4 0,-5-1 1 15,-5 1-4-15,-2-3 5 0,1 2-2 0,-7 4 6 16,-2 5-7-16,-2 0 2 0,-5-12-4 15,1 3-2-15,-6 0-1 0,-3 0 0 0,-10-8-4 16,-2 2-5-16,-8 0-4 16,-2 0-3-16,-8 0-1 0,-5-1-5 0,-4 3 3 0,-17-11 1 15,-5 6 3-15,13 8 0 0,-17-7 3 16,13 11 4-16,2 0-3 0,-17-8 2 16,20 9 2-16,-2 2 5 0,-3 2-2 0,2-3 1 15,0-1 2-15,-5 1-3 0,-12-7 1 16,2-3-3-16,12 12 2 0,-18-7-2 0,-2-1-2 15,-4 4-2-15,-3 0-1 0,-8 0-1 16,5 0-2-16,-7 1 0 0,-4 3-1 0,-1-1 3 16,-5-2 3-16,-1 5 1 0,-3-4-2 15,-1 1 5-15,0 1-3 0,3 2 3 0,1 5-1 16,1 1 5-16,3 1-1 0,2 3 0 16,21 7 1-16,-21-6 4 0,17 8-2 0,1 1 1 15,-7 2-2-15,0 5 3 0,-24 6 1 16,22-3 1-16,0 2-1 0,-25 4 2 15,2 3 1-15,1-7-2 0,1 1 7 0,2 5-4 16,24-4-3-16,-6-3 4 0,-18 5 0 16,23 0-1-16,5-3-1 0,-1 2 0 0,2 3 5 15,-1-4-12-15,6-1-11 0,-2 5-11 16,6-2-14-16,4-1-10 0,1-1-24 0,4-3-34 16,3 3-22-16,-1-2-40 0,16-2-86 15,-2-1-286-15,2-1-50 0</inkml:trace>
  <inkml:trace contextRef="#ctx0" brushRef="#br0" timeOffset="30991.92">6961 10124 1423 0,'-3'-1'-45'0,"-4"-5"14"0,1 4 10 0,0-2-3 16,-2 2 6-16,-1-2 9 15,3 1-1-15,-4-1 6 0,-2 2 6 0,2-1-3 16,-3 0 1-16,-1 0 5 0,-3-1 2 16,1 4 7-16,-4-4-4 0,0 2-2 0,-4 0 8 15,1 1 5-15,-4-1 0 0,-3-2-1 16,3 2 6-16,-2 0-5 0,-3 0 1 0,3-1-1 15,-1 0 2-15,3 1 0 0,2 1-6 0,0 1 2 16,-3-4 6-16,6 2-8 0,2 0 0 16,-2 0 7-16,3 0-1 0,-5 2-3 0,7-3 2 15,-3-1-5-15,-1-3-1 16,-3 2 0-16,4 2-1 0,-1 1-6 0,-5-4-1 16,-1 1 0-16,-13-2 0 0,7 4-2 15,-5-4 0-15,1 1-2 0,3 2 5 0,-6-2-3 16,8 0-4-16,1 3 1 0,-6-3 0 15,-3 0 1-15,6 1-4 0,-9-1 2 0,10 3 0 16,-11-1-1-16,2 1-6 0,-1 6 6 16,-4-6 1-16,0 8 0 0,-1-5-2 0,-2 3 3 15,1 1-2-15,-3 2-4 0,4-1 1 16,-2 3 2-16,1 0-4 0,-14 3 3 0,13-1 2 16,1-3 1-16,-11 8-4 0,1-1 5 0,13-1-2 15,-11 1-3-15,5 1 3 16,-3 3 2-16,13-5-7 0,-10 4-1 0,2 2-1 0,7-6 3 15,1 2 1-15,-6 6 0 16,6-4 1-16,-6 5 4 0,-3 1-1 0,3 2-2 16,2-1 0-16,0 2-1 0,-1-1 0 15,0 2 3-15,0 5-4 0,1-1 0 0,0 2-2 16,0 0 6-16,2-1-3 0,-1 3-2 16,-3-1 3-16,1 0-5 0,0 0 5 0,3 0 1 15,3 4-2-15,-4-7 4 0,5 5-2 16,4 0 3-16,-2-2-7 0,11-6 3 0,-2 7-4 15,3-4 4-15,3-1-1 0,6 2-2 16,1 0 1-16,2 0-1 0,3 2 7 0,2-2-11 16,5-1 5-16,3-3 3 0,-2 2 0 15,3 10-2-15,4 3 1 0,0 1 0 16,6-3-1-16,2 12-1 0,0-11 1 0,4 9 1 16,4 0-2-16,0-4 5 0,8 0-6 15,-1 1 1-15,5-5 4 0,1 1 3 0,3-5 0 16,4 1-8-16,-2-1 2 0,4-2-1 15,-5-1 2-15,8 3-4 0,-2-5 8 0,1 1-3 16,3-1 0-16,-4 1-2 0,4-3 3 16,1-2-1-16,4-2-1 0,1-1 3 0,-4 0 1 15,8-5-5-15,-2 1 4 0,2-3-2 16,6-1 2-16,4-1-2 0,3-3-1 0,1-2 4 16,5 0-3-16,3-5 2 0,3 1-3 15,3-4 3-15,5 2-2 0,0-4 4 16,2 1-2-16,0-2 3 0,5-2-1 0,-3 0 2 15,3-2-6-15,2-2 3 0,-1 1 4 16,22-4 0-16,-21 2-1 0,20 2 3 0,1-7-5 16,-20 6 1-16,-3-1 2 0,25-2 3 15,0 0-5-15,-22 3 1 0,-1 1-1 0,23-1 3 16,0-2-1-16,-25-2 4 0,20 3-4 16,-19 0 1-16,-1-1 1 0,20-8-1 0,-23 5-1 15,20-6-1-15,-1-1 0 0,-6 0-3 16,-18 3 0-16,13-16 3 0,-1 3 0 0,-21 5-4 15,18-10-1-15,-3 0 0 16,-1-2-2-16,-4-1 2 0,-16 5 0 0,-3 2-1 16,20-10 2-16,-23 5 2 0,-1 1-5 0,-5-2 3 15,1 1-3-15,-1-4 3 0,-2 4 2 16,-6-2-8-16,1-3 3 0,-7-3 4 0,-6 0-4 16,0 1-1-16,-9 0 1 0,1 0 1 15,-6 1-2-15,-8 6 2 0,-1 2-3 0,2-3 2 16,-6 4 2-16,-3-1-2 0,1-1 2 15,-2 5 4-15,-5 3-8 0,1-2 6 0,-4-2-2 16,-1 9-1-16,1-10 1 0,-1-1-2 16,0-1 2-16,-6-9-4 0,-1-1 2 15,2 1 0-15,-4-4 3 0,-3 4 0 16,2-3-3-16,-6-1-2 0,0-8 4 0,-5 0-4 16,0 0 1-16,-4 1-3 0,2 3 2 15,-4 2 1-15,-2 3-3 0,-3 1 5 0,-2 2-4 16,2 3 5-16,-9 4-3 0,12 5-4 0,-14-1 6 15,-4 1-6-15,1 0 4 0,-2 7 0 16,-5 1-2-16,-4-1 5 0,2 2 0 0,-9 3-3 16,4 0-2-16,-3 2 2 0,-4 1-2 15,0 3 1-15,2 2-2 0,-3 1 3 0,-2 0-1 16,-4 3 4-16,0-2-4 0,2 5 1 16,-6 5-2-16,-2-4 3 0,-2 3-3 15,-4 4 5-15,-4-3-3 0,-2 3-1 16,-1 1 2-16,1-1 0 0,-2-2 0 0,0-1-1 15,4 1-2-15,-1-4 1 0,5 4 3 16,3-3-4-16,-3-1 3 0,2-2-1 0,2 0-3 16,-4 2 3-16,2-2-2 0,2 4 2 15,1-4-1-15,1 2 0 0,1 0-3 0,2 1 6 16,3 5-4-16,-2-3 2 0,1 3-1 16,3 0-5-16,5-3-1 0,5 4-7 0,9-3-3 15,5 4-5-15,0-2-11 0,6-1 3 0,0 0-20 16,10-2-14-16,5-2-19 0,0 3-27 15,7-1-37-15,-1 2-104 0,2-2-149 16,2 3 87-16</inkml:trace>
  <inkml:trace contextRef="#ctx0" brushRef="#br0" timeOffset="32000.33">4742 11026 1049 0,'0'0'-36'0,"-5"2"3"16,5-2 14-16,0 0 7 0,-4 4 8 0,4-4-3 15,0 0 6-15,0 0 1 0,0 0 12 16,0 0 3-16,0 0 14 0,0 0 3 0,0 0 0 15,0 0-2-15,15 1 3 0,-9 1-9 16,2-2 0-16,3 2 4 0,-1 0 1 0,2 0-3 16,3 1 3-16,2-1 1 0,3 3-3 15,0-2 0-15,7 3-1 0,-2-4-3 0,7 2-2 16,-1-3 1-16,3 1 0 16,12 4-4-16,1-3-5 0,0-1 4 0,2 0-7 15,-1-2 1-15,5 2-3 0,-1-2 5 16,3 3-6-16,2-3 3 0,-3 1-7 0,18-1 4 15,-14 0 2-15,14 4-4 0,0-2 1 16,-2-2 3-16,4 2-2 0,-1-4-1 0,4 0-1 16,2 2 4-16,1 4-10 0,-5-2 5 0,2 0 2 15,3 1-5-15,0 0 0 0,0 0-2 16,-3 0 1-16,10-1 4 0,-5-4-7 0,3 2 10 16,-1-2-5-16,3 0 6 0,-2 0-5 15,2-3-1-15,-3 5-3 0,-4-3 3 0,-5 1-13 16,-2 0 3-16,-16 0-15 15,-5 2-14-15,-2 2-22 0,-5-2-25 0,-11 2-51 16,-7 2-108-16,-6-3-126 0,-4 1 117 16</inkml:trace>
  <inkml:trace contextRef="#ctx0" brushRef="#br0" timeOffset="33000.58">5037 11818 1005 0,'-8'3'-20'16,"3"-1"8"-16,5-2 3 0,-5 2-2 16,5-2 9-16,-7 2 7 0,7-2 2 0,-4 2 10 15,4-2-3-15,0 0-5 0,-4 3 10 16,4-3 4-16,0 0-5 0,-5 5 12 0,5-5-5 15,0 0 0-15,0 0 0 0,10 7 2 16,-3-3-2-16,1 0 2 0,7-1 3 0,2 3-2 16,4-3-6-16,6 1 4 0,0 2-2 15,13 0 0-15,2 0 5 0,0 0-3 16,5-3-7-16,-4-2 2 0,10 3 8 16,-2-2-5-16,1-1 4 0,4-1-7 0,1 0-3 15,17-1 1-15,-3-3-1 0,1 1-7 16,2-3 3-16,1 3-1 0,9-3-1 0,-1-1 1 15,1 0-2-15,4 2 0 0,1-3-7 16,1 1-1-16,0 1 2 0,2-4 3 0,3 3 3 16,1 0-5-16,-3-3 5 0,1 2-10 15,21-6 3-15,-21 6-1 0,-7 2 4 0,3-1-7 16,-5-3 0-16,-3 2 1 0,-5 1 1 16,-4 2-1-16,-4-1-2 0,-4 2-10 0,-11 0-7 15,-6 0 2-15,-3 0-9 0,-15 0-15 16,-1 1-9-16,-1 1-13 0,-6 1-11 15,-4 1-9-15,-1-5-3 0,-1 3-11 0,-3 1-28 16,0-1-64-16,-3 0-130 0,-2 0 165 16</inkml:trace>
  <inkml:trace contextRef="#ctx0" brushRef="#br0" timeOffset="41329.11">19466 8985 872 0,'0'0'10'0,"0"0"14"16,0 0 9-16,0 0 6 0,0 0 7 0,0-3 2 15,0 3 1-15,0 0 1 0,0 0 2 16,0 0-3-16,0 0-2 0,0 0-4 0,0 0-6 16,0 0-7-16,0 0-2 0,0 0 3 15,0 0 1-15,-1 14 0 0,1-4 3 0,0 2-1 16,0 0-2-16,-3 4-2 0,1 0 3 16,-2 6 0-16,4-4 3 0,-3 3-3 0,2 0-2 15,1 1 6-15,0-2-5 0,0-1 3 16,1 1 6-16,2-3 4 0,1 0 6 15,1-1 8-15,-2-8 20 0,7 2 2 0,5 0 1 16,2-4-13-16,8-5-1 0,7-1-1 16,14-3-1-16,3-5-6 0,9-6-2 0,3-1-5 15,-3-6-3-15,-3-3-4 0,4-2-5 16,-2-4-5-16,-1-5-3 0,3-3-6 0,-2 3 0 16,0-5 0-16,-2 3-5 0,-3-1-4 15,-6 3-2-15,3 1 0 0,-8 2-5 0,-5 10-1 16,-5-1 4-16,-2 2-6 0,1 1-1 15,-9 6 0-15,-2 1-1 0,-2 2-1 0,-2 1 2 16,-3 1-1-16,-1 2-3 0,-3-2 0 16,2 5 3-16,-1-2-5 0,-3 0 1 15,0 2 5-15,0-1-6 0,-1 0-1 0,2 1-2 16,-6 1 3-16,3 2-2 0,1-1 1 16,-3-2 1-16,-2 4-4 0,3-4 3 0,-3 4-2 15,7-4 2-15,-7 4 0 0,3-2-4 16,-3 2 5-16,0 0-4 0,3-2 1 0,-3 2 2 15,0 0 0-15,0 0-4 0,0 0 8 16,0 0-3-16,0 0-5 0,0 0 0 0,0 0 3 16,0 0-3-16,0 0-3 0,0 0-2 15,0 0-14-15,0 0-7 0,0 0-12 0,0 0-18 16,0 0-20-16,0 0-17 16,0 0-30-16,0 0-44 0,0 0-56 0,-8 12-146 15,8-12-45-15,-6 4-128 0,-3-2-49 0</inkml:trace>
  <inkml:trace contextRef="#ctx0" brushRef="#br0" timeOffset="42843.71">21714 6574 1412 0,'4'-5'-52'0,"-1"1"26"0,-1 1 8 15,-2 3 13-15,1-8 17 0,1 5 7 16,3-2 8-16,-3 1 5 0,2 1 0 0,-4-1-3 16,0 4-2-16,6-7-1 0,-3 5-1 15,-3 2 1-15,2-2-11 0,-2 2-2 0,1-2 4 16,-1 2-4-16,0 0-2 0,0 0 4 16,12 3 5-16,-10 0-5 0,-1 2-1 0,4 2-1 15,-3-1 3-15,2 6-3 0,-3-1 1 16,4 1-2-16,0 4-3 0,-3 1-3 0,1 4 5 15,-3 0 2-15,3 1-1 0,-1 3 2 16,0-2-6-16,-2 1 0 0,0-1 4 16,0-2-2-16,0 2 0 0,0-3-1 0,2-1-1 15,-2 0 7-15,3-2-4 0,-3-2 2 16,1-2 0-16,-1-1 6 0,0-3 8 0,2 1 8 16,3-1 9-16,-5-2 8 0,2-1 7 15,1 0 0-15,0-4-5 0,3-1 2 0,0-1-9 16,6-1-1-16,0-5-3 0,4-2-6 15,8-1 0-15,7-8-10 0,5-6-2 0,5-3-1 16,8-3-1-16,-3-3-6 0,6-2 0 16,-3 0-3-16,3-2 0 0,-4 3-4 0,3 1 2 15,-3-1-4-15,0 7 1 0,1-5 0 16,-3 6-8-16,0 0 3 0,0 1-11 16,3 0-22-16,-6 1-18 0,-3 9-21 15,-1-4-32-15,-4 6-24 0,0-4-33 0,-3 3-53 16,1 0-116-16,-9 6-256 0,-6-1-82 15</inkml:trace>
  <inkml:trace contextRef="#ctx0" brushRef="#br0" timeOffset="51256.14">26252 11098 1425 0,'0'0'-102'0,"-7"-4"11"15,7 4 17-15,-7-2 0 0,7 2 15 0,-1-4 11 16,1 4 17-16,0 0 7 0,0 0 12 0,-4-1 11 15,4 1 14-15,0 0-1 0,0 0 3 16,0 0 4-16,0 0 3 0,-7-3 7 0,7 3-4 16,0 0 0-16,-6-2-6 0,6 2 9 15,0 0-5-15,-12 0 2 0,3 0 3 0,1 0 0 16,0 2 0-16,-1 1-1 0,-4-3 0 16,-2 1 8-16,2 3-4 0,-7-2-10 0,-1 2 10 15,2-2-2-15,-6 1 1 0,-2 3-5 16,0-1 1-16,-11 3-1 0,0-2-2 15,7 1-1-15,-5 1 1 0,-2 0 4 0,7 3-5 16,-6 0-4-16,7 1 2 0,5-3-3 16,1 0 1-16,-9 5-4 0,1-1 0 0,2 3-1 15,2-2 3-15,-2 6 0 0,3-4-5 16,-3 5 0-16,-2-3 3 0,5 3 0 0,-2 4 2 16,5 0-6-16,-3-1 6 0,4 2-5 15,1 0 3-15,0 2-1 0,1-2 1 0,2 4-3 16,3-4 2-16,-1 3-2 0,0 1 0 15,7-6-1-15,2 0 0 0,-1-2 0 0,5 2-2 16,0 0 0-16,1 2-2 0,6 0-2 16,-3 1 3-16,2-2 2 0,4 9 0 0,6 0 0 15,1-4-5-15,4 4 5 0,4 0-2 16,4-4-3-16,4 6 3 0,11-4 0 16,1 0-2-16,0-6 0 0,8-2 1 0,1 1-1 15,5-3 0-15,-1-2-2 0,-1-3 1 16,4-2-3-16,-3 0 0 0,-4-6-1 0,0 1 2 15,11 0 1-15,-2-1-1 0,4 0-3 16,-17-5 2-16,7 2-1 0,1-5 0 0,-1-1 1 16,-1 0 1-16,3-1-3 0,-3-3 2 15,3 0-1-15,10-3-1 0,0-5 2 0,0 3-3 16,-2 1 1-16,2-3 1 0,-7-1-2 0,4-3 0 16,-17 6 1-16,4-3-2 0,-5 3 2 15,0-3-1-15,0-1 0 0,-6 2 1 16,-3 0-2-16,2-4 3 0,-6 0-4 15,3 3 6-15,-7-4-4 0,-2 4 1 0,-4 0 2 16,3 2-1-16,-4-4 0 0,7-1-1 16,-2 1 0-16,-5 1 1 0,0 3 2 0,8-10 1 15,-8 4 11-15,-3 2 4 0,0 0 3 16,0-4 5-16,-2 4 4 0,-2-4 1 0,-3 2-2 16,2-4-1-16,-4 4-2 0,4-4-3 0,-7 4-6 15,2-2 4-15,-1-1-3 0,-1 3 2 16,-2-2-6-16,-1 2-2 0,1-4-2 0,1 4 1 15,-4 1 0-15,2-3-4 16,1 5 0-16,-3-4-1 0,-3 2-3 0,1 0 3 16,-2-2-2-16,1 2 0 0,0-3-1 15,-4 2-1-15,-3-3 1 0,0-2 0 0,-10-4 1 16,0 1-3-16,-2 1-1 0,-1 0 0 16,-4 2-1-16,0-1-1 0,-5-1 2 0,1 4-1 15,-5-3 0-15,2-1-2 0,-10-2 4 16,2 0-3-16,2 7-4 0,-5-7 1 0,-2 1 1 15,-1 2-3-15,1-5 1 0,2 1-3 16,-4 0 2-16,3 0-6 0,-3 2 0 0,-3 1 1 16,2 0-1-16,2 3-2 0,-4 3 3 15,0-2 2-15,7 8 0 0,-2-1 1 16,4 3 3-16,-8 2-7 0,3 1 3 0,0 0-2 16,-1 2-1-16,3 2-1 0,-4 2-4 15,-1-2 1-15,3 2-9 0,-2 2-6 0,-1 0-3 16,3 2-7-16,2 0-6 0,2 2-7 15,4-3-16-15,3 3-7 0,5 0-6 0,4-1-26 16,-7 5-9-16,10-1-47 0,1 1-332 0,8-3-4 16</inkml:trace>
</inkml:ink>
</file>

<file path=ppt/ink/ink1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0:52.843"/>
    </inkml:context>
    <inkml:brush xml:id="br0">
      <inkml:brushProperty name="width" value="0.05292" units="cm"/>
      <inkml:brushProperty name="height" value="0.05292" units="cm"/>
      <inkml:brushProperty name="color" value="#FF0000"/>
    </inkml:brush>
  </inkml:definitions>
  <inkml:trace contextRef="#ctx0" brushRef="#br0">12865 1099 686 0,'2'-7'175'0,"-2"1"-47"0,0 2-2 0,0 4-15 16,0-7 5-16,0 2-11 0,0 5-9 15,0-5-12-15,0 5-5 0,-2-4-4 0,2 4-11 16,2-5-9-16,-2 5-5 0,0 0-10 15,0 0-5-15,0 0 0 0,0 0-4 0,0 0-4 16,-2 19-4-16,2-6-2 16,2 7 1-16,-2 5-1 0,-2 3-4 0,2 3 1 15,0 10-4-15,-1 2 1 0,1 1-1 16,-2 1-9-16,-1-1-13 0,1 1-27 16,0-1-12-16,2-3-41 0,-2 3-39 0,2-4-47 15,0-8-68-15,0-5-291 0,0-5-37 16</inkml:trace>
  <inkml:trace contextRef="#ctx0" brushRef="#br0" timeOffset="729.4">12902 1081 1425 0,'-7'-18'7'0,"4"2"9"16,0 4 10-16,1 1 8 0,-1 0 10 16,3 4 3-16,-2-4 3 0,0 1 5 0,2-1 1 15,2-1-7-15,0 1-2 0,3-3-5 16,-2 3-2-16,0-3-7 0,6 1-1 0,-1 0-9 16,2-1-1-16,3 4 0 0,-1-2-9 15,1 4 4-15,1 1-5 0,1 1-3 16,7 3-2-16,-4 0-6 0,-3 6 2 0,7-2-10 15,-4 7 1-15,1 2 1 16,-1 1-7-16,-1 4-2 0,1 0-3 0,-8 2 2 16,-2 4 6-16,1 1 0 0,-7-3 1 15,-1 4 1-15,-2-3 3 0,-1 5-5 0,-5 0 2 16,1-1 5-16,-3-4 0 0,-6 11 3 16,1-3-1-16,1-5-1 0,3-4 1 0,0-6 0 15,2-2 2-15,-4 1-2 0,4-2 5 16,3-5 0-16,-5 2-1 0,5 1 2 0,-2-4-3 15,2 2 2-15,5-6 0 0,-3 5-5 16,3-5-1-16,-5 4 2 0,5-4-5 16,-2 6 0-16,2-6-3 0,0 6-1 15,0-6 0-15,7 7 5 0,-4-2 2 16,6 1-1-16,-3 2-1 0,7 2 1 0,-2 0-3 16,2 0 5-16,3 6 3 0,1-2-6 15,8 7 3-15,0-2 0 0,0-2 0 0,-1-2 2 16,-4-4-1-16,2 1-2 0,6 3-6 15,-4-3-13-15,-6-5-11 0,0-1-21 0,1 0-10 16,-5-6-11-16,0 2-15 0,1-2-3 16,2-2 10-16,-2-1-2 0,2-4 16 0,-2-2 7 15,-3-1 17-15,1-5 16 0,0-4 26 16,-5 0 8-16,2-4 10 0,2-11 12 16,0 2 11-16,-4 6 6 0,0 5 6 15,-2 0-1-15,0 4 0 0,-4 4-4 16,5 2-6-16,-3-3-5 0,-4 7-10 0,2 1-7 15,0 2 4-15,-2 4-1 0,0 0-7 16,0 0 0-16,0 0 4 0,0 29-3 0,0-14-3 16,-2 4 1-16,2-1-4 0,0 3 2 15,0 2 0-15,0 0-18 0,0-1-24 0,5 3-41 16,-5-4-34-16,4-2-51 0,-2-2-77 16,2 0-187-16,-2-6 69 0</inkml:trace>
  <inkml:trace contextRef="#ctx0" brushRef="#br0" timeOffset="871.5">13768 985 1072 0,'2'-18'-51'0,"-2"5"5"16,0 1 0-16,0 5-2 0,0 0 11 0,0 3 3 16,0 4-13-16,-4-4-14 0,4 4-12 15,0 0-141-15,0 0 72 0</inkml:trace>
  <inkml:trace contextRef="#ctx0" brushRef="#br0" timeOffset="1590.44">14068 1043 534 0,'-4'-3'-29'0,"4"3"13"0,0 0 21 16,-2-5 8-16,2 5 9 0,0 0 12 15,-2-4 11-15,2 4-6 0,-5-3 2 0,5 3 8 16,0 0 1-16,-1-4 10 0,1 4-3 16,0 0-3-16,-7-2-3 0,7 2-8 15,0 0-2-15,0 0-4 0,-7-3 0 0,7 3-1 16,0 0-13-16,-5 0-1 15,5 0 4-15,-7-4-9 0,7 4-1 0,0 0 2 16,-10 5-1-16,10-5-1 0,-6 2-5 16,-1 0 0-16,3 0 2 0,4-2-7 0,-8 3 3 15,3 1-11-15,4-2 9 0,-6 3-3 16,2-2 0-16,4 0 1 0,-3-2-3 0,-1 4-4 16,1 1 5-16,3-1 1 0,-4 1-3 15,3 0-4-15,-1 0 3 0,3-1-1 16,0 2 4-16,0 1-4 0,3-1 3 0,1 0-3 15,0 0 3-15,0 0-3 0,3 2 0 16,-1 0 1-16,4 0 4 0,1 0 2 0,2 3-6 16,2-3 2-16,-2 4 5 15,7 1-5-15,5 2 5 0,0 7 12 0,-3-8-4 16,5 6 1-16,-2-4 1 0,-5 0 8 16,-3-3-3-16,1 0-2 0,-3-2 2 0,-1-1-12 15,-4 1 9-15,-2-3-2 0,0 3-1 16,-1-3 0-16,0 0 4 0,-6-1-4 0,1 3 9 15,1-5-1-15,-8 5 4 0,2-2-3 16,-6-1 0-16,1 0-6 0,-7-1-1 16,5-3-3-16,-7 2-1 0,2-5 1 0,2 4-12 15,1-5-36-15,-3-5-57 0,0 0-75 16,0-4-96-16,5-3-213 0,4-3 19 0</inkml:trace>
  <inkml:trace contextRef="#ctx0" brushRef="#br0" timeOffset="1973.87">14610 1022 1220 0,'0'0'-4'0,"2"-7"25"0,0 5-6 16,-2 2 16-16,0-5 1 0,0 5 2 16,2-2-2-16,-2 2-4 0,0 0 0 15,0 0-9-15,0 0 2 0,0 0-1 16,0 0-4-16,-19 14-3 0,10-6 0 0,3 2 5 16,-1 1-11-16,-5 3 8 0,4 2 2 15,-2 2 4-15,0 2-3 0,-2 0-1 0,9-5 3 16,-9 5-1-16,11 0 0 0,-6-1-7 15,7-4 7-15,-2-1-1 0,2 2 3 0,0-1-3 16,5 0-3-16,0 1-3 0,9 0 0 16,0 0 3-16,7-6-3 0,10 6-5 15,9-3-24-15,2-3-24 0,22-1-23 16,-12-3-54-16,13 0-33 0,2-3-45 0,-10-4-241 16,-1 1 54-16</inkml:trace>
  <inkml:trace contextRef="#ctx0" brushRef="#br0" timeOffset="5529.3">4168 4434 1041 0</inkml:trace>
  <inkml:trace contextRef="#ctx0" brushRef="#br0" timeOffset="7362.36">4168 4434 856 0,'-6'4'-74'0,"6"-4"12"0,0 0 12 16,0 0 13-16,0 0 17 0,0 0 6 15,0 0 8-15,0 0 2 0,15 3 13 0,-12-1-3 16,-3-2 10-16,12 2-6 16,-7 0 8-16,2-2 0 0,1 2 4 0,0-2-3 0,1 0-2 15,-1 2 5-15,5-1-1 16,-1-1 3-16,3 0 5 0,2 0-4 0,3 2-6 15,-2-4 3-15,-1 2-5 0,6 0 5 16,-1 0-5-16,6-1-1 0,1-3-13 0,1 2 5 16,0 0 5-16,14-2-1 0,-11 3-4 15,0 1 3-15,9-6 5 0,-3 4-1 0,2 0 0 16,-2 0 0-16,4 2-2 0,1-3-6 16,-1 1 2-16,-6-1-2 0,8 2 2 0,-8 1-1 15,-4-2 0-15,-1 2 3 0,1-2-1 16,-1 0 1-16,2 0 1 0,-5 0-2 15,0 0 1-15,1-1 2 0,-1 0-2 0,1 0 0 16,-2 3-7-16,0-3 1 0,-1 1 5 16,-2 2-2-16,3-4-4 0,-7 1 5 15,4 3-6-15,0 0-1 0,-4-1 7 0,5 1-8 16,-6-4 1-16,3 4 4 0,1-4-2 16,-3 2 1-16,1 0-6 0,2 0 1 0,-5 1 7 15,3-1-7-15,0 2 6 0,-4-3-3 16,2 2 9-16,0 0-7 0,2-1-4 0,-4 2-2 15,1-2 4-15,2 2-2 0,-4 0-1 16,2-2 1-16,-1 2 1 0,2 2 1 0,0-2 6 16,-3 0-7-16,5-2-2 15,-6 2 1-15,1 2-1 0,-2-2 5 0,4 0-2 16,-5-2-2-16,-2 4 2 0,3-4-2 16,-2 2 2-16,0 0-1 0,0-2 0 0,-5-1-2 15,4 3-2-15,-4 0 7 0,4 0 0 16,-7-2 8-16,3 1-4 0,-1 1 6 0,1-2 0 15,-3 0 7-15,3 2 1 0,-8 0-3 16,9-4-2-16,-3 2 0 0,-2-1-5 0,3 1 1 16,-1-1 0-16,-2 2 2 0,0-1-6 15,2 1 0-15,-1-1 0 0,-2-1-2 0,2-1-2 16,-3 1 1-16,3 1 1 16,-4-2-4-16,4 0 4 0,-1 1 0 0,0-2 3 0,-2 0-4 15,0 1-1-15,0-3-1 16,3-1 1-16,-2 1-1 0,-3-1 0 0,5-2-1 15,-3 0-1-15,3-1-1 0,-5 0 1 16,1-1 4-16,-1-2-5 0,0-1 11 0,0-4-4 16,0 3-2-16,-1-4-2 0,-2 0-1 15,1-1 3-15,0 1 3 0,0-1-4 0,-1-4-3 16,0 0-1-16,1 4-1 0,-3-3-1 16,3 1-1-16,-2 0 4 0,0 3-6 0,-1 1 2 15,3-2 5-15,1 2-4 16,-4 2 0-16,1-2 0 0,1 2-2 0,0 0 3 15,-2 4 1-15,3 0-1 0,0 0-3 16,0-3-3-16,1 5 6 0,-4-1-3 0,0 5-2 16,3-1-3-16,1-1 4 0,-4 2-3 15,3-1 3-15,0 2-4 0,0 1 8 0,-1-1-10 16,2 1 3-16,-1 1 0 0,0-1 2 16,-1 0-1-16,1 1-2 0,2 4 0 0,-2-7 5 15,1 3-6-15,-4 1 2 0,3 1 2 16,2 2 0-16,-2-6 0 0,2 6 1 0,-3-6-4 15,3 6 0-15,-3-2 0 16,3 2 0-16,-5-4 2 0,5 4-3 0,-7-2 1 0,7 2-2 16,-5-2-2-16,5 2 7 0,-7-1 0 15,-1-1-2-15,8 2-4 0,-10 0 7 16,5-2 4-16,5 2-2 0,-12 0 0 16,6 0-7-16,-5 0 2 0,3 0-2 0,-3 2 4 15,2-2 2-15,-3 0-2 0,-3 0 5 16,2 2-3-16,-3-2-5 0,-5 3 6 0,4-3-1 15,-6 0 8-15,0 2-12 0,0-2 4 16,-6 2-1-16,-1 0 1 0,5-2 3 0,-5 0-5 16,-1 0 1-16,4 2 6 0,-7-2-3 15,2 2-3-15,-1-1-3 0,-1-1-6 0,-11 5-4 16,-2-1 10-16,5-2-4 16,-6 1 0-16,-2 1 1 0,1 1-5 0,-4-1 1 15,-1 2 3-15,1-2 4 0,3 0-4 16,-4 1 1-16,4-1 1 0,-1-2 5 0,-3 1-5 15,1 3 4-15,3-2 9 0,-2-1-7 16,-3-1 0-16,6 1-3 0,-1-1 1 0,2 1-3 16,-1 1 6-16,2-2-4 0,2-2 2 15,8 0 1-15,-10 0 8 0,4 2-4 0,-4 0-1 16,2-2 0-16,0 3-1 0,10-1-2 16,3 0 0-16,0 0-4 0,1 0 5 0,1 0-1 15,3-2 1-15,2 0 0 0,3 1 1 16,-3-1 2-16,5 2-5 0,1-2 3 15,-2 3-7-15,6-3 4 0,-2-3 9 16,5 6-10-16,-1-6 3 0,3 3 5 0,-3 0-4 16,4 0-2-16,-1 0 4 0,2-2-2 15,-1 2-7-15,1 2 11 0,8-2-4 0,-10-2-2 16,1 2 3-16,9 0-2 0,-13 0 7 16,5 0-6-16,8 0 1 0,-10 0-2 0,10 0 4 15,-9 0-9-15,1-1-3 0,8 1 3 16,-11 0 9-16,11 0-3 0,-8 0-3 0,8 0 2 15,-13 0 2-15,7 0 1 16,2 1-1-16,4-1-9 0,-13 2 15 0,8-2-6 16,5 0-1-16,-8 3-5 0,8-3 6 15,-4 0-4-15,4 0 0 0,-10 2 0 0,10-2-3 16,-3 3-3-16,3-3-2 0,-8 4 1 16,6 0-5-16,2-1 3 0,-2 1-2 0,0 2 6 15,2-1 1-15,-2 1-3 0,2 2-5 16,0 2 0-16,2-1 0 0,-2 0 4 0,2 4-6 15,-2-1 5-15,4 1 0 0,1 6 6 16,-3-2 1-16,2 5 1 0,0 4-8 0,2-2 11 16,1 0 0-16,1 11 0 0,-1-5-1 15,1 6 4-15,1-1 2 0,-6-4 0 0,4-5-8 16,-3-1 7-16,2 9-8 16,1-3 3-16,-4-8 2 0,2 2 4 0,0 0 4 0,-4-2-4 15,3 4-2-15,1-4-4 16,-1-5 6-16,-3 2 0 0,2-2-4 0,-1 1 0 15,-2-3 2-15,2-1 1 0,3 0-6 16,-4 0 2-16,-1 0 11 0,0-3-3 0,2 1-8 16,1-4 0-16,-3 3 4 0,2-4-6 15,-2 2 2-15,2-2-1 0,0 0-1 0,-2 1 4 16,2-2 0-16,-2-1-1 0,0 2 2 16,2-1 0-16,-2-2 0 0,2 0-3 0,-2 0-2 15,2 0 1-15,1-2 4 0,-3 1 0 16,4 2-2-16,-3-3 3 0,2 1 3 0,1 2-2 15,2-4 5-15,1 2 1 16,1-2-3-16,4-1-4 0,0 1 0 0,2 0 3 16,2-2-4-16,8 0 4 0,-1-2-8 15,8-1 8-15,9-2-6 0,2 2 4 0,4-1-16 16,2-2-16-16,11-5-14 0,0-1-27 16,7 1-36-16,1 0-53 0,0-1-113 0,-1 2 209 15</inkml:trace>
  <inkml:trace contextRef="#ctx0" brushRef="#br0" timeOffset="19293.27">11877 5258 681 0,'-4'1'-35'0,"4"-1"4"0,0 0 8 0,-7 2 11 16,7-2-2-16,0 0 6 0,0 0 8 15,0 0 4-15,0 0 6 0,0 0 5 0,0 0 1 16,0 0-5-16,0 0 4 0,-3 2 13 15,3-2-6-15,0 0-6 0,0 0 6 16,0 0 1-16,0 0 6 0,0 0-7 0,0 0 6 16,0 0-7-16,0 0 1 0,0 0 6 15,0 0 7-15,0 0-6 0,0 0-2 0,20-2 6 16,-20 2 4-16,8 0-2 0,-8 0 3 16,13 0 4-16,-4 0-6 0,-9 0-1 0,15-2 7 15,-7 2-7-15,2 2 0 0,0-2-2 16,4 0-2-16,0-2-1 0,3 2-2 0,6-1-3 15,0 1-1-15,0 0-6 16,9 0-1-16,1 0-1 0,16-2-4 0,1 0 0 0,0 0 3 16,3 0-6-16,1 0 3 15,3-1-2-15,11 1-3 0,-13 0 9 0,2-2-10 16,15 2-2-16,0-4 4 0,-2 2-4 16,0 1 8-16,-1-3-8 0,2 4 0 0,1-1-1 15,2-1-2-15,-1 0 5 0,2-2-6 16,3 4 2-16,-3-2-1 0,1-1-2 0,3 2 9 15,0 0-6-15,-2 0-4 0,-1 1 0 16,3 0 4-16,-4 2-1 0,2-3 5 0,-4 1-5 16,-2 1 1-16,1-3-4 0,-4 4 2 15,4-4 1-15,-5 0-1 0,3-2 8 0,-3 3-8 16,2 2-1-16,-14-3 3 0,0 2-5 16,12-3 4-16,-13 4-1 0,0-1 2 0,1 0 1 15,-3 0-3-15,1 0 2 16,-1 0-3-16,-1 2 2 0,-7-1-3 0,-6 1-1 15,-7-2 4-15,-6 4-3 0,0-4 2 0,-1 4-1 16,-3-4 3-16,-4 2 3 0,0 0-1 16,-5-2-7-16,1 2 3 0,-3 0 3 0,-2 0 3 15,3 0-5-15,-3 0 7 0,-2 0-2 16,-6 0 0-16,14 0-5 0,-14 0 3 0,8 0-2 16,-8 0 1-16,8 0-2 0,-8 0-6 15,0 0 3-15,10 0 0 0,-10 0-6 0,0 0-6 16,9-3-12-16,-9 3-10 0,0 0-11 15,6 5-17-15,-6-5-25 0,0 0-34 16,2 2-39-16,-2-2-251 0,0 0 77 16</inkml:trace>
  <inkml:trace contextRef="#ctx0" brushRef="#br0" timeOffset="21050.79">12244 6157 1043 0,'0'0'-52'0,"0"0"16"15,0 0 13-15,0 0 5 0,0 0 6 0,-6 2 9 16,6-2 1-16,0 0 7 0,0 0-1 16,0 0 1-16,0 0 3 0,0 0 3 0,0 0-4 15,0 0-4-15,0 0 4 0,0 0-5 16,0 0 7-16,12 8-1 0,-5-7 2 16,1 1 13-16,4 0-8 0,0-2-1 0,3 2 0 15,1 0 4-15,8-2-7 0,-2 0 2 16,3 0 7-16,7 2-4 0,-1-2-6 0,3 0 10 15,9 3-9-15,-3-3 0 0,2-1 7 16,-4 1-9-16,6-2-1 0,-6 2 1 0,9 0 2 16,-2-2-3-16,-6 2-1 0,9 0 0 15,2-2 7-15,2 2-5 0,1 0-6 0,-1-2 2 16,2 2-4-16,1-2 5 0,13 0 6 16,-9 1-9-16,14 2 0 0,-2-2 5 15,1 1-3-15,-3 0-1 0,-13 0 0 0,16-2-4 16,-13 4 0-16,-3-2 5 0,14 1 5 15,-9-1-5-15,5 2-3 0,-7-2 4 16,13 0 0-16,-15 2-1 0,9 0 0 0,-7 0 2 16,1-2-4-16,-5 0 5 0,15 2-5 15,-11-2-4-15,11 2 1 0,-15-1 4 0,5 1-1 16,7 3 4-16,-10-5-2 0,-3 3-1 16,14 1-3-16,-14-1 1 0,13 0-1 0,-14 0-1 15,2-1 8-15,0 0-5 16,0 2 2-16,2-2-2 0,8 4 1 0,-6-4-2 0,6 1 0 15,-10 0 2-15,-1-1-2 16,1 3-4-16,-1-4 1 0,0 1 2 0,1 0-1 16,-1-2 3-16,-3 2-1 0,-2-2-3 15,-2 2 5-15,0 0 2 0,-4 0 2 0,-4-2-7 16,-8 0 2-16,3 2 6 0,-3-1-8 16,-2-1-1-16,1 2 7 0,2 1-4 0,-7-3 3 15,-5 1-3-15,0-1 3 0,-2 0-5 16,-3 0 3-16,0 0 1 0,-3 0 4 0,-2 2 9 15,2-2-4-15,-4 0 8 0,2 0-2 16,-1 2-2-16,-3-2-1 0,3-2 0 0,-9 2-6 16,8 2 6-16,-2-2-4 15,-6 0-2-15,9 0-1 0,-9 0 0 0,5 0-3 16,-5 0 1-16,9 2-6 0,-9-2 7 0,0 0-5 16,0 0 2-16,8 0-2 0,-8 0-1 15,0 0-2-15,7 0 1 0,-7 0 0 0,0 0 1 16,0 0-3-16,0 0-8 0,0 0-6 15,0 0-14-15,0 0-12 0,6-2-31 0,-6 2-23 16,0 0-36-16,0 0-86 0,2-4-184 16,-2 4 88-16</inkml:trace>
  <inkml:trace contextRef="#ctx0" brushRef="#br0" timeOffset="26414.5">12397 5204 982 0,'0'0'-73'0,"0"0"10"15,0 0 10-15,0 0 9 0,0 0 11 16,0 0 9-16,0 0 8 0,0 0 2 0,0 0 5 16,0 0 8-16,0 0-2 0,0 0 3 15,0 0 6-15,0 0-6 0,15-5-1 0,-8 3 6 16,-2 0-9-16,5 0 7 0,-3 0 0 16,6-1-6-16,0-2 2 0,1 4 1 15,8-4-4-15,-4 1 4 0,7-2-2 16,3 0 3-16,-1 2 4 0,3-1-7 0,14-1 5 15,-2 1-6-15,1-3-3 0,6 2 6 16,-3 1 0-16,4-4 4 0,4 4-3 0,-2 3-7 16,8-9 3-16,-10 7-1 0,5 1 0 15,-3-4-1-15,16 0 2 0,-1 3 2 0,-2-3-6 16,2 3 2-16,0-1-2 0,-2 0-1 16,-10 0 3-16,14-1-2 0,-2 4 1 0,1-3 3 15,3 1-3-15,-4 1 3 0,3 1-1 16,-2-2 0-16,2 2 2 0,-9 1 1 15,8 1-2-15,0 0-4 0,3 0 3 16,-13 1-3-16,7-1 3 0,4 2-5 0,-16 2 1 16,5-4-1-16,-4 2-2 0,0 1 7 15,-3-1-7-15,0 1 3 0,-1-1 0 0,-1 0-4 16,0 2 4-16,1-2-2 0,-3 0 2 16,2 3-6-16,-3-4 4 0,1 1 3 0,0 0 0 15,-4 1 0-15,0-1-3 0,1 0-2 16,-10 2 2-16,-3-4 2 0,-1 5 1 0,-4-5-5 15,2 2 0-15,-6 0-16 0,1 0-7 16,-6-2-50-16,2 2 28 0</inkml:trace>
  <inkml:trace contextRef="#ctx0" brushRef="#br0" timeOffset="27677.35">12461 6119 240 0,'6'0'9'16,"-6"0"-4"-16,12-2-1 0,-5 2 5 0,1-2 0 16,2 2 1-16,2 0 3 0,0-3 4 15,1 3 7-15,4-2-8 0,-4 0 13 0,11 0-3 16,-6-2 0-16,6 4-6 0,4-4-2 15,-2 0 6-15,6 1-5 0,0 1-2 16,11-4-3-16,4 1 0 0,0 1 4 16,5-2 1-16,-2 1-9 0,2-1-3 0,3 2 1 15,10-4 0-15,-11 2-3 0,16 1 2 16,-1 0 4-16,2-1-2 0,3 2-1 0,-3-2-2 16,5 4-1-16,-3-1-7 0,3-2 9 15,-3 4-11-15,1-1 3 0,1-1-2 0,0 1 7 16,5 0-5-16,-3-3-5 0,0 5-1 15,0-1 5-15,1-3-5 0,1 2-2 0,-1-2 3 16,2 6 4-16,-4-4-7 0,-1 2-2 16,0-2 9-16,1 4-2 0,-3-2-6 0,4 0 0 15,-4 2 9-15,1-2 0 0,-2 2-6 16,6 0 6-16,-6 0-3 0,2 0 0 16,1 1 2-16,-3 0-5 0,-2 1 0 0,2-4 5 15,-1 2-6-15,-17-1 2 0,3-1 2 16,-2-1 1-16,2 2 0 0,-7-1-3 0,5 2 3 15,-3-2 2-15,0 0-2 0,1 0-1 16,1 0 3-16,-1 0 1 0,-1 1 0 0,1-1-1 16,-1 0-3-16,-1 5 3 0,-3-5-3 15,0 1 4-15,-4-1-3 0,-6 0 1 0,-4 0-3 16,-3 0 6-16,-4 2 1 16,-2-2 0-16,-1 0-2 0,-3 0 3 0,-4 0 6 0,0-2-1 15,-5 2 4-15,-2 0 2 16,1 0-5-16,-1 0-2 0,1 0 0 0,-5 0 2 15,2-1-6-15,-8 1-12 0,14 0-4 16,-9 0-11-16,-5 0-19 0,8 0-34 0,-8 0-67 16,12-3 49-16</inkml:trace>
  <inkml:trace contextRef="#ctx0" brushRef="#br0" timeOffset="38410.74">15055 7918 580 0,'0'0'151'0,"0"0"-56"15,-12-2-11-15,12 2-5 0,0 0-20 16,0 0-7-16,-10-2 0 0,10 2-1 15,0 0 5-15,0 0 0 0,0 0-4 0,0 0-5 16,0 0-2-16,0 0-5 0,0 0 0 16,0 0-8-16,-4-2 3 0,4 2 0 0,0 0-1 15,0 0 4-15,0 0-1 0,0 0-3 16,0 0-5-16,0 0-6 0,0 0 3 0,0 0-2 16,0 0-2-16,0 0-3 0,0 0 0 15,0 0-2-15,0 0 3 0,0 0-2 0,0 0 0 16,0 0-1-16,0 0-2 0,0 0 3 15,0 0-6-15,0 0 0 0,0 0 1 0,0 0-3 16,0 0-3-16,0 0 1 0,0 0 0 16,0 0-1-16,0 0-1 0,24 2 2 15,-24-2 1-15,12 0-4 0,-6 0 0 0,3 0-3 16,-1 0 2-16,0 2-3 0,3-2 2 16,-3 0-1-16,3 0 0 0,1 2-2 0,0-2 2 15,-2 0 0-15,-2 0 2 0,4 0-1 16,1 2-2-16,-1-2 2 0,3-2-2 0,0 2-1 15,2 0 0-15,0 0 4 0,-1 0-3 16,8 0 0-16,-1 0-2 0,6 0 0 0,-4 0 1 16,5-2-2-16,1 4 4 0,-2-2 1 15,6 0 0-15,-2 0-2 0,11 0-3 0,-4 0 5 16,-7 0-4-16,14 0 1 0,-4 0-1 16,6-2 0-16,-4 4 1 0,2-4 2 15,1 2-3-15,3 0 2 0,-8 0-4 16,4 2 6-16,-12 0-3 0,0-2 0 0,-2 0-3 15,13 2 6-15,-5-1-7 0,-2 1 3 16,-8-2-1-16,-2 2 3 0,6-2-2 0,-7 0 2 16,2 3-5-16,2-3 3 0,-2 2 3 0,-2-1 0 15,-2-1-2-15,1 2 0 0,-4-2 2 16,-3 0-1-16,3 2 0 0,-3-2-2 0,-3 2 3 16,-3-2-2-16,1 0 2 0,-2 2-5 15,-3-2 5-15,-2 0-1 0,2 0-1 0,-3 0 0 16,0 0 2-16,-7 0 0 0,12 0 1 15,-12 0-2-15,13 0 2 0,-13 0-1 16,6 0 1-16,-6 0-2 0,9-2-2 16,-9 2 0-16,0 0 2 0,10 0-4 0,-10 0 2 15,0 0-1-15,3 2 1 0,-3-2-1 16,0 0 1-16,0 0-2 0,10-2 0 0,-10 2-2 16,0 0 1-16,0 0-5 0,0 0-4 15,5 2-4-15,-5-2-5 0,0 0-7 0,0 0-8 16,0 0-11-16,0 0-12 0,0 0-21 0,0 0-37 15,0 0-24-15,0 0-63 0,0 0-282 16,0 0 8-16</inkml:trace>
  <inkml:trace contextRef="#ctx0" brushRef="#br0" timeOffset="40284.58">5180 8949 1318 0,'0'0'-22'16,"3"-4"14"-16,-3 4 6 0,0 0 2 16,1-6-5-16,-1 6 2 0,0 0 1 0,0 0 8 15,2-3 2-15,-2 3 4 0,0 0 6 0,2-4-1 16,-2 4-1-16,7-3 0 0,-1 1-4 15,2 0 4-15,1-1-2 0,3-1 0 0,3 1-3 16,2-3 12-16,1 1-13 0,8-1-1 16,-1-1 4-16,2-2 0 0,12 0 1 0,-2-1-4 15,-1 2-5-15,6-2 4 16,-2 1-3-16,-1 2-1 0,6-2 5 0,-5-2-5 0,3 4 1 16,-1 0-3-16,0 1 2 0,0-2 1 15,3 2-4-15,-4 1 0 0,-1 0 4 16,-1-1-2-16,-4 4-7 0,-3 0 7 15,-2 0-1-15,2 1-2 0,8-6-1 0,-8 7 0 16,-4-2-2-16,2 1 8 0,-5 1-4 16,0-2 0-16,-1 4-1 0,-3-4 8 0,-2 2-8 15,-3 0-4-15,1-2 2 0,0 4 2 16,-4-4 1-16,-3 2-7 0,0 0 8 0,1-2-8 16,-5 2 4-16,3 0-1 0,-3 2-3 15,-6-2 0-15,12 0 3 0,-5 2-9 0,-3-2-1 16,0 2-9-16,3-1-15 0,-7-1-22 15,6 7-24-15,-4-5-23 0,3 1-56 16,-4 1-219-16,1 2 107 0</inkml:trace>
  <inkml:trace contextRef="#ctx0" brushRef="#br0" timeOffset="44742.17">15126 9674 984 0,'0'-9'-35'0,"0"9"20"0,0-7 9 15,0 3 18-15,-3 1 16 0,3 3 0 0,0-8 13 16,0 1 1-16,-1 4 1 0,-1-3-1 16,0 3 1-16,-3-3-2 0,3-1-3 0,-2 3-4 15,-2-4 3-15,1 4-5 0,-3-1 3 16,0 0-6-16,-1-1-3 0,-1 0-4 0,-3 0-2 15,-2 0-1-15,1 1-5 0,-1 0-1 0,-3-2 2 16,-4 4-2-16,1-1-5 0,1 3 0 16,-4-4 0-16,4 3 2 0,-2 2-6 15,-3 0 5-15,2 0-3 0,0 2-3 16,-4 0 0-16,-3 1 1 0,3 0-2 0,-3 1 3 16,3-2-2-16,0 5-2 0,-1-3 0 15,-9 5-3-15,-1-1 0 0,4 0 11 0,3-1-6 16,-4 2 2-16,-1 3-3 0,3-3 3 15,5 0-5-15,3 0-5 0,1 2 6 0,-6 1-3 16,5-3 1-16,1 2 0 0,1 0 5 16,-7 3-2-16,3 4 2 0,6-5-5 0,0 1 3 15,-7 3 2-15,8-4 0 0,1 1-2 16,-7 4 5-16,8-2-7 0,-6 5 5 0,4-3 0 16,0 4 1-16,5-1-1 0,-3-4-1 15,1 9 3-15,5-5-7 0,4 0 3 16,-2 0 4-16,-2 2-6 0,4 0 5 0,1 1-2 15,2 10-4-15,0-4 4 0,5-1-2 16,0-3 1-16,2 3-2 0,3 10-1 0,3 1 4 16,5-3-1-16,-3 1 4 0,5 2-7 15,4-4 2-15,0 0 5 0,-3 0-4 0,8-3 5 16,-3 1-4-16,1-3 9 0,2 1-6 16,-1-2-2-16,0-5 1 0,-3 3 6 0,8-5-8 15,-4-1 2-15,1-3 1 0,-3 0 1 16,1-3 1-16,-6-3 3 0,11 1-3 0,-3-2 0 15,-3-4 4-15,5-1-4 16,0-1 1-16,-1 0 1 0,13-1-1 0,-6-1 3 16,9-1-2-16,3 0 1 0,0-3 2 15,2 0 2-15,1-3 3 0,2 0 3 0,2 1 2 16,2-3 1-16,-4-1-7 0,2 0-1 0,-2 0 3 16,0-3 0-16,12-3-5 0,-2-1 0 15,2 0-2-15,-7-4 3 0,2 3-1 0,3-2-1 16,-3-2 8-16,-4 2-5 0,2-3 0 15,-3 2 4-15,-12 1 1 0,9-2 4 0,-9 0 5 16,5-4 0-16,-6 5 1 0,-6-1 1 16,2-4 2-16,-3-1-1 0,0 1 2 15,-4-2-3-15,-1-3-2 0,0 2 1 16,-2-3-8-16,0 1-1 0,-4-2-2 0,2-3 1 16,-4 2-4-16,1-3 0 0,-2 3-1 15,1-2-2-15,-7 2 2 0,3-1-2 0,-7 5 1 16,-1 2 0-16,-4-3-4 0,0 2 7 15,-1-1-10-15,3 0 4 0,-8-3-8 0,1 3 5 16,-3-1-3-16,2 0 3 0,-8-7-5 16,-2 2 0-16,1 0-4 0,-3 2 0 0,-3 1 5 15,-4 1-6-15,-1-2 3 0,-2 4-5 16,-5-2 0-16,1 1-5 0,-11-5 4 0,-1 2 0 16,-6 0 0-16,1-1-2 0,-2 3 0 15,-5 1 2-15,3 1-2 0,-2 3-2 16,1 2 4-16,-2 3 0 0,0 1-3 0,8 4 0 15,-1-1 4-15,0 5-4 0,-1 1 0 16,3 0 0-16,3 3 0 0,-6 3-1 0,3 0-2 16,6 2 0-16,8 2-7 0,-19 2 0 15,4-3-9-15,2 5-7 0,3 2-10 0,-2-1-14 16,4 1-15-16,2 4-24 0,9-5-28 16,2 2-19-16,4-1-44 0,4-2-63 0,2 3-399 15,-2 0-144-15</inkml:trace>
  <inkml:trace contextRef="#ctx0" brushRef="#br0" timeOffset="49818.33">9747 11689 1591 0,'0'0'-116'0,"-8"2"25"16,8-2 21-16,0 0 19 0,0 0 8 0,-7 2 21 15,7-2 0-15,0 0 12 0,0 0 11 16,0 0 7-16,0 0 7 0,0 0 2 0,0 0 5 16,0 0 1-16,0 0-6 0,0 0 4 15,0 0-2-15,0 0 7 0,0 0-9 0,0 0-5 16,0 0 4-16,0 0-2 0,0 0-3 16,20-8 1-16,-15 6 1 0,3 2-2 0,4-2-8 15,0 1 2-15,3-1 5 0,-3-1-6 16,4 2 6-16,1 1-3 0,5-2-1 0,-4 0-4 15,7 0 4-15,-1 0-1 0,-3 1 1 0,4-2-4 16,2 1-2-16,1 1 10 16,-3-1-9-16,2 0 5 0,-4 0-1 0,3 2-3 15,-6-2-5-15,5 0 6 0,-2 0 1 16,2 2-6-16,3 0 5 0,-1 0-2 0,3-1 1 16,4-1 0-16,-4 2 0 0,2 0 0 15,14 0 4-15,-10-3-9 0,-3 3 6 0,12 3 1 16,-1-1-3-16,-8-2 2 0,-1 0-1 15,9 3 0-15,1 1-4 0,-10-2-2 0,-3 0 4 16,-1 0 2-16,13-1-2 0,-2 1 5 16,3 2 0-16,-10-4-4 0,-2 4-2 15,1-4-3-15,12 4 2 0,-4-3 2 16,-4-1-2-16,3 3 4 0,-2-3 6 0,4 3-8 16,2-1 2-16,-1 0-6 0,-6-2 7 0,-5 2-7 15,14 0 8-15,-3 0-1 0,-6-2-7 16,-5 2 4-16,1-2 1 0,9 1 2 0,-7 1 0 15,7 1-6-15,-2 0 2 0,-5-1 4 16,-9-2-5-16,4 2 6 0,-1-1-7 0,-1 1 3 16,3 0 1-16,-3 1-1 0,0-3 1 15,1 0 0-15,4 1-2 0,-3-1 2 0,3 2-9 16,-3-2 8-16,1 0 1 0,1 0 1 16,-1-2 1-16,2 2-4 0,-4-1-3 15,7 1 7-15,-9-3 4 0,7 3-6 16,8-2-2-16,-9 0 5 0,-1 2-9 0,-3-1 4 15,4-1 2-15,-3 0 1 0,0 2 4 16,14-3-5-16,-8 3-1 0,8-5 2 0,-8 5-3 16,7-3 1-16,0 1-5 0,3 0 4 15,-4 0 0-15,4 2 3 0,1-2 1 0,1 2 1 16,-4 0-6-16,6-2-1 0,-3 1 2 16,2 1 5-16,3-2-9 0,-3 2 8 0,3-3 0 15,0 3-4-15,-5 0 1 0,4-1 0 16,0 1-4-16,1-2 6 0,-1 0-5 15,0 2 10-15,3-2-3 0,0 2-7 0,-1-2 8 16,1 4-10-16,-2-2 8 0,1-2-1 0,-4 2 2 16,3 0-9-16,-1 0 3 0,0-1 5 15,3 1-3-15,0 0-3 0,-1 0 2 16,6 0 1-16,-6 0-4 0,-1 0 13 0,1 0-8 16,-1 0 2-16,-3 0 6 0,2 1-10 15,-4-1 1-15,3 2 1 0,-5-2 1 0,4 0 2 16,-11 0-9-16,-9 2 3 15,7-2 13-15,-9 2-13 0,4-2 0 0,-7 0 0 0,-2 0-4 16,3 0 3-16,-3 0 3 0,-6-2-1 16,-1 4 5-16,-1-4 0 0,-3 2 1 15,-1 0 8-15,0 0-1 0,-3 0 9 16,0 0-5-16,1 0 1 0,-9 0-6 0,15 0 5 16,-15 0 0-16,6 0-6 0,-6 0 0 0,10 0 1 15,-10 0 5-15,9 0-7 0,-9 0-3 16,0 0 2-16,8 0-3 0,-8 0-2 0,7-2 5 15,-7 2-1-15,0 0-2 0,0 0-4 16,0 0 5-16,8 0-5 0,-8 0-1 0,0 0 1 16,0 0 4-16,0 0-3 15,0 0-2-15,0 0 3 0,0 0-3 0,8 2 0 0,-8-2 0 16,0 0 3-16,0 0 1 16,0 0-4-16,0 0-2 0,0 0 6 0,0 0-4 0,0 0 0 15,9 0-2-15,-9 0 0 16,0 0 6-16,0 0 3 0,0 0-3 0,0 0-3 15,0 0-2-15,0 0 4 0,0 0-3 16,0 0-1-16,0 0-4 0,0 0 7 0,0 0-1 16,0 0-4-16,0 0 7 0,0 0 0 15,0 0-1-15,0 0 0 0,0 0-4 0,0 0 1 16,0 0 1-16,0 0 4 0,0 0-6 16,4 2 0-16,-4-2 0 0,0 0-3 0,0 0 10 15,0 0-4-15,0 0-4 0,0 0 3 16,0 0-1-16,0 0-1 0,0 0 2 0,0 0-4 15,0 0 6-15,0 0-2 0,0 0 2 16,0 0-7-16,0 0 6 0,0 0-3 16,0 0-1-16,0 0 1 0,0 0 0 0,0 0-4 15,0 0 2-15,0 0 0 0,0 0 6 16,0 0-2-16,0 0 3 0,0 0-5 0,0 0 3 16,0 0 0-16,0 0 2 0,0 0-8 15,0 0 3-15,0 0-2 0,0 0 2 0,0 0-3 16,0 0 2-16,0 0 2 0,0 0 4 15,0 0-4-15,0 0-2 0,0 0 2 0,0 0 3 16,0 0-1-16,0 0-6 0,0 0 2 16,0 0 6-16,0 0-6 0,0 0-2 0,0 0 6 15,0 0 3-15,0 0-2 16,0 0-5-16,0 0 5 0,0 0 0 0,0 0-2 16,0 0 0-16,0 0-4 0,0 0 4 0,0 0 0 15,0 0 0-15,0 0-3 0,0 0 1 16,0 0 3-16,0 0-5 0,0 0 6 0,0 0-3 15,0 0-2-15,0 0 1 0,0 0 3 16,0 0-7-16,0 0 3 0,0 0 3 0,0 0 5 16,0 0 0-16,0 0-3 0,0 0-4 15,0 0 2-15,0 0 0 0,0 0 3 0,0 0-6 16,0 0-2-16,0 0 1 16,0 0-1-16,0 0 3 0,0 0 0 0,0 0 0 15,0 0 3-15,0 0 0 0,0 0-1 16,0 0 1-16,0 0-2 0,0 0-6 0,0 0 6 15,0 0-2-15,0 0 0 0,0 0 7 16,0 0-7-16,0 0 1 0,0 0-1 0,0 0 1 16,0 0-2-16,0 0 3 0,0 0-1 15,0 0 5-15,0 0-5 0,0 0 3 0,0 0-7 16,0 0 5-16,0 0 1 0,0 0 1 16,0 0-1-16,0 0 0 0,0 0 1 0,0 0-5 15,0 0 6-15,0 0-1 0,0 0-3 16,0 0 5-16,0 0-6 0,0 0 3 0,0 0-3 15,0 0 2-15,0 0 3 0,0 0-2 16,0 0-5-16,0 0 3 0,0 0-2 16,0 0 2-16,0 0 1 0,0 0 0 0,0 0-2 15,0 0 3-15,0 0-1 0,0 0-4 16,0 0 7-16,0 0-5 0,0 0 10 0,0 0-8 16,0 0 2-16,0 0 0 0,0 0-2 15,0 0 5-15,0 0-7 0,0 0-2 0,0 0 3 16,0 0 0-16,0 0 0 0,0 0-1 15,0 0 4-15,0 0-2 0,0 0-2 0,0 0 1 16,0 0 2-16,0 0 2 0,0 0-4 16,0 0 0-16,0 0 0 0,0 0-1 15,0 0 6-15,0 0-4 0,0 0 1 16,0 0-2-16,0 0 2 0,0 0-1 0,0 0-1 16,0 0 4-16,0 0-4 0,0 0 3 0,0 0 3 15,0 0-6-15,0 0 0 0,0 0 1 16,0 0-3-16,0 0-1 0,0 0 7 0,0 0 0 15,0 0-2-15,0 0 2 0,0 0-3 16,0 0-2-16,0 0 2 0,0 0 0 0,0 0-2 16,0 0 4-16,0 0 1 15,0 0-1-15,0 0-1 0,0 0 1 0,0 0-5 0,0 0 2 16,0 0 3-16,0 0-1 16,0 0-3-16,0 0-2 0,0 0 5 0,0 0 1 15,0 0-3-15,0 0-1 0,0 0 3 16,0 0-2-16,0 0 6 0,0 0-7 0,0 0-5 15,0 0 8-15,0 0 3 0,0 0-4 16,0 0 0-16,0 0 2 0,0 0 0 0,0 0-4 16,0 0-2-16,0 0 4 0,0 0-4 15,0 0 3-15,0 0 5 0,0 0-5 0,0 0-1 16,0 0 4-16,0 0 0 0,0 0-4 16,0 0-2-16,0 0 8 0,0 0-6 0,0 0 4 15,0 0-5-15,0 0 2 0,0 0 4 0,0 0-4 16,0 0 4-16,0 0 0 0,0 0-6 15,0 0 1-15,0 0-1 0,0 0 6 16,0 0-4-16,0 0-3 0,0 0 0 16,0 0 6-16,0 0-4 0,0 0 3 0,0 0-2 15,0 0-1-15,0 0 4 0,0 0-1 16,0 0-2-16,0 0 1 0,0 0-1 0,0 0 0 16,0 0 1-16,0 0 0 0,0 0 5 15,0 0-3-15,0 0 0 0,0 0-1 0,0 0 0 16,0 0 4-16,0 0-3 0,0 0-6 15,0 0 4-15,0 0-1 0,0 0 2 0,0 0 3 16,0 0-6-16,0 0 7 16,0 0-6-16,0 0 0 0,0 0 4 0,0 0 1 0,0 0-4 15,0 0-1-15,0 0 2 16,0 0-3-16,0 0 4 0,0 0-2 0,0 0 3 16,0 0-4-16,0 0 1 0,0 0 2 0,0 0 0 15,0 0-2-15,0 0-1 0,0 0 0 16,0 0 2-16,0 0 2 0,0 0-1 0,0 0-1 15,0 0-5-15,0 0 4 0,0 0 4 16,0 0-3-16,0 0-1 0,0 0 3 0,0 0-1 16,0 0-2-16,0 0 1 0,0 0-5 15,0 0 2-15,0 0 3 0,0 0-2 0,0 0 0 16,0 0-2-16,0 0 0 16,0 0 0-16,0 0 1 0,0 0 2 0,0 0 1 15,0 0-4-15,0 0 5 0,0 0-5 16,0 0 0-16,0 0 1 0,0 0 4 0,0 0 4 15,0 0-10-15,0 0 8 0,0 0-1 16,0 0-2-16,0 0 3 0,0 0-5 0,0 0 2 16,0 0-5-16,0 0 4 0,0 0-4 15,0 0 6-15,0 0-2 0,0 0 2 0,0 0 1 16,0 0-2-16,0 0 2 0,0 0-3 16,0 0-1-16,0 0 2 0,0 0 3 0,0 0-10 15,0 0 5-15,0 0 1 0,0 0-2 16,0 0-1-16,0 0 1 0,0 0 1 15,0 0 0-15,0 0 3 0,0 0 1 0,0 0-4 16,0 0 2-16,0 0-1 0,0 0 0 16,0 0-1-16,0 0 0 0,0 0-1 0,0 0 6 15,0 0-4-15,0 0-3 0,0 0 3 16,0 0 1-16,0 0-1 0,0 0-2 0,0 0 3 16,0 0 1-16,0 0 2 0,0 0-4 15,0 0 0-15,0 0 0 0,0 0 0 0,0 0 2 16,0 0 0-16,0 0-4 0,0 0 1 15,0 0 3-15,0 0 0 0,0 0-3 0,0 0-1 16,0 0 3-16,0 0-3 16,0 0 0-16,0 0 2 0,0 0-3 0,0 0 2 0,0 0 1 15,0 0 1-15,0 0 0 16,0 0 1-16,0 0-4 0,0 0-2 0,0 0 2 16,0 0 3-16,0 0 1 0,0 0-2 0,0 0 0 15,0 0-1-15,0 0 5 0,0 0-3 16,0 0-1-16,0 0 0 0,0 0 4 0,0 0 2 15,0 0-9-15,0 0 6 0,0 0 0 16,0 0-3-16,0 0-6 0,-11-10 7 0,11 10-4 16,0 0 5-16,0 0-4 0,0 0 1 15,0 0 4-15,0 0-4 0,0 0 1 0,0 0-1 16,0 0 0-16,0 0 0 0,0 0 1 16,0 0-4-16,0 0 2 0,0 0 4 15,0 0 0-15,0 0-2 0,0 0 2 16,0 0-3-16,0 0 0 0,0 0 3 0,0 0 2 15,0 0-1-15,0 0-3 0,0 0 1 16,0 0-5-16,0 0 5 0,0 0-1 0,0 0-1 16,-2-3 4-16,2 3-6 0,0 0 2 15,0 0-1-15,0 0 2 0,0 0 3 0,0 0-2 16,0 0-2-16,0 0-1 0,0 0-3 16,0 0 2-16,0 0-1 0,0 0 3 0,0 0 2 15,0 0 1-15,0 0-5 0,0 0-2 16,0 0 7-16,0 0-3 0,0 0-2 0,0 0-3 15,0 0-1-15,0 0-6 0,0 0-2 16,0 0-14-16,0 0-16 0,0 0-19 16,0 0-19-16,0-8-25 0,0 8-51 0,-1-4-308 15,1 4 25-15</inkml:trace>
  <inkml:trace contextRef="#ctx0" brushRef="#br0" timeOffset="55461.77">21846 5788 1147 0,'0'0'-88'0,"0"0"18"0,0 0 6 15,0 0 13-15,0 0 8 0,0 0 12 0,0 0 14 16,0 0 5-16,-3-3 5 0,3 3 3 16,0 0 3-16,0 0 3 0,0 0-3 0,0 0 9 15,0 0 3-15,0 0 3 0,0 0 1 16,0 0-4-16,0 0 11 0,0 0 1 0,0 0-9 15,0 0 9-15,0 0-1 0,0 0-3 16,-12 1-7-16,12-1 6 0,0 0-1 0,-6-1-1 16,6 1 0-16,0 0-3 0,-6-4 1 15,6 4-2-15,0 0 0 0,-3-2 0 16,3 2-4-16,0 0 0 0,0 0 8 16,-10-2-13-16,10 2 7 0,0 0-3 0,-8-1 1 15,8 1-1-15,0 0-4 0,-7 0 4 16,7 0 3-16,-8-2-10 0,8 2 1 0,-7-2 2 15,7 2 2-15,0 0-3 0,-12 2 2 16,12-2-4-16,-6 2-3 0,6-2 4 0,-9 1 3 16,3 1-3-16,6-2 5 0,-8 0-3 15,8 0-6-15,-11 2 8 0,10 0 0 0,1-2-3 16,-11 2-8-16,11-2 8 0,-8 0-3 16,1 1 0-16,3 1 1 0,-2 0 6 0,6-2-1 15,-8 4-8-15,-2-4 9 0,7 3-6 16,-4 1 3-16,7-4 0 0,-12 3-4 15,8-1 0-15,0 0 3 0,-5 0 0 0,3-1-3 16,-1 3 1-16,1-2-2 0,0-2 3 16,2 3-1-16,0-1-3 0,-4 2 3 0,1-2 4 15,2 0-4-15,-1 3 0 0,0-4-3 16,2 3 3-16,-5-2 0 0,6-1 3 0,-6 3-3 16,5 0 2-16,0-1-3 0,-3-1 1 15,3 2 2-15,0-2 3 0,-3 1-2 0,4 0-5 16,-7 1 2-16,7 0-4 15,-1-1 3-15,-3 1 3 0,1-2-1 0,-1 3-4 0,4-3 2 16,-4 4 9-16,2-5-14 16,0 4 10-16,-2-1-5 0,3-1-2 0,-2 1 3 15,2 0 0-15,0 1 4 0,-3-2-3 16,3 0-1-16,0 0 6 0,-3 2-2 0,6-2-9 16,-4 1 6-16,-2 0-4 0,4 0 3 15,-2-1-1-15,1 4-3 0,0-4 5 0,0 3 0 16,-3-3-2-16,6 3 4 0,-4-2-2 15,3 1-5-15,-2 0 7 0,0 0-7 0,0-2 3 16,-1 3-1-16,3-2 6 0,-2 0-4 16,0 2 4-16,-1-2-6 0,4 0 1 0,-1-1 4 15,0 1-4-15,-3 0 1 0,3-1 7 16,-1 3-10-16,2-4 3 0,-3 3-2 16,-1 0 4-16,3-2-4 0,2 3 2 0,-4-2 5 15,0-1-6-15,-1 3 2 0,4-2-4 16,-3 1 6-16,-1 1-6 0,1 0 6 0,0 0-2 15,0-1-1-15,-1 1-3 0,4-1 3 16,-4 1 0-16,1 0 0 0,0 1 2 0,0 1-1 16,-1-1 1-16,1 1 0 0,0 0-1 15,0 0-2-15,-1-3 3 0,-1 2-2 0,2 1-1 16,-1 0-2-16,2 0 0 0,-4 0 2 16,4 2 2-16,-2 0 0 0,-2 1 0 0,4-1 5 15,-2-1 0-15,1 1-9 16,0-1 5-16,0 2 6 0,-1-2-8 0,2 3 7 15,-2-1-7-15,-2 0 5 0,6-1-9 16,-3 2 0-16,-3-2 5 0,5 2 0 0,-2-1-3 16,-3 0 4-16,4 1-1 0,1-1 2 15,-3 0-4-15,1 1 4 0,2 1 0 0,-2-2 0 16,2 1 3-16,-3 1-7 0,3-1-4 16,1 2 7-16,-2 0 3 0,-1-3-5 0,-1 2 2 15,4-1-1-15,-1 1-2 0,0 1 2 16,-3 0 1-16,3-1-1 0,-1 1 2 0,2-2-2 15,-1 2-1-15,-3-3 5 16,3 0-7-16,0 2 4 0,1-1-2 0,-1-3 0 16,2 4-2-16,-3-1 4 0,-1-3-2 0,1 3-3 15,2-1 4-15,-1 2 1 0,0 0-2 16,-1-1-2-16,-1 2 5 0,2-1 0 0,0-2 1 16,0 2 0-16,0 0-2 0,0 0 1 15,-1 1-4-15,1-1 1 0,1-1 8 0,1 1-5 16,-2 0-5-16,-1-2-1 0,3 3 6 15,-2-3-5-15,2 2 5 0,-2-2-1 0,2 2 1 16,-2 1 0-16,2-5-1 0,0 4-2 16,2 1 1-16,-2-2 6 0,4 1 0 15,-4-2-4-15,3 0 0 0,-3 1-5 0,2-1 2 16,-1 0 0-16,1 1 2 0,1-2 0 16,1 1 2-16,-2 0-2 0,2-2 0 15,0 1 0-15,1 1-3 0,-2-2 2 0,2 0-1 16,0 2 0-16,-2-4 1 0,4 0 2 15,-3 2-1-15,0 0-2 0,3 0 0 0,-2-1 4 16,0 3-2-16,2-4-1 0,-4 2-1 16,6-2 0-16,-5 4 5 0,2-2-7 0,0-2 5 15,3 0 1-15,-3 2 3 16,3-4-7-16,-1 3 5 0,0-3 0 0,-1 2 1 16,1 2-6-16,3-4 8 0,-5 1-8 15,2-3 4-15,1 3-1 0,-3-2 0 0,3-1 3 16,1 4-9-16,-2-4 12 0,1 3-4 15,-1-3 5-15,0 1-3 0,1-2-4 0,-1 2 9 16,2 0 0-16,3-1-4 0,-1 2 3 0,0-3 0 16,0 1 3-16,3 1-1 0,0-2-3 15,-1 1 1-15,0 1-3 0,4-2 2 0,-4 2 0 16,3-1-3-16,-1-1 2 0,-1 1-2 16,2-3-1-16,0 2-1 0,-2-1 2 0,0-1-2 15,1 2 6-15,-1-2 6 0,-1 0 5 16,4-2-2-16,-1 1-1 0,-3-1 4 0,5-3-1 15,0 0-2-15,2 1-4 16,1-7 6-16,4 4-6 0,10-9 6 0,-3 3-2 16,1 0 4-16,-1-4 4 0,3-1 1 15,-3 0 0-15,4 1-4 0,-6-3-2 0,3 0-3 16,-3 2-2-16,-2-3-2 0,1 3-5 16,-3-7 5-16,0 7-3 0,-1-3-1 0,-1 1-5 15,0-3 2-15,-3 2 2 0,2-1-7 16,-3 1 2-16,2-1-2 0,-2-2 0 0,-3 4-3 15,-5 2 1-15,2 2-1 0,0-2-2 16,-1 0 3-16,-1-1 0 0,-1 0-1 0,1 2-3 16,0 0 2-16,-2 0 2 15,-1 4 0-15,-2-3-5 0,2 1 2 0,2 2 0 16,-7-2 1-16,6 0 1 0,-4 2 0 16,-2-2-1-16,4 2-1 0,-3-1 3 0,1 2-4 15,-1-2 1-15,3 1 0 0,-6-2 2 16,6-1-5-16,-3-1 4 0,-2 1 0 0,4-6-5 15,-1 6 4-15,-1-5 0 0,5-1 0 0,-5 1 1 16,3-2-2-16,-3-2-1 0,2-7 1 16,-4 3-1-16,5 6-1 0,-5-2 2 0,0 0-3 15,1 0 1-15,-4 3 4 0,4-1-7 16,-3 2 2-16,-2 0-2 0,0 1 1 0,0-1 2 16,-5 0 2-16,3 3-3 15,1-1 0-15,-1-1 2 0,-5 1 1 0,3 1-2 16,-5-1 0-16,4 2 0 0,-7 0 0 15,4 2-3-15,-2-3 3 0,1 2 1 0,-1-2 1 16,-1 3-1-16,-1-1-1 0,2-2 2 16,-5 4-4-16,2-2 0 0,-1 1 4 0,-1 0-1 15,2-1 0-15,3 3-1 0,-3 3-2 16,2-2 5-16,-5-1 2 0,1 0-3 0,-4-1 3 16,6 5-4-16,-4-2-1 0,5 1 2 15,-4 1-2-15,1 0-3 0,-4 5 1 0,2-3 2 16,-4-2 0-16,2 4 4 15,-2 0-1-15,-2-2-2 0,-2 1 3 0,-1 1-4 16,0-1 3-16,-13-1-2 0,6 2-1 16,-4-4 4-16,-3 5-4 0,-2-3 0 0,0 2 1 15,-3-1-2-15,2 3-3 0,-2-2 3 0,-1 3-3 16,2-3 5-16,0 1-1 0,9 2 1 16,-7 0 2-16,5 1-3 0,10-1 1 0,2 2-4 15,0 0 1-15,4 0 4 0,4 0-4 16,-2 2 8-16,6-1-3 0,-2 3-4 0,3-1 3 15,2-2-8-15,2 4-6 0,-1-3-3 16,-2 3-2-16,6-3-6 0,-4-1 2 0,3 3-13 16,-1 0-4-16,4-1-19 15,-2 1-12-15,1 1-24 0,4-5-33 0,-4 4-58 16,2-2-213-16,2-2 88 0</inkml:trace>
  <inkml:trace contextRef="#ctx0" brushRef="#br0" timeOffset="66290.75">20285 4519 1023 0,'-3'-6'-66'0,"3"6"13"0,0-6 3 16,0 6 21-16,-2-7 8 0,1 5 0 0,1 2 8 15,-2-7 7-15,-3 2-2 0,1 2 4 0,2 1 10 16,2 2 2-16,-9-6-6 0,7 3 4 16,2 3 3-16,-10-4-6 0,4 4-6 0,-3-2 9 15,1 2-5-15,8 0 0 0,-22 0 1 16,10 2-2-16,-6 2 2 0,-2 1-2 0,2 1-1 15,-8-1 3-15,-9 7 5 16,1-1-2-16,-3 3 1 0,-4-1 0 0,1 2 0 16,-3 0 2-16,3 2 0 0,-9 4-2 15,3 2 1-15,9-5 0 0,-2 1-4 0,4 2 6 16,4-2-5-16,1 4-1 0,3-1-1 16,3 1 1-16,1 0 1 0,5 2 1 0,1 0 1 15,5 0 12-15,-6 4 17 0,4-1-15 16,8-3-1-16,-3-5 1 0,1 3-6 0,3 2 1 15,2-2 0-15,1 4-5 0,-1-2-1 16,3 1 3-16,0 3-2 0,3-2 3 0,0-2 0 16,4 14-4-16,1-5-1 0,4 0 4 15,3 0 6-15,7-3 3 0,-4 0 0 16,14 5 2-16,3-2 0 0,10-2 1 16,-1-1-2-16,6-2 5 0,5-5-3 0,3-4-1 15,3-3 3-15,0 0 1 0,4-6-10 16,2 0 0-16,2-8-1 0,3-3-2 0,-14 0-1 15,12-1-1-15,1-1-2 0,-1-7 3 16,-3 2-6-16,0-8 1 0,-4-1-2 0,0-5 3 16,0 1-4-16,-7-3 2 0,6-5-2 15,-8-3-5-15,-6-1 7 0,0 1-9 0,-1-3 5 16,-10-2-3-16,3-4 0 0,-6 0 2 16,-3-3-2-16,-4-1 2 0,-2-1 1 0,-8 6 4 15,5-6-4-15,-9 9 8 0,-1-3 1 16,-2 2-1-16,-4 1 0 0,1 9-1 15,-5 0-3-15,0 5-3 0,-4 1 3 0,2 0-2 16,-4-2-1-16,-1 5 1 0,-1-1-4 16,-2 0 1-16,-5 2-1 0,0-2 1 0,-12-2-4 15,-2 3 2-15,-2 2 0 0,-9 5-5 16,-4-1 5-16,-2 5 0 0,-6-1-5 0,-14-3 4 16,10 8-1-16,-1 1 2 0,-16-2-6 15,4 8 2-15,-5-2 2 0,10 1 0 0,12 1-8 16,-2 2-14-16,9 1-13 0,1-1-20 15,10-1-30-15,9 1-32 0,2 1-40 16,7 1-245-16,3-2 85 0</inkml:trace>
  <inkml:trace contextRef="#ctx0" brushRef="#br0" timeOffset="69075.08">21072 4847 985 0,'0'0'-62'0,"0"0"16"0,0 0 11 16,0 0 8-16,0 0 11 0,0 0 4 0,0 0-3 15,0 0 5-15,0 0 1 0,0 0 7 16,0 0 5-16,0 0-10 0,0 0 4 0,6 5-3 15,-6-5 9-15,4 6 0 0,3-5 2 16,-5 3-4-16,4 0 3 0,-4-3 11 0,5 3-7 16,-2 1 2-16,5 0-5 0,-5-1-1 15,4 5-1-15,2-3 2 0,1 4 2 16,1-1-2-16,-1 0 3 0,3 2-1 16,0-1-6-16,0 3 7 0,1-2 1 0,-2 3 4 15,3-2-14-15,0 3 6 0,-2-3-4 16,0 3 19-16,-1-1-19 0,1 0 2 0,-3-3-1 15,-1 3 2-15,4-1-3 0,-4 2 8 16,-1-2-1-16,0 3-8 0,7-1 1 0,-4 1 5 16,-3 2-6-16,2-1 4 0,1 0 0 15,-1 0 6-15,0 2-10 0,0 0 3 0,3-1 1 16,-5 1 3-16,3 2-3 0,-5-1 9 16,4-2-10-16,-1 1 4 0,-2 0-2 0,1 0-3 15,0 2 3-15,1-2 3 16,-2 2 3-16,-1-1-14 0,1-4 6 0,-4 0 5 15,2 3 0-15,-3-4-6 0,3 3 1 16,-2-4-3-16,2-1 3 0,-2 3 3 0,-2-2-4 16,4-3 2-16,-4 0-1 0,2 2 14 15,2-5-11-15,-4 4-2 0,2-1 5 0,1-2-6 16,-2 2 0-16,3-2-4 0,-4 1 0 16,2-1 16-16,2 0-7 0,-4 0-8 0,4 4 15 15,-2-5-11-15,2 2 2 16,-2-2-6-16,-2 1 5 0,2-2 0 0,-1 1-8 15,0-3 6-15,-2 4-8 0,3-2 11 16,-3 2-5-16,1-5 1 0,0 1 8 0,1 4-14 16,1-2-1-16,-3-3 10 0,-2 2-5 15,1-1 12-15,1 0-8 0,3 1 1 0,-5 0 5 16,2 0-3-16,-2-3-5 0,3 4 1 16,-2-4 2-16,-1 3 2 0,2-3 2 0,-2-3-5 15,2 8-4-15,1-4 5 0,-3-1 0 16,0-3 2-16,2 9 2 0,0-8 0 0,-2 2-6 15,0 2 6-15,1-2-1 16,-1-3-6-16,0 6 1 0,0-6 5 0,0 6-9 0,0-6 1 16,2 4 2-16,-2-4 3 15,0 5-2-15,0-5 2 0,3 4 4 0,-3-4-7 16,0 3 2-16,0-3-2 0,0 6 4 16,0-6-8-16,0 0 2 0,2 4 5 0,-2-4-6 15,0 0 3-15,2 4-1 0,-2-4 0 16,0 0-3-16,0 5 6 0,0-5 2 0,0 0-1 15,0 0-3-15,0 0 2 0,0 0-8 16,0 0 5-16,0 0-8 0,0 0 7 0,0 0-1 16,0 0-20-16,0 0-41 0,0 0-38 15,0 0-58-15,0 0-184 0,0 0 143 0</inkml:trace>
  <inkml:trace contextRef="#ctx0" brushRef="#br0" timeOffset="71785.86">21017 4502 893 0,'0'0'-19'0,"0"0"31"0,0 0 12 0,0 0 8 0,0 0 14 16,0 0 11-16,0 0 14 15,0 0 7-15,0 0 8 0,0 0 3 0,0 0-2 16,0 0 1-16,0 0-3 0,0 0-5 15,0 0-6-15,0 0 5 0,11-9-2 0,-5 4-4 16,1 0-3-16,-4 1-7 0,7-2 1 16,2 1-6-16,-2-3-6 0,3-3-5 0,-1 0-2 15,8-1-1-15,-5-3-5 0,11-5-2 16,0-2-3-16,1-2-4 0,0-1-4 0,0-3-3 16,9-5 1-16,-3-1-5 0,3 0-3 15,0 0 2-15,-1-1-7 0,3-3 0 0,0 1 1 16,0-1-6-16,-7 0 0 0,5 2-2 15,-9 8 3-15,4-8-5 0,-6 11 2 16,1 1 0-16,0-1 1 0,-6 4-2 0,-1 5-1 16,-4-2-1-16,-2 7 3 0,-3 0-4 15,3-1-2-15,-6 1-1 0,5 3 2 0,-6-1-2 16,2 2 0-16,-2-1-5 0,2 0 1 16,-3 3-5-16,2-1-8 0,-6 2-12 0,3-1-7 15,1 0-10-15,-3 4-13 0,-1-3-14 16,-1 4-10-16,7-6-23 0,-4 3-22 0,-3 3-14 15,0 0-19-15,4-4-24 16,-4 4-378-16,0 0-67 0</inkml:trace>
  <inkml:trace contextRef="#ctx0" brushRef="#br0" timeOffset="73253.35">22657 3346 1451 0,'1'-4'-74'0,"-1"4"11"0,0 0 23 16,4-5 8-16,-4 5 14 0,0 0 9 0,0 0 18 15,0 0-4-15,5-3-1 16,-5 3 3-16,0 0-1 0,0 0 0 0,0 0 5 15,0 0-11-15,0 12 5 0,0-5 0 16,0 4 1-16,-2 3 5 0,-3 2-3 0,3 4 7 16,2 0-4-16,-1 6 0 0,-4-1 2 15,5 2-7-15,-7 2 3 0,6-6 1 0,1 0-4 16,-2 0-1-16,0 1-2 0,2-3 2 16,-5 0-2-16,5-2 0 0,-2-2-24 0,2-3-41 15,0-4-52-15,0 2-85 0,0-3-142 16,4-3 144-16</inkml:trace>
  <inkml:trace contextRef="#ctx0" brushRef="#br0" timeOffset="73742.5">23190 3289 951 0,'0'-2'23'0,"0"2"19"0,2-7 11 0,-2 7 10 16,0 0 2-16,-2-4 7 0,2 4-6 16,0 0-2-16,-5-2-8 0,5 2-9 15,0 0-3-15,0 0 0 0,-12 4-8 0,4-2-2 16,-4 5-5-16,2 2-1 0,0 3-4 16,-3 0-3-16,-1 4-1 0,-6 10-1 0,4 1-4 15,-1 2 5-15,-2 3-3 0,1-4-2 16,3 3-2-16,0 1 0 0,7-6-3 15,-1-4-1-15,3 1 1 0,2-4-2 0,-1 0-2 16,5-1 3-16,0 0 0 0,0-3-5 16,5 0 4-16,-1-2-6 0,0 0 2 0,2-3-2 15,0 0-2-15,3-5-6 0,-3 0-7 16,6-2-7-16,0-3-10 0,0-3-11 0,3-2-3 16,1-2 3-16,6-7 0 0,1-4 3 15,4-8 6-15,-7 0 4 0,7-2 8 16,-5-6-5-16,3-7 5 0,-6 7 4 15,2 1-4-15,-4-1 2 0,-2 3 3 0,-2 4 5 16,-5 2 1-16,-2 4 5 0,-4 5 7 16,0 1-2-16,-2 3-5 0,-2 1 3 0,0-1-3 15,-4 5 0-15,-2-1 2 0,-4 1 1 16,0 5-3-16,-1-2 2 0,-2 6-1 0,-1 0-15 16,-3 0-41-16,2 0-33 0,2 3-56 15,2-1-242-15,-2 3 98 0</inkml:trace>
  <inkml:trace contextRef="#ctx0" brushRef="#br0" timeOffset="75197.52">22568 5143 1001 0,'0'0'-8'0,"0"0"24"15,0 0 18-15,0 0 14 0,0 0 5 16,0 0 6-16,0 0 6 0,0 0 5 0,0 0 2 15,0 0 1-15,0 0-6 0,0 0-4 16,0 0-2-16,13-9-5 0,-9 8-2 0,-4 1-3 16,7-6-5-16,-4 4-1 0,4-1-8 15,-3 1-1-15,5-3-3 0,-4 2-4 16,2 1-2-16,1-1-4 0,2 0-1 16,0-4-2-16,2 3-1 0,-4-1-5 0,2 3 2 15,3-3-5-15,-6 3 1 0,3-1-3 16,0 1-1-16,-3 0-2 0,1 0-2 0,-1 2 0 15,-7 0 0-15,12 0-3 0,-7 0 0 16,-5 0 4-16,10 0 0 0,-5 4-1 0,-2-2-1 16,2 1 0-16,0 2-4 0,-2 1 4 15,1 1-1-15,-2 2-1 0,-2-2 0 0,-2 5 1 16,2 2 0-16,-4 1-2 16,-2-1 7-16,-3 6-4 0,1 1 2 0,0 1 3 0,-4-3-5 15,-1 9-1-15,-1-5-1 16,4-6 2-16,0 2 9 0,2 0-7 0,-4-4-1 15,7 0-4-15,-6-1 2 0,2 1-2 16,4-4 0-16,-5-1 3 0,7-2-5 0,-4 2-1 16,4-2-29-16,0-3-39 0,-1-1-65 15,2-2-92-15,2-2-411 0,0 0-136 0</inkml:trace>
  <inkml:trace contextRef="#ctx0" brushRef="#br0" timeOffset="75592.58">22906 5316 1657 0,'0'0'5'0,"-4"4"43"0,4-4 14 15,-3 6 13-15,3-6 13 0,-3 1 17 0,3-1 9 16,-5 4 8-16,5-4 0 0,-4 4-2 15,4-4-11-15,0 0-9 0,0 4-14 0,0-4-7 16,0 0-9-16,-1 2-5 0,1-2-6 16,0 0-14-16,0 0-25 0,0 0-43 0,0 0-42 15,0 0-66-15,0 0-76 0,0 0-120 0,18-6-136 16,-10 4-195-16,6-4-155 0</inkml:trace>
  <inkml:trace contextRef="#ctx0" brushRef="#br0" timeOffset="75949.35">23422 5095 1769 0,'-3'-5'-39'16,"-2"1"18"-16,1 2 6 0,0-3 17 0,4 5 3 15,-7-3 14-15,2 1-1 0,5 2 1 16,-9-2-1-16,3 2-2 0,6 0-1 15,-13 0-2-15,4 2 0 0,1 2 2 16,-1-1-9-16,-1 2 4 0,2-1-3 0,-1 1 2 0,3 4 0 16,-2-3-3-16,1-1 6 15,2 7 5-15,0-3-4 0,0 3 9 0,3 1-1 16,0 1 2-16,2-1-1 0,2 2 1 16,0 0 1-16,1 2-1 0,1 2-4 0,-1-2 3 15,-2 2 0-15,6-3 2 0,-2 0 0 16,0 1-5-16,-1-4 0 0,0 4 2 0,-2-4-2 15,3-1-6-15,-3-3-1 0,-2 0-1 16,0 1-2-16,-2-2-4 0,-3-1-2 0,2-3-28 16,-6 1-50-16,1-2-65 15,0-3-65-15,8 0-103 0,-15-8-231 0,6 0-41 0</inkml:trace>
  <inkml:trace contextRef="#ctx0" brushRef="#br0" timeOffset="76119.45">23322 5074 1389 0,'6'-11'5'0,"3"2"22"0,-6 0 27 16,4 4 11-16,-1-1 8 0,-2 1-2 0,3 0 2 16,3-3-8-16,-2 2-4 0,9-4-9 15,3 1-4-15,0 2-5 0,1-2-5 0,13-1-12 16,-5 1-23-16,-1 3-35 0,3-6-31 16,0 5-51-16,2-4-49 0,-5 5-74 0,-4 0-268 15,-6 0-10-15</inkml:trace>
  <inkml:trace contextRef="#ctx0" brushRef="#br0" timeOffset="76411.83">23917 4829 1440 0,'-3'-2'29'0,"3"2"10"0,0 0-4 0,0 0-3 16,0 0-4-16,0 0 7 0,-14 6 13 16,14 1 16-16,-1 4 1 0,-6 5 2 15,3 2-1-15,-2 8 1 0,-2 6-4 0,-3 8-2 16,1-5-5-16,-1 4-5 0,3-1-4 16,-3-2-1-16,3 1-6 0,0 2-3 0,-1-5-4 15,4-6-4-15,2-4-5 0,-4-3-3 0,5 2-22 16,-2-6-36-16,2 0-46 0,-2-4-61 15,1-1-60-15,3-1-113 0,-1-3-274 0,1-3-91 16</inkml:trace>
  <inkml:trace contextRef="#ctx0" brushRef="#br0" timeOffset="76577.83">23857 5186 1549 0,'4'-7'-33'0,"-4"3"29"0,4-4 5 15,1 0 16-15,-1 3-4 0,0-4 1 0,5 0-4 16,3-2 2-16,1 1-8 0,3-1-5 16,-1-3-27-16,6 2-30 0,-3 0-33 0,4 0-40 15,-1 0-86-15,0 2-143 0,-5 0 127 16</inkml:trace>
  <inkml:trace contextRef="#ctx0" brushRef="#br0" timeOffset="76783.16">24017 5110 930 0,'-11'12'-12'0,"4"0"8"0,3 0 20 15,-2 1 22-15,-1 3 22 0,6-5 3 16,-3 2 7-16,1 0-2 0,1 2-1 0,0-1-4 16,2 1-5-16,0-2-6 15,4 4-3-15,3 0-4 0,1-2-4 0,-2 0-6 0,6 4-3 16,2-3-32-16,0-3-44 15,5-2-63-15,1 0-87 0,-5-5-257 0,3-3 40 16</inkml:trace>
  <inkml:trace contextRef="#ctx0" brushRef="#br0" timeOffset="77193.48">24447 4859 1235 0,'-11'-1'-20'0,"11"1"4"0,-6 0 17 15,6 0 5-15,-8 5 13 16,1-1 11-16,0 1 10 0,2 5 11 0,-3 3 0 16,1 3 3-16,-3 2-4 0,0 5 5 15,-2 8-2-15,2-6-1 0,4-1-3 0,-5 10-2 16,0-1 5-16,6-3-2 0,-4 4-4 15,5-6-1-15,2-3-4 0,0-3-5 0,2 1-5 16,0-2-2-16,2 0-2 0,1-2-1 16,0-2-5-16,3 2 2 0,0-4-6 0,3-2-1 15,1 1 3-15,1-4 3 0,1 0-5 16,1-2-4-16,2-5 3 0,-3 2-2 16,1-5-5-16,1 0 0 0,-1-5 1 0,2 0 1 15,-5-3-2-15,3 0-1 0,-7 1 4 16,2-2-5-16,-1-3 3 0,-5 3-2 0,2-3-1 15,-4 3-3-15,-1-1-1 0,-2 3-6 16,-3-2 2-16,-2 1-12 0,-1 1-27 0,-4-1-40 16,0 2-66-16,-1 1-66 0,1 1-163 15,1-2-154-15,1 2-33 0</inkml:trace>
  <inkml:trace contextRef="#ctx0" brushRef="#br0" timeOffset="85402.6">20157 10928 1363 0,'0'3'-56'0,"0"-3"22"15,0 0 17-15,0 0 10 0,0 0 5 16,0 0 7-16,0 0 5 0,0 0 12 0,0 0-2 15,0 0 4-15,8 0 0 0,-8 0 7 16,8 0-2-16,-8 0 0 0,0 0 4 0,11-3-2 16,-11 3 0-16,13-3-5 0,-7 3 1 15,3 0 1-15,-1 0-4 0,2-2-3 0,0 2-2 16,4 0 0-16,-2-1 2 0,2-1 0 16,1 2-1-16,2-2-2 0,5 0-3 0,-6 2-5 15,5-1 1-15,0-1 2 0,1-1-4 16,5 2 1-16,-1-1 2 0,-2 0 0 0,3 0-4 15,0 0-2-15,1 0-1 0,-5 0-1 16,-1 2 1-16,8-2 1 0,-3-2-4 16,-4 2 4-16,0 2-8 0,3-1 10 0,-3-1-10 15,-3 2 4-15,4 0 0 0,-6-2-1 16,5 0 1-16,-1 2-3 0,-2-3 3 0,4 3 2 16,-1-3-3-16,-3 3 4 0,6 0-4 15,-3-2 0-15,3 1 0 0,-1 1 0 0,4-2 2 16,0 2-1-16,3 0 4 0,-1 2 5 15,0-4-4-15,16 2 1 0,-10 0 3 0,-2 2-3 16,12-4 1-16,-2 4 0 0,0-1-2 0,2 1 0 16,-4-2-1-16,6 0 2 0,-3 3 0 15,6-1 0-15,0-2-3 0,-2-2-1 16,2 4 3-16,0-1-2 0,3-1-2 16,0 2-1-16,2 0 4 0,-3 0-2 0,1-1-1 15,-1 1-1-15,2 1-3 0,14-2 2 16,-13-1 2-16,10 6-4 0,-11-4 3 0,-3 0 1 15,1 3-5-15,-1-2 6 0,0 2-4 16,-1-1-1-16,-4-1 2 0,2 3 0 0,3-4 0 16,-4 4 1-16,1-1-5 0,0-3 4 0,0 1-1 15,-1 2 1-15,-4-1 1 0,2 0 0 16,-3-2-3-16,-1 1-1 0,-2 1 3 0,-7-2 0 16,-5 0-1-16,0 0 1 15,0-1 0-15,-3-1 0 0,1 2-2 0,-2-2 3 0,1 3-1 16,-10-3 1-16,8 0 0 15,-8 1-1-15,-1-1 0 0,2 2-1 0,-5-2 0 16,1 0 4-16,-3 2-1 0,0-2 3 0,-1 0 1 16,-1 2 3-16,3-4-4 0,0 0 1 15,-8 2 0-15,7 0 1 0,-10 0 3 0,8-2-6 16,-8 2 3-16,8 0-2 0,-8 0-2 16,9-1 3-16,-9 1 2 0,5 1-4 0,-5-1 0 15,0 0-3-15,12 0 1 0,-12 0 1 16,0 0 0-16,5 2 0 0,-5-2 0 0,0 0 0 15,8-2 1-15,-8 2-3 16,0 0 1-16,5-1-2 0,-5 1 2 0,0 0-5 16,0 0 3-16,0 0 0 0,0 0 0 0,0 0 3 15,0 0-6-15,0 0 4 0,0 0 0 16,0 0 0-16,0 0-2 0,0 0-1 0,0 0-1 16,0 0-5-16,0 0-3 0,0 0-5 15,0 0-18-15,0 0-19 0,0 0-11 0,0 0-22 16,0 0-30-16,0 0-10 0,0 0-31 15,0 0-56-15,0 0-270 0,0 0 13 0</inkml:trace>
  <inkml:trace contextRef="#ctx0" brushRef="#br0" timeOffset="87293.88">24115 10449 1216 0,'-2'-4'-50'16,"0"1"16"-16,0-1 11 0,-3 1 2 0,3-1 16 15,-1-1 5-15,-4 0 7 0,3 1 11 0,-3-1 5 16,0 1 2-16,-3 0 2 0,7 1-4 16,-11-5 6-16,6 5-6 0,-2-4 11 0,0 4-7 15,-3-3 1-15,2 3 2 0,-3-4-2 16,1 4 1-16,-3-2 1 0,-1-2-6 0,-1 0 2 15,1 3-2-15,-1-4-2 16,-1 3-3-16,1-1 2 0,-2 1-2 0,-3-1-1 16,4 0-1-16,-1-2-4 0,-3 2 5 15,-1 0 2-15,1-2-6 0,3 4 2 0,-4-4-2 16,-1 1 4-16,4-1-4 0,0 5 2 0,-5-3-4 16,4-1 1-16,-3-1 1 0,0 0-3 15,0 5 0-15,1-5-2 0,-4 1-1 0,1 1 1 16,2 0-1-16,0-1-3 0,2 1 3 15,-2-2-5-15,0 2 1 0,0 1 0 0,-1-1-4 16,5 3 4-16,1-3-3 16,-4 2 2-16,6 2 1 0,-10-3 0 0,7 1-6 0,-4-2 4 15,2 2-1-15,2 0 2 16,-5 0-2-16,6 2 1 0,-5-3 2 0,-1 0-6 16,4 2 4-16,-4 0-2 0,-2-3 1 0,3 2-1 15,5 1 0-15,-5-3 0 0,2 0 1 16,3 0-1-16,-1 3 3 0,-4-3 0 0,9 2-5 15,-6 1 2-15,4-2 2 0,-4 2 2 16,4-1-4-16,-4 1 0 0,4 0-2 0,-3-2 4 16,2 5-1-16,-5-4-4 0,-1-2 2 15,0 3 0-15,3 0 4 0,-6 0-2 0,1-1-3 16,-5 2 0-16,2 1 1 0,-9-5 2 16,8 4-3-16,-1 0 2 0,0 2-1 0,1-2 2 15,-1-2-4-15,2 4 3 0,-15-4-3 16,11 4 2-16,1 0 3 0,1-1-1 15,3-2-2-15,-12-2 0 0,6 5-3 0,3-4 4 16,5 2 1-16,-1 0-2 0,-4-1-3 16,2-1 4-16,7 4 0 0,-6 0 2 0,-1-2 0 15,3 0-3-15,0 0 2 0,1 2-2 16,-1-3 2-16,2 3-1 0,2-2-2 0,1 0 1 16,-4 4 3-16,-1-4-1 0,-2-1-1 15,-1 6-3-15,0-3 3 0,0 2 1 0,-2 0-3 16,-2-4 0-16,3 4 0 0,-14-4 1 15,10 0 1-15,-9 4-2 0,8-4 4 0,2 2-6 16,3-3 4-16,-5 3-1 0,-6 3 0 16,2-6 2-16,12 3 1 0,-7 3-4 15,5-6 0-15,-5 3-1 0,4 0 4 0,-2 3 0 16,1-3 1-16,1 0 1 0,-1 2 1 16,-2 0-4-16,5-1 2 0,-3 1-3 0,1 0 3 15,3 0-2-15,-2 0 0 0,2-2-1 16,1 4-2-16,4-3 4 0,-1-1 2 0,4 4-1 15,-3-2-4-15,1 2 0 0,4-4 1 16,-1 3-2-16,-1 2 4 0,4-2 3 0,-3 5-5 16,2-3-1-16,1 1 3 0,-3 1-2 15,2 0 0-15,1 4 5 0,-6-3-2 16,4 1-2-16,-2 0 1 0,1 2-2 0,1 1 2 16,-2-3-4-16,3 5-2 0,1-3 4 15,2 2 1-15,1-2 1 0,1 1 1 0,-3 3-3 16,4-3-1-16,0 1 2 0,5 0-1 15,-3 0-1-15,1 2 0 0,3-1 2 0,-2 2 2 16,1 1 0-16,-1 5 1 0,-1-4-3 16,4 1-1-16,-3-2 3 0,1 4 1 0,-1-2-6 15,5-2-1-15,1-1 9 0,-6 2-6 16,7 0-1-16,-2 0 1 0,2-6 1 0,2 4 2 16,-2-1-5-16,5 2 3 0,-3 0 1 0,-1-4 0 15,4 0-2-15,4 3 2 16,-6-5 1-16,4 0-3 0,-1 3-1 0,5-3 2 15,-3 2 2-15,2-1-5 0,1-3 0 16,1 2 0-16,1-1 0 0,4 1 2 0,2-2 1 16,-1-1 4-16,6 1-2 0,-1-1-4 15,0-3-2-15,4 3 4 0,-2 0-3 0,13-1 2 16,-4-1 4-16,1 2-8 0,7-3 7 16,0 5-4-16,3-3 3 0,-4-1-4 15,3 0 2-15,3 1-2 0,1 1 7 0,1-3-2 0,-1 1 0 16,-1-1-4-16,8 0 3 0,10 0 0 15,-10-1-1-15,12 0-6 0,-2 1 5 16,-8-3 2-16,10 2 1 0,0 0-1 16,-10-3-1-16,10 4 2 0,0-2-3 0,1 4 3 15,1-2-2-15,-4 0 0 0,-10-3 0 16,12 2 0-16,-2 1-1 0,-9-2 2 0,10 2-1 16,1 2 1-16,-14-4 0 0,15 0-3 15,-14 1 3-15,-1 0 0 0,1 0 3 0,11 2-2 16,-11-3 1-16,-1 1 1 0,1-2 3 0,-4-2 0 15,5 2-2-15,-3 0 4 0,0 0-4 16,3-2 2-16,-3 1 1 0,3 1 1 0,0 0-3 16,-5 0 3-16,2 0 1 0,-2 0 0 15,3-2-3-15,-3 2 1 0,1 1 3 16,-1 0-2-16,3-3-5 0,-3 0 0 16,0 0-4-16,3 0 4 0,-3 1 0 0,0-2 3 15,1 2-2-15,-1 3-1 0,-1-4-4 16,-4 2 4-16,2-2-4 0,-2 0 5 0,0 2-6 15,-8-4 0-15,6 4 3 0,-7-4 0 0,-8 0-4 16,4 0 3-16,-7-6 1 0,0 3-1 16,1-1-2-16,-1-1 6 0,-4-1-4 0,-4 0-3 15,-1-1 0-15,-1 2 4 0,0-5 0 16,-3 1-4-16,1 1 2 0,-1-1-2 0,0-2 0 16,-4 2-1-16,-2-2 0 15,3-1 4-15,-5 2 0 0,2-3-1 0,-2 0 0 16,-1 0 1-16,-2-4-1 0,1 2 1 15,0-1-5-15,1-2 2 0,-1 4-1 0,1-3 3 16,-4-1-1-16,-1-1 1 0,2 3-6 0,-2-2 2 16,-1 0-1-16,1 3 1 0,0-1 3 15,-2-2-2-15,2 4 3 0,-2-2 1 0,0 4-3 16,0-4-2-16,-1 6 0 0,-1-4 4 16,2 5-3-16,-3 0 2 0,-1-3 1 0,2 5-7 15,-3-2 4-15,-1 1-3 0,-3-1-2 16,1 0-3-16,-1 5-13 0,1-4-12 0,-1 5-19 15,-1-3-22-15,3 0-24 16,0 2-19-16,3 1-55 0,1 0-311 0,-1 1 9 16</inkml:trace>
  <inkml:trace contextRef="#ctx0" brushRef="#br0" timeOffset="91410.82">13898 13961 1260 0,'0'0'-42'0,"0"0"7"0,-6 2 8 16,6-2-5-16,0 0 6 0,-6 0 6 0,6 0 16 16,0 0 9-16,0 0 9 0,0 0 7 15,0 0 5-15,0 0-2 0,0 0 0 0,22 0-2 16,-9 0 2-16,2-3 4 0,-1 1 7 16,10-2-6-16,-1-2-2 0,4 3 3 0,3-1-4 15,8-5-10-15,4 1 7 0,-1 0-2 16,1 0-6-16,0 1-2 0,5-1 6 15,3 3-7-15,-2-3 2 0,4 2-1 16,3 3-3-16,12-2-1 0,0-2 8 0,-2 4-6 16,-8 3-1-16,0-2-3 0,0 0 4 15,-2 2-6-15,-2 0-6 0,1 0 8 0,-7 2-5 16,1-2-3-16,-1 2 8 0,-12 0-2 16,-3-2-4-16,-2 1 5 0,-5-1-7 0,-7 0-15 15,4 3-1-15,-8-3-9 0,2 0-10 0,-3 2-5 16,-2-2-16-16,0 2-10 0,-3 0-14 15,1-1-23-15,-4 1-23 0,2 1-243 0,-5 0 116 16</inkml:trace>
  <inkml:trace contextRef="#ctx0" brushRef="#br0" timeOffset="93417.14">9071 15050 942 0,'-8'2'-37'0,"3"0"10"0,5-2 7 16,-10 2 11-16,10-2-1 0,-4 0 7 0,4 0 9 16,-9 4 1-16,9-4 7 0,-4 2 1 15,4-2-4-15,0 0 14 0,-8 0 7 0,8 0 0 16,0 0-4-16,0 0-4 0,0 0 0 16,0 0 2-16,0 0-1 0,0 0-2 0,25-2 2 15,-15 2-9-15,3-2 1 0,4 0-4 16,4 0 0-16,0-2-3 0,-1 3 6 15,8-4-2-15,1 3 0 0,11-3-11 16,2 1 0-16,3 1 3 0,0-3-6 0,2 4 7 16,1 0-3-16,3 0-3 0,2 0 2 15,4 1-1-15,15 1-2 0,1 0 11 0,3 1-11 16,-1-1 5-16,3 4-2 0,6 0 0 16,-4 0 3-16,4-1-2 0,2 3 8 0,2-1-2 15,0 5 0-15,0-2 0 0,3-3-7 16,-3 2-5-16,2 1 5 0,-2 2-2 0,-2-3 1 15,3 1 3-15,-6-3-3 16,-3 4 4-16,2-2-7 0,-4-3 3 0,2-1 3 16,-3 1-3-16,-2-3-2 0,5 1 0 15,-2-2 0-15,0 0 4 0,2-2 4 0,-3 1-5 16,-2-1-5-16,1 0 0 0,-2 0 1 16,-1 1 8-16,-4-1-4 0,-12 4-7 0,0-4 1 15,-2 4 6-15,-8-2 0 0,1 0-5 16,-9 0 1-16,-8 0-10 0,-2 1-19 0,-1-2-16 15,-6-1-14-15,-2 2-21 0,-3 0-14 16,-7-2-20-16,0 2-217 0,-2-2 153 0</inkml:trace>
  <inkml:trace contextRef="#ctx0" brushRef="#br0" timeOffset="94233.51">4449 16257 855 0,'7'0'-36'0,"-7"0"3"15,17-2 8-15,-9 2-1 0,5-1 9 16,4-2 15-16,8 0 8 0,4-3 16 0,13-1 13 16,2-1-7-16,7 0-1 15,7-1 3-15,9-2 7 0,0 1 10 0,1 1-18 16,-1-1-1-16,2 0-4 0,-2 1-5 15,1 0 5-15,-3 2-6 0,6-3-2 0,-2 0 3 16,5 0-8-16,1-4 7 0,2 1-6 16,5 2 1-16,3-7-1 0,5 4-4 0,19-2-3 15,6-2 9-15,-4 4-5 0,-21 1-9 16,2 6-18-16,-5-2-16 0,3 4-25 0,2 1-28 16,0-1-45-16,-7 3-173 0,-1 0 177 15</inkml:trace>
  <inkml:trace contextRef="#ctx0" brushRef="#br0" timeOffset="97675.18">22191 11524 343 0,'0'-5'73'0,"0"5"1"16,0 0-22-16,0 0-17 0,0 0-14 16,0 0 6-16,0 0 11 0,-2-6-8 0,2 6-1 15,0 0 1-15,0 0 10 0,2-3-10 16,-2 3 9-16,0-7 2 0,0 7 0 0,0 0-3 16,-2-3 2-16,2 3 1 0,-3-6 2 15,3 6-4-15,-2-6 0 0,0 5 4 0,2 1-3 16,-5-6 2-16,5 2-10 0,-3 3 2 15,1-3 2-15,-3-1-7 0,3 2-8 0,-2-3-1 16,0 2 4-16,-3 1-6 0,1-3 0 0,-1 3-6 16,-3-3 3-16,0 0-2 0,0 0 0 15,-3 1-6-15,1 0 3 0,-5-1 5 16,0 1-7-16,-1-2-1 0,0 3-1 16,-3-1-1-16,0 1-2 0,1-1 1 0,-2 2 0 15,-3-1 4-15,0-2-4 0,0 4-1 16,2-1-2-16,-3 3 5 0,5 0-6 0,-4 0 0 15,2 0 2-15,-3 2 2 0,-2-2-5 16,0 1 5-16,-1 5-1 0,-1-4 0 0,-12 0-1 16,11 3 2-16,-7 2-2 0,5-2-3 15,3-1 1-15,0 1-2 0,3 0 5 0,-13 2-6 16,3 2 3-16,-3-1 2 0,0 2-1 16,0-2 2-16,0 4-3 0,5-3 0 0,-2 5-5 15,4-3 6-15,2 3-4 0,0-1 3 16,1 2 0-16,1 2-1 0,1 2 3 15,1 0-1-15,4 2-4 0,-2 0 6 0,3 3-1 16,4-1-3-16,-3 1 0 0,5 4-1 16,1-7 4-16,5 0 1 0,-5 5-1 0,2 1-3 15,2-4-2-15,5-3 3 0,-3 1 3 16,3 2 0-16,0-1 0 0,4-1-4 0,-2 1 4 16,2-1-8-16,-1-1 7 0,3 3-5 15,3 5 3-15,-1-4 6 0,2 2-5 0,-2 1 3 16,4 0 1-16,2 6 3 15,5 1 3-15,-1-3 1 0,3-3-5 0,-2-6 3 0,6 5 0 16,2-2 0-16,3-2-3 0,3-3 1 16,1 1 3-16,2-2-5 0,6-2-1 15,0-4 3-15,-3-1 3 0,5 1-3 0,0-3 1 16,0-4-2-16,1 2-3 0,-6-4 3 16,7 2-4-16,-1-2 0 0,-8-3 4 0,3-1-3 15,12 0-3-15,0 3 4 0,-3-6-3 16,4 0 3-16,0 1 0 0,-4-4-4 0,2-2 7 15,1 3-2-15,-5-2-6 0,-1-5 4 16,0 0-4-16,0 2 3 0,0-8 9 0,-2 5-1 16,2-4-2-16,-2-2 3 15,-1 2 4-15,-4 0-3 0,4-4-5 0,-6 2 6 16,3 3-4-16,-2-5-4 0,-4 0 2 16,2 0 0-16,-1 2-4 0,-4-3 4 0,0-4-4 15,-2 4 2-15,1-3 1 0,-1 1 0 16,-4 0 4-16,-5 1 4 0,3-4 1 0,-2-1 2 15,-5 4-1-15,-1 1 0 0,-1 0-1 0,-1 0 3 16,-4 1 0-16,2 1-2 0,-3-2 0 16,-4 3-2-16,-3-7-4 0,3 3-1 0,-1-1 0 15,-6 3-5-15,-4-7 0 0,-2 1 2 16,3 5-2-16,-6-1 1 0,-5 1-3 0,-3 2 3 16,1 2-4-16,-1 0 3 15,-1 2-4-15,0 2 2 0,-1 2-3 0,8 4 1 16,-3 1-5-16,-13-4-6 0,6 5-20 15,5 2-20-15,0-2-19 0,-2 2-29 0,9 3-32 16,-6 0-57-16,11 0-135 0,-2 4-183 16,3-2-9-16</inkml:trace>
  <inkml:trace contextRef="#ctx0" brushRef="#br0" timeOffset="99093.34">23469 11785 1296 0,'0'0'-37'0,"0"0"18"0,0 0 6 15,0 0 9-15,0 0 10 0,0 0 9 16,0 0 14-16,0 0 3 0,0 0 4 0,0 0-4 15,18-5-6-15,-18 5 0 0,9-2 0 16,-5 0-1-16,-4 2-2 0,13 0-3 16,-7 0 2-16,2 0-1 0,1 2-5 15,-1-2 0-15,1 2-7 0,1 0 3 0,-2 1-8 16,1 1 3-16,-1 0-2 0,-2 3 0 16,3 1 1-16,-3 2-3 0,1-1 0 0,-3 4 0 15,-4 0 0-15,-2 7-1 0,-3-4 3 0,-1 3-8 16,-7 3 9-16,-1 7-4 15,-5-3-2-15,0 3 0 0,-4-2 4 0,0 1 0 0,-2-4 7 16,0-3 3-16,-2 2 9 0,2-5-3 16,3 0 5-16,3-8-4 0,3 4 4 0,1-5 1 15,2 1-1-15,1 0 4 16,3-5-6-16,1 1 8 0,1-1 2 0,3 1 13 16,-2-2 2-16,2-1 5 0,2 2 2 15,-3-2-1-15,5-3 2 0,-4 3-2 0,4-3-1 16,7 7-6-16,-2-6-1 0,4 3-2 15,4-2-7-15,2 2-4 0,3-2-3 0,6 1-5 16,-1 0 2-16,4 1-3 0,0-3-6 16,4 1-1-16,-1 2-2 0,2-2-8 0,0 0-21 15,-6-1-34-15,1 1-40 0,-1 0-52 16,0-6-61-16,-2 4-106 0,-5 0-364 0,2-3-165 16</inkml:trace>
  <inkml:trace contextRef="#ctx0" brushRef="#br0" timeOffset="99463.78">24168 11926 1744 0,'1'-8'-39'0,"-2"4"20"0,1-2 20 16,0 6 7-16,-2-6 9 0,-1 2 5 0,1 1 5 15,2 3 4-15,-7-6-3 0,2 3 1 16,-2 1 0-16,1-2-6 0,-1 4 2 0,7 0-4 15,-14-2-2-15,3 2-5 16,3 2 3-16,0 0-4 0,-1 0 1 0,4 1-3 16,-7 2 1-16,6-1 1 0,-3 2 1 15,6 0 2-15,-4 2 3 0,5-1 0 0,2 0-1 16,-1 0 1-16,2 6 1 0,-1-1-3 0,4 1-3 16,3 1 1-16,-3 2-2 0,2-2 3 15,0 2-3-15,3-1 2 0,-1 2-3 0,-1-2-7 16,-4-1 5-16,4 2-2 0,-2-3 0 15,-4 1-4-15,-1-4 1 0,2 2-1 0,-4-2-1 16,1 1 4-16,-4-2-7 0,-5 3-1 16,-2-3-12-16,-1-3-25 0,-2 2-36 0,3-6-33 15,-3 1-26-15,0-3-30 16,0 0-47-16,3-3-340 0,3 1-51 0</inkml:trace>
  <inkml:trace contextRef="#ctx0" brushRef="#br0" timeOffset="99649.1">24084 11907 1434 0,'15'-12'-35'0,"-3"3"13"0,-2-1 18 16,3 5 14-16,-5-4 3 0,4 4 4 0,0 0 5 15,3-1 4-15,-2 2-3 0,4-1-2 16,3 0 0-16,-2 2 0 0,4 1-4 0,-2 0-2 16,4 0-1-16,2 2 2 0,1 2-6 0,3-2-6 15,0 2-26-15,-1 0-18 16,-1-1-32-16,-3 1-42 0,-3 0-62 0,1 1-232 15,-1 0 81-15</inkml:trace>
  <inkml:trace contextRef="#ctx0" brushRef="#br0" timeOffset="99951.57">24983 11923 1128 0,'0'0'26'0,"7"-2"9"15,-7 2-5-15,0 0 1 0,0 0-3 16,0 0 3-16,0 0 20 0,0 0 5 0,-15 15-1 16,7-7-2-16,-3 1 8 0,-1 6-4 15,-4 1-3-15,-8 5-1 0,1 4 3 0,0 0-6 16,-2 0-4-16,1 2-6 0,-1-4 0 15,5 2-5-15,-3 0-3 0,-1-4-6 0,3 2 0 16,1-1-5-16,1-5-5 0,4-4-18 16,2-2-56-16,3 1-41 0,-3-3-54 0,2-1-72 15,5-3-319-15,0 0-48 16</inkml:trace>
  <inkml:trace contextRef="#ctx0" brushRef="#br0" timeOffset="100125.98">24579 12053 1452 0,'2'-14'0'0,"-2"1"29"16,-2 3 4-16,2-1 17 0,0 7-1 0,-2-1 4 16,2-2-2-16,-2 3-6 0,2-1-1 15,0 5-10-15,-3-5-4 0,3-2-6 0,0 7-5 16,5-3-11-16,-5 3-41 0,6 0-44 16,-6 0-48-16,12 3-95 0,-3 4-279 0,1 0-4 15</inkml:trace>
  <inkml:trace contextRef="#ctx0" brushRef="#br0" timeOffset="100326.06">24988 12216 1492 0,'2'2'79'0,"1"-1"14"16,-3-1 9-16,0 0 4 0,0 7 4 16,0-7 3-16,0 0 5 0,0 0-8 0,0 0-8 15,0 0-5-15,0 0-11 0,0 0-7 16,-11 2-7-16,11-2-3 0,0 0-11 0,0 0-9 15,0 0-2-15,0 0-8 0,0 0-17 0,0 3-41 16,0-3-51-16,0 0-66 16,0 6-66-16,1-3-105 0,-1-3-142 0,-1 10-184 15,-1-7-130-15</inkml:trace>
  <inkml:trace contextRef="#ctx0" brushRef="#br0" timeOffset="102439.56">23223 13693 1625 0,'0'0'-66'16,"4"-7"23"-16,1 5 7 0,-4-3 14 0,1 1 9 16,5 1 17-16,-3-4 8 0,-2 3 5 15,5 0 4-15,-3 1-6 0,0-4 3 0,2 5 9 16,-2-4-3-16,5 3 2 0,-3-4 3 15,3 0 3-15,-3 1 5 0,4-2-7 0,-1 3 5 16,-1-3-3-16,2 3-4 0,1-3 2 16,-3 0-5-16,0 2 0 0,5-5-7 0,1 2 7 15,-4-1-9-15,2 1 4 16,1 0-6-16,-5 0 0 0,4-2-1 0,-1 3-4 16,0-2 0-16,-5 5-2 0,3-2 4 0,-6 2-8 15,4 1 2-15,-3 1-2 0,2-3-1 16,-3 4-6-16,1-2 1 0,-3 3 2 0,-1 1-4 15,7-7 3-15,-7 7-2 0,2-2 0 16,-2 2-1-16,0 0 2 0,0 0-1 0,0 0 3 16,0 0-2-16,0 0 1 0,0 0 3 15,0 0 0-15,-10 10 1 0,10-10-3 0,0 0 0 16,-2 4 0-16,2-4-2 0,0 0 6 16,-5 2-6-16,5-2 7 0,0 0-1 0,-4 4-5 15,4-4 4-15,0 0-3 16,0 0 1-16,0 0-1 0,0 0 4 0,0 0 1 15,0 0 0-15,0 0 4 0,0 0-8 16,0 0 7-16,0 0-4 0,0 0-1 0,0 0 8 16,0 0-11-16,0 0 1 0,0 0 3 15,0 0-2-15,0 0 1 0,0 0 2 0,15-8 0 16,-11 5-3-16,1 1 0 0,-5 2 2 16,3-5-2-16,4 3-2 0,-2-1 1 15,-5 3 1-15,8-4-3 0,-6 2 3 0,1 0-1 0,-3 2-3 16,7-5 6-16,-2 3-3 15,-5 2 4-15,3-4-2 0,-3 4 1 0,5-2-3 0,-5 2 1 16,4-3-1-16,-4 3-4 16,4-3 0-16,-4 3 0 0,0 0 0 0,0 0-4 15,0 0 12-15,-6 18-8 0,-3-8 3 16,-4 8-1-16,-3 9-1 0,-5 0-1 0,2 3 5 16,-5 3 1-16,-3 8-5 0,7-8 2 15,-3 3-3-15,-1-4 6 0,3 2-2 0,2-2-1 16,-1-2 0-16,0-2 1 0,7-1-4 15,-2-7 1-15,2-1 2 0,0-2-6 0,2-3-21 16,6-1-19-16,-4-2-35 0,5-1-34 16,-3-1-29-16,3-2-59 0,0-1-285 0,2 0 6 15</inkml:trace>
  <inkml:trace contextRef="#ctx0" brushRef="#br0" timeOffset="139193.37">26166 2350 746 0,'6'-7'174'0,"0"-1"-22"0,-1 2-61 16,-2 5-20-16,-3-4-5 0,0 5-3 15,7-1 1-15,-7 1-7 0,2-4-1 0,-2 4-1 16,2-4-2-16,-2 4-5 0,0 0-8 15,2-4-3-15,-2 4-3 0,0 0-5 0,0 0-4 16,0 0-3-16,0 0-2 16,0 0 0-16,0 0-2 0,2 15 1 0,-6-5 1 15,2 4 2-15,-7 2 0 0,3 3 5 16,-2 4-5-16,-5 7 7 0,-1 4 2 0,-1 0-2 16,0 2 2-16,1-1-1 0,-1 3-1 15,2 0-1-15,1-1-4 0,2 4-1 0,-3-4-3 16,6-3 2-16,1-3-4 0,4-7 2 15,0-3-6-15,0 2 2 0,4-2-2 0,0-2 1 16,2-1-3-16,2-2 0 0,2 2 0 16,3-3 2-16,0-3 0 0,2-1-1 15,1-3 1-15,1 0 2 0,-1-7-2 0,7 1-4 16,-2-4 5-16,2 1 1 0,0-7 0 16,15-7 5-16,-5-3 3 0,3-1-1 15,-3-3 4-15,1-2 2 0,-5-1 0 0,1 0 0 16,-1 4-1-16,-7 0-4 0,2 5-1 15,-7 5-1-15,-3 1-1 0,-4 2-1 16,0 1-1-16,-1 3-2 0,0-1 0 0,-4-1-5 16,4 2-1-16,-3 2-3 0,-4 2 0 15,0 0 1-15,9 6-2 0,-7 0-2 0,0 3 7 16,-2 4-5-16,-2 2 2 0,0 6 3 16,-1 5-2-16,-3 12 2 0,4 0-3 15,-2-2-1-15,-3 1 2 0,4-6-1 16,-2 9 0-16,1-10 1 0,1-2-2 0,3 0 0 15,-1-2-3-15,1 0-8 0,-2 0-13 16,0-5-31-16,2-1-32 0,0-2-34 0,-3 0-48 16,3-2-50-16,0-2-45 0,3 2-95 15,-3-5-322-15,4-4-168 0</inkml:trace>
  <inkml:trace contextRef="#ctx0" brushRef="#br0" timeOffset="140051.01">25290 2721 1654 0,'11'1'-91'0,"-7"-1"35"0,-4 0 24 0,0 0 25 16,0 0 14-16,0 0 18 0,11 0 7 0,-11 0 7 15,0 0 3-15,0 0-3 16,6 1 6-16,-6-1-7 0,0 0-3 0,4 5-3 0,-1-3 0 16,-1 3-5-16,-1 1 4 15,-1 2 1-15,2 1-5 0,0 2-3 0,1 3 1 16,-1-1-2-16,1 5 0 0,0 1 1 16,1 6 0-16,2-1 1 0,-1 2-2 0,-1 0 3 15,1 0-3-15,0-2 0 0,0 2 2 16,-2 0 4-16,6-2 0 0,-3-1 9 0,3 0 1 15,-5-8-3-15,5 2 3 0,-6-2 6 16,4-4 9-16,-2-2 16 0,-4 2 8 0,3-4 8 16,1-1 14-16,-5-6 1 15,8 6-5-15,-8-6-7 0,0 0-7 0,17-8-7 16,-10 0-5-16,3-6-14 0,0-2-8 0,7-12 1 16,-2-3-8-16,3-3-12 0,4 0-5 15,-4 0-17-15,4 0-13 0,3-7-21 16,-2 8-17-16,-3 3-28 0,2 4-30 0,-4-1-32 15,4 3-42-15,-5 5-62 0,-2 6-57 16,-5 1-127-16,0 5-42 0,-4 0-104 0,1 6-69 16</inkml:trace>
  <inkml:trace contextRef="#ctx0" brushRef="#br0" timeOffset="140467.29">27102 3389 1404 0,'0'0'-102'0,"0"0"14"16,-3 4 7-16,3-4 9 0,0 0 4 0,0 0 8 15,-4 1-3-15,4-1 0 0,0 0-8 16,0 0-23-16,0 0-125 0,0 0 75 0</inkml:trace>
  <inkml:trace contextRef="#ctx0" brushRef="#br0" timeOffset="141556.31">27000 2411 593 0,'0'0'8'15,"0"0"18"-15,0 0 8 0,-5-2 20 0,5 2 13 16,0 0 18-16,-7-2 5 0,7 2-3 16,0 0-12-16,0 0-2 0,0 0-6 0,0 0-9 15,0 0 3-15,0 0-1 16,0 0-5-16,0 0-2 0,0 0-7 0,0 0-2 16,24-4-4-16,-14 4-5 0,7-2-5 15,-1 2-1-15,6-2-2 0,3 4-2 0,4-2-3 16,4 0-6-16,17 0 0 0,2 2-4 15,0-4-6-15,3 4-18 0,-1-2-31 0,-1 0-47 16,-10 0-60-16,6 0-57 0,-14 0-267 16,-7 2 20-16</inkml:trace>
  <inkml:trace contextRef="#ctx0" brushRef="#br0" timeOffset="141815.34">27557 2492 1206 0,'0'0'-73'15,"-9"4"5"-15,8 0 12 0,-4 3 14 16,1 2 19-16,-2 3 17 0,-1 1 1 0,2 8 5 16,-2 1 3-16,1-1 7 0,-1 4-6 15,-3 9 6-15,1 1 5 0,-1 1-10 0,2 2 6 16,1-2-2-16,-3 0 1 0,2-2-1 15,3 2-2-15,1-7 1 0,0-5-1 0,2 0-2 16,-3 1-9-16,3-4-31 0,2-2-44 16,2-1-74-16,1 1-111 0,-1-4 217 15</inkml:trace>
  <inkml:trace contextRef="#ctx0" brushRef="#br0" timeOffset="143527.29">27635 3452 673 0,'0'0'-35'0,"0"0"7"0,0 0 6 0,0 0 8 16,0 0 6-16,-5-4 7 0,5 4 1 16,0 0 9-16,0 0-2 0,0 0 7 15,0 0 9-15,0 0 4 0,0 0-3 0,0 0 9 16,0 0 8-16,0 0-1 0,0 0-4 15,0 0 7-15,0 0-5 0,0 0 4 0,0 0-7 16,0 0 11-16,0 0-5 0,0 0 11 16,0 0 2-16,0 0-4 0,0 0 4 0,0 0-6 15,0 0-2-15,0 0-2 0,0 0-4 16,0 0 0-16,0 0 3 0,0 0-2 0,0 0-8 16,0 0 0-16,0 0-1 0,0 0-3 15,0 0-4-15,0 0 3 0,0 0-3 16,0 0 7-16,0 0-5 0,0 0-1 15,0 0 4-15,0 0-5 0,0 0-2 0,0 0-3 16,0 0-4-16,0 0 2 0,0 0-1 16,0 0 2-16,0 0-6 0,0 0 1 0,0 0-3 15,0 0 3-15,0 0-3 0,0 0-1 16,0 0 3-16,0 0-3 0,0 0-3 0,0 0 0 16,0 0 3-16,0 0-2 0,0 0-2 15,0 0 3-15,0 0 0 0,0 0-4 0,0 0 1 16,0 0 2-16,0 0-4 0,0 0 1 15,0 0 1-15,0 0-2 0,0 0-1 16,0 0 8-16,0 0-9 0,0 0 2 0,0 0-4 16,-3-2 0-16,3 2 3 0,0 0 0 15,0 0-5-15,0 0 4 0,0 0-1 0,0 0 0 16,0 0 2-16,0 0-5 0,0 0 3 16,0 0 1-16,0 0 2 0,0 0-1 0,0 0-2 15,0 0 13-15,0 0 6 0,0 0 7 16,0 0 10-16,0 0 7 0,0 0-2 0,14-2 0 15,-8 2-8-15,2-3 2 0,6 1-6 16,-1-1-4-16,2-1 1 0,5-1 6 0,5-1-13 16,10-3-4-16,1-1 0 0,2 1-3 15,2-2-3-15,0-3-2 0,4 1-2 16,9-5 1-16,-10 6-3 0,-1-3-5 16,8-2-10-16,-6 4-7 0,-1-3-17 0,4-5-9 15,-7 9-22-15,2-1-20 0,-2-1-31 16,-2 1-26-16,1 1-29 0,-6-1-25 0,-8 4-54 15,-3 3-305-15,-4-2-59 0</inkml:trace>
  <inkml:trace contextRef="#ctx0" brushRef="#br0" timeOffset="144086.51">27670 3411 1397 0,'4'-6'-88'0,"-4"6"14"0,3-1 9 0,-3 1 16 16,0 0 16-16,4-4 5 0,-4 4 5 15,0 0 2-15,6-4 8 0,-6 4 6 0,0 0 0 16,0 0 1-16,8 8 5 0,-6-7 3 15,5 6 1-15,-5 0 4 0,2 1-3 0,0 4 3 16,-1 2 1-16,-1 6 2 0,-2 1-3 16,0 6 5-16,-2 3 2 0,-1 12-4 0,-1-1 5 15,0 1-3-15,-5 5 3 16,6 0 2-16,-2 3-2 0,-2-3-1 0,-3 6 2 16,2 4-9-16,1-14 7 0,2 0 0 15,-4 0-8-15,3-2 10 0,-3-4-3 0,3 4-3 16,-2-2-2-16,4-3 4 0,-4 1-4 15,-1-5-2-15,3 4 6 0,-3-2-6 0,3-5-2 16,1-6 4-16,1-7-4 0,3 4 1 16,-2-4-3-16,1-4-7 0,-2 1-1 0,1-4-22 15,1 1-35-15,2-5-33 0,0-2-73 16,0-3-157-16,0 0 158 0</inkml:trace>
  <inkml:trace contextRef="#ctx0" brushRef="#br0" timeOffset="146599.69">28548 2646 844 0,'-5'2'-17'0,"5"-2"10"0,-2 2 14 16,2-2 17-16,0 0 7 0,0 0 13 15,0 0 6-15,0 0 11 0,0 0-1 0,0 0 2 16,0 0 5-16,0 0 4 0,0 0-4 15,0 0-5-15,0 0-8 0,0 0-6 0,0 0-5 16,30-2-7-16,-15 1-1 0,2 0-6 16,5-1-3-16,6-1-11 0,3 1-10 0,0 0-17 15,14 0-25-15,-8 2-22 0,8-2-29 16,-10-1-32-16,7 1-37 0,-9 0-266 16,-5 2 66-16</inkml:trace>
  <inkml:trace contextRef="#ctx0" brushRef="#br0" timeOffset="146868.62">28904 2681 1092 0,'0'0'-26'0,"-6"0"24"0,6 0 8 15,0 0-4-15,-8 2 13 0,8-2-7 16,0 0 6-16,-6 3 5 0,4 0 5 0,-3 6 9 15,1 0-3-15,0 3 1 16,2 2 9-16,-7 6-8 0,3 2 2 0,-2 1-8 16,-3 11 1-16,7-8 6 0,-3 1-8 15,3-3-6-15,0 1 4 0,-2 1-8 0,2-2 0 16,0 2-5-16,-1-2 2 0,1-5-33 16,4 0-46-16,-4 0-49 0,2-4-59 15,2-2-226-15,0 0 88 0</inkml:trace>
  <inkml:trace contextRef="#ctx0" brushRef="#br0" timeOffset="147362.63">28977 2758 1057 0,'3'-7'-28'0,"-1"3"16"0,0-2 20 16,0 4 11-16,-2 2 16 0,3-4-6 15,-3 4 1-15,0 0 3 0,0-4-6 0,0 4-12 16,0 0 7-16,0 0 3 0,3 11-3 16,-1-2-2-16,-2-1 4 0,3 4-2 15,-3 4-2-15,2-2-2 0,-4 7 1 16,2 0-3-16,-3 2 1 0,1-2-4 0,2 3 2 16,-1-1-4-16,1 1 0 0,0-3 1 15,-2-2-2-15,2 0-5 0,0-4 6 16,2 0 2-16,-2 0-4 0,0-3-5 0,0-1 5 15,1 0 9-15,1-3 2 0,3 0 1 16,0-3 3-16,-2 1 2 0,4-4-2 0,1 0 3 16,1-4-7-16,3-2 0 0,-1-2 1 15,1-3-4-15,3-1 1 0,2-3-7 0,1-2 1 16,5-6-4-16,3 0 2 0,-8 5-1 16,2 2-1-16,-5 1 0 0,-2 1-2 0,1 5 1 15,-6-1 0-15,0 1-6 0,3 2-2 16,-5 1 2-16,1 0-5 0,-4 4 5 0,-3 0 0 15,0 0 0-15,10 6 0 16,-10-1 0-16,3 0 3 0,-1 3-2 0,-2 2 3 0,2-3-1 16,-2 2-2-16,3 1-2 15,-3 1-2-15,0 1 2 0,2-3 4 0,0 2-7 16,-1 3-10-16,6-3-34 0,-1 3-45 16,3-3-63-16,-1 0-87 0,1-2-225 0,1 1 26 15</inkml:trace>
  <inkml:trace contextRef="#ctx0" brushRef="#br0" timeOffset="148663.91">27505 5122 1198 0,'0'5'-46'0,"-2"-1"33"16,2-1 27-16,0-3 16 0,0 7 17 0,0-7 17 16,4 4 15-16,-4-4 9 0,0 0 0 15,0 0 1-15,15-11-1 0,-7 6-1 16,4-4-4-16,-1-1-2 0,6-5-4 0,-2-2-1 16,10-5-5-16,0-7-4 0,2 2-8 15,3-8-5-15,3-4-4 0,1 1-7 0,-3 1-2 16,3-3-7-16,-5 3-2 0,-1 7-2 15,-3-1-2-15,-3 5-3 0,-1 4-4 0,-2 2-1 16,-6 6-4-16,-3 2 4 0,1 1-3 16,0 3 0-16,-6 0-1 0,5 1-3 0,-7 2 1 15,2-1-4-15,1 2-4 16,-5 2-1-16,2-2-1 0,-3 4 5 0,0 0-4 16,7 12 1-16,-5-3-2 0,-2 1 5 15,0 3-4-15,0 3-4 0,0 5 3 0,-5 0 1 16,5 2 1-16,-4 1-3 0,1 1 1 15,2 0 2-15,-1 0 0 0,-2-7-2 0,1 1-2 16,-1-1 2-16,4-3-1 0,-1-3 3 16,1 2-2-16,-3-5 0 0,3 0-2 0,-2 2 3 15,0-6-2-15,2-1 2 0,-5 1-1 16,5-5 0-16,-6 2-1 0,6-2-2 0,-12-3-2 16,3-3 1-16,1 0 0 0,-2-4-2 15,-1-1-2-15,2-2-10 0,-1 1-16 16,2 2-20-16,-1-1-31 0,1 2-38 15,1-2-46-15,-1-1-53 0,4 3-89 0,0 2-366 16,2 1-169-16</inkml:trace>
  <inkml:trace contextRef="#ctx0" brushRef="#br0" timeOffset="149683.07">28218 4723 1844 0,'0'0'-23'0,"4"-2"15"0,-4 2 12 15,0 0 9-15,0 0 19 0,7-1-2 16,-7 1 2-16,0 0-1 0,0 0-3 0,0 0-1 16,0 0-6-16,0 0-1 0,1 9 3 15,-1-2-3-15,0 3 4 0,0 1-3 0,-1 4 1 16,1 1-5-16,-2 2 1 0,0 1-2 15,-1 0 2-15,1 4-3 0,0-4-1 0,1 1-1 16,-2 0 0-16,-1-3-4 0,4 3 1 16,-5-6-2-16,3 0-1 0,1-1 2 0,-1-1-2 15,-1-3 0-15,1 0 1 16,2-1 0-16,-2-1 5 0,2-4 13 0,-3 1-2 16,3-4 3-16,0 0-5 0,0 0 0 15,0 0-5-15,5-20 0 0,-3 9-6 0,3-6 2 16,-4-1 1-16,6-5-4 0,0-1-3 15,-2 3 0-15,2 0-1 0,-3 2 0 0,2 0-2 16,0-1 0-16,-1 2 0 0,1 3 0 16,-2 0-2-16,0 1 0 0,1 3 1 0,-2 0-3 15,2-2 1-15,-1 1 3 0,-2 1-3 16,4 1 4-16,-1 1-3 0,-3 2 0 0,-1-1 0 16,6 0 2-16,-2 1 3 0,-4-1-1 15,4 1 1-15,-1 1 1 0,1-2-4 0,-4 3 4 16,6-3-5-16,-3 0 1 15,-3 3-1-15,6 2-3 0,-2-5 1 0,-4 2 1 16,1 2 1-16,3 1-1 0,-1-2-1 16,0 2 0-16,0-1 1 0,1 3-5 0,-5 1 3 15,5-5 0-15,0 4 1 0,-5 1-2 16,0 0-1-16,6 0 3 0,-6 0 0 0,0 0-4 16,0 0 4-16,0 0-1 0,11 1-1 15,-11-1-1-15,0 0 2 0,0 0 0 0,0 0-1 16,8-1 2-16,-8 1 0 0,0 0-1 15,0 0 1-15,0 0-2 0,0 0 1 16,5-2-2-16,-5 2 3 0,0 0-2 16,0 0 0-16,0 0 3 0,0 0-4 0,0 0 4 15,0 0 2-15,0 0-4 0,0 0 0 16,0 0-1-16,0 0 2 0,5 3-3 0,-5-3 2 16,0 0-1-16,0 0 0 0,0 0 1 15,0 0-3-15,0 0 4 0,0 0 2 0,5 3-3 16,-5-3-3-16,2 3 3 0,-2-3-2 15,2 7-1-15,0-2 0 0,0-2 2 0,-2 3 0 16,2 0-1-16,0 1-2 16,-2 2 5-16,0 1-1 0,0 1-1 0,-2-1-3 0,0-2 5 15,2 3-2-15,-2-1 0 0,2-1-2 16,-2 0 1-16,0 0 1 0,-2 1 1 16,-1-2-1-16,5-1 5 0,-3 1-4 15,0-3 2-15,-1 3-2 0,1-4 2 0,0 2 1 16,1-3-1-16,-3-1 1 0,1 0-1 15,4-2 0-15,-6 3-1 0,-1-1 2 0,7-2 0 16,-6 0 1-16,6 0-4 0,-6 2 0 16,6-2-1-16,-6 2 1 0,6-2-2 0,0 0-2 15,-9 3 3-15,9-3-4 0,0 0 3 16,-4 3-1-16,4 1 1 0,-2 2 3 0,2-3-1 16,2 3-3-16,-2 3 5 0,3 1 1 15,-2 1-4-15,3 1 0 0,5 3 5 0,-1 0-3 16,-2 4 1-16,7 0-1 15,1-3-2-15,-1 4-14 0,9 5-17 0,-2-6-23 16,2-1-34-16,-6-4-46 0,3-2-43 16,8 5-57-16,-2-8-428 0,-2-1-158 0</inkml:trace>
  <inkml:trace contextRef="#ctx0" brushRef="#br0" timeOffset="150310.03">28835 4761 1723 0,'-5'-6'-41'0,"4"-2"10"0,-1 3 10 15,-3-1 18-15,5 3 15 0,0-1 17 16,0 4 1-16,-2-6 6 0,0 3-1 0,2 3-7 16,-1-5-4-16,1 5-1 0,0 0-2 15,0 0-2-15,0 0-2 0,-12 14-3 0,12-7-2 16,-5 4 0-16,0 3 3 0,1-3-2 15,0 2-3-15,0 1 0 0,-1-2-2 0,4 6 4 16,-4-4-3-16,1 1-1 0,2-3-2 16,0 0 2-16,-2 1 0 0,2-6-4 0,-1 4 0 15,1-4 8-15,0-1 0 16,2-1 9-16,0 0 4 0,0-5-2 0,0 4-2 16,0-4-4-16,0 0 4 0,0 0-7 15,7-20-1-15,-5 8 0 0,2-3-5 0,2-1 2 16,2-5-3-16,5-10-2 0,0 9-1 15,-3 0 1-15,1 4-1 0,-3 1-1 0,1 2-1 16,-1 2 2-16,-1 3-4 0,-2-1 1 16,2 3 2-16,-3-2-2 0,0 3 0 0,1 3 1 15,-2-1 0-15,-3-1-5 0,5 2 4 16,-3 1-1-16,2 0-1 0,-4 3 4 0,0 0 1 16,0 0-4-16,0 0 0 0,11 8 2 15,-7-4 3-15,-3 0-3 0,4-1-1 0,0-1 3 16,-3 2 0-16,3 0-1 15,0-2 1-15,-2-1 0 0,4 1-2 0,1-2 1 16,1 0-2-16,-1-2-1 0,3-1 4 16,1-3-4-16,1 1 3 0,0-1-2 0,1 0 1 15,-1 0 1-15,-2 1-3 0,1-1 1 16,-1 1 0-16,-1 0-4 0,-1 2 1 0,-1-1 0 16,-2 2 2-16,1 2 1 0,-7 0-3 15,8 7 0-15,-4 1 1 0,1 4 1 0,-3 1 1 16,-1 6 2-16,-1 2 1 0,5 0-1 15,-3 5 2-15,0-5-4 0,0 7 0 0,-2-2-20 16,2 1-47-16,-4-3-69 16,-2 3-75-16,4-6-132 0,-2-1-201 0,-1 1-47 15</inkml:trace>
  <inkml:trace contextRef="#ctx0" brushRef="#br0" timeOffset="151207.1">27801 5740 1395 0,'-2'-4'-52'16,"2"4"35"-16,-3-5 2 0,3 5 22 15,3-7 17-15,-3 7 7 0,0-4 9 0,0 4 3 16,2-3 4-16,-2 3 5 0,1-4-5 16,4-1-5-16,-1 3-4 0,2 0-2 15,1-2 1-15,-2 1-1 0,7 0-4 0,-2-3-3 16,3 3-1-16,1-1-6 0,-1 1-3 16,4 1 2-16,-1-2-7 0,1 3-1 0,-2-1-3 15,2 0 2-15,-2 1-1 0,-1 1-2 16,-3 1-3-16,1-1 3 0,-1 0-2 0,-4 0-2 15,5 2 0-15,-6 1 0 0,0 3 1 16,-2-5-2-16,3 1 0 0,-5 2-2 0,0 1 4 16,-2 2-8-16,1-4 4 15,-2 2 1-15,-1 2-2 0,0-2 5 0,2 0-3 0,-3 1 2 16,-1-1-6-16,3 0 1 0,-2-1 2 16,1 3 0-16,-2-3 2 0,-1-1-3 15,5 2 0-15,-3-3-1 0,0 3-3 0,3-1 6 16,0-4 2-16,-2 5-5 0,2-1-1 15,0-4-1-15,0 5 3 0,0-5-1 0,2 6 3 16,1-3 1-16,0 3-5 0,-3-3 3 16,5 1-1-16,-1 1 2 0,2 2-1 0,-2 1-2 15,3 2 4-15,-3 1-2 0,0 0 0 16,2 1 5-16,-4 1-2 0,0-2 4 16,3 2 1-16,-5 2 5 0,0-4 5 0,0 3 2 15,-2 2 10-15,-3-4 4 0,3-1 4 16,-4 3 1-16,-4-1-4 0,1-1-1 15,-6-1-2-15,2-2-3 0,-1-1-4 0,0 0 2 16,1-3-9-16,-1-3 8 0,2-2-13 16,0 0-15-16,2-4-35 0,-3-4-48 0,5-3-47 15,-1-4-47-15,8 0-61 0,1 0-427 0,1-10-159 16</inkml:trace>
  <inkml:trace contextRef="#ctx0" brushRef="#br0" timeOffset="151614.06">28258 5700 1726 0,'6'-3'-26'0,"-3"-2"24"0,-1 1 10 0,-1 3 17 16,-1 1 3-16,9-6 13 0,-5 4 2 16,2 1 3-16,-1-5-2 0,3 3-3 0,-1 1-3 15,1 1-3-15,-1-2-4 0,1 0-4 16,0 1-3-16,1 2 0 0,1 0-3 0,-2 0 2 15,1 2-2-15,1 3-4 0,-2-4-2 16,1 4-1-16,-3 2 0 0,1 2-2 0,1 4 1 16,-4 0-1-16,-2 2 4 15,0 2-4-15,0-1 1 0,-4 6-2 0,0-1 0 16,-2 1 3-16,0 3 4 0,-2-2 6 16,-3-1 13-16,3 1 6 0,-3-4 3 0,1 2-1 15,1-6 2-15,1 1-3 0,0-1-5 16,0-3-3-16,-1 2-1 0,4-3 0 0,-2-2-7 15,3-2-2-15,2 1 1 0,-5-2-1 16,5 1-4-16,0-1 2 0,3-2-4 0,1-1-2 16,2 2-7-16,1-2-2 0,5 1-11 15,3-2-16-15,4 0-18 0,2 0-17 0,-1 0-19 16,4-1-30-16,-1-1-27 0,2-1-32 16,2-1-34-16,-2-4-47 0,-2 2-93 0,-1-2-246 15,-5-3-81-15</inkml:trace>
  <inkml:trace contextRef="#ctx0" brushRef="#br0" timeOffset="152003.6">28904 5740 1678 0,'0'-4'25'0,"0"4"16"16,-2-8 10-16,-2 4 18 0,4 4 15 15,0-7 9-15,0 7 6 0,-2-5-3 0,2 5-2 16,0 0-10-16,-4-4-4 0,4 4-16 15,0 0-1-15,0 0-6 0,0 0-8 0,-15 7-3 16,11-2-2-16,0 3-3 16,-3 2-7-16,3 3-1 0,-4 3-5 0,0-2 0 15,1 0 2-15,1 6-8 0,-1 1 1 16,2 1-3-16,0-3-5 0,5 2 3 0,0 1-4 16,-2-1-2-16,4-1 4 0,4 2-8 15,-2-3 0-15,3-2 1 0,1 0 0 0,-1-4-6 16,1 1 2-16,-2-5-6 0,3 0-1 15,-3-3 1-15,5-1 2 0,-5 1-5 0,2-4 2 16,-2-2 3-16,1 0 3 0,-7 0-3 16,11-6 0-16,-8 3-4 0,4-3-3 0,-5 0 2 15,0-1-2-15,-2-1-6 16,0-1-9-16,0 3-14 0,0-1-19 0,-2-1-22 16,0 3-26-16,-3-3-35 0,2 2-37 15,1 0-52-15,-1 0-77 0,1 3-112 0,0-2-135 16,2 0-53-16</inkml:trace>
  <inkml:trace contextRef="#ctx0" brushRef="#br0" timeOffset="152195.5">29045 5883 1458 0,'0'0'-29'0,"9"2"13"0,-9-2 0 15,0 0 23-15,0 7 12 0,-3-1 14 0,3 2 10 16,-2-1-5-16,2 5-2 0,-4 1 0 15,2 0-7-15,0 1 3 0,-2 2-8 16,-1 2-4-16,4-2 0 0,-1-2-3 0,-1-1-30 16,1 0-51-16,-3-2-55 0,5 1-102 15,3-7-233-15,-1 1 38 0</inkml:trace>
  <inkml:trace contextRef="#ctx0" brushRef="#br0" timeOffset="152337.51">29238 5590 1207 0,'-2'-7'-48'0,"2"1"7"0,-2 0 0 15,-1 2-3-15,3 1-4 0,0 3-20 0,0-6-42 16,0 6-165-16,0 0 207 0</inkml:trace>
  <inkml:trace contextRef="#ctx0" brushRef="#br0" timeOffset="152643.13">29372 5806 779 0,'-10'-2'40'0,"10"2"21"0,0 0 3 15,-4 0 9-15,4 0 7 0,0 0 4 16,0 0 5-16,0 0-7 0,-6-3 1 0,6 3-4 16,0 0-7-16,0 0-6 0,0 0-5 15,0 0-7-15,0 0-2 0,0 0-9 0,0 0-6 16,0 0-1-16,0 0-4 0,0 0-4 16,14-4-8-16,-14 4-10 0,11-3-15 0,-5 3-20 15,3-2-22-15,-1 2-19 0,0-4-41 16,3 1-39-16,-1 1-68 0,1 0-268 15,-1-2 13-15</inkml:trace>
  <inkml:trace contextRef="#ctx0" brushRef="#br0" timeOffset="152937.53">29500 5603 1233 0,'-3'-4'-13'0,"3"4"13"0,-7-2 22 0,7 2 4 0,-5-3 6 16,5 3 6-16,-5-4 5 0,5 4 6 16,0 0 4-16,-7-1-7 0,7 1-9 15,0 0 0-15,0 0-5 0,-8 7 3 16,3-2-3-16,2 5-3 0,-2 1 5 0,-2 4-1 16,2 4-4-16,-3 3 2 0,1 0-2 15,-3 12-2-15,-3 0-2 0,4 2-3 0,-4-2 0 16,5 4-2-16,1-5-1 0,2-4 0 15,-2-2-6-15,6-5-3 0,1 0 1 0,-2-2-8 16,2 0-23-16,0-3-36 0,3 0-45 16,2-6-50-16,2-1-67 0,3-2-303 0,0-3-26 15</inkml:trace>
  <inkml:trace contextRef="#ctx0" brushRef="#br0" timeOffset="153900.68">28768 1806 1369 0,'0'0'-35'0,"0"-7"10"0,0 7 0 16,0 0-2-16,0 0 10 0,0 0 4 0,0-3 9 15,0 3 5-15,0 0-2 0,0 0-1 16,0 0 2-16,0 0 2 0,0 0 5 0,2 14-2 15,-2-9 1-15,-4 6 2 0,4 1-2 16,-2 1-3-16,-2 3 7 0,-1 7-1 16,1 2 0-16,-4 7-6 0,0 2 2 15,-1 0-4-15,1 0 6 0,-3 3 1 16,2-3-8-16,-1 0 5 0,0 2 6 0,3-8-5 16,-1 8 4-16,2-8-6 0,2-3-3 15,-1-1 5-15,1-3-23 0,3 0-21 0,-2-5-37 16,1 0-37-16,0-1-47 0,4-2-165 15,-2-3 160-15</inkml:trace>
  <inkml:trace contextRef="#ctx0" brushRef="#br0" timeOffset="154445.29">29114 1835 798 0,'0'0'-49'0,"0"0"4"0,0 0 15 15,0 0 7-15,0 0 11 0,0 0 6 16,0 0 3-16,-13 16-3 0,8-6 16 0,-4 1-4 16,1 2 2-16,-3 5-9 0,-1 3 3 15,-5 8 6-15,-3-1-4 0,5 6 2 0,-3 2 3 16,1-1-5-16,0 3 4 0,1-1-1 15,4 1 3-15,-1 0-4 0,0-1 2 16,7 1 5-16,-1 2-5 0,7-9 4 0,0-5-4 16,5-2-1-16,-1 3 10 0,4-5-3 15,2 8 2-15,7-3-7 0,-2-6 0 16,-2-8 5-16,-5-2 2 0,4-3 8 16,-3-2 3-16,2-3 16 0,-3 1 7 0,1-4 8 15,-4-2 2-15,0-1 4 0,2-1-9 16,-6-3-7-16,4-4-7 0,-3-1-1 0,0-3-7 15,-2-1-1-15,0-3-5 0,-2-1-9 16,0-3 0-16,-1 3-4 0,1-1-13 0,2 0-24 16,-3-1-39-16,0 4-46 15,-1-3-49-15,1 6-240 0,2 2 93 0</inkml:trace>
  <inkml:trace contextRef="#ctx0" brushRef="#br0" timeOffset="156472.78">29552 2894 1021 0,'0'-4'-36'0,"5"1"17"16,-5 3 16-16,2-8 14 0,-2 8 23 16,5-4 7-16,-5 0 14 0,0 4 9 15,3-5-5-15,-3 3 2 0,0 2 5 16,5-6-2-16,-5 6 2 0,2-4 2 0,-2 4-9 0,0 0-3 16,2-3-3-16,-2 3-6 15,0 0-1-15,3-3-5 0,-3 3-4 0,0 0-4 16,0 0-6-16,0 0-2 0,0 0-2 15,0 0-2-15,1 12 1 0,-1-8-5 0,0 1 2 16,-1 1-5-16,1 1 3 0,0 3-5 16,0-1-3-16,-3 1 2 0,3 0 0 0,0 1-3 15,0 1 4-15,0 0-3 0,-2 2-4 16,4-1-1-16,-2 0 0 0,0 1 3 0,4-1-2 16,-4 2-1-16,2-4 2 0,3 4-2 15,-1-4 2-15,-3 5-3 0,6-5 1 16,-2-1 2-16,-2 1-1 0,4-2 1 15,-3-1-2-15,2 0 0 0,1 1 1 0,-1-3 0 16,-2 0 4-16,1-3 1 0,-5-3 7 16,10 5 3-16,-7-3 3 0,-3-2 1 15,0 0-4-15,0 0 2 0,0 0-3 0,22-2 3 16,-22 2-3-16,6-7-2 0,1 0-4 16,-2-1 1-16,0 1-3 0,-1-3 2 0,1-1-7 15,1-1 4-15,-2 1-2 0,0 0-4 16,5-1 0-16,-6 3 0 0,2-1 4 15,-1 1-1-15,-1 2-6 0,0-1 0 16,-1 0 2-16,1 1-3 0,1 1 4 0,-4-1-1 0,2 2 0 16,0 0-4-16,-2-1 2 15,0 3 0-15,0 3 2 0,2-8-2 0,0 2 0 16,-2 6 1-16,0-3-3 0,2-1 1 16,-2 4 0-16,0 0-2 0,3-6-1 0,-3 6-2 15,0 0 3-15,0 0-1 0,0 0 1 16,0 0 0-16,0 0 0 0,-9 25 2 15,7-18 0-15,0 2 0 0,0-1 0 0,2 2-2 16,0-1-1-16,0 3 3 0,2-1 0 16,0 2-7-16,4 0-11 0,2 0-18 0,1 2-14 15,6 1-34-15,0-1-56 0,1-2-49 16,3 0-86-16,0 0-334 0,2-3-107 16</inkml:trace>
  <inkml:trace contextRef="#ctx0" brushRef="#br0" timeOffset="160399.87">27080 11313 1554 0,'0'-5'-36'0,"0"5"10"0,0-7 11 16,2 3 6-16,1 1 6 0,-3 3 16 15,2-4 12-15,-2 4 12 0,2-5 5 0,-2 5-1 16,2-2 4-16,-2 2 1 0,0 0-5 16,4-2 4-16,-4 2-3 0,0 0 6 0,12 4-3 15,-5 1 1-15,-2-1 4 0,0-1-3 16,2 5-3-16,-3 2 2 0,5-3-3 0,-6 6 2 16,4-1-9-16,1 4-1 0,-3 2-1 15,1-1-6-15,-2 2 0 0,0-3-4 0,1 5-3 16,-4-1 2-16,4-4-3 15,-3 0-4-15,2-3-1 0,-1 2 2 0,-2-4 11 0,3 2 5 16,1-3 5-16,-2-1 1 0,4-1 0 16,0-4-5-16,-1-1 0 0,2 0-5 15,3-3-1-15,2-4-3 0,-1 0-5 0,3-4-4 16,1-3-3-16,3-2-11 0,2-8-12 16,3-2-18-16,-4-6-8 0,-3 3-15 0,2-4-12 15,0-2-12-15,1 1-21 0,0-2-31 16,-5-1-30-16,4 3-54 0,-3 3-116 0,3 3-268 15,-9 4-96-15</inkml:trace>
  <inkml:trace contextRef="#ctx0" brushRef="#br0" timeOffset="161298.29">27750 10801 1498 0,'0'0'-81'0,"0"0"19"0,0 0 19 0,-1-2 7 15,1 2 5-15,0 0 24 0,0 0 13 16,0 0 8-16,-10-2 13 0,10 2 10 0,0 0 3 16,0 0 7-16,0 0 6 0,0 0 5 15,0 0 0-15,-5 0 2 0,5 0 3 16,0 0-1-16,0 0-3 0,0 0-3 16,0 0-1-16,0 0-1 0,0 0 0 0,0 0-1 15,0 0-1-15,0 0 0 0,0 0-2 16,-12 0 0-16,12 0-3 0,0 0-1 0,0 0 0 15,0 0-2-15,0 0-3 0,0 0-2 0,0 0-3 16,0 0 0-16,0 0-6 0,0 0-5 16,28-2 4-16,-16 0-10 0,2 0 1 0,-2 1-4 15,2 1 3-15,1-3-5 0,6 1-1 16,-2-1-3-16,2 1 0 0,-2 0 2 0,4 0-5 16,-2 1 2-16,2-3-5 15,-2 2 3-15,0-2-3 0,1 2 3 0,-2 0-8 16,-3 0 3-16,-2 0 0 0,0 2-2 15,-3 0-1-15,-1 0 2 0,-1 2-3 0,-2 2 0 16,1-2 1-16,-3 4-3 0,0 1 6 0,-3 2-4 16,-1 3 2-16,-2 3-2 0,0 4 3 15,-5 0 0-15,-3 15 3 0,-5 0 0 0,0 2-2 16,1 0 2-16,-3 2-1 0,-1-4 2 16,1 2 0-16,-2-3-1 0,0-2 1 0,2-1 2 15,-1-3-4-15,1-4 0 0,5-5 0 16,-5 1-4-16,4-3-3 0,-2 2-23 0,8-5-31 15,-6 0-35-15,5-3-46 16,-2-3-59-16,3-2-91 0,-1 1-128 0,2-4-164 16,-1 0-82-16</inkml:trace>
  <inkml:trace contextRef="#ctx0" brushRef="#br0" timeOffset="161508.53">27816 11185 1658 0,'0'0'24'0,"-7"-4"16"0,7 2 3 16,0 2 1-16,0 0 5 0,-5-6 8 16,5 6 0-16,5-4-2 0,2 1-6 0,-2-3-4 15,3 1-6-15,5-2-2 0,2 2-10 16,2-5-16-16,4 1-17 0,2-1-18 16,0 5-24-16,11-10-7 0,1 3-14 0,5 3-19 15,2 0-24-15,1 1-30 0,-1-2-36 16,-1 3-337-16,1 0-19 0</inkml:trace>
  <inkml:trace contextRef="#ctx0" brushRef="#br0" timeOffset="164709.64">28732 10712 1347 0,'0'0'-45'16,"0"-8"17"-16,0 8 11 0,3-3 8 0,-3 3 4 15,0 0 5-15,0-6 6 0,0 6 0 16,0 0 5-16,0 0 7 0,0 0 12 16,0 0-6-16,-5 13 8 0,1-5 8 0,4 0-2 15,-4 3 11-15,2 2-6 0,-3 4 6 16,1 2 4-16,-2 3 3 0,-2 1-1 0,-3 11-7 16,-4 2-6-16,5 2 2 0,-5-2-4 15,2 0-8-15,1-1 1 0,2-1-3 0,-5-2-4 16,2 1-3-16,3-9 0 0,1-2-7 15,3-8 2-15,-1 0-2 0,6-1 1 0,-3-3-1 16,1-1 6-16,-1 0 11 0,2-3 3 16,0-3-3-16,2 1-3 0,0-4-3 15,0 0-1-15,0 0-7 0,6-13-1 0,-1 4-5 16,0-7-2-16,8-4-1 0,-1-15-4 16,6-4 2-16,1-8-1 0,4-1-1 0,-2-2 1 15,4 0-4-15,0 1 1 0,3 4 0 16,-3 1-2-16,-7 13 1 0,-1 0-5 0,0 4 3 15,-4 9-1-15,-3 2 1 0,-1 5 0 16,-3 1-2-16,-2 2 0 0,2-2 2 0,-1 4 0 16,-1 1-3-16,0 0 1 0,0 3 1 15,-4 2 2-15,0 0 4 0,8 10 1 16,-8-2 3-16,5 0 0 0,-5 1-2 0,4 2 1 16,-2 5-2-16,0-2 4 0,-2 0 1 15,4 1-4-15,1 2 3 0,-1-2 4 0,2-2-6 16,-1-2 1-16,-2 1 3 0,8 0 3 15,-5-4 3-15,4 2-4 0,-1-4 11 0,2-1-14 16,1 0-3-16,1-5 8 0,1 2-6 16,4-4-2-16,-4-1-2 0,2-2 1 0,8-3 2 15,-3-2-2-15,-2 3-6 0,-1-4 2 16,-1 3-2-16,-2 2 2 0,-2 1-3 0,-1-1-3 16,-4 2 6-16,1 1-6 15,-3 1 2-15,1 2 3 0,-7 0 1 0,6 8-4 16,-4-1 0-16,-2 6 3 0,0 3 4 0,-5 0-1 15,5 9 1-15,-1 4-2 0,-3 10-1 16,-1 1-1-16,2-2 2 0,-2-8-2 0,-2-4-11 16,6 0-23-16,-6 2-29 0,3-4-43 15,1 1-57-15,0-3-49 0,1-2-110 0,-3-2-358 16,3-2-173-16</inkml:trace>
  <inkml:trace contextRef="#ctx0" brushRef="#br0" timeOffset="165410.41">28123 11701 1760 0,'0'0'-78'0,"0"0"22"0,0 0 14 0,0 0 15 15,0 0 16-15,0 0 11 0,-13 6 13 16,8 1 1-16,-2 2 12 0,4 4 7 16,-6 4 5-16,1 4-1 0,-7 9 3 0,5 10 3 15,-12 8-1-15,6 3-2 0,-3 2 0 16,-1 4-1-16,2-5-5 0,-4 2-4 0,4-1-6 16,-1-2 0-16,2 0 0 0,4-11-4 15,0-3-3-15,-1-1 0 0,4-2-6 0,2-2-15 16,-3-4-29-16,7-6-33 0,-3-5-52 15,4-2-40-15,-2 2-88 0,1-4-274 0,2-2-23 16</inkml:trace>
  <inkml:trace contextRef="#ctx0" brushRef="#br0" timeOffset="165865.57">26705 12984 1409 0,'-6'0'-13'0,"6"0"32"16,0 0 11-16,0 0 21 0,-6-3 8 0,6 3 15 15,0 0 11-15,0 0 3 0,3-6 2 16,-3 6-1-16,9-7-3 0,-3 5-6 0,3 0-3 15,4-2-5-15,0 1-6 0,7-1-6 16,0-1-4-16,2 4-5 0,7-3-7 0,1 0-3 16,-1 2-7-16,17-1-8 0,-1-3-2 15,0 3-20-15,2-3-15 0,-4 0-9 16,4 2-28-16,-2 0-21 0,-2 1-17 0,1-3-39 16,-11 4-41-16,-6-1-47 0,0-1-93 15,-5 3-258-15,-3-5-66 0</inkml:trace>
  <inkml:trace contextRef="#ctx0" brushRef="#br0" timeOffset="166158.17">27316 12916 1446 0,'-8'5'-41'0,"1"-5"21"0,0 0 15 0,4 4 10 16,-4-2 23-16,3 1 6 0,-5 1 19 15,4 1 8-15,-4 3 6 0,3 2 6 0,-3 1 3 16,-2 4 7-16,1 4 0 0,-5 7 1 16,1 4 3-16,3 0 0 0,-3 3-11 0,1-1 2 15,1 2-9-15,-3-2-2 0,4 2-8 0,-1-1-9 16,2-1-5-16,-2-1-4 0,4-4-4 16,2-4-2-16,-2 0-6 0,2-2-6 15,-1 1-11-15,0-5-19 0,1 0-25 16,4-2-32-16,-2-2-41 0,3-6-43 0,-2 2-40 15,1 0-52-15,0-4-95 0,2-1-245 16,2-2-79-16</inkml:trace>
  <inkml:trace contextRef="#ctx0" brushRef="#br0" timeOffset="167066.63">27413 12898 1517 0,'2'-11'-17'0,"-1"3"29"0,1 2 11 16,1 2 21-16,-1 1 6 0,0-1 12 15,-2 4 3-15,4-5 0 0,-4 5 4 16,0 0 2-16,0 0 6 0,0 0 1 0,11 14-4 16,-10-5 0-16,4 4-8 0,-1 1-1 15,1 6-5-15,0-2-4 0,-2 6 0 0,1 1 0 16,-3 1-4-16,-1 5-7 0,0 0-1 16,-1-1-1-16,-1 13 0 0,-3-3-4 0,3 0-5 15,-1-1 2-15,-4-1-1 0,0-1-4 16,-1-1 1-16,0-1-2 0,-1-7-2 0,6-4-3 15,-4 3-1-15,1-4-1 0,1-7-3 0,-1 3-3 16,5-2 0-16,-4 0 1 16,0-5-6-16,2 0 1 0,1-2 4 0,-1-3-1 15,3 2 0-15,-2-5-2 0,2 1-5 16,0-5 4-16,0 0-4 0,0 0 1 0,0 0-5 16,10-12-10-16,0-1 4 0,-5-1-6 15,5-2-4-15,8-11 2 0,-1-1-2 0,-3 6 11 16,5-3-12-16,0 4 2 0,-4 5 11 15,-3 0-12-15,1 0 3 0,-3 4 2 0,0 1 0 16,3 0 2-16,-4 3 0 0,-3-1 0 16,1 1 2-16,-2 4-5 0,2 0 5 15,-2 2-2-15,0 2 5 0,-5 0 2 0,7 4 1 16,-3 6 5-16,-2 3 3 0,5 2 2 16,-4 8 4-16,4 3 4 0,1 10-3 0,2 2-7 15,-3 3 4-15,3 0 2 0,0-2 4 16,0 0-9-16,-2-3-6 0,-2-7 3 0,-2-6-11 15,3 0-23-15,-2-3-21 0,0-3-28 16,-1-2-40-16,0-4-37 0,3-1-52 0,-3-5-48 16,2 0-77-16,3-2-95 0,-1-6-212 15,0 1-131-15</inkml:trace>
  <inkml:trace contextRef="#ctx0" brushRef="#br0" timeOffset="167715.7">28162 13066 1698 0,'1'-4'35'0,"4"-1"29"0,-3 2 14 16,2 0 6-16,0 1 15 0,3-1 10 0,-2-1 3 16,2 0 9-16,-1 0-2 0,3 0-9 15,1 0-8-15,3 1-10 0,-1-2-10 0,3 2-7 16,2 1-12-16,-2-1-1 0,3-2-7 0,2 3-9 15,-3 1-2-15,-1 2 2 0,1-1-12 16,-2 6-3-16,2-2-10 0,-1 3 5 0,-2 1-2 16,-2 2-6-16,-2 3-4 0,-4 2 6 15,5 4-5-15,-10-2 2 0,4 0-9 0,-5 4 2 16,-5 3 3-16,4 1 0 16,-8-1 4-16,-4 8-3 0,1-1 9 0,-5 0 0 15,-1-3 1-15,-4-2 4 0,1 1 10 16,-1-3 9-16,-3 0 11 0,-3-1-3 0,2-2 15 15,8-6-8-15,-1-2-5 0,3 1 0 16,1-4-7-16,3-4-2 0,4 3-12 0,0-4 4 16,2 0-9-16,0 1-5 0,1-1 1 0,1-2-1 15,2 0-9-15,2 4 0 0,0-7-5 16,6 5 2-16,2-1-2 0,4-1 0 0,1-1-2 16,7-2 0-16,5 2-3 15,2-2-4-15,5 1 6 0,11 3-7 0,6-8 4 0,-1 8-5 16,1-4 0-16,5 1-14 15,-5 1-15-15,3-2 4 0,-2 0-26 0,0 2-15 16,1-1-10-16,-7 1-18 0,2 3-25 16,-1-4-14-16,-4 3-30 0,-7-2-30 0,-7-1-32 15,-4 1-32-15,0 0-41 0,-2 0-88 16,-3 0-73-16,-5-1-215 0,-1 3-168 0</inkml:trace>
  <inkml:trace contextRef="#ctx0" brushRef="#br0" timeOffset="182171.78">25744 2303 1731 0,'0'-8'-72'16,"0"5"28"-16,-2-5 20 0,0 4 24 0,-1-2 16 15,3 1 13-15,-4-3 1 0,3 1 10 16,-2 1 3-16,-1-2 3 0,-1 1-5 0,3 1 2 16,-1-2-2-16,-2 3-2 0,0-1-4 15,0-2 1-15,-4-1-2 0,1 2-5 0,0-1-4 16,-5-4-3-16,1 4-1 16,-3-4-5-16,-2 0 3 0,-3 0-6 0,-8-4-1 15,1 0 0-15,-3-2-5 0,0-1 2 16,3 3-2-16,-3-4 2 0,1 4 0 0,-2-4-2 15,-3 2-4-15,1-4 5 0,-1 4-4 16,-4-2-2-16,-5-5-4 0,-6 2 6 0,1 3-4 16,-4 2 0-16,5 8-2 0,3-5 0 15,-15 5 3-15,11-1-2 0,0 4 2 0,-2 0-3 16,1 3 2-16,-1-1-1 0,-1-1 0 16,4 3-1-16,-2-2 0 0,4 3 1 15,5 2-2-15,12-2-4 0,-4-2-8 16,5 4-10-16,4 2-15 0,-2-4-13 15,1 2-23-15,8 0-39 0,-1 2-10 0,2-2-54 16,5 2-38-16,0-2-271 0,0 2 7 16</inkml:trace>
  <inkml:trace contextRef="#ctx0" brushRef="#br0" timeOffset="183105.74">21571 2301 1289 0,'6'0'-7'0,"-6"0"19"0,7-6 21 0,-5 3 12 16,2-1 11-16,-2 0 12 0,7-4 6 16,-5 3 4-16,2-3 0 0,0-1 2 0,3-3 1 15,-3 1-3-15,3-4-1 0,3-2-5 16,-6-4-5-16,4 1-8 0,5-11-5 15,-2-3-8-15,-2-4-5 0,2-2-4 16,-1-3-1-16,3-10-7 0,1-3-4 0,-1-2-4 16,4 1-3-16,-2-2 0 0,-1 3-6 0,6 2-1 15,-4 4 0-15,-5 8-2 16,4 4-1-16,-5 2-3 0,3 2-1 0,-5 9 1 16,2 5-2-16,-9 4-6 0,6 3-2 15,-8 2 0-15,6 1 1 0,-2 5-1 0,-2-1-2 16,-1 2 4-16,3 4-2 0,-5 0 2 15,6 12-1-15,0-3 1 0,-1 6-1 0,-4 4 2 16,6 3 4-16,-2 5-3 0,-2 11 4 16,4 2-3-16,-3 3 1 0,0-2-4 0,0 3 3 15,-4 0 2-15,3-2 2 0,-3-9-3 16,2-3 0-16,-2-1 1 0,0-3 0 16,0-1 1-16,-2-5-1 0,2-1-2 15,0-3 2-15,0-1-3 0,0-3-1 0,0 0 6 16,0-1 2-16,0-2 0 0,-3 0 0 15,-1-2-6-15,1-3 7 0,-2-1-2 0,-3-1-3 16,-4-2 0-16,2-2-2 0,-2-1 1 16,-1-1 2-16,-2-5-3 0,-2-3 0 0,2-2-12 15,-1-1-15-15,2 1-19 0,1 0-25 16,1-4-26-16,0 4-37 0,2 1-38 0,4-3-37 16,-1 7-428-16,4-7-134 0</inkml:trace>
  <inkml:trace contextRef="#ctx0" brushRef="#br0" timeOffset="183796.83">22331 1462 1652 0,'7'-2'-65'0,"-7"2"2"16,1-2 14-16,-1 2 6 0,0 0-2 15,7 14 15-15,-3-5 7 0,-2 6 8 16,0 4 7-16,2 8 8 0,-1 12 0 0,-1 5 2 16,-2 1 1-16,1-3 0 0,-1 3-1 15,2-4 1-15,1 1-1 0,-1-8 2 0,-2-5 3 16,2-1-2-16,-2-1-4 0,3-4 3 15,-1-3 5-15,-2 0-6 0,0-3-9 0,0-2 2 16,0-3-3-16,0-3-3 0,0-2-4 16,0-2 0-16,0-5-3 0,-2 0 1 0,2 0 2 15,0 0 0-15,-12-19-2 0,11 5 10 16,-8-8 0-16,5-15 2 0,-2-4-3 16,1-4 6-16,5-3-1 0,-1-4 6 15,-1-12 4-15,4 14 4 0,-1 2-6 0,4-1 6 16,-1 5 10-16,0 2 3 0,2 5-5 15,0 8-4-15,-4 4 2 0,5 3-3 16,-2 4-1-16,-2 2-4 0,2 2 0 0,0 3-2 16,2 2-1-16,-1-1-3 0,3 2 5 15,1 3-6-15,1-2-2 0,1 4 5 0,3 1 0 16,-3 2-6-16,1 0 1 0,4 5 2 16,0 2 0-16,0-2-6 0,-3 3 3 15,1 2 0-15,-3-1 7 0,0 1-6 0,-4 3-3 16,0-2 3-16,-2-1-3 0,0 3 9 0,-4-2-3 15,3 2-7-15,-3 1 6 16,-2-1-7-16,0 2 12 0,-2 0-5 0,-3 2 3 16,3 2-3-16,-1 2 1 0,-2 2-1 15,1 1 3-15,0 0-3 0,0 4-1 0,1-3 5 16,1 0-4-16,2-2 4 0,0-3-1 16,0 2 5-16,7 2-2 0,-1-2-7 15,5 1 0-15,1-5 2 0,1 2 1 0,10 1 2 16,2-2-5-16,4 1 9 0,3-4-18 15,-3-3-34-15,5 1-37 0,-7-5-45 0,-2-2-62 16,0-3-201-16,-4-3 103 16</inkml:trace>
  <inkml:trace contextRef="#ctx0" brushRef="#br0" timeOffset="184441.8">23123 1489 1010 0,'-5'-12'-5'0,"3"4"28"0,-1 3 8 0,2-1 8 15,-1 2-5-15,0 1 2 0,2 3-1 0,-5-6-6 16,5 6-3-16,0 0-5 16,0 0 10-16,0 0 6 0,-5 13 2 0,2-2 3 15,3 3 5-15,-2 5-7 0,0 0 4 16,-1 7-3-16,3 0 2 0,0-2-11 0,0 4 1 15,0 0-4-15,0 2-3 0,5-1-2 16,-3-3-2-16,-2-4-1 0,3 1-2 0,-3-5-3 16,1 2 0-16,-1-6 1 15,2 0-1-15,-2-2-3 0,5-4 8 0,-5 1 22 0,0-4 5 16,2-1-3-16,-2-3-4 0,0-1-6 16,0 0-4-16,0-14-4 0,2 0-1 15,-2-6-8-15,0-8 0 0,3-13-1 0,0-2-1 16,4 2-7-16,-4 1 0 15,6 0 0-15,-3 2-1 0,1 11 0 0,-2 0-3 16,-2 2 0-16,6 4 0 0,-8 3-2 16,6 1-3-16,-3 2 4 0,-1 3-3 0,-2 1 1 15,1 0-1-15,2-1 0 0,-1 4 0 16,0 1-3-16,-3 3-2 0,2 0 1 0,-2 4 1 16,0 0-3-16,0 0 5 0,13 12 2 15,-6-4-3-15,-1 1 5 0,0 0-3 0,0 2 1 16,3 1 0-16,-1 3-1 15,2-3-1-15,-1-1 0 0,2 0 0 0,-4-2 1 0,3 1 2 16,-4-4 0-16,3-1-1 16,-6 1-2-16,6-4 3 0,-1 2-1 0,0-3 1 15,3-1 0-15,-3 0-1 0,0-1 2 16,4 1-6-16,-2 0 0 0,-4-2 1 0,3 2 1 16,-3 2-3-16,3-1 0 0,-6 4 0 15,4 0 3-15,-1 3-3 0,0 3 0 16,-1 1 3-16,-4 1-2 0,4 3-2 0,-3 2 6 15,3 1-1-15,-4 2-1 0,-1-1-12 16,2-1-28-16,3 2-26 0,-3-2-43 0,0-1-38 16,0 0-52-16,-1-6-78 0,6 2-244 15,-2-3-26-15</inkml:trace>
  <inkml:trace contextRef="#ctx0" brushRef="#br0" timeOffset="184930.31">23842 1213 1340 0,'-8'-5'-33'0,"4"2"39"0,-1 1 17 0,5 2 12 15,-5-2 12-15,0-2 5 0,5 4 7 0,-7-2 7 16,7 2-7-16,-3-3-3 15,3 3-5-15,-5-4-6 0,5 4 0 0,-4-2-8 16,4 2-4-16,0 0 1 0,0 0-9 16,0 0-1-16,12-9-2 0,0 4-2 0,0 2-4 15,3-1 0-15,1-3-1 0,5-2-3 16,5 2-2-16,-4-2 2 0,3 2-3 0,0-1-4 16,0 1 5-16,2-3-4 15,-2 2 0-15,-3 1 0 0,1 0-2 0,1-2 3 16,-8 6-2-16,3-3-2 0,-1 3-3 0,-6-1 1 15,-2 4-1-15,-2-5 0 16,1 5 3-16,-1-2-2 0,-8 2-5 0,15 5 2 16,-9-3 0-16,-2 4 2 0,1 1-1 15,-3 3 6-15,-1 3-8 0,-1-1 2 0,-1 10 4 16,-1 5-3-16,-8 10 4 0,-2 1 0 16,0-1 0-16,-1 4-1 0,3-1 1 0,-9 8 2 15,6-6-3-15,-2-2 2 0,3-3-3 16,-1 1 1-16,-1 0 3 0,1-4 0 0,0-2-2 15,5-5-5-15,1-5-1 0,-3-1-35 16,5-4-48-16,-4-4-61 0,6-4-60 0,2 0-395 16,-1-4-99-16</inkml:trace>
  <inkml:trace contextRef="#ctx0" brushRef="#br0" timeOffset="185143.29">24035 1440 1516 0,'0'0'-39'16,"-4"-5"37"-16,4 5 1 0,-2-3 8 0,2 3 15 15,-2-4-1-15,2 4 6 0,2-6-7 16,-2 6-1-16,5-9-2 0,0 5-3 0,6-1-7 16,3-3-18-16,3 0-9 0,3-1-28 15,11-6-29-15,5 1-9 0,4 3-10 16,1 0-22-16,8-1-34 0,-6 1-195 0,12-6 138 15</inkml:trace>
  <inkml:trace contextRef="#ctx0" brushRef="#br0" timeOffset="185531.22">24589 1058 915 0,'-8'0'11'0,"8"0"17"16,0 0 20-16,0 0 18 0,-9 0 10 15,9 0 9-15,0 0-1 0,0 0-4 16,0 0-7-16,0 0-9 0,0 0-2 0,13-12-11 16,-3 9-2-16,5-2-7 0,4 0-2 15,4 0-9-15,2-3-3 0,15-2-18 16,-1-1-24-16,-2 2-34 0,-1-3-50 0,-1 4-28 15,-6 0-48-15,-6 2-297 0,-1 1 23 16</inkml:trace>
  <inkml:trace contextRef="#ctx0" brushRef="#br0" timeOffset="185764.24">24908 1001 1146 0,'-4'7'-81'0,"0"4"14"0,0-4 35 0,-3 5 20 16,1-1 21-16,-1 5 9 0,-1 2 9 16,3 7 8-16,-9 9-10 0,4 3 5 0,4 0-5 15,-3-1-1-15,6 2 6 0,-2 2-4 16,-2-3-4-16,7 0-8 0,0-9 6 16,2 4-3-16,1 6-3 0,-1-6 0 15,0-3-8-15,1-3-30 0,-1-2-43 0,-1-3-48 16,4-2-73-16,-3-5-124 0,2-3 172 0</inkml:trace>
  <inkml:trace contextRef="#ctx0" brushRef="#br0" timeOffset="186057.97">25247 1199 819 0,'0'-6'8'0,"0"3"31"16,-3-3 6-16,3 3 13 0,0 3-10 16,-2-7 2-16,2 7 3 0,-2-3-9 0,2 3-3 15,0 0-8-15,0 0 2 16,0 0-13-16,0 0 1 0,4 17 1 0,-1-2-2 0,0 4 3 16,-1 8 0-16,3 8-6 15,-1 7-2-15,-1-1 3 0,-2 1-6 0,3 3 3 16,1 1-2-16,-2-2 0 0,0-3-4 15,1 0 1-15,1-2-13 0,-4-8-30 16,-1-6-27-16,0-2-33 0,0-5-39 0,-1 1-41 16,-2-6-194-16,3 1 122 0</inkml:trace>
  <inkml:trace contextRef="#ctx0" brushRef="#br0" timeOffset="186370.34">25274 1158 921 0,'0'-20'-49'0,"0"6"16"16,0 3 17-16,0-1 13 0,2 3 10 0,-4 0 17 15,2 3-8-15,0-1 12 0,0 0-11 16,2 0-2-16,-1-2 6 0,2 5 4 0,-1 1-4 16,5 1-6-16,-4-1-6 0,-3 3 10 15,17 3-14-15,-7-1 8 0,5 4-4 0,0 2 2 16,4 5 2-16,6 6-2 0,-2 6-2 15,0 2 1-15,1 4 0 0,-8 5-5 0,3 1 4 16,1 9 1-16,-7-6 2 16,0-1-8-16,0 3 4 0,-5 0 7 0,0-3-7 15,-3 0 4-15,-3-8 5 0,-4-2-10 16,-3-3 8-16,2 10 4 0,-4-9-6 16,3-4-27-16,-2-5-40 0,-3-2-54 0,5-3-74 15,-5-6-133-15,6-2 170 0</inkml:trace>
  <inkml:trace contextRef="#ctx0" brushRef="#br0" timeOffset="187046.61">25929 1349 929 0,'-3'-5'49'0,"3"2"14"15,-2 0 4-15,2 3-6 0,-2-4-10 0,2 4-4 16,0 0-4-16,0 0-7 0,0 0-1 16,0 0 21-16,0 0 2 0,2 20-3 0,0-7 5 15,1 0-4-15,-1 8-8 0,-1-2-1 16,-1 4-6-16,2 2 1 0,1-3-6 0,1 3-1 16,-2-1-6-16,0 0 0 0,0-6 0 15,0 0-6-15,-2-2-2 0,2-3 2 16,1 0-2-16,-3-3-5 0,2-1 3 15,0 1 3-15,-2-4 10 0,0 0-2 16,0-6-2-16,0 0-2 0,0 0-1 0,0 0-9 16,-2-20 1-16,2 4-5 0,0-4 0 15,3-7 0-15,-3-3-5 0,7-9 2 0,-2-2-2 16,3-5 0-16,-3 1-3 0,7 1-2 16,-2 0 4-16,0 5-5 0,1-1-1 0,0 4 0 15,-5 12 3-15,-2 7-4 0,0 1-2 16,2 5 3-16,-3 1-5 0,-1 1-1 0,1 2 1 15,0 1 3-15,-1 6-2 16,-2 0 3-16,0 0 0 0,8 6 2 0,-3 1-2 16,-1-2-4-16,-2 0 2 0,2 4 3 15,3 1 4-15,-2 0-2 0,2 1 0 0,-1-2 0 16,1 1-1-16,0-3-2 0,0 1 1 16,-1 1 2-16,1-2 1 0,-2-2-3 15,0 2 5-15,2-5-2 0,1 0 1 0,-1-4 0 16,-7 2-4-16,14-2 3 0,-5-2-1 15,-1-1 2-15,1-3-3 0,-1 2 0 0,0-3 1 16,3 0 1-16,-1-3 1 0,-4 6-4 16,3-1-1-16,-5 2 0 0,2 1-3 15,-1 2-1-15,-4 2-2 0,-1 0 3 16,0 0 5-16,9 9-7 0,-9 0 7 0,0 1-2 16,0 5-2-16,-2 2 5 0,0 2-4 15,2 1 3-15,0 1-1 0,0 4 4 0,4 3-8 16,2 8 5-16,3-2 4 0,1 0-17 15,3-5-35-15,-5-3-40 0,7 4-46 16,-5-8-57-16,-1-5-62 0,-3-6-318 0,3-2-70 16</inkml:trace>
  <inkml:trace contextRef="#ctx0" brushRef="#br0" timeOffset="187319.79">26532 983 1507 0,'-8'-4'-34'0,"8"4"11"16,0 0 15-16,0 0 11 0,-2-3 6 15,2 3-3-15,0 0 1 0,13-6 2 0,-4 3-4 16,3-1 1-16,5-1-3 0,4 1 2 15,4-1 1-15,4-2-1 0,11 2-3 16,0-3-9-16,2 1-36 0,-2 0-24 16,0-2-25-16,-2 2-27 0,-7 0-25 0,-5 3-209 15,-4-3 134-15</inkml:trace>
  <inkml:trace contextRef="#ctx0" brushRef="#br0" timeOffset="187717.57">26945 958 870 0,'-10'14'-58'0,"5"2"9"0,-2 2 14 15,3-2 4-15,-2 3 12 16,0 5 9-16,-1 1-5 0,-1 11 7 0,1-1-2 16,2 3-1-16,0-2 4 0,3-4 6 15,-1-4-2-15,1 1-4 0,2-3 6 0,0 1 4 16,0-3 0-16,0-3 1 0,2 2-6 15,-4-2 1-15,2 0 14 0,0-6-3 0,0-2 10 16,0 1-2-16,-1-1-3 0,-1-2 14 16,0-1 6-16,-3-4 4 0,0 4 12 15,0-2-4-15,-3-4 1 0,-1 2 8 0,-2-3-5 16,1-1-2-16,0-1-1 0,10-1 2 16,-26 2-3-16,20 0 1 0,6-2 2 0,-19 0 0 15,19 0-1-15,-15-2 2 0,15 2 0 16,0 0 1-16,-13-3-13 0,13 3-6 0,0 0 1 15,3-10-3-15,-3 10-9 16,19-9-2-16,-2 5-3 0,4-4-1 0,6 3 0 16,13-1-1-16,4 1-11 0,-3 1-12 15,8 0-26-15,-3 2-33 0,-2 1-39 16,-9-1-48-16,0-1-78 0,-4 3-188 0,-2-4 69 16</inkml:trace>
</inkml:ink>
</file>

<file path=ppt/ink/ink1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4:50.197"/>
    </inkml:context>
    <inkml:brush xml:id="br0">
      <inkml:brushProperty name="width" value="0.05292" units="cm"/>
      <inkml:brushProperty name="height" value="0.05292" units="cm"/>
      <inkml:brushProperty name="color" value="#FF0000"/>
    </inkml:brush>
  </inkml:definitions>
  <inkml:trace contextRef="#ctx0" brushRef="#br0">6563 4417 1032 0,'2'-4'56'16,"0"0"5"-16,1 0-22 0,0 2 7 0,-3 2-5 16,2-7 1-16,-2 7 0 0,3-3 7 15,-3 3-1-15,2-4 0 0,-2 4 8 0,4-2-7 16,-4 2-6-16,0 0-6 0,2-4 0 16,-2 4-4-16,0 0-4 0,0 0 0 0,4-2-1 15,-4 2 0-15,0 0 1 0,0 0 4 16,13 6-5-16,-4-2 3 0,-4 3-2 15,6 6 1-15,1 4-4 0,5 9 3 16,3 3-5-16,-4-1 1 0,3 1-1 0,0-3-4 16,-3 0-4-16,-3-2-2 0,-1-6 5 15,3-1-2-15,5 10 6 0,-1-3 1 0,-5-6 7 16,0-4-6-16,-1-1 1 0,2 1 3 16,-3-5-3-16,-3 0 12 0,2 0-2 0,-1-4 5 15,-1-1 0-15,-1-2 0 0,4-4-2 16,1-4-3-16,-1-2-6 0,3-5-7 0,-2-6 0 15,-1 1 0-15,3-15-1 16,-5-4-2-16,3-7-2 0,-3-11-3 0,-8 6-5 16,3-15-11-16,2-3-11 0,-6-1-8 15,4 2-6-15,-5 4-17 0,4 12-35 0,-2 5-25 16,0 4-35-16,-2 9-55 0,4 5-74 16,1 3-172-16,-2 7-101 0,4 0-43 0</inkml:trace>
  <inkml:trace contextRef="#ctx0" brushRef="#br0" timeOffset="1281.28">7455 3846 1375 0,'-6'-7'-52'0,"1"1"27"16,3 0 16-16,2 3 26 0,-1-1 16 0,-1 0 8 15,2 4 16-15,-5-4 18 16,5 4 0-16,-2-3 4 0,2 3 8 0,0 0-3 0,-3-6-5 15,3 6-2-15,0 0-4 16,0 0 3-16,-2-6-9 0,2 6 3 0,0 0-1 16,-1-1-1-16,1 1 4 0,0 0-4 15,0 0-4-15,0 0 2 0,0 0-4 0,-4-5 3 16,4 5-20-16,0 0 6 0,0 0-2 16,0 0 1-16,0 0-9 0,0 0 1 0,0 0-7 15,0 0-8-15,-3-3 5 0,3 3-5 16,0 0-5-16,0 0-3 0,0 0-2 0,0 0 2 15,0 0-5-15,0 0 4 0,0 0-1 16,0 0-6-16,0 0 0 0,0 0-4 0,0 0 2 16,0 0-2-16,0 0-2 15,0 0 1-15,0 0-4 0,0 0-2 0,0 0 5 16,0 0-6-16,0 0 1 0,0 0 0 16,0 0-2-16,0 0-2 0,0 0-2 0,0 0 1 15,0 0 0-15,0 0 3 0,-4 11 2 16,6-7-4-16,0 4 1 0,1 1 3 0,1 4-1 15,-3 2-1-15,4 4-1 0,-1 0-2 16,1 6 4-16,-2-1-2 0,2 2 6 0,3 10-3 16,1-2 4-16,-3 1 0 0,-2-3-5 15,2-8 8-15,-2 2-2 0,3-1-5 0,-3-1 2 16,0-3-2-16,2 0-3 0,-4-1 4 16,5 5 4-16,-1-11-2 0,-2 2 5 15,3 2 0-15,-3-7-5 0,-2 1-5 16,5-1 3-16,-4-2 4 0,-1-1 0 0,1-2-3 15,-1 1-2-15,2-1 4 0,-4-6 6 16,2 9-5-16,-2-9 9 0,4 7 2 0,-4-7 10 16,2 7-5-16,-2-7 0 0,5 5 7 15,-5-5-5-15,0 0 3 0,0 0 4 0,1 8-4 16,-1-8-3-16,0 0-6 0,0 0 8 16,2 5-3-16,-2-5-3 0,0 0-1 15,0 0-1-15,0 0 1 0,5 8 3 16,-5-8-11-16,0 0-2 0,0 0-4 0,0 0 8 15,0 0-1-15,0 0-4 0,0 0 2 16,0 0 1-16,0 0-2 0,0 0-1 0,0 0 1 16,0 0-5-16,2 6-4 0,-2-6 5 15,0 0-1-15,0 0-7 0,0 0 1 16,0 0 1-16,0 0-1 0,0 0 3 0,0 0 3 16,0 0-4-16,0 0 1 0,28-10 2 15,-18 4-8-15,2-1 5 0,1-2 5 0,2 1-4 16,2-6 3-16,0 4 0 0,-1-6 3 15,3 5-7-15,4-10-3 0,-4 4 4 0,-3 2-4 16,1-3 6-16,0 2-3 16,-2 1-1-16,-2-3 1 0,-1 4-6 0,-2-2 4 15,1 4 4-15,-4-1-8 0,-2 4 5 16,2 0 3-16,-1 2 2 0,-4 2-9 0,5-2 10 16,-3 0-7-16,-4 7 0 0,4-9 3 15,-4 9-4-15,4-8 12 0,-4 8-4 0,5-7-5 16,-5 7 0-16,0 0-5 0,1-7 2 15,-1 7-5-15,0 0 3 0,2-3 6 0,-2 3-9 16,0 0 8-16,0 0 2 0,0 0-1 16,0 0-12-16,3-6 6 0,-3 6-7 0,0 0 6 15,0 0-3-15,0 0 9 16,0 0-8-16,2 20 4 0,3-11 5 0,-3 5-1 16,-1 2-3-16,1 4 9 0,0 5-4 15,5 2 6-15,-1 10-3 0,1 2-2 0,-1 4-1 16,3-1 4-16,-4 2-1 0,3-1 0 15,1 1 6-15,-1 0-6 0,2-1 3 0,-3-1-1 16,1-2-3-16,2-3 4 0,-5 1 5 16,4-3-9-16,-5-8 0 0,3-4 2 0,-4-2-1 15,-1-2-1-15,1-2-4 0,1 0-27 16,1-3-23-16,-4-2-22 0,-1-1-30 0,4 0-22 16,-1-6-33-16,-1 0-54 0,0-3-59 15,-2-2-110-15,0 0-99 0,0 0 44 16,4-19-108-16,-2 3-48 0</inkml:trace>
  <inkml:trace contextRef="#ctx0" brushRef="#br0" timeOffset="1636.88">8295 3728 1414 0,'-13'-2'-16'0,"13"2"22"16,-11 0 23-16,11 0 14 0,-8-3 23 0,8 3 9 16,-7-2 4-16,7 2 6 0,0 0 5 15,-8 0-3-15,8 0-5 0,0 0-4 0,0 0-3 16,0 0-6-16,-4-3-8 0,4 3-2 15,0 0-5-15,11-8-5 0,-7 3-8 0,6-3-2 16,5-7-3-16,-1 1-7 0,8-8-2 16,1 1 1-16,2-6-8 0,2-2-2 0,9-5-8 15,0 0-9-15,4-1-20 16,0 1-20-16,2 2-20 0,-1 0-33 0,-12 12-36 16,1-1-41-16,-7 8-31 0,-6 1-63 15,-2 5-338-15,-5 3-99 0</inkml:trace>
  <inkml:trace contextRef="#ctx0" brushRef="#br0" timeOffset="1928.8">8651 3508 1511 0,'-2'4'-52'0,"2"-4"16"0,-4 2 21 16,4-2-7-16,-4 2 4 0,4-2 11 15,-7 3 23-15,7 3 7 0,0 3 14 0,0-2 7 16,3 3 1-16,-1 3 2 0,2 5 8 16,0 3-1-16,3 3 1 0,1 10-2 15,2 2 5-15,1 2-6 0,-5 3-3 0,4 3-5 16,1 0-1-16,2-1-4 0,0 8-4 16,-1-10 0-16,-4 1-6 0,5-2-3 0,-3-1 2 15,3-2-3-15,-2 3-6 0,-3-7-13 16,4-2-22-16,-4-2-32 0,-1-8-41 0,-1-3-50 15,-4 1-65-15,5-1-402 0,-1-1-106 16</inkml:trace>
  <inkml:trace contextRef="#ctx0" brushRef="#br0" timeOffset="5068.92">4735 9452 1488 0,'-30'2'-91'0,"5"2"15"0,-2 0 18 0,2-3 13 16,-5 2 12-16,1-1 8 15,-4-1 17-15,1-1-4 0,-3 0 19 0,0 0 9 16,2 0 0-16,-1 0 0 0,-14-1 16 16,4 1 1-16,-2-2 6 0,11-1-5 0,-12 2 1 15,3-3 9-15,1 4-2 0,-2-4 0 16,-1 0 1-16,3 1 2 0,-4-2 1 0,2 1-2 16,-3 1-9-16,-2 0 2 0,1-2 0 15,-1 0 7-15,-2 1-4 0,2 0 0 0,0-2-6 16,-3 3 2-16,0-1-5 0,0 0 0 15,1 0-3-15,-1 3-1 0,1 1 0 0,2 0-1 16,-5 1-5-16,5 3-1 0,-2 4-1 16,-10 1-2-16,2 3-2 0,1 2-3 0,2 4-3 15,1 0 0-15,-1 3 2 0,2 2-5 16,1 0 1-16,1 1 2 0,-1 3-4 16,6-4 0-16,-1 3 2 0,3-2-3 0,2 2-4 15,2-1 4-15,6-5 0 0,-3 8-5 16,4-6 2-16,7-2-2 0,-4 6 1 0,2-2 1 15,1 0 2-15,-6 9-5 0,3 3 1 16,-1 2 1-16,1-2 3 0,-1 5 1 0,-1 2 5 16,5-3-4-16,-3 2 1 0,5 0-1 15,0-1 2-15,6 0-5 0,2-7 5 0,-2 12 1 16,0-3-5-16,6-5 2 16,0-3-5-16,2 5 0 0,3-5 4 0,2-1-7 15,1-8 4-15,3-2 3 0,0 1-4 16,2 0 0-16,0-3 2 0,2-1 1 0,2 0-2 15,4 1-1-15,-4 1-2 0,7 0 2 0,-1 1 2 16,7 3-2-16,4 1-2 0,-3 1 3 16,8-5 1-16,1 1-1 0,3-4 0 0,0-3 0 15,4 3 1-15,6-3-3 0,1-4 4 16,4-3-1-16,4-2 2 0,10-4-3 0,10-3 0 16,3-4 1-16,4-3-2 0,-1-7 4 15,4-3-3-15,5-6 0 0,20-4 0 16,-4-3-1-16,-4-6 2 0,1 0-4 15,-5-3 3-15,-2 1 0 0,-2-4-3 0,0-4 0 0,-1 0 2 16,-2-3 4-16,-3-1-5 16,-3-2-2-16,2 2 5 0,-4 0-3 0,-2 1 1 15,-16 3-1-15,14-4 1 0,-13 7 0 16,-4 0 1-16,-2-2-2 0,-2 1 1 0,-4 1 0 16,-4-1 1-16,0 2-1 0,-6 4-2 15,-9 6 2-15,-6 1-2 0,-2 3 4 0,-7 2-5 16,0 4 3-16,-9-2 0 0,2 1-1 0,-5 2-1 15,0-1 1-15,-5-6 8 0,2 2 2 16,-6-1-1-16,-4-9 5 0,-2 1 4 16,-5 0-4-16,-5 1 2 0,-7-7-1 0,-1 3 4 15,-5 4-7-15,-2 2 3 0,-2 3-4 16,3 8 3-16,0 4-2 0,-5 4-5 16,7 4-1-16,-10 2 1 0,1 5-5 0,-5 8-1 15,-5 2 0-15,-5 6-8 0,2 2-12 16,3 2-20-16,-1 5-11 0,5 0-20 0,-3-1-15 15,8 3-15-15,6 0-23 0,7-9-33 16,9-1-37-16,6-2-115 0,6-4-185 0,5-1 0 16</inkml:trace>
  <inkml:trace contextRef="#ctx0" brushRef="#br0" timeOffset="6484.96">4680 5352 1215 0,'-4'-4'-95'0,"-2"1"23"16,-3-3 17-16,-1 0 22 0,-1 0 15 15,-3 1 7-15,1-3 15 0,-4 0 17 0,-1 1 12 16,-4-2 1-16,-1 1 7 0,3 3 7 16,-4-3 3-16,1 2 1 0,-2-1 3 0,0 1 0 15,-2 1-3-15,2-2-4 16,-3 4 0-16,-1-1-6 0,-1 0 1 0,-12 0-1 15,1 0-3-15,-3 1-1 0,-3 1-9 16,4 2-1-16,-6 0-1 0,4 0-4 0,-5 4-2 16,0 0-1-16,0-1-1 0,0 5 0 15,-14 2 3-15,6-1-6 0,-1 4 2 0,2 0-2 16,2 1-5-16,-1 2-1 0,2 2-1 16,5 3 4-16,-4 1-4 0,3 1 0 0,0 1 5 15,0 4-6-15,-1 5 0 0,3 3 4 16,0 0 1-16,-1 4-4 0,5 0 1 0,0 0-2 15,5 4 0-15,2-1 0 0,0 5 3 16,6 2-2-16,-1 0-5 0,7 5 5 16,0 1-1-16,1 3-2 0,3 0 2 15,2 1-1-15,5 0-4 0,2 3-1 0,0-1 4 16,4 9 1-16,2 0-4 0,5 1 1 16,1-2 0-16,0 1-4 0,3 1-3 0,7 0 2 15,4-1 0-15,0-1-1 0,5-4-1 16,4-1-1-16,6-5-6 0,3-5 2 0,3-2-4 15,5-3 0-15,5-7 1 0,0-4-5 16,2-7 1-16,3-6 2 0,2-1 1 0,5-6-4 16,-2-3 3-16,5-8-3 0,4 0 2 15,-10-4 2-15,3-6 2 0,12-3 3 0,-2-2-3 16,3-4 3-16,0 0 1 0,0-4 0 16,2 0 0-16,1-2 1 0,-4 3 2 0,3-5 2 15,-3 4-2-15,2 3 0 0,-4-4 1 16,0 2 0-16,-1-4-1 0,-3 4 1 15,6-4-1-15,-6-2 7 0,0 1-4 0,-1-1 1 16,-5-7 0-16,2 6 1 0,-1-3 0 16,-3-6-2-16,0 0 1 0,-3 1-5 0,3-3 2 15,-5-4-2-15,-1 0 8 0,-5-2-9 16,-3-4 4-16,-2-4-2 0,-6-1 4 16,1-3 1-16,-6-6-1 0,-2 0 8 0,-5-3 1 15,0-4 5-15,-6 0 0 0,-5-2 6 0,1-3 0 16,-7 0 6-16,-2 0 0 15,-4 0-1-15,2 4 1 0,-8-2 0 0,1 3-4 16,-6 5-1-16,1-4 1 0,-3 5-4 16,-3 0-3-16,-4 3 1 0,2 5-5 0,-5-1-2 15,-3 7 2-15,1 3-5 0,-3 3-2 16,3 6 1-16,0 3 4 0,-3 4-8 0,-1-1 0 16,-5 4 2-16,1 4-4 0,-3 4 2 15,-4 2-1-15,-2 4 0 0,-4 6-1 0,-5 2 0 16,-7 9 7-16,-6 3-8 0,1 6 3 15,-4 4-2-15,0 6 0 0,-17 8 4 0,1 6 0 16,0 3-10-16,3 2-8 16,5 0-8-16,3 1-17 0,19-8-18 0,2 0-21 15,8-2-19-15,0 0-25 0,12 0-33 16,7-10-50-16,14-4-323 0,6-6-32 0</inkml:trace>
  <inkml:trace contextRef="#ctx0" brushRef="#br0" timeOffset="9069.44">11716 10544 1478 0,'1'7'-6'0,"-1"-7"7"16,0 0 6-16,0 0 4 0,12-9 10 0,-9 2 13 16,2-4 9-16,3-3 8 0,4-6 5 0,-1 0 1 15,8-12-4-15,2 2-3 0,-5-6 3 16,9-8-7-16,1-4 1 0,0-8-8 0,1 0 2 16,1-4 1-16,0-8-5 0,12-18-4 15,-2 0-1-15,0-10-4 0,-1-1 0 16,3-3-3-16,2 1-4 0,3-5-2 15,0 5-3-15,2-3 4 0,1 1-4 0,4 11-2 16,-2 3-1-16,2 5-1 0,-15 23-4 16,1 2 4-16,-3 2-1 0,3 6 2 0,-6 3-2 15,-5 3-1-15,-4 10 0 0,1 1 1 16,-4 6 3-16,1 0 2 0,-7 2-1 0,-1 9-1 16,-2 1 2-16,0 2-1 0,-8 2 0 15,4 1-4-15,0-1-3 0,-4 3 2 0,6-1-1 16,-8 5 1-16,4-3-5 0,-1 1-1 0,0 0 2 15,-4 2 0-15,2-1 1 0,3 2-2 16,-3-2-1-16,-2 4 1 0,2-3-2 16,1-1 4-16,-3 4-1 0,1-3 4 15,-1 3-4-15,0 0 1 0,2-4-5 0,-2 4 3 16,0 0-3-16,2-4 5 0,-2 4-3 16,0 0 1-16,0 0-3 0,0 0 4 0,0 0-1 15,0 0-1-15,0-5-2 0,0 5-2 16,0 0 5-16,0 0-2 0,0 0 2 0,0 0 0 15,2-3-1-15,-2 3-5 0,0 0 6 16,0 0-1-16,0 0-3 0,0 0-2 0,0 0 3 16,0 0 2-16,0 0 0 0,0 0-4 15,0 0 0-15,0 0 1 0,0 0-4 0,0 0 1 16,0 0 2-16,0 0 0 0,0 0 0 16,0 0-3-16,-17 8 0 0,13-6 3 15,4-2-2-15,-1 4-3 0,-6-2 5 0,7-2-2 16,-5 1 2-16,5-1-1 0,-3 4-2 15,3-4 4-15,0 0-2 0,-9 2 4 0,9-2-5 16,-1 1 2-16,1-1-3 0,-9 6-1 16,4-4 1-16,-1 2-5 0,-1 2 6 0,-1 1-1 15,1 4-3-15,-6 1 2 0,-2 5 0 16,-6 6 1-16,-2 3 2 0,2 0-2 0,-5 1 3 16,1 1-4-16,-2 0 3 15,-1 1 1-15,1 0-1 0,1-1 1 0,-2-2-1 0,1 3 0 16,1-5 2-16,1-3-2 0,0 0-2 15,9-7 2-15,1 0-1 0,4-5 3 16,0-1 1-16,6-2-3 0,-2 0 0 0,1-1 1 16,2-3 2-16,1 2-4 0,-1-1 0 15,4-3 3-15,0 0-3 0,0 0 6 0,4-12-5 16,4-2-3-16,5-3 1 0,2-7 2 16,9-4-2-16,3-13 1 0,1 2-1 0,2-3-1 15,4-3-1-15,-4-2 0 0,3 2 3 16,0-3-2-16,-4 5 0 0,1 0 8 0,0 4-8 15,-8 10 0-15,1 2 1 16,-1 1 1-16,-5 10 2 0,-2 1-1 0,-5 3-1 0,-2 1 1 16,2 2 3-16,2 0-4 15,-7 2 2-15,3 2-2 0,1 1 2 0,-1 3-1 16,3-1 1-16,-2 4-4 0,3 1 4 16,-1 3 1-16,3 4-1 0,1 5-1 0,0 1 0 15,3 9-2-15,-1 3 3 0,0 1-1 0,-2-4 1 16,0 7-7-16,-7-9-15 0,0 0-20 15,3 0-21-15,-5-1-34 0,2-1-34 0,-4-3-50 16,7 5-122-16,-4-5-327 0,-2 0-128 16</inkml:trace>
  <inkml:trace contextRef="#ctx0" brushRef="#br0" timeOffset="11432.42">11169 4922 1578 0,'3'-2'-106'0,"-3"2"16"16,0 0 7-16,7-2 22 0,-7 2 12 15,0 0 17-15,0 0 11 0,-5 11 15 0,3-4-2 16,-1 0 16-16,0 4 3 0,-4-2 12 16,1 3-7-16,-3 4 13 0,-1 3-5 15,0 0 1-15,-7 9 1 0,0 1-4 16,1-2 3-16,-4 3-3 0,1-3 0 0,1 0 3 15,-4-2 4-15,2-1-3 0,3-5-5 16,4-2-2-16,-2 0-1 0,5-3-2 0,2-3 3 16,-3 0-10-16,3-1 9 0,2-3-4 15,-1-1 7-15,3-1 7 0,0 1 0 16,0-2 8-16,1-2 5 0,1 1-5 0,2-3-3 16,0 0 0-16,0 0-10 0,0 0-1 0,0 0-4 15,5-17 1-15,-1 12 0 0,0-3 1 16,0-1-1-16,3 1 3 0,-4 1-5 15,4 1-2-15,-3-1 1 0,5-1-2 16,-4 2-1-16,5 1-4 0,-2 1 3 0,-1 0-1 16,5 2-4-16,-4 0 4 0,4 2 0 15,1 2-6-15,4 2 1 0,2 2 1 0,2 3 2 16,-1-2 1-16,10 9-3 0,-5-5-4 16,5 4 4-16,2 1-6 0,-3 0 6 0,0-1 0 15,2-2-3-15,1 3 0 0,-9-5-9 16,0-2-17-16,0 1-26 0,-4-1-40 0,2 1-45 15,-4-5-42-15,4 3-109 16,-5 0-215-16,8-3-3 0</inkml:trace>
  <inkml:trace contextRef="#ctx0" brushRef="#br0" timeOffset="12080.84">11168 5182 1258 0,'-2'6'-51'0,"2"-3"35"16,0-3 10-16,-5 4 11 0,5-4 20 16,0 6 8-16,0-6 15 0,-2 3 7 0,2-3 12 15,0 0-4-15,-2 5-1 16,2-5-2-16,0 5-3 0,0-5 0 0,0 4 7 0,0-4-1 15,4 5 1-15,1-3-5 16,-2 2 5-16,2-2 3 0,3 2-6 0,1-2-2 16,4 2 3-16,1-4 0 0,5 2-11 15,6 0-4-15,1-2-1 0,2 0-5 0,4 0-7 16,4 0-2-16,12-2 4 0,-2-3-11 16,5 2-4-16,2-1-4 0,0 0 4 0,13-1-3 15,-13 1 0-15,12-2-4 0,-11 1 1 16,9-1-3-16,-1-2 0 0,-10 4-1 0,-2 3-3 15,0-1 1-15,-2-1-1 16,4 0-3-16,-5 2 2 0,0-1-4 0,-10 2 3 16,-6-2-5-16,1 2 4 0,-3-2-3 15,2 2 4-15,-5 0-4 0,-1-3 1 0,-2 3 6 16,0 0-3-16,1-2-5 0,-1 2 0 16,-5-1-2-16,6 1 2 0,-4-2 1 0,2 2-3 15,-4-2 1-15,1 0 0 0,-4 2-8 16,-1-2-14-16,1 2-8 0,-3-2-8 0,0 0-8 15,-4 2-14-15,0-1-21 0,3-1-23 16,-5-1-15-16,3 2-35 0,-4-2-34 0,2 1-62 16,-3-2-361-16,0 1-110 0</inkml:trace>
  <inkml:trace contextRef="#ctx0" brushRef="#br0" timeOffset="12580.44">12471 4783 1524 0,'-2'-5'-70'0,"-3"-1"33"0,5 3 19 16,-1-1 17-16,1 4 25 0,-2-6 14 0,2 6 18 16,0-5 4-16,0 5 2 0,0-7-5 15,0 7-3-15,3-3-2 0,0-1-7 0,3 0-2 16,2 1-8-16,1 1-5 0,2-2 1 16,-3 4-2-16,4 0-6 0,1-2 3 0,2 2-3 15,2 0-1-15,0 2-3 0,-1 0 0 16,3 2 2-16,1 1-6 0,0 3 0 0,3 1 1 15,1 3-4-15,4 4-1 0,2 2 1 16,-5 0 3-16,2 6-4 0,-2-4-1 16,-1 2 4-16,-1 4 0 0,-3-1-3 15,0 2-3-15,-2 0 0 0,-3-1 4 0,-3-2 0 16,1-3 0-16,-6 2-1 0,1-1 2 16,1-1 4-16,-6 1-4 0,2-3 1 0,-3 1 0 15,-2-1 3-15,0 1-2 0,-7-1-2 16,4 4 2-16,-6-2 0 0,-6 7-1 0,-1-1 0 15,-8-3 0-15,-1 1-7 0,-3-3-21 16,-5-1-43-16,-1-2-51 0,-3 0-70 0,4-2-62 16,-2-3-435-16,8-5-170 0</inkml:trace>
  <inkml:trace contextRef="#ctx0" brushRef="#br0" timeOffset="13700.25">11781 5272 1689 0,'0'0'-97'0,"0"0"21"16,0 0 10-16,0 0 7 0,0 0 29 0,3-1 7 15,-3 1 20-15,0 0 10 0,0 0 9 16,0 0 0-16,0 0 5 0,0 0 2 0,5-4 2 16,-5 4 4-16,0 0-3 15,0 0-5-15,0 0-4 0,0 0-2 0,0 0 3 16,0 0 0-16,0 0-6 0,0 0 6 16,12 5 2-16,-9 0 3 0,2 2 5 0,-2-1 0 15,6 3 4-15,-6 3 1 0,2 1-1 16,2 4-1-16,-4 5 1 0,4 3 4 0,3 11-1 15,-3 2 1-15,-1 4 0 0,-2 1 3 16,0 3-4-16,-4-2 1 0,2 6 2 0,-4-4-1 16,2-2-2-16,-2 3 1 0,0-1-3 15,0 3-4-15,-3-5 0 0,3-2-4 0,4 0 4 16,-4 0-7-16,4-10-2 16,-2-4-1-16,3 1-4 0,1-3-1 0,-2-2 0 15,0-2-1-15,-2-1 2 0,4-2-3 16,3-1-3-16,-6 0-2 0,1-4-3 0,1-1-4 15,4-1-23-15,-7-2-21 0,2-3-30 16,-1 2-30-16,-1-5-56 0,2 0-83 0,-2-4-416 16,3 0-154-16</inkml:trace>
  <inkml:trace contextRef="#ctx0" brushRef="#br0" timeOffset="15149.48">9658 6733 1652 0,'0'-4'-91'0,"0"4"34"0,0-10 24 0,0 5 17 15,0 2 31-15,0-3 10 0,0 6 11 16,2-8 10-16,-2 5 4 0,3-1 7 0,-1-1 3 16,-2 5 1-16,0-5-2 0,0 5 1 15,2-4-9-15,-2 4-3 0,3-6-5 0,-3 6-4 16,0 0-6-16,2-3-2 0,-2 3-7 0,0 0 3 15,0 0 8-15,8 13 6 0,-2-1 0 16,0 2 1-16,0 4 0 0,-1 3 0 16,1 1-1-16,-2 5 0 0,3 7-1 15,-2-4 5-15,-2-4 1 0,-3 2-3 0,2 1-4 16,0-1-3-16,-2 1-4 0,0-1 1 16,-2 1-2-16,2-1-2 0,0-1 1 0,-2-3-7 15,2-1-1-15,2-2-2 0,-2-5-2 16,2-1-3-16,0 1 4 0,1-4-2 0,-3 1 0 15,3-3 8-15,-3 0-3 0,5-3-2 16,2 0-1-16,-2-2-1 0,3-3 1 0,6-1-4 16,-4-1 1-16,5-3-3 0,1-1-3 15,8-4-4-15,1 1 1 0,-2-4 0 16,12-4-1-16,-3 4-24 0,1-5-21 16,-1 1-30-16,-3 2-33 0,4-3-51 0,-6 5-73 0,-7 0-115 15,1 1-115-15,0 1-190 16,0 0-143-16</inkml:trace>
  <inkml:trace contextRef="#ctx0" brushRef="#br0" timeOffset="16248.92">10410 6748 1702 0,'2'-3'-32'0,"-2"-2"28"15,2 2 19-15,-2 3 9 0,3-6 16 0,-3 6 4 16,0 0 8-16,2-4-1 0,-2 4-1 16,0 0-5-16,0 0 0 0,0 0-1 0,0 0 1 15,-11 15 1-15,5-4-5 0,-1 3 2 16,1 2-4-16,-3 4 2 0,1 0-5 0,4 4-2 16,-4-4-2-16,3 1-5 0,3-2-3 15,1 2 1-15,1-6-2 0,0 2-2 0,0-4 0 16,1 2 1-16,1-1-4 0,3-3-4 15,3 0 7-15,-2-3 0 0,0-4-7 16,6 0-2-16,-2-4-1 0,0-3-2 0,3 0 6 16,1-5-7-16,1-2 0 0,-2 0-3 15,2-6 2-15,-3-2 1 0,-2-1-1 0,1-2-4 16,1-8 0-16,-1 3 0 16,-5 1-1-16,3 4 4 0,-5 0 3 0,3 5-2 0,-4 1 3 15,2 3 2-15,-3 3-2 0,0-1-3 16,0 2 0-16,1 3-3 0,-2 3-3 0,-1 2 3 15,0 0 4-15,0 0-2 0,2 19-1 16,0-8-3-16,1 5 5 0,2-1-3 0,0-1-1 16,2 3 3-16,-2-1-5 15,4-1 4-15,4 2 0 0,1 0 2 0,0-4 2 16,-1-2-9-16,2-1 4 0,0-1 1 16,-3-1-4-16,3-4 2 0,-3-4 7 0,1 0-8 15,0-4-2-15,-1-2 3 0,1-3-4 16,0-5 6-16,-5-4-6 0,2-3 1 0,0-13 1 15,-5-2-3-15,2-4-1 0,-6-2-2 16,2-1 7-16,-1-6-2 0,0 1-1 0,-4 0 1 16,6 2-5-16,-6 3 4 0,2 4-1 15,0 5 5-15,0 9 8 0,-2 5 3 0,2 0 8 16,-2 7 6-16,2-2-10 0,-3 3 1 16,3 2-8-16,0 2 1 0,0 2-4 15,-1 4-1-15,1 2 1 0,0 0 2 0,-2 16-8 16,2-3 4-16,0 2 5 0,2 11-1 15,-2 1-1-15,1 14-4 0,2-2-1 0,6 6 4 16,-6-6-3-16,6 2-4 0,-3 4 4 16,4-6-16-16,3 0-23 0,-2-3-22 0,-1-2-18 15,3-6-34-15,-3-3-20 0,-1-6-48 16,-3-6-40-16,2-2-101 0,1-1-116 0,-5-4-121 16,0-4-57-16</inkml:trace>
  <inkml:trace contextRef="#ctx0" brushRef="#br0" timeOffset="16768.86">10895 6487 1458 0,'-5'-1'-30'0,"5"1"24"16,-5-1 5-16,5 1 9 0,0 0-2 0,-7-2 7 16,7 2 9-16,0 0 5 0,0 0-4 15,0 0 4-15,0 0-2 0,0 0 1 0,0 0-6 16,0 0-3-16,17 6 4 0,-9-6-6 15,4 2 0-15,3-4 1 0,2 0-7 16,4 0 5-16,0-3-2 0,5-1-3 0,9-3-1 16,1-3-5-16,-3 3 4 0,-3 2 2 15,-5 0-5-15,-2-4-2 0,1 2-2 0,-4 2-2 16,0 1-6-16,-5-2-12 0,0 1-8 16,-4 3-7-16,2-1 2 0,-3-1-1 0,-4 2 3 15,3 1 6-15,-3-2-2 0,1 1 3 16,-2 1 8-16,0 1-1 0,0-2 10 0,-5 4 11 15,3-3 3-15,-1 1 12 0,-2 2 5 16,3-4 2-16,-3 4 11 0,4-6 2 0,-4 6 7 16,0 0 8-16,0-3 1 0,0 3 6 15,0 0-1-15,0 0 0 0,0 0 6 0,0-6-6 16,0 6 3-16,0 0 0 0,0 0-4 16,0 0-4-16,-7-2-8 0,7 2-2 15,0 0-8-15,0 0 2 0,-12 8-3 16,7-5-1-16,2 3 0 0,-4 3-4 0,2 0-2 15,0 3 5-15,-2 3-10 0,3-2 0 16,-5 3-3-16,8 0-4 0,-6 0 1 0,5 0 1 16,0 0-2-16,2-1-1 0,-2 0-5 15,2 1 0-15,2-5-9 0,0 3-17 0,5 0-18 16,-4-3-18-16,6-2-27 0,-3-4-28 16,7 2-32-16,-1-3-41 0,1-2-49 0,2-2-107 15,-3 0-249-15,3-4-83 0</inkml:trace>
  <inkml:trace contextRef="#ctx0" brushRef="#br0" timeOffset="17051.88">11420 6365 1504 0,'-7'-4'-32'0,"3"1"20"0,-2-2 28 0,1 3 16 15,3 1 16-15,2 1 13 0,-6-4 4 16,6 4 2-16,-6-4-4 0,6 4-4 0,0-5-5 15,0 5-1-15,0-4-7 0,0 4-4 16,4-6-5-16,3 5-5 0,-1-4-2 0,2 3-3 16,3 1-3-16,-1 1-2 0,0 0-3 15,3 0 2-15,-1 1-6 0,1 1-1 16,-3 1-1-16,4 0 2 0,-6 3-8 0,0 0 0 16,-1-1 3-16,-2 4-3 0,-2-1-6 15,-1 2-5-15,-2-1-12 0,-2 0-29 0,-1 3-35 16,0-3-40-16,-4 0-58 0,3 2-128 15,-2-6-245-15,1 1-52 0</inkml:trace>
  <inkml:trace contextRef="#ctx0" brushRef="#br0" timeOffset="17454.03">11635 6380 1488 0,'0'0'20'0,"0"0"19"16,7 2 5-16,-7-2-4 0,0 0-7 15,7 3 7-15,-6-1 12 0,-1-2 10 0,5 8 3 16,-3-2-1-16,4 1-4 0,-2 1 5 16,3 4-4-16,-4-1-10 0,6 1-3 0,-3 2-2 15,3 1-5-15,-3 1-3 0,3-2-5 16,-1 2-2-16,0 0-3 0,2 0-6 0,-3-5 5 16,1 1-9-16,3-1 3 0,-5-2-3 15,1-2 0-15,-1-1-1 0,0-3-3 16,0 1 5-16,1-8-8 0,1 1 3 15,2-1-1-15,2-3-2 0,0-4 2 0,-4-3-2 16,2-2-1-16,3-4 2 0,4-3 3 16,2-7-2-16,-3 5 0 0,-1 3 5 0,0 3-2 15,-3 3-6-15,1 0 3 0,-3 5 0 16,-3 2-6-16,1 1-1 0,-1 5-1 0,-1-2 3 16,0 8-1-16,-6-3-1 0,13 7 3 15,-5 3-3-15,1 0 0 0,-1 2 2 0,2 4-4 16,2 1 0-16,-4 2-1 0,2-1 2 15,0 0-17-15,1 0-29 0,0 1-31 0,-6-4-40 16,7 1-51-16,-9-7-69 16,6 1-172-16,-5-1-235 0,5 0-135 0</inkml:trace>
  <inkml:trace contextRef="#ctx0" brushRef="#br0" timeOffset="18181.53">12297 6238 1726 0,'-5'-15'-6'0,"2"4"26"0,-4 3 17 0,5 0 28 16,-1 3 20-16,2 0 16 0,-3 0 13 16,2 2 7-16,-1-1-5 0,1 0-8 0,2 4-6 15,-3-3-11-15,3 3-16 0,0 0-5 16,0 0-3-16,-12 11-9 0,9-1-3 16,-2 3-5-16,-1 2-4 0,2 1-4 15,-1 3-3-15,3-1-4 0,1 0-2 0,1 0-2 16,1 1-3-16,1-1-4 0,5 0-2 15,-3-2-4-15,5-1-5 0,1 1-3 0,0-4-9 16,0-1 2-16,5-4-3 0,-2-2-8 16,-1-3-4-16,3 0-4 0,0-4 5 0,0 0-5 15,2-3 3-15,-2-2 0 0,-1-6 3 16,1-1-2-16,-2-2 6 0,-1-2 0 0,-1-3-1 16,-3-1 7-16,4 2 2 0,-3-1-4 15,-3 7 1-15,3 0-2 0,-8 3 1 16,6 1 0-16,-2 1 1 0,-2 4-5 0,-3 0 5 15,2 4 1-15,-2 1-5 0,0 0 1 16,0 0 3-16,0 0 0 0,-2 14 4 0,2-8-2 16,0 2-2-16,0-1 5 0,2 3-6 15,0-2 4-15,1-1-2 0,1 1-2 0,0 0 5 16,0-3 0-16,2 1-1 0,3-1-2 16,-1-1 2-16,1-4-6 0,1 0-1 0,1 0 2 15,-1-4-8-15,2 1 4 0,1-5 1 16,-4 1 0-16,-1-1 1 0,2-3 3 0,2-3-1 15,-2-1 0-15,-4 0 2 0,3 2 5 16,-4 0 7-16,2 1-2 0,-3 1 1 16,-2 3 1-16,0 3-7 0,3-3 1 15,-3 4-3-15,-1 0-2 0,-1 4 0 0,0 0 0 16,0 0 1-16,0 18 0 0,0-5 2 16,-1 5 4-16,-1 7 3 0,-7 13 2 0,3 7 1 15,-1 16 0-15,4 5-1 0,-2 7 5 16,3 1-4-16,0 6 6 0,4-1-6 0,5 2 0 15,-4 0-1-15,6 0 0 0,-5-8-3 16,3-5 3-16,-5-6-5 0,-4-12 4 0,-5-1 0 16,-6-7-2-16,-3 6 1 0,-3-10 0 15,-2-6 1-15,-5-5 1 0,-1-6 1 0,2-8-6 16,2-6-1-16,3-7-4 16,-4-5 2-16,-5-12-16 0,2-5-20 0,-1-20-21 15,5-6-21-15,10-9-29 0,5-7-29 16,10-4-26-16,6 2-30 0,7 1-33 0,7 3-74 15,1 5-153-15,2 10-180 0,0 4-127 16</inkml:trace>
  <inkml:trace contextRef="#ctx0" brushRef="#br0" timeOffset="23541.2">10233 10602 1800 0,'-1'2'10'15,"-1"2"4"-15,2-4 2 0,-5 5 1 16,5-5 0-16,-2 4 5 0,2-4 2 0,0 0 6 15,0 0 0-15,0 0 2 0,2-15 0 16,3 4-2-16,3-8-6 0,7-9-2 16,5-3-5-16,7-12 4 0,12-1-8 15,2-4 1-15,4-2 0 0,17-11-2 0,5-4-4 16,-1 3 4-16,-1-1-3 0,0 3 1 16,-2-1-1-16,0 2-9 0,-4 0-14 0,1-2-18 15,-13 9-21-15,12-12-25 0,-5-2-21 16,-10 14-28-16,-4-5-27 0,-3 3-68 0,6-1-282 15,-4-4-8-15</inkml:trace>
  <inkml:trace contextRef="#ctx0" brushRef="#br0" timeOffset="24300.39">13428 7223 1329 0,'-4'2'-40'0,"-5"0"14"16,-1 1 2-16,-5 4 12 0,0 4 2 15,-12 5 5-15,0 5 8 0,-13 10 10 16,-3-1-3-16,-2 9-3 0,-2 0 1 0,-3 5-4 15,-2 2 9-15,-13 13-4 0,-2 4-4 16,-3 5 9-16,0 1-3 0,-9 2 1 0,-1 7 1 16,1 0-9-16,-3 4 2 0,1 0 1 15,-6 4 1-15,1-1-2 0,5-6 4 0,0-1 0 16,1 0-7-16,7-2 4 0,4-5 7 16,4-7-10-16,18-14-8 0,4-2-2 15,1-2-10-15,4-5-21 0,6-5-13 0,7-9-15 16,3-4-9-16,5-7-11 0,4-2-21 15,5-5-62-15,-1-4-105 0,4-3 208 16</inkml:trace>
  <inkml:trace contextRef="#ctx0" brushRef="#br0" timeOffset="210378.91">11212 7734 1661 0,'-6'0'28'0,"-6"0"-15"0,12 0 9 0,-12 0-4 16,6 3 5-16,6-3 5 0,-15 0 5 0,9 0 1 16,6 0 5-16,-13 0 3 0,7-3 8 15,6 3-3-15,-10 3 2 0,10-3 7 16,-11 0-8-16,11 0-2 0,-6 0-6 16,6 0-2-16,-7 0 2 0,7 0 8 0,0 0-4 15,0 0 6-15,0 0-6 0,-10 0-4 0,10 0 3 16,0 0 0-16,0 0 5 0,0 0-6 15,-6-3 7-15,6 3-6 0,0 0-3 0,0 0 4 16,0 0-9-16,0 0 1 0,-2-3-3 16,2 3-6-16,0 0-4 0,0 0 3 0,8-8-5 15,-1 3-3-15,-4 1-1 0,9-4-7 16,0-1 1-16,4-3 9 0,1 1-12 0,6-2-5 16,4-5 4-16,3 2 2 0,-3-2-7 15,3 2 0-15,2-2-1 0,-4 3 4 0,0 1 3 16,-5 2-9-16,-4 1 2 15,2 2-2-15,-6 0-3 0,-1 4-4 0,1-3 1 16,-3 5-3-16,-1-3-1 0,-5 3-2 16,4 1 4-16,-5-2 1 0,3 1-1 0,-4 3 1 15,-4 0 2-15,11 3-4 0,-7-1-1 16,3 2 5-16,-3 1-1 0,2 4 3 0,-2 2 0 16,-2 3 3-16,0 5-1 0,1 5 2 15,-3 3 2-15,0 1-1 0,-5 14-1 0,3-1 10 16,-2 1-10-16,-2-2 1 0,3 0-3 15,0-8 10-15,-2-4-8 0,3 1-1 16,-3-3 4-16,4 1-2 0,-3-2-1 0,1 0 8 16,1 0-4-16,0-5-2 0,1 1-8 15,-1-4-13-15,2 2-23 0,-5-4-23 0,3 0-36 16,2-1-40-16,-3-6-55 0,3 2-71 16,0-1-156-16,0-2-221 0,0-1-141 0</inkml:trace>
  <inkml:trace contextRef="#ctx0" brushRef="#br0" timeOffset="211156.53">11875 7630 1765 0,'0'0'-9'0,"-2"-5"10"0,2 5 3 15,0-4 0-15,0 4 12 0,-2-6 9 16,2 6 12-16,0 0 5 0,-5-3 4 0,5 3 1 16,0 0-6-16,0 0 2 0,-2-4-3 15,2 4-3-15,0 0-3 0,0 0 2 0,0 0-6 16,0 0-4-16,0-5-2 0,0 5-2 15,0 0-2-15,0 0 0 0,0 0-7 0,0 0-1 16,0 0 1-16,0 0-2 0,0 0 3 16,0 0 0-16,0 0-2 0,0 0 3 15,0 0 4-15,0 0 2 0,0 0 2 0,0 0 4 16,0 0-5-16,0 0 3 0,0 0-1 16,0 0 0-16,0 0-1 0,0 0-1 0,0 0-4 15,0 0 2-15,0 0-5 0,0 0 0 16,0 0 0-16,0 0-4 0,0 0 1 0,0 0-2 15,0 0-1-15,0 0-1 0,0 0 0 16,0 0 4-16,0 0-8 0,0 0-1 0,0 0-2 16,0 0 1-16,0 0-4 0,0 0 2 15,0 0 4-15,0 0-3 0,0 0 2 0,-1 12-3 16,1-6 0-16,1 1 0 16,-1 1-2-16,0 1 4 0,0 5 2 0,2 1-5 15,1-2 2-15,1 8-2 0,-4 2 3 16,2 5 1-16,0 0-2 0,-2 1 1 0,2 1 0 15,0 8 3-15,0-4-1 0,3-6-2 16,-4-1 3-16,1-2-3 0,1 0 4 0,1-2-3 16,1 2-3-16,-4-6 4 0,1 2-5 0,1-5 4 15,-1 1-5-15,2 3 6 0,-3-9-8 16,-1 1-4-16,3 1-18 0,-1-6-10 0,-2 2-17 16,0 1-16-16,2-4-24 0,-2-1-38 15,0-1-30-15,0-4-36 0,5 1-51 16,-5-1-390-16,0 0-136 0</inkml:trace>
  <inkml:trace contextRef="#ctx0" brushRef="#br0" timeOffset="212076.16">11976 7655 1620 0,'-5'-10'-50'0,"2"3"31"0,-2 2 5 0,3-1 20 16,0 0 6-16,-1 2 26 16,2 1 16-16,-1-2 8 0,0 2 8 0,-1 0-1 15,-1-1 2-15,4 4-2 0,0-5-9 16,0 5 6-16,-4-5-17 0,4 5-2 0,-4-4-7 16,4 4-5-16,0 0-4 0,-2-4 0 15,2 4-7-15,0 0-4 0,0 0-4 0,0 0 5 16,0 13-7-16,2-3 1 0,-2 3-2 0,0 3 7 15,2-1-7-15,0 4 2 0,2 1-2 16,-4 3-3-16,2-4-2 0,3 4 2 0,-3-2-5 16,1-2 4-16,-3-3-5 0,5 4 0 15,-1-4 0-15,1 2 1 0,-4-5-2 16,4-2 0-16,2 0 0 0,-6-2-4 16,1-1 2-16,0-2-1 0,5-1-2 0,-6 2 5 15,4-6 0-15,2-1-2 0,-7 0-1 16,10-8 4-16,-4 3-4 0,-2-4-1 0,4-6-2 15,-1-1 3-15,0-1-2 0,-4 0 1 16,6 0-3-16,-5 2 4 0,0 0 0 0,3 3-6 16,-4 1 4-16,0 2-4 0,-1 1 0 15,0 2-1-15,1 3 2 0,-2-1-1 0,-1 4 2 16,0 0-2-16,0 0-1 16,0 0 6-16,0 0-3 0,11 7-1 0,-10-1-1 0,-1 0 3 15,3 0-1-15,-3-1 4 16,2 1-6-16,0-1 1 0,3 1-6 0,-3 0 4 15,-1 0-7-15,1-1-5 0,3 1-1 0,-1 0 5 16,0-2 3-16,-2-2 3 0,5-1-1 16,-6 1 2-16,-1-2-1 0,0 0-3 0,17-5 2 15,-8 1 1-15,-3-2-1 0,3-2 2 16,-3 0 2-16,1 1 5 0,-2-4-5 0,2 0 1 16,-1-5 3-16,1 1-1 0,-4 0 1 15,2-2-3-15,-1 0 6 0,0 2-4 0,-2 0 6 16,-2 2-5-16,4-2 4 15,-4 1 2-15,0 3-2 0,0 2-2 0,0-3 2 0,-2 5-2 16,2-3 2-16,0 5 1 16,0-3-1-16,-2 2 0 0,2 1-4 0,-2 0 4 15,2 2 0-15,-2-3 0 0,2 6 0 16,0-6-2-16,0 6 2 0,-2-7-4 0,2 7 6 16,-4-4-9-16,4 4 1 0,0-3 2 15,0 3-3-15,0 0-1 0,0 0 2 0,2-7-1 16,-2 7 5-16,0 0-3 0,0 0 2 15,0 0-3-15,0 0 3 0,17 10 0 0,-14-4-1 16,7-2-2-16,-5 2 4 0,5 1-3 16,3 1 4-16,1 1-5 0,2 3 6 0,1-1-4 15,0 0 2-15,-2 1-2 0,1 1-1 16,1 1 1-16,0 1-1 0,-2 1 3 16,-1 1 4-16,-1 2-4 0,-3-2 2 0,0 2 1 15,1 0 3-15,-5-2-5 0,0 0 5 16,-4-1 0-16,3 2 0 0,-7-3-3 0,-1 0 0 15,0 0-3-15,-6 2-11 0,-4 2-33 16,-1-4-44-16,-2-2-62 0,-4 1-92 0,3-5-359 16,0-5-99-16</inkml:trace>
  <inkml:trace contextRef="#ctx0" brushRef="#br0" timeOffset="213062.09">11824 7580 1478 0,'0'0'-111'0,"0"0"21"0,0-5 11 16,0 5 8-16,0 0 10 15,0 0 13-15,0 0 11 0,0 0 3 0,0 0 12 16,5-5-1-16,-5 5 7 0,0 0 2 16,2-2 6-16,-2 2-5 0,0 0 3 0,2-3-1 15,-2 3 1-15,4-3 12 0,-4 3-9 0,0 0-3 16,0 0 1-16,4-3-10 0,-4 3-12 15,0 0-13-15,5-4-17 0,-5 4-35 0,3-2-90 16,-3 2 63-16</inkml:trace>
  <inkml:trace contextRef="#ctx0" brushRef="#br0" timeOffset="213425.39">11881 7575 516 0,'0'0'18'0,"0"0"6"16,0 0 12-16,0 0-5 0,0 0-3 0,-17-3-3 16,17 3 4-16,0 0 1 0,0 0 4 15,0 0-7-15,0 0-8 0,0 0-1 0,0 0-4 16,0 0 9-16,0 0 0 0,0 0-12 15,-3 1-2-15,3-1 8 0,0 0-1 16,-3 8 0-16,6-4 1 0,-3 4 0 16,-3 0-8-16,6 3 5 0,-3 4-2 0,0 0-8 15,2 6 10-15,-1 3 2 0,-2-1-7 16,2 4 3-16,-1 1-1 0,0-1-1 0,0-1 6 16,2 2-7-16,-2-2-7 0,3 1 6 15,-3-4 3-15,4-2-10 0,-2 0-4 0,-2-3-7 16,2 1-23-16,-2-2-20 0,0-5-19 0,0 3-33 15,2-3-195-15,0 1 184 0</inkml:trace>
  <inkml:trace contextRef="#ctx0" brushRef="#br0" timeOffset="214526.3">11873 7578 815 0,'0'-6'3'0,"0"6"10"0,0 0 7 0,0-4 7 16,0 4-7-16,0 0 15 0,-4-6 8 16,4 6 10-16,0 0-8 0,-3-3-1 0,3 3 0 15,0 0 1-15,0 0-1 16,0 0-10-16,3-6 3 0,-3 6-4 0,0 0 1 16,0 0 2-16,0 0-7 0,0 0-2 15,0 0 3-15,0 0-5 0,0 0-1 0,0 0-5 16,0 0 2-16,0 0-6 0,0 0 1 15,0 0-11-15,0 0 3 0,0 0-2 0,0 0 4 16,0 0-1-16,4 14-5 0,-2-8 5 16,0 4-5-16,0 0 7 0,2 3-2 0,1 2-4 15,-4 2 6-15,4 0-3 0,-1 2-1 16,1 0 1-16,-4 4 0 0,6 0-6 16,-3-5 0-16,2 3 4 0,1-4 0 0,-4-2-6 15,4 3 2-15,-1-5 0 0,-4 0 6 16,3-1-9-16,-1-1 2 0,0 0-1 0,0-2 5 15,1-2-2-15,-2 3-3 0,2-4 6 16,2-1-2-16,-6 2-4 0,1-4 6 0,3-1 0 16,-1 2-2-16,-4-4 0 0,8 0 1 15,-8 0-1-15,10-4 2 0,-3 0 0 0,-3-2-4 16,2 2-2-16,0-5 2 0,-1 1 0 16,4-1 4-16,-6 0-6 0,4-2 1 0,-4-3-2 15,2 5 2-15,2-3 2 0,-4 1-3 16,-1-2 1-16,1 0-2 0,4 0 1 0,-6-1-4 15,1 3 4-15,3-3 3 16,-1 1-2-16,-3 0-3 0,-1 0-4 0,3-1 8 16,-1 3-4-16,0 0 0 0,-2 0-4 15,2 1 6-15,1 1 2 0,-3-1-1 0,0 2-4 16,2-1-1-16,-2 3 4 0,1-3-2 16,-1 4 0-16,0-2 6 0,0 4-5 0,0-1 2 15,0 4-4-15,0-7 4 0,0 2-10 16,0 5 7-16,0 0-6 0,0-7-1 0,0 7 0 15,0 0 3-15,0 0 4 0,0 0 1 16,0 0-6-16,0 19 2 0,0-10-4 0,2 1 7 16,1 3-3-16,-3 6-2 0,4 0-7 15,-2 4 1-15,0 0-6 0,2-5 1 16,4 7-12-16,-3-3-5 0,4 2-9 0,-4-2-6 16,3-2-13-16,4 2-11 0,-4-3-17 15,2-1-26-15,0-2-57 0,4 0-170 0,-4-2 141 16</inkml:trace>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5:34.280"/>
    </inkml:context>
    <inkml:brush xml:id="br0">
      <inkml:brushProperty name="width" value="0.05292" units="cm"/>
      <inkml:brushProperty name="height" value="0.05292" units="cm"/>
      <inkml:brushProperty name="color" value="#FF0000"/>
    </inkml:brush>
  </inkml:definitions>
  <inkml:trace contextRef="#ctx0" brushRef="#br0">4635 3710 534 0,'-55'-17'-23'0,"11"0"-23"0,2 2-45 16,-15-4-157-16,14 6 205 0,-15-8 14 0</inkml:trace>
  <inkml:trace contextRef="#ctx0" brushRef="#br0" timeOffset="2429.1">7501 3671 343 0,'-7'-3'96'16,"7"3"-13"-16,0 0-4 0,-10 0 7 16,10 0 4-16,0 0 11 0,0 0 11 0,0 0 12 15,0 0 7-15,-8 0-4 0,8 0-3 16,0 0-7-16,0 0-1 0,0 0-6 0,0 0-2 15,-9 0-7-15,9 0-4 0,0 0-6 16,0 0-5-16,0 0-5 0,0 0-13 0,0 0-6 16,-6-3-8-16,6 3-3 0,0 0-5 15,0 0-4-15,-4-2-2 0,4 2-4 0,0 0-2 16,0 0-5-16,0 0-4 0,0 0-2 16,0 0-1-16,0 0-2 0,0 0 0 15,0 0-3-15,0 0-3 0,0 0 0 16,0 0-2-16,0 0-5 0,0 0 2 0,0 0-3 15,0 0 1-15,0 0-4 0,0 0-2 16,-2 5-3-16,2-5 5 0,2 6-8 0,0 0 10 16,0 0 0-16,3 1-3 0,-4 2-1 15,4 3 0-15,-1 0 1 0,2 3-2 0,-2 0 4 16,4 4-6-16,-1-3 4 0,1 2-3 16,5 3 5-16,-2-5-4 0,-1 2-1 15,3-2 7-15,-1 2 0 0,5-3-6 16,-4-6 12-16,5 3-3 0,-3-5 3 0,4-3 11 15,0-2 1-15,0-4 3 0,4-6 1 16,9-3-3-16,1-4 1 0,-1-4-2 0,-1-4 0 16,-2-3 0-16,-2-3-7 0,5-7-2 15,-5-3 1-15,1-1 1 0,-5-6-3 16,1 3-4-16,-4-3-1 0,1-1 0 0,0 2-8 16,-3-4 2-16,2 4 2 0,-5 4-4 15,3 6 1-15,-3-1-5 0,-3 9 2 0,1 6-11 16,-4 3-15-16,-4 5-13 0,2 1-8 15,-1 3-4-15,-2 0-14 0,-1 1-4 16,1 2-11-16,-1-1-5 0,-2 1 3 0,-1 1-8 16,2 1-5-16,-2 0 3 0,2 1-1 0,-2 3-5 15,3-5-2-15,-3 5 9 0,0 0-6 16,-3-5 0-16,3 5 3 0,0 0-15 16,-2-4-10-16,2 4-26 0,0 0-27 0,0 0-302 15,0 0 17-15</inkml:trace>
  <inkml:trace contextRef="#ctx0" brushRef="#br0" timeOffset="3194.27">8527 2964 1278 0,'-10'-2'12'0,"3"4"20"16,-3-2 7-16,10 0 11 0,-10 2 7 0,3-2 18 15,7 0 13-15,0 0 7 0,-10 0 4 16,10 0-3-16,0 0 1 0,-8 2-8 15,8-2-5-15,0 0-8 0,0 0-9 16,0 0-5-16,0 0-7 0,0 0-6 0,0 0-3 16,10-12-6-16,0 8-4 0,2-1-3 15,0 0-7-15,2-3 0 0,1 0-6 0,-1 3-9 16,3-3-11-16,1 1-5 0,-3 1-5 16,5 0-2-16,-1 0 1 0,-3 0-1 0,-3 1 0 15,1-1 0-15,-1 4 4 0,0-1 0 16,-7-1 0-16,5 2 1 0,-2-2-2 15,-4 2 3-15,2 2 2 0,-3-3-2 0,2 0 2 16,-6 3-1-16,8 0 3 0,-8 0-1 0,7-2-1 16,-7 2 3-16,6-1-4 15,-6 1 0-15,5-2 3 0,-5 2-1 0,0 0-1 16,0 0 3-16,0 0 0 0,12 2-4 16,-12-2 4-16,0 0-2 0,8-2 3 0,-8 2-2 15,0 0 4-15,0 0-4 0,0 0 2 16,7 0 4-16,-7 0-3 0,0 0 4 0,0 0 1 15,8 0 5-15,-8 0 0 0,0 0 6 16,0 0-2-16,0 0-2 0,0 0-1 0,7-2 0 16,-7 2 2-16,0 0-6 15,0 0 2-15,0 0-1 0,0 0 1 0,0 0-2 16,0 0-3-16,0 0 2 0,0 0 1 16,5-2-5-16,-5 2 2 0,0 0-2 0,0 0-3 15,0 0 0-15,0 0-3 0,0 12 4 16,0-5-2-16,-1 6 0 0,-1 6-1 0,-5 4 8 15,1 4-5-15,-3 9 2 0,-1 5 1 16,0 2 1-16,-5 11 0 0,-2-5 0 0,2 1-2 16,0 0 2-16,-1 3 1 0,2-3-2 15,1-11-1-15,1 2 1 0,-1-3-2 0,2-5 0 16,0 0 4-16,6-7-19 0,-2-4-18 16,2-4-26-16,2-5-33 0,-2 0-38 0,3-5-48 15,0 1-46-15,2-3-131 16,0-5-240-16,0-1-92 0</inkml:trace>
  <inkml:trace contextRef="#ctx0" brushRef="#br0" timeOffset="3404.04">8632 3409 1736 0,'-3'-5'29'0,"-2"3"9"0,1-2 11 16,1 0 9-16,3 4 3 0,-3-5 2 15,1 2-5-15,2-1-4 0,0-1-10 0,0-1 0 16,5-3-6-16,0 2-6 0,3-2-14 16,7-7-27-16,2 2-22 0,10-4-24 0,3-2-35 15,0-1-28-15,0 1-39 16,0 1-30-16,4-1-383 0,-3 1-71 0</inkml:trace>
  <inkml:trace contextRef="#ctx0" brushRef="#br0" timeOffset="4073.43">9031 2879 1444 0,'-1'-8'-34'0,"1"1"41"16,0 3 22-16,0 0 15 0,0 4 6 0,-3-5 15 16,3 5 0-16,-2-6 0 15,2 6-3-15,-2-4-2 0,2 4-7 0,0 0-1 16,0 0 7-16,0 0 6 0,-3 21-3 15,3-8-4-15,0 4-1 0,0 4 3 0,-2 8-6 16,2-1-2-16,-3 13-4 0,0-1-1 16,-1 3-7-16,2-1 0 0,-1-1-8 15,2 1 0-15,-1-9 2 0,0-5-5 0,-3 10-1 16,5-8-4-16,-2-3-3 0,2-8 1 16,-1 3-3-16,2-6-3 0,-1-2 3 0,0-3-2 15,0-2 7-15,-1-2-4 0,2-2 1 16,-1-5-3-16,0 0-5 0,0 0-1 15,0 0-2-15,0-32-5 0,2 16 3 16,-2-10-6-16,0-7 3 0,2-9-3 0,1-7-1 16,1-10 0-16,0-5-4 0,0 1 0 15,4 8 2-15,-1 10-2 0,-1 6 0 0,-2 3 5 16,3 7 1-16,-5 6-6 0,-1 4-1 16,2 4 0-16,-1 3 3 0,0 2-6 0,1 2 1 15,-1 1-4-15,-1 1 2 0,-1 3 3 16,0 3-2-16,2-4 3 0,-2 4 2 0,0 0 0 15,0 0-1-15,11 7-1 0,-9-1 0 16,2-3 2-16,3 3-2 0,-3 1 2 0,5 2 1 16,-4-2 1-16,3-3 0 15,4 1 0-15,-4 1-2 0,2-3 1 0,0-1 1 16,-1 1-2-16,2-3 2 0,-1-3-2 16,2 1 0-16,3-3 4 0,-5-1-1 0,5-1-5 15,-2-2 3-15,2-3 2 0,-3 1-1 16,1 0-1-16,-1 1 1 0,-5 2 3 0,1 0 1 15,-1 5-2-15,-2-2 0 0,0 1-3 16,2 1-1-16,-7 3-4 0,8 3 5 16,-4 3 0-16,0 3 0 0,-4 4-2 15,4 6 2-15,-4 8 3 0,5 0-1 0,-3 12-2 16,2-2 4-16,-2 3 0 0,0-2-6 0,5 1-29 16,-4-2-27-16,4 0-38 0,-1 1-55 15,4 0-49-15,2-2-68 0,-2-4-172 16,0 2-133-16,-2-7-74 0</inkml:trace>
  <inkml:trace contextRef="#ctx0" brushRef="#br0" timeOffset="8264.94">8141 11639 1659 0,'-2'7'29'16,"0"-4"12"-16,-2 1-1 0,0-2 12 16,-1 0 3-16,5-2 10 0,-10 0 9 0,10 0 9 15,-15-6 5-15,5 1 0 0,-5-5 1 16,-2-1 0-16,1-4-7 0,-11-8-4 0,-1-2-6 15,-6-9-6-15,-1 0-9 0,-3-2 2 16,-2-5-8-16,-2-5-7 0,-4-4 2 0,-12-16-13 16,-4-8-3-16,4-1-4 0,-8-3-4 15,1-1-4-15,0-7 4 0,2-1-11 0,1-3 2 16,-2 1-1-16,1-4-2 0,3 4-4 16,-4 1-1-16,10-1 2 0,-2 8-3 15,3 3 0-15,1 6 3 0,13 16-3 0,-3 1 1 16,2 1 0-16,5 4-2 0,4 3 0 15,-1-1-3-15,3 3-1 0,4 0 1 0,5 10 2 16,4-4 0-16,-1 1-4 0,5 1 4 16,2-1-1-16,0-2-6 0,7-2 4 0,3 8 1 15,1-9-1-15,1-3 0 0,8 3 1 16,-5-2-2-16,10-12 0 0,2 7-1 0,-4 10-2 16,5 3 4-16,4-8-5 0,-4 10 4 15,3 1-8-15,7-8-4 0,2 5-8 16,0 0 0-16,-3 9-11 0,10-6-4 0,-2 3-5 15,-2 7 2-15,9-6-3 0,-2 0 2 16,5-1 1-16,-1 7-2 0,-11 3 5 0,5 2-4 16,1 1 0-16,-1 2 2 0,-4-1 3 15,4 4-2-15,-3 0 1 0,-1 1 2 0,-1 1 1 16,-5 2-2-16,-2 1 1 0,-1 0 5 16,-2 1 0-16,2-1 0 0,-3 3 0 0,4-3 2 15,-3 2 3-15,-2-1-2 0,1 1 2 16,-6 1 2-16,5 1 4 0,-3-2 0 0,2 0 3 15,-2 4-1-15,-1-2 3 16,-2 3 0-16,0-1 5 0,-3 0-4 0,-2 0-1 0,3 1 5 16,-4-1 0-16,-1 0-1 15,0 0 9-15,1 0-5 0,-3 2 0 0,-6 0 0 16,12-3-2-16,-7 3 8 0,-5 0-4 16,8-2 0-16,-8 2 3 0,9 0 0 0,-9 0-2 15,6-1 1-15,-6 1 2 0,0 0 0 0,0 0-1 16,11 0-3-16,-11 0 6 0,0 0-4 15,3-2 2-15,-3 2 0 0,0 0-2 0,0 0 3 16,0 0-1-16,10 2-3 0,-10-2 3 16,0 0-3-16,0 0 4 0,0 0 1 0,0 0 1 15,0 0-4-15,0 0 6 16,0 0 0-16,0 0 3 0,0 0-1 0,0 0 9 16,0 0 2-16,0 0 2 0,0 0 2 15,0 0-3-15,0 0 1 0,0 0-3 0,0 0-4 16,0 0 1-16,0 0-2 0,0 0 0 15,0 0-2-15,0 0-2 0,0 0 0 0,0 0 3 16,0 0-6-16,0 0 3 0,0 0-3 16,0 0 2-16,0 0 0 0,-24-2-1 0,24 2-5 15,0 0 2-15,-11 0 1 0,11 0-2 0,0 0 0 16,-8 2 2-16,8-2-4 0,-9 1 0 16,9-1 4-16,-8 0 0 0,8 0-2 15,-8 0 5-15,2 2 0 0,6-2 1 0,-13 3 3 16,5-1 0-16,-1-2-4 0,-4 2 4 15,5 0 0-15,-4 1 0 0,-1 1-1 16,-4-1 2-16,0 3-5 0,2 0 1 0,-1 0-4 16,-5 3 3-16,0 0 0 0,0 3-1 15,-8 5-2-15,2 1 3 0,-5 3 4 0,0 2-1 16,4 3 3-16,-11 5-1 0,4 1-1 16,2 2 4-16,-6 0-1 0,4 2 2 0,-1 0-3 15,0 2 1-15,3 0-4 0,1 1-1 16,1 3 1-16,-1 0-2 0,3 1 1 0,-1 5 3 15,5-2-2-15,0 2 2 0,0 2-4 16,2 4-3-16,-1 2 0 0,4 4 2 16,0 1-3-16,0 0 1 0,1 1-2 0,0 2 5 15,0-2-1-15,4 1-5 0,-1 2 4 16,4-1-3-16,-1 3 3 0,2-2 3 0,7 1-7 16,0-4 0-16,1 1-1 0,6-1 2 15,2 2-2-15,0 0-2 0,8 1 6 0,-1-3-2 16,3 2-1-16,4-3 4 0,-1-3-7 15,8 0 0-15,-3-7-3 0,2 1 1 0,6-4 1 16,1 0-2-16,3-1-3 0,0-4 5 16,4-1 1-16,4-2 0 0,1-2 2 0,-1-2-3 15,-1-2 4-15,6 2-3 0,-3-1 1 16,4-4 0-16,-4-3 1 0,3-1-1 0,1 3 1 16,1-7-3-16,0 2 2 15,1-2 2-15,-3-1-2 0,0-1 2 0,-8-5-2 16,2-1 1-16,-2 0 2 0,0-2 1 0,2 1 0 15,0-1 0-15,-2-2 2 0,0-1-2 16,4-1 1-16,0-2 1 0,-5 3 6 0,1-7 0 16,2 6-2-16,0-6 3 0,3-1 0 15,0 2 1-15,0-4-1 0,3 2-1 0,-4-2 1 16,6-2-6-16,-3 2 5 0,1-4 2 16,1 4-6-16,-4-4 0 0,4 3-4 15,-7-1-2-15,-4 0 6 0,-7 2-2 0,-2-3-1 16,-1 1-2-16,-3 2 2 0,-3-1-2 15,-4 1-3-15,-1 0-4 0,-3 0-14 16,-1 0-8-16,-3 0-7 0,0-2-15 0,2 2-13 16,-6-2-27-16,2 2-40 0,-8 0-46 15,6-4-66-15,-3 2-148 0,-3-3-210 0,-3-1-97 16</inkml:trace>
  <inkml:trace contextRef="#ctx0" brushRef="#br0" timeOffset="9006.04">7411 8030 1524 0,'6'-9'-60'16,"-1"2"17"-16,0 0 11 0,0 1 1 16,2 0 16-16,-4 0 14 0,2 1 10 0,3-2 10 15,-2-1 12-15,5 0 6 0,1 1-7 0,1-2 2 16,4-1 0-16,2-2-5 0,-3 0 1 16,14-6-5-16,-8 5-1 0,6-5-2 0,-4 4 2 15,4-3-10-15,-4 6 1 0,-3-1 2 16,1 4-3-16,5 1-1 0,-9-2-3 0,-1 5 0 15,1 2 1-15,-1 0-2 0,0 2 6 16,0 4-6-16,-1 2-5 0,-3 3 1 16,2 3 6-16,-3-1-5 0,0 4 0 15,-2 2 6-15,7 11-6 0,-11-3-4 0,4-3 7 16,-6 3-1-16,1 0 0 0,-2 3-2 16,-3-1 6-16,0 4 8 0,-1 11 7 0,-3-2 7 15,-3 1 6-15,-1 3-1 0,0-3 2 16,-4-1 1-16,-1 2-1 0,-2-3-3 0,-7 6-4 15,2 3-3-15,-2-5-4 0,-1 3-3 16,1-3-5-16,-3-2-28 0,0 1-41 0,3-9-51 16,5-3-59-16,2-7-138 0,2-7-265 15,6-3-65-15</inkml:trace>
  <inkml:trace contextRef="#ctx0" brushRef="#br0" timeOffset="9618.42">8911 10710 1674 0,'0'0'44'0,"0"0"13"0,-3-15-3 16,3 15-4-16,0 0-5 0,-3-5 5 0,3 5 0 16,0 0-5-16,0 0 3 0,0 0-4 0,0-4-3 15,0 4-9-15,0 0-2 0,6-3 1 16,-6 3-3-16,0 0-2 0,17 7 4 0,-7-4-7 15,2 3-3-15,0-1-4 0,1 5 2 16,2-2-6-16,1 3 2 0,3 2-1 0,6 6-1 16,0 1-4-16,0 1 1 0,0 2 0 15,0 2 2-15,1 3-2 0,-5 3 10 16,-1 0-9-16,2 3 0 0,-5 2-2 16,-1 1 6-16,-5 0-1 0,-3 3-5 0,-2-1 0 15,-1 6 3-15,-5-2-4 0,-3 1 7 16,1 6-8-16,-10 5 0 0,-1 3-6 0,-2-5-11 15,-10 3-20-15,2-1-33 0,-6 0-39 16,-1-3-47-16,-5-1-62 0,4-5-133 0,-5-2-258 16,3-10-101-16</inkml:trace>
  <inkml:trace contextRef="#ctx0" brushRef="#br0" timeOffset="11203.34">17529 5626 1562 0,'0'0'-57'0,"-6"-2"8"0,6 2 6 15,-5-2 16-15,5 2 7 0,0 0 6 16,0 0 8-16,-5 11 6 0,2 0 3 0,-1 5 3 15,-1 5 6-15,0 15-2 0,-3 8 5 16,-4 15 10-16,2 11 3 0,0-1 7 16,0 4 4-16,-5 7-2 0,2-1 2 15,-6 22-1-15,6 1 3 0,-2 5 8 0,3-2 0 16,-1 1 2-16,1 0 2 0,4 6 7 16,-3-2 3-16,0-1 0 0,3-1 1 0,-1 1 3 15,1-1-1-15,0-1 2 0,-1 3 0 16,1-2 5-16,1 4 5 0,-3 0-6 0,7-1-1 15,-6 1 2-15,4 1-1 0,2 3-5 16,-7 2-11-16,5-2 4 0,-2 2 4 0,6 1 0 16,-1 1-8-16,2-2 5 0,3-5-10 15,4-2 4-15,1-1 11 0,7-4-1 16,2 1 15-16,2-4-3 0,4-6 1 0,-3 0 0 16,2-20 1-16,1 20-7 0,-5-21-4 15,-3-1-3-15,2 1-9 0,-2-2 0 0,-5-3-14 16,0-1-1-16,-1-2 4 0,-4-4-7 15,-4-11 2-15,-1-1-5 0,0-4-6 0,-1-2-2 16,-1-2-3-16,-3-5-5 0,3-5 5 16,-3-10-9-16,5-3 0 0,-1 0-7 0,-1-1-16 15,-3-4-8-15,3-3-14 0,0-1-31 16,2-3-9-16,0-2-25 0,0-2-7 0,-2 1-25 16,2-6-23-16,0 0-26 0,0 0-44 15,0 0-46-15,0-22-65 0,2 5-133 0,2-9 12 16,4-12-243-16,4-5-188 0</inkml:trace>
  <inkml:trace contextRef="#ctx0" brushRef="#br0" timeOffset="14069.67">17513 5593 1731 0,'0'0'-97'0,"0"0"13"16,-7 1 22-16,7-1 7 0,0 0 15 15,-5 3 6-15,5-3 1 0,0 0 17 0,0 0 5 16,0 0 0-16,0 0 8 0,0 0-1 16,24-1 13-16,-18-1-4 0,4 1 2 0,5-2 1 15,2 2-4-15,5-1 9 0,4 0-1 16,3 0 9-16,6 0 0 0,8-2-2 0,6 1-6 16,-1-2 1-16,2 3 0 0,3 0 1 15,1-1 1-15,3 1-10 0,10 0 5 0,5-2 0 16,-3 3-2-16,0-1 6 0,5-4-11 15,1 4 4-15,3-1 1 0,0-4-5 0,5 2 2 16,6-3-2-16,-2 3 2 16,3-4-3-16,5-1-4 0,2 4 6 0,27-1-8 15,-25 3 8-15,24 0-3 0,-24 2 0 16,0 2 3-16,-1 0-4 0,3 4-2 0,22-1 1 16,-24 2 0-16,1-2 4 0,17 7-1 15,-23-4 0-15,21 7 2 0,-20-4-4 0,-3-3-3 16,-2 2-1-16,2-1 7 0,1 4-3 15,-2-4 1-15,-1-1 0 0,-3-2-2 0,-2 4 3 16,-1-6 2-16,-2 0-7 0,-2-2 5 16,-1 0 0-16,-1 2 1 0,-3-2-4 0,1 1 0 15,-7-1 7-15,-2 0-8 0,-13-1-1 16,1 5 2-16,-3-7 0 0,1 3-3 0,-2 0 3 16,-3 3-1-16,-4-2 1 0,-6-2-2 15,-6 2 4-15,1 1-2 0,-1-2 4 16,-4 3-4-16,2 1 2 0,-1 1-2 0,1-2 0 15,-3 1-3-15,1 0-1 0,-1 3 4 16,-2-3 0-16,0-1 1 0,-4 6-5 0,0-4-1 16,-2-1 9-16,0 1-2 0,-2-1-7 15,-1 2 6-15,-1 0-2 0,0 3-3 0,-3-3 6 16,-1-1 3-16,-3 3-7 0,0-2 2 16,1 5-3-16,-3 0 3 0,3 1 4 0,-1 4-5 15,-3 0 1-15,-2 0 7 0,6 2 3 16,-5-2-8-16,0 4-4 0,3 2 1 15,-6 4 4-15,6-3 2 0,-2 4-5 16,-2 10 0-16,2 1 0 0,-3 4 4 0,-2-1 6 16,0 5-7-16,0 1 4 0,-2 2-4 15,2 3 2-15,-5 11 4 0,2 6-2 0,-4 5 1 16,2 2 4-16,-5 1 2 0,2 3-1 0,-1 2 5 16,-4 22 0-16,1-21 3 0,-1-2-2 15,3 2 0-15,-2-4 1 0,-3 3-1 0,2 1 4 16,-4 16-2-16,2-19 4 0,3 0-1 15,-4 20-3-15,3-21 5 0,1 2 0 0,0 3 1 16,0-4-2-16,-1 2 6 0,3-3-1 16,0-1-1-16,0 1-2 0,5-1-1 15,1-1-4-15,-2-1 1 0,4 5-2 16,2-5-1-16,0-1 3 0,0 1 0 0,-3 1-1 16,9-4 1-16,-4 0-4 0,3-2-3 15,3-1 0-15,-4-2-1 0,3-1-2 0,1-6 4 16,-3 6-3-16,-4-2-2 0,8-6-2 15,-4 1 0-15,0-1 0 0,0-11 1 0,-2 1 0 16,6 7-3-16,-4-8 3 0,-4-1 1 16,1-2 1-16,3 1 1 0,-1 1 3 15,-2 1 0-15,2 1-2 0,1-3 0 0,-3 2 1 16,-1-1 0-16,4 1-4 0,-1 2 0 16,1 11-4-16,-4-15 2 0,1 15-2 0,5-13 1 15,-5 12-2-15,2-9 1 0,0 0-3 16,-2 0 3-16,2 10 0 0,-4-15-5 0,2 6 5 15,3-1-7-15,-5 0 4 0,2-1-1 16,0 0 10-16,-2 1-14 0,4 10 5 0,-2-13-4 16,3 4-2-16,-3-2-3 0,1-1 5 15,0-1 4-15,1-1-4 0,1 1 1 0,-2 0-2 16,6 0 1-16,-5 0 0 0,5-5 0 16,-7 7-3-16,4-4 1 0,0-1 0 0,-2 0 1 15,3-1 0-15,-3-1 3 0,0-1-2 16,3 1-2-16,-4-5 4 0,2 0-3 15,-1-6 2-15,1-5 0 0,-4 1 0 0,-1 1-5 16,2-1 2-16,3-2 3 0,-5 1-4 16,0-6 2-16,0 4 8 0,0-1-13 0,0-2 2 15,-5-2 2-15,5 2-3 0,-2-4-1 16,-2 1 2-16,0-1 6 0,-3 0-9 0,4-2 1 16,-4 0 3-16,1 0-1 0,-3-4-2 15,3 3 3-15,-4-1 0 0,-1-3-2 0,3 3 2 16,-3-3 1-16,-1 2 3 0,2-1-1 15,-4-2-3-15,1 2 3 0,1-1-1 0,-3 0 0 16,-1 1-1-16,1-2 0 0,-6 1 3 16,5 1-2-16,-6-3 6 0,4 2-1 15,-4 1 8-15,4-4-1 0,-6 2 2 0,6 1 4 16,-4 1 0-16,2-3 0 0,-12 7-2 16,9-7 0-16,0 0-2 0,-6 4-3 0,1-5 0 15,6 0 1-15,-3 1-2 0,-3-3 0 16,-6 5-4-16,2-3 2 0,-5 0-3 0,7-1 0 15,-10-2-2-15,0 1 1 0,7-2 1 16,-1-4-3-16,-14-2 1 0,0 2-8 0,-3-4-1 16,-14-2-5-16,-2-1-2 15,-1 0 7-15,-6-3-4 0,1 0 3 0,-6 1-1 0,-1-2 3 16,-2-4-3-16,-1 1 3 16,-24-5 2-16,21 6-2 0,1-3 0 0,2-2 4 15,-20-3-1-15,17 6-1 0,-21-7 2 0,21 7 0 16,-19-8-2-16,2-2 2 0,17 9 0 15,-21-11-1-15,-4 6 2 0,0-1 0 0,-1-1-1 16,4 2 0-16,-1 1 0 0,-10-3 2 16,11 4 3-16,-1-1 0 0,20 6 0 0,-1-1 1 15,4 4 1-15,-2 0-3 0,0-3-1 16,4 2 1-16,4 1 0 0,3 2 2 0,1 2-4 16,5-2 9-16,1 2-5 0,3 2-3 15,4-1 3-15,11 2 5 0,0 1-3 0,-1 3-3 16,2-2 5-16,1 4-3 0,4-2-2 15,-3 0-2-15,14 1 2 0,-9 3 2 16,13-2-2-16,5-2 0 0,3 0-3 0,2 2-2 16,2 0 0-16,2 0 3 0,2-1-1 15,3-1 1-15,1 2-2 0,1 0 0 0,0-2-3 16,1 2 0-16,3-2-6 0,-3 0 6 16,9 0-4-16,-10 2-3 0,6-1 4 0,4-1-4 15,-11 0 3-15,11 0 0 0,0 0 0 16,-8 2-4-16,8-2 6 0,0 0-2 0,0 0-3 15,-8-2 1-15,8 2 4 0,0 0-6 16,0 0 5-16,-5-5-2 0,5 5 1 0,-2-5 0 16,2 5 3-16,2-6 4 0,1 0-11 15,-1 0 2-15,-2-1 1 0,1 1 0 16,4-1 0-16,-1-3-3 0,1 1 3 0,-2-3-4 16,4-2 1-16,-4-4-3 0,6-3 4 15,2-10-2-15,-1-3-2 0,0-2-2 0,4-4 0 16,0-14 5-16,-2-4-5 0,3-4 0 15,-3-4-3-15,5-3 4 0,1-8-5 0,-4 2 4 16,-1-5-3-16,2-1 5 0,0 3-1 16,-1-2 1-16,-1 2 5 0,2 3-3 0,-7-4 6 15,-3 6 0-15,4 2 1 0,-5 2-2 16,-2 7 2-16,7-2-5 0,-5 2 1 0,-4 9-10 16,0 2-19-16,0-12-24 0,0 12-25 15,0 2-38-15,0 0-50 0,2 5-122 16,2 3-288-16,2 3-84 0</inkml:trace>
  <inkml:trace contextRef="#ctx0" brushRef="#br0" timeOffset="15234.09">18811 6994 1539 0,'0'0'-45'0,"0"0"26"15,-3-2 13-15,3 2 13 0,0 0 14 0,0 0 11 16,0 0 21-16,0 0 0 0,-10-2 9 16,10 2 2-16,0 0 2 0,0 0 0 0,0 0-5 15,0 0-3-15,0 0-3 0,0 0-6 16,0 0-4-16,0 0-4 0,12-9-1 0,-6 5-9 16,1 0 0-16,7-3-5 0,0-1-4 15,10 1 0-15,1-1-3 0,10-7-16 0,10 1-10 16,9 1-26-16,3-2-19 15,6 2-22-15,-5-1-40 0,8 2-22 0,-8 0-39 16,-8 5-99-16,-1 1-247 0,-6 2-25 16</inkml:trace>
  <inkml:trace contextRef="#ctx0" brushRef="#br0" timeOffset="15537.12">19204 6990 1453 0,'0'0'-6'16,"-8"-2"17"-16,8 2 3 0,0 0-2 16,-9-1 2-16,9 1 2 0,0 0 5 0,-6 7 9 15,6 1 7-15,0-1 6 0,0 6 2 16,0 5 2-16,0 4-1 0,0 7-2 0,-2 10-4 15,-5 2-2-15,6 3-1 0,-4 0-5 16,1 2-3-16,-2-5 0 0,-3 2-3 0,3 0-4 16,-3-4 0-16,3-3 0 0,0 1-6 15,3-8-18-15,0-3-23 0,-2-6-29 16,3 1-42-16,0-4-42 0,2-2-46 0,0-4-374 16,0-1-61-16</inkml:trace>
  <inkml:trace contextRef="#ctx0" brushRef="#br0" timeOffset="16756.75">19345 7011 1523 0,'1'-11'-8'0,"1"3"11"0,3 3 12 0,-3-1-2 16,-2 2 2-16,0 4 3 0,4-2 0 15,-4 2 1-15,0 0 7 0,11 10 2 0,-7-1 9 16,2 3-1-16,0 4 8 15,1 5 2-15,-1 2-7 0,3 11-3 0,-1-2 0 0,2 4-2 16,-1-2-1-16,-3-6-2 0,1-3-3 16,-3 2-4-16,0-3 0 0,2 0-5 15,-2-1-1-15,5-2 3 0,-6-3-2 0,4 0-4 16,0-4-1-16,-1 2 1 0,1-7-2 16,-4 2 3-16,6-3 1 0,-3-2-3 0,3-2-1 15,1-4-3-15,-2 0-1 0,2-4-1 16,5 0 2-16,0-4-4 0,0 1-1 0,0-2 2 15,-1 0-7-15,1 0 4 0,-5 2 4 16,1 1-4-16,-1 1 0 0,1-2-1 16,-5 2-4-16,1 3-1 0,-4 0 1 15,-3 2-2-15,9 4 8 0,-6-1-6 0,-2 4 1 16,-1 2 6-16,2 0 6 0,-2 2 2 16,-2 3 9-16,2-1 0 0,-1 3 2 0,1-2 10 15,0-1-7-15,0 3-7 0,0-1 1 16,1-4-2-16,-1 2 0 0,2 0-1 0,3-1-2 15,0-3 0-15,0 1-3 0,4-2 2 0,-3-1-4 16,4-1 1-16,2-3-2 0,3 0-1 16,0-3 2-16,7-3-6 0,-6 0 1 0,3-1 1 15,-1-4-3-15,-1 1 2 0,0 0-3 16,-2-7-2-16,0 0 0 0,0 0 2 16,-3-4 0-16,-4 3-4 0,0 3 2 15,-3-4-2-15,2 1 4 0,-4 2-4 0,-1-1-2 16,3 4 7-16,-3-2-2 0,0 2-2 15,0 3 5-15,-2-2-5 0,0 4-4 0,2 0 3 16,-2-1 9-16,0 1-13 0,0 0 5 16,0 5-1-16,0-4 1 0,0 4-2 0,0 0 0 15,0 0-2-15,0 0 3 0,-2 16 1 16,2-9 3-16,0 2 0 0,0 0 0 0,0 0 2 16,2 0-2-16,2 3 0 0,-1-3-2 15,0 3 1-15,2-2 1 0,4-1 1 16,-4-2-5-16,3-1 6 0,2 2-4 0,-2-3-3 15,2-1 4-15,-1-2-2 0,1 0-1 16,-2-2 4-16,3 0-5 0,0-4 1 0,-3 2 3 16,2-3-1-16,-1-3 6 0,4 0-10 15,-3-3 0-15,-2 0-3 0,1 1 5 0,-3-3 1 16,3-1-1-16,-4 1 1 0,2 3 0 16,-3-3 1-16,0 4 6 0,-1 2-11 0,1 0 2 15,-3 2-3-15,4-4 0 0,-3 5-4 16,0 1 3-16,-2 3 0 0,3-4 4 0,-3 4-4 15,0 0 2-15,0 0-1 16,0 0 5-16,0 13 0 0,2-10 1 0,-2 4-3 0,1-3 10 16,1 1-7-16,-2 1 7 0,7-1-4 15,-3-1-4-15,-2 3 2 0,5-4 0 16,-2 2 0-16,7-3-2 0,-2 0 2 0,3 0 3 16,-1-2-3-16,5 0 5 0,-3-2-5 15,7-2 2-15,-1 1-3 0,-4-2 0 0,3-2 3 16,-1-4-2-16,-1 4 7 0,3-6-4 15,-5 1 0-15,-1 1 3 0,-1 2 1 0,-3-2-1 16,-2 2 4-16,1 3-3 0,-1 0 0 16,-2 1-2-16,-2-1-1 0,3 3-6 0,-3 1 0 15,0 0 0-15,-4 2 1 0,0 0-2 16,7 7-1-16,-6-3 2 0,-1 1 2 16,0-1 1-16,0 5-6 0,2-4 4 15,-2 0 0-15,3 6 1 0,-1-4 1 0,0 0-5 16,-2 0 4-16,3 1-1 0,-2-1 1 15,-1-2-4-15,4-1 3 0,-1 1 1 0,1-1-2 16,0-4 0-16,-4 0 0 0,11 1 0 0,-3-2-1 16,0-3 0-16,3-1 0 0,-3-3-8 15,2 0 5-15,1-3-5 0,1-2 1 0,3-3 0 16,-2 1 1-16,1 2 3 0,1-1-2 16,-2-1 1-16,-3 5-5 0,1 1-2 0,-3 0 2 15,0 2-1-15,-1 3 0 0,-1 1-1 16,-2 1-3-16,-4 2 2 0,0 0-1 0,15 5 0 15,-10 0-5-15,0 3 2 16,2 0-10-16,-1 0-20 0,3 2-26 0,-1-4-42 16,0 4-50-16,3-3-64 0,0 1-172 15,-1-2-226-15,0-1-124 0</inkml:trace>
  <inkml:trace contextRef="#ctx0" brushRef="#br0" timeOffset="17178.62">21089 6752 1639 0,'-3'-5'-10'0,"1"0"33"0,0 2 18 0,2 3 13 16,0-6 5-16,0 6-8 0,0 0 0 15,0 0 0-15,0 0 5 0,0 0 8 0,0 0 2 16,-1 20 3-16,1-6-3 0,-3 2-3 15,1 4 0-15,-2 6-3 0,1 3 1 0,0 11-1 16,-2 1-4-16,1-1-4 0,1 5-7 16,2-1-2-16,1-2-6 0,1-1-3 0,-1-1-5 15,10-3-2-15,-5-1 3 16,2-8-9-16,6 3-1 0,1-1-6 0,-1-7-11 0,2-7 4 16,0 0-4-16,-3-5-6 15,1-2 4-15,-1-3-4 0,1-3-3 0,-3 0 3 16,0-3-4-16,2-3 0 0,-2-2 0 0,-4-3 4 15,3-1-2-15,-4-5 2 0,0-2-2 16,-1-2-1-16,-2-3 1 0,-2 3-2 0,0-3 5 16,-4 1-3-16,0 3-2 0,-2 2-2 15,-3-1-12-15,1 4-12 0,-5 0-18 0,3 0-22 16,-5 3-28-16,3 2-39 0,0 0-44 16,2 0-79-16,6 2-138 0,0-1-160 0,0 1-63 15</inkml:trace>
  <inkml:trace contextRef="#ctx0" brushRef="#br0" timeOffset="17602.05">21540 6867 1623 0,'-3'-5'21'16,"3"-1"30"-16,0 0 14 0,0 3 13 0,0-3 4 15,0 2 3-15,3-4 1 0,1 2-7 16,1 3 5-16,-2-4-16 0,6 1-8 16,-3 2-5-16,6 0-10 0,-1 0-2 0,4 3-1 15,-1 1-5-15,3 0-6 0,3 1-2 16,-2 3-2-16,5 5-3 0,-2 1-4 0,0 0-3 16,1 5 2-16,-2 5-3 0,-3 1-5 15,-9 0 1-15,1 2-2 0,-8 2 0 0,2 1-3 16,-6 3-1-16,-7 8 1 0,0-1 2 15,-3-2 7-15,-4 0-9 0,-1-3 1 0,-4 0 7 16,5-3 5-16,-1-3 0 0,6-4 3 16,-1-3 1-16,4-9 3 0,1 5-2 0,2-3-1 15,2-3 1-15,-3 0-6 0,5-1 5 16,2-1-1-16,4-3 1 0,5 2-9 16,4-3 1-16,5 0-2 0,12 0 0 0,15 0-2 15,9-2-4-15,1 5-12 0,20-5-23 16,-5 0-22-16,9 2-26 0,-9 0-36 0,0-2-54 15,-13 0-52-15,2-2-143 0,-11 0-82 16,-3-3-175-16,-11 5-114 0</inkml:trace>
  <inkml:trace contextRef="#ctx0" brushRef="#br0" timeOffset="18806.82">19771 8387 1723 0,'-5'-8'4'0,"5"6"18"0,0 2 6 16,-4-6 15-16,2 2 8 0,2 4 9 0,-2-3 4 15,2 3 0-15,0 0-3 0,2-8-2 16,-2 8-1-16,2-5-7 0,-2 5-1 0,7-6-4 15,-5 2 0-15,-1 2-4 0,6-2-5 16,0 1-1-16,-1 1-5 0,1-3-4 0,3 4 2 16,-2-1-8-16,1 2 2 0,1 0-7 15,-2 0 2-15,2 3-4 0,-1-1-2 0,-3 4-1 16,4 0 1-16,2 4 0 16,-9-1-1-16,4 0 0 0,-3 4-2 0,-2 1-1 15,-2 1 3-15,2 0-1 0,-4 0 5 0,0 2 0 16,-2 2 1-16,-3 2 7 0,-1 0 5 15,1 1-6-15,-5-1-1 0,1 0 1 0,-3 7-3 16,-1-5 2-16,5-3 0 0,-3 0-5 16,3-2 0-16,-3 0 2 0,3-2 1 0,-1-2 3 15,3 0-4-15,2-5 4 0,-3 2 2 16,4-2-2-16,2-3-4 0,-2 2 7 0,1-3 6 16,3 1-3-16,-2-1 2 0,1-1 4 15,0 1-3-15,0 0 0 0,2-5 4 0,2 6-9 16,2-5 0-16,2 3-2 0,3-2-2 15,1 1 0-15,1-1-2 0,3 0-5 16,4 0 4-16,0-1-5 0,6 1-4 16,-4 2-4-16,3-4-7 0,9 0-29 0,-5 1-23 15,3 3-26-15,-2-2-33 0,12 3-51 16,-13-1-63-16,1-2-96 0,-1 1-138 0,0-1 31 16,3 2-191-16,-7-4-119 0</inkml:trace>
  <inkml:trace contextRef="#ctx0" brushRef="#br0" timeOffset="26529.02">25782 4604 724 0,'3'-6'49'0,"-1"3"-2"15,1-2-8-15,-1 4 4 0,0-3 13 16,-2 4 7-16,0-5 4 0,0 5 0 0,3-4 1 16,-3 4-2-16,1-4-11 0,-1 4-2 15,0 0-13-15,0 0-2 0,0 0-6 0,0 0-7 16,0 0 2-16,7 11-4 0,-5-2 1 16,0 5 1-16,0 3 2 0,0 5 7 0,-2 7 3 15,0 17 1-15,-2 4 2 0,-4 16-2 16,-2 2 3-16,-4 2-3 0,2 6 4 0,-3 1 2 15,-5 21 4-15,-1 4-2 16,-2-1 3-16,4-3-3 0,5-16 1 0,-1-3-1 0,1 2 0 16,3 0-1-16,1-3 2 0,1-5-4 15,-1 1-5-15,1-4 5 0,4-6-9 16,-2 0-1-16,0-12-2 0,4 7-1 16,1-7-1-16,-2-2-6 0,0-2 2 0,-3-1-1 15,3-3-4-15,2-5 1 0,0-5-7 16,-1-5 4-16,-2-3-3 0,3-4 0 0,-2 1-2 15,2-3-6-15,0-4 4 0,0 0-2 16,-2-3-5-16,2-2-7 0,0 0-14 0,0-3-11 16,0 1-12-16,0-3-25 0,-2-2-32 15,-1-1-40-15,3-3-55 0,0 0-46 0,0 0-114 16,0 0-247-16,-5-16-99 0</inkml:trace>
  <inkml:trace contextRef="#ctx0" brushRef="#br0" timeOffset="27489.54">25737 4548 1482 0,'0'0'-103'0,"3"-5"27"0,-3 5 20 0,4-5 12 16,-4 5 26-16,0-4 6 0,0 4 0 15,0 0 1-15,0 0-1 0,1-4 4 0,-1 4-3 16,0 0-1-16,0 0 2 0,0 0-1 16,-3 13 9-16,-2-5 2 0,0 2 6 0,-4 5 2 15,1 4 6-15,-7 9-1 0,-2 2 6 16,0 1 0-16,-2 0-1 0,-6 11 3 0,1 2-5 16,-3-1 3-16,0-2 2 0,2 1 0 15,6-8 2-15,-3-2-8 0,2-1 3 0,-1-3 4 16,5-2-6-16,3-5-1 0,1-5-4 15,3-2 4-15,1 0 2 0,0-8 9 16,1 4 13-16,2-2 15 0,2-2 15 0,1 0 5 16,-1-5-6-16,3-1-7 0,0 0-6 15,0 0-6-15,0 0-3 0,3-15-6 0,0 4-3 16,4-7-5-16,1-3-3 0,4-8-5 16,5-5-4-16,5-12-1 0,3-1-4 0,5 1 0 15,-2-4-5-15,10-3-4 0,0-3-1 16,5 1-6-16,0 1-2 0,4 5 3 0,-5 2-1 15,-1 5-1-15,-5 7-1 0,-6 8-1 16,-5 5 2-16,-9 6-2 0,-1 3-2 0,-3 3 0 16,-1 5-5-16,0 1-3 0,-6 4 2 15,7 4 3-15,-2 1 4 0,-2 7 2 16,2 3-3-16,3 4 2 0,2 11 1 16,-3 3 5-16,0-1-2 0,0 4 4 0,-2-1-1 15,1 1 2-15,-1 2 1 0,1-2-2 16,-1 2-5-16,1-1-10 0,-1-1-12 0,0 3-11 15,3-3-22-15,-2-6-28 0,-1 6-27 16,-2-10-52-16,7 5-86 0,-6-8-233 0,-1-2 11 16</inkml:trace>
  <inkml:trace contextRef="#ctx0" brushRef="#br0" timeOffset="28093.62">26213 6419 1208 0,'0'-5'-67'16,"0"-1"25"-16,0-1 31 0,0 0 23 0,0-2 22 15,5 0 23-15,-3 0 14 0,-2 0 7 16,2-1 11-16,1 4 11 0,-3-1 6 0,1-1 1 15,-1 2-1-15,2 3-6 0,0-3-13 16,1 2-12-16,-3 4-14 0,2-3-8 0,-2 3-4 16,0 0-3-16,-2 13 0 0,2-2-1 15,-5 6-5-15,3 2 0 0,-2 3-2 0,-5 14-4 16,4-8-1-16,-2 10-4 16,-1-1-1-16,1 2 0 0,-1 1-5 0,2-5-9 15,2 1-21-15,-3-7-25 0,5-3-22 16,2-2-34-16,-1 0-32 0,-2-6-37 0,1 2-42 15,2-6-85-15,0-2-320 0,2-5-104 16</inkml:trace>
  <inkml:trace contextRef="#ctx0" brushRef="#br0" timeOffset="28433.55">26333 6188 1625 0,'2'-26'-52'0,"3"6"33"15,-3 3 22-15,1 4 23 0,-3-1 25 0,3 5 9 16,-3-1 11-16,4-1 4 0,-4 1 2 16,3 1 1-16,1 2-9 0,-3-1-4 0,4 1-9 15,-1 1-9-15,2 0-4 0,3 2-6 16,-1 1 0-16,0 3-8 0,5 1-2 0,0 3-3 16,1 4-2-16,5 2-1 0,2 2-3 15,3 8-3-15,-8-4-1 0,-1 3 0 0,-3 0-2 16,-1 2-3-16,-3 2-2 0,-1-1 1 15,-3 1 1-15,-2-1-1 0,-2 0-1 0,-5 2 4 16,0 1-2-16,-4-3-1 0,-5 8 0 16,-3-3-1-16,-5-4 1 0,2-1 2 15,-5-3-2-15,0 1 0 0,1-8 2 16,3-1-4-16,2-7-23 0,5 3-18 0,-1-4-31 16,1-1-42-16,-4-2-62 0,8-3-82 15,1-3-169-15,3 1-129 0,2-2-53 0</inkml:trace>
  <inkml:trace contextRef="#ctx0" brushRef="#br0" timeOffset="28749.24">26990 6106 1469 0,'7'-12'32'15,"-4"5"33"-15,0 1 16 0,1 1 20 16,-2 1 5-16,-2 0 7 0,0 4 2 0,3-5-8 16,-3 2-10-16,0 3-15 0,0 0-4 15,0 0-7-15,0 0-2 0,-15 14-3 0,6-3 0 16,-4 2-5-16,1 4-2 0,1 2-4 16,-8 8-9-16,7-5-3 0,1-1-3 0,1-2-2 15,0 4 1-15,0 0-6 0,3-2 2 16,1 1-13-16,2-1-20 0,4-3-26 15,-3 4-28-15,6-4-23 0,1-1-33 16,-1-1-37-16,4-1-44 0,-1-3-58 0,3-5-104 16,-1 2-70-16,0-5-116 0,-1-1-41 15</inkml:trace>
  <inkml:trace contextRef="#ctx0" brushRef="#br0" timeOffset="29029.92">26942 6153 1377 0,'0'-11'-40'15,"-2"3"34"-15,0 0 25 0,2 3 16 16,-3-1 25-16,3 1 3 0,0 1 12 16,5 0 3-16,-5-1-1 0,2-1-7 15,3 2-5-15,-4 0-8 0,8 0-8 0,-3 1-5 16,6 1-7-16,1 0 1 0,2 2-6 16,2 0-1-16,3 4-5 0,0 1-4 0,0 3-3 15,2 1-3-15,-3 5-1 0,-5 0-4 16,0 2 0-16,-1 1 0 0,0 2-1 0,-7-2 1 15,-1 0-5-15,-5-2 2 0,-2 4 0 16,-3-4 3-16,-3 2-2 0,-4-2 0 0,-3 2 0 16,-5-1-1-16,2-3-3 0,-6-2-25 15,4-1-35-15,-3-1-45 0,4-3-57 0,2-5-96 16,4 1-360-16,3-2-111 0</inkml:trace>
  <inkml:trace contextRef="#ctx0" brushRef="#br0" timeOffset="29302.87">27268 6297 1536 0,'0'0'-92'15,"0"6"20"-15,0-6 12 0,0 7 8 0,1-5 16 16,-1 2 0-16,0-4 0 0,2 5 1 16,1 0 6-16,-1-2 3 0,-2-3 8 0,2 6-1 15,0-4-7-15,-2-2 0 0,2 5-5 16,-2-5-4-16,0 4-11 0,0-4-2 0,0 0-5 16,4 2-13-16,-4-2-34 0,0 0-102 15,0 0 68-15</inkml:trace>
  <inkml:trace contextRef="#ctx0" brushRef="#br0" timeOffset="29946.58">27214 6628 795 0,'0'3'138'0,"0"-3"9"0,-1 4-2 0,1-4-1 15,0 0 7-15,0 0 6 0,0 0 7 16,0 0 3-16,16-13-2 0,-7 6-8 0,-1 2-13 16,0 0-2-16,6-4-12 0,-4-4 2 15,0 1-12-15,3 1-7 0,-3-7-9 16,5 1-16-16,-5-3-3 0,5-9-13 15,2-1-4-15,-4-3-6 0,1-4-6 0,-1 0-12 16,6-10-7-16,-5 6-5 0,1 0 1 16,-3 3-9-16,1 0 0 0,-4 6-2 0,1-2-2 15,-5 8-6-15,-3 5-8 0,-1 5-8 16,-1 4-8-16,3 2-6 0,-6 1-10 0,3 0-2 16,-3 0 0-16,-2 4 0 0,1 3 6 15,-2-2-4-15,-3 4 4 0,9 0 4 0,-13 4-4 16,5 0 3-16,0 2 2 0,-1 3 6 15,4-2-1-15,-4 5 2 0,5-2-4 16,2 1 6-16,0 2-6 0,-1 0 1 0,6 0 2 16,-1 4-4-16,4-2-5 0,0 0 1 15,2-1-4-15,5-1-2 0,-1-1 6 0,1-3-1 16,2-2 1-16,4-1 3 0,-2 0 4 16,-1 0-1-16,-1-5 2 0,2 1-1 0,-2 0 1 15,0-2 2-15,-1 2 2 0,1 0-1 16,-5-2 1-16,1 2-2 0,-1 0-3 0,2-1 3 15,-2 4-2-15,-2 0 3 16,1 2 0-16,-1 5 0 0,-4 0 4 0,2 2 0 0,-2 3 1 16,0 2 6-16,-2 2 3 15,3 2-4-15,-3-2 5 0,3 5-2 0,-4-2 1 16,5 5-2-16,-1-4-9 0,1-1-23 16,1-2-28-16,-4-1-31 0,4-3-37 0,-3 0-47 15,0-2-57-15,5-7-119 0,-6-2-88 16,6 0-155-16,-5 0-91 0</inkml:trace>
  <inkml:trace contextRef="#ctx0" brushRef="#br0" timeOffset="30208.77">27983 6264 1673 0,'-2'-3'32'0,"-3"1"23"0,5 2 26 0,-1-6 11 15,1 6 21-15,-2-3 10 0,2 3 9 16,-2-4 3-16,2 4-8 0,0-6-8 0,0 6-10 16,4-5-12-16,0 2-10 0,2-1-10 15,5 1-6-15,-1 0-8 0,5-2-6 0,2 4-11 16,1-3-17-16,8 0-25 0,2 0-21 16,-2 4-13-16,6-3-18 0,-3 0-22 0,1 1-23 15,-7 1-35-15,-1-1-26 0,2 2-31 16,-3-2-29-16,-4 0-47 0,-2 1-110 0,-5 1-225 15,-2 1-95-15</inkml:trace>
  <inkml:trace contextRef="#ctx0" brushRef="#br0" timeOffset="30653.46">27895 6626 1591 0,'-4'5'-24'0,"-3"-1"32"0,5-1 24 16,1-1 20-16,1-2 21 0,-3 2 19 15,3-2 15-15,0 0 1 0,0 0-2 0,0 0-1 16,0 0-5-16,15-7-4 0,-9 1-8 16,3 1 6-16,3-4-3 0,-1 0 1 15,1-1 4-15,-1-5-1 0,1 1-4 0,-2-2-5 16,2-4-8-16,-2-1 2 0,2-9-4 15,-1-1-6-15,-3-5-7 0,3-6-4 0,-3 0-6 16,0-3-13-16,3-11 0 16,0-2-1-16,-1 0-5 0,-2-3-16 0,6-2 1 0,-4 5 1 15,0-4-1-15,0 5-10 0,1 4 8 16,0 12-5-16,-5 3-9 0,0 10 6 0,-2 1-3 16,0 4-8-16,1 5 8 15,-2 0-2-15,0 6-1 0,1-1-10 0,-1 1-7 16,-1 3-16-16,-1 1-10 0,1-2-14 15,3 3-9-15,-1 1-3 0,4 3-4 0,0-2-1 16,4 4-6-16,-2 1-11 0,7 1-8 16,-1 2-10-16,8 2-12 0,-1 1-19 0,10 6-22 15,3-1-22-15,-5 4-31 0,5 2-38 16,-5 1-100-16,1 2-251 0,-9 1-99 0</inkml:trace>
  <inkml:trace contextRef="#ctx0" brushRef="#br0" timeOffset="31473.66">27017 6106 1469 0,'3'-4'-84'0,"-3"4"25"0,0 0 23 0,0 0 19 15,2-4 14-15,-2 4 9 16,0 0 13-16,0 0 9 0,2-4 10 0,-2 4 6 15,0 0 5-15,0 0 1 0,0 0 0 16,0 0-1-16,0 0-8 0,0 0-3 0,0 0-6 16,0 0-5-16,0 0 2 0,0 0-2 15,0 0-5-15,-12 10-1 0,5-4 3 0,-1-1-1 16,-2 3 0-16,-2 0 0 0,0 1 0 16,-1 3 1-16,-4 1 1 0,5 2-4 0,-4 0 2 15,-6 7-2-15,2 1 3 0,-2 0-2 16,4 4-1-16,-2-5-1 0,3 5 0 0,-1-3-2 15,5-2-2-15,3 0 0 0,-1-5-1 16,3 5 1-16,-2-1 2 0,3-1-2 0,4-1 0 16,0 1 1-16,3 1 3 15,2-1-1-15,-1 5-2 0,4-3-1 0,4 1-3 16,1 0 2-16,6 2-2 0,4 0 1 16,0-4-4-16,8-4 2 0,-1 0-3 0,5-1 2 15,-3-8-4-15,-4-2-15 0,0 2-14 16,3-4-13-16,-8-3-19 0,7 1-19 0,-5-2-44 15,3 0-45-15,-4 0-63 0,3 0-389 16,-6-3-113-16</inkml:trace>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4:06:04.182"/>
    </inkml:context>
    <inkml:brush xml:id="br0">
      <inkml:brushProperty name="width" value="0.05292" units="cm"/>
      <inkml:brushProperty name="height" value="0.05292" units="cm"/>
      <inkml:brushProperty name="color" value="#FF0000"/>
    </inkml:brush>
  </inkml:definitions>
  <inkml:trace contextRef="#ctx0" brushRef="#br0">4563 5594 1114 0,'2'-7'-42'15,"1"1"17"-15,-3 0 7 0,0 0 1 16,0 2 10-16,0 4 7 0,0-5-2 15,1 1 11-15,-1 4 5 0,0-3-14 16,0 3-4-16,0-6 9 0,0 6-3 0,0 0-3 16,-1-6-11-16,1 6-20 0,0 0-11 15,0 0-18-15,0 0-29 0,0 0-179 0,0 0 212 16</inkml:trace>
</inkml:ink>
</file>

<file path=ppt/ink/ink1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18.951"/>
    </inkml:context>
    <inkml:brush xml:id="br0">
      <inkml:brushProperty name="width" value="0.05292" units="cm"/>
      <inkml:brushProperty name="height" value="0.05292" units="cm"/>
      <inkml:brushProperty name="color" value="#FF0000"/>
    </inkml:brush>
  </inkml:definitions>
  <inkml:trace contextRef="#ctx0" brushRef="#br0">11655 5042 513 0,'-3'-6'63'0,"3"6"8"16,0-5-14-16,0 5 5 0,-2-6 4 16,2 6-1-16,0-3 3 0,0 3 4 0,0 0-3 15,-1-7 2-15,-1 3-5 0,2 4-2 16,-7-5 3-16,2 3-8 0,5 2-10 0,-6-5-4 15,0 1 2-15,-2 2-6 0,2 0-6 16,-3 1 1-16,-1-1-4 0,2 0-6 0,-4 0-1 16,0 1-1-16,-3 1 5 15,2-2-11-15,-3 2-2 0,-1 2-1 0,-4-2-3 0,-2 1-1 16,-4 1 6-16,-3 0-5 16,2 1-6-16,-12 3 4 0,-2-3-2 0,-3 5 5 15,3-1 1-15,0 0 4 0,2 0-8 16,2 2 5-16,1-2 2 0,2 4-5 0,-4-1-1 15,6 2 2-15,-1-2 1 0,5-1 0 16,-5 4 6-16,1 0-4 0,-1 0-1 0,1 3-2 16,-4-3 3-16,9 4-2 0,-6 0-5 15,4 2 3-15,-1-2-3 0,-1 0 1 0,5 0-1 16,2 0 2-16,5-2-3 16,0-2-2-16,5 0 0 0,-2 1-1 0,3 1-2 15,1 0 1-15,0 4-1 0,1 0-1 16,-1 0 4-16,1 9-1 0,-1 4-3 0,1 0 3 15,2 1 1-15,-1-1-1 0,5-2-1 16,1-3-1-16,2-2 0 0,-2 7 3 0,5-3-3 16,5 11 2-16,-2 2 1 0,6-5 1 15,-3 2-1-15,6 2-2 0,1-3 5 0,4-1-4 16,0-3-1-16,1 0 0 0,6-4-1 16,-6 3 1-16,6-5-3 0,1-3 3 0,-2-1-1 15,2-2-1-15,2-1 4 0,5-2-2 16,-3-4 6-16,-2-3-4 0,-1-5-2 15,-1-1 0-15,3-2 0 0,0-2-2 0,4-2 1 16,13-4-1-16,0-2-1 0,14-5 0 16,2-2 2-16,-2 0-3 0,1-5 0 0,2 0 0 15,-4-1-2-15,-1-2-2 0,-3-2 3 16,-3 3 0-16,1-4 2 0,-8 2-2 0,3-3-1 16,-14 7 0-16,2-6-2 0,7-2 0 15,-5 3-1-15,-6-1 2 0,-2-1-1 16,1-1-4-16,3-10 4 0,-9 8-2 0,-6-3-1 15,4 1 2-15,-4-4 0 0,-3-2 3 16,0-1 0-16,-3-2-2 0,-2 0 0 0,2-1 2 16,-7-1-3-16,2 2 0 0,-3-2 0 15,-4 7 1-15,-3 5-3 0,-2-11 3 16,-3 2-2-16,-4 4-4 0,-3 2 4 0,0-1-3 16,-9 6 3-16,-4-1 3 0,3 6-8 15,-6 3 4-15,-3 1-5 0,-1 0 1 0,0 5-4 16,-5-1-12-16,-7 3-8 0,0 4-1 15,0 2-9-15,-8 3-5 0,-2 2-1 0,1 2-12 16,-9 5-5-16,-2 0-14 0,3 7-13 16,7 1 7-16,4-1-14 0,11 0-10 15,2 1-28-15,8 2-64 0,7-3-153 0,8 1 129 16</inkml:trace>
  <inkml:trace contextRef="#ctx0" brushRef="#br0" timeOffset="2123.58">9749 10226 906 0,'-2'-5'-56'16,"0"1"10"-16,-3-1 13 0,5 1 15 15,-1 0-1-15,1 4 13 0,-2-7 15 0,-3 2 10 16,1 2 8-16,1-1-2 0,0 2 11 16,-4-2-2-16,4-1 3 0,-6 3-2 0,1 0-11 15,-1 0 10-15,-4 0-4 16,0 2 1-16,1 0-8 0,-3 2 5 0,-1-2-5 16,-5 6 2-16,0 1-4 0,-4 1 2 15,-11 5-5-15,0 2 2 0,1 2-5 0,-12 7 10 16,2 6-9-16,-7 1 8 0,2 3-2 0,0 5 3 15,-7 0 7-15,5 2-10 0,-3 4 1 16,5-1 3-16,2 3 0 0,-3 3 3 0,8 4-1 16,1-1 2-16,2 6-10 0,-9 14 4 15,11-14 2-15,-4 18 0 0,11-10 3 0,-7 12-8 16,0 4 1-16,3 2 0 0,10-15 3 16,2 3-4-16,-1 1-2 0,-3 21-5 0,12-18 3 15,-10 21 0-15,4 0 1 16,0-4-2-16,8-13-3 0,1-3-5 0,-1 5 2 15,10 3-2-15,-4-1-1 0,5 0 1 16,6 0-2-16,1-3 7 0,0-2-7 0,12 18 4 16,-4-19-3-16,4-4-4 0,4 0 2 15,1-3-1-15,6 0 2 0,1-6-5 0,11 16 0 16,-6-22-3-16,2 1 5 0,3-3-3 16,-1-4 3-16,4-2 1 0,3-6-1 0,-3 1-2 15,1-6 6-15,1-4-7 0,1-5-3 16,-2-2 3-16,-6-9 0 0,0-2-3 15,1-1 6-15,2-5 1 0,2-2-10 0,0-4 6 0,-2-2-2 16,-5-4 5-16,9-4 2 16,2-3-2-16,-2-4-4 0,13-3 2 0,-2-4 1 15,2-2-1-15,-5-2 5 0,1-3 0 16,1-2 3-16,1-1 3 0,1-1 4 0,-2-1 4 16,1-1-1-16,-2-4-1 0,-3 0 0 15,-1-3-1-15,-4-1-4 0,-3-3 4 0,-2-3-6 16,-2-4 2-16,-6-2-7 0,0-4 5 15,-4-4-3-15,-2 3 1 0,2-7-2 0,-3-3-1 16,-3 1-1-16,3-2-2 16,0 0 2-16,3-2-5 0,-3 2 0 0,2 2 0 0,1 1 0 15,-3 1 0-15,0 1 1 0,-1-4 2 16,-4 2 0-16,-1-3-6 0,2 2 7 16,1-4-5-16,-9-1 3 0,2-1-3 0,-2-1-4 15,-1-6 1-15,-1-3 1 0,-5-3-4 16,1-2-2-16,-5 1-4 0,-1-4-1 0,2 3 2 15,-6-3 4-15,-5 6-5 0,6 1-2 16,-8 3 0-16,-5 5 2 0,-2 3-5 0,-1 4 3 16,-6 3-7-16,-5 4 3 0,-2 7 1 15,-3 0-7-15,-5 6 0 0,-6 2 1 0,-1 6-5 16,-5 2-5-16,-1 2 4 0,-7 4 0 16,-4 3-5-16,3 4 1 0,-7 4 4 0,-5 1 1 15,0 5 4-15,-5 4 4 16,-1 6-3-16,-1 3 1 0,-1 3 7 0,5 6 0 15,1 2-1-15,2 7-1 0,5 3-9 16,2 1-7-16,9-1-4 0,2 0-6 0,7 6-17 16,14-4-6-16,-2 2 1 0,2 7-30 15,8-4-8-15,-1 3-43 0,3-2-174 0,5 5 163 16</inkml:trace>
  <inkml:trace contextRef="#ctx0" brushRef="#br0" timeOffset="3464.54">19346 8593 807 0,'-10'-7'-51'0,"-5"4"6"0,3-1 12 0,-1 2 8 16,-2-2 13-16,-3 3 5 0,-4-3 4 15,2 2 9-15,-7 0 6 0,-5 0-2 0,1 2 7 16,-16 0 6-16,1 2 0 0,-7 4 10 16,3 1-2-16,-13 1-2 0,2 5 7 0,-2 4 4 15,5 0-8-15,1 3 7 0,5 0-2 16,0 5-8-16,5 1 9 0,5 6-4 0,4 2 1 16,3-2-6-16,1 8 2 0,4 1 3 15,3 3-12-15,2 3 3 0,9 1 1 0,-4 2-5 16,6 3-5-16,8-10 5 0,-1 4-5 15,12 2 1-15,-5-1-2 0,5 7-2 0,10-3-3 16,2-2 0-16,3-1 3 16,2-5 2-16,6-1-7 0,2-6-2 0,5-3 7 15,0-4-7-15,-1-5 1 0,9-3-3 16,-4-6 15-16,1 1-14 0,0-6 2 0,0-3-6 16,1-5 4-16,-5-3-5 0,8-1 5 15,0-7 2-15,5-4 2 0,6-4 5 0,5-5 6 16,-3-1-2-16,-2-7-3 0,2-1-4 15,3-6-1-15,-3-3 0 0,11-14-2 0,-2-4-3 16,-1 1 5-16,-17 6 0 0,12-14-2 16,-16 11-4-16,11-13-2 0,-13 11 0 15,-2-4 0-15,-5 0-4 0,0 2-3 0,-10 0-4 16,-3 0-1-16,-5 2-6 0,-6 1 3 16,-4 12-8-16,-7-1 2 0,-10-3-7 0,-5-3-10 15,-13 2 2-15,-8 3-4 0,-6 4-8 16,-8 3 2-16,-7 3-9 0,-8 1-13 0,-25-1-7 15,-7 6 0-15,-6 4-15 0,-10 3-10 16,-5 5-33-16,-1 2-148 0,-1 5 203 0</inkml:trace>
  <inkml:trace contextRef="#ctx0" brushRef="#br0" timeOffset="4496.33">19594 6008 684 0,'-14'-8'-52'0,"1"5"13"15,1-4 5-15,-1 5 9 0,-2 1 9 16,3 1 9-16,-8 0-1 0,0 1 10 0,-7 1 3 16,-1 5 1-16,-12-1 7 0,-4 6 4 15,0 2 12-15,-9 6-8 0,-1 3 4 0,-2 3 6 16,1 4-3-16,3 3 3 0,-3 1-9 15,3 6-1-15,-1-3 11 0,2 7-6 0,3 1-1 16,1 4 1-16,4 5 0 16,1 1-5-16,4 0 5 0,2 4-2 0,9 2 12 15,2-5-15-15,6 1 3 0,5-1-8 16,4-10 0-16,9-1 3 0,-1 1-1 0,8-3-4 16,5 0-2-16,5 5 7 0,8-4-12 15,3-5 2-15,6-5 7 0,5-3-6 0,6-6 0 16,2-4-5-16,9-3 2 0,8-7 8 15,5-4-10-15,2-4 5 0,8-4-5 0,6-3-5 16,2-5 8-16,0-7-4 0,17-5 0 16,-7-6 0-16,-17 0 2 0,-11-1 4 15,14-15 4-15,-18 7-3 0,-11-4-6 16,1-4 8-16,-11-3-1 0,2-4-9 0,-6-5 8 16,-7-2-1-16,-4-2-3 0,-6 1 2 15,-7-1-2-15,-2 4-2 0,-10 6 8 0,-3-2-10 16,-10-5-8-16,-7 2-8 0,-9 5 3 15,-11 4-10-15,-11 4-8 0,-11 5-3 0,-8 3-16 16,-25-2-2-16,-5 7-9 0,-10 6-10 16,-1 10-4-16,11 5-5 0,-5 5-14 0,2 5-44 15,-22 5-107-15,9 8 239 0</inkml:trace>
  <inkml:trace contextRef="#ctx0" brushRef="#br0" timeOffset="5912.92">15584 11276 713 0,'4'-7'15'0,"-6"0"2"16,2 3 3-16,-2-1-7 0,-1 3-4 16,1-3 9-16,2 5-13 0,-3-6 4 15,-2 5 11-15,5 1 0 0,-8 0 4 16,-1 0 4-16,9 0-7 0,-17-2 5 0,7 4 1 15,-1-1 6-15,-3 5-6 0,-4 1 6 16,0 2-3-16,-5 0 2 0,-6 7 4 0,-5 4-16 16,3 1 7-16,-3 2 4 0,-6 4-7 15,0 6 3-15,7 1-5 0,-6 2 0 16,9 0-1-16,-7 5 0 0,6 3-6 0,-1 1 5 0,3 2 3 16,0 4-2-16,2 4-3 0,2 2-2 15,1 4-4-15,4-1 7 0,-2 1-8 0,4 1 2 16,-2-2-2-16,8 1 3 15,4-5-4-15,-2 3-3 0,3-3-1 0,2-10-2 0,3 1 4 16,2-2-1-16,5 3-2 16,4-4-1-16,-1-3 2 0,2-3-5 0,2 3 3 15,3-5-3-15,5 1-2 0,-5-8 0 16,5-1-5-16,-1-1-2 0,-1-4 2 0,-1-7-4 16,-4-2-4-16,-3-5 4 0,1-2-7 15,-2 1 5-15,-4-2 4 0,4 0-3 0,-3-4 3 16,1 1-3-16,-4-3 3 0,4 2 2 0,-1 0 8 15,-6-2-2-15,11-2 0 0,-11 2 1 16,8-2 5-16,-3 2 2 0,-2-3-1 16,-3 3 0-16,9-4-5 0,-4 1 2 15,-4 0-2-15,4 1 2 0,-1-2-1 0,-2 0 0 16,2-1-16-16,0 1-9 0,1-1-25 16,-4-2-29-16,4 0-45 0,-1-1-106 0,1 1-132 15,-4-5 129-15</inkml:trace>
  <inkml:trace contextRef="#ctx0" brushRef="#br0" timeOffset="10841.15">11856 9161 387 0,'0'0'24'0,"0"0"4"16,0 0-18-16,0 0 0 0,0 0 2 16,0 0-1-16,0 0 7 0,0 0 4 0,0 0-3 15,0 0 15-15,0 0-10 0,0 0 6 16,0 0-2-16,10-2 3 0,-10 2 9 15,9-2 5-15,-5 0-9 0,3 0 18 0,-2-1-5 16,7-2 2-16,-2 0-4 0,0-1 0 16,7-1-6-16,-1-1 3 0,8-1-9 15,6-5-4-15,1 0-3 0,5-2 2 0,2 0-10 16,-1-4 1-16,1 4-5 0,12-10-1 16,0 2 3-16,-1-1-5 0,-1-1 1 0,2 1-4 15,-1-2-4-15,-1 2 1 0,1 0-5 16,-4 1-6-16,-8 7-10 0,-4 0-23 0,-1 0-20 15,-10 5-21-15,-2 4-28 0,-7 0-63 0,0 2-152 16,-4 2 163-16</inkml:trace>
  <inkml:trace contextRef="#ctx0" brushRef="#br0" timeOffset="11533.08">12496 8979 872 0,'0'0'-14'16,"0"0"2"-16,0 0 1 0,0 0 7 0,0 0-8 15,0 0 13-15,0 0 6 0,5 17 3 16,-5-9 10-16,2 6-3 0,-2-3 2 15,1 6 3-15,-1-1 5 0,0 6-3 0,0-2 2 16,0 3-4-16,-1 3-7 0,-1 0 10 16,2 4-1-16,-5-3-3 0,5 2-8 0,-2-1-2 15,0 3 4-15,2-3-1 0,-2 0-1 16,-4-2 5-16,3 0-4 0,1-2-10 0,-4 1 8 16,0-1 1-16,2-5 5 0,-5 1-1 15,1 1 4-15,-2-5 11 0,-5 4-1 0,2-3 0 16,1 0-3-16,-5-1 3 0,-3-4 0 15,5 0 4-15,-7-1-5 0,1-2 3 0,-4-2-3 16,-1 0-1-16,1-3-1 16,0-1 1-16,5-1-3 0,-3 0 2 0,-1 0 1 15,9-2-8-15,-1 0-1 0,-3 2 2 16,4-2 4-16,2 0-3 0,3 0 4 0,0 0-2 16,3 0 6-16,-1 0-1 0,-1-2-3 15,9 2-5-15,-8-2-2 0,8 2-1 0,-2-4-4 16,2 4-4-16,7-5 2 0,-4-2-3 15,10 2 1-15,-1-1-2 0,5-1 1 0,5 0-3 16,3-2-1-16,10-3-2 0,5 3 3 0,7-4-5 16,8 1 3-16,5 1 2 0,0-1-6 15,4 1-3-15,3 2-16 0,0 0-24 0,4-3-23 16,-2 4-30-16,8-3-33 0,-5-1-40 16,4 0-115-16,2-2-191 0,0 1 19 15</inkml:trace>
  <inkml:trace contextRef="#ctx0" brushRef="#br0" timeOffset="12260.63">15350 8957 1250 0,'0'0'-41'0,"-3"-6"21"0,3 6 10 0,-5-5 7 16,1 2 2-16,4 3 4 0,-2-5-2 15,2 5 5-15,-2-4-5 0,2 4-1 0,0 0 1 16,0 0 15-16,-11 12-14 0,10 1 4 16,-4 8 13-16,-3 13 1 0,-3 9 4 0,-2 11 8 15,1 7-1-15,-1 0 6 0,3 3-7 16,2-3 0-16,-4-1 2 0,9-2-6 15,-4-8-4-15,4-4 4 0,-2 0-5 16,-2-5-7-16,5 1 4 0,-1-2 0 0,-2-10-7 16,3-3-6-16,0-3-22 0,2-4-14 15,0-2-20-15,0-3-26 0,0-4-50 0,2-3-116 16,2-2-125-16,2-6 119 0</inkml:trace>
  <inkml:trace contextRef="#ctx0" brushRef="#br0" timeOffset="12632.7">15342 8911 985 0,'0'-18'-33'0,"0"2"15"16,0 2 10-16,0 1 15 0,0 6-3 0,2-2 8 16,1 2-2-16,0-4 2 0,-1 1 13 15,5 1-5-15,-2-1 9 0,-2 0 1 0,6 3 4 16,-3-2-7-16,2 1 0 0,1 0-7 15,1 1 4-15,-2 1-9 0,1-2 7 0,2 3-8 16,-1 2 2-16,0-2-3 0,5 3 0 16,-3 1-7-16,1 1 6 0,2 3 1 0,4 2-6 15,0 0 1-15,0 5 0 0,2 1-2 16,4 8-2-16,-4 6 6 0,1 0-6 16,-7 4-1-16,5 4 5 0,-10 7 4 0,-2 1 5 15,1 7 0-15,-5 9 0 0,-2 5-3 16,-4 1-3-16,0 1 8 0,-2-2 0 0,-3-3-5 15,-5-2 2-15,1-12-6 0,-4 8 1 16,0-4-2-16,-7-2 0 0,-1-4-3 0,-4 2-1 16,2-6-12-16,-5-2-13 0,-4-1-22 15,3-2-35-15,-5-2-24 0,5-11-34 0,-3 2-278 16,1-2 77-16</inkml:trace>
</inkml:ink>
</file>

<file path=ppt/ink/ink1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37.879"/>
    </inkml:context>
    <inkml:brush xml:id="br0">
      <inkml:brushProperty name="width" value="0.05292" units="cm"/>
      <inkml:brushProperty name="height" value="0.05292" units="cm"/>
      <inkml:brushProperty name="color" value="#FF0000"/>
    </inkml:brush>
  </inkml:definitions>
  <inkml:trace contextRef="#ctx0" brushRef="#br0">1553 5443 1050 0,'0'0'-19'0,"-2"-6"29"0,2 6 15 0,0 0 13 16,-4-4 12-16,4 4 9 0,0 0 10 15,0 0 2-15,-6-2 5 0,6 2-1 0,0 0-1 16,0 0-8-16,0 0 0 16,0 0-8-16,-8 0-8 0,8 0-3 0,0 0 0 15,0 0-8-15,0 0-7 0,0 0-4 16,0 0-3-16,0 0-2 0,0 0-3 0,0 0-4 15,0 0-1-15,0 0 1 0,29 2-3 16,-15-2 0-16,5 3-1 0,6-3 0 16,7 0-3-16,-1 0 2 0,16-3-2 0,-2 6 0 15,2-3-3-15,1 0 2 0,-2 0-2 16,7 0 0-16,-1 1-3 0,1-1 5 0,-1 2-4 16,5 0 0-16,0 0 2 0,12-1 1 15,-11-1 0-15,16 5-3 0,-1-5 1 0,-1 2-5 16,0-1 2-16,-4 1 8 15,2 2-6-15,-3-2-1 0,2 0 0 0,-12 1 1 16,8 3 0-16,2-2 0 0,-10-2-2 16,-3 1 1-16,0 0 0 0,3-1 2 0,-4 3-5 15,-3-3 4-15,3 2-2 0,-5-1 2 16,0 2-4-16,-1 0-1 0,-2-1 2 0,2 0-3 16,-12-2 5-16,-3-1-2 0,-2 3-1 15,-3-2 5-15,-2 2-2 0,-2-4-1 0,-3 2-2 16,-2-2-3-16,-4 1 4 0,-3-1 1 15,1 0 2-15,-3 2-5 0,1-2 0 0,-2 0 1 16,-1 0-2-16,-1 3 1 16,1-3 2-16,-7 0 1 0,10 0 1 0,-5 2-2 15,-5-2-1-15,8 0 2 0,-8 0-5 16,0 0 2-16,10 0 0 0,-10 0-2 0,4 1-19 16,-4-1-17-16,0 0-18 0,0 0-31 15,3 6-46-15,-3-2-54 0,0-4-125 0,-7 7-203 16,1-5-20-16</inkml:trace>
  <inkml:trace contextRef="#ctx0" brushRef="#br0" timeOffset="2535.91">10805 5363 1261 0,'0'0'-101'0,"-5"-3"24"0,5 3 3 16,0 0 17-16,0 0 10 0,0 0 12 15,3-6 12-15,-3 6 11 0,0 0 0 16,0 0 0-16,0 0 5 0,2-4 10 0,-2 4-7 16,0 0 4-16,0 0 2 0,0 0 3 15,0 0-4-15,0 0 5 0,0 0-3 0,0 0-3 16,0 0 10-16,0 0 1 0,0 0-6 15,3-2 0-15,-3 2-1 0,0 0 4 0,5-1 7 16,-5 1 5-16,0 0-2 0,12 0 3 16,-5 0 3-16,-7 0-9 0,15 0 14 0,-9 0-7 15,4 0-3-15,3-2 2 0,-2 2-7 16,1 2 2-16,3-2 2 0,-1 0-7 0,5 0 3 16,1 1-1-16,-2-1 4 15,5 0-7-15,1 0 1 0,-4 0-2 0,3 2 9 16,3-2-13-16,-1 0-4 0,-2-2 3 15,4 4-1-15,-2-2 6 0,3 2-5 0,-1-2 6 16,3 0-2-16,-1 0 4 0,0-2-7 16,-4 2 1-16,4 2-3 0,1-2 0 0,0 0 2 15,-1 0 5-15,0 0-10 0,2-2 3 16,1 0-3-16,-2 2-1 0,-2 0-2 0,4-1 0 16,0 1 1-16,-3-2 6 0,-2-1-3 15,3 3 5-15,2-1-3 0,-2-1 2 0,0 2-1 16,-3-2 2-16,3 0-4 0,4 0 2 15,-6 0-1-15,4 2 0 0,0-2-2 16,-3 2 1-16,3 0-4 0,2 0 6 16,-1 0-4-16,11-2 3 0,-1 1-5 0,2 1 2 15,2 0 5-15,-8 0 1 0,5 0-2 16,-4 0 0-16,4 0-5 0,-4 0 4 0,7 0-2 16,-4 0-1-16,6 0 4 0,-12 0 0 15,9 0-3-15,-7 0-1 0,6-2 6 0,-7 2-2 16,-2 0-6-16,8-2 1 0,-5 2 5 15,-9-2-6-15,4 2 4 0,-3-2 0 0,13 0-3 16,1-1 7-16,-10 1-5 0,-1-1 0 16,-3 1 1-16,11-1-3 0,2 1 3 15,-1 0 1-15,-8-2-2 0,-2 2 1 0,-1 1 1 16,10-3 3-16,-7 2-5 0,-5 0-2 16,2 0 0-16,-3-2 6 0,0 3-9 0,0 1 2 15,-1-3 5-15,-3 1 0 0,4 1-5 16,1 1 1-16,-3-2 3 0,3 0-5 0,-5 0 4 15,2 0 4-15,2 0-4 0,-2 2 0 16,5-2-4-16,-2 2 4 0,0 0 0 0,2-1-4 16,0 1 4-16,-2-2-3 0,-2 2 4 15,2 0-1-15,-5 0 0 0,5 2 1 0,-5-2 0 16,0 0-4-16,0-2 4 16,-1 4 5-16,-4-2-4 0,3 0-2 0,-1 0 0 15,-5 0 7-15,-1 0-7 0,1-2 1 16,2 2 6-16,-4-2-9 0,1 0 4 0,-1 0 1 15,4 2 0-15,-4-2 2 0,3 0 0 16,1 1 2-16,0-1 0 0,-2 0 4 0,4-1-10 16,0 2 5-16,-1-1-3 0,-3 0 3 15,5 0-3-15,-4 0-4 0,2 2 5 0,-2-2-2 16,-3 2 0-16,2-2 1 16,3 2 0-16,0-2 0 0,-1 2-3 0,-3 0 2 0,3 0-6 15,2-1 2-15,-4 1 3 0,2 0 0 16,-3 0 0-16,8 0 0 0,-6 0 5 15,2 0-7-15,-3 0 1 0,-1 0-1 16,-2 1-1-16,4-1 2 0,-8 0 2 0,0 2-2 16,1-2-4-16,-3 0 7 0,0 2-4 15,1-2 3-15,-9 0-7 0,11 0 7 0,-4 2-5 16,-7-2 6-16,8 0-4 0,-8 0 2 16,7 0-1-16,-7 0-1 0,10 0-3 0,-10 0 3 15,5 0-3-15,-5 0 1 0,0 0 2 16,7 2 1-16,-7-2 6 0,0 0-4 0,0 0-5 15,0 0 2-15,8-2-1 0,-8 2 3 16,0 0-2-16,0 0-3 0,0 0 9 0,8 0-7 16,-8 0 2-16,0 0 1 15,0 0-3-15,0 0 6 0,0 0-6 0,0 0 2 16,0 0-2-16,0 0-1 0,0 0 1 16,0 0-2-16,0 0 4 0,0 0 3 0,0 0-4 15,0 0 1-15,0 0-4 0,0 0 3 16,0 0 3-16,0 0-1 0,7-2-5 0,-7 2 1 15,0 0-36-15,0 0-18 0,0 0-35 16,0 0-52-16,0 0-287 0,0 0 62 0</inkml:trace>
  <inkml:trace contextRef="#ctx0" brushRef="#br0" timeOffset="4112.18">17489 5488 1056 0,'9'2'-66'0,"-6"-2"8"15,-3 0 16-15,14 0 12 0,-11 0 14 0,7 0 5 16,-10 0 11-16,13 0 7 0,-1 0 8 16,-2 0 1-16,-2 0 0 0,4 0 6 0,3 0-5 15,0 0 3-15,4 0 0 0,-3 2-1 16,8 0-3-16,3 0 12 0,2 0-4 0,5-1-3 15,11 4 1-15,-2-2-1 16,6-1-1-16,-4 2-2 0,7 0-5 0,-5-2 2 16,8 1-1-16,-3-1 0 0,5-4 1 15,12 2-6-15,2 2 3 0,1-2 0 0,-1 2-2 16,-2-2 3-16,5 0-7 0,-1-2 3 16,-1 2 0-16,1-2-3 0,1 0 4 0,-2 2 1 15,0-1 5-15,0 1-5 0,-14 0 4 16,4 0-2-16,7-2-2 0,0 2 0 0,-12-2 0 15,2 2-3-15,-2 0 0 0,-5 0-3 16,0 2 1-16,1-4 11 0,-5 0 2 0,1 4 0 16,-6-4 1-16,-5 2 2 0,-7-2-2 15,1 2-2-15,-1 0-4 0,-6 0 2 16,1-2-3-16,-1 2 2 0,-4-2-5 0,2 1 1 16,-9 1 1-16,6 0 0 0,-3-2 0 15,-2 2 0-15,-5 0 0 0,0 0 11 0,-2 0-3 16,4 0 1-16,-7-3 0 0,2 3-6 15,-7 0 1-15,13 0-1 0,-13 0 0 0,10-2-3 16,-4 2-2-16,-6 0-2 0,9 0 1 16,-9 0-1-16,5-1 2 0,-5 1 2 0,7 0-6 15,-7 0-1-15,0 0 2 16,6-2-3-16,-6 2-12 0,0 0-19 0,0 0-23 16,0 0-35-16,0 0-45 0,0 0-75 0,0 0-290 15,-13-6 0-15</inkml:trace>
  <inkml:trace contextRef="#ctx0" brushRef="#br0" timeOffset="5360.22">22645 5433 1206 0,'0'0'-91'15,"0"0"18"-15,0 0 5 0,0 0 15 0,0 0 3 16,0 0 11-16,20-5 6 0,-20 5 13 15,8-2 2-15,-1 0 1 0,-2 0 5 0,-5 2-4 16,13-2 4-16,-4 0 10 0,-1 0 4 16,2 1-1-16,2 1-3 0,0-3 11 0,1 1-6 15,1 2 0-15,2 0-1 0,1 0 3 16,3 0 4-16,0 0-4 0,3 0-4 16,4 0 2-16,1 0 1 0,4 2-7 0,-1 1 9 15,0-2-1-15,1 1-7 0,13 0-3 16,-3 2 5-16,-5-2 7 0,7-2-6 0,-2 4 4 15,4-3 7-15,-2-1-13 0,2 2 4 16,2 1 1-16,-1-3 0 0,1 1-1 0,1 1-2 16,-2-2 7-16,2 0-4 0,4 0 0 15,-3 0 14-15,5 0 4 0,-1 0-3 0,2 2-3 16,3-2-4-16,13 2 3 0,-16-2-1 16,20 3-10-16,-3 0 10 0,4-3 0 0,3 2 0 15,-1-2-8-15,-4 3-2 0,0-1-2 16,1 0 2-16,0 0 4 0,-1 0-4 0,3 1 5 15,-9 2-5-15,2-4-1 16,-3 3-2-16,-14 0 3 0,1-4-2 0,-3 1-1 16,1 4-3-16,-7-4-1 0,0-1 1 15,-11-1 2-15,-5 1 3 0,-5 1-1 0,-3-1-6 16,-4 0-7-16,-3 0-12 0,2 0-14 16,-7 0-24-16,2-1-27 0,-1 1-51 0,-5 0-83 15,1 0 75-15</inkml:trace>
  <inkml:trace contextRef="#ctx0" brushRef="#br0" timeOffset="7064.92">7499 6287 633 0,'7'-3'12'0,"-6"1"4"16,-1 2-3-16,7-4 0 0,-5 0 0 16,-2 4-1-16,6-2 2 0,-6 2 3 0,4-3-3 15,-4 3 2-15,7-3 4 0,-6 0-15 16,4 1 4-16,-1 0 6 0,2 0-13 0,-1-2 5 16,3 2-5-16,3 1 1 15,-3-3 0-15,2 2 5 0,3 0-6 0,-1-2-4 16,3 2 11-16,0-2-6 0,2 0 2 15,1 1 2-15,2 0-3 0,0 1 3 0,-1-2-11 16,2 0 16-16,6 0 1 0,1-2-6 16,-1 5-2-16,2-4 1 0,11 0-6 0,5 2 1 15,-3-2 1-15,3 2 1 0,4-3 1 16,2 2 6-16,3-1-14 0,13-1 6 0,3 2-2 16,-2-2-3-16,6 3 3 0,1-3-1 15,2 2 2-15,-4 1-1 0,2 1-6 0,-1-1 12 16,-3 3-9-16,-15-2 4 15,4 2-2-15,-4-1 3 0,-1 1 0 0,-3 0-5 16,-1 1 1-16,1-1-1 0,-4 2 6 16,-4 1-6-16,3-3 4 0,-12 0 4 0,-2 2-2 15,-1-1 2-15,0-1 2 0,1-1-5 16,-3 1-3-16,2 0 6 0,-4 0-3 0,2 0-3 16,-5 0 1-16,1-2 1 0,-6 4-7 15,1-4 16-15,-4-1-9 0,0 1-1 0,-2 2 7 16,0 0-7-16,-3-1 5 0,-2 1-8 15,1 0 4-15,-1 0-3 0,1-2-3 0,-5 2 4 16,2 0 0-16,1-2-7 16,-9 2 13-16,13 0-5 0,-8-2 1 0,-5 2-1 0,7 0-2 15,-7 0 0-15,8 0 12 16,-8 0-12-16,0 0 10 0,9-2-3 0,-9 2 3 16,0 0-15-16,0 0 2 0,8 0 2 15,-8 0 3-15,0 0-3 0,0 0 3 0,8 0-3 16,-8 0 2-16,0 0 6 0,0 0-1 15,0 0-8-15,0 0-1 0,7-2 0 0,-7 2 3 16,0 0-2-16,0 0-12 0,0 0-12 16,7 2-15-16,-7-2-17 0,0 0-38 0,0 0-144 15,0 0 239-15</inkml:trace>
  <inkml:trace contextRef="#ctx0" brushRef="#br0" timeOffset="9820.32">19051 6316 649 0,'0'0'-1'16,"0"0"10"-16,-9 0 12 0,9 0 3 0,0 0-1 16,0 0 1-16,0 0 6 0,0 0 2 15,2-6-3-15,-2 6 0 0,0 0-1 0,0 0-4 16,7-5-1-16,-3 3 2 0,-4 2-15 15,10-3 6-15,-1 2 5 0,-3 1-8 16,6 0-7-16,0-2-2 0,1 2 2 16,2 0 6-16,7-2-4 0,-2 2 5 0,4 0-7 15,5 0 4-15,5 0-4 0,11 0 2 16,2 0-3-16,1 0 2 0,4 0 2 0,5 0-1 16,0-2-4-16,15 1-1 0,-1-1 1 15,-12 2 3-15,11-3 0 0,7 1 2 0,-2 2-9 16,2-3-1-16,3 3 4 0,2-2 11 15,0 0-3-15,2 0 6 0,2-2-1 0,2 3 0 16,-2-1 4-16,6-3 7 0,-1 2-6 16,-5 1 6-16,2-1-2 0,-2 0-5 15,0 3 4-15,-2-2 0 0,-2 1-3 16,0-1-6-16,-3-2-1 0,-1 4 1 0,1 0-2 16,0 0 2-16,-6 0-6 0,3 0 4 15,-5 2-3-15,1-2 1 0,-16 2-5 0,0-2 4 16,4 2-3-16,7 1-2 0,-13 0-2 15,-1-2 2-15,-1 5 0 0,-2-5 2 0,3 4 0 16,-2-3-2-16,-3 1-1 0,-4 3-2 16,-3-4 0-16,-2 0 1 0,-11 1 3 0,6 0-3 15,-6 0-2-15,-1-1-2 0,-4 0 0 16,-1 0 6-16,-6-2-3 0,1 1 0 16,-3 2 2-16,-1-3 0 0,-3 2 7 0,0-2 2 15,0 1 0-15,-2-1 2 0,-2 0-1 16,0 0-1-16,3 2-1 0,-9-2-2 0,8 0 5 15,-8 0-5-15,8 0 0 0,-8 0-4 16,9 0 2-16,-9 0-1 0,0 0 1 0,6 0-3 16,-6 0-5-16,7 2 7 0,-7-2-3 15,0 0 1-15,5 0-1 0,-5 0-1 0,0 0-3 16,0 0 1-16,10 0 4 0,-10 0-3 16,0 0 1-16,0 0 0 0,0 0-2 0,0 0-1 15,0 0 1-15,0 0-1 0,0 0 3 16,0 0-5-16,8 0 3 0,-8 0-1 15,0 0 2-15,0 0-2 0,0 0 0 16,0 0 0-16,0 0-4 0,0 0-5 0,0 0-10 16,0 0-23-16,0 0-18 0,0 0-20 15,0 0-42-15,7-2-64 0,-7 2-276 0,0 0 30 16</inkml:trace>
  <inkml:trace contextRef="#ctx0" brushRef="#br0" timeOffset="15256.54">8129 7956 1140 0,'0'0'-91'0,"0"0"23"0,0 0 3 16,2-8 11-16,-2 8 12 0,2-3 18 15,-2 3 7-15,3-6 9 0,-3 6 12 0,1-6 10 16,-1 6-8-16,0-3 3 15,2 0 2-15,-2 3-3 0,2-4 0 0,-2 4 6 16,0 0 0-16,3-5-12 0,-3 5 11 16,4-4-7-16,-4 4 2 0,6-2-2 0,-4-1-4 15,4 0-2-15,-6 3-2 0,13-2 10 16,-2-1-4-16,-1 3 12 0,2-2-12 0,3 0-3 16,2 1 2-16,2-2-1 0,2 1 0 0,0 1 2 15,6-3 3-15,-4 2-10 16,4 0 5-16,0-2 0 0,3 3-1 0,2-1-2 0,-1-3-6 15,3 5 8-15,11-4-5 0,2 4 6 16,1-3 1-16,3 2 1 0,-3-1-3 16,0-1-5-16,4 2 4 0,-1-1-8 15,2 0 17-15,-3 2-11 0,5-2-4 0,-3 0 8 16,0 0-2-16,3 0 5 0,2-1-9 16,-1 0 8-16,-4 1-2 0,15-3 0 0,-12 2 6 15,0 3-9-15,-1-2 3 0,3-1-3 16,-2-2 1-16,2 5 0 0,-2-4-1 0,-2 2 2 15,1-2-3-15,-1 1-3 0,-2 0 4 16,0 1 4-16,-1 1-7 0,0 1 17 0,-1-2-11 16,1-2-4-16,2 3 7 0,1-4-3 15,-1 2-8-15,3-1 0 0,-1 2 4 0,11-2 14 16,-12 1-6-16,1 3-4 0,1-3-7 16,10-2 8-16,-10 3-7 0,-1 2 2 15,1-2 6-15,2 0-5 0,-3 0-4 16,1 0 4-16,-2 2 9 0,-1-1-4 0,-4 1-5 15,2-4 4-15,1 2 4 0,-1 2-10 16,0-2 5-16,0 0-2 0,1 0-3 0,-3-1 7 16,3 3-8-16,-4-3 10 0,5 1-10 15,-9 2 9-15,6-1 0 0,-6-3-6 0,4 0 6 16,-10 4-4-16,10-2 4 0,-4 0 6 16,-6 1-11-16,-6-1 7 0,15 0-5 0,-8 0-3 15,-4 2-2-15,7-2 9 16,-1 0-2-16,4 2 2 0,-6 0-8 0,-2 0 10 15,8 0-2-15,0-2-8 0,-6 2-2 0,6-2 1 16,-6 2 6-16,8-1 4 0,-8-2-6 16,6 6-4-16,-6-3 4 0,-5 0 10 0,3 0-9 15,8-3 1-15,-7 3 5 0,-3 0-8 16,-1 0 5-16,2 0-5 0,10 4 8 0,-6-4-8 16,-6 0 8-16,11 2-9 0,0 0-1 15,-8-2 11-15,-5-2-7 0,1 2-6 0,2 2 10 16,-3-2-4-16,-2 0-4 0,3 0 1 15,-7 0-4-15,-2 0 10 0,2 0-3 0,-2 0-3 16,-4 0-1-16,2 0 2 0,0 2 0 16,0-2 0-16,3 0 5 0,-6 0-5 15,1-2-2-15,-1 2 0 0,2-2 4 0,0 2-11 16,0 0 13-16,-1-2-4 0,-3 2 2 16,3 0-3-16,0 0-2 0,-2 0-3 15,2-1 10-15,-2 1 2 0,-1 0-6 0,6 0-4 16,-6 0 10-16,5 0-5 0,-3 0-3 15,0 0 5-15,1 0 1 0,1 0 3 0,3 0-10 16,-1 0 3-16,-3 0-1 0,2 1-1 16,-2 1 1-16,-1 0 2 0,4 0-9 0,-8-2 8 15,3 2 8-15,2 0-11 0,-2-2 2 16,-3 2-6-16,1 0 13 0,-3-1-3 16,3-1-2-16,-3 2 3 0,1 0 4 0,-1-2-7 15,2 0-3-15,-1 2-4 0,-1 0 7 16,-2 0 0-16,-2 0-3 0,3-2-2 0,0 1 8 15,-3-1 2-15,0 0-7 0,3 2 7 16,-3-2-11-16,-2 3 6 0,-6-3-1 0,15 0 0 16,-8 2 10-16,-2-2-20 0,-5 0 14 15,12 1 0-15,-12-1-8 0,8 0-2 0,-8 0 7 16,8 2 1-16,-8-2-7 0,7 0 9 16,-7 0-2-16,0 0 2 0,8 0-8 0,-8 0 2 15,9 0 0-15,-9 0-4 16,5 0 9-16,-5 0 1 0,9 0-3 0,-9 0 2 15,0 0-2-15,13 2-1 0,-13-2 0 16,3 2 2-16,-3-2 3 0,0 0-8 0,12 2 4 16,-12-2 5-16,3 0 0 0,-3 0-5 15,0 0-1-15,9 0 1 0,-9 0 4 0,0 0-5 16,0 0-3-16,11 0 4 0,-11 0-3 16,0 0-10-16,5 0 14 0,-5 0 0 0,9 0 6 15,-9 0-7-15,0 0 0 0,0 0-4 16,8-2 0-16,-8 2 2 0,0 0-2 0,8 0 7 15,-8 0 1-15,0 0-8 0,0 0 4 16,7 0-2-16,-7 0 0 0,0 0 4 16,0 0-4-16,0 0 5 0,7 2-6 0,-7-2-3 15,0 0 8-15,0 0-9 0,0 0 5 16,0 0 3-16,0 0 0 0,0 0-10 0,0 0 9 16,0 0 1-16,6 2-2 0,-6-2 1 15,0 0 3-15,0 0-7 0,0 0 9 0,0 0 1 16,0 0-5-16,0 0-2 0,0 0-3 15,0 0 9-15,0 0-12 0,0 0 6 0,0 0-1 16,0 0 5-16,0 0-4 0,0 0 7 16,0 0 3-16,0 0-5 0,0 0-3 0,0 0 13 15,0 0-7-15,0 0 3 0,0 0 5 16,0 0-7-16,0 0 0 0,0 0 1 16,0 0-7-16,0 0-1 0,0 0 6 15,0 0-5-15,0 0 4 0,0 0-3 0,0 0 5 16,0 0-5-16,0 0 7 0,0 0-7 15,0 0 2-15,0 0 7 0,0 0-12 0,0 0 5 16,0 0 0-16,0 0-1 0,0 0 2 16,0 0 1-16,0 0 0 0,0 0-10 0,0 0 2 15,0 0 6-15,0 0-5 0,0 0 5 16,0 0-1-16,0 0-3 0,0 0 4 0,0 0-5 16,0 0-5-16,0 0 2 0,0 0-3 15,0 0 7-15,0 0 2 0,0 0-3 0,0 0 3 16,0 0 3-16,0 0-4 0,0 0-7 15,0 0 5-15,0 0-4 0,0 0 2 16,0 0-4-16,0 0 5 0,0 0 0 0,0 0 2 16,0 0 0-16,0 0-2 0,0 0 0 15,0 0-1-15,0 0 10 0,0 0-9 0,0 0 3 16,0 0-1-16,0 0-1 0,0 0-2 16,0 0 1-16,0 0 2 0,0 0-4 0,0 0 10 15,0 0 0-15,0 0-2 0,0 0 1 16,0 0-2-16,0 0 9 0,0 0-10 0,0 0-1 15,0 0 6-15,0 0-2 0,0 0-6 16,0 0-1-16,0 0 4 0,0 0 5 0,0 0-3 16,0 0-1-16,0 0 3 15,0 0-1-15,0 0-8 0,0 0 0 0,0 0 2 16,0 0 6-16,0 0-9 0,0 0 0 16,0 0 2-16,0 0 2 0,0 0 3 0,0 0-4 15,0 0 0-15,0 0 0 0,0 0 3 16,0 0-1-16,0 0-2 0,0 0 3 0,0 0-8 15,0 0 2-15,0 0 4 0,0 0-2 16,0 0-4-16,0 0 4 0,0 0 7 0,0 0-9 16,0 0 3-16,0 0 0 0,0 0-2 15,0 0 1-15,0 0 1 0,0 0-4 0,0 0-3 16,0 0 7-16,0 0 4 0,0 0-6 16,0 0-2-16,0 0 0 0,0 0 8 15,0 0-3-15,0 0-8 0,0 0 12 0,0 0-4 16,0 0-5-16,0 0 6 0,0 0-5 15,0 0 3-15,0 0 2 0,0 0 3 0,0 0-5 16,0 0-8-16,0 0 5 0,0 0 0 16,0 0 6-16,0 0 0 0,0 0-9 0,0 0 6 15,0 0-2-15,0 0 2 0,0 0-6 16,0 0 4-16,0 0 1 0,0 0 1 0,0 0-10 16,0 0-17-16,0 0-14 0,0 0-18 15,0 0-11-15,0 0-11 0,0 0-28 0,0 0-60 16,0 0-165-16,0 0 153 0</inkml:trace>
  <inkml:trace contextRef="#ctx0" brushRef="#br0" timeOffset="19559.93">16928 7071 814 0,'0'0'-60'0,"0"0"15"0,-5-1 7 0,5 1 10 0,0 0 6 16,0 0 10-16,0 0 3 0,0 0 3 15,0 0 3-15,-7-2 1 0,7 2 2 16,0 0-4-16,-6-2 4 0,6 2-4 15,0 0 9-15,0 0 4 0,-15 2 1 0,9 0-2 16,0-1 4-16,-3-1 7 0,1 2 2 16,0 1-8-16,-4 0 6 0,0 1-1 0,-1-4 0 15,5 3 0-15,-2 2-1 0,-2-2 3 16,0 1-8-16,0 0 8 0,2 1-8 0,2 1 3 16,-3 0-8-16,2 1 9 0,-3 3-2 15,6-2 4-15,-5 3-5 0,-2 0-2 0,5 1-2 16,-2 1-1-16,1-2 6 15,-2 2-9-15,3 0 2 0,-1 2 4 0,-1 2 1 16,4-4-3-16,-3 3-8 0,-1 0 12 16,4-2-11-16,0 4 2 0,0-2-1 0,-3-2 3 15,5 4-2-15,-3-2-4 0,1 2 1 16,5 0-1-16,-9 3 10 0,5-3-4 0,0 0-3 16,1 0 5-16,0 1-3 0,2-1 1 15,-5 0 0-15,5 0-4 0,1 3 3 0,-2-2 4 16,-1-1-8-16,2 2 3 0,2-3 6 15,0-2-7-15,0 2 0 0,2 2 3 0,-2-4-1 16,4 2 4-16,0 2-1 0,0-4-4 16,4 2 2-16,-1 0-1 0,1-4-6 15,5 6 2-15,0-4 7 0,0-3-8 0,1 2 7 16,3 0-7-16,2-2 1 0,-1-1 5 16,4 2 0-16,7 0 2 0,-1-1-4 0,-5-3 2 15,7 3 0-15,0-3 2 0,6 0-2 16,-7 0 2-16,-2-2-5 0,13 0 8 0,-1 0-4 15,-2 2-5-15,3-2-3 0,-5 0 12 16,1-3-10-16,-7-2-6 0,3 1 5 0,10 1 0 16,-9-2 2-16,-3 1-3 0,2-2 6 15,-4 0 0-15,4 1-6 0,2 0 3 0,-5 1-1 16,5 1 2-16,-4-4 2 0,-2 1 2 16,2-1-3-16,6 2-4 0,-5-2 2 0,5 0 0 15,5 2 3-15,-2-2 0 16,2 2-4-16,-2 0 6 0,4-1-8 0,2 1 6 15,-1 0 3-15,-1 2-4 0,-1-1 1 16,1 0-1-16,1-2 1 0,-9 1 4 0,10 1-6 16,-1 2-3-16,-3-3 7 0,6 2-4 15,-3-1-2-15,-1-1 3 0,2 2-2 0,2 1-3 16,-6-2 0-16,3 1 4 0,5-2-1 16,-8 3-1-16,1-1 1 0,-2 1 3 0,4-1-3 15,-11-1 1-15,-3 3 1 0,0-5-2 16,-1 1-1-16,1 2-3 0,-3-2 1 0,2 1-1 15,-2-1 7-15,3 0-2 0,-3 1-3 16,2-1 5-16,3 2-4 0,-3-2-2 16,-2 1 0-16,3 2 3 0,-3-3 0 0,5 2 0 15,-2-3-5-15,-2 3 2 0,6-2 6 16,-2 1-3-16,-3-1 1 0,13 0-2 0,-7 2 5 16,7-1-4-16,-3 2-2 0,-8-3 7 15,3-2-8-15,9 4 6 0,-6-3 0 0,-7 1 0 16,2 0-1-16,13 0-9 0,-10-2 6 15,-3 0 2-15,-1 2-5 0,3-1 1 0,-4-2 7 16,5 1-1-16,-2 0-3 0,-1-2 6 16,2 2 0-16,-4 0-2 0,7 0-5 0,-6 0 7 15,1 0-2-15,-2 0-9 16,4-2 12-16,-4 0-9 0,1 0 3 0,-2 2 0 16,1-1 4-16,0-1-6 0,-5 2-1 15,-3-2-1-15,6 0 5 0,-5-1-3 0,2 3 5 16,-1-2-2-16,-2 1-5 0,1-1 4 15,2 0-2-15,-1 2-3 0,-1-4 2 0,4 2 0 16,0 0 2-16,-4 1-4 0,2 1 2 16,3-2 8-16,-3 0-12 0,0 2 4 0,1 0 3 15,2-2-6-15,0 2 4 0,1 0-4 16,-4 0 2-16,3-1 0 0,-3 1-2 16,7-2 1-16,-5 0 4 0,3 2 6 0,-3-2-8 15,1 2 3-15,0-2-5 0,-1 2 2 16,-1-3-4-16,0 3 3 0,1-2-2 0,-2 1 5 15,-2 1-2-15,-3-4 0 0,6 4 0 16,-3-2 1-16,-3 0-2 0,3 2-2 0,1-2 12 16,-3 1-12-16,1-1 6 0,2 0-9 15,-3-1 6-15,2 2 0 0,-2 0-2 0,-3-1 10 16,6 0-9-16,-3 0 0 0,1 1 0 16,-4 1-1-16,1-6 4 0,-1 6-5 0,4-1 3 15,-4 1 1-15,6-2 0 16,-3 0-3-16,-1 0 0 0,4 0 3 0,6 1-2 15,-8-1 1-15,3 2 2 0,3-2 3 16,1 0-4-16,-1-1-1 0,-3 3-4 0,2-2 4 16,4 1 3-16,-6 1-4 0,2-1 0 15,3-1 1-15,2 2 0 0,-3 0 2 0,2 0-7 16,-1 0 9-16,2 0-5 0,-2-2 2 16,0 2-5-16,2 2 10 0,0-2-7 0,-2 2 4 15,2-2 1-15,-1 1-5 0,-4 0-2 16,3-1-1-16,2 5 3 0,-5-5 2 0,1 2 0 15,-3 0 1-15,0-2 1 0,-2 2-3 16,2-2 0-16,-2 1 0 0,0 3 5 16,5-2-9-16,-6 0 2 0,1-1-1 15,4 1 2-15,1 3 0 0,-4-3-1 0,-2 2 0 16,4-3 2-16,-4 0-4 0,6 4 5 0,-4-3 1 16,-2-1-1-16,1 3-3 0,-2-2 2 15,3 0 0-15,-2 0 2 0,-1-1 1 0,3 4-5 16,-4-1-2-16,2-2 7 0,-2 0-4 15,0 1 2-15,0-1 0 0,0 1 1 0,-2 1-4 16,5-2 1-16,-2 2 3 0,0-2-7 16,6 1 11-16,-2 2-9 0,2-1 0 0,-2-3 0 15,5 5 2-15,-3-3 3 0,8 1-1 16,4 0 4-16,1 2-5 0,-9-2 3 0,1 2-1 16,-2-5 0-16,12 5-2 15,-12-4 5-15,10 1-4 0,-3 1 0 0,-9 0-1 16,6-2-2-16,-2-2 4 0,-1 0-4 15,16 2-2-15,-10-1 3 0,-4-1-1 0,14 0 2 16,-3 0 0-16,-6 0 4 0,-5 2-6 16,11-2 2-16,-6 0-4 0,-4 0-2 0,-3 0 8 15,1 3-1-15,0-3-4 0,-4 2 5 16,6-2-5-16,-4 0 4 0,1 1-1 0,1-1 2 16,-3 2 1-16,1-2-4 0,-2 2-1 15,2-2 6-15,2 0-4 0,-3 2 0 0,0-2-4 16,-3 0 4-16,3 0-6 15,2 0 5-15,-1 2 4 0,0-2-7 0,-2 0 5 16,2 2-6-16,2-2 2 0,-3 0 10 16,0 0-12-16,0 2 6 0,3-4-1 0,0 0 3 15,-3 2-4-15,2-4 4 0,-3 2-6 0,1-1 6 16,-1 1-8-16,-1-4 7 0,-2 2-1 16,2-4-3-16,-2 1 9 0,3-2-8 0,3-3-1 15,5 1 1-15,-5 0-5 0,3-3 4 16,-2 3 1-16,1-3-2 0,-6 3-1 0,5-1 4 15,-9 1-4-15,0 0 7 0,-2 1-9 16,0 2 4-16,0-4-3 0,-5 3 7 16,1-1-2-16,-4 1 0 0,4-4 4 15,-2 3-5-15,1-3 2 0,-5 2 0 0,-1 0-4 16,1 1 0-16,-3-1 1 0,3-1 6 16,-3 3-3-16,0 0-3 0,-1-1 0 0,-2-2 1 15,2 5 4-15,0-2-7 0,-6 2 8 16,4-2-8-16,-1 2 2 0,-4 0-3 0,3-1-4 15,-3 3 5-15,1-3-1 0,-1 0-6 16,0 0 4-16,-4 1 5 0,0-1-13 0,-2-1 6 16,-3-3 1-16,-1 2-10 0,0-2 3 15,-5 2-2-15,0-2 4 0,-4-2 3 0,0 2-5 16,0 4 2-16,-2-4 1 16,0 0 4-16,0 1-2 0,-1 2 5 0,-2 0-4 15,1-3 6-15,0 3 3 0,0 1-6 16,-3 1 1-16,3-3 5 0,1 2-7 0,-3 1 0 15,-3-1 1-15,3 2 4 0,-11-5-1 0,0 1 1 16,9 3-4-16,-11-1 7 0,-1-3 2 16,-1 0-4-16,-2-1 2 0,-3 1-13 0,0 0 5 15,-15-4-6-15,2-1 3 0,-5 1 4 16,2-1 2-16,-1-4-8 0,-4 1 7 0,-2 1-3 16,0-1-3-16,-11-1 4 0,7 0-1 15,-6 2 2-15,-2-1 3 0,1 1-1 0,-1-4 1 16,0 5-2-16,-2-5-2 15,0 4 6-15,-4-1 1 0,-19-3-7 0,21 5 5 16,-23-5-7-16,0 1 8 0,-1-1-4 16,1 0 0-16,-1 3 2 0,-1-4 1 0,2 2 5 15,4-1-8-15,17 6-1 0,-21-4 8 16,0 1-9-16,4-2 5 0,19 2-1 0,-4 6 1 16,-3-2-2-16,3 2-4 0,1-1 16 15,-2 3-10-15,5 0-2 0,3-3 5 0,2 3-2 16,-3-2 0-16,12 3 2 0,-7 3-3 15,2-1 6-15,2-1-6 0,-3 2 1 0,7 1 0 16,-7-2 2-16,1 3 6 0,-1-3-9 16,1 4-8-16,-3-2 7 0,1 3 3 15,-3-1-5-15,2 0 0 0,0 0 6 16,5 3-1-16,-3-1 3 0,-2-1-2 0,6 0 3 16,-2 1-3-16,4 0-3 0,2-1 7 15,-2-2-2-15,3 2-2 0,12-1-2 0,1 4-2 16,-1 0 1-16,-2-2 1 0,9 2 6 15,2 0-6-15,0 0-2 0,9 0 0 0,2 2 4 16,5-2-3-16,0 2-3 0,-2-2 4 16,3 4-4-16,3-3 0 0,-1 5 12 0,4-4-5 15,-2 2 0-15,-2-1 0 0,2 2-1 16,2-2 6-16,-3 3-12 0,1-1-4 0,0 2 8 16,0-4 3-16,0 0-9 0,0 2 14 15,3-2-5-15,-1 1 1 0,3-2-4 16,-5 2-1-16,1-2 3 0,3 4 1 0,0-4-3 15,-2 2-1-15,5-1 2 0,-6-2-6 16,-4 4 11-16,3-2-7 0,0-3 0 0,-2 4 2 16,0-2 5-16,-3 0-1 0,3 0-8 15,-4-2 9-15,-9 6-7 0,4-4 2 0,-8 1-1 16,-2 1-3-16,10-4 6 0,-10 1 0 16,10 4-4-16,4-5-1 0,-1 1 5 0,-1-1-2 15,4 2 2-15,-2-2 2 0,0 2 1 16,3 0-3-16,-3-2-2 0,1 4 4 15,3-2-1-15,0 0-2 0,-2-2 2 16,5 1-6-16,0-1 5 0,-2 3-2 0,3 0-2 16,-1-1 7-16,0 2-7 0,-5-2 3 15,3 2 3-15,-13 5-4 0,9-5 4 0,-6 4-3 16,-3-3 3-16,0 3 4 0,6-5-8 16,-6 5 6-16,0-1 0 0,-2-1-3 0,2 2 4 15,-2-1-4-15,0 1 4 0,2-3 2 16,0 3-9-16,0 0 1 0,9 0-1 0,4-7 8 15,-5 5 0-15,7 0-6 0,-5-1 0 16,5 1-2-16,-2-2 2 0,4 2 0 16,0 1 0-16,2-2 0 0,4 1-3 0,3 0 2 15,0 0 3-15,2-2-8 0,-1-1 2 16,3 2 4-16,4-3 4 0,-5 5-7 0,5-4 6 16,-3-1-7-16,6 0 5 0,-4 2-7 15,4-1 0-15,-2-1 5 0,0 2-7 0,5-4 16 16,-5 2-12-16,0 0-3 0,5-2 4 15,0 0-9-15,-7 2 9 0,7-2-12 0,-3 3-4 16,3-3-10-16,-5 3-12 0,5-3-16 16,0 5-14-16,0-5-30 0,0 0-173 15,0 0 210-15</inkml:trace>
  <inkml:trace contextRef="#ctx0" brushRef="#br0" timeOffset="25808.67">10698 10551 710 0,'0'0'-24'15,"0"0"16"-15,2-2 13 0,-2 2 3 16,0 0 14-16,0 0 10 0,0 0-3 0,0 0-3 16,-4-7 17-16,4 7-3 0,0 0 8 15,0 0 0-15,0 0 1 0,-7-4-3 0,7 4 7 16,0 0 2-16,0 0-7 0,0 0 0 15,0 0-2-15,-6 0-5 0,6 0-6 0,0 0 5 16,0 0-6-16,0 0-3 0,0 0-4 16,0 0 0-16,0 0-1 0,0 0-2 0,0 0-1 15,0 0-3-15,0 0-2 0,0 0-3 16,0 0 2-16,0 0-2 0,0 0-4 0,15-5 4 16,-15 5-6-16,6 0 2 0,0-2-4 15,-6 2 1-15,11-2-4 0,-3 0 1 16,-1 2 1-16,0-3 0 0,4 2 0 0,-2 1-5 15,1 0-1-15,3 0 4 0,-3-2-4 16,5 2 3-16,-1 0-3 0,6 0-1 0,-4-2 4 16,8 2-4-16,-4 0 2 0,5 0 1 15,5 0-3-15,2-2 4 0,-2 2-1 0,2 0 6 16,1 0-4-16,2 0-3 0,-2 2 0 16,1-2 4-16,-1 2-2 0,1-2-2 0,-1 0-8 15,-1 2 7-15,3-2 3 0,-3 0-1 16,3 1-8-16,-5-1 6 0,4 0 0 15,-5 0 4-15,2 0 0 0,1 3-4 0,-2-3 1 16,-2 2 0-16,2-2-4 0,4 2 7 16,-5-2-3-16,0 0-6 0,1 2 5 15,2 0 0-15,-4-2 6 0,4 0-2 0,0 1-4 16,-2-1-2-16,-2 0 1 0,4 0 3 16,1 0-2-16,1 0-1 0,-1 0 1 0,-1 0 1 15,15 2-1-15,-10-2 3 0,-4 0-2 16,14 2 0-16,-9-2-6 0,-4 0 4 0,-1 0 1 15,0 2-3-15,1-2 7 0,-1 0-4 16,1-2 1-16,-1 2 2 0,4 0 0 0,-4 0-2 16,11 0-1-16,3-2 0 0,-12 0-2 0,11 1 0 15,-2-1 5-15,-2-2-5 16,-6 2 1-16,3-2 1 0,4 0 3 0,-8 0-1 16,-3 2 0-16,2 2 3 0,7-5-10 15,-5 3 2-15,-6 2 5 0,1-2 0 0,3 2 0 16,-3-1-3-16,1-1 6 0,12 0-4 15,-6 2-4-15,-7 0-1 0,2 0 1 0,0 0 5 16,12 2-1-16,-8-2 3 0,-7 0-8 16,4 2 8-16,-5-2-6 0,3 0 5 0,-1 1-4 15,0-1 3-15,-1 0-2 0,-1 0 2 16,1 0-2-16,-3 0-1 0,1 2 2 16,-3-2-1-16,-2 0 1 0,8 0 1 15,-10 2-5-15,4-4 1 0,-1 4 6 0,-1-4-4 16,-5 4-1-16,6 0 2 0,-4-2 2 0,3 1-3 15,2 1 1-15,-1 0 3 0,3 0-4 16,-4 0 1-16,7 2-5 0,-10-4 6 0,5 4-3 16,0 0 2-16,3-2-5 0,-1 1 3 15,-3-1-3-15,1 4 7 0,0-1 2 0,-2-3-5 16,0-2 0-16,-2 4-2 0,2-2 6 16,0 2-2-16,-2-2-2 0,-2 2-1 0,7-3 3 15,-8 1-1-15,5 0-1 0,1 0 0 16,-4 0-3-16,3 0 2 0,4-1 0 15,1 3 1-15,-1-2-1 0,3-1 5 0,-1-1-1 16,2 2-6-16,1-2-1 0,12 1 4 16,-2 1 0-16,2-1 4 0,-8 1-6 15,-3-2 7-15,1 0-7 0,10 0 3 0,5 0 5 16,-6 0-5-16,1 3 2 0,-6-3-3 16,-4 0 4-16,-1-3-8 0,14 3 7 0,-12 0-2 15,12 0 3-15,-10-2-3 0,9 4-2 16,-2-4-2-16,3 2 2 0,-9-1 8 0,6 1-10 15,-4 0 3-15,1 0-3 0,-1-2 6 16,-8 4-3-16,3-4 3 0,-5 2-3 16,4 0 1-16,-4 0-1 0,0 0-3 0,2 0 3 0,-9-1 0 15,0 1-1-15,2 0 7 16,-2-2-1-16,-2 2-3 0,1 0-1 0,-6-1-3 16,1 1 3-16,0-2 2 0,0-2-2 15,-4 4 5-15,1-1 4 0,-4-1 2 0,-2 2-3 16,0-2 4-16,4 2-2 0,-7-2 2 15,5 2-1-15,-5 0 0 0,2-2-6 0,-7 2 3 16,10 0-1-16,-10 0-1 0,6-2-2 16,1 2 3-16,-7 0-4 0,6-1-2 0,-6 1 3 15,9 0-3-15,-9 0 1 16,0 0-1-16,5-2 0 0,-5 2 2 0,0 0-8 0,5-2 8 16,-5 2 3-16,0 0-6 15,7 0 0-15,-7 0 2 0,0 0-2 0,0 0-1 16,0 0 3-16,0 0-1 0,0 0-2 15,5-2 3-15,-5 2 0 0,0 0 1 0,0 0-4 16,0 0 0-16,0 0-4 0,0 0 2 0,0 0 0 16,0 0 2-16,0 0-3 0,0 0 0 15,0 0 2-15,0 0 0 0,0 0 5 0,0 0-4 16,0 0 0-16,0 0-7 0,0 0-3 16,0 0-1-16,0 0-1 0,0 0-9 0,0 0 5 15,0 0-8-15,0 0-6 0,0 0-8 16,0 0-2-16,0 0-1 0,0 0-4 0,0 0-8 15,0 0-2-15,0 0-10 16,0 0-14-16,0 0-6 0,0 0-20 0,0 0-2 16,0 0-13-16,0 0-47 0,0 0-164 15,0 0 155-15</inkml:trace>
  <inkml:trace contextRef="#ctx0" brushRef="#br0" timeOffset="30115.07">8645 12182 820 0,'0'0'-35'0,"0"0"8"16,0 7 11-16,0-7 7 0,0 0-1 15,0 0 3-15,0 0 6 0,0 0 4 16,0 0 6-16,0 0-8 0,0 0 7 0,0 0-4 15,0 0 2-15,0 0 3 0,6 1-1 16,-6-1 4-16,0 0-4 0,6 1-2 0,-6-1 8 16,5 4 3-16,-1-2-1 0,-4-2 9 15,8 1-10-15,-3 2 7 0,0-3 2 0,-5 0-5 16,12 4-3-16,-6-3-2 0,4 1 4 16,1-2-9-16,-3 2 3 0,2-2-2 0,3 0 9 15,2 2-7-15,0 0-2 0,-1 0 0 16,5-2-1-16,-5 0-8 0,3 0 8 0,3 2-14 15,-4-2 16-15,5 0-1 16,0 0-8-16,3 0 2 0,-1 0 5 0,-3 1-4 16,5-1 2-16,1 0-5 0,-1 0 2 15,4 0 3-15,3 0-1 0,3-1-6 0,9 1-3 16,3 0 6-16,-12 0 1 0,12 0 11 16,1 0-11-16,-2-2 2 0,0 0 1 0,2 4 0 15,1-2-5-15,-3 2 7 0,3-2-3 0,-4-2 2 16,4 2 3-16,-3 2-7 0,0-2-5 15,-2 0-1-15,2 0 5 0,0 0-1 0,-7 1 5 16,-9-1-4-16,15 0-4 0,-8-1 4 16,5 2-1-16,-4-2 0 0,-4-1 5 15,-3 2-7-15,16-2 2 0,-3 0-1 16,-1-2 4-16,6 4-1 0,-3-2-2 0,-2 1 7 16,2-1-6-16,1 0 1 0,-1-2-4 15,-3 0-1-15,4 1 2 0,-1 2 3 0,-2 1-1 16,3-6-2-16,-4 5 7 0,6 1-8 15,-1-4 4-15,2 2-5 0,-6 0 6 0,4 1-7 16,-3-3 0-16,-8 4-3 0,10 0 5 16,-9-2 3-16,6 2 1 0,-1-4 6 0,-4 2-13 15,2 0 2-15,-2 2 1 0,-11 0 1 16,2-2 6-16,4 0-10 0,-3 2 10 0,11-6-6 16,-8 6 1-16,-6-1-2 0,4-1 1 15,0 0 3-15,-1 0-1 0,-1 2-1 16,1-2 0-16,0 1-5 0,-1 1 4 0,4-2 4 15,-4 2 0-15,11-4-3 0,-5 4-1 16,-6 0 3-16,-2 0 1 0,4-3-3 0,0 3 0 16,-4 0-2-16,4-2 0 0,0 1 0 15,-2 2 3-15,-2-1-6 0,0-1 7 0,-1 2-2 16,2 1 0-16,-3-2-2 0,-4 3 8 16,4-1-14-16,-5-4 8 0,2 2-4 0,2 2 0 15,-6 0-6-15,2-4 12 0,-4 2-8 16,2 0 12-16,-3 0-5 0,-1 0 3 0,0 0-9 15,-3 2 5-15,1-4-3 16,-2 4-2-16,-3-2 3 0,0 0 2 0,3 0 2 16,-5 0 7-16,-6 0-11 0,13 0 5 15,-13 0 1-15,10-2 2 0,-10 2 1 0,7 0-4 16,-7 0 4-16,8 0-6 0,-8 0 5 16,9 0-5-16,-9 0-5 0,0 0 0 0,8 0 4 15,-8 0 0-15,4 2-2 0,-4-2 4 0,0 0-3 16,0 0 0-16,0 0 7 0,0 0-9 15,0 0 9-15,11-2-5 0,-11 2 6 0,0 0-11 16,0 0 8-16,0 0 1 0,0 0-3 16,5 2-3-16,-5-2 3 0,0 0 0 15,0 0 5-15,0 0-4 0,0 0-2 16,0 0-1-16,0 0 0 0,0 0 0 0,0 0 0 16,5-4 1-16,-5 4-6 0,0 0 10 15,0 0-3-15,0 0 0 0,0 0-4 0,0 0 5 16,0 0 1-16,0 0-6 0,0 0 3 15,0 0-3-15,0 0-4 0,0 0 13 0,0 0-15 16,0 0 11-16,0 0-4 0,0 0 1 16,0 0-3-16,0 0-1 0,0 0 3 0,0 0 0 15,0 0-1-15,0 0-4 0,0 0 1 16,0 0-10-16,0 0-2 0,0 0-21 16,0 0-15-16,0 0-13 0,0 0-20 0,0 0-18 15,0 0-48-15,0 0-207 0,0 0 129 16</inkml:trace>
  <inkml:trace contextRef="#ctx0" brushRef="#br0" timeOffset="33727.89">9466 13161 900 0,'8'0'-53'16,"-8"0"20"-16,4 1 2 0,-4-1 15 15,0 0 5-15,0 0 6 0,13 0 8 0,-13 0-1 16,8-1 12-16,-8 1-6 0,0 0-1 15,11 0 4-15,-11 0 8 0,8 0-2 0,-1 1-3 16,-7-1 1-16,8-1-8 0,-8 1 6 16,12 0 10-16,-6 0-1 0,-6 0 4 0,15-2-10 15,-6 2 3-15,-1 0-3 16,1 0 2-16,4 0 0 0,-3 0-3 0,0 0 3 16,3-2-3-16,-1 2-1 0,1 0 0 15,2-2 1-15,-1 2 0 0,1 0-1 0,0 0-4 16,2 0 0-16,-3-2 0 0,0 0-2 15,6 0 0-15,-3 2 1 0,3-1-1 0,3 1-4 16,1-5 0-16,5 5 6 0,-2-2 0 16,5 1-6-16,12-1 1 0,2 0 2 0,-9 2-4 15,10-2 4-15,1 4-3 0,-6 0 4 16,7-4-13-16,-3 6 13 0,4-4-9 0,-6 3 1 16,4 0 10-16,1-1-4 0,-4-2-7 15,-2 3 5-15,3-3-1 0,-10 2-1 16,10 0 2-16,-10-2-1 0,10 2 2 0,-8-4-4 15,5 4-6-15,-4-2 9 0,2 0-10 16,6 0 11-16,-10 0-8 0,-2 0 3 0,12 0 1 16,0-2-2-16,-2 2 5 0,4 0-8 15,-5-2 5-15,2 0 2 0,0 2 2 0,-2-2-2 16,4 1-5-16,-4 1 4 0,-4 0-3 16,8 0 9-16,-1 0-6 0,3 0-3 0,-3-2-1 15,3 2 2-15,-2-3-2 16,3 1 6-16,-3 1-7 0,2 1 4 0,2-2-2 15,1 2 8-15,0 2-9 0,-1-4 3 0,1 0 3 16,-1 0-7-16,-2 2 0 0,3-2 2 16,-3 2 5-16,-1 0-1 0,-4-2 2 0,4 2-2 15,-3 0-5-15,3-2 4 0,-12 2-1 16,7-1-2-16,0-1 0 0,-6 2 4 0,8-2 4 16,-2 0-1-16,0 0 1 0,3 0-6 15,-4-1-1-15,-1 1 5 0,3-1 1 0,1 3-2 16,-2-2 3-16,-2 1 2 0,-5 1 6 15,0-2-4-15,4 0-2 0,-3 4-7 0,-7-2 8 16,6 0-8-16,-7 0 8 16,5 0-5-16,-5-2 3 0,2 2 1 0,0 0-9 0,-1 0 1 15,1 2 4-15,-3-2-4 16,1 0 6-16,-2 0-3 0,2 0 2 0,-5 0-8 16,5 2 5-16,-1-2 0 0,-6 1-1 15,2-1 2-15,0 0 6 0,-1 0-4 0,-1 0 2 16,-3 2-3-16,0-2 3 0,-1 0 5 15,-3 0-6-15,1-2-3 0,3 2 3 0,-7-1-2 16,4 1 0-16,-2-2 5 0,0 0-8 0,-3 2 5 16,-1-2 1-16,1 2-1 0,0 0 9 15,-4 0-9-15,-3 0 6 0,2-2 7 0,-7 2-5 16,15 0 6-16,-9-2-2 0,-6 2-5 16,11 0 2-16,-11 0 6 0,6-2-6 15,-6 2-4-15,9 0-6 0,-9 0 5 16,0 0-1-16,10 0-2 0,-10 0 0 0,0 0 7 15,0 0-10-15,0 0 0 0,8-1 2 16,-8 1-5-16,0 0 4 0,0 0-6 0,7 1 4 16,-7-1 1-16,0 0-1 0,0 0-2 15,0 0-2-15,0 0 0 0,0 0-19 0,5-1-20 16,-5 1-25-16,0 0-27 0,0 0-29 16,0 0-33-16,0 0-93 0,10-2-161 0,-10 2 83 15</inkml:trace>
  <inkml:trace contextRef="#ctx0" brushRef="#br0" timeOffset="35032.68">20908 13266 1003 0,'0'0'-61'0,"0"0"16"16,0 0 12-16,-8-1 9 0,8 1 8 15,0 0 1-15,0 0 8 0,0 0 10 0,0 0-1 16,0 0 8-16,0 0 4 0,0 0 2 16,0 0 2-16,19-6-4 0,-19 6 5 0,10 0-6 15,-4-2 9-15,-6 2-8 16,14 0 12-16,-4 2-10 0,0-4 4 0,-2 2 9 15,5 2-9-15,1-2 5 0,1 2 0 16,5-2-8-16,-5-2 2 0,7 2-2 0,-5 0 3 16,8 0 2-16,-4 0-6 0,0 0 2 15,2-2 3-15,-2 2-5 0,4-2 0 0,-4 2-4 16,2-2-3-16,2 2 2 0,0-2 0 0,5 1 3 16,2 1-2-16,1 0 0 0,9 3-1 15,2-6 3-15,1 0-3 0,-8 1-6 0,7 1 6 16,5 1-3-16,-5 0 3 15,4-2-9-15,-3 0 6 0,2 2-1 0,0 0 1 16,3 5-6-16,-5-3-3 0,4 2 5 16,-3-4-3-16,3 0 6 0,-6 4-3 0,6 0-5 15,-6-2 2-15,0 2-1 0,1-3 4 16,-2 4 0-16,3-4 10 0,-10 1 0 0,-3 0-1 16,11 0-5-16,1-1 6 0,-6-1 0 15,-4 2-4-15,7-2 0 0,-1 0-2 0,4 0 4 16,3 0-5-16,-9 0-2 0,6-2 2 0,-6 2-4 15,4-1 1-15,-5-1-1 0,-6 0 1 16,3 0 2-16,-1 4 0 0,-3-4-5 16,2 2 3-16,-5 0-2 0,3-1-1 15,-10 1-1-15,1 0-1 0,-4 0 1 0,0 0-5 16,0-3 6-16,-2 3 2 0,-5 3-6 16,0-6 8-16,1 3-1 0,-2 3-2 0,-1-6 4 15,-8 3-5-15,12 3 0 0,-5-3-2 16,-7 0-10-16,10-3-14 0,-10 3-17 0,6-2-24 15,-6 2-26-15,0 0-38 0,7-1-99 16,-7 1-139-16,0 0 120 0</inkml:trace>
  <inkml:trace contextRef="#ctx0" brushRef="#br0" timeOffset="36691.37">9613 14079 932 0,'0'0'-59'0,"4"-4"8"16,-4 4 9-16,1-3 9 0,-1 3 10 0,5-2 3 15,-5 2 12-15,9-5-4 0,-6 4 10 16,7-1-3-16,-7 0 5 0,7 0 1 0,-3 0-1 16,3 1 2-16,1 1-1 15,0-3 2-15,4 2 2 0,-2-1 2 0,1 0 2 16,0 2 1-16,3-2 1 0,4 0 2 15,-2 0-1-15,2 0-11 0,2 2 14 0,0-2-8 16,4 1 5-16,0-4-2 0,1 5-1 16,4-1-2-16,-4-1 0 0,2 2-3 0,2-2 5 15,1 0-5-15,-1 0-1 0,14 0 4 16,-2 0-6-16,0 1-1 0,3-1 4 0,-4 2 4 16,6 0 0-16,-8 0-2 0,8 0-5 15,-5 0-1-15,2-2-2 0,-9 2 11 0,-2 0-2 16,-2 0-2-16,3 0-2 15,-5 0 4-15,13 0-9 0,2-2-2 0,-2 0 3 16,5-2 6-16,-6 2 0 0,6 2-4 16,-1-1-6-16,2-4 7 0,3 2-5 0,1-1 1 15,1 0 1-15,10 0 1 0,0 1 3 16,4-1-5-16,-12 4-2 0,10-4 9 0,5 2 1 16,-16 2-7-16,14-1 2 0,-11 1 7 15,-1 1-7-15,-1-1 3 0,2 0 4 0,-1 2-2 16,-1-2-8-16,-2 0 0 0,4-2 7 15,-4 4-4-15,-2-2-6 0,1-2 1 0,-2 1 0 16,0-1 3-16,1-1 5 0,-1 1 1 16,1-1-5-16,-1-1 8 0,0-2-11 15,3 3 6-15,14-3-6 0,-14 2 0 0,8-2 9 16,-6 3-8-16,8-1 6 0,-11 0-6 16,-1 0 7-16,1 3 1 0,-1-1-4 0,-3-1 8 15,2 1-9-15,-2-1 5 0,3 1-5 16,-7 2 1-16,2-3-2 0,-3 0-2 0,-1 1 1 15,-11 1 5-15,7-5 5 0,-6 4-9 16,-7 0-7-16,-4 0 4 0,2-1 6 0,-2 0 1 16,-4 1 0-16,-2 1 5 0,-2-1-5 15,0 1 14-15,-5-1-3 0,1 0 10 0,-1 2-6 16,0-2 1-16,-1-1 4 0,-5 2-6 16,5 1-1-16,-4-2-5 0,0 2 0 15,2-2-4-15,-7 2 0 0,10-2 5 16,-10 2-6-16,6 0-1 0,-6 0-5 0,9 0 4 15,-9 0 5-15,6-2 0 0,-6 2-5 16,6 0-6-16,-6 0 1 0,0 0-13 0,0 0-18 16,0 0-12-16,0 0-24 0,6-2-29 15,-6 2-58-15,0 0-133 0,0 0 195 0</inkml:trace>
  <inkml:trace contextRef="#ctx0" brushRef="#br0" timeOffset="40776.08">9346 15781 712 0,'-2'-1'-48'16,"2"1"9"-16,0 0 2 0,-2-5 0 16,2 5 14-16,0 0 2 0,0 0 8 0,2-7-4 15,-2 7 8-15,4-1 0 0,-4 1 8 16,4-7 7-16,-4 7 2 0,7-1 1 0,-3-3 4 15,-4 4 7-15,6-4 0 0,-4 2 10 16,-2 2-13-16,8-3 5 0,-1 1-7 0,-2-1 4 16,-2 1 3-16,6 0 6 0,-6-1-7 15,7 1 2-15,-5-2-6 0,4 2-6 0,-3-1 3 16,4 1 3-16,2 0 2 0,-4 0-9 16,4 0 5-16,1 0 0 0,2-1-2 15,-1-2-3-15,3 2 0 0,-3 1 4 16,1 0 0-16,4 0-10 0,2 1 7 0,-2-2 2 15,4 2-1-15,1-1 1 0,-4 2-11 16,3-2 3-16,2 2-4 0,0 0 4 0,1 0-4 16,-3 0 4-16,7 0 3 0,-5 0 5 15,6 0-12-15,-4 0 2 0,3 0-3 0,-1 0 6 16,3 2-2-16,-7-2 9 0,2 2-11 16,-2-2 3-16,1 0-7 0,-1 0-4 0,4 1 9 15,-4-1 3-15,0 0-6 0,5 3 4 16,-5-3-5-16,2 0-3 0,5 1 8 0,-7-1 1 15,-2 2-13-15,7-2 7 16,-3 2-1-16,-2 0 1 0,5-2 4 0,-2 1-6 16,2-1 2-16,-1 2-2 0,3-2 6 15,-3 2 3-15,0 1-3 0,3-3-4 0,0 0-1 16,-1 2 4-16,3-2-13 0,-3 1 11 16,5 1-5-16,-5-4 12 0,5 4-3 0,-3-2-1 15,2 0-6-15,8 0 3 0,4 2 1 16,-10 0-2-16,-3 0 4 0,-3-2-5 0,3 0-1 15,-3-2-2-15,5 4 1 0,-5-4 13 16,6 2-8-16,-4 0 2 0,11-2-3 0,-6 0 5 16,-5 2-4-16,-2 0-5 15,4 0 15-15,8-2-16 0,-5 4 0 0,-4-4 1 16,-1 1 4-16,-1 1 0 0,2-2-2 16,-6-1 8-16,17 1-5 0,-8 0-6 0,-5 1 9 15,13-1-1-15,-10 2 2 0,-2-2-3 16,9-1 5-16,-4 0-9 0,-4 3 1 0,8-1-2 15,3-1 3-15,-2 0-1 0,-6 2-1 16,0 0 0-16,-7 0 5 0,2-2-4 0,1 2 7 16,-1-2-1-16,15 0 0 0,-16 2-6 15,0-2 0-15,1 2 6 0,-1 0 3 0,-1-2 0 16,2 4 4-16,-4-4-8 0,2 4 0 16,2-4-2-16,-3 4 4 0,2-2 2 15,1 0-2-15,0-2-4 0,-4 4 0 0,2-2-4 16,2 0 0-16,0 0 13 0,-2 2-16 15,4-2 7-15,-5 2 3 0,3-2-3 0,0 2 2 16,-2-4-2-16,2 4 6 0,0 0-7 16,-3-2 6-16,3 0-7 0,-1 0 4 0,0 2-3 15,-1-2 13-15,-1 2-18 0,1-1 2 16,0-1 6-16,-5 0 6 0,2 3-14 16,0-3-3-16,2 1 2 0,-3-1 15 0,-1 0-12 15,0 0 2-15,-2 0 0 0,2 0 0 16,-2 0 11-16,3 2 0 0,-8-2 0 0,5 0 5 15,1 0-4-15,-4-2-3 0,0 2 13 16,-4 0-12-16,1 0-3 0,0-1 5 16,0 1-1-16,-1 0-6 0,-4-3 1 0,5 2 0 15,-2 1 5-15,5-2-12 0,-6 2 5 16,7-2-3-16,-4 2 2 0,1-2 4 0,4 2 1 16,-2 0-7-16,2 0 3 0,-1 0 4 15,1 0-5-15,2 0 3 0,1 0-10 0,-2 0 6 16,7 2 0-16,-8 0 8 0,10-2-11 15,-9 0-1-15,7 2-1 0,0-2 11 16,-2 1-7-16,4-1-3 0,0 0 10 0,-2 3-8 16,4-2 3-16,-3-1-2 0,14 2-1 0,-10-2 0 15,-1 0 0-15,-1 0 9 16,-1 0-6-16,3 2-1 0,-3-2-5 0,2 0-4 16,-3-2 6-16,6 4-2 0,-7-2 5 15,7 0-3-15,-6 0 3 0,3 2 7 0,-4-4-13 16,2 4 8-16,0-2-8 0,-3 0 9 15,-2 1-5-15,-3-1-1 0,-4 0 4 0,0 0-2 16,-4 0-5-16,1 0 4 0,-2 0-5 16,-3 2 0-16,1-2 5 0,-3 0 6 0,1-2-6 15,-5 4-2-15,2-2 9 0,1 0-2 16,-3-2-5-16,-6 2-2 0,12 0 5 16,-7 2 5-16,-5-2 2 0,10-2 5 15,-10 2-1-15,11-1-2 0,-11 1-4 0,6 0-2 16,-6 0 2-16,8 0-1 0,-8 0-5 15,0 0 11-15,9 0-4 0,-9 0-9 0,0 0 0 16,8 0 2-16,-8 0 4 0,0 0-3 16,7 0 1-16,-7 0 0 0,0 0-2 0,0 0 1 15,0 0-4-15,8-2 1 0,-8 2 2 16,0 0-2-16,0 0-2 0,0 0 10 0,0 0-8 16,0 0 4-16,0 0-7 0,0 0 2 15,0 0 3-15,8 0-4 0,-8 0-1 0,0 0-8 16,0 0-26-16,0 0-32 15,0 0-33-15,0 0-47 0,0 0-259 0,7-2 80 16</inkml:trace>
  <inkml:trace contextRef="#ctx0" brushRef="#br0" timeOffset="42385.88">20041 15809 1019 0,'0'0'-71'0,"0"0"6"16,11-1 10-16,-11 1 6 0,0 0 3 0,8-2 7 16,-8 2 9-16,11 0 11 0,-5 0 2 15,0-2-2-15,3 2 3 0,-9 0 6 0,14 2-2 16,-3-2 3-16,2 0 5 0,-1 0 2 15,1 0 1-15,-1 0 7 0,-1 0-2 0,8 0 2 16,-4 0 3-16,1 0-5 16,1 0 5-16,2 0 0 0,-3 0 5 0,1 0-1 0,6-2 3 15,1 2-3-15,-4-2 2 16,3 2-2-16,4-3 7 0,3 3-2 0,2-5 3 16,-2 4-2-16,0 1-1 0,4-2-5 15,10 0-1-15,5 2 4 0,-1-4 0 0,1 4-12 16,-4-2 11-16,5 2-3 0,-1-2 4 15,-3 1-7-15,-4 1 3 0,5-5-4 0,-10 5-5 16,8-2 5-16,-10-1 1 0,-2 1 2 16,9 1-6-16,-6-1 2 0,-5-1 4 0,14-2-3 15,-1 1 3-15,-6 2-6 0,6 0 7 16,-1 0 0-16,2 1-3 0,0-4 0 16,4 3-11-16,-3-1 6 0,0 1 5 15,2 0-4-15,4 1 1 0,0 1-5 0,3 0 5 16,-2 0-8-16,1 0 10 0,-1 0-2 15,1 1-5-15,-1 1-2 0,2 0 5 0,-3-1-1 16,0 3-8-16,-5-1-1 0,1 0 2 16,3-1 4-16,-7 0-3 0,5 0-5 0,-6 0 8 15,-4 0 0-15,-9-2-4 0,5 2 5 16,-2-2 0-16,1 0-3 0,-1 0 6 0,1 0 0 16,-3 1-3-16,15 1-2 0,-10 1 0 15,-2-3 7-15,-5 2-8 0,0-2-2 0,1 0 8 16,-8 1-4-16,5-1 6 0,-5 2 6 15,-3-2-11-15,0 0 4 0,-2 0-9 16,-2 1 5-16,-5-1-1 0,3 0 4 0,-5 0 0 16,2 0-5-16,1 0 1 0,-5 0-2 15,3 0 7-15,-3 0-8 0,-6 0 7 0,12 0-8 16,-5 0-1-16,-7 0 2 0,10 0 7 16,-10 0 0-16,8 0-7 0,-8 0 7 0,9 0-16 15,-9 0-13-15,6 2-24 0,-6-2-16 16,0 0-34-16,0 0-188 0,5 2 195 0</inkml:trace>
  <inkml:trace contextRef="#ctx0" brushRef="#br0" timeOffset="47829.18">19221 15862 722 0,'-5'-4'-18'0,"5"4"10"15,-4-3 10-15,0-1 10 0,0-3 10 0,-1 3 21 16,4-1 5-16,-3-2 1 0,-3 2 13 15,5-1 0-15,-2 3-5 0,-3-3 0 0,5 2-1 16,1 1-6-16,-1-2-2 0,2 5-7 16,-5-7-4-16,3 5-1 0,-1-2-1 15,3 4-2-15,-5-3-4 0,0-1-7 16,5 4 1-16,-5-5-1 0,0 4-4 0,-2-2 2 16,-1 1-6-16,-2-1-4 0,1 1 0 15,-4 1 2-15,-2-1 1 0,3 2 1 0,-2 0-2 16,-1 0 1-16,-2-2-1 0,-2 2-2 15,4 2 5-15,-1-2-6 0,-3 2-2 0,2-2-2 16,-1 3 4-16,-4 0-1 0,6 0-1 16,-6-1-1-16,5 1-1 0,-1 4 1 0,-1-2-2 15,-4 1 2-15,2 4-3 0,-2-2 2 16,-7 6 1-16,3 3-3 0,0 0 7 0,-2 2-7 16,-1-1 10-16,3 4 5 0,-3-5 1 15,5 5 3-15,-2-3 0 0,0-1 0 16,8-4 6-16,0-1-7 0,0-1-2 0,0 1-1 15,0-1-5-15,2 2-2 0,3-5 0 16,-1 1 2-16,1 0-3 0,-1-2-2 0,0 2 2 16,0-1-1-16,0 2-4 0,3-4 2 15,-3 2-4-15,3 0 3 0,-1 1-4 0,3-1 2 16,0 3-3-16,-3-1 1 0,2-1-1 16,0 3 1-16,3-2-2 0,-1-1 0 0,6-1 4 15,-4 1 0-15,4 1-2 0,0-1-5 16,-1 0 4-16,2 0-3 0,-1 0 4 0,3-3-1 15,-2 2 2-15,2 1-3 16,0-1 2-16,2-1-5 0,-2 2 0 0,5 1 8 16,-1-4-5-16,-1 5 2 0,0-3-2 15,4 3-3-15,-1-1 4 0,4 2-2 0,1 3 1 16,-1-5-3-16,1 2 4 0,3 0-3 16,4 2 2-16,-4 1 0 0,2-3 2 0,6 1-1 15,1 4-2-15,0-3 3 0,4 0-2 16,2 2-2-16,3-4 6 0,-1 0-4 0,3-1 1 15,-1-1 0-15,6 0-2 0,-4 1 0 16,5 1 0-16,2-1 1 0,2 1 0 0,-2-2-1 16,2-1 0-16,13 4 1 0,-14-3-7 15,6-5 6-15,-3 2-1 0,6 0 0 16,0-3-1-16,-2 4 3 0,4-7 0 0,9 3-2 16,-6-3-1-16,12 1 4 0,1-1-3 15,-2 0 1-15,8 0 1 0,-5-2-3 0,1 1 5 16,2 1-4-16,-4 2-3 0,4-2 11 15,-6-1-10-15,2 5 3 0,2-5 1 0,0 1 0 16,-5 1-3-16,1-1 2 0,-1-1-3 16,1 2 4-16,1-1 2 0,-2 2-3 0,3-3-1 15,-3 3 2-15,0 0-2 0,-12-3 1 16,-1 1 2-16,3 3-3 0,9-1 2 16,-11-2-3-16,2-1 5 0,-2 0-1 15,-5-1 1-15,5 0-5 0,-3-1 3 0,3 1-3 0,-3 0 4 16,0-1-2-16,1-1-3 15,-2 2 4-15,-1 0 1 0,-2-2-3 0,3 2 0 16,-3 0 1-16,0 0 3 0,1 0-2 16,1 0 0-16,-5 0 0 0,7 0-2 0,-7 2 4 15,4-2-4-15,-6 0 3 0,4 2-4 16,-7-2 3-16,6 0 2 0,-8 0-5 0,8 0 1 16,1-2 1-16,-4 0 0 0,6 2 0 15,-6 0 1-15,4-3 0 0,-3-1 0 0,-1 2 2 16,4 1-4-16,-2-3 2 0,-2 0 0 15,4 3 0-15,-3-1 1 0,-3-2 0 16,3 4 1-16,-8 0-4 0,0 0 4 16,-3 0-2-16,1 0-4 0,-1 0 4 0,1 0-1 15,-3 0 1-15,3 0-3 0,-2 0 0 16,-3 0 5-16,5-3-6 0,-4 2 5 0,-3-1 1 16,0-1-3-16,2 0 0 0,-2-3 4 15,5 3-2-15,-5-3-1 0,1 1 0 0,1-2 0 16,0 4-1-16,0-1 1 0,11-2 1 15,-3 3-1-15,0-4 2 0,-6 1-4 0,-4 1 1 16,1 0-2-16,-3 1 7 0,2-1-4 16,-1-1 0-16,-10-1 0 0,9-1 3 15,-3-1 1-15,-4 1-3 0,6-2 3 0,-8-3-6 16,5 3 4-16,-3-3 1 0,-2-1-2 16,3 1 0-16,-2-3 4 0,-2-2-3 0,-2 2 0 15,2-1 0-15,0 1-2 0,7-9 0 16,-10 4 2-16,1 2 1 0,-1 1-1 0,-2 0-4 15,-2-3 3-15,2 5 1 0,-5-5-2 16,2 4 0-16,-2 0-3 0,-4-2 2 0,-1 4 0 16,0-3 0-16,0 2 1 0,-4-4-2 15,-2 6 0-15,-2-7 3 0,-3 4-4 0,-3-4 5 16,-8-3-4-16,-1-1-4 0,-6 2 0 16,-1-1-4-16,-10-2 1 0,-1-3-4 15,-10 2-1-15,1 1-1 0,-3-1 0 16,-1-1 1-16,-3 6 0 0,1-1-3 0,-3 1 5 15,-2 3-1-15,2-1 6 0,0 2-1 16,1 1 0-16,1 2 2 0,-2 1-1 0,11 5 2 16,0 2-6-16,-4-2 8 0,0 3-5 15,-10-2 4-15,-5 4-2 0,2-2-5 0,-9 3-1 16,1-4-5-16,-2 6 1 0,-7-3-4 16,-3 3 5-16,-7-4-8 0,-5 0 6 0,-2-3-1 15,-20 2 2-15,23 1 1 0,-23-6 6 16,27 5 1-16,-2-2 3 0,-2 1-2 15,1-1-1-15,3 3 3 0,0-1-1 0,-1 0 0 16,3 3 3-16,4 1-2 0,2-4-1 16,7 4-17-16,0 0-22 0,19 2-16 0,-1 0-13 15,7 4-27-15,4-2-9 0,1 4-36 16,16-5-217-16,5 5 123 0</inkml:trace>
  <inkml:trace contextRef="#ctx0" brushRef="#br0" timeOffset="49800.88">10754 16669 939 0,'-11'-7'-39'0,"1"0"-1"0,2-2 8 16,-1 4 0-16,1 1 4 0,0 1 6 16,-1-3 5-16,3-1 12 0,-5 2 6 0,1 0 3 15,0-1 5-15,2 2 3 0,-4-2-6 16,2 1 6-16,2 2-3 0,-2-2 0 0,-3 0-4 15,1-1 7-15,-2 4 2 0,0 0-2 16,-3 1-6-16,-4-1 6 0,-2 2-12 0,0-3 1 16,-2 3-3-16,-7 0 2 15,0 0 5-15,-9-4-9 0,-5 2 10 0,10 2 2 16,-10-1 1-16,1-1-7 0,0-2 7 16,-2 1 2-16,1-1-6 0,-3 0-2 0,1 0 4 15,-6 1 5-15,8 0-5 0,-8-1 2 16,1 3 5-16,-14-3 2 0,12 0-8 0,-12 1 0 15,2-3 1-15,6 4 2 0,-10-4-1 16,-1 5 2-16,-3-4-3 0,-1 2 8 0,1-1-2 16,-1 4-10-16,1-2 1 0,-1 2 5 15,-1 0 1-15,2 0 2 0,-1 0-5 0,3 4-4 16,6 1 5-16,10-3-2 0,-10 4 7 16,10 0-8-16,5 0-3 0,0-1 4 15,1 2-2-15,-1 0 0 0,2 2-9 16,2 0 6-16,2 2 5 0,-2-1-4 0,3 1 1 15,-1-1-9-15,-8 9-3 0,14-4 6 16,-4 0-2-16,2 2-1 0,0-2 9 0,3 3-7 16,1 0-1-16,0 1 1 0,1-1 0 15,4 2 0-15,1-4-5 0,5 2 12 0,1-2-3 16,9-4-4-16,0 1 5 0,2 0-3 16,2 1 3-16,3-2-2 0,3 4 2 0,2-5-4 15,0 5-1-15,1-2-1 0,2 2 2 16,5 0-1-16,-2 2 10 0,8 2-10 15,-3 1 6-15,5-2 1 0,0 0-9 16,6 6 5-16,4-4-9 0,-4-5 9 0,4 5-5 16,2-2 1-16,2-2 2 0,3-2-8 15,-5-4 12-15,6 4 3 0,-4-5-6 0,9 2 0 16,-3-1-6-16,5-2 12 0,1 0-4 16,1 1-3-16,1-2 0 0,1-1 3 0,0 1-8 15,5 0 3-15,-2-1 1 0,5 1 4 16,4-5-1-16,11 3-2 0,-10-5 1 0,15 3 2 15,4-4 2-15,3 0-6 16,5 0-1-16,1-2 11 0,6-4-4 0,-1-2-5 0,3 0 1 16,1 3-3-16,28-3 10 0,-5-2-5 15,-16 5-3-15,-3 1 5 0,23-3-1 16,-20 2 1-16,3 2-4 0,-7 1-3 16,7-2 10-16,-4 0-6 0,-2 1 7 0,6-3-3 15,-8 2 0-15,2-1 0 0,-1-3-5 16,-1-2 5-16,-4 1-1 0,1-3-1 0,-3-1-1 15,-2 0 1-15,-4-4 1 0,-1 0-5 16,-4-2 1-16,-7-1 0 0,-3 1-4 0,-1-4 1 16,-10 2 4-16,-3 0-1 0,-2-2-2 15,-16 4 6-15,-2 1-4 0,-6-1-3 0,-5 4 10 16,-5 0-11-16,-4 1 7 16,-5 2-2-16,-3-2 6 0,0 1-7 0,-1 0 8 0,-4-3-4 15,-2 3 1-15,-2-2-6 16,0-3 3-16,-7 2 5 0,-2-3-4 0,1 1 1 15,-6-9 2-15,-6 4-4 0,-1 3 0 16,-3-3-4-16,0 3 3 0,-9-1-3 0,4 0 4 16,-16 1 2-16,-3 2 3 0,10 2-7 15,-12 0-7-15,5 6 5 0,-9-3-5 0,-6 4 3 16,0 1 7-16,-4 2-8 0,-1 0 10 16,-2 3-10-16,-3-1-2 0,-1 4 6 0,-2-4 3 15,-3 4-8-15,-2 2-6 16,2 2-1-16,1 1 4 0,-1 1-10 0,6 4-13 0,4 1 4 15,15 1-11-15,0 3-5 16,15-8-15-16,15 2-8 0,6 1-15 0,4-2-24 16,8-1-154-16,6 0 222 0</inkml:trace>
  <inkml:trace contextRef="#ctx0" brushRef="#br0" timeOffset="51143.57">15325 16571 649 0,'-18'-4'-36'0,"1"1"4"0,-3 0-2 16,4 3 3-16,-3 0 5 0,-1 0 6 0,-6 0 8 16,-1-2 1-16,-2 0 7 0,-3 2 5 15,1 0 9-15,-6 0 2 0,7 2 1 0,-15 3-3 16,-1-3 13-16,3 1-5 0,0 1-6 15,-1 0-1-15,-3 1 8 0,4 1-2 16,-2-1 0-16,1 5 3 0,3-2 14 16,-3 0-10-16,1 1-13 0,4-2 4 0,1 3 6 15,0-3 14-15,0 3-13 0,7 1-1 16,1-4 8-16,-4 5-3 0,8-2 0 0,-8 2-4 16,2 0-8-16,5-3 10 0,-2 4-10 15,2-1-2-15,-5 3 4 0,7-4 4 0,4-1-7 16,-3 1 7-16,2 0-1 0,-6 4-4 15,8 0-6-15,0-6 5 0,1 3 4 0,5 1-6 16,0-4-7-16,2 1 10 16,0 1-7-16,-1 1-4 0,3-3-5 0,2 3 7 0,-3 1-4 15,5-2 1-15,-2 2 6 16,-1 1-9-16,5-3 8 0,-2 3-1 0,3-3-3 16,1 2 0-16,2-2 3 0,0 1-1 15,2-1-6-15,1 2 4 0,3-1 2 0,0 2-1 16,4 0-9-16,3 1-3 0,2 0 15 15,2 2-5-15,2-3-11 0,-1-1 10 0,10 4 2 16,-6-2-9-16,8-2-1 0,0 2 8 16,2 1-3-16,-4-3-1 0,8-2 1 0,-3 2 0 15,5-3 4-15,2-2-1 0,0-2 2 16,0 3-3-16,2-4-2 0,0-1 4 16,5 1 6-16,-4 0-10 0,8-3 4 15,-1 2 1-15,5 0-2 0,8 1 1 0,4-2-5 0,4 3-2 16,-1-4 6-16,-2 3-1 15,6 1 1-15,-3-1 0 0,5-2-6 0,-3 4 1 16,6 1 10-16,-2 0-4 0,-2-1-4 16,5 4 9-16,4-2-5 0,1 1 3 0,-5 0-6 15,5-1 5-15,1 1 6 0,-3 1-12 16,2-4 2-16,-1 0 2 0,-2 1 6 0,1 0-5 16,1-2-1-16,5 1-4 0,-6-4 1 15,6 1-3-15,-3 0 5 0,3-2-3 0,-2-2-1 16,5 0 4-16,-2 1-4 15,2-2 2-15,2 1 2 0,-4 0 3 0,0 0-1 16,0 0 1-16,-1 0-3 0,-4-2 1 16,2 2-4-16,-5-2 4 0,-3 2-1 0,-1-4-1 15,-1 2 2-15,-2-3-5 0,-1 2 9 16,-2-3-6-16,-5 1 3 0,2-8 0 0,-4 4-14 16,1-1 9-16,-8-3 2 0,3 1-4 15,-5-4 10-15,-4 1-6 0,-7 2-7 0,-3 0 16 16,-5-2-14-16,1 1 6 0,-8 1-3 15,-1-2 1-15,-8 2 1 0,-6-3 3 0,-3 5-2 16,1-4-3-16,-2 2 3 16,-5-2 8-16,-2 1-8 0,1 0 4 0,-5-4-6 15,-2-1 8-15,-1 1-3 0,-1-1-2 16,-4-2 4-16,-5-9-5 0,1 2 5 0,-3-1-7 16,-4 3-2-16,0-1 2 0,-5 1 2 15,4 1 4-15,-3-1-6 0,-4 1 3 0,-1 2-6 16,-3-2 5-16,-1 3 2 0,-6 1-10 15,-5-5 4-15,-6 1 2 0,1 2-4 0,-7-1 0 16,-4 1 0-16,1 3 1 0,-6-3-1 16,-3 4-2-16,-1-3-5 0,-6 5 7 0,2-3-6 15,-3 4 8-15,3 0 1 0,-3 2-6 16,3 2 2-16,4 1-5 0,-4 3-2 0,7 1 8 16,-2-1-13-16,10 6-8 0,2 1-3 15,3-2-12-15,2 3-11 0,0 3-17 16,1-2-20-16,6 1-1 0,-2 2-32 15,11 0-146-15,7 1 215 0</inkml:trace>
  <inkml:trace contextRef="#ctx0" brushRef="#br0" timeOffset="56988.73">9038 17355 700 0,'-3'-8'-24'0,"1"4"2"0,2 4 6 16,-3-5 1-16,-2 1 2 0,0 1-6 0,5 3 13 15,-5-4-9-15,0 0 7 16,1 0 8-16,0 2 4 0,0-2 2 0,-1 2-2 15,5 2 15-15,-10-5-17 0,4 3-1 16,-3 0-1-16,3 0 11 0,-3 0-11 0,1 1 8 16,0-1-1-16,-3 2 8 0,1-2-1 15,-3 0-2-15,1 0-1 0,-1 0 1 16,3 2 5-16,-3-2-4 0,1 0-1 0,-3 1 2 16,2-2-6-16,1 1-3 0,1 2 4 15,-4-2 0-15,2 1 0 0,1 1-3 16,-1-2-1-16,1 0 6 0,-1 2-13 0,1-2 7 15,-3 2-5-15,0-2 6 0,0 0 7 16,1 0-7-16,0 1-2 0,-1-1 8 16,-2 0-1-16,2 0-18 0,-2 0 2 0,-4 0 4 15,2 0 4-15,4 1-1 0,-5-1 4 16,-1-2-10-16,-3 2 0 0,2 0 5 0,-1 0 7 16,-1 0-10-16,1 0 5 0,-2 0-2 15,5 0-2-15,-4 1-1 0,-4-2 8 0,5 2-10 16,1-1 10-16,0 0-12 0,-1 0 8 15,5 0-1-15,-4 1 11 0,4 1-6 0,3-2-2 16,-4 2 4-16,4-3-4 0,-2 3 1 16,4 0 10-16,-2 0-11 0,-2 0 4 15,2 0 1-15,0 0-6 0,0 0-3 16,0 3 4-16,-1-1-3 0,2-2 2 16,-3 1 1-16,-5 1-2 0,4 0 4 0,-4 0-9 15,2 1 8-15,0-3 0 0,-3 3-2 16,3-2 7-16,-4 1 5 0,1 2-8 0,3-2 10 15,-4 2-4-15,3-2 2 0,-6 2-7 16,9-1 0-16,-6-1-1 0,1 2-6 0,-2 0 13 16,3-1-8-16,0 1 5 0,3 0-2 15,-5-2 2-15,4 1-1 0,3 1 4 0,-1 0 4 16,-4 2-7-16,5-2 2 0,-4 0 0 16,2-1-8-16,1 3 7 0,-1-1-9 0,1 0 7 15,-4 0 0-15,-1 1 2 16,4-1-1-16,-2 3-8 0,-1-1 2 0,2-1 3 15,1 0-6-15,0 0 0 0,0 0 6 16,3 0-5-16,-3 1 1 0,2-2-2 0,-1 3-2 16,3 0-1-16,-5-3 3 0,5 1-4 15,1 3 5-15,-1-2-4 0,2 2 1 0,-2-2-1 16,2 2 5-16,-2-2-3 0,-2 4-2 16,4-2 3-16,3 0-1 0,-5 0-4 0,3 1 10 15,-1-1-11-15,2 2 4 0,-2 0-1 16,3 0-2-16,4-4 3 0,-5 2 3 15,3 1-2-15,1-1 4 0,-1 2-9 0,4-2 2 16,0 3-2-16,-3 1 5 0,5-6-4 16,-1 7 4-16,0-1 0 0,3-1-4 15,0 1 7-15,-2 1-8 0,4 0 3 0,-2 2 1 16,5-2 1-16,-5 6-9 0,1-4 5 16,1 2-3-16,1 0 9 0,-1 0 0 0,3-2-4 15,-4 2 2-15,3-2-7 0,1 2 7 16,-2-2 0-16,2-3-1 0,2 5-3 15,-4-3 7-15,4 0-9 0,1 0 8 0,-1-2 1 16,1 2-4-16,1-1 3 0,-1-1-3 16,0 2-2-16,3-2-2 0,2 0 7 15,-3-1-10-15,2 3 6 0,-1-3-2 0,1-1 4 16,1 0-3-16,-1 1 0 0,1-3 8 16,2 3-9-16,-1-6 6 0,1 4-6 15,0-2 6-15,2 2-6 0,-2-4 2 0,-2 3 4 16,5-4 0-16,-1 2-2 0,-3 2-5 15,4-2 2-15,-3 0 6 0,3-1-4 0,2 1-1 16,-3 0 1-16,5 0 3 0,-2 0-7 16,3 0 3-16,-1 2 1 0,-4-2 3 0,6 1-10 15,-4-1 8-15,2-2-5 0,1 2 2 16,-5 0 4-16,7-1-4 0,-3 1 3 16,-2-2 3-16,0 1-7 0,0 1 2 15,-1-4 4-15,2 2 2 0,1 1-3 0,-2-3-5 16,2 1 5-16,-4 0-4 0,3 0 5 15,2-1-4-15,-2 0-1 0,3-1 2 0,-2 0 7 16,6 0-10-16,-3-1 0 0,7-2 1 16,-4 2 3-16,2-1 6 0,2 0-9 0,1 0 4 15,1 0-5-15,-1 0 3 0,3 2 2 16,8-4-7-16,-6 4 5 0,-5 0 4 0,-1-2-1 16,1 0-7-16,1 2 2 0,-3 0 5 15,1-1 3-15,0 3-6 0,-4-2-5 0,4-2 5 16,0 1 5-16,-3 0-1 15,0 1 8-15,3 0-12 0,8 4 4 0,-5-4-4 16,-3 0 1-16,13-1-4 0,-2 1-2 16,-7 2 6-16,5-2 2 0,-4 0 0 0,-6-1-3 15,0 1 0-15,4 1 2 0,-5-3-1 16,2 2-3-16,1-2-2 0,-1 0-1 0,13 2 12 16,-10-2-4-16,0 0-1 0,-5 0 8 15,2 0-5-15,-2 1-6 0,2-1 2 0,4 0-2 16,-2-1 6-16,-1 2-9 0,1-1 8 15,-1 0-7-15,11 0 1 0,-6 0 2 0,-4 0-7 16,-3-1 8-16,1 2-4 16,0 1-3-16,-2-2 7 0,5 0-2 0,-2 0 2 0,1 2 3 15,9-6-1-15,1 3-4 0,-6 1 5 16,-1 0-3-16,-4 0-3 0,2 0 9 16,9 0-5-16,-6 0-3 0,-2 0 0 15,-5 0 2-15,16 0 2 0,-10-2 0 0,-1 2-5 16,-4 0 1-16,3 0-3 0,-3 0 2 15,1 2 0-15,1-2 2 0,1 0-3 0,12 3 7 16,-12-1-3-16,10-1-4 0,-10 2 5 16,-5-1 0-16,4 1 0 0,-6-1 5 0,4 0-3 15,0 2-5-15,-4-1-3 16,0-1 11-16,-1 1-8 0,25 1 1 16,-28-2 3-16,-3-1-4 0,2 1 2 15,2-4-4-15,-1 2 2 0,-2 0 6 0,3 0-6 16,5-1 7-16,2 1-5 0,-5-2 2 15,2 2-2-15,0-2-1 0,1 0 4 0,2 2 0 16,-1 0-3-16,0-3-4 0,1 3 0 16,-1 0 0-16,1-2 6 0,-1 2 2 0,1 0-4 15,2 2 6-15,-3-2-3 0,3 0-1 16,-4 0-9-16,7 3 0 0,6-3 15 0,2 2-15 16,-8-4 4-16,-5 2 6 0,1 0-5 15,-1 0 6-15,2 0 1 0,7-3 1 0,-1 3-2 16,4 0 4-16,3 0-4 15,-4-2-3-15,2 1 3 0,1 1 0 0,-6 0-1 16,4-2 2-16,5 2-6 0,-6 0 8 16,6 2-1-16,-6-4 1 0,-3 2-10 0,2 2 11 15,3-1-6-15,-8 1 0 0,-3 1-2 16,8 1 6-16,-4-2-6 0,-7-1 4 0,11 1 0 16,-5-2-2-16,8 1-1 0,-10-1-1 15,-3 0 2-15,2 0-1 0,-3 0 2 0,3 0-5 16,-5 0 9-16,5-1-6 0,1 1-1 15,-1 0 0-15,12 0-2 0,-2 0 4 16,-6 0-5-16,-2 0 4 0,5 0-4 0,6-2 2 16,-9 4-1-16,8-2 4 0,-3 1-2 15,2-1 1-15,-1 2-4 0,-8 1 5 16,-5-3 2-16,3 0-4 0,0 0-2 0,-4 0 1 16,7 0-2-16,6-3 3 0,2 1 0 15,-8 2-4-15,12-1-1 0,-1-1 4 16,0-1 2-16,1 3 1 0,-1-2-3 15,1 2-2-15,-4-2 5 0,5 4-2 0,-3-2-5 16,1 0 5-16,1 2-5 0,-1-2 8 0,-1 2 0 16,5-1-3-16,-5-1 0 0,1 2-1 15,1-1 2-15,-3 1-9 0,5-2 9 0,-5 0-5 16,3 0 6-16,1 0-2 0,-5-2-2 16,8-1 3-16,-2 2 0 0,4-1-5 15,-3 0 7-15,0 0-4 0,4-3 4 16,-1 4 2-16,-1-1-4 0,1-2 1 0,2 2 3 15,-2-2-8-15,7-2 3 0,-7 3-1 16,0 0 4-16,-3-4 0 0,0 5-1 0,1-3 0 16,-1-1 2-16,13-4 0 0,-12 5-6 15,10-3 5-15,0-1 5 0,2-1 1 0,2-1-4 16,-2-2 0-16,2 5 3 0,0-7 2 16,-2 3-4-16,0 0 1 0,2-1 0 0,1 0-4 15,-1 3-3-15,0-3 2 0,-3 2-2 16,-4-1 0-16,-1 3 0 0,-13 0 1 0,3 0-1 15,-6-1-1-15,-3-3-3 16,-1 2 5-16,-9-1 4 0,0 3-4 0,2-4-4 16,-9-1 3-16,-3 2 3 0,2 1-6 15,-5-2 2-15,-1-1-5 0,5 2 5 0,-5-4-1 16,-1 1 1-16,0 2 4 0,0-2 1 16,-3 0-2-16,1 1 1 0,-3 1 1 0,2 0-3 15,-5 0 5-15,1-1 3 0,-3 1-4 16,2 2 3-16,-6-2 1 0,1 0-5 0,3-1 3 15,-1 3 1-15,-4-2-6 0,0 2-1 16,0-3 2-16,0 3 1 0,-2-3-2 0,0 1 1 16,-3 2 0-16,3-1 0 15,-1-1-3-15,-4 2 4 0,3 0-7 0,0 1 1 16,-4-3-1-16,-1 2 1 0,3 1 3 16,-5-1-1-16,0-1 1 0,-1 3-3 0,-1-3-2 15,-2 3 6-15,-2-4-10 0,-3 6 10 16,1-5-6-16,-4 3 0 0,0 0 0 0,-2 3 4 15,-2-2 0-15,-1 2-6 0,-7-3 2 16,-4 0 0-16,11 6 1 0,0-2 3 0,1 1 2 16,-2 0-7-16,-1 2 1 15,0 1 0-15,1-1 0 0,-2 0 4 0,1 0 0 0,-2 1 1 16,5-1-3-16,-4 0 0 0,-1 2 7 16,1 0-7-16,2-2-1 0,-18 2-2 15,3 0 4-15,4 0 0 0,7 0 0 16,-14-2 0-16,2 1-4 0,-4 1 2 0,3 0 3 15,-3-6-5-15,-3 3 3 0,0 1 0 16,-3 0 4-16,-13-5-2 0,-4 3 2 0,-2-3 1 16,1 2-6-16,-2-4 0 0,-4 2-2 15,2 0 0-15,-3-3 0 0,0 0 2 16,1 3 1-16,1-4 3 0,3 2-2 0,1 1 4 16,2-3-2-16,4 1-2 0,2 2-1 15,3-3 1-15,3 1 0 0,1 0-2 16,11 0 0-16,-1 1-2 0,3 0 4 15,-3 0 3-15,4 0-4 0,0 0-1 0,0-1 4 16,-2 1-3-16,3-1 0 0,0 0 4 16,2 3-3-16,-4-1 3 0,3-1-5 0,4 2 4 15,-1-1-4-15,0 0 2 0,0 1-1 16,9 1-1-16,-9-2 4 0,3 1-1 0,-3 1-1 16,0 1 3-16,-4-3-3 0,-1 3-2 15,0-1 3-15,-7 2 2 0,-10-4 2 0,-1 0-6 16,-2 3 2-16,2-1-3 0,-5-1-5 15,6-1 1-15,-1 2 4 0,-2-1 7 0,1 2-9 16,-1-5 7-16,15 4-3 16,-12-3 3-16,9 3-3 0,-1-2 0 0,-8 1 2 15,2-2 2-15,7 5-5 0,-11-4 0 0,-1 2 1 16,-3 1-3-16,1 1 5 0,-2 2-3 16,-3-1-4-16,15 1 2 0,-14-3 3 15,0 4 1-15,16-1-2 0,-12 0-6 0,10 0 10 16,2 2-3-16,2 0-1 0,-1-2 1 15,2 2-3-15,-1 0 3 0,3 0-1 0,2 2 0 16,-3-4 2-16,3 2-1 0,1 0-3 16,-2 0 5-16,-2 0-4 0,1-2 5 15,1 0 1-15,-3 2-4 0,4-1-2 0,0 1 1 16,-1-2 0-16,-1 0-3 0,6-2 5 16,1 2-7-16,0 0 11 0,7 1-6 15,1-1 3-15,-10-1 2 0,4 1-7 0,3 2 3 16,-6-1-1-16,-2-1 3 0,1 2-3 15,0-2 6-15,7 4-4 0,-11-2-1 16,1 2 4-16,2-1-6 0,2-1 5 0,-5 2-4 16,12 1 4-16,-8-1-3 0,2-1 1 15,-6 1 0-15,12 0 1 0,6 0-3 0,-11 2 1 16,3-2-2-16,8-1 4 16,-11 5-2-16,10-2 2 0,4-2-8 0,0-1 1 0,-4 4 2 15,5-3 4-15,-3-1-3 0,8 1 5 16,-6 2-4-16,3 0-6 0,4-2 3 15,-2-1 8-15,-4 3-1 0,4-2 0 16,0 2 0-16,-1 0-1 0,-1-3-3 0,0 4-4 16,0-2 2-16,-2 1 2 0,-1 0 1 15,3 1-3-15,-2-1 6 0,-3 2 0 0,-7 2-8 16,5-3 3-16,-8 3 5 0,0-5-6 16,0 5 6-16,-1-3-3 0,0 3-2 0,0-2 2 15,-1 0 1-15,5 1 0 0,2-1-2 16,8-3-1-16,0 3 1 0,2-2 2 0,0 0 2 15,5 0-6-15,0-1-2 0,3 1 5 16,0 2-1-16,4-3-6 0,-3 2 7 0,1 0-1 16,0 1-2-16,3 2-1 15,-3 1-12-15,0-2-10 0,1 3-9 0,1 0-11 16,0-1-1-16,1 2-17 0,-1 0-13 16,3 3-12-16,-2-3-10 0,0 1-12 15,2-1-28-15,2 0-183 0,-1 1 163 0</inkml:trace>
  <inkml:trace contextRef="#ctx0" brushRef="#br0" timeOffset="58068.45">5230 17432 914 0,'5'-16'1'16,"-4"7"19"-16,-1-3 0 0,2 4-2 0,-2 0 8 15,3 2-12-15,-3 1-11 0,0 2 12 16,2-1 2-16,-2 4 1 0,2-8-8 16,-2 8-2-16,0 0 2 0,0 0 15 0,13 13-3 15,-8 2 1-15,2 11 5 0,1 9 0 16,1 12-1-16,-5 14 4 0,3 5-5 16,-5 2-1-16,-2 3-1 0,0 3 4 0,0-2 4 15,-2-1 0-15,-1 2 3 0,1-5-6 16,0-2-6-16,2 0-1 0,0-13 0 0,-1-3 6 15,1 2-9-15,0-4-6 0,1 0 5 16,-1-1-3-16,2-5-6 0,3 1-5 0,-1-10 0 16,-3-5-39-16,4-1-43 0,-1-9-46 15,0 1-38-15,0-2-276 0,1-6 53 0</inkml:trace>
  <inkml:trace contextRef="#ctx0" brushRef="#br0" timeOffset="58416.03">5823 17130 1147 0,'3'-26'-58'0,"2"6"27"15,1 4 10-15,-4 3 3 0,-2 3 0 0,0 0 1 16,2 3 9-16,-2 1-3 0,0 0 10 15,0 3-14-15,0 3 11 0,0 0-11 16,0 0 8-16,10 13-9 0,-10 2 18 16,2 4-8-16,1 10 1 0,-1 12 9 0,0 4-10 15,4 16 4-15,-4 5 10 0,-4 3 10 16,0 4 4-16,-4 1 7 0,-1 2-9 0,1 2 1 16,0 3-5-16,-5-1 2 0,3-3-4 15,-1-3 1-15,-1-2 2 0,2-6-5 0,-1-4-1 16,1-3-5-16,3-12 5 0,-3 1-2 15,2-4 0-15,-5 10-6 0,1-9-28 0,4-5-46 16,-7-4-44-16,7-2-206 0,-2-6 164 16</inkml:trace>
  <inkml:trace contextRef="#ctx0" brushRef="#br0" timeOffset="58855.96">4533 17969 957 0,'-14'0'11'16,"3"-2"5"-16,3 2-9 0,-1 0-2 0,9 0-4 16,-8-2 6-16,8 2 1 0,0 0-7 15,-9 0 11-15,9 0 8 0,0 0 3 0,7-9 3 16,3 1 16-16,10-2-3 0,13-3-2 16,4-3-3-16,10-5 2 0,8-2-2 0,4 0-1 15,3-3-3-15,11-1-5 0,22-9 2 16,2 0-6-16,5-1 2 0,0-2-5 0,8 0-5 15,2 3 6-15,-1 0-1 16,0 2-5-16,3 2-4 0,-5 2-1 0,-7 1 1 16,0-1-10-16,-21 12-6 0,-10 1-5 15,-1 0-10-15,-10 5-22 0,-13 3-22 0,-10 2-25 16,-7 1 1-16,-9 0 0 0,-7 5-9 16,-1-2 1-16,-6 3-6 0,-2 3-188 0,-5-3 190 15</inkml:trace>
  <inkml:trace contextRef="#ctx0" brushRef="#br0" timeOffset="59210.94">4827 18304 783 0,'-12'7'-19'15,"-1"-3"-5"-15,5-1 10 0,-1 1 6 0,7-3 9 16,-4 1 13-16,2 2 6 0,4-4 1 16,-8 3 10-16,8-3 3 0,0 0-2 15,0 0 3-15,0 0-3 0,0 0 12 16,12-10-5-16,3 4 1 0,3-1 9 16,4-4 5-16,9-5 2 0,8-2-2 0,10-6-7 15,9-3 1-15,2-5-2 0,2 2-1 16,6-3 0-16,16-10 1 0,3 2-7 0,2-1-2 15,9 0-6-15,4-2 2 0,0 3-2 16,1 1-1-16,2 2-3 0,-4 1-5 0,1-2-3 16,-5 4-4-16,-5 2-2 15,-15 9-4-15,-9 3-33 0,-1 1-24 0,-5 6-35 0,-5 0-50 16,-20 3-47-16,-6 6-293 0,-10 1 21 16</inkml:trace>
  <inkml:trace contextRef="#ctx0" brushRef="#br0" timeOffset="59985.4">6458 17925 1258 0,'-12'-1'-45'15,"12"1"20"-15,0 0-2 0,-13-6 12 16,13 6 17-16,-7-4 1 0,7 4 4 0,-6-2 12 16,6 2-1-16,0 0-3 0,0 0-2 15,0 0-1-15,5-13 4 0,-5 13-2 0,10-5 7 16,-4 2 3-16,-6 3 12 0,19-7 0 16,-8 5-4-16,1-4 2 0,3 5-7 15,0-5 0-15,4 2-2 0,-3 2 2 0,8-2-7 16,-6 0 4-16,4 1-11 0,-2-1 3 15,8 0-2-15,-3 1 0 0,2-4 3 0,0 6-9 16,5-3 0-16,6-2-6 16,-7 3 6-16,-2-1 2 0,3 2-3 0,-2-2 0 15,7-4-2-15,-4 6 2 0,-8 1-2 16,-3 1-15-16,5-4-17 0,-2 0-17 0,-2 4-27 16,1-4-25-16,-3 4-37 0,-1-3-30 15,-3 1-244-15,0 0 83 0</inkml:trace>
  <inkml:trace contextRef="#ctx0" brushRef="#br0" timeOffset="60381.08">7105 17530 1046 0,'-2'-5'-33'16,"2"5"2"-16,-3-11 6 0,3 11 9 15,0-9-11-15,0 9 11 0,0 0 10 0,-2-9 0 16,2 9 2-16,2-7 2 0,-2 7-1 16,6-3 8-16,-6 3-5 0,14-4-6 0,-9 4 6 15,3 0-2-15,-8 0 5 0,17 6-5 16,-6-1 1-16,0 0 5 0,-3 6 3 15,0-4 18-15,1 7-6 0,-3 1-6 16,1 2 6-16,-4 1 1 0,2 6 0 0,-3 0-1 16,0 3 6-16,-4 2-9 0,-5 8 3 15,-1 3-2-15,-2-1 1 0,-7 0 2 16,-4 10-7-16,-4-2-6 0,-1-2 2 0,0-1 4 16,-6-5-7-16,2 1 6 0,1-2-30 15,-2-2-27-15,4-7-14 0,-3-4-30 0,5 3-55 16,0-5-142-16,0-1 196 15</inkml:trace>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7:47.141"/>
    </inkml:context>
    <inkml:brush xml:id="br0">
      <inkml:brushProperty name="width" value="0.05292" units="cm"/>
      <inkml:brushProperty name="height" value="0.05292" units="cm"/>
      <inkml:brushProperty name="color" value="#FF0000"/>
    </inkml:brush>
  </inkml:definitions>
  <inkml:trace contextRef="#ctx0" brushRef="#br0">3495 2873 886 0,'0'0'-44'0,"0"0"11"0,0 0 12 0,0 0 18 16,0 0 14-16,0 0 8 0,0 0 3 16,0 0 9-16,0 0 7 0,0 0 7 0,0 0 6 15,8-4-4-15,-8 4 2 0,0 0 1 16,0 0 4-16,15 2-5 0,-7-2 2 0,3 2-6 15,-1 2-4-15,3-2 1 0,4 1 5 16,-1 0-9-16,5 0-2 0,2 1-6 16,4 0 5-16,3 0-5 0,12 2-2 15,-2-3-4-15,3 3 1 0,2-2-2 16,-3-2 0-16,6-1-3 0,-4 3 0 0,1-2-4 16,0 0-1-16,6 2-2 0,-3-2-2 15,5 2 5-15,-6 0-3 0,7-3 0 0,-1 1 3 16,2 1-6-16,12 2 4 0,-12-2-5 15,0 1 1-15,2-2 0 0,0 0 1 0,-3 0 1 16,2-2 4-16,-4 0-10 16,3 0 3-16,-3 2-2 0,0-2 1 0,-4 0 4 0,-1 0 1 15,0 0-7-15,1-2 4 16,-6 0-2-16,-4 0-2 0,-7 2-1 0,4 0 1 16,-7 0 0-16,4 2 3 0,0-4-3 15,-4 2 3-15,0 0 1 0,-7 0 1 0,2 0-4 16,-2 0 3-16,3 0-3 0,-7 0 6 15,-1 0-4-15,-2-2 0 0,-1 4 2 0,-3-2 6 16,2 0 1-16,-7 0 4 0,5 0-3 16,0 0 0-16,-2 0-4 0,4 0-4 0,-3-2 4 15,1 0-1-15,-2 2-3 0,3-2 0 16,0 0-1-16,2 1-1 0,-5-2-3 16,4 0 0-16,-2 1-3 0,3-1 4 15,-1-1-4-15,3 1-2 0,-2 0 5 16,2-1-6-16,2-2 4 0,0 3 0 0,-1-3-1 15,1 2 0-15,0-1-1 0,2 0 1 16,-5 0-6-16,1 1 6 0,2-1-3 0,0-1 1 16,1-2 0-16,-3 1 0 0,2 1-3 15,2 0 2-15,-3-2 3 0,8 1-6 0,-8 1 4 16,8-1-3-16,-1 0 3 0,0-1 1 16,-1 0-4-16,5 3 2 0,-5-3 0 0,-1 5-1 15,4-6 1-15,-6 4-2 0,4-3 2 16,-4 2 0-16,0 3-1 0,-2-2 2 0,0-2 2 15,2 4-3-15,-3-3-1 16,3 1-2-16,-2 1 1 0,-1 0 3 0,1 1-4 16,1-2 3-16,0-2 1 0,-1 1-2 15,0 1-2-15,1-2 6 0,-1 2-2 0,0-3 0 16,3 3 1-16,-7 0-4 0,2 1 4 16,0-5-1-16,-2 3-2 0,1-2-1 15,1 1 4-15,0 0 2 0,-3-4-1 0,1 2-2 16,0-2 3-16,-1 1 0 0,-2-1-4 15,4-2 0-15,-6 1 0 0,4 1 0 0,-1-8-4 16,-1 6 1-16,-3 0 2 16,1-2 4-16,3-2-2 0,-5 1 0 0,1 4 2 0,-2-6-6 15,-2 3 1-15,2 0-2 16,-2 2 1-16,-1-3 2 0,0 2 0 0,-4-2-3 16,2 1 1-16,-2 0 4 0,2 2-5 15,-6-4 0-15,4 4 2 0,-3-4-4 0,-3 1 6 16,0-3-6-16,-1 4 0 0,-1-4-4 15,2 3 3-15,-6-4 1 0,2 4-1 0,-2-2-1 16,0 0 5-16,-2 0-1 0,-5-4-5 16,5 3-1-16,-1 4 3 0,0 0-1 0,0 0 1 15,-6-6-1-15,3 5 3 0,7-2-1 16,-13-2 4-16,10 4-6 0,-2-1 7 0,1 2-6 16,-5-4 2-16,2 2 1 15,4 1 4-15,-3 4-8 0,0-3 2 0,-4-4 2 16,-2 1 4-16,0-1-8 0,0 1 1 15,-3-2 1-15,1 0-5 0,-3 2-1 0,3 1-1 16,-3-3 6-16,3 2 0 0,0-1-4 16,-2 2 6-16,0 0-3 0,-1 0 0 15,0-2 2-15,1 0-2 0,2 2 2 0,0 0-2 16,-5 0 0-16,3 0 4 0,2 0-4 16,-3-2 0-16,-1 4 0 0,-1 0-5 0,0-2 3 15,5 7 0-15,-6-4-3 0,-1 0 4 16,3-1 0-16,-3 3 2 0,1 1-2 0,-1-2 4 15,1 2-4-15,-1 1 4 16,5 0 2-16,-7 1-5 0,6 2-1 0,-8-2 5 16,8 2 2-16,-9-2-3 0,6 5 1 15,-7-3 4-15,6 4-4 0,5-1-4 0,-2 2 7 16,1 0-3-16,0 2 1 0,2-5 0 16,-2 5-2-16,1 0 6 0,-3-1-7 0,4 1 5 15,3 0 1-15,0-2-2 0,0 4-2 16,0-2 1-16,-4 0 1 0,6 1 3 15,-7 3 2-15,1-3-3 0,-1 3 2 0,-1-2 1 16,-9 3-8-16,6 0 2 0,-6 1 4 16,5-2-2-16,-7 1 1 0,2 2 0 0,-2 2 1 15,0-4-2-15,2 1-2 16,0 4 2-16,0-6-5 0,-1 7 4 0,0-6-2 16,1 3 1-16,1-2-1 0,1 3 0 15,3-2 3-15,0-1-5 0,10 0 2 0,-14 2 2 16,3 1-5-16,7-2 7 0,1 0-6 15,-9 1 5-15,-1 4 0 0,4-2-3 0,7-1 3 16,2-3 2-16,-3-3-2 0,3 5 2 16,0-1-3-16,0 1 3 0,2 0-3 15,2-1 2-15,2-1-4 0,-4 2 5 0,2-1 2 16,-2 1-2-16,4-1-3 0,-2 5 2 16,0-5-1-16,3 4-1 0,-2 1-1 0,2-1 2 15,-1 0 4-15,-1-1-9 16,0 1 7-16,0 1-4 0,2-1-4 0,-3 2 8 15,-5 4-2-15,8 0-4 0,-1-4 3 16,-6 6-4-16,5-1-4 0,5-3 1 0,-9 4 1 16,5-1 1-16,-2 3 2 0,0-2-7 15,0 4 3-15,5-5 5 0,-8 5-8 0,3 0 4 16,-1-1-2-16,0 2 3 0,1 1 0 16,-1-3-2-16,0-1 3 0,-1 2 1 0,6-3-1 15,2-4 5-15,-1 0-2 0,-5 6 2 16,6-5-2-16,0 0-1 0,3 0-3 15,-1-1 3-15,3-3-4 0,0 2 11 0,-3 1-7 16,4 2 3-16,-4-2-6 16,3 3 6-16,2-4 5 0,-1-1-3 0,-1 7-5 15,4-4 4-15,-3-2-2 0,3 2 3 16,-1 0-4-16,3 0 7 0,0 0-10 0,0 0 3 16,2 2-1-16,-1-6-2 0,3 4 9 15,0-1-6-15,3-1 1 0,-1 1 3 0,0 2 0 16,3-4-4-16,-2 4 2 0,4-4 3 15,-1 4 0-15,1-4-8 0,1 4 6 0,-2-5 1 16,5 3 4-16,-3-2-1 0,4 6-1 16,-1-6-6-16,2 2 4 0,0 0 0 15,1-1 0-15,2 0-5 0,-1-1 4 0,0 1-2 16,2-3 0-16,2 2 8 0,0-1-2 16,2 1-2-16,8 1 0 0,-4-2 4 15,-4-2-8-15,2-1 5 0,0-1 1 16,4-2 0-16,5 7-3 0,-5-7 0 0,1 3 6 15,9-2-6-15,-1-1-4 0,5 0 0 16,-11 0 6-16,10 0 4 0,2-3-6 0,-4 1 5 16,-2-1-4-16,2 2 2 15,4-3-4-15,-9 2 1 0,7-2 1 0,2 2 1 0,-6-3-2 16,-2 1 1-16,8 0-3 16,-7-1 2-16,-3 2-4 0,-1-2-3 0,13 0 9 0,-9 1-1 15,-3-3-1-15,1 3 2 0,-3-1-4 16,2-1-4-16,-1 1 10 0,-2 0-5 15,3 0 4-15,0-2-2 0,-4 1 3 16,4 1-4-16,-2 1 3 0,1-3 0 16,-2 2-4-16,1-2 2 0,2 0-4 0,-4 0 2 15,2 0 3-15,0 0 0 0,-1 0-7 16,3 0 5-16,-1 0 0 0,-4-5 1 0,-2 5-7 16,5 0 9-16,-5 0-5 0,-4-2-3 15,2 2-16-15,-5-1-28 0,-3 1-32 0,0 0-38 16,-5 0-29-16,4 0-303 0,-8 0 43 15</inkml:trace>
  <inkml:trace contextRef="#ctx0" brushRef="#br0" timeOffset="2688.1">3545 2741 1089 0,'0'0'-84'0,"0"0"12"0,0 0 8 16,0 0 8-16,0 0 13 15,0 0 5-15,0 0 12 0,0 0 6 0,0 0-1 16,0 0 1-16,0 0 8 0,-5 3 3 16,5-3 6-16,-3 11 14 0,-2-2-14 15,-1 0 7-15,2 5 3 0,-3 2 2 0,-3 5 7 16,0 1-3-16,-5 9 1 0,-2 1-1 16,2 1 11-16,0 1-7 0,1 0 7 0,-2 0-12 15,1 0 8-15,0 0-4 0,-2-1 4 16,0 1-6-16,3-2 4 0,-3-1 2 0,5 1 4 15,-6 1 6-15,4 1-8 16,-1 0 1-16,-2 0 6 0,1-5-12 0,1 1 7 0,0-2 1 16,5-3 6-16,-3 5-11 15,2-5 1-15,1-4-1 0,2-2-8 0,-1 2 11 16,1-5-6-16,3 2-2 0,-3-3 1 16,2 1-1-16,0-2-9 0,1-1 12 0,2-1-9 15,-2-1-1-15,1-1 6 0,1-2-5 16,2 0-3-16,-3 0 3 0,1-4-3 15,-1 3 0-15,4-3 2 0,0 1-4 0,-1 0 2 16,-2-2-1-16,3-3-8 0,-2 4-8 16,0 0-11-16,2-4-29 0,0 0-21 15,0 0-27-15,0 0-30 0,0 0-212 16,0 0 145-16</inkml:trace>
  <inkml:trace contextRef="#ctx0" brushRef="#br0" timeOffset="11395.3">13831 9147 920 0,'0'0'9'16,"0"0"16"-16,0 0 10 0,0 0 11 15,0 0 8-15,0 0 2 0,0 0 11 16,0 0 3-16,0 0 5 0,0 0 2 0,7 0 7 15,-7 0-8-15,0 0 0 0,0 0-3 16,0 0-3-16,0 0-3 0,0 0-2 0,0 0 2 16,0 0-10-16,0 0-7 0,0 0 0 0,0 0-1 15,3 4-11-15,-3-4 2 0,0 0-6 16,5 2-4-16,-5-2-3 0,8 2 2 0,-4 0-4 16,3-2-4-16,-1 2-3 0,3-2 0 15,-3 2 6-15,4 0-10 0,1 0-1 0,-3-1-1 16,2-1-1-16,1 3-2 0,6-3 3 15,0 2-3-15,-2-1-3 0,1 1 1 0,3 0 4 16,4 0-5-16,2-1-2 16,2 1 0-16,3-2 0 0,4 0 2 0,-3 3-1 15,3-3-1-15,10 0-3 0,-6-3 3 16,-8 3 0-16,5 0-3 0,-5 0 2 0,2-2-1 16,2 2 0-16,-3-1 1 0,3 1-4 15,-3 0 3-15,8 0-1 0,4-2-1 0,6 2 3 16,-6 0-1-16,4 2-2 0,-12-2 1 15,10 0 0-15,-10-2-1 0,-1 4 4 0,-3-1 0 16,1-1-2-16,0 0 1 0,-4 0-3 16,2 0 0-16,-5 0 2 0,0 0 1 0,2-1-5 15,-3 1 4-15,-3 1-2 0,0-1 1 16,0 0 2-16,-2 2-7 0,-3-2 2 16,1 3 1-16,3-3 1 0,-2 2 0 0,-3-1 0 15,4-1-1-15,-3 0 0 0,-2 2 2 16,-1 0 4-16,0-2-3 0,0 0-1 0,-2 2 0 15,-6-2-4-15,7 0 5 0,-7 0-3 16,2 0 7-16,-7 0-8 0,13 2 0 0,-10 0-1 16,-3-2 3-16,12 0 3 0,-12 0-3 15,5 0 1-15,2 2-2 0,-7-2 3 0,0 0 0 16,6 0-2-16,-6 0 0 16,0 0-2-16,8 0 12 0,-8 0-13 0,0 0 1 15,0 0 1-15,4 1-4 0,-4-1-7 16,0 0-10-16,0 0-15 0,0 0-23 0,0 0-43 15,9-3-54-15,-9 3-76 0,0 0-173 16,0 0-166-16,2-6-74 0</inkml:trace>
  <inkml:trace contextRef="#ctx0" brushRef="#br0" timeOffset="18423.09">13810 8367 1509 0,'6'-2'-46'0,"-6"2"12"16,0 0 17-16,7-1 10 0,-7 1 7 15,0 0 4-15,0 0 8 0,2-3 11 0,-2 3-4 16,0 0 2-16,0 0 3 0,0 0-3 15,0 0-6-15,0 0 0 0,0 0-3 0,0 0 1 16,0 0-2-16,0 0-6 0,0 0 2 16,4 6 0-16,-4 2 2 0,0 2-2 0,0 3 1 15,-2 3 0-15,-2 11 0 0,-5 7 3 16,3 6 4-16,-2-1 0 0,-6 16 1 0,6-10 3 16,-6 9 3-16,1-1-5 0,-2 2-1 15,3-10 0-15,-3 5-2 0,2-9 1 16,1-2 0-16,4-1-1 0,-2-3-5 0,-2-3 3 15,2 3-4-15,4-11 1 0,0-3-2 16,1-4-19-16,2-5-20 0,-2-2-27 0,0 0-21 16,4-2-50-16,-1-5-71 0,0 2-272 15,2-5 20-15</inkml:trace>
  <inkml:trace contextRef="#ctx0" brushRef="#br0" timeOffset="19650.62">13764 8346 1215 0,'0'0'-59'0,"0"0"19"16,-3-3 4-16,3 3 16 0,0 0 9 0,0 0 17 15,0 0-1-15,0 0 11 0,0-6 4 16,0 6-2-16,0 0 10 0,5-4 1 0,-5 4 1 15,8-3-3-15,-4 0 3 0,3 1 2 16,-1 1-4-16,4-1 2 0,2-4 3 0,2 2-6 16,0 1-1-16,3-1 0 0,5-1-2 15,1-1-3-15,2 2-1 0,2 0 0 0,13-4-6 16,-3 3 1-16,6-1-6 0,3 1 8 16,-5 0-4-16,4 2 0 0,-1-1-8 0,2 0 1 15,0 2 3-15,0-1-3 0,3-1 3 16,-6 4-8-16,6-3 4 0,-3 3 2 15,0-2-1-15,2 0 0 0,-6 2-4 0,5-4 1 16,-9 4-3-16,-5 0 2 0,11-3-1 16,-6 3 3-16,-2 0 0 0,-5 3 0 0,5-3-4 15,8 0 2-15,-7 0-2 0,10 0-2 16,-1 0 10-16,0 2-8 0,2 0 7 0,-1-2-4 16,0 2-3-16,6 3 1 0,-2-1 0 15,-5-1 2-15,4 1-2 0,3 0-1 0,-5-1 0 16,-2 4 0-16,0-3 1 15,1 1 0-15,-6-1-2 0,-5-3 1 0,-6 3 1 0,-2 2-3 16,-6-4 6-16,-1 0-4 16,-2-1 3-16,-2 2-2 0,-3-1-3 0,-3 0 1 15,-1-2 3-15,-2 2-5 0,3-2 5 16,-5 1-3-16,2 1 3 0,-3 0-2 0,2-2 1 16,-7 0-1-16,10 2 3 0,-10-2-5 15,6 2 2-15,-6-2 2 0,4 0-1 0,-1 3-2 16,-3-3 2-16,2 4-3 0,-2-4-1 15,0 0 2-15,-2 6 2 0,2-6 3 0,-5 5-4 16,3 0-3-16,-1-2 1 0,3 1 2 16,-1 0 4-16,-3 2-4 0,-1-1 1 15,3 2 1-15,1 1 0 0,-1 0-3 0,-3 4 3 16,0-1-2-16,2 3 4 0,-2 1-5 16,-1 3 2-16,0-2 1 0,-1 2-1 0,-1 3-1 15,2 1 0-15,-3 1 3 0,4-2 4 16,-5 4-6-16,0-3 5 0,0 11-2 0,1-7-2 15,1-3-3-15,0 1-1 0,-3 8 4 16,3-8 4-16,3 1-4 0,-1 0 0 0,-1-4 1 16,4 3 3-16,-6-1-5 0,7-5 1 15,-6 5 0-15,3-5 1 0,4 0-3 0,-6-2 3 16,3 2-1-16,2-3 1 0,0-2 0 16,-2 1-4-16,-1-1 2 0,3-2 3 0,1-1 0 15,1-1-2-15,-3-2-2 16,-1 3-4-16,2-2 2 0,-1-3 3 0,3 1-1 15,-1 1 1-15,1-1-2 0,-2-2 4 16,2-1-2-16,-5 1 0 0,5-4 5 0,0 8-2 16,0-4 0-16,0-4-4 0,-2 6 1 15,2-6 4-15,-2 2-4 0,2-2 3 0,-2 3-2 16,2-3 5-16,0 0-1 0,-8 4-4 16,8-4-3-16,-6 1 2 0,6-1-1 0,-9 0 3 15,9 0-3-15,-11 0 1 0,11 0 2 16,-14-3-3-16,8 1 2 0,-5 2-4 0,0-3 5 15,-1 3-2-15,-3-2 3 16,0-1-7-16,-5 2 6 0,-2-1-4 0,-3-2 2 16,2 2 3-16,-9-2-7 0,5 1 2 15,-16-2-1-15,6 4-1 0,7-1-2 0,-5 0 5 16,2 2 1-16,-11-4-6 0,0 2 6 16,6 2 3-16,8 0-2 0,-3 0-5 0,-1 0 1 15,6 0 4-15,-4 2-6 0,0 0-2 0,3-2-9 16,0 2-13-16,1 0-20 0,6-2-30 15,-2 0-34-15,6 2-31 0,0-2-82 0,4 0-187 16,3 0 77-16</inkml:trace>
  <inkml:trace contextRef="#ctx0" brushRef="#br0" timeOffset="28773.1">21201 5485 1017 0,'0'0'-71'0,"0"0"11"0,-1-5 9 0,1 5 11 16,-4-3 17-16,1-1 14 0,3 4 7 15,-4-3 7-15,4 3 10 0,-6-5 3 0,-1 2 2 16,4 1 12-16,-2-2 7 16,-1 0-7-16,0 1 4 0,-1-2-6 0,1 2 1 15,-2-1 1-15,-5 0-5 0,2-1-2 16,1-1 10-16,0 4-16 0,-5-2 2 0,3-2-6 16,-6 5 3-16,1-3-7 0,1 1 0 15,-5 1 1-15,3-2-2 0,-4 4-3 0,4-4 2 16,-6 4-2-16,3-2 0 0,0 2-2 15,-4 0-2-15,2 0-2 0,0 2 3 0,-2 0 3 16,-5 0-2-16,3-1-2 0,-3 2 7 16,1-1-1-16,2-1-11 0,-2 1 4 0,-11 2-2 15,8-1-2-15,0 1 4 0,-7 0 3 16,-1 0 2-16,-2 3-2 0,4-1 2 16,5-4 0-16,-7 3 0 0,0 2-2 0,0 0 0 15,3 2 1-15,0-1 5 0,2 3-13 16,5-1 4-16,5-2 1 0,-9 3 2 0,9 0 1 15,-3 6 0-15,2-2-5 0,-2 6 0 16,3 1 5-16,5 1-3 0,-3 2 3 0,-1-2-3 16,8 5 4-16,-3 0 0 0,2-2 4 15,2 3-4-15,-1 1 10 0,3 0 1 0,2-3 2 16,1 7-2-16,5-6-1 0,-1-4 2 16,2 3-5-16,2-1 4 0,4-3 0 0,0 3 4 15,3 1 2-15,-2-2-4 16,11 9 3-16,-1 0 5 0,5-4 2 0,4 0 2 15,6-2-2-15,4 6-3 0,5-3 6 16,-3-7-6-16,10 1-4 0,-2 2 3 0,-2-11 1 16,11 5-2-16,-1 0 0 0,-7-8-4 15,6-2 1-15,-3-1-2 0,5-1-4 0,-3 2 1 16,0-6-2-16,3 2-3 0,-1-3 0 16,-2 0 0-16,2-4 0 0,3 0-2 0,-7 1-1 15,4-4-1-15,1 1-3 16,-3-5 1-16,0 3 1 0,1-3-2 0,-4-2 1 0,2 0 0 15,-4-3-3-15,0-1 2 0,-4-3-4 16,10-1-1-16,-11-1 4 0,-3-2 2 16,2 0-4-16,-6-2 2 0,-2 0-4 15,1-3 2-15,-1 1 1 0,-6-3-1 0,0-1-2 16,-1 1 2-16,-4-1 1 0,3 0-1 16,-5 1-1-16,-1-4-3 0,-2 9 3 0,4-8-3 15,-2-1 1-15,-5 7 0 0,-1 3 1 16,-3-2-2-16,0 4 2 0,0-7-3 0,1 4 1 15,-4-2 0-15,-3 3-1 0,0 0 0 16,0-1 2-16,0 2-1 0,-5-6 2 0,-4 3-4 16,3 3 0-16,-11-12 2 0,0 3-3 15,1 4 0-15,-8 2 3 0,-1 0-3 16,-3 5-1-16,-2-1 0 0,-8 2 1 16,-2 2-3-16,-2 2-4 0,-13-2 3 0,-1 1-7 15,-4 1-2-15,5 3-4 0,3 3-9 16,2 1-8-16,5 1-10 0,-4 2-13 0,16 0-26 15,3 1-21-15,5 2-26 0,2 0-30 16,8 2-339-16,-2-1-9 0</inkml:trace>
  <inkml:trace contextRef="#ctx0" brushRef="#br0" timeOffset="49650.88">11722 5070 118 0,'-8'0'1'0,"8"0"9"0,-9 0-15 0,9 0 5 15,-13 0-4-15,10 0 7 0,-6 2 0 16,9-2-1-16,-13 4-3 0,5-2 3 0,-1-1-1 16,-1 4 2-16,-1-1 1 0,4 1-1 15,-6 1 2-15,-1-1 3 0,2-1 2 0,-1 1 3 16,-3 4 4-16,-1-4 6 0,0 1-4 16,-1 2-1-16,-4-1-3 0,2 2 1 0,-5-1-3 15,-9 4 4-15,2 0 1 0,1 2-2 16,-1-1-6-16,-1 0 1 0,-3 3-2 15,-2-3 3-15,5 1-9 0,-5 4 3 16,0 0 1-16,2 0-1 0,-1 1 1 0,-8 5 5 16,12-1-4-16,-11 7-4 0,2 0-2 15,2 3 5-15,5 2-6 0,-2 5 6 0,9 3 0 16,-4-1-6-16,2 1 3 0,1 2 1 16,1-4 2-16,6 2-1 0,4-6 0 0,-4 7-3 15,5-7 8-15,2 3-7 0,1-4-1 16,3 2 3-16,-4-2 1 0,5 0-4 0,2-2 2 15,1 0-2-15,3-3-4 16,0-3 6-16,4-2 1 0,0 0-1 0,4 3-6 16,0 7 8-16,5 0 2 0,1 0-3 0,7-4-7 15,-1 0 3-15,8-2 4 0,7 8-1 16,3-4 3-16,6 0-3 0,4-2 8 16,4-4-1-16,2-1 6 0,5-4-6 0,8-1 5 15,1 1 7-15,3-5 5 0,0 1-12 16,1-4 1-16,4 0 4 0,2-1 12 0,-4-4-5 15,8-1 11-15,-2 2-17 0,6-3 15 16,-2-1-11-16,2 3-2 0,-1-3-1 16,5 1 1-16,2-3-1 0,3 3-1 0,1 2 2 15,4-3 0-15,-1-1 0 0,1 0 0 16,3-1-2-16,27 3 3 0,-4 0 6 16,-3-3 5-16,-20 2-4 0,21-3-4 15,4 2 0-15,-26-2 7 0,21 1-1 0,-22-2 5 16,0 0-6-16,2-3 4 0,-7 2-6 15,6-4-4-15,-5 2-1 0,-1-3-4 0,1-1 1 16,-3 0-6-16,-2-2-2 0,2 1 1 16,1-3-2-16,-6 1-1 0,2-5 1 0,-4 3-2 15,-1-4-2-15,2 1-6 0,-6-2 7 16,1-2-3-16,-1 0 5 0,-2 1 5 0,-3-1-1 16,1-4 0-16,-3 0 3 0,-5-3 2 15,-6 0-3-15,2-1 1 0,-7 1 1 0,2-3 3 16,-4 1 3-16,-5 0 0 15,1-1 1-15,-5 0-1 0,-3 0-2 0,-1-5 4 16,-11 6 0-16,1-1 3 0,5-8 5 16,-7 3-1-16,-1-5 2 0,-3 3-3 0,-6-3 0 15,4 0-8-15,-9-3-1 0,2 0-3 16,-2 0-3-16,-2 1 4 0,-7-2-9 0,0 3 0 16,-4 3-5-16,-2-8-1 0,-4 1 0 15,-5-1-2-15,-3 4-5 0,-12-11 3 0,-1-2-1 16,-9 5-2-16,-4-4-3 0,-4 4 0 15,-10 2 0-15,-15-8 5 0,-5 3-8 0,-1 3 2 16,-12 5-1-16,-3 4 1 0,-7-2-2 16,-5 7-3-16,-12 2 2 0,-5 1-2 15,-11 2 0-15,-2-1 3 0,-7 8-4 0,-6 0-2 16,-2 2 7-16,0 1-4 0,-2 4-1 16,1 4-1-16,1 1-8 0,4 4-6 0,6 2-3 15,5 2-11-15,32 2-7 0,-2 0-11 16,7 6-13-16,2-2-19 0,7 1-18 0,11 4-23 15,1-4-17-15,9 5-22 0,17-5-37 16,3 5-320-16,6-1-27 0</inkml:trace>
  <inkml:trace contextRef="#ctx0" brushRef="#br0" timeOffset="51971.75">14480 11560 1368 0,'-9'-2'-60'0,"1"0"6"0,0 1 7 15,-3-1 7-15,3 0-3 0,0 0 7 16,-4 2 14-16,2-2 9 0,2 2 7 0,-2 0-2 16,-2 2 14-16,0 0 3 0,2-2-6 15,-5 2 4-15,0 1 15 0,-1-1 4 0,-3 4 0 16,-4 0 4-16,-2 1 5 0,1 3-3 16,-7 1-3-16,4-2 1 0,-7 7-6 15,1-1-3-15,-2 2 5 0,2 2-2 16,-3 1-7-16,5 1 0 0,-3 2-1 0,1 0-4 15,1 1-4-15,-5 7 0 0,1 3 1 16,0 0 5-16,5 1 0 0,-1 3-5 0,3 3-2 16,4 0 4-16,6-7-3 0,-2 0 0 0,0 8 0 15,4-2-4-15,0-3 1 0,2 0 2 16,3 5-1-16,-1-3 0 0,1 3-2 0,1 2-4 16,1-1 6-16,-1 0-7 0,3 3 4 15,3-4 0-15,-3-1 3 0,6 2-3 16,0-1-4-16,1-1 5 0,1 0 11 15,1 4 9-15,1-4 1 0,5 0-8 0,-1 4 5 16,3 1-1-16,1 9 6 0,2-2-6 16,5-4 1-16,-1 0-6 0,2-1 1 0,3 1 3 15,2-2-3-15,4-3 6 0,1 0-3 16,2 2-3-16,7-4-1 0,-2-1-2 0,3 1 0 16,6-2 1-16,0-1-1 0,2-3-3 15,3 5-3-15,5-4 0 0,0-3 0 0,1 0 0 16,6 0 0-16,0-5-3 0,6 4 2 15,-4-3 5-15,4 4-6 0,0-2 1 0,5-4 3 16,-1 3 3-16,0-5-2 0,1 1 2 16,-3-5-1-16,3 3 3 0,-4-4 3 15,4 1 1-15,1-1 2 0,-1-3 0 0,3-2 2 16,1-4 0-16,-3 4-2 0,6-4 2 16,-2-4 1-16,3 4-1 0,0-4-1 0,2-2 0 15,-1-2 2-15,-1-1-1 0,1 1 3 16,-2-8-1-16,-2 1 0 0,-2-6-5 0,0 2 0 15,-3-3 2-15,2-3-4 0,-5-3 1 16,2-2-3-16,1 2-1 0,-3-7-3 0,2-2 1 16,-1 0-1-16,17-11 0 0,-15 5-1 15,15-12-5-15,-5-3 5 0,-3-3-6 16,-1 0 0-16,-8-8 1 0,7-2 0 0,-7 1 0 0,-6-2-2 16,-1 3-3-16,-16 7 3 15,-4-4 0-15,-4-1-1 0,-1-2 2 0,-8 1 2 16,-5-1 4-16,-4-1-4 0,-6 1 2 15,-2 0 1-15,-10 10-2 0,-1-4 0 0,-4-10 1 16,-8-1 3-16,-3-1 0 0,-5 1-4 16,-4 1 0-16,0-1 0 0,-12 5-4 0,0-4 6 15,-1 4-7-15,-5-2 2 0,0 2-2 16,-16-11 0-16,-1 5 0 0,9 15-1 0,-7 2-1 16,-12-6 1-16,-9 3 0 15,20 10-1-15,-23-7-4 0,-2 3 4 0,-5 3-4 16,-4 3 0-16,-2 1 0 0,-3-1-1 0,-9 1 3 15,2 1-2-15,-5 2-1 0,-2 3-1 16,2 2 0-16,-2 1-2 0,2 8-1 0,18 4-11 16,-22-2-8-16,21 6-5 0,2-1-11 15,-4 1-9-15,1 3-15 0,-1 3-15 0,4 1-9 16,0 0-15-16,2 0-20 0,4 3-16 16,2-3-21-16,5 4-41 0,3 2-396 0,17-2-98 15</inkml:trace>
  <inkml:trace contextRef="#ctx0" brushRef="#br0" timeOffset="55892">9632 11898 1506 0,'18'-2'-103'0,"-18"2"14"0,0 0 4 16,0 0 8-16,0 0 8 0,0 0 8 0,0 0 5 15,0 0 11-15,-10-7 10 0,10 7-2 16,-5-2 4-16,5 2 9 0,0 0 7 0,-3-3 7 15,3 3 5-15,0 0 1 0,-9-2 0 16,9 2 12-16,-6-2-1 0,6 2-7 0,-11-2 0 16,3 0 11-16,8 2-7 0,-13 0 4 15,5-2-10-15,-1 2 9 0,-1-1 3 16,-5 1 2-16,3-2-3 0,-3-1 8 0,0 1 1 16,-1 0-1-16,-3 0 2 0,-3 1-9 15,4-1 3-15,-4 2 2 0,2 0 5 16,-1-2-1-16,-3 0-1 0,4 0-1 0,-2 2-9 15,-1 0 10-15,1 0-3 0,-1 0-1 16,-7-1 1-16,5 1-6 0,1 1 2 0,-6 1 0 16,0-4 2-16,0 4-4 0,1-2-4 15,-2 4 2-15,1-2-7 0,1-1 1 0,-1 3 2 16,2 1 10-16,0-3-7 0,3 3-4 16,-2-1-7-16,1 1 7 0,1 2 4 15,2-1-7-15,4 1 5 0,0-2 1 0,-2 4 2 16,0 0-5-16,2 2-3 0,-4 0 2 15,5 2 1-15,-8 6-7 0,5-4-1 0,-4 5 3 16,6 0 1-16,-2 1 3 0,2 2 2 16,3 4 1-16,1-4-7 0,4-1 2 0,-2-3 1 15,1 13-1-15,-1-1 3 0,1-2-7 16,1 2 5-16,1 3 1 0,0-2 6 0,-2 1-14 16,4 1 8-16,2 2 0 0,0-2 2 15,1-5-12-15,-3 6 8 0,6-5 1 0,-2-1 0 16,4-2 0-16,-2 0-2 0,2 0 9 15,0-1-3-15,-2-4-4 0,2 8-2 0,4-7 5 16,-2 4-4-16,2 0 8 16,2 0-6-16,-1-4-5 0,3 11 4 0,1-6 3 15,-1 6-19-15,4 0 3 0,-1-1-6 16,2 1 0-16,1 0 2 0,0-2 4 0,-1-2 3 16,2-1-4-16,2-1 2 0,0-1-5 15,1-1-2-15,2 1 4 0,-1-3 5 0,-1 1-3 16,-1-4 4-16,4 1-2 0,-2-3 14 15,-2-4-10-15,-1-1 9 0,1 0-6 0,0 1 5 16,8 2-2-16,-4-4 0 0,3 1 11 16,-6-3 1-16,14 3-11 0,0 2 14 15,-1-2-9-15,6 1 3 0,-3-1 0 0,6-3 3 16,6 3 2-16,-2 0 2 0,18 0-4 16,-4 2 2-16,7-5 5 0,0 2 1 0,4 1-2 15,5-2 3-15,1 0-4 0,7 3 2 16,5-2-4-16,-2-1-3 0,25 3 7 0,-23-2 0 15,6 0-5-15,-2-2-1 0,19 4 1 16,-18-3 3-16,24 3-1 0,-26-5 9 0,0-3-1 16,3 2-7-16,1-1-8 0,3 0 4 15,-2-1 4-15,-1-3-8 0,-2 2 0 0,-2 2 1 16,1-3-1-16,-5-3-1 0,1 0 4 16,-5 0-1-16,3-2 2 0,-8-2-6 0,1-2 2 15,0-1-4-15,-3-2 3 0,-2 0 3 16,-1 0-6-16,-3-5 7 0,1 1-6 15,-3 1-4-15,-4 1 3 0,-1-1 7 16,2 1-3-16,-18-3 1 0,13 2-2 0,-1-6-6 16,-6 3-1-16,-7 0-2 0,5-6 5 0,1-2-2 15,-5-2 1-15,-2 0 4 0,1-4-1 16,-6-3-2-16,-3-4-2 0,-1 0 3 0,-1-3-2 16,-1-3 3-16,-3-1-6 0,-1-4 6 15,-6 3-2-15,2-3-1 0,-2 2-2 0,-6 4 2 16,0 0 0-16,0 1 0 0,-4 0 2 15,-1 1-4-15,-6-4 1 0,3 3 0 0,-5-1 4 16,0-4 7-16,1 0-5 0,-10-1 3 16,3-3 1-16,-2-2-1 0,-7-11-2 15,-1 3-2-15,-3 2-7 0,0-3 6 16,1-2-7-16,-10 6 8 0,-1-1 3 0,0 2-2 16,-2 2-1-16,-6 2-5 0,-6 1 3 15,2 5-1-15,-6-1 6 0,0 5-7 0,-8 3 0 16,1 2-7-16,-7 2 5 0,3 0-3 15,-5 4 0-15,-1-1 4 0,-6 3 3 0,-2 4-3 16,1-3 2-16,-3 4-4 0,3 0-4 16,-3 5 0-16,-2-2-1 0,4 2 6 0,-6 2-1 15,4 1 3-15,3 1-3 0,-2 5 1 16,0-2 1-16,3 4-3 0,-1 2 1 16,7 3-1-16,-10 0 3 0,13 0-4 0,-11 3 4 15,-4 2-3-15,3 2 1 0,-1-1 3 16,2 0-4-16,-1 3-2 0,-5-2 4 0,3 3-2 15,-3 1-1-15,5-2 4 0,-1 3-5 16,2-2 3-16,1-1 0 0,2 2 3 0,-3 0-4 16,5-1 6-16,2 0-6 0,0 1 1 15,0 2-5-15,2 0 5 0,3-2-4 0,5-1-4 16,-5 1 3-16,-3 0-10 0,2 3-2 16,-1-3-4-16,3 2 1 0,6-1-13 0,-6 2-7 15,8-5-10-15,3 6-4 16,0-4-11-16,2 3-6 0,2-4-9 0,3 2-6 15,3 1-10-15,6-6-46 0,8 0-156 16,3 2 184-16</inkml:trace>
  <inkml:trace contextRef="#ctx0" brushRef="#br0" timeOffset="62937.01">10475 15507 768 0,'0'0'-36'0,"0"0"13"16,0 0 8-16,0 0-3 0,0 0 11 15,0 0-2-15,0 0 7 0,0 0 1 0,0 0 18 16,0 0 1-16,0 0-6 0,0 0 10 16,0 0 3-16,0 0 3 0,0 0 8 0,0 0-4 15,0 0 5-15,-1-3-2 0,1 3 3 16,0 0 0-16,0 0 4 0,0 0-7 0,0 0 6 15,0 0-10-15,0 0-4 0,0 0 7 16,0 0-7-16,0 0-1 0,0 0 2 0,0 0-4 16,0 0 0-16,0 0-3 0,0 0 1 15,0 0-5-15,0 0-2 0,0 0 1 0,0 0 0 16,0 0-6-16,0 0 1 16,12 0 0-16,-12 0 1 0,0 0-6 0,0 0 2 15,4-2-3-15,-4 2 1 0,0 0 0 16,0 0 6-16,0 0-8 0,0 0 2 0,10 0-1 15,-10 0 0-15,0 0 2 0,0 0 1 16,7 0-8-16,-7 0 3 0,0 0 2 0,0 0 1 16,6 2-5-16,-6-2 2 0,0 0-2 0,0 0 3 15,0 0-2-15,0 0 5 0,0 0-4 16,0 0 2-16,8-2-2 0,-8 2-1 0,0 0-1 16,0 0 0-16,0 0-4 0,8 0 3 15,-8 0 0-15,0 0 3 0,7-3-3 16,-7 3-2-16,0 0 7 0,0 0-3 15,0 0 2-15,0 0-4 0,0 0 0 0,0 0 0 16,0 0-2-16,0 0-20 0,0 0-8 16,0 0-20-16,0 0-26 0,8-1-26 0,-8 1-29 15,0 0-54-15,10 1-163 0,-10-1 139 16</inkml:trace>
  <inkml:trace contextRef="#ctx0" brushRef="#br0" timeOffset="63702.84">10377 15613 899 0,'0'0'-27'0,"0"0"15"15,0 0 2-15,0 0 17 16,0 0 2-16,0 0 7 0,0 0 8 0,0 0-4 16,0 0 4-16,0 0 0 0,0 0 0 0,0 0 0 15,0 0 6-15,0 0 0 0,0 0-4 16,0 0 3-16,27-4-3 0,-21 3-2 0,1 1 8 15,-2 0-12-15,7-2 3 0,-2 2-2 16,-2 2-1-16,2-4 0 0,3 4 3 0,-1-2 1 16,3 1-1-16,0 1-1 0,2 0 0 15,0-2-6-15,-1 2 6 0,1 0-5 0,0 0 1 16,2-2-4-16,2 0-1 16,-1 2 1-16,0-2-1 0,0 1-2 0,4-1 0 0,-1 2-2 15,2-4 2-15,-2 4-4 16,6-2 0-16,-1-2 1 0,4 2-2 0,-2 0 7 15,0 2-4-15,2-2-3 0,-1 2 0 16,1-2-2-16,10 4 4 0,-9-2 1 0,-1 0-4 16,0-2 2-16,-3 2-1 0,0-1 2 15,-2-2 1-15,3 2 2 0,-5-1-3 0,0 0-5 16,0 0 7-16,1 0-5 0,-1 0 1 16,-2 0-3-16,2-1 4 0,2-1 1 0,-2 2-1 15,5 0 5-15,-5-2 3 0,7 2-1 16,-4 0 1-16,2 0 2 0,2-2 1 0,1 2-1 15,11 2 0-15,-6-4-3 0,6 4 2 16,-9 0-2-16,2-2 0 0,-6-2-5 0,18 4 2 16,-4-2-3-16,4 0 0 15,-3 0-3-15,0 0 2 0,0 2 3 0,1-2-5 16,-2 0-1-16,0 1-1 0,-1 2-1 16,-9 0 2-16,-3-3-1 0,-1 4-2 0,-4-4 2 15,3 4-1-15,2-6 0 0,-5 6 0 16,-4-4 3-16,2 0-6 0,-2 0 0 0,3 0 0 15,-6 0 2-15,3 0 2 0,0 0-5 16,1 0 0-16,-6 0 5 0,4 2-9 0,-5-2-12 16,-4 0-11-16,0 0-10 0,2 0-14 15,-4 0-23-15,-1 0-14 0,1 0-27 0,-3 0-28 16,1 0-52-16,-4-2-245 0,-5 2 49 16</inkml:trace>
  <inkml:trace contextRef="#ctx0" brushRef="#br0" timeOffset="66135.5">10780 17441 1088 0,'-5'1'-79'15,"5"-1"10"-15,-4 2 5 0,4-2 17 16,-4 4 4-16,4-4 11 0,-6 0 11 0,6 0 9 16,-3 6 12-16,3-6 15 0,0 0 9 15,-4 1 8-15,4-1 8 0,0 0 9 0,0 0 6 16,0 0-6-16,0 0 4 16,-1 4-1-16,1-4-6 0,0 0-5 0,0 0 0 15,0 0-8-15,0 0 1 0,0 0-1 16,0 0-7-16,16-2 1 0,-16 2-5 0,12 0-3 15,-12 0 0-15,13-2-5 0,-4 2-2 16,-1-1 1-16,2 1 1 0,1-4 0 0,-3 4-5 16,5-2-2-16,-1 2 0 0,3 0 5 15,0-2-5-15,4 0-1 0,-5 0 0 0,3 2-3 16,5-1 4-16,-2-1-1 16,3-1 0-16,4 1 2 0,5 0-7 0,1 1 7 0,7-3-2 15,-1 2 4-15,-8 0 3 16,3 0-6-16,-4 2 1 0,2 0-4 0,0-1 6 15,-3 1-5-15,-2-4 0 0,-1 4 6 16,-5-2-5-16,-1 1-2 0,0 1 2 0,-3-2-4 16,1 1 0-16,1-1-2 0,-2 2 8 15,-1-1-6-15,-1-4 0 0,0 5 3 0,0-2-6 16,-3 0 1-16,3 1 11 0,0-1-11 16,2 2 1-16,-5-2-1 0,4 0 0 0,1 0 1 15,1 2 1-15,2-2-4 0,-1 1-1 16,2 1 7-16,5-2 1 0,-3 2-4 0,0 0-1 15,-1 2 0-15,6-2 4 0,-4 0-3 16,4 0 0-16,-1 1-1 0,1 1-1 16,1 0 2-16,1 0-1 0,0-2-3 15,-2 4 2-15,2-3 1 0,-1 1 2 0,3 3-1 16,-2-3 1-16,-4-1 11 0,1 2-7 16,3-1-1-16,-3 1 0 0,3 1 3 0,-3-1-5 15,3-1 5-15,-3 0 4 0,1 2-4 16,0-3 4-16,-1 1 11 0,-1 0-11 0,2 1 3 15,-2-1-2-15,1 1 2 0,3-1-4 16,0-2 1-16,-1 2-1 0,2-2-2 0,-1 0 0 16,1 2-2-16,1-2 2 0,9 5 1 15,1-3 0-15,-5-2-4 0,-6 2 0 16,15 0-2-16,-4 3 4 0,-9-3-1 0,2 0 0 16,6 3-5-16,1-2 4 0,-8 1-1 15,6 2-1-15,-7-3-2 0,7 2 0 16,-6-1 1-16,-5-2-1 0,0 0-1 0,1 3 3 15,1-2-3-15,1-1 0 0,-3 2-2 16,0-2-1-16,3-1 5 0,-1 3-2 0,9 0 2 16,-4-3 0-16,-5 3-1 0,11 0-3 15,0 1 6-15,-6-3-4 0,6-1-3 0,2 3 2 16,-6-4 2-16,6 0 1 0,2 4-3 16,-2-4-1-16,3 3 2 0,-10-5 1 15,-4 2-3-15,16 2-1 0,-5 0 0 16,2-2 3-16,-8 0 1 0,-4 2-2 0,-3-2-1 15,13-4 1-15,-8 4 0 0,-2 0 2 16,-3-2-1-16,-2 1 1 0,3-1-2 0,-2-2-1 16,-2 2 0-16,-1-1 1 0,1-2 1 15,-1 3-1-15,-2-2 3 0,3 1-1 0,-7 1-1 16,0-2-2-16,0 2 1 0,0 1-1 16,-2-3 0-16,-4 2 2 0,0 0 1 0,-2 2-1 15,0-3 1-15,-2 3 0 0,-3-4-3 16,3 3 1-16,-2-1 2 0,-4 2-4 0,4-2 4 15,-3 0 0-15,2 0-4 16,-3 1 1-16,-5 1 1 0,10-2-2 0,-5 0 5 0,-5 2-5 16,7 0 4-16,-7 0 6 15,10-2-10-15,-10 2 0 0,5 0 2 0,-5 0-1 16,0 0 2-16,12-1 0 0,-12 1 3 16,0 0-4-16,3-2-1 0,-3 2 1 0,0 0-3 15,7 0-2-15,-7 0-6 0,0 0-24 16,3-2-22-16,-3 2-33 0,0 0-35 0,3-4-52 15,-3 4-363-15,2-4-43 0</inkml:trace>
  <inkml:trace contextRef="#ctx0" brushRef="#br0" timeOffset="68630.84">10393 16365 1336 0,'0'0'-87'15,"0"0"20"-15,0 0 3 0,4-2 6 16,-4 2 19-16,0 0 3 0,7-2 19 0,-7 2 14 15,6-2 0-15,-6 2-4 0,9-1 5 16,-9 1 11-16,6-3-11 0,0 3 4 0,-6 0-5 16,8-2 16-16,-1 1-3 0,-1-1 15 15,2 2-9-15,1 0 10 0,-3-2-12 16,5 0 5-16,-3 2 10 0,2 0-12 16,1-2 0-16,0 0-5 0,-3 0-1 0,0 2 8 15,7 0-8-15,-5 0 3 0,4-1 0 16,-1 1-4-16,0-2-3 0,-2 2-1 0,4-3 4 15,-2 1 4-15,-1 2-5 0,1-1-5 16,1-1 8-16,1 0-11 0,-1 0 8 0,1 1-4 16,-1-4 1-16,1 4 4 0,0-3-7 15,0 2 0-15,0 0 0 0,2 0 5 0,-5-2-7 16,4 3 5-16,1-4 0 0,3 4-3 16,-6-3-8-16,2 3 9 0,-1-1-5 0,2 0 2 15,-2-1 1-15,2 0-1 0,-1 3 3 16,1-4-7-16,3 0 5 0,-4 2 1 15,3 0-8-15,0 1 13 0,-3-4-10 16,4 4 4-16,-1 1-3 0,1-2 2 0,1-2 3 16,-2 2-4-16,6-4 2 0,-2 5 0 15,-4-3 0-15,4 0 3 0,-1 2-2 0,-2-1-1 16,3 1 3-16,1-2 10 0,-3 2-9 16,6-2 4-16,-7 4 4 0,0-4 1 0,0 0 1 15,2 1-6-15,-2 1 0 0,2 0-4 16,-1-2 0-16,0 1 0 0,0 1 6 0,-1-3-1 15,2 2-5-15,-2 1 1 0,2-2-5 16,-2 2 0-16,2 0-1 0,1 1 1 16,-3-1 1-16,4 0 6 0,-5 0-8 0,2 0 1 15,-5 2 0-15,1-2 1 0,3 1-3 16,-5 1 4-16,0 0-6 0,-2-2 4 16,-1 0-3-16,2 2 6 0,-4 0-4 0,-4-3 5 15,4 3 2-15,-1 0 5 0,-1-2-1 16,3 1-1-16,-5 1-2 0,-6 0 0 0,15 0-3 15,-9-2 2-15,-2 2-6 0,3-2 0 0,-7 2 5 16,10-2-1-16,-5 2-1 0,-5 0-4 16,8-2-1-16,-8 2 6 0,0 0 2 0,10 0-8 15,-10 0 3-15,7-2 1 16,-7 2-3-16,0 0-4 0,6 0 6 0,-6 0-1 16,0 0-4-16,9-2 8 0,-9 2-3 15,0 0-3-15,0 0-2 0,0 0-1 0,0 0-2 16,0 0 6-16,6 0-2 0,-6 0 3 15,0 0-6-15,0 0 5 0,0 0-4 0,0 0-9 16,6 4 4-16,-6-4-9 0,0 0 6 16,4 2 0-16,-4-2 6 0,2 4-6 0,-2-4 5 15,0 0-2-15,0 0 6 0,2 2-1 16,-2-2-2-16,0 0 4 0,0 0-5 0,0 0 4 16,6 1 3-16,-6-1-3 0,0 0 4 15,0 0-5-15,0 0 3 0,0 0 1 16,0 0-2-16,0 0-4 0,0 0 8 15,9 0-3-15,-9 0-1 0,0 0-1 0,0 0 0 16,8 0 0-16,-8 0 2 0,0 0-8 16,10-1 11-16,-10 1-4 0,10-2-1 0,-6 0-2 15,-4 2 7-15,13-2 3 0,-10 2-3 16,-3 0 1-16,10-2-1 0,-5 0-6 0,-5 2 7 16,10-2-8-16,-3 2 10 0,-3-1-7 15,-4 1 2-15,8-2 1 0,-2 0-3 0,-6 2 3 16,12-4 0-16,-7 3-1 0,4-1 2 15,-5 0-5-15,5-2 2 0,-3 4 0 16,0-4 0-16,0 2 1 0,-1 0-5 0,0 0 5 16,-5 2-1-16,9-2 1 0,-4 0-2 15,-5 2 2-15,6-2-1 0,-6 2-4 16,7-1 5-16,-7 1 0 0,0 0 0 0,5-2 8 16,-5 2-7-16,0 0-6 0,7-3-2 15,-7 3 5-15,0 0-14 0,3-2-29 0,-3 2-22 16,0 0-30-16,0 0-23 0,0 0-59 15,0 0-191-15,3-2 118 0</inkml:trace>
  <inkml:trace contextRef="#ctx0" brushRef="#br0" timeOffset="78080.32">10740 16189 900 0,'0'0'-61'0,"-7"0"4"0,7 0 15 0,-5 2 6 16,5-2 5-16,-10 2 3 0,10-2 8 15,-5 1 12-15,-2-1 1 0,7 0 3 0,-10 5 1 16,3-5 2-16,3 2 0 0,4-2 1 16,-12 1 1-16,3 1 5 0,9-2 11 0,-10 0 6 15,3 2-4-15,-1 0 5 0,3-2 0 16,-5 2-14-16,4 0-7 0,-5-2 4 0,5 2 5 16,-2-1-5-16,-3-1-1 0,3 4 2 15,-2-2 8-15,0 0-14 0,0 0 13 16,0 0-1-16,2 0-10 0,-3-1 3 15,3 4 6-15,0-4-1 0,-4 3-1 0,0 0-1 16,1 0 4-16,6-1 1 0,-7 1-2 16,2 0-9-16,2 4 12 0,-1-5-12 0,1 3 13 15,2 0-10-15,-3 0-3 0,1-1 4 16,1 0-5-16,2 1-2 0,-2 4 2 0,4-2-3 16,-7-1 0-16,6 1 1 0,-2 1 3 15,-1 0 2-15,2 1-5 0,-2-1-3 0,-1 1-2 16,3 1 5-16,-3 2 0 0,1-3 0 15,0 1 2-15,2-1-6 0,-3 1 1 0,1 1 5 16,-1-3-4-16,2 0 4 16,0 2-3-16,-1-1 0 0,1 0 2 0,-1-1 7 15,4 1-11-15,-4-3 5 0,5-1 2 16,-4 3-4-16,2-4 5 0,-1 4-9 0,2-4 5 16,-2 3 1-16,3-2-7 0,-1-1 6 15,0 0 2-15,-2 1-3 0,3 0 3 0,0-1-7 16,2-1 7-16,-1 2-10 0,-2-2 10 15,3-2-10-15,-2 4 4 0,2-1 11 0,0-5 2 16,-2 7 4-16,2-3-7 0,0 2 8 16,0-2-4-16,4 0 0 0,-1 1 4 0,0 1-1 15,-1-3-8-15,5 3 8 0,-3 0 6 16,3 0-16-16,-2 0 5 0,7-1 6 16,-4 0-5-16,4 1 4 0,1 2-9 0,1 1 12 15,4-3-11-15,-4 1 1 0,2 2 1 16,6-2-9-16,-4 2 11 0,4 0-5 0,-2 1-3 15,-3-2 0-15,4-1 0 0,3 2-2 16,-4 1 1-16,0-3 8 0,-4 1-10 0,3 0 3 16,0-1 1-16,2 1 0 0,-2-3 1 15,-1 1-6-15,4-3 3 0,-4 4-5 0,2-3 5 16,-2-3 6-16,3 0-6 0,0 2 1 16,2-1-1-16,1 0 1 0,-4-2-2 0,3 1-1 15,1-1 6-15,-1-1-3 0,-3 1 5 16,6-2-8-16,-3 2 3 0,0 0 3 0,2 0-8 15,0-2 3-15,2 4 5 16,3-2-2-16,2 0-3 0,-3 2-3 0,2-2 7 16,1-2-6-16,-1 4-1 0,1-1 1 15,0 1 1-15,-3 0-4 0,2 0 5 0,1 0 1 16,-1 0 4-16,-2 0-1 0,-2-1-5 16,3 2 0-16,-3 1 3 0,-4-2-2 0,2 0 2 15,0-1 1-15,-1 2-4 0,-6 0 4 16,4-2-7-16,-4 1 2 0,-1-2 1 0,0 2 4 15,1 0-5-15,-2-2 2 16,-2 2 3-16,3 0 0 0,3-2-2 0,-4 2 4 16,1-2 2-16,2 2 0 0,-3-2-10 15,-3 0 4-15,4 0 1 0,-2 0 5 0,2 0-4 16,0 0 0-16,-4 1-1 0,2-1 0 16,-2 0 2-16,-1 3-2 0,2-3-7 0,-2 0 6 15,1-3-4-15,-1 6 6 0,3-3-4 16,-2 2-2-16,3-2 2 0,-4 0-4 0,3 0 6 15,2 0 2-15,-2 0-1 0,2 2 1 16,-2-2-10-16,1 2 5 0,1-2-5 0,0 1 12 16,1-1 2-16,2 4-10 15,-1-2 6-15,-1 0-5 0,-1 0 6 0,4-1-7 0,-7 1 0 16,4-2 8-16,1 2-5 16,-3 0-4-16,1-2 3 0,0 0 5 0,0 2-10 15,-1-2 5-15,8 2-2 0,-6 0-1 16,4-2 7-16,-2 3-5 0,3 0-4 0,1-1 6 15,-3 1-4-15,1-1 8 0,2 0-3 16,-3 0-2-16,1 0-2 0,2 0 8 0,4 1-5 16,-10-1-3-16,1-2-4 0,2 2 4 15,-4-2 0-15,1 0-3 0,-1 2 7 0,5-2-5 16,-6 2 2-16,1-2 5 0,2 0-5 16,-4 2-4-16,-1-2 5 0,5 0 2 0,-4 1 4 15,4-1-1-15,-5 0-8 0,1 2 2 16,2 1 3-16,0-1-1 0,-2-2 6 15,1 1-4-15,-5-1 1 0,4 2-9 0,-3 0 6 16,3 0-7-16,-5-2 5 0,1 0 4 16,1 0-7-16,-2 2 0 0,1 0 8 0,2-2-6 15,-2 0 5-15,-3 0 0 0,4 2-4 16,1-4-1-16,1 2 2 0,1 0 6 0,2 0-4 16,2 2-1-16,2-2-4 0,0 0 4 15,3 0-3-15,-2 1 2 0,6 3 2 0,-8-2-5 16,3 0 2-16,3 0 0 0,-8-2 1 15,4 2-2-15,-4 1 1 0,4 0 3 16,-8-1 0-16,0-1 0 0,-2-1 0 16,0 0 2-16,-4 2-5 0,2-2 5 0,1 2 1 15,-4-2-1-15,1 0-4 0,1-2-4 16,-9 2 4-16,12 0 0 0,-4-2-3 0,1 1 6 16,-3-1 5-16,1-1-5 0,-2 2-1 15,3-3-1-15,-1 2 1 0,1 0-6 0,1-2 3 16,-3 1-4-16,5-1 7 0,-5 0-5 15,2 0-2-15,1 1 7 0,-1-2 3 0,1 0-4 16,2-3-1-16,-3 5 0 0,-1-5 0 16,7 3 2-16,-4-3 1 0,-2 2-6 0,3-1 0 15,0-1 0-15,2-2 5 16,-1-1-4-16,1 2-3 0,-1-2 3 0,-2-1 9 16,5-1-7-16,2-1 3 0,-2 0-2 15,-1 1 8-15,1-3-5 0,-1 1-3 0,1 0 1 16,-2-1 1-16,-1 2-5 0,-2 1-2 15,2-1 7-15,-2 2-3 0,-2-3 2 0,1 6 3 16,-3-3-8-16,1 3 5 0,-4-2-4 16,6 1 4-16,-3-3-6 0,3 1 3 0,-6-1 2 15,2 4-5-15,2-3 5 0,-6-1-1 16,4 4 1-16,-1-1 2 0,-2 2-2 0,-1-4-1 16,2 6 0-16,-3-4 2 15,0 1-4-15,2-1 8 0,-2 2-1 0,-2-1-1 0,2 0 0 16,-3-1-6-16,2 2 1 15,-3-1-3-15,-1-1 3 0,0 1 1 0,-5 0-1 16,2 1-1-16,1-2 5 0,-5 3-4 16,-3-2 1-16,2 1-2 0,0 1-2 0,-4 1 3 15,-2 0 1-15,0-1 3 0,0 1-1 16,-4-2 4-16,2 4 1 0,-4-3-5 0,2 1-6 16,-2 1 1-16,0 0 2 0,0 2 2 15,-3-2 0-15,1 0-5 0,-3 0 15 0,1-1-17 16,-1 2 7-16,3 0-4 0,-2 1-2 15,2-1 9-15,-5 1-2 0,3 1-2 0,-1-4-2 16,-12 0-2-16,2 2-1 0,5 1 5 16,3 1-5-16,1-1 5 0,-13 0 3 15,1-1 0-15,4-2 0 0,6 3-2 0,-2 1-3 16,6 0 8-16,0 0-3 0,-5 2 2 16,3-2-9-16,-3 0 3 0,2 2-6 0,4 0 12 15,-6-2-1-15,2 1-2 0,1 1 0 16,-1-2-2-16,1-1 6 0,0 2-1 0,1-1-13 15,-2 0 12-15,4 0-1 0,-4 0-7 16,2 2 4-16,0-4 5 0,3 2-2 0,-1-1-5 16,-4 1 7-16,2 0-3 0,1 0-3 15,0 0-1-15,-13-1 3 0,6-2 2 0,8 3-3 16,-5 1 4-16,4-1-6 16,-1 0 1-16,-11-4 3 0,2 4-1 0,-1-3 10 15,10 1 9-15,-10 1 3 0,0-4 5 16,8 2-1-16,5 1-2 0,-1-2 6 0,-1 3-1 15,-1-3-5-15,4 3-4 0,-13-7-1 16,2 4 0-16,-3-1 0 0,9 0-1 0,-8 1-2 16,6 3-5-16,4-2-3 0,1-1 0 15,-1 2 2-15,1 1 1 0,0-1-4 0,-2 0 5 16,1 3-13-16,1-3 7 0,8 2-3 16,-7 1 2-16,0-3 1 0,7 2-3 0,-1 2-2 15,-3-1 1-15,9 1 0 16,-5 0 0-16,0 0 0 0,0 0-2 0,0 0-1 15,-2-2 2-15,2 2-4 0,-2 2 3 16,-1-2 2-16,3 0-3 0,-6 0 0 0,0 0 4 16,1 0-4-16,0 0 1 0,-4-2-4 15,1 2 2-15,1 0 0 0,-1 0 5 0,-4-2-2 16,2 2-4-16,1-2 1 0,0 2 2 16,3-2 2-16,1 2-2 0,0-1-2 0,2 1 0 15,0 0 2-15,-1-2-4 16,6 4 7-16,1-4-4 0,0 2 3 0,4 0-1 15,-1 0-4-15,1 0-1 0,3 0 1 0,2 0 1 16,-1 0 0-16,1 2 1 0,8-2-3 0,-13-2-9 16,6 2-12-16,7 0-16 15,-10 0-18-15,10 0-22 0,0 0-21 0,-10 2-27 16,10-2-25-16,0 0-61 0,-7 1-206 16,7-1 71-16</inkml:trace>
  <inkml:trace contextRef="#ctx0" brushRef="#br0" timeOffset="85603.42">22767 9077 1139 0,'0'0'2'0,"0"0"24"15,-8 0 5-15,8 0-5 0,0 0 4 0,0 0 7 16,0 0 2-16,-10 0 9 0,10 0 6 16,0 0-2-16,0 0 1 0,0 0-7 0,0 0-1 15,16-7-3-15,-7 5-4 0,-1 0-2 0,5-2-3 16,8 1-4-16,2 1-2 0,4-2-4 15,15-3 0-15,1 2-2 0,4 0-5 16,1 1 0-16,5 1 0 0,1 1-5 16,16 0 3-16,-11 4-4 0,12-2 1 0,3 0-6 15,-3 0-1-15,2 3 3 0,2-3 2 16,-1 4-4-16,-2 0-1 0,-3 1-22 0,-15-2-24 16,12 4-22-16,-18 1-28 0,-3 1-46 15,-6-2-53-15,-3 3-314 0,-7-4-9 0</inkml:trace>
  <inkml:trace contextRef="#ctx0" brushRef="#br0" timeOffset="86241.12">22660 10724 1401 0,'-8'5'9'0,"1"-3"4"0,2 2 9 15,-2-1-7-15,1 1-4 0,-3-2 0 0,6 2 3 16,-6-1 4-16,5 2 6 0,-5-2 3 15,8-1 8-15,-4 0 4 0,-1 0 0 0,3 2 0 16,3-4-5-16,-3 3 0 0,1 1-2 16,2-4-2-16,0 0-3 0,8 8 3 15,3-7-1-15,-1 1-2 0,6 1 0 0,8-2 2 16,6-1-7-16,0-1 4 0,17 1 4 16,1 0 3-16,2 0-2 0,5-3 2 0,4 3-5 15,10 0 1-15,4-2 0 0,4 2-5 16,-2-1-2-16,0 1-4 0,5-2 0 0,2 0-4 15,-5 2 1-15,5 2-5 0,2-4 6 16,-4 2-7-16,0 2 3 0,-1 0-5 0,-1 1 1 16,-1 0-2-16,3 0 0 0,0 3-1 15,-4 1-1-15,-1 1-1 0,-3-1-1 0,-5 3 0 16,0-1-2-16,-17-1-10 0,11 2-24 16,-10-3-13-16,-3 1-25 0,-4 3-24 15,-4-6-26-15,-5 3-40 0,-5-2-42 0,-9-2-385 16,-2 2-89-16</inkml:trace>
  <inkml:trace contextRef="#ctx0" brushRef="#br0" timeOffset="88450.48">23349 12675 1476 0,'-9'2'-59'0,"3"-2"14"0,-4 2 12 0,1-2 4 15,3 0 10-15,-4 2-1 0,3-2 18 16,2 1 7-16,-2 1 5 0,0 0 4 0,7-2-1 16,-8 2 2-16,8-2 3 0,-5 3-3 15,5-3-2-15,0 0 10 0,-5 2 10 16,5-2-8-16,0 0 9 0,0 0 7 0,12 5 1 15,-7-3-1-15,3 0 2 0,0 0 0 16,3-2-3-16,3 2 0 0,1-2-2 0,4 0-2 16,1 0-2-16,7 1 3 0,-1-1-3 15,10 0-1-15,6 2-2 0,4-2 1 0,1 0-3 16,3-2-4-16,-2 4-2 0,4-2-3 16,-1-2 3-16,2 1-4 0,-1-3 3 0,5 2-6 15,-1 2 2-15,3-2-4 0,10 2-2 16,2 0 0-16,-1 2-2 0,-1 0-1 0,-2 0-3 15,-2 3-1-15,-13 0 0 0,-3-3 1 16,-3 2-2-16,-11-2-10 0,-5 3-21 16,-5-5-14-16,-3 1-18 0,-4-1-20 0,-3 0-7 15,-1 0-11-15,-3 0-23 0,1 0-12 16,0-1-34-16,-2-3-58 0,-2 3-216 0,1-1 51 16</inkml:trace>
  <inkml:trace contextRef="#ctx0" brushRef="#br0" timeOffset="90324.27">23126 7219 1120 0,'-1'6'-49'15,"1"-3"6"-15,0-3 8 0,0 6 1 0,0-5 1 16,0-1 9-16,1 4-1 0,6 0 7 16,0-3 14-16,1 3 7 0,2-2 9 0,5-1 2 15,4-1 9-15,2 2-4 0,1-2-10 16,8 0 5-16,2 2-1 0,11-4 4 0,-4 2-6 16,4 0 0-16,-5-2 6 0,8 1 1 15,-8 1-5-15,12 0-6 0,1 0 3 16,-1 0 1-16,3 0-1 0,-3 0-5 15,2 1 0-15,1 1 9 0,-1 0-9 0,0 0-1 16,3 1 3-16,-2 3-2 0,0-1-1 16,-1 1 0-16,1 1-1 0,-3 0-4 0,-2 0-1 15,-2 1-35-15,-1-2-13 0,-8 3-32 16,-6-2-44-16,-6 2-162 0,1-4 195 0</inkml:trace>
  <inkml:trace contextRef="#ctx0" brushRef="#br0" timeOffset="93859.57">26118 5963 743 0,'0'-7'-6'0,"0"4"3"0,0-3 11 0,0 0 6 15,1 0 15-15,-1 3 6 16,0 3 3-16,0-7 8 0,0 2 7 0,2 0 1 16,-2 1-5-16,2 1 4 0,1-1 0 15,-1-2-6-15,3 2-6 0,-4 0-1 0,3 4-6 16,1-7-6-16,-2 3-1 0,4 2-4 16,-1-3 3-16,5 3-11 0,-1-3 1 0,3 4 0 15,-1-3-3-15,3 2-1 0,3 2-3 16,2 0 2-16,1 0 2 0,0 2-5 0,6 2 1 15,-2 0-4-15,3 2 5 0,7 3-2 16,-1 4-5-16,-3 0-2 0,1 5 4 16,-5 0 1-16,-2 2 1 0,0 0-4 0,-5-2 0 15,-2 8-1-15,-3 0 2 0,-3-2 1 16,-5-1-2-16,-3 0-3 0,-2 1 1 0,-2-1 0 16,-4 3 1-16,-5 11 4 0,-6-1 0 15,2-1-3-15,-14 9 6 0,-1-3 2 0,-4 1-1 16,-3 1 6-16,-2 0-2 0,2 0 0 15,-3 1 1-15,3 0 2 0,-1 1-6 0,3 0 0 16,1 3 3-16,2-3-5 0,7 0 3 16,1 3 0-16,0-2-2 0,7-5-1 0,7 1 1 15,-2-1 0-15,1 0-2 16,8 0-1-16,-2-10 1 0,6-1 2 0,-2 0-3 16,6 6 1-16,1-1-2 0,3-2-4 15,3-5 2-15,1 1-2 0,4-3 4 0,1 3-3 16,4-4 1-16,-1-1 0 0,4 1-1 15,1-1-1-15,-3 1 5 0,0 0-6 0,-2-3 1 16,-4-3 3-16,0 5-6 0,-5-3 4 16,-3-1 2-16,-7-6-3 0,3 7-2 0,-5-2 5 15,0 0-1-15,-2 2-2 0,-4 3 1 16,1 1 0-16,-3 4 1 0,-2 6-2 0,2 1 0 16,-6 3 1-16,5-1 0 0,-1 5 1 15,-4-1 7-15,0 1-7 0,6 2 1 0,-3-1-1 16,1 12 1-16,3-8-2 15,4 1 0-15,-1 3 6 0,4-1-6 0,-1 13 0 16,6 1 1-16,1-3 4 0,2 1-3 16,2-2-3-16,-4 1 4 0,7-3-1 0,-1 0 0 15,1 0 1-15,3-1-3 0,-3 0 0 0,5 3-1 16,-3-2-1-16,-4-2 6 0,2-1-6 16,-2 3 6-16,0-2 4 0,0 1 7 0,-3 1-4 15,-4 3 0-15,3 0 10 0,-6 4-4 16,0 0 0-16,-1 1 3 0,-7-4 2 0,5 6-4 15,0-3-1-15,0 2 3 16,0 0-2-16,0-1-3 0,3-3-5 0,-1 1 0 16,2-3 0-16,0-3-1 0,3 0-1 15,1 1 0-15,1-2 0 0,-1 5-2 0,0-1-2 16,3-5 1-16,-3 2 3 0,-1-2-6 16,1 2 1-16,-3-14-2 0,0 17 1 0,0-10 1 15,-5-2-5-15,0 3 3 0,-3-1-3 16,1 13 4-16,-3-5-3 0,2 0 2 0,-6 3 1 15,-4-1-3-15,5 0 4 0,-2 2-7 16,-2-3 5-16,0 0-1 0,0-1-3 0,-1 1 2 16,-2-4 1-16,3 1-2 0,-1-1-1 15,1-1 6-15,-3 3-7 0,7-1 4 0,-4 1 0 16,-1-2-3-16,-2-1 1 0,3 1 9 16,-5 0 3-16,0 0 3 0,3-3 4 15,-3 1 4-15,-5-4 7 0,4 4 1 0,-7-2 2 16,1-4 2-16,1 0-7 0,-2-1 1 15,0-4-4-15,-2-2 1 0,6-8-5 0,-5 8-4 16,1-10 1-16,4 0-6 0,-1-2 5 16,-2 2-8-16,3-1 6 0,-1-1-6 0,0 2 1 15,1-2-5-15,-3-1-10 0,6-4-8 16,-3 0-16-16,7-4-11 0,-1-6-21 0,3 0-25 16,0-2-32-16,4-3-42 0,0-2-47 15,1-5-97-15,3-3-95 0,4 0-160 16,-1-11-61-16</inkml:trace>
  <inkml:trace contextRef="#ctx0" brushRef="#br0" timeOffset="94999.26">27393 8337 1428 0,'2'-2'-72'0,"-2"2"23"0,0 0 13 0,0 0-2 0,0 0 20 16,-2-8 6-16,2 8 4 16,-5-2 6-16,5 2 4 0,-13 0 10 0,6 5 0 15,-3-2-6-15,0 1 7 0,-4 2 4 16,1 2-4-16,-2-3 9 0,-3 4 2 0,1-1-12 15,3-1 0-15,-2 5 2 0,1-4-1 16,2 1-3-16,-2 1-1 0,4-1 1 0,3-2-3 16,-2 1 2-16,3 2-2 0,4-1 1 15,-2-2 1-15,0 3-4 0,5-2-1 0,3 1 2 16,1-1 3-16,1 1-7 0,3 2 2 16,0-1 4-16,4 1-7 0,1 1 2 0,2 1 4 15,4 2-7-15,-2-4 3 0,-1 2-1 16,9 6-1-16,1 2-2 0,-5 2 12 15,-4-7-11-15,-2 4 1 0,-3-4-1 0,1 5 0 16,-3 0 5-16,-2 2 1 0,-1-3-1 16,-3 0 4-16,-4-2 4 0,0 3 4 0,-2-1 5 15,-7-2 1-15,3 1 6 0,-6-1-2 16,-1-2 2-16,-6-2 0 0,2-1-3 0,-6-1-6 16,0-4 2-16,0 2-2 0,0-6-7 15,4-2-13-15,2-3-28 0,0 1-34 0,0-5-41 16,3-7-61-16,3 3-332 0,5-6-2 15</inkml:trace>
  <inkml:trace contextRef="#ctx0" brushRef="#br0" timeOffset="95316.97">27667 8322 1358 0,'3'-8'-7'0,"4"4"20"0,-3-1 0 0,-4 3 5 0,1-1-4 15,-1 3-1-15,7-4-3 0,-7 4-5 16,0 0 11-16,0 0 4 0,0 13 6 16,-2-4 5-16,0 5-1 0,-6 6 1 15,1 3-5-15,4 3 1 0,-9 8 1 0,0 6-4 16,1 0-2-16,-3 9 1 0,6-7-1 0,-5 0-5 15,4-4 2-15,1 5 2 0,-2-6-6 16,2 1 2-16,3-8-5 0,-4 6-6 0,3-9 0 16,4-6-28-16,-2 0-35 0,4-3-34 15,-2-2-40-15,2-3-47 0,0 1-297 0,2-5 17 16</inkml:trace>
  <inkml:trace contextRef="#ctx0" brushRef="#br0" timeOffset="95730.97">28071 8619 1303 0,'0'-7'-18'0,"0"2"20"16,-1 2 13-16,-2-3 14 0,3 6 1 0,-4-5 5 15,2 3-3-15,2 2 2 0,-11-3-4 16,11 3 0-16,-17 5-4 0,9-4 2 0,-4 5 2 15,-3 1-4-15,0 3 1 16,0 3-2-16,-4 3-3 0,3-1-2 0,-8 9-1 16,10-5-1-16,-5 6-3 0,4-2 3 15,7-5-2-15,-1 1-3 0,3 1-2 0,2 0-1 16,-1-2 0-16,5-2 1 0,0-4-6 16,5 4 5-16,-1-3-2 0,2-4 0 0,3 3-2 15,-1-5 2-15,5 0 1 0,2 0-4 16,-3-4 0-16,3-1 0 0,0-4-2 0,-3 1 9 15,5-4 13-15,-1-4 5 0,-3-2 2 16,2-3-2-16,-3-2-1 0,0 2-1 0,-2-6-2 16,-5 2-1-16,2 2-4 0,-4-2-1 15,-1 4-1-15,-2 0-7 0,0 0-1 0,-2 1-17 16,-3 1-19-16,0 1-24 0,2 1-23 16,-1-1-33-16,-3 1-37 0,3 2-34 15,2 3-103-15,-3 0-199 0,3 1 15 0</inkml:trace>
  <inkml:trace contextRef="#ctx0" brushRef="#br0" timeOffset="96281.02">28235 8617 1317 0,'4'-2'-15'0,"-4"2"13"0,0 0-2 0,0 0 2 16,4-2 10-16,-4 2 0 15,0 0 11-15,0 0-7 0,0 0 0 0,0 0 12 16,2 7 4-16,-2 0 1 0,-2-2-3 16,2 5-5-16,0-1 1 0,-1 4-1 0,-2-1-2 15,1 2-3-15,0 2 0 0,2-1-4 16,2 0 1-16,-2 1 4 0,2-2-3 0,1 4-2 16,-2-2 1-16,3 0-6 0,3 0 1 15,-3-1 0-15,5-5 3 0,-6 1-3 0,8-2 0 16,-3-2 0-16,3 0-1 0,-1-3 0 15,4-2-2-15,-2-1 5 0,-4-2-6 0,2-1 4 16,3-2 6-16,-3 1 7 0,-1-1 2 16,-1 1 4-16,1 1 4 0,-3-2 2 15,1 2 1-15,-1-1 2 0,-2 3-7 16,0-2-6-16,-4 2 2 0,9-3-6 0,-9 3-1 16,0 0-4-16,0 0-1 0,10 3-2 0,-8-1 0 15,3 1-2-15,-4 1 2 0,3 0-1 16,1-1 0-16,0 2-2 0,0 1 3 0,2-1 0 15,1 1 6-15,5-2 4 0,-3-1 9 16,5 1 7-16,-5-3 5 0,7 3 11 0,-2-4 2 16,-3-4 9-16,3 3-1 0,0-1 8 15,0-4-6-15,-3-3-1 0,1 0-2 0,2-7-4 16,-5 0-9-16,2-2-5 16,-4-3-1-16,1 0-6 0,-3-4-6 0,-1 3-1 15,-3-6-6-15,0 8-3 0,1-1-3 16,-3 2-27-16,-3-2-29 0,3 5-23 0,-2-2-33 15,0 2-38-15,-3 0-42 0,2 1-46 16,-4 5-90-16,1 1-124 0,2 2-156 0,-5 3-90 16</inkml:trace>
  <inkml:trace contextRef="#ctx0" brushRef="#br0" timeOffset="97252.67">27320 9759 1559 0,'1'-5'-59'0,"-1"1"14"0,0 1 19 0,0 3 17 15,3-9 12-15,-1 6 7 0,-2 3 9 16,0-4 1-16,0 4 0 0,-5-6 2 0,4 3-3 16,1 3 1-16,-11-4 6 0,11 4-4 15,-8 0-1-15,1 0 2 0,-1 2-2 0,8-2-3 16,-17 2 0-16,11 0 1 0,-3-1-3 16,1 4-4-16,0-2 4 0,-1 1 0 0,4 2-4 15,-5-2-1-15,5 1-4 0,-2-1 3 16,3 5-1-16,-2-5 1 0,1-1-3 15,4 6 0-15,-1-4-4 0,-1 2 3 16,3-2-4-16,0 2 8 0,5-1-5 0,-4 3-1 16,6-2 0-16,0 4-2 0,1-2 0 15,0 2 1-15,4 1-3 0,1 0 4 0,-1 6-2 16,3-2 0-16,7 7 0 0,-5-4 1 0,-4-2-7 16,0-1 10-16,-4-3-1 0,-1 2-2 15,1-2-1-15,-8-2 3 0,4 0 1 0,-1-1 9 16,-4 0 6-16,0-1 7 0,-2 1 6 15,-2-3 5-15,1-2-3 0,-5 1-1 0,0-2-5 16,-3 0-1-16,3-4-3 16,-2 0-2-16,0-2-2 0,-2-4-6 0,2 0-2 15,2-1-5-15,-2-4-7 0,3-2-7 16,1 0-11-16,4-1-4 0,-3 2-3 0,3 2-8 16,0 0-8-16,2 1 3 0,2-1-3 15,-2 3 4-15,2-1-2 0,1 0 2 0,-1 0-1 16,1 3 4-16,0-1 0 0,3 3 4 15,0-3 5-15,1 2-4 0,-1 1 2 0,3 1 5 16,-4 0 1-16,7-2 7 0,-2 2-6 16,-2 0 5-16,0 2 4 0,1-2 0 0,-1 0 2 15,2 2-4-15,-3-2-2 0,1 2 1 16,-1-2 5-16,-1 2 1 0,-6 0-2 16,11 0 5-16,-11 0-3 0,10 0 1 0,-5 0-3 15,-5 0-24-15,10 0-18 0,-10 0-22 16,8 2-24-16,-8-2-49 0,7 0-267 0,-7 0 77 15</inkml:trace>
  <inkml:trace contextRef="#ctx0" brushRef="#br0" timeOffset="97552.53">27534 9873 1128 0,'0'-3'0'0,"0"3"24"0,0-7-13 16,0 7 10-16,0 0-9 0,0 0 1 0,0 0-5 16,0 0 2-16,0 0 1 0,0 0-2 0,0 0-2 15,0 0 11-15,-2 18 4 0,2-5 6 16,-2 4-3-16,-5 2-1 0,6 5 9 0,-6 3-2 16,3 11 2-16,0-1-3 0,-3 2 0 15,3-2-2-15,-2-1-4 0,-1 2-2 0,5-8 1 16,1 1-2-16,-2-4-3 15,1 1-8-15,0-3 2 0,-3 2 2 0,5-6-15 0,-1-3-24 16,1 2-20-16,-2-8-17 0,0-1-22 16,2 2-26-16,0-6-48 0,0-2-256 15,0-3 77-15</inkml:trace>
  <inkml:trace contextRef="#ctx0" brushRef="#br0" timeOffset="98344.09">27550 9956 1078 0,'5'-13'-26'16,"-5"1"11"-16,0 3 0 0,2 0 12 16,0 1 12-16,1 0 15 0,-3 1-3 0,1-1-1 15,3 3 0-15,1-2-5 0,-3 0-1 16,2 2 0-16,3 1-2 0,-4-2-1 16,4 3 1-16,1-1-4 0,1 1-2 0,1 1-3 15,-2 2 7-15,3 0-1 0,0-2-8 16,-1 2-2-16,-2 0 6 0,3 4-6 0,-3-3-1 15,-2 5 4-15,-1-1-4 0,1 3-2 16,-2 2 6-16,-2-1 3 0,0 2 2 0,-2-2-1 16,-2 5-4-16,0 1 1 0,1 2-4 15,-6-2 6-15,0 2 3 0,4-1-11 16,-4 0 7-16,1-1-11 0,-1 3 8 0,4-4 9 16,-2 0-12-16,-2 1 4 0,5-3 5 0,1-2-7 15,-4 0 2-15,5-2-5 16,-2-1 4-16,4 1-4 0,1-2 4 0,0-1 4 15,2-1-4-15,4 0 5 0,-4-4-7 0,3 1 7 16,5-2 0-16,1-1-7 0,-2-2 7 16,2 0-2-16,3-3-4 0,2-3 14 0,2 1 0 15,0-3 0-15,4-7 8 0,-2 1 5 16,-2 0 10-16,0-4 3 0,0-1-6 0,-4 6 9 16,-2-2 7-16,-7 6 5 0,3 0 1 15,-3-3-9-15,-2 7 1 0,1 0-5 0,-3 1-3 16,-2-1-3-16,-2 1-7 0,0 4-5 15,0-1 1-15,-2 1-1 0,-2 1-1 0,4 3-2 16,0 0-3-16,-13 0-2 16,13 0 0-16,-12 3-2 0,5 3-3 0,-1-1-4 15,1 1 4-15,-1-1-6 0,3 5 0 16,0-2 6-16,2-1-8 0,-1 2 3 0,4 1-4 16,0 0 3-16,0-3-5 0,4 5 7 15,1-5-3-15,-2 2 1 0,7-1-5 0,0-1 3 16,0-1-3-16,0 0 1 0,3 0 2 0,2-3-4 15,2 0 3-15,0-3-3 0,0 0 4 16,-1-3-4-16,3 0 4 0,1-3-1 0,-5 2-1 16,5-1 0-16,-5-3 0 0,-1 1 2 15,1-3 3-15,-4 2-6 0,-1 1 6 0,-2-1 4 16,1 3-6-16,-3-1 6 16,0 0-3-16,-2 1 0 0,-2 1-6 0,3 0 1 15,-3 0 2-15,-2 4-2 0,0 0 0 16,0 0-1-16,0 0-1 0,0 0 0 0,0 0 4 15,-22 16-2-15,19-5-2 0,-6 2 1 16,5 2 0-16,-3 0-3 0,3 2 1 0,3-1 0 16,-1 0 0-16,4 4-2 0,-1-4 2 15,6 2-8-15,1-2-9 0,4 2-19 0,1-2-17 16,2-3-25-16,4 1-29 0,1-5-20 16,4-1-51-16,-3-5-91 0,0-1-239 0,-2-2-12 15</inkml:trace>
  <inkml:trace contextRef="#ctx0" brushRef="#br0" timeOffset="98878.69">28898 9552 1401 0,'2'-3'6'0,"-2"-2"16"0,0 5 5 16,0-5 5-16,0 5 10 0,0 0 11 15,0-8-3-15,0 8-2 0,0 0-4 0,0 0-6 16,0 0-1-16,0 0-7 0,0 0-1 16,-6 14 1-16,2-1-6 0,-2 2 0 15,-1 2 1-15,-3 6 0 0,-3 9 0 16,-1 0-2-16,1 2 2 0,0-2-7 0,1-1 2 16,1 3-2-16,0-1-1 0,1 1 2 0,4-7-4 15,0-3-4-15,1-3 6 0,2 2-7 16,-4-2-2-16,2-3 0 0,5-5-2 0,-3 0 1 15,3-1-1-15,-3-3-2 0,3 1 6 16,-2-2-5-16,0-1 2 0,2-1-1 0,0-6-2 16,0 2 2-16,0-2-4 0,0 0 1 15,4-14-3-15,-1 5 7 0,-3-3-2 0,0-2-2 16,0 1-2-16,-3-3 5 16,3 1-2-16,-2 2-2 0,-2 0 2 0,3-1-4 15,-9 1 0-15,5 4 2 0,-7-3-3 16,2 3 2-16,0 3-2 0,-3 1 4 0,-2 3-5 15,-2 2 1-15,1 0 3 0,-5 4-1 16,0-1 0-16,-3 3 2 0,2 3-1 0,-10 5 1 16,7-1 1-16,6-2-2 0,0 2 2 15,4-3-2-15,5 3-2 0,-2-2-1 0,4 1 2 16,-2 1 1-16,7-2-3 0,1-1 2 16,4 1-9-16,-1 0-18 0,8-1-22 0,4 0-20 15,-1-2-5-15,9 2-9 0,4 0-25 0,11-3-30 16,2 1-38-16,-1-1-100 15,-5-3-183-15,-2-2 33 0</inkml:trace>
  <inkml:trace contextRef="#ctx0" brushRef="#br0" timeOffset="104904.05">9204 9289 1163 0,'0'0'-45'0,"0"0"7"0,1 6-2 0,-1-6 11 15,2 4 3-15,-2-4 21 0,0 0 7 16,0 2 18-16,0-2 8 0,0 0-1 15,0 0 6-15,0 0 11 0,0 0-13 0,0 0 10 16,0 6 2-16,0-6 7 0,0 0 2 16,0 0 10-16,0 0-4 0,0 0 4 0,0 0 2 15,0 0-3-15,0 0-4 0,0 0-9 16,0 0-3-16,2-14-4 0,-2 9-2 0,0-3-2 16,-2-2 0-16,4-3 1 0,-4-2-4 15,2 0-5-15,-2-5-2 0,2-8-4 0,-1 0 0 16,-6-12-2-16,5-1-2 0,-2-2-4 15,-3-2-1-15,1-3-1 0,0 2-2 0,-1-13 0 16,-3-4-1-16,4-1-5 16,-5-2-2-16,3-4 1 0,-2 0-4 0,0-2 1 15,0-1 1-15,-2 2-6 0,-3-2 3 16,0 5 1-16,1 0-2 0,0 4 2 0,-8 3-4 16,5 3 1-16,-4 3-3 0,1 2 4 0,-4 4-5 15,-1 0 3-15,0 3-1 0,-5 1 1 16,1 1 2-16,-2 4 1 0,-1-1 0 0,2 1-4 15,3 1 3-15,-1 0 0 0,-4 0-3 16,0 3-1-16,4 0 4 0,1 6 2 0,2 1-1 16,-2-2 1-16,2 3-2 0,-5-8 1 15,3 8-3-15,2-3-2 0,0 5 6 16,2-3-3-16,-5 3-3 0,3 0 4 0,-2-1 3 16,4 0-2-16,-2 1-1 0,-2 2-5 15,1-1 9-15,1 2-5 0,2 0 1 16,2 2-1-16,2 3 1 0,-1-3 1 0,2 2 3 15,1 4-5-15,3 0 1 0,1-1 0 16,1 5 4-16,1-1-2 0,-1-1-3 0,4 3 5 16,-4 1-3-16,4 0-2 0,2-2 6 15,-2 4-4-15,1-2-4 0,1 5 4 0,2-1 3 16,0-2-2-16,0 3-1 0,-1-1-1 16,3 2 2-16,1-3 1 0,-2 3-3 15,3 3 3-15,-7-4-3 0,7 4-2 0,-2-5-2 16,0 1-9-16,2 4-20 0,0 0-13 15,0 0-22-15,0 0-23 0,0 0-26 0,0 0-39 16,0 0-90-16,0 0-209 0,0 0 35 16</inkml:trace>
  <inkml:trace contextRef="#ctx0" brushRef="#br0" timeOffset="106140.09">5841 5876 1189 0,'2'-6'-44'0,"-2"6"27"0,5-5 5 15,-3 4 1-15,-2 1 14 0,0 0 13 0,0-6 8 16,0 6-1-16,1-4 9 0,-1 4-6 16,0 0-5-16,0 0-4 0,0 0 2 0,0 0 1 15,0 0-4-15,7 14 14 0,-5-6 6 16,0 2-8-16,0 3 1 0,2 5 0 0,3 0-6 16,-4 6-1-16,2 2 3 0,3 8-3 15,1 2-5-15,-1 6-4 0,2-3 6 16,-3 3-3-16,1-3-2 0,3 1 1 15,-5-2 2-15,2 0-8 0,3-2-5 0,0-4 7 16,1 0-2-16,-1-8-1 0,-1-1 9 16,2-4-10-16,0 1-1 0,-2-4 3 0,0-7 0 15,3 3 11-15,2-6 3 0,-1-1 3 16,3-3 10-16,-1-4 14 0,4 0-4 0,2-5 0 16,10-7-3-16,0-4 0 0,-6-2 5 15,2-3 2-15,-2-5-3 0,-6-4-3 0,1-4 0 16,-4-11-1-16,-4 6-1 0,-1-12-4 15,-5 5 1-15,-4-10-1 0,-3 5-7 0,0-10 0 16,-8 2-4-16,3-4 0 0,-7 5-5 16,2 1 0-16,-2 2-4 0,1 14 1 15,-1 6-2-15,3-2-1 0,-4 7-3 0,5 6 1 16,1 3-1-16,-3 5 1 0,4 0-6 16,0 5-2-16,0 2-1 0,-1 0 0 0,2 1-1 15,-3 2-17-15,4 1-41 0,-2 1-31 16,2 4-30-16,0 0-35 0,4 2-29 0,0 0-28 15,-7 8-93-15,7-8-292 0,0 12-93 16</inkml:trace>
  <inkml:trace contextRef="#ctx0" brushRef="#br0" timeOffset="106595.87">6901 5490 1497 0,'2'-2'-58'0,"-2"2"13"0,0 0 4 16,0 0 8-16,0 0 5 0,0 0 7 0,0 0 1 16,0 0-4-16,-24 2 16 0,19 2-1 15,-3 1-2-15,-5 3 13 0,2 4-7 0,1-1 11 16,-5 4-12-16,2 2 3 15,1 0 4-15,4-2-5 0,-1 2 5 0,1-2 0 16,3 3-8-16,2-6 1 0,-2 1 10 16,3 3-4-16,0-2 0 0,2-1 3 0,2-1-8 15,2 4 0-15,0-5 4 0,0 5 1 16,4-2 1-16,7 0-4 0,-2 2 19 0,2-3-18 16,4 1 0-16,8 4 11 0,1 0 3 15,1-2 9-15,0 2 11 0,5-2 0 0,-1 0 10 16,-1-2 8-16,0 4 0 0,-4-5-3 15,-4 1-1-15,-4-2-2 0,-5-2 9 16,-2 0 7-16,-1-2 5 0,-1 2 8 0,-7-1-8 16,-2 1 1-16,-4 3-7 0,-4 0-6 15,-6 5-3-15,-12 3-7 0,-3-2-7 0,-1-3-3 16,3-3-31-16,2-3-41 0,4-5-42 16,3-3-59-16,-3-2-70 0,2-5-388 15,6-7-98-15</inkml:trace>
  <inkml:trace contextRef="#ctx0" brushRef="#br0" timeOffset="106848.17">7493 5422 1535 0,'1'-4'-23'0,"2"1"14"15,-3 0 4-15,0 3-5 0,4-3 6 16,-4 3 0-16,0 0-4 0,0 0 7 15,5 13 5-15,-4-5 1 0,-1 6 0 0,4 7 1 16,1 4 3-16,1 13-5 0,1 3 0 16,1 0 7-16,3 2 2 0,-1-2-3 0,-2 3-7 15,0-5 3-15,6 1 0 0,-4-3-8 16,-2-1-21-16,-1-6-33 0,-4-5-15 0,0-5-26 16,-1-4-28-16,2 0-42 15,-1-4-179-15,-2-4 140 0</inkml:trace>
  <inkml:trace contextRef="#ctx0" brushRef="#br0" timeOffset="107362.67">7489 5596 894 0,'-7'-38'-31'0,"6"8"18"0,-4 6 5 16,1-1 27-16,1 2 4 0,1 3 27 0,2 0 1 16,0 0-3-16,0 0 11 0,0 2-3 15,0-1-9-15,5 0-6 0,-1 2 0 0,2 0 0 16,1 0-9-16,1 2-2 0,2 2 0 15,5-3-7-15,0 2-7 0,4 0 4 0,1 5-3 16,4-2-3-16,1 1-2 0,0 2-2 16,0 3 1-16,3 0 3 0,-5 2-6 15,-1 3-2-15,0 0 0 0,-4 2 1 16,2 4-2-16,-1-1-3 0,-7 4 5 0,3 3 1 16,-7-1-6-16,0 1 5 0,1 3-2 15,-6-2-1-15,-2 2 0 0,-1 0 5 0,-1 1-4 16,-2-1-2-16,-1 1-3 0,1 0 3 15,-1 2 0-15,1 0 5 0,-4-3-5 0,4 0 3 16,0-2-4-16,1-1 7 0,-1-1-8 16,1-1 0-16,2-2-6 0,-2 2 7 0,4 0-2 15,0-3-1-15,1 1 5 0,2 1-2 16,0-3-2-16,3 1-1 0,-1-1 1 16,3 2 4-16,3-3-2 0,1 1-2 15,1 1 4-15,5 1-4 0,-2 5 4 0,3-2 0 16,-5 1 0-16,8 0-2 0,-1 4-1 15,4 3-1-15,-7-5 1 0,2 8-1 0,-1-6 3 16,-6-4 0-16,0 5 4 0,-5 0-2 16,0-3 9-16,1 1 15 0,-7 1-3 0,0-4 3 15,-1 3 0-15,-8 2 0 0,-5 3 1 16,-7 9-3-16,-6-3-3 0,-7 1-2 0,-9 5-5 16,-7-2-3-16,-3-3-39 0,-3-5-47 15,-1-1-56-15,11-6-78 0,0-5-330 0,9-8-39 16</inkml:trace>
  <inkml:trace contextRef="#ctx0" brushRef="#br0" timeOffset="108616.45">17384 9401 1608 0,'-3'-4'43'0,"0"-3"20"0,-4-3 4 0,5-1 0 15,0 0-2-15,2-3 0 0,0-1 7 16,0-2-2-16,2-4 8 0,3-3-1 0,3-12 12 16,1-4-3-16,-1-1 1 0,9-14-8 15,-2-2-6-15,2-2 2 0,1-3-13 0,4-1 3 16,0-5-3-16,-1-7-9 0,9-16 1 15,-1-3-15-15,-2-3-2 0,1 3 6 16,1-4-21-16,2-5-3 0,3-1 2 0,-5 4-2 16,3-7-6-16,5 0-1 0,1-3 0 15,2 0-9-15,1-4 3 0,0 2-2 0,3-1 0 16,3 1-1-16,-4 2-1 0,8 4-4 16,-1 1-4-16,5 5 2 0,0-5 6 0,1 5-11 15,1 2 4-15,-3 5 3 0,-4 7-6 16,2 4 0-16,-7 9-3 0,-11 16 2 0,-5 4 3 15,-2 2-2-15,-2 6 6 16,-8 11-2-16,0 0-3 0,-4 4 4 0,-3 5-3 0,-1 5 3 16,-1 8-6-16,-3-1 8 15,-2 1-5-15,2 1-6 0,-1 4-13 0,-3-1-12 16,2 0-14-16,-1 1-12 0,-2 1-8 16,2 3-6-16,-2-1-12 0,0 4-11 0,0 0-26 15,0 0-24-15,0 0-37 0,0 0-74 0,0 0-404 16,-10 0-159-16</inkml:trace>
  <inkml:trace contextRef="#ctx0" brushRef="#br0" timeOffset="109340.15">18731 4451 1678 0,'-1'-4'-116'15,"1"4"26"-15,-11-2 3 0,5 2 20 16,-3-2 4-16,-4 4 7 0,-1-4 13 0,-2 4 2 15,-6 2 10-15,2-2-4 0,-6 6 6 16,3 1 0-16,-3 0 11 0,6 2 9 16,-1 3-8-16,0-1 8 0,4-1-4 15,2 2-4-15,5 0 5 0,2-1 2 0,1 1 5 16,5-4-7-16,2 4 7 0,0-3 8 16,9 1-9-16,1-1 2 0,3-1 1 0,6 0-1 15,-1 0-3-15,-1-2 5 0,3-2-4 16,-6 1 5-16,0-3-1 0,-1 0 2 0,0-1-4 15,-3 1 10-15,-2 0 0 0,2-1 7 16,-5-1-6-16,2 1 7 0,-6 0-4 0,1 1 0 16,-2 4-2-16,-3-1 7 0,-6 7-7 15,-6 1 9-15,-3 7-2 0,-7 2 0 0,-1 1 3 16,-1 2 4-16,0-1-5 16,0 1 10-16,-1 1 1 0,-1-1 0 0,4 2-2 15,1-4-8-15,1 0-3 0,5-3 1 16,1-1 6-16,4-6-4 0,4 0 0 0,3-1-7 15,0-3-1-15,5 2 4 0,-4-1-4 16,5-1 0-16,2 0 8 0,2-1-10 0,2-1-1 16,2 2 3-16,3-3 7 0,4 0-8 15,2-1-1-15,2-1 0 0,-1-1-4 0,7-1-8 16,1-2-37-16,1 1-33 0,5-3-46 16,2 0-97-16,9-3-101 0,4-3 167 0</inkml:trace>
  <inkml:trace contextRef="#ctx0" brushRef="#br0" timeOffset="109659.9">19132 4744 924 0,'-10'0'30'0,"10"0"4"0,-6 0-3 0,6 0-6 16,0 0 3-16,0 0-6 0,-2-6 2 15,2 6-3-15,8-4-7 0,2 1-3 0,3-3 6 16,1 4-5-16,6-3 3 0,-1 0-5 15,6-2 3-15,3 1-4 0,-1 1-43 0,0-3-42 16,9-3-33-16,-3 0-58 0,-6 1-124 16,-5 0 192-16</inkml:trace>
  <inkml:trace contextRef="#ctx0" brushRef="#br0" timeOffset="109915.72">19453 4207 788 0,'0'-5'-14'0,"-1"3"0"0,1 2 6 16,-4-2 0-16,4 2 3 0,0 0 26 0,-10 6 10 15,7 1 9-15,-6 6 12 0,-4 4-8 16,-1 13 4-16,0 10-2 0,-12 11-9 16,1 8 1-16,0 3-5 0,2 4 0 0,-11 21-4 15,5 0 0-15,5-13 1 0,4-3-7 16,-1-1 1-16,0-2-3 0,1-4 7 15,2-1-12-15,-1-3 3 0,6-5-2 0,5-11-31 16,0-7-40-16,-1 2-45 0,5-15-65 16,2-6-199-16,0-2 123 0</inkml:trace>
  <inkml:trace contextRef="#ctx0" brushRef="#br0" timeOffset="110927.4">19492 4428 925 0,'1'-7'-47'15,"-1"3"7"-15,2 2-4 0,-2 2 14 0,0 0 13 16,0 0 14-16,5 11-1 0,-3-1 4 16,-2-1-2-16,0 8 8 0,0 4-2 0,3 0-2 15,-3 7-1-15,1 2 0 0,-1 8-1 16,2-4 10-16,0 6-1 0,3-1 3 0,-2-1-2 15,6 0-9-15,-3-2 9 0,3-9-2 16,-1 6 0-16,2-5-3 0,2-8 1 0,-2-1 4 16,2-1 1-16,1-4-5 0,4-1-6 15,-2-4 1-15,-1-4 2 0,0 2 2 0,1-7 12 16,0 0-12-16,7-3-3 16,-6-4 1-16,3-2 3 0,-1-4 4 0,2-1 10 15,-3 0-2-15,3-10 6 0,-1 10-1 16,-6 2 1-16,-3 3-5 0,-2-2 7 0,1 7-6 15,-4-1-6-15,-2 0 0 0,4 1-2 16,-5 2 6-16,-2 2-4 0,0 0-6 0,-11 11 4 16,5-5 3-16,-4 6 1 0,-1 2 2 15,0 2 11-15,-1 0-7 0,4 4 5 0,-2 0-2 16,3-4 0-16,0 3-4 0,4 3 0 16,0-3-7-16,1 0 5 0,7-2-1 0,-2 0-2 15,-1-6-4-15,7 5-2 0,2-3 3 16,-3-4 2-16,3-2 1 0,-1 0-1 15,3-3 1-15,-1-3-10 0,1-1 12 16,2-1 4-16,-3-3-2 0,5-4 0 0,-3-7-7 16,3-1 4-16,7-8-6 0,-1-4 2 15,-5 1-1-15,1 1 3 0,-2 5-9 0,-6 4 3 16,-1 5-3-16,-3 1-1 0,-2 2-3 16,2 2-2-16,-3 1 6 0,-4 1-5 0,0 5 3 15,0 0-5-15,0 0 2 0,0 0 2 16,-15 11-2-16,11-6 0 0,-2 3-1 0,2-1-1 15,0 3 4-15,-3-1-2 0,7 0 3 16,-1-1-5-16,-2 2 4 0,3-1-1 16,3-2 6-16,-2-1-6 0,3 2 4 15,3-2 1-15,-1-1-1 0,2-3-1 0,3 0 3 16,2-2 1-16,-3-2 3 0,5 0-7 16,2-2-1-16,-1-3 6 0,1-5-8 0,0-1 6 15,-2-4-4-15,-3 0 2 0,7-11-4 16,-2-4 4-16,-3 0-2 0,1-4 1 0,-5 2-4 15,1 0 1-15,-4 9 3 0,-3 4-8 16,-3 3 4-16,-1 0-2 0,0 4 2 0,0 1-2 16,-1-3 2-16,-1 5-1 0,-3-1 1 15,3 5-5-15,-1-1 4 0,-2 2 1 0,-2 1 0 16,7 5-2-16,-8-4-3 16,8 4 5-16,0 0-2 0,0 0 4 0,0 0-4 15,-20 7 3-15,20-7-4 0,-5 10-2 16,7-2 3-16,-2-8-1 0,4 15 6 0,5-7-1 15,1-1 3-15,-2 0-4 0,5 1-3 16,-2 0 0-16,2-3 5 0,-1 1-3 0,3-2-2 16,-3-2 1-16,1 1 0 0,2 2 3 15,0-4-2-15,-3 3 0 0,1 0 5 0,-1-2-8 16,1 3-2-16,-3-1 0 0,-2 3 2 16,3 1-2-16,-3 4 5 0,-2-1-2 0,-4 0 1 15,5 6-2-15,-5-1 7 0,1 0-10 16,-2 4 8-16,-1 1 4 0,-1-3-6 0,-2 3-2 15,-3 3 3-15,3-1-3 16,0 2 3-16,-2-5-28 0,1-1-16 0,1-3-37 16,2 0-31-16,-3 1-31 0,-1-5-40 15,3-2-275-15,2-2 37 0</inkml:trace>
  <inkml:trace contextRef="#ctx0" brushRef="#br0" timeOffset="111617.23">20588 4788 1177 0,'1'-9'-45'0,"1"6"20"15,-2-1 13-15,2 1 21 0,-2 3 12 0,3-8 11 16,-1 6-1-16,-2 2 0 0,0-4-3 16,0 4-3-16,0 0 1 0,0 0-5 0,10 0-4 15,-10 0 0-15,6 8 5 0,-2-4 0 16,3 1-12-16,-3 2 0 0,0 2-2 0,3 0 8 15,-4 3-2-15,4-2-2 0,-3 4-3 16,2-1 3-16,2 0 0 0,-1-2-10 0,-2 1 2 16,-2-1 2-16,4-2 0 0,-1 0-3 15,-2-2 8-15,3-3-3 0,-3 3 23 16,0-3 12-16,2-3-4 0,-2-1-2 16,3 2-3-16,-7-2-1 0,16-5-1 0,-7 1-8 15,-1-3 0-15,5-2 0 0,-1-3-8 16,1-1 1-16,-1 4-3 0,1-5-2 0,1 3 0 15,-4 2-8-15,-2 1 4 0,0 0-4 16,-1 3 5-16,-1-2-3 0,-4 3-4 0,4 2-3 16,-3-1 0-16,-3 3-3 0,0 0 4 15,0 0-3-15,0 0 6 0,0 18 2 0,-3-11-4 16,-1 2 0-16,2 3 1 0,2 1 1 16,-2-1 0-16,4 3 1 0,-2-3 0 0,2 2 0 15,5 1 1-15,-2 0-7 0,6 2 4 16,0-5-1-16,-1 2 0 0,5-5 7 15,0 1-4-15,-3-2 2 0,5-2 1 16,-4-5-3-16,1 1 0 0,0-2 4 0,-1-2 1 16,2-1 6-16,0-3-3 0,-3-2 3 15,3-1-3-15,-3-2-3 0,3-7-2 0,-2 2-1 16,6-9 0-16,-2-3-2 0,-3-1 0 16,1 1 2-16,-4 6-2 0,-3 4 2 0,-2 3 9 15,1 4 3-15,-5 0 3 0,2 3-1 16,-4 3-3-16,0-2-3 0,-4 4 0 0,-5 3 0 15,1 0 3-15,-3 3-11 16,-1 1 4-16,-3 6-2 0,0-1 0 0,3 2 0 16,-5 3-3-16,9 0 3 0,-2 1-4 15,3-1 1-15,2 0 0 0,5 4 6 0,7 0-5 16,-1 7-2-16,11 0-1 0,2 2 1 16,-2-8-22-16,-3-6-17 0,3 0-19 0,2 1-31 15,-4-7-40-15,1-4-49 0,-1 3-42 16,-3-6-358-16,1 0-75 0</inkml:trace>
  <inkml:trace contextRef="#ctx0" brushRef="#br0" timeOffset="111800.75">21445 4697 1464 0,'-2'-8'-65'0,"1"3"35"0,1 5 15 15,-5-8 18-15,5 8 23 0,0 0 2 16,-4-8-3-16,4 8-5 0,0 0 3 15,0 0-10-15,9-11 0 0,-1 7 0 0,0 2-3 16,6-4 2-16,8 1-28 0,-4-1-27 16,7 3-33-16,0-5-49 0,10-4-73 0,-6 5-170 15,-6-2 118-15</inkml:trace>
  <inkml:trace contextRef="#ctx0" brushRef="#br0" timeOffset="112116.22">21611 4307 973 0,'-4'-4'-29'0,"4"4"2"0,-5-3 8 16,5 3 6-16,-1-5 2 0,1 5 23 0,0 0 16 16,0 0 8-16,-15 7 3 0,8-4-1 15,4 3-1-15,-2 3 1 0,-4-1-4 0,1 5 0 16,0 7 3-16,-6 12 2 0,-1 3-7 15,-2 1 2-15,4 6-1 0,-4 7 1 0,1 2-3 16,-1 0-2-16,5 0-8 0,-1-10 3 16,3-1-7-16,1 4 5 0,1-3-2 15,1 1-2-15,1-2 1 0,4-3-7 16,2-5-1-16,0-3 1 0,4-2-3 0,4 5 5 16,3 1-10-16,8-6-3 0,2-1-50 15,6-6-33-15,9 2-33 0,2-5-32 0,5-4-278 16,4-2 64-16</inkml:trace>
  <inkml:trace contextRef="#ctx0" brushRef="#br0" timeOffset="125436.61">18129 7956 1041 0,'-4'-2'-72'0,"4"2"17"15,0 0 16-15,0 0 10 0,0 0 10 16,0 0-1-16,-4-2 14 0,4 2 1 0,0 0 9 16,0 0 19-16,-2-4-7 0,2 4 11 15,0 0 6-15,0 0-6 0,-4-3 8 0,4 3 2 16,0 0-3-16,0 0-3 0,0 0 4 16,-2-6-6-16,2 6 3 0,0 0-10 0,0 0-4 15,0 0 4-15,0 0 4 0,-2-4-12 16,2 4-1-16,0 0 5 0,0 0 0 15,0 0-2-15,0 0 5 0,0 0-5 0,0 0-1 16,0 0 2-16,0-3-11 0,0 3 6 16,0 0-6-16,0 0 0 0,0 0 2 0,0 0-3 15,0 0-1-15,0 0 2 0,0 0-6 16,0 0 2-16,0 0-1 0,-3 18 1 0,3-12 3 16,-2 4-2-16,2 3 2 0,-2-1-6 15,1 8 8-15,-4 3-7 0,1 2 0 0,-2 13 8 16,-1 2-5-16,1 3-2 0,-3 5 0 15,3 8 7-15,-3 1-1 0,6 2 3 0,-8-1-8 16,5 4 4-16,-4 3-5 16,1 4 4-16,1 1 7 0,-3 5-3 0,0-6 5 15,1 6 17-15,2-2 6 0,0-2-2 16,-4 1-4-16,7-2-5 0,-2 0 3 0,5-4-5 16,0-4-4-16,-4 1 6 0,8-12-3 0,0-2 0 15,-2 1 0-15,4 0-8 0,-2-3 3 16,0-2-1-16,5 0-2 0,-4-2-4 0,4-2 5 15,-2-1 3-15,-2 0-7 0,2-11-3 16,-3 0-2-16,0-3 7 0,-1 2-8 0,2-1 1 16,-1 0 2-16,0-3-4 0,-2-3 2 15,-2 5 0-15,2-5-2 0,0 0 2 0,0-1-2 16,-2 2 0-16,4-3 0 0,-2 1 1 16,0 1-4-16,0-1 1 0,0-2 0 15,-2 1 0-15,4-3 1 0,-2 2 0 16,2-2 0-16,-2 2-1 0,-2-4 2 0,2 2-1 15,0-1 0-15,0 0-4 0,0 0 2 16,2 4 1-16,0-4-1 0,-2 1-5 0,0-2 3 16,3 4 1-16,-3-4-4 0,0 4 9 15,0-3-6-15,0 0 3 0,1 2-5 0,-1 1 5 16,2-2 0-16,-2-1-2 0,2 2 0 0,3-2 0 16,-5-2-3-16,2 0 4 0,-2-1 0 15,3-4 2-15,-3 1-6 0,1-2 4 0,-1 1-1 16,0-1 2-16,2-3 1 15,3 2 2-15,-5 0-5 0,2-3-4 0,0 2 10 16,-1-2-6-16,-1-3-1 0,9 0-16 16,-9 0-20-16,0 0-21 0,13-5-35 0,-7-3-43 15,3 0-59-15,-4-1-373 0,7-5-69 16</inkml:trace>
  <inkml:trace contextRef="#ctx0" brushRef="#br0" timeOffset="128163.31">18169 7969 1376 0,'0'0'-122'0,"-1"4"13"15,1-4 15-15,-3 4 11 0,3-4 13 16,0 0 8-16,0 0 9 0,-2 3 17 0,2-3 3 15,0 0 12-15,0 0 12 0,0 0 14 16,0 0-1-16,5 6 3 0,-5-6-2 16,0 0-2-16,10 0 9 0,-6 2 1 0,-4-2 5 15,14 0 2-15,-3-2-5 0,2 2-2 16,-1-2-3-16,6 0 9 0,0 2-14 0,5-2 12 16,6 1-5-16,1-1-1 0,2 0 0 15,11 2 2-15,4-2 6 0,-2 0 1 0,2 2-5 16,1-2-1-16,1 0-7 0,-2 2 6 15,2-3-1-15,2 0-3 0,-1 1-3 0,2 2 17 16,-2 2-10-16,3-2-4 0,-1 0 4 16,0 0-6-16,5 0-1 0,2 0-1 0,0 0-3 15,8-2 6-15,-6 4-7 0,9-4-5 16,-16 2 9-16,2-2-2 0,-3 1-2 0,1-1 0 16,-3-2 2-16,0 2 3 15,-6-1-9-15,2-1 6 0,-3 2 9 0,0-2-10 16,-2-1-4-16,-2-2 4 0,4 4 5 15,-2-3-14-15,-2 1 9 0,0-1-9 0,2 0 6 16,-2-1 5-16,-5 3-10 0,3 0 10 16,6-1-2-16,-4 0-3 0,2-1 4 0,-2 3-3 15,-7 0-7-15,7-3 5 0,-3 2 6 16,-7 2-4-16,2 0 10 0,-2-2-5 0,-2 3-4 16,-1-2-4-16,-3-1 6 0,-3 3-11 15,0-1 12-15,-5 0-4 0,4-1 6 0,-6 0-4 16,1 0-5-16,-2 1 6 0,-3 0-9 0,5 2 7 15,-5-2 9-15,3 2-9 16,-3 0-2-16,5 0 5 0,-1 0 0 0,1 0-12 16,0 0 8-16,0 2-11 0,0-2 12 15,0 2-3-15,-1-2-2 0,0 2 3 0,1 0-6 16,-3-1 7-16,3 4 4 0,-5-4 0 16,4 3-4-16,-4-4 3 0,-2 1-5 0,1-1-7 15,2 2 8-15,-6 0 6 0,6 2-9 16,-2-2 4-16,-4 0 5 0,7 2-9 0,-4 0 7 15,-3-1-3-15,5 3 0 0,-5-1 3 16,4 2-2-16,-3 0 1 0,1 2-1 16,-1 1 0-16,-4-2-1 0,5 1-3 15,-5 3 5-15,-1-3-5 0,1 2 8 0,-2 3 13 16,3-3-6-16,-3 3-4 0,-3 2 0 0,1-1 4 16,2 4-4-16,-1-1 0 0,-4 7 2 15,-1 0 16-15,2 11 8 0,-5-2-1 0,1 1-2 16,-2 3-5-16,-2 0 0 0,0-2-7 15,2 1-2-15,-3 0 0 0,3 0 2 0,-5-1-4 16,3 0-2-16,-1-2 2 0,-4 0-1 16,4 0 4-16,-4 5-7 0,3-4 4 0,-2 5-4 15,-6 5 7-15,1 0-13 0,-1 1 13 16,-5-1-5-16,2 2-2 0,-2-5-3 16,0 1 2-16,2-4-3 0,6-3 3 15,-2 0 3-15,-4 6 20 0,7-6-7 0,-2 0 2 16,1 0-6-16,1 0-2 0,-2-2-6 15,5 2 4-15,1-2-1 0,1 0-2 0,1 0-3 16,1 0 1-16,1-1 1 0,2-1-4 16,-1-5 3-16,3-2-4 0,-1 2 4 0,3-1-7 15,-2 12 1-15,2-8 3 0,1-2-1 16,2 1-5-16,-1-2 3 0,0 2-1 16,2-1-2-16,0 1 2 0,-5-3-3 0,5-3 2 15,-2 0-1-15,2-2 2 0,-2 5-4 0,2-7 3 16,0 1 0-16,-2 2-5 0,2-2 5 15,0-1-4-15,2 2 3 0,-2-6-3 16,0 4 1-16,2-4 2 0,-2 4 1 0,2 0 0 16,0 1-1-16,-2-4-3 0,3 2 5 15,-1 1-6-15,-2-1-1 0,0 2 6 0,2-4-4 16,-2 4 4-16,1-3-6 0,-1-1 3 16,3 2-1-16,-3-2 1 0,4 4-1 0,-4-1 2 15,5-1-4-15,-4 2 0 0,1-2 5 16,5-2-4-16,-5 2 0 0,2-1 0 0,-2 1 2 15,5-3-1-15,-4 1-6 0,0-2 3 16,1 1 3-16,1 2 0 0,-4-4-3 16,1-1 4-16,0 1-1 0,3-2 4 15,-3 2-6-15,0-1-1 0,0 1 4 0,-2-2 1 16,2 1-1-16,2-1-2 0,-4-1 0 0,0 1 3 16,3 0-2-16,-3 1 2 0,2 1-2 15,-2-4-2-15,1 0 2 0,-1 3 2 0,0-3-6 16,2 1 6-16,-2-1-2 0,0 1-1 15,0-2 2-15,0-3-1 0,0 1-1 0,3 1-4 16,-1 1 4-16,-2-5 2 0,0 4-2 16,0-2 2-16,0 1-3 0,2-1 1 0,-2 1-3 15,0-1 2-15,0 0 2 0,0 0 2 16,0-1-1-16,0 2-1 0,0 0 0 16,0-3 0-16,0 0 0 0,0 3-3 15,-2 0 5-15,2-2-4 0,0-4-1 0,-5 6 6 16,3-3 1-16,2-3 11 0,0 6 4 15,0-6-5-15,-3 3 4 0,3 1-3 0,0-4-4 16,-5 5-1-16,5-5 2 0,-4 3-2 16,2-1 6-16,2-2-2 0,-6 6-5 0,1-5 4 15,2 3-5-15,-2-2 3 0,-2 2-3 16,4-2 0-16,-6 0-2 0,5-1 5 0,-5-1-2 16,1 2-4-16,0-2 4 0,-1 0-1 15,-3 0-5-15,1 0 3 0,-1 0-3 0,-3 0 0 16,-2 1 1-16,0-2 1 0,-4-1-2 15,1 1-2-15,-4-1 2 0,6 0 0 16,-6 1-1-16,-1 1-1 0,-3-5 2 0,1 3-2 16,-1 0 4-16,0-1 0 0,-6 1-4 15,5-2-1-15,-2 4-1 0,-16-7 1 0,4 4 1 16,-4 1-1-16,-1 0 3 0,-1 1-1 16,1-5 6-16,0 1 7 0,2 1 4 0,-3 2 0 15,3 0 0-15,0-1-5 0,6-2 0 16,2 3-5-16,9 2 2 0,1-2-1 0,0 4-3 15,3-2 1-15,-1 0 6 16,-2 2-10-16,3 0 1 0,-2 2 3 0,6 0-2 16,-1-2-3-16,-3 2 0 0,-2 1-3 0,1 0 10 15,-1-3-8-15,3 0 2 0,3 2-5 16,-1-3 3-16,-4 4-3 0,3-3 2 0,0 2-3 16,0-4 1-16,-1 2 4 0,1-2-1 15,3 0-4-15,-4-2 2 0,1 2-4 0,3 0 7 16,-4-2-3-16,1 0-3 0,0 2 1 15,1-3 3-15,-5 3-5 0,5-4 3 0,-6 3-1 16,3-1 3-16,2 0-1 0,-4 0 1 16,-5 1 0-16,5-2-1 0,-2 0-4 0,0 0 3 15,-1-1 3-15,1 2-3 0,1-2 0 16,5 2 0-16,-2 1 0 0,0-4-1 16,1 3 4-16,4 0-4 0,-1 0 1 15,0 1 0-15,4-1 2 0,2 2-5 0,-1-1 3 16,1 2-2-16,3-2 4 0,-1 1-3 15,1 0 0-15,0 0-1 0,2 0 1 0,2 0 1 16,-2 0-2-16,1 0-2 0,1 0 4 0,0 0 0 16,-1 1 1-16,3-1-3 0,-3 2 3 15,3-2-3-15,-3 1 3 0,3 1-1 0,-1-2 3 16,-1 2-6-16,2-2 1 0,-2 2 1 16,0-2 2-16,-1 2-2 0,1 1 1 0,0-2 1 15,-4 1-2-15,7-2 4 0,-6 0-3 16,2 0 0-16,9 0 0 0,-12 2 0 15,7-2 0-15,5 0 0 0,-10 0-1 16,10 0 6-16,-8 0-4 0,8 0-2 0,-9 0 3 16,9 0-2-16,-8 0 2 0,8 0 3 15,0 0-6-15,0 0 5 0,-6 2-4 0,6-2 6 16,0 0-7-16,0 0 2 0,0 0 2 16,-9 2-4-16,9-2 5 0,0 0-2 0,0 0-2 15,0 0 2-15,0 0 0 0,-2-8 7 16,2 8-10-16,0 0 3 0,0 0-1 0,0 0 1 15,-1-4-6-15,1 4 2 0,0-6 3 0,0 6 4 16,1-5-5-16,-1 5-1 16,0-7 2-16,2 3 3 0,0-2-7 0,1 1 2 15,-1-3 1-15,0 0 4 0,-1-1-5 16,2-3-1-16,1 3 5 0,1-2-3 0,-4-3-4 16,1 1 4-16,0-2 2 0,3-2 4 15,-1-2-7-15,-2 2 2 0,-2-1-2 0,2-3-1 16,2 0 1-16,-1 1 5 0,-3 0-10 15,0-1-17-15,0 2-17 0,0 4-25 0,-3 0-30 16,3 2-43-16,-4 1-60 0,4 1-95 16,-2 6-371-16,-2-3-160 0</inkml:trace>
  <inkml:trace contextRef="#ctx0" brushRef="#br0" timeOffset="132084.28">17433 9440 1676 0,'-9'-3'-115'0,"9"3"18"0,-6-2 14 0,6 2 13 15,-7-2 10-15,4 1 13 16,3 1 9-16,-7-5 23 0,7 5-5 0,-7-1 8 15,7 1 5-15,-3-2 0 0,3 2 8 16,-7-2 2-16,7 2-2 0,0 0-4 0,-3-2-2 16,3 2 6-16,0 0-8 0,0 0 6 15,0 0-2-15,0 0 0 0,-10-2-2 0,10 2-3 16,0 0 3-16,0 0 2 0,0 0 0 16,-5-2-2-16,5 2 6 0,0 0 0 0,0 0-6 15,0 0 8-15,0 0-7 0,0 0 5 16,0 0-3-16,0 0 2 0,0 0 3 0,0 0 0 15,0 0 0-15,0 0 1 0,0 0-4 16,0 0 0-16,0 0 1 0,0 0 0 0,0 0-2 16,0 0 4-16,-7-2-11 0,7 2 7 15,0 0-5-15,0 0-26 0,0 0-12 16,0 0-21-16,0 0-16 0,0 0-56 0,8-8-101 16,-4 7 81-16</inkml:trace>
  <inkml:trace contextRef="#ctx0" brushRef="#br0" timeOffset="135120.84">19097 9283 635 0,'-10'-3'-15'16,"-1"-1"12"-16,0 3 10 0,1-4 16 0,4 4 4 0,-9-3 60 15,6 2-30 1,9 2 2-16,-10-4 1 0,5 2-2 0,2 0-4 15,3 2-3-15,-9 0-11 0,9 0 3 16,-6-1-4-16,6 1-7 0,-7-5-5 0,7 5 1 16,0 0-7-16,0 0-1 0,-5 0-1 15,5 0 3-15,0 0-4 0,0 0 14 0,0 0-2 16,20 6-1-16,-3-4 0 0,4 2-7 0,5 0 0 16,14 1-1-16,-10 1-6 0,15 0 1 15,0 0-2-15,4-1 7 0,1 1-7 16,15-1-3-16,0 1-2 0,0-2 2 15,5 2-6-15,-13-4 3 0,10 1-1 0,2-1-4 16,-14 2 3-16,-3-2-2 0,1 2 2 16,-5-4 0-16,-2 1 1 0,0 1-3 0,3-2 0 15,-6 3 0-15,-4-3-4 0,-9 1-13 16,2 1-29-16,-2 0-18 0,-7 0-34 16,0-2-27-16,-2 4-49 0,-5-2-262 0,-1 0 59 15</inkml:trace>
  <inkml:trace contextRef="#ctx0" brushRef="#br0" timeOffset="135619.71">18421 10449 1085 0,'0'0'-55'0,"0"0"21"0,0 0 19 0,0 0 10 16,0 0 2-16,0 0 2 0,0 0 1 15,0 0 17-15,0 0 0 0,0 0-1 16,8-11 11-16,-3 10 3 0,1-1 5 15,4 0 3-15,2 0 3 0,3 0 4 0,9 0-1 16,4 1 2-16,11-6-1 0,5 5-1 16,5 0-6-16,1 0-2 0,0 2-2 0,7 0 1 15,0-1-7-15,13 2-3 0,-2-4-5 16,-12 3-2-16,4 2 1 0,-4-4-1 0,13 0-4 16,0 0 0-16,3-3-1 0,-1 5 0 15,3-2-5-15,-2-2 6 0,-2 1-8 0,4-2 1 16,-4 3 2-16,-2 0-2 0,-1 0-2 15,-10 1 2-15,2-1-8 0,-4 2 3 0,-3 0 4 16,-4 0-5-16,0 2 2 0,-9-2-4 16,-11 0 3-16,0 0-2 0,-2 0 3 15,-6 1 0-15,-3-1-3 0,-1 0 3 0,-3 0-4 16,0 0 0-16,-2-1 2 0,-1 1-2 16,-4 0-7-16,3 0-16 0,-9 0-9 0,12 0-30 15,-6 0-10-15,-1 0-26 0,-5 0-19 16,10 0-58-16,-10 0-243 0,9 0 72 0</inkml:trace>
  <inkml:trace contextRef="#ctx0" brushRef="#br0" timeOffset="149374.9">22341 14509 243 0,'0'0'125'0,"-5"0"-36"0,5 0-8 0,-9 0-21 16,9 0 5-16,0 0-9 0,0 0-4 15,-8 0 1-15,8 0-1 0,0 0 3 0,0 0-4 16,0 0 10-16,-11 0-10 0,11 0-1 16,0 0 1-16,-7-2-4 0,7 2-1 15,0 0 1-15,0 0-5 0,0 0 5 0,0 0-5 16,0 0 0-16,0 0 6 0,0 0 0 16,0 0-10-16,0 0-2 0,0 0-2 0,0 0-5 15,0 0 0-15,0 0-3 0,0 0-5 16,22 4 4-16,-14-4-2 0,0 2 3 0,3-4-1 15,2 4 2-15,0-4-4 0,1 2 3 16,0 0 3-16,5 0 5 0,4 0 1 0,2 2 7 16,3-2-2-16,6 0 5 0,11 0 1 15,0 0 1-15,1-2 2 0,0 2-5 16,4-2-1-16,-1 4 1 0,-1-2-7 16,-2 0-4-16,2 2 0 0,-1-2-6 0,-1 0-3 0,3 0-2 15,1-2-4-15,-5 0 4 0,4 0-9 16,-1 1 3-16,-1-1 0 0,-2 0-3 15,4 4 8-15,-6-4-12 0,-6 4-1 0,-4-2-3 16,-1 2 1-16,1-2-1 0,1 1 3 16,-3 1-4-16,1-2 0 0,10 4-2 0,-10-4 4 15,-4 4-5-15,-1-4-1 0,3 2 3 16,-5-2-3-16,0 1-8 0,3 1-18 0,-1 1-14 16,2-1-18-16,1 0-24 0,0 0-14 15,-1-1-36-15,-6-1-21 0,2 2-40 0,0 2-75 16,-4-1-341-16,0 1-108 0</inkml:trace>
  <inkml:trace contextRef="#ctx0" brushRef="#br0" timeOffset="150732.63">22308 15222 1508 0,'0'0'-91'0,"0"0"22"15,0 0 10-15,0 0 15 0,0 0 2 0,0 0 14 16,0 0 16-16,0 0 3 0,0 0 9 16,0 0 9-16,21-7-2 0,-14 7 11 0,-7 0-7 15,10-1 0-15,-4-1 3 0,-6 2 3 16,12 0 0-16,-3 0 3 0,-3-1 7 15,5 1-4-15,-3 0 6 0,0 0 3 0,4 0-4 16,0 0-1-16,-2 0 5 0,3 0-2 16,-3 0-4-16,5 1-1 0,0-1-4 0,2 2-2 15,-2-2-3-15,1 0 1 0,5 1 4 16,-2 1-7-16,4 1 5 0,-2-1 2 0,2 2 4 16,2-2-3-16,0 1-1 0,2 1-3 15,0-1-2-15,0 2-2 0,-5-3 4 0,-1 0-6 16,3 0 0-16,-1-1 1 0,-5-1-7 15,7 1 0-15,-3 2 1 0,-2-3-2 0,4 0 1 16,-1 0 4-16,2 0-6 16,-2 0 0-16,4-3 3 0,-2 2-4 0,2 1-2 0,5-1 2 15,-5 1 1-15,3-2-3 16,-1 2 1-16,0-2-1 0,3-1 1 0,-2-1-3 16,0 2 7-16,2 1-3 0,-2-1-4 15,1-2 1-15,-4 3 1 0,3-1 0 0,-1 2 1 16,-1-2-5-16,-6 0 4 0,3 2 0 15,-1-2 0-15,-1-1 1 0,-2 3-4 0,4 0 2 16,-1 3 1-16,1-3 0 0,-7 2-2 16,6 0-1-16,-4 0 5 0,3 0-3 0,-1-1-1 15,-4 1 2-15,1 2-1 0,1-1-2 16,-2 2-7-16,-1-3-17 0,0 2-20 16,-1-2-17-16,-1 1-20 0,0 1-28 0,-3-2-26 15,1-1-48-15,-1 3-257 0,0-2 49 16</inkml:trace>
  <inkml:trace contextRef="#ctx0" brushRef="#br0" timeOffset="151934.47">22511 15785 1210 0,'0'0'-12'0,"-6"0"0"16,6 0 8-16,0 0-5 0,0 0-4 0,0 0 17 15,0 0 10-15,0 0 16 16,0 0 5-16,0 0 8 0,0 0 0 0,20-4 5 0,-20 4-4 15,13 0-3-15,-6 0 0 16,1 0-1-16,4 0 7 0,-2 0-1 0,0 0 4 16,0 2-1-16,5-2 2 0,0 2-1 15,2 0 1-15,-2 0-2 0,3 0 3 0,5 0-1 16,-2 1-4-16,0 0 1 0,9 0-4 16,-1 3-2-16,11 0 1 0,2-1-5 0,3 1-1 15,-4-1-4-15,5 0-4 0,-1-2-3 16,-2 1-3-16,1-2 0 0,1 2-1 0,-10-2-3 15,9 1-4-15,-6-1 2 0,-6-2 2 16,-1 2 0-16,5-2 0 0,7 0 0 16,4 0 0-16,-1 0-2 0,-4-2 2 0,7 0 1 15,-6 2-2-15,4-3-1 0,1 1-2 16,1-2-3-16,1 4 0 0,-5-2-1 0,6 0-5 16,0 2 1-16,-1 0 1 0,0 0-3 15,2 2 2-15,-1-2 1 0,2 2-3 0,-1-2 2 16,1 4-5-16,1-2 0 0,-4-1 2 15,3 3-4-15,-3-1 1 0,2 1 1 0,1 0 5 16,-2-1-8-16,-1 0 6 0,-2 1-5 16,1 0 0-16,1-2 2 0,0 1 0 0,0 1 0 15,-1-1-3-15,-6-1-1 16,2 2 1-16,-1-3 3 0,-9 3 4 0,0-4-6 16,-7 2-4-16,6-1 4 0,-4-1-1 15,0 2 2-15,-5-2-1 0,3 0 1 0,-4 2 0 16,1-2-2-16,-7 0 0 0,4 2-3 15,-2-2 7-15,0 0-3 0,-2 0-2 0,-3 2 1 16,4-2 5-16,-2 0-4 0,-2 2-2 16,-1-2 0-16,0 0 2 0,-2 0-3 0,3 0 2 15,-3 1 1-15,-2-1-3 0,1 2 1 16,-3-2 2-16,1 0 0 0,-4 0 0 16,-5 0-1-16,11 2 0 0,-11-2-2 0,13 0-2 15,-9 2 4-15,-4-2-2 0,9 0 3 0,-9 0-1 16,6 0 0-16,-6 0 1 0,6 1-6 15,-6-1-11-15,0 0-6 0,0 0-10 16,0 0-11-16,11 0-9 0,-11 0-25 0,0 0-21 16,0 0-24-16,0 0-38 0,5-1-40 15,-5 1-98-15,0 0-278 0,0 0-78 0</inkml:trace>
  <inkml:trace contextRef="#ctx0" brushRef="#br0" timeOffset="194316.43">15445 11926 288 0,'-2'-7'134'16,"2"7"-26"-16,-2-3-43 0,2 3-17 15,0 0-10-15,-4-6-3 0,4 6 1 0,-3-3-8 16,3 3 7-16,-4-5 6 0,4 5 6 16,-1-2 1-16,1 2-2 0,-9-4-6 0,9 4-3 15,-4-2-4-15,2 0-1 16,2 2-1-16,-9-5 2 0,5 4-1 0,-3-1-4 16,7 2 1-16,-8-2-3 0,-1-2-4 15,6 4 0-15,-4-4 0 0,7 4-5 0,-8-1 5 16,-1-1 3-16,6-1-1 0,3 3-3 0,-13-2 1 15,4 0-7-15,3 0-2 0,-1 2 1 16,2-1-2-16,-4-1-1 0,1 2-1 0,1-2-1 16,-1 2 3-16,0-2-6 0,-1 2 3 15,-4 0-4-15,5-2 2 0,0 2-3 0,-3 0 1 16,-2 0-1-16,3 0 3 16,0 2-7-16,0-2 6 0,-2 0-8 0,0 0 6 0,-1 2 1 15,3-2-2-15,-3 2 3 0,5-2-4 16,-4 3 0-16,-1-1-1 0,2 2 4 15,-4-1-6-15,5-1 5 0,-3 1 1 0,3 1-4 16,0 0-1-16,-3-1-2 0,2 4 3 16,-1-5 2-16,-1 2 1 0,3 3 2 0,2-4-4 15,-2 3-3-15,-2-1 2 0,4 2-4 16,0-5 4-16,-3 4-2 0,1 2 1 0,4-2-1 16,-3 1 0-16,3 1-4 0,-3-5 1 15,6 6 7-15,-4-4-3 0,2 0 2 16,-3 4-8-16,4-4 2 0,0-1 3 15,0 5 4-15,-1 0-3 0,-1 0-3 0,0 0 1 16,2 0 0-16,-3-2-1 0,3 3 3 0,0-2 0 16,-2 0-1-16,1 2 1 0,2-2-3 15,-4 3 3-15,3-2-4 0,-3 0 3 0,5 5-1 16,-1-3 5-16,-4 1-3 0,2 3-4 16,2-4 2-16,-4 2 0 0,3 0 1 0,-4 2 1 15,3-1 2-15,2 1 1 0,-4-2-4 16,1 0 7-16,2 1-3 0,-1-1-1 0,3 0 0 15,1 0 2-15,-2 1-8 16,-1-3 2-16,1 2 0 0,3-3 7 0,0 3-3 16,0 0-2-16,0-2-1 0,0 1 2 15,0-3 0-15,3 4-1 0,-3 1 2 0,2 1 0 16,0-2-3-16,1 0 3 0,0 5 0 0,-1-5 1 16,3 0-3-16,-2-2-2 0,2 2-1 15,2 3 2-15,-2-1 1 0,4-2-3 0,-3 2 1 16,2-1-1-16,1 1 2 0,-1-3 1 15,2 4-2-15,2-2-2 0,-2 0 6 0,5 1 3 16,0-1-5-16,-3 4-3 0,4-5 4 16,-1 3-1-16,0-2 4 0,2 0-11 0,0-3 9 15,0 3-3-15,-1-3-1 16,1-2 2-16,2 3 0 0,0-3 3 0,2 0 2 16,-5-3-5-16,6 0-1 0,-4 0 2 0,4-1 2 15,-4-1-2-15,4-1 4 0,-4-1-5 16,3 2 1-16,0-2 0 0,1 0-1 0,-7-2-1 15,3 0 3-15,1 1 4 0,-3-2-4 16,-1 1 2-16,2-2-3 0,2-2-1 0,-4 4 0 16,3-4 2-16,-3 2 1 0,2-1 1 15,1-1 0-15,-1 1 4 0,-2 1-1 0,7-2 4 16,-9 1 7-16,2 0-1 0,5-1-3 16,-2 0 4-16,3 1 5 0,-2 1-1 0,0-2 0 15,3 1-1-15,-4 1-2 0,4 0 1 16,0 0 2-16,-1 1 3 0,2-1-2 15,3-2 1-15,1 1-5 0,-4 1 1 0,4 0 3 16,-6 0 1-16,8-1-1 0,-4 3 0 16,3-4-3-16,1 2 1 0,-1 1 6 0,1-3-1 15,-1 0-2-15,0 3-1 0,-1-5 1 16,3 5-1-16,-3-3 0 0,3 0-3 0,0 1-4 16,-3-3 1-16,1 3 1 0,9-6-5 15,-2-2-2-15,0 4 0 0,-3-1-2 0,-7 3 1 16,3-1-3-16,8-3 6 0,-7 2-7 15,-2-1-1-15,-2 2 1 0,1 0 0 16,-3 2-3-16,-5-1 4 0,6-1-1 0,-6 1 0 16,7 0-3-16,-1-1 1 0,-3-2 0 15,-1 2 1-15,-3 1-3 0,5-4 0 0,-4 2 2 16,4 0-1-16,-6-1-2 0,8 0 0 16,-8 1 1-16,-2-1-3 0,4-1 2 0,-4 2 0 15,3-1 1-15,-2 0-2 0,-2 1 2 16,-1-3 0-16,-1 3 0 0,-1-1 1 0,0 1-3 15,-1-1 2-15,-3-3-3 0,3 3 3 16,-3-2-2-16,3-2 1 0,-4 0-1 0,2 0 2 16,-6-1-3-16,6 0 0 0,-2 0 0 15,-3 0 0-15,-1 0 5 0,-1-2-2 0,0 1-5 16,3-1 1-16,-6 0 3 0,3 0 2 0,-1 0-2 16,-6-3-1-16,0 2-2 0,-1-5 0 15,3 1-2-15,-7 2 9 0,0-2-8 16,-1 0 1-16,1 3 2 0,-3-1 0 15,0 2-2-15,0-1 0 0,-3-7 1 0,-3 8-1 16,-2-6 2-16,6 3-2 0,4 4-1 16,-3 1 1-16,-1 0 0 0,0 1 2 0,0-3-1 15,1 4 1-15,-3 0-2 0,2-3 0 16,1 3 2-16,-1-1-1 0,-3 0 3 0,4-1-4 16,-3 4 2-16,0-3-1 0,0-1-1 15,-2 1 0-15,2 1-2 0,-4-1 8 16,-4-4-8-16,0 0 5 0,1 4-4 0,-2-6 1 0,3 8-1 15,-2-4 1-15,2 1 4 16,5 3-5-16,-3 1 1 0,1-3-1 0,-1 4 0 16,-9-6 1-16,3 2-2 0,2 1 2 15,4 3 4-15,2 1-6 0,-2-2 4 0,-3 3-1 16,6 0-2-16,-3-1 3 0,-1 2 0 16,1-1 0-16,3 1-2 0,-2 0 3 0,4 3-2 15,-4-1 0-15,4 0-1 0,-1 0 3 16,0 1-4-16,-2 0 2 0,2 0 0 0,3 1 1 15,-4 0 1-15,3 0 1 0,1 2-1 0,-3 0-4 16,2-2 4-16,-1 0-2 0,-2 2 1 16,3 0 0-16,-1 0-3 0,-2 2 5 15,0-2-1-15,3-2-1 0,0 4 1 16,1 0-2-16,-6 0 1 0,5 0 1 0,3 0-2 16,-3 0 2-16,0-1-1 0,3 2 3 15,-1 0-5-15,-1 1 2 0,2-2 0 0,0 2-1 16,1-1 4-16,0 1-5 0,1 0 0 15,1 0 4-15,3-2-2 0,-1 1 4 0,-1 0-6 16,4 0 0-16,-3 1-4 0,6-2 8 0,-4 2-6 16,3-2 4-16,0-1-3 0,-5 3 0 15,7-2 0-15,-4 2-1 0,1-1 3 16,2-1-7-16,-4 2-5 0,3 0 2 0,0 0-5 16,0 0 2-16,-1-1 1 0,3 3 0 15,-2-2 2-15,0-1-5 0,-1 2 1 16,4-2 0-16,-1 1 0 0,-5 0 3 0,5 0-1 15,1-1-2-15,-2 1-6 0,1 0-4 16,2 0-9-16,-4 0-2 0,1-1-6 0,3-3-4 16,-2 8-13-16,2-4-8 0,-1-3-25 0,1 4-21 15,-2 0-42-15,2-5-119 0,2 7-189 16,-2-4 29-16</inkml:trace>
  <inkml:trace contextRef="#ctx0" brushRef="#br0" timeOffset="212339.49">1090 15315 1364 0,'0'-4'148'0,"0"4"-48"0,0-6-36 0,0 6-34 16,-3-6-6-16,3 6-5 0,0 0 2 16,-2-6 1-16,2 6-1 0,0 0 9 0,0 0 8 15,0 0 3-15,-2 24 4 0,-1-12-2 16,3 10 1-16,0 6 4 0,-1 11 9 16,2 5-2-16,-1 1 0 0,0 8-1 15,-3 9 0-15,3 8-2 0,0-2-7 0,2 2-2 0,-1-1 0 16,-1-1-6-16,0 2-2 15,5-2-6-15,0-1 1 0,-1-3-4 0,-3 3 0 16,2-7-8-16,-1-9 2 0,0-2-2 16,3-1 1-16,-4-4-8 0,-1 1-6 0,0-4-21 15,0-9-19-15,0-3-25 0,0-5-30 16,-4-6-36-16,2 2-42 0,2-6-55 0,-2-6-88 16,0-5-303-16,-1-3-113 0</inkml:trace>
  <inkml:trace contextRef="#ctx0" brushRef="#br0" timeOffset="213196.02">1199 15345 1688 0,'-2'-8'-2'16,"2"0"30"-16,0 1 12 0,0 3 6 0,0 1 14 15,0-1 9-15,0 4 11 0,0-8 10 16,2 4-4-16,-2 4-7 0,3-7-5 0,0 5-5 16,1-3-7-16,4 1-5 0,2 0-2 15,2-1-10-15,6 2-1 0,1-3-4 0,6 1 1 16,5 1-7-16,-3-1-1 16,17-2-4-16,-5-2-4 0,4 2 0 0,1-2-1 15,3 1-8-15,-4 0 5 0,1-1-7 16,4-2-1-16,1 4 0 0,-1-2-3 0,1 0-3 15,-6 0-3-15,2 2-1 0,-3 4 0 16,-7-1 2-16,-5 1-2 0,-7 3-4 0,-1 0 1 16,0-2-3-16,-4 2-3 0,-3 2 1 15,-2-1 3-15,1 1-4 0,-1 0 7 16,-2 5 0-16,2 0 0 0,-5 2-2 0,2 2-2 16,0 1 6-16,-3 4-1 0,1 4 6 15,1 14 0-15,1 2 3 0,-2 4 3 16,-1 2 3-16,-1 2-2 0,1-1 1 0,-2 5 8 15,5 8 0-15,-5 3 6 0,2-2-1 16,1 1 1-16,-1-1-4 0,-1-10 3 0,0 9-2 16,2-8-4-16,-1-1-1 0,1-1-1 15,-3 2 2-15,0-5-3 0,5 1-3 0,-7-2-1 16,4 0-3-16,-2-4-1 0,7-1 0 16,-6-1 1-16,0-2-8 0,-2-5 7 0,-2-5-1 15,3-5-6-15,-3-2 0 0,1-2 2 16,-3-4 0-16,3 2-3 0,-1-1 3 15,-2-3-2-15,2-2 4 0,-2-1-2 16,2 0 1-16,-2-2-4 0,0-4 0 0,0 0 0 16,-4 4-4-16,4-4 0 0,0 0 0 15,0 0 5-15,-15-8-10 0,12 5 1 0,-6-2 0 16,3 3-2-16,-3 0 0 0,9 2-1 16,-16-3 0-16,2 2-1 0,2-2 3 0,-4 1 0 15,-1 2 4-15,-5-1-4 0,-1 1 3 16,-2 0 0-16,0-2 1 0,-7 4 0 0,1-2-1 15,-3 0-3-15,-9-2 4 0,-4 4-4 16,1-1-5-16,-2-1-1 0,1 0 4 16,-3 0-5-16,4 2 2 0,0-2 1 15,8 3-2-15,6-3 1 0,-1 1 3 0,1-1 1 16,3 2-3-16,1 1 1 0,2 1 1 16,0 1-1-16,3-4-3 0,3 3 3 0,-2 0 0 15,4 0 0-15,-1 2-8 0,4-3-8 16,0 0-8-16,0 1-9 0,0 1-6 15,3-2-7-15,2 3-2 0,-1-3-1 0,3-1-3 16,-1 3 1-16,4-2-7 0,-5-3-2 16,5 4-14-16,-2-2-14 0,1-2-12 0,2 2-22 15,-1 2-21-15,5-4-30 0,-10 1-24 16,10-1-424-16,-6 0-126 0</inkml:trace>
  <inkml:trace contextRef="#ctx0" brushRef="#br0" timeOffset="213612.07">1541 15556 1588 0,'0'0'-62'0,"-3"-5"14"16,1 2 16-16,2 3 10 0,0 0 5 15,0 0 21-15,0 0 10 0,0 0 22 0,0 0 5 16,0 0 2-16,-3 16 3 0,5-5-2 15,-1 2 1-15,4 12-3 0,-1 4 1 0,0 12-4 16,0 7-1-16,1 2-2 0,-3 13-2 16,0 1-6-16,-2-12-3 0,0 12 0 15,0-10-4-15,-2-3-2 0,4 0-2 16,-2-1 6-16,-2-2-11 0,0-1-12 0,4-4-21 16,-2-10-23-16,0-5-29 0,2-7-37 15,-2-4-41-15,0-4-37 0,0-2-321 0,0-1-13 16</inkml:trace>
  <inkml:trace contextRef="#ctx0" brushRef="#br0" timeOffset="213968.42">1558 15554 1393 0,'0'-9'-8'0,"-3"-1"18"15,6 3 19-15,-3 1 2 0,2-2 8 16,0 1 7-16,-1-1 2 0,-1-1-1 0,5 2 0 16,-1 1-4-16,0 1-4 0,3-3-2 15,-2 0-5-15,5 4-7 0,-3-1 1 0,4 1-5 16,0 2-3-16,-1 0 1 0,1 2-5 16,3 0 2-16,1 4-4 0,0 0-1 0,0 1-1 15,0 5 3-15,-2 0-3 0,2 2 0 16,-2 3 6-16,-1 3 4 0,-3 3-5 0,-3 1 4 15,3 1-3-15,-5 2 1 16,0-5 4-16,-4 5-2 0,0-2 0 0,0 1-2 16,-2 2-1-16,0-3-3 0,-4 1 4 15,-1-1-2-15,-8 6-4 0,5-6-10 0,-5-5-26 16,0-1-34-16,-1-2-49 0,-3-1-66 16,2-7-112-16,4-2-271 0,-1-1-60 0</inkml:trace>
  <inkml:trace contextRef="#ctx0" brushRef="#br0" timeOffset="-214449.17">6567 15283 1365 0,'-2'-4'-100'0,"2"-3"23"0,0 4 23 0,-2-3 20 16,2 1 26-16,0 5 12 0,0-8 27 15,2 3 13-15,-2-2 15 0,0 4 12 0,0-1 9 16,0 4 7-16,0-5 4 15,0 5-2-15,0 0 1 0,0 0-9 0,0-6-11 16,0 6-1-16,0 0 3 0,0 0 0 16,0 0-4-16,0 23 3 0,0-6 0 0,-2 4-8 15,2 9 4-15,-5 15-4 0,0 4 2 16,-2 8-5-16,-4 5-6 0,4 2 1 0,-3 5-5 16,0-3-4-16,0 0-7 0,4-4-4 15,-5 1-3-15,7-4-4 0,-2-13-1 0,1 0-3 16,4-4-2-16,-4 0-6 0,1-2-15 15,1-8-19-15,3-4-12 0,-1-1-24 0,-1 0-29 16,2-6-34-16,-2-3-39 0,2-2-42 16,-2-3-57-16,2-4-136 0,0-3-207 15,2-3-97-15</inkml:trace>
  <inkml:trace contextRef="#ctx0" brushRef="#br0" timeOffset="-213416.92">6572 15174 1551 0,'-2'-7'-63'0,"-1"0"39"0,-1 1 19 16,4 1 10-16,-2 2 7 0,2-1 17 15,0 4 13-15,-3-5 7 0,3 5 5 0,0-4 4 16,0 4 0-16,0 0 0 0,0-7-2 16,0 7-5-16,3-2 3 0,-3 2-4 0,6-5-2 15,2 3-1-15,1-2 4 0,2 1-9 16,4-1-4-16,0-1-1 0,7 0-4 0,1-1-1 16,12-6-4-16,6 3-1 0,-1-2-7 15,1 2 1-15,6-3-2 0,-2-1 1 0,0 4-9 16,-1-1 1-16,2 0-10 0,-2 1 0 15,-2 2-4-15,0-1 0 0,0 2-2 16,1-1 0-16,-4 0 0 0,-5 4 0 0,-5 2 2 16,3-1 1-16,-6-1-2 0,0 1 3 15,-3 2-4-15,0 2 3 0,0-2-1 0,1 3-3 16,-6-1 3-16,6 1-2 0,-8 0 3 16,3 2-2-16,-1-2 3 0,-1 3-1 0,0 0 2 15,-2 0 4-15,-2 1 1 0,2 2 7 16,-1 1-3-16,-3 1 4 0,-1 1 0 0,2 4 6 15,1 2 3-15,-3 3 0 0,-1 1 2 16,2 8 1-16,-1 2-4 0,0 4 5 16,1 3-1-16,-5 0-2 0,1 2 3 15,-1 0-5-15,-2 1 8 0,1 2-4 0,-2-1-3 16,-3 0 3-16,5 1-6 0,-5 1 4 16,0-1 2-16,0 1-1 0,0-1-4 0,-3-2-1 15,-1 1 3-15,1-2-2 0,-2-1 5 16,3-3-7-16,-1-3 5 0,2-6-9 0,-3 12-1 15,-1-11 2-15,3-5-2 0,2 1 3 16,-1-5-7-16,1 1-1 0,-3-3 4 0,3-3-2 16,-2 0-3-16,0-2 2 0,2-4-5 15,0 3 2-15,2-3 1 0,-2-1-1 0,-2 0 2 16,2-1-7-16,0-2 4 0,0 3-6 16,-2-4 6-16,4 0-6 0,-4 2 7 15,2-6-7-15,0 7 5 0,0-4-1 16,0-3-3-16,0 7-3 0,0-4-3 0,0-3 7 15,-3 6-3-15,3-6-3 0,0 4 1 16,0-4 3-16,-2 3 4 0,2-3-6 0,-3 6 4 16,-2-4-2-16,1 0 5 0,-4-2-2 15,0 3 1-15,-7-3-1 0,-2 3-3 0,0-3 3 16,-8 2-4-16,-5-2 3 0,1-2 0 16,-17 2-4-16,-2 0 8 0,-1-3-4 0,1 2-2 15,1 1 2-15,-3 0 0 0,0 0 2 16,1 0-1-16,1-2 0 0,4 2-1 15,9-2-2-15,5 2-2 0,1 0 3 16,0 2-8-16,4-2 4 0,-1 0-2 0,3 0 7 16,0 2-6-16,2-2 2 0,-4 0 0 15,2 1 0-15,2 2 2 0,-3-1-3 0,-1 1 5 16,3-3 0-16,1 2-3 0,-3 0 1 16,1 0-3-16,3 0 6 0,-2 0-3 0,5-2-4 15,2 0 4-15,2 1 1 0,1 1-1 16,2-2 3-16,2 3-3 0,-1-3-3 0,1 0 1 15,8 0 2-15,-13 2-2 0,9-2-6 16,4 0-8-16,-10 0-9 0,10 0-6 16,-6 0-19-16,6 0-15 0,0 0-18 0,-11-2-30 15,11 2-19-15,0 0-46 0,0 0-35 16,-4-3-46-16,4 3-116 0,0 0-243 16,0 0-117-16</inkml:trace>
  <inkml:trace contextRef="#ctx0" brushRef="#br0" timeOffset="-211872.77">6832 15499 1591 0,'2'-5'-19'0,"-2"5"36"16,0-4 10-16,0 4 5 0,0 0 2 16,4-4 11-16,-4 4 9 0,0 0 14 0,0 0-1 15,0 0 0-15,0 0-4 0,0 0-3 16,0 0-5-16,0 0-7 0,0 0-5 0,0 0-4 16,4-2-3-16,-4 2-3 0,0 0 6 15,0 0 3-15,2 12-9 0,-2-6 3 0,0-1 3 16,0 5 0-16,2 1 1 0,-4 2 1 15,2 2 2-15,0 1 2 0,-2 4 0 0,0 1 1 16,2 2 5-16,-2-1-5 16,-2-1-1-16,2 3-5 0,-3 1 0 0,5-4-4 15,-3 1 3-15,0 1-11 0,1-3 0 16,-2-2-2-16,1 1-7 0,3-1 0 0,0-4 1 16,-1-3 0-16,-3 3-5 0,4-5-2 15,0 0 0-15,-3 2 2 0,3-4 0 0,0-2-1 16,0 1 0-16,0-1 8 0,-2-1 14 15,2-4 7-15,0 5 4 0,0-5-9 0,0 0-3 16,0 0-3-16,0 0 0 0,2-20-4 16,1 8-5-16,-3-4-3 0,4-7 1 0,-3-1-6 15,4-14 0-15,2 1-1 0,-2-3-4 16,4 2-6-16,-5-2-4 0,7 1-1 16,-7-1-1-16,6 4-2 0,-6 0 4 15,4 10-4-15,-3 0-2 0,0 6 4 0,-1 1-2 16,0 2 1-16,0 0 1 0,1 4-7 15,-4 0 8-15,3 1-8 0,-4 3 5 0,5 0 3 16,-3 0-4-16,-1 4-2 0,-1-3-6 16,3 5-4-16,-3-1 7 0,0 4 2 0,0 0-7 15,0 0 7-15,0 0-3 0,6 11 2 16,-6 0 5-16,0 3 0 0,0 1-3 0,0 2 6 16,0 2-3-16,0 0 1 0,5 2 3 15,-4 0-4-15,-1-3 1 0,5 0 3 0,-3-2-3 16,2-1 6-16,-2-2-4 15,2 1-9-15,1-2 1 0,-2-1 6 0,2-4 2 16,2-1-2-16,-4-2 5 0,8 0-12 16,0-4 3-16,-1-3-5 0,5-2-2 0,-1-5 0 15,5-3 1-15,-2-2 6 0,8-6-2 16,-1-1-3-16,-4-3 9 0,1 1-7 0,-6 5 4 16,-1 4-3-16,-1 3 1 0,-3 0-1 15,-3 5-2-15,1-1-1 0,-4 3-1 0,3 1-2 16,-6 2 2-16,-1 2 6 0,0 0 0 15,10 10 8-15,-8-1-1 0,-2 4 3 0,1 5 9 16,-2 2 3-16,1 1-4 0,0 2 3 16,0 5-2-16,0 0-2 0,-5 3-2 0,3-1 4 15,2-2-3-15,0 2-6 0,-2-3-8 16,-1-1-13-16,3 1-20 0,-1-7-20 16,-1 1-23-16,0-1-22 0,-1-2-33 0,3-2-38 15,-2-2-38-15,2-2-57 0,-2-3-116 16,2 0-37-16,0-3-128 0,-1-5-53 0</inkml:trace>
  <inkml:trace contextRef="#ctx0" brushRef="#br0" timeOffset="-210884.5">3793 13245 1413 0,'0'-7'-42'0,"0"-2"7"0,1 5 17 0,-1 0 1 16,0 4 9-16,-1-8-6 0,1 8 1 16,0-5 2-16,0 5 3 0,0 0 4 0,0 0 8 15,0 0 25-15,0 0 4 0,0 0 0 16,6 11 5-16,-4-1 3 0,-2-1-2 0,2 6 17 16,1 4 3-16,0 8-3 0,4 13-1 15,-1 3-1-15,5 11-6 0,-5 9-3 0,2-1-1 16,-1 4-3-16,1 4-4 0,-4 1 1 15,3 1-5-15,-6 1 0 0,4-2-6 0,-1 1-4 16,0 0 5-16,-2-4-3 0,0-4-2 16,-2-11-7-16,2-3 2 0,1 2-5 0,-1-4 5 15,0-4-4-15,-2-2-6 0,1-8 0 16,-1-3-12-16,0-9-16 0,0-1-11 16,0 0-21-16,0-2-19 0,0-4-28 0,0-2-16 15,0-5-42-15,0-3-77 0,3-1-275 16,-3-4-15-16</inkml:trace>
  <inkml:trace contextRef="#ctx0" brushRef="#br0" timeOffset="-209878.07">3847 13088 1260 0,'0'-5'-84'0,"0"5"24"16,0-8 10-16,0 8 22 0,0-3 7 0,0 3 16 16,-1-6 17-16,1 6 6 0,1-4-1 15,-1 4 1-15,7-5 11 0,1 0-3 16,3 2 1-16,1 0 5 0,4-1 8 0,4-2-5 15,3 0 1-15,2-1-7 0,13-1 5 16,0-2-10-16,4 3 3 0,-1-2-3 0,6-3-8 16,12-1 3-16,-11 4 0 0,11-3-5 15,-1 3-2-15,5 0 4 0,-2-3-12 0,0 2-1 16,0 1 4-16,-11 4-5 0,3 0-9 16,-1-2-3-16,0 1-8 0,3 1 5 0,0 1-6 15,-5 3-1-15,2 1 5 0,1-2 1 16,-7 2-1-16,-8 0 1 0,-3 0 7 0,5 3-1 15,-8 1-5-15,-3-2 5 0,-4 1-4 16,-4 1 11-16,-2 1-9 0,-2 1 8 0,1-1-2 16,-5 2-1-16,0 0 3 15,0 2 8-15,-2 2 1 0,-3-1 2 0,2 3 8 16,-3 3 5-16,1-1 1 0,-4 2 4 16,4 4-1-16,-1 1 3 0,-1 1 5 0,3 13-2 15,-1 4 14-15,0-1-1 0,-1 5 3 16,-1-2 4-16,0 5-1 0,2-2-4 0,-1 4 5 15,1 6-1-15,-1-10-3 0,-2 1 3 16,2 1-3-16,-1-1-4 0,1-1-3 0,0-2 3 16,-2-1-5-16,2-1 1 0,-3 1 1 15,5 2 0-15,-6-5-1 0,4 3 0 0,-1-1 1 16,-4-1-2-16,2-3 2 16,-1 2-6-16,0 0 1 0,-1-6-5 0,1-5 1 15,-1-1-4-15,0-4-3 0,2-1 0 16,-4-1-4-16,0 0 2 0,2-3-5 0,-2-5-1 15,2 1-2-15,-2 0-1 0,3-2-2 16,-3-1 0-16,0-2-3 0,0 0 3 0,2 0-4 16,-2-5 8-16,2 5-10 0,-2-4-1 15,0 1 0-15,0 0 1 0,0-2-1 0,2 1-1 16,-2-1 0-16,0 1 0 0,0-5-1 16,0 6-1-16,0-2 1 0,0-4-4 0,0 6 4 15,0-2-5-15,0-4 3 0,0 7 1 16,-2-3 2-16,2-4-4 0,-2 5 4 0,0-3 0 15,2-2-3-15,-5 6 2 16,3-3-1-16,-4 2 0 0,1-3 2 0,2-1-1 16,-6 3 0-16,1-2-1 0,-1 0 3 15,-4 1-5-15,1-1 2 0,-3 0-1 0,1 2 1 16,-3-2 1-16,-2 0-1 0,-2-1-2 16,0 4 2-16,-7-3 0 0,-5 0 1 0,-9-1-3 15,9 1 0-15,-14 0-1 0,1 0 1 16,3 0-2-16,-2-2 5 0,1 2-2 0,-2 1-5 15,-1 1 4-15,5-2-4 0,-3 2 2 16,3-2 1-16,6 2 2 0,4-2-4 16,3-1 5-16,-2 3-2 0,4-2 0 0,2 2 2 15,1-2-4-15,1-2-5 0,4 0 2 16,3 1-12-16,-4-1-4 0,3 2-17 16,1-2-6-16,-1 0-24 0,2 0-18 0,-2 0-24 15,3 0-33-15,-1-2-37 0,1-1-46 16,0 1-94-16,1 0-298 0,-2 0-115 0</inkml:trace>
  <inkml:trace contextRef="#ctx0" brushRef="#br0" timeOffset="-208316.37">1560 15313 1511 0,'0'0'-115'0,"0"0"17"0,0 0 14 15,0 0 18-15,0 0 7 0,0 0 18 16,0 0 14-16,0 0 13 0,0 0 1 0,0 0 20 16,0 0 8-16,0 0 8 0,0 0 18 15,0 0 8-15,0 0 13 0,0 0 4 0,0 0 2 16,0 0 4-16,0 0-5 15,0 0 4-15,0 0-5 0,0 0-6 0,0 0 2 0,0 0-7 16,0 0-2-16,6-10-4 16,-6 10-7-16,2-4-6 0,-2 0-1 0,0-1-2 15,0 0-1-15,0-3 1 0,2 0-1 16,-2-1-1-16,-2-4 0 0,2-3-6 0,-2 0-1 16,-1-4 2-16,2-1-6 0,-3-7-2 15,-1 2-4-15,-1-11 0 0,2-2-2 0,-3 3 1 16,4-1-2-16,-2-1-4 0,0 6 1 15,0-6-3-15,0 2 4 0,1 4-1 0,0 5-9 16,0 1 2-16,-1 2 3 0,-1-3 1 16,0 2 0-16,2 1-4 0,0-1 1 15,-3 3-4-15,3 1 5 0,2 3-2 16,-5 2-1-16,6-2-1 0,-3 7 1 0,-1 0-3 16,0 1 1-16,5-1-1 0,-3 4 3 15,3 0 3-15,-2-2-4 0,-3 2 5 0,3 1-2 16,2 1-1-16,-1-2-3 0,-1 3 2 15,-1-1 2-15,1-4-5 0,-3 2 2 0,4-2 0 16,1 6 0-16,-4-2 3 0,1 4-4 16,1-4-3-16,0-1 0 0,2 6 2 0,-2-5-2 15,2 5 0-15,0-5-1 0,0 5 0 16,-4-6 0-16,4 6 1 0,0 0-3 0,0 0 5 16,0 0 5-16,2-5-7 15,-2 5 0-15,0 0 2 0,6-2-2 0,-6 2 9 16,9 0-5-16,-9 0 2 0,11-2 0 15,-1 2-2-15,0-5-3 0,5 3 4 0,0-1-2 16,5 1 0-16,2-2 0 0,3-1 0 16,2-2 3-16,11 2 6 0,2-1-6 0,2-3-2 15,-2 2 1-15,4-2 2 0,-1 0-4 16,-1 0 0-16,5-3-4 0,-1 3 2 0,5-2-2 16,5-3-5-16,1 1 0 0,3-2 1 15,-3 2-2-15,2-3-1 0,-1 5 0 0,-1-2-2 16,2-2 6-16,2 4-2 15,4-5 1-15,-4 3 2 0,0 0-1 0,2-2 1 16,-5 6-1-16,5-5 0 0,-1 1 3 16,-5 2 3-16,1 0-1 0,1-1 1 0,-1 1-5 15,3 0 6-15,0 1-1 0,-2-1-2 16,1 1 7-16,2 0-4 0,-4 1 2 0,3-1-4 16,-13 3 1-16,3-1 0 0,0 3 0 15,-1-1-2-15,-2 1 8 0,-2-1-3 0,0 3-3 16,-2-1 4-16,-4-2-3 0,-6 4 3 15,-9-2-2-15,-4 4 1 0,0-2 4 0,-6 0-2 16,-1 0-5-16,1 0 1 0,-4 1 4 16,-1 1-1-16,-2 0 3 0,0 0-4 15,-8 0 0-15,14-3 5 0,-11 3-5 16,-3 0 3-16,11 0 0 0,-11 0-7 0,9-2 1 16,-9 2 3-16,0 0-1 0,8 0 4 15,-8 0-7-15,0 0 4 0,0 0 1 0,10 0-4 16,-10 0 2-16,0 0 1 0,0 0-3 15,0 0 1-15,7 2-11 0,-7-2-9 0,0 0-16 16,0 0-10-16,0 0-22 0,0 0-15 16,5 0-34-16,-5 0-36 0,0 0-61 0,0 0-242 15,0 0 34-15</inkml:trace>
  <inkml:trace contextRef="#ctx0" brushRef="#br0" timeOffset="-207172.19">4349 13393 1106 0,'0'0'-81'0,"0"0"18"15,0 0 15-15,6-2 16 0,-6 2 19 16,0 0 16-16,0 0 11 0,0 0 6 16,2-3 13-16,-2 3 6 0,0 0 0 0,0 0 8 15,0 0 0-15,0 0-3 0,0 0 0 16,0 0 2-16,0 0-4 0,0 0 7 0,0 0-4 15,4-3-8-15,-4 3-1 0,0 0 1 16,0 0-1-16,0 0-4 0,0 0-1 16,0 0 0-16,0 0 1 0,0 0-5 0,0 0 7 15,0 0-7-15,0 0-3 0,0 0-1 16,0 0 2-16,0 0-3 0,0 0 1 0,0 0-4 16,0 0 3-16,0 0-1 0,0 0-5 15,0 0-1-15,0 0-7 0,0 0 0 0,5 10 2 16,-4-4-4-16,-1 2 8 0,5 3 2 15,-1 3-2-15,1 6 6 0,-4 6 2 0,8 10-4 16,-3 5 1-16,-2 4 0 0,3 0 2 16,-3 1 2-16,0 0-3 0,2 1 4 0,-2-1 4 15,1-4-2-15,-2 2-2 0,2-2 6 16,-1-5-2-16,1-4 2 0,-4-5-4 0,1-1 4 16,-2 1 1-16,5-3-6 15,-5-1 4-15,5 2-6 0,-5-4-3 0,1-3 0 16,1-1-3-16,-2 0-1 0,2 0 0 15,-2-4-4-15,0 0 7 0,0-5-6 0,3 4-5 16,-3-4-5-16,0-2-10 0,0 0-9 16,2-2-13-16,-2 2-17 0,0-1-18 0,2-3-11 15,-1-1-35-15,-1-2-31 0,0 0-52 16,0 0-62-16,0 0-341 0,14-9-95 0</inkml:trace>
  <inkml:trace contextRef="#ctx0" brushRef="#br0" timeOffset="-206579.72">4462 13639 1526 0,'-6'-16'-80'0,"1"8"27"0,2-2 18 15,-2-2 24-15,3 5 22 0,0-2 8 0,0 4 10 16,-1 1 10-16,2-5 2 0,-1 2 5 15,0 2 8-15,-1-2 0 0,1 3 2 0,2 0 3 16,-2-1 3-16,2 2 0 0,0-3-3 16,0 6-6-16,-1-5 2 0,1 5-5 15,0-5-7-15,0 5-6 0,0 0-8 16,-5-4-3-16,5 4-1 0,0 0-5 0,0 0 0 16,0 0 3-16,0 20 2 0,0-10-3 15,0 4 1-15,5 4-5 0,-5 2 1 0,1 2-4 16,1 6 9-16,-2-3-11 0,2 2-1 15,3-1 3-15,-2 1 0 0,2-3-2 0,2 0-1 16,-4-1-1-16,6-2-2 0,-1 0 5 16,2-3 2-16,3 0-2 0,0-2-1 0,-4-4 1 15,3-3 0-15,3-1 6 0,-2-2-3 16,4-4-2-16,-4-2-4 0,2-4 2 0,4-1 1 16,2-5 0-16,-2-1-5 15,1-2 3-15,-7-5-2 0,4-8 2 0,0-2 4 16,3-1-1-16,-7-2 2 0,-3 9 0 15,-2-1 1-15,1 5 2 0,-4 1 1 0,0 4 4 16,-2-1 1-16,2 3-8 0,-3 4-5 16,0 0-1-16,3-2-2 0,-5 4-4 0,1-1-4 15,-1 6 2-15,0 0-5 0,0 0-1 16,0 0 4-16,-1 27 6 0,1-11-6 0,0 5 0 16,-2-1-1-16,4 7 1 0,-2 0-2 15,1 1 3-15,1-1 3 0,3 1-7 0,1-3-1 16,3 6-16-16,-1-4-15 15,1-4-16-15,-3 0-26 0,2-7-18 0,-2-1-29 16,0 1-50-16,1-5-43 0,0-2-63 16,-4-3-145-16,4 0-114 0,-4-6-41 0</inkml:trace>
  <inkml:trace contextRef="#ctx0" brushRef="#br0" timeOffset="-206311.59">4999 13547 1470 0,'2'-11'-2'0,"-4"2"25"0,2 2 23 0,2 1 16 16,-2 0 18-16,0 0 12 0,3 3-2 16,-3 3-8-16,0-6-10 0,0 6-12 0,0-3-9 15,0 3-1-15,0 0-7 16,8 10-3-16,-4 3 1 0,2 3-4 0,-1 7-5 16,4 13 0-16,-6 3-5 0,2 6-5 15,0 1-1-15,0-1-2 0,-1 3-1 0,0-1-1 16,0 0-2-16,3 0 0 0,-3-2-3 15,0-1 0-15,1-2-10 0,-2-3-12 0,-1 1-20 16,1-7-12-16,-1-7-22 0,-2-5-26 16,2-3-33-16,-2-2-39 0,0-7-38 0,0 0-102 15,0-3-228-15,0-4-34 0</inkml:trace>
  <inkml:trace contextRef="#ctx0" brushRef="#br0" timeOffset="-206016.29">5029 13547 1352 0,'-7'-18'-66'0,"4"3"27"16,-2 3 31-16,5 3-1 0,-2-2 22 0,-1 1 11 15,3 1 13-15,-1 0 3 0,1 0-2 16,0-3 3-16,0 3 6 0,0-3-10 0,0 4-4 16,1-3-2-16,2 2 0 0,1-2-4 15,1-1-1-15,-2 5-3 0,4-1-11 0,-1 3 4 16,3-1-7-16,1 2 6 0,-2 0-1 15,5 4-1-15,-1 2-5 0,3 0-3 0,-2 8 5 16,6 0 0-16,4 12 1 0,1 0-3 16,-8 5-1-16,-2-1-6 0,-3-2 4 15,1 8 5-15,-7-2-5 0,-3-5-2 0,0-2-1 16,-4 2-9-16,-3 0-19 0,3 0-18 16,-4 0-31-16,0-2-23 0,-2-3-39 0,1-2-70 15,1-2-218-15,2-5 66 0</inkml:trace>
  <inkml:trace contextRef="#ctx0" brushRef="#br0" timeOffset="-204711.64">5537 13791 1156 0,'0'0'15'0,"-8"-2"22"0,8 2 18 16,0 0 11-16,-7 0 14 0,7 0 15 0,0 0 12 16,0 0 5-16,0 0 2 0,0 0 0 15,-5-1-1-15,5 1-7 0,0 0-2 0,0 0-3 16,0 0-6-16,0 0-2 0,0 0-11 16,0 0-6-16,-8-2-1 0,8 2-5 0,0 0-10 15,0 0-1-15,0 0-11 16,11-8-7-16,-7 5-4 0,2-2-1 0,1 2-4 15,3-5-5-15,0 4-1 0,5-5-4 16,0 2-3-16,8-3-3 0,-2 2-3 0,11-4-1 16,1-2-1-16,1 1 3 0,2 4-4 15,1-3-5-15,5 1 2 0,-2 0-3 0,6-1-3 16,-2 3 0-16,5-1 1 0,-1 4 1 16,4-1-3-16,9-2-6 0,-8 5 2 0,-3-3-1 15,3 3 1-15,-5 2 1 0,2 1 0 16,-6-4-1-16,-2 3 4 0,-9 0-1 0,-5 2-4 15,-2 0 1-15,-6 2 5 0,0-2-6 16,-4 0 2-16,1 2 0 0,-5-2-3 0,1 0 4 16,-1 3 1-16,-1-3-1 15,-2 0-1-15,-1 0 1 0,2 0 0 0,-3 0 2 16,-2 2 0-16,-5-2 0 0,15 0 1 16,-8 0 2-16,-7 0-5 0,13-2 0 0,-5 2 2 15,-2-3 0-15,2 3 4 0,-8 0-6 16,17 0-3-16,-6 0 1 0,1-2 0 0,3 2-2 15,2 0 1-15,1-2 1 0,4 0-8 16,-2 2 2-16,5 0-2 0,-1-1-2 0,-1 2-1 16,0-1 1-16,-4 0 1 0,0 0-2 15,-5 2 0-15,-1-2 0 0,-1 0 2 0,0 0 5 16,-2 0-4-16,-4 0 1 0,5 0 0 16,-11 0 5-16,10 0-3 0,-4 0 1 15,-6 0 2-15,9 0 0 0,-9 0 0 0,8 0 1 16,-8 0 0-16,8 2 1 0,-8-2-2 15,5 0 0-15,-5 0 5 0,0 0-1 0,9 2-4 16,-9-2 1-16,0 0-2 0,3 3 7 16,-3-3-5-16,0 0 1 0,2 2 0 0,-2-2 0 15,0 0 8-15,3 4-1 0,-3-4-4 16,2 5-1-16,0 0-1 0,-2-1 0 0,0-4 1 16,0 11 0-16,-2-5 2 0,2 2 2 15,-2 3 0-15,2 3 2 0,-3 0-1 0,3 1 4 16,-2 4 4-16,0 2-3 15,1 3 7-15,-4 2 0 0,3 1 3 0,0 3-1 16,-3 10 3-16,4 0 3 0,-4 2-4 16,1-1-1-16,2 2 0 0,-2-1-2 0,2-1 0 15,0-1-3-15,2 4 6 0,-3-3 1 16,1 1-3-16,2 0-3 0,-3-9 1 0,0-4-8 16,3 1 8-16,0-2 0 0,-4 9-2 15,4-4-6-15,0-4 2 0,2-4-5 0,-2 4-1 16,0-3 2-16,2 1-3 0,-2-3 3 15,0 5 0-15,5-5 0 0,-4-1 2 0,-1-2 3 16,0 0-7-16,2-2 2 16,-2 1-2-16,3 0 4 0,-1-1-2 0,2-3-4 15,-4-1 6-15,2 1-5 0,-2-3 1 16,2 0 1-16,0 0-2 0,-2-2 4 0,2 3-3 16,1-5-1-16,-1 1-5 0,-1-1 4 15,-1 1 2-15,2 1 2 0,1-3-5 0,-1 3 0 16,-2-2 0-16,2 3 0 0,0-1 4 15,1-2-5-15,-2 1 3 0,1 0-1 0,0-3 0 16,1 2 1-16,-1-1 3 0,1-2-3 16,-3 1 4-16,3 0-7 0,-3-3 10 0,0 1-6 15,2 0 0-15,-2 1-1 0,2-4 3 16,-2 1-7-16,0-3 3 0,5 7 1 16,-5-5-2-16,0-2 0 0,1 6-3 0,-1-6-6 15,0 0-2-15,0 0-15 0,0 0-9 16,0 0-16-16,0 0-21 0,0 0-12 0,0 0-31 15,7-13-44-15,-7 8-51 0,0-1-68 16,-2-3-161-16,2 0 6 0,-3 1-111 0,1-3-46 16</inkml:trace>
  <inkml:trace contextRef="#ctx0" brushRef="#br0" timeOffset="-201804.82">2447 15964 1313 0,'0'0'-110'0,"0"0"20"0,0 0 24 16,0 0 14-16,0 0 20 0,0 0 23 16,-6-2 16-16,6 2 17 0,0 0 14 15,0 0 15-15,0 0 7 0,0 0 3 0,0 0 4 16,0 0 4-16,0 0 0 0,0 0-5 16,0 0 5-16,0 0-4 0,0 0-1 0,0 0 1 15,0 0 3-15,0 0-9 0,0 0-1 16,0 0-3-16,0 0-4 0,0 0 0 0,0 0-8 15,0 0 1-15,0 0-4 16,13-7 0-16,-10 5-6 0,2 0-1 0,2 0-1 16,-2 1-3-16,5-1-3 0,-3 0-4 15,-1 0 1-15,3-1-5 0,-1-3 2 0,1 5-8 16,-1-3 4-16,0 2-6 0,4-1-2 16,-2-1 2-16,0 2 1 0,3-1-5 0,-1 1 1 15,8-4 1-15,-4 3-7 16,5-1 2-16,4-1 1 0,3 2-1 0,11-5 0 0,1 5-4 15,0-3 2-15,-7 1-2 0,7-2-1 16,0 2 2-16,2 1-1 0,-8 2 0 0,8-5-1 16,-2 5-1-16,2-2 2 0,-2-2-3 15,1 2 3-15,1-1 0 0,5 1 1 16,-3-5 0-16,2 5-2 0,-4 0 0 16,3 1 0-16,-2-3 1 0,-3 2 0 0,4-2 2 15,-2 4 0-15,-2-4-4 0,2 2 3 16,-9 1-1-16,-1 2 0 0,10-4-1 0,-9 2 1 15,-1 1 0-15,1 0-1 0,12-4 0 16,-3 1 0-16,3 0 0 0,-3 2 1 0,5 1 0 16,-1-1 0-16,-2 0-1 0,5 1 4 15,-6 1-4-15,6-1 3 0,-3 0-3 0,-2 0 5 16,1 0-4-16,-10 0 1 16,-5 2 1-16,-5 0-2 0,-3 0-1 0,1 0 2 15,-1 0-1-15,-5-2 4 0,-3 2-1 16,-2 0-1-16,2 0 3 0,-2 0-2 0,-4-1 1 15,3 1 1-15,-2 0 2 0,-4 0-1 16,3 0 3-16,-3-2 1 0,-5 2-2 0,10 2-3 16,-10-2 0-16,12-2-1 0,-12 2-1 15,8 0-3-15,-8 0 3 0,5 0-3 0,-5 0 0 16,7-3 1-16,-7 3 2 0,8 0-3 16,-8 0 2-16,7-2-2 0,-7 2 2 0,8 0-1 15,-1-2-2-15,-2 1 0 0,7 1 0 16,-4-2 2-16,4 0-4 0,8 0 1 0,-2 2 0 15,5-1 3-15,3 1 1 16,2-3-2-16,4 3 0 0,15-1-3 0,-2 1 1 16,3 0 1-16,3 0-3 0,-3 1 3 15,5-1-1-15,-3 3 2 0,1-2-1 0,-3-1 3 16,2 0-3-16,-1 0 0 0,-1 0 3 16,-2 0 0-16,-2 0-1 0,2-1 1 0,-10-2-3 15,-2 3 2-15,-6 0-3 0,4 0 0 16,2 0 2-16,-5-1-1 0,1-1 5 15,-3 2-3-15,2-2-3 0,-6 2 0 0,2-2 3 16,0 2-1-16,-3 0 1 0,1-2 1 16,0 2-3-16,-4 0-1 0,1-2 2 15,0 2-2-15,0-2 7 0,0 0-4 0,-1 1-1 16,-5-2-2-16,3 3 1 0,-2-2 2 16,2 1-7-16,0-1 4 0,-4 0 1 15,2 0 3-15,-2 2-4 0,1-2 3 0,-2 0-6 16,0 2 1-16,-1-2 2 0,-1 1-3 15,0 1-2-15,0-2-2 0,0 0-9 0,-3 2-6 16,4-2-9-16,-4 0-8 0,-2 2-14 16,2-2-24-16,0 0-18 0,-7 2-28 0,6-2-39 15,-6 2-18-15,0 0-48 0,0 0-385 16,0 0-111-16</inkml:trace>
  <inkml:trace contextRef="#ctx0" brushRef="#br0" timeOffset="-201144.7">3923 15301 1528 0,'2'-8'-69'0,"-2"2"39"0,1 0 19 15,-1 1 26-15,0-2 12 0,0 3 15 16,3 0 13-16,-3 4 8 0,0-7 4 16,2 4-3-16,-2 3-6 0,0-4-6 0,0 4-9 15,2-4-7-15,-2 4 3 0,0 0 2 16,8 7-1-16,-3 1 3 0,2 3-1 15,-4 5-2-15,2 2-1 0,0 6-4 0,0 3-5 16,-3-2-2-16,5 1 0 0,-7 0-2 16,1 1 0-16,1-1-6 0,1 1-3 15,-1-3 0-15,0 1-10 0,-2-2-11 0,2-3-23 16,-4-1-19-16,4-1-18 0,-2-3-30 16,-2 0-42-16,2-2-33 0,-2-1-37 0,2-4-377 15,0-1-82-15</inkml:trace>
  <inkml:trace contextRef="#ctx0" brushRef="#br0" timeOffset="-200732.53">4007 15345 1484 0,'-4'-8'-61'0,"1"2"19"16,1 1 18-16,0-1 20 0,0 1 12 0,2 1 18 15,-4-2 11-15,4 2 0 0,-2 0 6 16,2 4-2-16,-2-7 7 0,2 7-3 0,0-5 0 16,2 1 0-16,-2 4 0 0,2-4-8 15,-2 4-3-15,4-7-2 0,-2 6-2 16,2-3-5-16,4 0 2 0,-1 3-2 16,-1-3-5-16,3 2 0 0,-1 2-1 0,2 0-9 15,2 0 3-15,-2 2 0 0,2 3 5 16,-1 1-3-16,4 3-2 0,-3 0 0 0,1 5-2 15,-1 4 1-15,-2-2-3 0,3 5 5 16,-4-1 1-16,-1 1 4 0,1 2 0 0,-3 0 5 16,-2 0-4-16,0-1-4 0,-2-1 0 15,0 0 7-15,-4-2-7 0,2 1-2 0,-3 0 2 16,-2-1 1-16,-2-1-5 0,1 1 2 16,-3 0-4-16,-3 0 1 0,-1-4 3 15,-1 1-7-15,0-5-15 0,-1 0-15 16,3-1-23-16,-6-3-32 0,8-3-35 0,-2-2-42 15,0-2-59-15,2-2-408 0,5-2-121 16</inkml:trace>
  <inkml:trace contextRef="#ctx0" brushRef="#br0" timeOffset="-199968.57">4372 15324 1616 0,'0'-7'-50'0,"2"1"25"0,0 1 27 15,-2 2 26-15,5-1 14 0,-5 4 10 16,1-6 1-16,-1 6 2 0,0-3-1 0,0 3-5 16,0 0-2-16,0 0-14 0,0 0 0 15,0 0 5-15,0 0 1 0,9 9 3 0,-7 2 2 16,-1 1 0-16,-1 3 7 0,3 4-7 15,-3 1 0-15,0 3-5 0,0 0 1 0,0-1-1 16,0 4-4-16,0 0 2 0,0-5-5 16,0 1 1-16,-3 1-3 0,3-2-5 15,0-2-3-15,0-2-1 0,0-2 2 16,0 0-3-16,0-2 0 0,0-4-4 0,0 1 3 16,0 0 12-16,0-3 9 0,0-3 4 15,0-1-5-15,0-3-2 0,0 0-3 0,0 0-4 16,0 0-2-16,3-18-1 0,-3 1-4 15,0-2-4-15,2-4-4 0,3-17-9 0,0 0-1 16,-5 9-1-16,5 2 2 0,-1 3-5 16,0-2 3-16,0 3-3 0,1 0 6 0,-3 6-7 15,-1-1-4-15,4 2 6 0,-3 6-7 16,3-2 7-16,-3 3-3 0,-1 0 0 0,-1 1-4 16,2 2 5-16,3 1-8 15,-5 2-1-15,5-1-2 0,-5 5-3 0,0 1 5 16,0 0 2-16,0 0-1 0,0 0 3 15,8 14-2-15,-6-5 7 0,0-2-2 0,-1 6-3 16,4-1 2-16,-1 2 0 0,2-3 3 16,-4 2-1-16,3 1 2 0,-1-3 0 0,0-2 1 15,0 1-6-15,-1-1 7 0,0-2 1 16,2-1 5-16,-1 0-1 0,1-3 1 0,-5-3-1 16,12 3-2-16,-12-3-5 0,0 0 5 15,21-10-3-15,-13 2-4 0,3-3 5 0,-1 1-4 16,1-3 2-16,-3 3 0 0,4-4-1 15,-3 3-1-15,-3 0-1 0,1 1 2 16,-2 4-4-16,2-1-5 0,-1 0-1 16,-4 3 3-16,-2 4-4 0,9-4 1 0,-9 4 4 15,0 0-4-15,0 0 3 0,15 13 9 16,-14-6-5-16,4 6-2 0,-3-1 4 0,0 3 0 16,3 2 8-16,-4 0-4 0,1 2-3 15,3 1 6-15,0-1-8 0,-4-1-11 0,1 0-22 16,2 1-21-16,-1-1-20 0,0-1-40 15,-1-1-23-15,1-3-55 0,-1 1-58 16,-2-1-110-16,2-3-274 0,3-1-131 16</inkml:trace>
  <inkml:trace contextRef="#ctx0" brushRef="#br0" timeOffset="-199428.76">4869 15689 1652 0,'0'0'-18'0,"0"3"32"0,0-3 19 0,0 0 26 16,3 3 12-16,-3-3 3 0,0 0 0 15,0 0-2-15,0 0-5 0,10-4-4 0,-6-2 0 16,0 2 0-16,0-4-2 0,3 1 1 16,-3-4-2-16,3-2-2 0,-2-1-9 15,4-3 2-15,-1-4-6 0,5-11-4 16,-1 0-3-16,3-4-7 0,0-2-1 0,0 1-3 15,0-4-5-15,3 4 2 0,-3-1-2 16,-1 2-6-16,3 1-1 0,-2 4 0 0,0 3 0 16,-5 5-3-16,1 5-4 0,-2 2-1 15,-6 5 7-15,4 2-7 0,-4-3-3 0,4 3 2 16,-1 2-1-16,-4-1-3 0,3 2-3 16,-3 0 0-16,3 2-5 0,-4 3-1 0,-1 1 0 15,9 0 3-15,-9 0-4 16,8 10 4-16,0-1 6 0,-4 4 1 0,1 4 0 0,-1 3 1 15,0 5 0-15,-2 4 4 0,0 12 1 16,1-1 2-16,-1 2 1 0,-2-9 0 16,1-2 1-16,-1 10-3 0,0-3-2 15,0-6 0-15,0-6-1 0,0 0-6 0,0-3 11 16,-1-4-7-16,1 1 2 0,0-6-2 16,0 0 3-16,0-3 4 0,-2 0 6 0,-1-1 6 15,3-4 0-15,-2-1-2 0,0-1 0 16,-2-2-7-16,4-2-1 0,-13-2-1 0,5 0-2 15,-2-5 3-15,-3-3-12 16,-2-3-18-16,-2-1-18 0,0-1-16 0,-3-7-18 16,-1-1-23-16,-1 0-32 0,5 7-36 0,1 2-54 15,2-1-77-15,-6 2-166 0,8 3-170 16,1 2-123-16</inkml:trace>
  <inkml:trace contextRef="#ctx0" brushRef="#br0" timeOffset="-183908.65">1041 12800 162 0,'0'0'50'0,"0"-4"6"0,0 4-4 16,0 0 8-16,0 0 1 0,0-6 6 15,0 6-3-15,0 0 1 0,0 0 5 0,0 0 1 16,2-3 10-16,-2 3-7 0,0 0 2 16,0 0-1-16,0 0 0 0,0 0-3 0,0 0-6 15,0 0-2-15,0 0-4 0,0 0-11 16,0 0-4-16,0 0-7 0,0 0 4 0,0 0 4 16,0 0 5-16,4 17-7 0,-1-10-4 15,1 3 1-15,-3 1 2 0,2 0-1 0,-1 3 0 16,0 0-3-16,3 6-1 15,-4-2-5-15,4 0-3 0,-3 2-1 0,0-1-4 16,1-1 1-16,-3 3-9 0,0 0 3 16,3-1-1-16,-1 4 1 0,-2 0 1 0,2-1 1 15,-2-2 1-15,3 2-7 0,-1-4 1 16,0 1 3-16,-1-1-1 0,-1 0-6 0,0-2-1 16,5 2 3-16,-5-6-3 0,2-1-1 15,0-1-1-15,2-1 2 0,-4-1-2 0,4-2 0 16,1-1 2-16,1 1-1 0,-2-2 4 15,4-2-1-15,1-1-2 0,4 0 2 0,2-2-1 16,1 0-4-16,3-2 1 0,4-2 0 16,2-2 0-16,1 1-4 0,7-8-9 0,2 2-11 15,-3-2-19-15,3 3-22 16,-10 0-33-16,-3 1-45 0,-5 3-46 0,-2 0-83 16,-2 1-368-16,-3-1-128 0</inkml:trace>
  <inkml:trace contextRef="#ctx0" brushRef="#br0" timeOffset="-183120.86">1842 12830 1640 0,'0'-5'-63'16,"-3"-1"11"-16,1 3 1 0,-1-1 12 15,3 4 3-15,-4-3-1 0,4 3 17 0,0 0 9 16,-10 0 7-16,10 0-2 0,-11 7 15 16,5-4 0-16,0 3 5 0,-2 5 2 0,-4-1 7 15,4 5 6-15,-2 1 2 0,0 5 2 16,-4-3 6-16,4 3-2 0,2 2 3 0,1 1-3 15,-3 1 1-15,5-6 0 16,-3 4-4-16,4-4-1 0,3-3-5 0,-1 2-2 16,2-5-1-16,3 0-1 0,-3-2-6 15,4 1 4-15,1-4-3 0,3-1 2 0,2-3-2 16,-1-4-8-16,6-2-6 0,0-2 0 16,-1-3-2-16,5-4-3 0,0-3-1 0,4-6-2 15,0-1 0-15,-1-4-1 0,-2 3 5 16,-7 2 1-16,1 6-3 0,-6 2 6 0,1 1 3 15,-1 1-5-15,-1 2 0 0,-3 3-3 16,0-1 5-16,1 5-7 0,-2-1 7 0,-3 2 6 16,0 0 0-16,0 0 7 15,5 11-1-15,-5-4 1 0,2 1 2 0,-2 0 1 16,2-1-1-16,-2 0 1 0,3 1-2 16,-2-1-3-16,1 1-1 0,0-2 1 0,1-1-1 15,1 2 2-15,0-4-1 0,0 0 1 16,4-3-1-16,-3 0-3 0,5-1 0 0,2-2 0 15,1-6 0-15,4 0-3 0,-2-4-1 16,2-1-1-16,0-2-2 0,-1-11 3 0,-4-3 0 16,1-2-4-16,-6-4 2 0,-1-5 0 15,-2-3-2-15,-2-1-1 0,1-3-3 0,-3 3 0 16,0 4 3-16,-3-1-2 0,-1 12 0 16,2 5 0-16,2 6 2 0,0 1-1 0,-2 0 4 15,0 5-1-15,0 0 6 16,2 4 2-16,-2-1-3 0,-1 2 4 0,1-1-1 15,2 1-3-15,0 3 0 0,-3-1-6 16,0 4 0-16,3 2 1 0,0 0-2 0,-12 12-1 16,7 1 5-16,1 4-3 0,0 8 1 15,0 3 2-15,4 2-1 0,0 11 0 0,4 1-4 16,0 2 2-16,5-5 2 0,-4 0-2 16,8-4-6-16,0 1-7 0,1-2-15 0,-1-4-27 15,2-5-24-15,-3-7-31 0,0 2-28 16,-4-8-44-16,2-1-65 0,-1 0-388 15,-1-2-127-15</inkml:trace>
  <inkml:trace contextRef="#ctx0" brushRef="#br0" timeOffset="-182896.18">2168 12688 1649 0,'-4'3'-32'0,"4"-3"14"0,-8-3 9 0,8 3-2 16,0 0 6-16,0 0 2 0,0 0-1 16,-5-4 1-16,5 4 2 0,0 0 1 15,17-7 4-15,-7 3-16 0,3-1-16 0,-1-1-21 16,3 1-25-16,2-4-12 0,0 2-25 16,4-2-29-16,3 0-223 0,-6-3 123 15</inkml:trace>
  <inkml:trace contextRef="#ctx0" brushRef="#br0" timeOffset="-182679.36">2591 12477 950 0,'0'0'3'0,"1"-4"24"0,-1 4 17 0,0 0-3 15,0 0 18-15,0 0 12 0,0 0 0 16,-11 9 7-16,7-5 0 0,-2 3 5 0,-1 3-1 16,-1 3 1-16,3 0-2 0,-4 3-4 15,1 4-2-15,-1 1-2 0,1 2-4 16,2 2-5-16,1 0-8 0,-2-2-4 15,5 2-1-15,1-2-3 0,-1-3-9 0,4 1-8 16,-1-2-14-16,1 2-21 0,3-4-19 16,2 0-26-16,-1-1-30 0,4-6-27 0,0 3-37 15,4-8-29-15,-1 2-47 0,2-3-328 16,0-4-50-16</inkml:trace>
  <inkml:trace contextRef="#ctx0" brushRef="#br0" timeOffset="-182434.78">2678 12600 1409 0,'-4'-4'-61'0,"1"0"27"0,3 4 25 15,-5-3 18-15,5 3 5 0,-5-3 11 16,5 3-2-16,-2-3 3 0,2 3 0 0,0 0-6 16,0-6 2-16,0 6-7 0,0-6 1 15,0 6-2-15,7-2-5 0,-7 2 0 0,10-1-4 16,-10 1 4-16,0 0-5 0,13 3-8 15,-9 1 2-15,2 0 0 0,-4 0-5 0,0 2 0 16,1 1 2-16,-3 1-11 0,0 1-8 16,-3 1-36-16,1-3-31 0,0 1-29 0,-2-1-56 15,0 0-177-15,2 1 133 16</inkml:trace>
  <inkml:trace contextRef="#ctx0" brushRef="#br0" timeOffset="-182033.37">2737 12571 996 0,'0'0'14'0,"0"0"8"0,0 0-1 15,0 0 14-15,0 0 17 0,0 0 7 16,11 10 7-16,-8-2-1 0,2 3 5 16,-1-2-3-16,2 2-2 0,-1 5-6 0,2-2-3 15,-2 0-5-15,3 1-3 0,-1 0-5 0,1 0-7 16,-1-4-5-16,-2 1 4 0,2-3-7 15,-1 0 2-15,-2-2 2 0,1 0 11 16,0-1 6-16,-4-3-2 0,3-1-3 0,-4-2-3 16,0 0-4-16,15-9-2 0,-9-2-4 15,1-1-4-15,1-4 0 0,-2-7-6 0,0 0 3 16,5-10 5-16,2 3 4 0,-3 1-1 16,0 5-5-16,1 4-2 0,-2 4-2 0,-1 3-6 15,0 0 2-15,-1 2-3 0,-1 4-8 16,-2-1-1-16,3 4-3 0,-4 2 3 0,4 2-1 15,-7 0 3-15,12 9-2 16,-4-1 3-16,2 4-2 0,-5 1 1 0,4 1-4 16,-3 2 6-16,4 3-3 0,-3 2-5 15,-1-4-17-15,3 1-22 0,-3 0-22 0,0 3-28 16,0-6-44-16,1 1-39 0,-1 0-41 16,-2-6-78-16,1 3-304 0,0-6-91 0</inkml:trace>
  <inkml:trace contextRef="#ctx0" brushRef="#br0" timeOffset="-181779.2">3272 12407 1581 0,'-4'-8'-34'16,"4"0"30"-16,-2 3 12 0,0 1 9 16,2 0 17-16,0 4-1 0,-3-3 8 0,3 3 3 15,0 0 5-15,0 0 3 0,0 0 12 16,-10 9-3-16,6-2-2 0,2 1-7 0,-4 4 1 15,1-1-5-15,-1 4-8 0,4 2-2 16,-3 0-2-16,3 2-4 0,1-2-1 0,1 2-5 16,0-4-2-16,1 2-5 0,-1-2-16 15,2-2-16-15,3 3-16 0,0-5-22 0,0-1-23 16,4-1-28-16,-3-2-21 0,4-1-35 16,3-3-30-16,-1-3-380 0,3 2-69 15</inkml:trace>
  <inkml:trace contextRef="#ctx0" brushRef="#br0" timeOffset="-180989.35">3526 12399 1429 0,'0'0'-50'0,"-2"-6"32"16,2 6 20-16,-4-3 18 0,4 3 10 16,-5-4 7-16,5 4 9 0,-2-2 3 0,2 2 0 15,0 0 2-15,0 0-6 0,0 0 5 16,-6 7-5-16,6-7-4 0,0 8-6 15,0-2-2-15,0 1-3 0,0-1-6 16,0 0-1-16,5 3 0 0,-4-1-2 0,-1 2-1 16,2-3-1-16,3 1-3 0,-3-1-4 15,0 0 0-15,0-1 0 0,-2 0-1 0,2-3-1 16,-2 3 5-16,2-2 3 0,-2 0 13 16,2 0 7-16,-2-1-2 0,0-3 11 0,3 6 1 15,-3-6-2-15,4 2-9 0,-4-2 0 16,0 0-4-16,0 0-1 0,1 3-5 0,-1-3-1 15,0 0 0-15,0 0-6 0,0 0-2 16,0 0-2-16,0 0 0 0,0 0 2 0,0 0 0 16,0 0 1-16,0 0-2 0,0 0-4 15,0 0-2-15,0 0-3 0,0 0-4 16,0 0 3-16,0 0-4 0,0 0-1 0,0 0-3 16,0 0 2-16,0 0 4 0,9-1-7 15,-9 1 0-15,0 0-1 0,0 0 1 0,3 5-2 16,-3-5 4-16,1 4 0 0,-1 0-1 15,2 0 3-15,-2-4-1 0,5 7-2 0,0-4 4 16,-2-1 2-16,1 1-3 0,3-3 1 16,-7 0 2-16,10 0-2 0,1-2 0 0,-3-1 3 15,4-1-5-15,-1-2 3 0,-3-2 0 16,7 0-4-16,-2 2 3 0,-3-4-4 16,3-1 2-16,-3-1 1 0,-1-3 1 0,-1 1-1 15,1 0 0-15,-3-4 0 0,2 3 5 16,-4 0-1-16,1-2 2 0,-1 2 1 15,-3 2 4-15,4 2 2 0,-3 1 2 0,1 2-7 16,-1 1-2-16,-1 1-3 0,-1 1 1 16,2-1-7-16,-2 3 3 0,0 3-2 0,0 0-2 15,0 0 4-15,0 0-2 0,0 0-2 16,-2 18 5-16,2-4-4 0,-1 0 3 0,-4 6 1 16,3 6 4-16,0 11 2 0,-1 7 3 15,2 1 4-15,-1 3 3 0,0 3 0 0,2 2-2 16,0-3 0-16,0 2 4 15,-3 1-7-15,6-8 1 0,-6 5-1 0,1-2 3 16,0-2 2-16,0-4-5 0,-4-3 0 16,1-3 1-16,-3-1-2 0,2-10-1 0,-5-4 5 15,1-2-7-15,-2-8 2 0,-1-2-3 16,-2-3 4-16,0-6-2 0,1-6-14 0,-3-6-17 16,-8-12-16-16,4-4-21 0,4-6-24 15,2-6-16-15,7-3-26 0,4-6-32 0,1 0-38 16,6 2-24-16,1-1-34 0,6 9-81 15,-3 1-267-15,1 5-99 0</inkml:trace>
  <inkml:trace contextRef="#ctx0" brushRef="#br0" timeOffset="-179748.95">4349 11829 1532 0,'0'0'-75'0,"4"-4"33"0,-4 4-4 16,0 0 20-16,0 0 21 15,0-4 16-15,0 4 11 0,0 0 5 0,2-3 6 16,-2 3 9-16,0 0 1 0,0 0 2 16,2-4-2-16,-2 4 2 0,0 0 4 0,0 0-1 15,0 0 3-15,0 0 0 0,0 0 5 16,0 0-7-16,0 0 1 0,0 0 4 0,0 0-5 16,2-4 0-16,-2 4-2 0,0 0 0 15,0 0-1-15,0 0-5 0,0 0 2 0,0 0-6 16,0 0-4-16,0 0 0 0,0 0 1 15,0 0-2-15,0 0-3 0,0 0-4 16,5-2 4-16,-5 2-3 0,0 0-7 16,0 0 1-16,0 0-3 0,0 0 1 0,0 0-5 15,0 0-1-15,0 0 0 0,0 0-6 16,0 0-1-16,0 0-2 0,0 0 3 0,3 10 8 16,-3-7-9-16,2 5 0 0,1 0 1 15,-1-1-4-15,0 2 7 0,3 4-2 0,-4-1 3 16,1 5 0-16,5 0 1 0,-4 0 4 0,2 6 0 15,0-5 2-15,0 8-2 0,0 1 8 16,2 7-2-16,-4-4-2 0,2-3-1 16,0-2 8-16,-2-1-2 0,1 2-3 0,3-3-1 15,-4 2 6-15,0-4-7 0,-1-1 6 16,3 1-9-16,-4 1 3 0,3-2-9 16,-1-1 4-16,1-1 2 0,-3 1-8 0,1 0 6 15,1-2-10-15,-1 1 5 0,0-3-2 16,1-2 4-16,-1-2-6 0,-1 0 0 0,-1 1 4 15,2-3-3-15,-2-2-3 0,3 3 3 16,-1-4 1-16,-2-1 4 0,0 1-1 0,2-2-4 16,0 1-1-16,-2-1 7 15,0 0 1-15,0-4 0 0,2 6-2 0,-2-6-2 0,2 4-10 16,-2-4-10-16,0 0-22 16,0 0-23-16,0 0-27 0,0 0-34 0,0 0-39 15,-2-19-56-15,0 11-54 0,-2-1-122 16,-1-1-32-16,3-1-154 0,-4-1-75 0</inkml:trace>
  <inkml:trace contextRef="#ctx0" brushRef="#br0" timeOffset="-178955.4">4324 11766 1476 0,'0'0'-53'16,"3"-3"23"-16,-3 3 24 0,3-4 1 16,-3 4 21-16,0 0 7 0,4-2 5 0,-4 2 5 15,0 0-1-15,0 0-2 0,0 0 4 16,0 0-2-16,0 0 4 0,0 0 8 0,0 0 3 16,0 9 2-16,-4-3-1 15,1 4 0-15,-2-1 1 0,0 3 3 0,-1 3-5 16,-3 4-2-16,-1-1-1 0,2 1-2 0,-2 2 2 15,1 0-2-15,1-3-5 0,-1 1-2 16,3-4-3-16,-1 1-2 0,1-1-1 16,2-5-6-16,-1 0-3 0,4 1 12 0,-3-6-13 15,4 1-1-15,-3-1 0 0,1 0 1 0,2-1 1 16,0-4 3-16,0 0 0 0,0 0-5 16,0 0 0-16,10-9-5 0,-3 0 3 0,1-3-2 15,-1-1 1-15,-1-1-7 0,3-6 7 16,1-3-11-16,2-6 4 0,3-3-4 15,0 0 2-15,-2 2-1 0,-1 6-1 16,-4 3 0-16,5 0 0 0,-4 3-5 0,-1 0 3 16,2 5-2-16,-3 0 4 0,-2 0-4 15,2 3 1-15,1 3-2 0,-3-2-1 0,2 3-1 16,-2 0-3-16,2 2 3 0,-3 1 0 16,2 3 3-16,-6 0-1 0,18 1-4 0,-13 3 5 15,5 2-4-15,3 2 2 0,-2 1 0 16,0 0 2-16,-1 2-1 0,0-1-4 0,0 1-16 15,0 3-20-15,0-3-29 0,0 0-20 16,0 1-48-16,-5-3-50 0,4 3-113 0,-3 1-345 16,2-4-144-16</inkml:trace>
  <inkml:trace contextRef="#ctx0" brushRef="#br0" timeOffset="-178101.61">5193 11562 1643 0,'-2'-6'-43'0,"2"3"34"0,0-1 25 0,0 4 14 0,0-6 2 15,0 6 5-15,0 0 6 16,0-7 4-16,0 7-1 0,-3-2-2 0,3 2-6 16,0 0 5-16,0 0 13 0,0 0 6 15,0 0 3-15,7 17 5 0,-6-8-3 0,-1 1 6 16,5 3-7-16,-3 4 6 0,4 0-5 16,-2 5 4-16,1 1-2 0,1 2-8 0,-2 2 1 15,4 8 2-15,-1 1-11 0,0-3-2 16,-4 2 0-16,4 1-9 0,-4-6 5 0,2-1-2 15,-3 8-4-15,4-1 1 0,-4-4-1 16,3-5-10-16,-3 0 4 0,0-1-6 0,1 0-1 16,-2 0 0-16,1-1 5 0,0-3-11 15,1 4-1-15,1-6-4 0,-3 1 1 16,-1 0 0-16,3 0-8 0,-3-2-1 16,2-3 0-16,0-1 8 0,-2 1-2 0,2-3-5 15,-2-2-7-15,4 3 2 0,-4-5 1 0,0 1-2 16,2-1 5-16,-2-2-11 0,2 3 16 15,-2-2-11-15,3-3-2 0,-3 1 9 0,0-1-7 16,2 3 3-16,0-3-2 0,0 2 2 16,0-4-8-16,-2 3 10 0,0 0-5 0,2-2 0 15,-2-1-5-15,0 1 2 0,2 0 1 16,-2-4 2-16,0 5 1 0,0-1 0 0,0-4 4 16,2 4 3-16,-2-4 13 0,0 0 18 15,0 6 11-15,0-6 1 0,0 0 11 16,0 0-6-16,0 0 2 0,0 0 0 15,0 0-5-15,-14-14-6 0,7 5-2 0,-6-1-3 16,3-3-7-16,-5-2-7 0,0 0-1 16,-10-7 3-16,3-2-13 0,-3 2-1 0,-1 1-4 15,5 6-2-15,5 0-1 0,-6 3-5 16,4-1 1-16,-1 2-10 0,-1-2-5 0,2 2-3 16,3 1-15-16,0 2-7 0,1 1-18 15,1-2-32-15,3 1-29 0,2 0-27 0,-1 3-41 16,-1-2-49-16,3 3-49 0,6-3-47 15,-6 4-100-15,4 1-67 0,3 2 50 16,0 0-168-16,0 0-109 0</inkml:trace>
  <inkml:trace contextRef="#ctx0" brushRef="#br0" timeOffset="-177842.03">5134 12590 1683 0,'4'4'-4'0,"2"-4"22"0,-6 0 14 15,11-2 18-15,-5 0 13 0,4-2 7 0,3-1 8 16,-1-3-3-16,5 0-1 16,0-4-1-16,3-2-2 0,6-4-9 0,0-3-4 15,1-4-7-15,1-2-7 0,5-9-8 16,2-1-18-16,-1-3-18 0,-1-3-22 0,4 1-26 15,-4-2-27-15,1 5-35 0,-14 9-49 16,3 1-69-16,-1 3-422 0,-2 1-146 0</inkml:trace>
  <inkml:trace contextRef="#ctx0" brushRef="#br0" timeOffset="-170888.58">4901 16021 1672 0,'0'-4'-77'16,"0"-1"18"-16,0 1 23 0,0 4 17 0,0-8 23 15,0 4 14-15,0 4 15 0,0-4 11 0,0 4 9 16,0-5 8-16,0 5 3 16,0 0 5-16,0-6 3 0,0 6 0 0,0 0 7 15,0-5-4-15,0 5-2 0,0 0-6 16,0 0 3-16,0 0-4 0,1-3 3 0,-1 3-6 16,0 0-7-16,0 0-6 0,0 0-4 15,0 0-2-15,0 0-3 0,0 0-1 0,0 0-7 16,0 0-7-16,0 0 3 0,0 0-2 15,0 0-7-15,0 0-2 0,0 0 0 16,0 0-7-16,0 0 4 0,0 0-10 0,0 0 7 16,0 0-3-16,0 0-1 0,0 0 2 0,-1 16 1 15,1-11-1-15,0-1 4 16,-2 4 0-16,0 0-3 0,2-1 0 0,-3 3 2 16,1-1-1-16,0 2 6 0,2 3-8 15,-1 2 5-15,-2 2 1 0,1 2 4 0,0 1-4 16,0-1-1-16,-1 7-1 0,1-4 2 15,2 3-1-15,-3 2 0 0,0 1-3 0,3 2 0 16,-2 10-2-16,0 1-1 0,0-5 1 16,0-3 3-16,0-5-5 0,0 1-2 0,0-3 1 15,-1 0 0-15,1 1-2 0,2-2-1 16,-1-2 0-16,1-3 3 0,-5 1-1 16,8 0-3-16,-6-4-2 0,3 1 5 15,0-3 2-15,0 0-7 0,0-1 5 0,-2-1-11 16,2-2 12-16,0 0-3 0,0-2-7 15,-2-1 9-15,4 1-6 0,-2-4 0 0,0 2 5 16,0-2-2-16,-2 0-2 0,4 0-3 16,-2 0 3-16,0-2-1 0,0 0 0 0,0 2 3 15,0 0 2-15,0-3-6 0,0-3 4 16,0 9 1-16,0-8-6 0,0 5 1 0,0-6 0 16,-2 5 2-16,2-5-1 0,0 6 1 15,0-6 3-15,0 6 2 0,0-6-4 0,0 6-1 16,0-6 0-16,0 3 6 15,0-3 2-15,2 4 3 0,-2-4-2 0,0 0-7 16,0 0 2-16,0 0 3 0,-2 4 0 16,2-4 7-16,0 0-6 0,0 0 6 0,0 0 2 15,0 4 2-15,0-4 8 0,0 0-6 16,0 0 2-16,0 0 6 0,0 0-5 0,0 0 0 16,0 0-4-16,0 0 1 0,-10-8-7 15,5 4 6-15,3 1-1 0,-4-3 0 0,-1-2-7 16,-1 3 0-16,0-3 0 0,-4-1-7 15,-8-3 8-15,3-1-11 0,0 0 1 0,-3-2 4 16,-8-6 0-16,6 8-8 0,-6-7 2 16,7 8-5-16,2-2-6 0,2 3-5 0,2 2-11 15,1 0-20-15,3 2-15 16,1 2-20-16,0-3-22 0,1 3-36 0,3 2-49 16,-1-4-51-16,5 5-57 0,2 2-113 15,0 0-52-15,0 0-185 0,-1 10-142 0</inkml:trace>
  <inkml:trace contextRef="#ctx0" brushRef="#br0" timeOffset="-170640.1">4867 17058 1638 0,'8'-9'-83'0,"-1"-1"20"0,1 1 12 16,-1 0 12-16,-2-3 10 0,7 1 13 15,0-7 6-15,1 0-1 0,5-7-4 0,4-3 5 16,-2 1-4-16,3-4-11 0,3 0-12 16,3-7-15-16,-5 6-15 0,-2 1-18 0,1 8-31 15,0-2-196-15,-4 0 173 0</inkml:trace>
  <inkml:trace contextRef="#ctx0" brushRef="#br0" timeOffset="-167385.25">3700 17313 926 0,'0'0'38'16,"0"-5"11"-16,0 5 14 0,2-4 1 0,-2 4 8 16,0 0 2-16,0 0 0 0,0 0 4 15,0 0 1-15,0 0-5 0,0 0-3 0,-23 7 1 16,16-2-1-16,-1 0-9 0,3 1 0 16,-7 1-4-16,4 0 0 0,0 2-9 15,-1-2-4-15,4 2-6 0,-2-2 3 16,3 1-10-16,-2 0 0 0,3 0-5 0,-2 0 2 15,0-2-2-15,5-3-2 0,-2 6-1 16,4-3-2-16,0-1 3 0,2 3 2 0,0 0-3 16,3 3-1-16,-1-2 1 0,4 1 0 15,-1 1-5-15,4 2-2 0,-5 1 1 0,4-3-1 16,1 5-4-16,2-2 6 0,-3 0-5 16,3 2-1-16,-3 1-5 0,3-2 3 0,-5-2 0 15,2 1-4-15,-2-3 1 0,0 2-2 16,-2-1 2-16,4-1-1 0,-9-1-1 0,4-4-1 15,-1 4 0-15,0-4 2 16,-1-1-1-16,-2 2-2 0,2-2 0 0,0 1 0 16,-4-3-4-16,1-1 7 0,3 2 1 15,-3 0-5-15,0-1 3 0,-2-3 1 0,4 5-2 16,-4-1 1-16,0-4-3 0,4 3 6 16,-4-3-6-16,5 4 2 0,-5-4 0 0,3 2-3 15,-3-2 4-15,0 0-2 0,0 0 0 16,0 0 2-16,2 3 0 0,-2-3-4 0,0 0-1 15,0 0 0-15,0 0-1 0,0 0 4 16,0 0-2-16,0 0-1 0,0 0 2 0,0 0 1 16,0 0-3-16,0 0 0 15,0 0-5-15,0 0-1 0,0 0-4 0,0 0-10 16,0 0-8-16,0 0-9 0,0 0-15 16,0 0-19-16,0 0-19 0,0 0-23 0,0 0-29 15,-12-7-42-15,12 7-41 0,-4-4-445 16,0 1-165-16</inkml:trace>
  <inkml:trace contextRef="#ctx0" brushRef="#br0" timeOffset="-161448.68">4502 11451 1685 0,'0'0'-78'0,"0"0"22"0,0 0 19 0,0 0 23 16,0 0 3-16,-6 2 11 0,6-2 7 15,0 0 6-15,0 0-1 0,0 0 3 0,0 0 2 16,0 0 2-16,0 0-5 0,-17-5 10 16,17 5-11-16,-10 0 0 0,3 0 5 0,-1-2-6 15,-3 4 4-15,1-2-8 16,-2 3 1-16,-5-1-1 0,2 1-4 0,-7-1 3 16,-1 0-5-16,1 0 1 0,-8 2 2 15,-14-1 2-15,3 4-6 0,-8-4 6 0,1 3-5 16,-2-3 6-16,-3 3-7 0,-14 0 5 15,0 0-3-15,-3 1 3 0,-6 1 2 0,-1 3 4 16,-5 0-4-16,0 1-2 0,-8-1-8 16,0 0 3-16,-25 7 3 0,-1-2-7 0,3 1 7 15,1 4 4-15,3 0-1 0,2 0-4 16,4-1 4-16,19-2-4 0,2-2-5 0,-20 9 5 16,24-4-2-16,-2 0 7 0,4-3-4 15,-1 5 0-15,6 0-5 0,-1-1 1 16,7 3 2-16,1 0-1 0,2 2-5 0,7 1 9 15,-5-1-5-15,5 0-2 0,3 3 2 16,0 4-1-16,-1 0 4 0,1 0-6 0,1 1 5 16,0 1-3-16,1 0-2 0,2 1 0 15,0 1 1-15,5 0 3 0,-2-2 1 0,5 1-3 16,0-3-1-16,6 0 4 0,7-3-1 16,4-3-2-16,5 1 1 0,-4 1-1 0,5-2 0 15,2-1 0-15,-1 2-1 0,5 2-2 16,-2-5 4-16,3 6 1 0,2-7-3 0,-1 0-4 15,3-2 6-15,2 4-3 16,0-2 1-16,2 1 4 0,0 0-5 0,2 2 0 16,0-2 2-16,4 0 1 0,0 1 3 15,6 7-2-15,1-2-2 0,4 0-1 0,-1 0 4 16,5-3-1-16,2-1 1 0,0 2 1 16,4-3-4-16,3-1 3 0,1 1 7 0,7 3-8 15,-1-8 6-15,5 3-2 0,9-2-3 16,3-4 2-16,5 1 2 0,1-4-3 0,9-2 6 15,5-2-4-15,5-5 1 0,5 1-3 16,5-4 3-16,1-4-2 0,4-2 2 0,5 0 0 16,22-6 1-16,3 0-1 0,-2-4 1 15,4 3 2-15,-3-6 3 0,-2-3-8 16,2-3 1-16,-11 0-3 0,2-3-2 0,-5-2 2 16,0-3-3-16,-4 1-3 0,-1-8 5 15,-5 2-5-15,0-4-1 0,-3 2 4 0,-4 0 2 16,0-1-6-16,-3-5 6 0,-20 9-2 15,-4-1 5-15,1-1-3 0,-9-1 1 0,2 0 0 16,-5-2-5-16,-4-1 7 0,-6 0-1 16,3 0-3-16,-8-1 6 0,1 3-2 0,-2 1-6 15,-5 0 4-15,-6 8-1 0,1-2 0 16,-3 1 3-16,0 1 0 0,-1 0-4 0,0-1 1 16,-1 0 6-16,3-2-1 0,-4 0-4 15,8-8-2-15,-8 7 7 0,2 0-1 16,1-2-6-16,4-4 4 0,-7 4-5 15,4 1-1-15,-3 1 1 0,2-2 1 0,3 3 7 16,-6 1-6-16,1-2-2 0,5 2-3 16,-6 3 6-16,1 0 0 0,4-1 0 0,-6 3 0 15,1-2-3-15,0 3-2 0,-5 5 3 16,0 0 5-16,-3 2 5 0,3-2-2 0,-2 2 4 16,-3-1-2-16,0 0 5 0,2 3 2 15,-4-4-3-15,-3 4-2 0,4 0 6 0,-5-2-3 16,3 2-2-16,-1-2-1 0,-4 3-1 15,0 0-1-15,0-2-2 0,-2 3 2 16,0-2 2-16,0-1-10 0,-2 3 1 0,-2-2 5 16,-2 3-4-16,-1-4-4 0,-1 4 4 15,0 1-4-15,-5-2-1 0,-2 4-1 0,-2 1 1 16,-5 0 1-16,-15-3-1 0,6 6-3 16,-8-1 4-16,-4 2-3 0,-3 2 1 0,-4 0 0 15,-3 2 1-15,-1 0 2 0,-14 4-1 16,3 0-3-16,11 2 2 0,1-1-3 0,1 1-8 15,5 5-13-15,0-4-6 0,7 7-24 16,2-2-19-16,8-4-22 0,8 4-29 16,2-3-43-16,3 4-107 0,4 1-190 0,0 2 27 15</inkml:trace>
  <inkml:trace contextRef="#ctx0" brushRef="#br0" timeOffset="-159921.35">5463 11999 1151 0,'2'-14'-87'0,"3"6"17"0,1-6 19 0,-2 4 15 15,3 0 14-15,-4-3 8 0,6 1 12 16,-3-4 11-16,5 1 0 0,-3 1 14 0,2-4 4 16,0 5 5-16,-5 0 2 0,2 2 12 15,-1 1-1-15,-2 0 4 0,0 3-1 0,0 1-3 16,-1-1-4-16,-1 3-9 0,0 0 0 15,-2 4-2-15,0 0 4 0,0 0-11 0,-21 8 10 16,6 1-4-16,-6 4 4 0,-11 5 0 16,-1 1-1-16,-1 3 3 0,1-1 4 15,1-3-4-15,1 3 2 0,2-3-3 0,7-2-7 16,7-2 0-16,3-4-1 0,-1-2-5 16,8 0 1-16,-4 2 0 0,5-4-7 0,0 1 5 15,1-2 2-15,6-1-1 0,3-3-3 16,2-1-1-16,7-1 0 0,6-3-6 0,4-5 2 15,7-4-2-15,3-1-1 0,-3-3-4 16,1 1 5-16,-4-6-7 0,1 2 3 0,0 2 0 16,-5-6-4-16,0 2 0 15,-8 3 3-15,-5 2 0 0,-1 0-6 0,-3 4 4 0,-2-3-4 16,-1 5-2-16,-3 2 1 16,-2 3-3-16,-4 3 3 0,-3 1-7 0,7 2 4 15,-27 9-2-15,-1 6 1 0,-5 6 0 16,1 4-2-16,-8 6 7 0,-2 1-2 0,2 0-1 15,3 4 1-15,-1 1-2 0,5 2 3 16,1-3 3-16,7-6-6 0,4-1 0 0,2-1 3 16,9-6 0-16,1-3 1 0,3-2 0 15,4-2 1-15,2 1 2 0,6-1-2 0,5-2-1 16,-1-3-5-16,11 1-6 0,2-4-10 16,4-3 3-16,5 0-12 0,2-4 3 15,7-4 7-15,-1 0-3 0,-6 0-1 0,6-5-2 16,-5-1-1-16,-3 3 8 0,-4 1-3 15,-6 1 1-15,-5 0 4 0,-2 2-7 0,0 2 7 16,-5 1 2-16,-4 0-1 0,-1 1 0 16,-3 4 9-16,-2 1-1 0,-7 4 9 0,1 0 5 15,-6 3 8-15,-3 1 4 0,-8 9 4 16,-1-4 2-16,-3 4-1 0,2-4 1 0,9-2 1 16,-3-2-3-16,4 0 2 0,2-3-10 15,1-1 4-15,4-1-1 0,1-3-1 0,2 1 0 16,4-1-2-16,2-1 0 0,6-3 0 15,1 0-15-15,7-6-6 0,7 1-3 16,5-3-4-16,6-4-3 0,7-3-5 16,-3 1-1-16,1-5-2 0,1 1 9 0,-9-1 1 15,2-4-5-15,-4 4 11 0,-8 4-1 16,-5 1 3-16,-3 2-3 0,-1 1 4 0,-9 4-2 16,5-2-8-16,-7 6 9 0,0 0-1 15,0 0 5-15,-22 13 0 0,4-1 1 0,-7 7 3 16,0 0-3-16,-5 4-2 0,1-1 10 15,1 3-2-15,1 1-7 0,0-2 2 0,2 5 4 16,0 2 2-16,3-1-5 0,1 0-1 16,2 2-10-16,1 0-13 0,1 0-20 0,4-2-34 15,1 2-19-15,5-5-40 0,6-6-89 16,-2 1-159-16,7-1 103 0</inkml:trace>
  <inkml:trace contextRef="#ctx0" brushRef="#br0" timeOffset="-157979.95">2982 16585 987 0,'0'0'-30'0,"7"-5"17"0,-7 5 13 16,4-5 15-16,-4 3 14 0,0 2 0 0,4-4 10 16,-4 4-4-16,0 0 4 0,2-3-7 15,-2 3-3-15,0 0-1 0,0 0 6 0,0 0 2 16,0 0 9-16,6 9 6 0,-1-4 0 16,-3 3 5-16,3 0-1 0,-4 7 0 15,3 2 3-15,1 1-5 0,0 0-1 0,-2 3-2 16,-1 1-1-16,0 3 1 0,1 0-5 15,0 0 0-15,-3-4-1 0,2 2-1 16,1-1-4-16,1-3-2 0,1-1-6 0,-4-2-1 16,1-2 2-16,0-2 3 0,1-2-8 15,-3-1 2-15,4 1 6 0,-3-2-5 16,4-3 0-16,3-1-5 0,-1-2-1 0,1 0-2 16,4-4-1-16,1 0-5 0,1-4-9 15,6-1-13-15,0 0-16 0,2-3-14 0,-2 2-22 16,0-1-27-16,3 0-37 0,-1-1-35 15,0 1-46-15,-1 1-68 0,-2 1-274 0,4-1-47 16</inkml:trace>
  <inkml:trace contextRef="#ctx0" brushRef="#br0" timeOffset="-157301.02">3700 16673 1431 0,'-4'-9'-23'0,"0"0"27"0,-1 2 10 0,4 2 11 16,-3-1 3-16,-1-1 7 0,3 5 5 16,-1-2 2-16,-2 2-3 0,2-1-2 0,3 3-3 15,-10 0-4-15,10 0 2 0,-12 7-2 16,3-5-1-16,-2 7 1 0,3-1-2 0,2 2-2 16,-5-1 4-16,1 4-6 0,3 0-3 15,-1 0-3-15,1-2 4 0,2 3-6 16,0-5 0-16,5 2 1 0,-2 0-2 15,2-3-7-15,0 0 5 0,0-3 1 0,0 2-2 16,2 2-3-16,3-4 1 0,0-1-5 16,0-2 2-16,2-2-3 0,-1 0-6 0,-6 0-3 15,17-4-3-15,-9 2 2 0,3-3-2 16,-5-4 2-16,6 2 2 0,-2-2 0 16,2-2 0-16,-7-1 0 0,6 1 4 0,-4 2-2 15,-2-1 4-15,2 2-2 0,-1 1-2 16,-2 4 1-16,1-3 1 0,-1 2-4 15,-2-1-3-15,-2 5 5 0,0 0 0 0,0 0 1 16,0 0 5-16,6 9 5 0,-6-9 1 16,0 9-2-16,5-5 1 0,-5-1 0 15,1 1 0-15,1 0 0 0,1 1-1 0,-1-2 4 16,3 1 3-16,-2-2-3 0,1 0-1 16,4-1 2-16,-3-1 3 0,-5 0 2 0,19-3-3 15,-11-1-4-15,0-5 5 0,4 2 1 16,-4-3-1-16,2-2-1 0,-1-3 0 0,-3-2-3 15,1-6 1-15,-4-1-1 0,4-14-4 16,-3 8 2-16,-2 1 0 0,0 1 0 0,-2 1-1 16,2 5 8-16,-2 1-1 15,0 6 2-15,0 0 1 0,-2 0-5 0,2 2-2 16,0 3-2-16,0 1 2 0,0 1-6 16,0 1 0-16,-2 2-2 0,2 5 0 0,-4-3 3 15,4 3-2-15,0 0-5 0,-12 13 7 16,7-5-3-16,0 3 0 0,2 6 7 0,-2 0-1 15,3 2-3-15,0 0 1 0,4 0-2 16,0 1-1-16,4 3 2 0,1 0-7 0,3-3-22 16,1 1-30-16,-2-1-30 0,-1-4-41 15,0-3-43-15,1 1-48 0,-1-2-95 0,1-5-274 16,-6 2-84-16</inkml:trace>
  <inkml:trace contextRef="#ctx0" brushRef="#br0" timeOffset="-157106.72">3772 16541 1508 0,'0'0'-15'15,"-11"2"29"-15,11-2 10 0,-7 0 3 16,7 0 5-16,0 0 4 0,0 0 4 0,0 0-4 16,-5-6 2-16,5 6-13 0,10-5-3 15,0-2-15-15,7 2-19 0,4-1-24 0,5-1-19 16,14-4-19-16,1 1-28 0,6-1-31 15,0-1-51-15,10-1-224 0,-10 2 82 0</inkml:trace>
  <inkml:trace contextRef="#ctx0" brushRef="#br0" timeOffset="-154496.33">3660 17285 987 0,'0'0'-69'15,"0"0"9"-15,0 0 10 0,4-2 17 16,-4 2 15-16,0 0 6 0,0 0 4 0,8-1 16 16,-8 1 3-16,0 0 7 0,0 0 3 15,0 0 3-15,0 0 2 0,0 0-10 0,0 0 14 16,0 0 6-16,0 0 0 0,-1 9 10 16,-1-3 11-16,0 1 0 0,-3 0-2 15,3 5-1-15,-1-3 1 0,-2 2-10 16,0 3-4-16,0 0 3 0,0-1-5 0,1 0-6 15,4 0 2-15,-4 0-5 0,2 0-7 16,2-1 2-16,2 1-3 0,-2-4-1 0,0 3-2 16,6-3 1-16,1 0-2 0,1 3 3 15,4-1-3-15,5 0-3 0,-2 0-2 0,4-4 2 16,0 2-4-16,2-2-1 0,0 3-1 16,-1-1 2-16,4-2-10 0,-3 3 4 0,2 2-1 15,-4-1 3-15,1 0 1 0,-3 3-3 16,1 2 5-16,0-2 2 0,-3 0 4 15,-3 4 5-15,1-1 1 0,-4-4 8 0,-1 4 8 16,-4-5 10-16,-1 2 4 0,-3-2 4 16,-3 3-4-16,-1 0-1 0,-2 0 1 15,-5-2-4-15,-2 3-7 0,-3-3 0 0,-1 0-2 16,-2 0-6-16,4-3-3 0,1-2-3 16,-3-1-11-16,2-1-25 0,1-3-24 0,-1-1-25 15,4-4-42-15,-1-1-46 0,2-7-49 16,-2-1-56-16,7-5-361 0,0 1-110 0</inkml:trace>
  <inkml:trace contextRef="#ctx0" brushRef="#br0" timeOffset="-153567.58">4187 17646 1662 0,'0'0'-15'16,"7"0"23"-16,-7 0 3 0,3-5 1 15,-3 5-8-15,0 0 1 0,0 0-3 0,10 7 8 16,-9-2 9-16,3 3 6 0,-1 5 5 16,2 4 8-16,0 6-6 0,4 10 5 0,-3 7 3 15,2 0 3-15,-2 2-3 0,5-1-5 16,-1 1-5-16,-3-1 4 0,1 1-9 0,1-2 0 16,-1-4-3-16,-1-6-6 15,1 4 6-15,-3-10-10 0,-2-3-10 0,-1-5-13 16,0-2-5-16,0 0-7 0,3-4-1 15,-5-3-14-15,0-4-3 0,0-1-5 0,0-2-11 16,0 0 3-16,-2-16-1 0,-1 0-3 16,-1-8 7-16,-1-15 6 0,4-7 7 0,-1-2 0 15,4 1 8-15,-1-2 8 0,2 2 0 16,1 2 10-16,3-1 11 0,-4 3 5 0,6 5 9 16,-3 2 2-16,2 1 6 0,1 1 1 15,-3 12 1-15,1 1 5 0,-2 5-7 0,5-4 1 16,-5 6-9-16,4-2 2 0,-3 2 1 15,3 5-5-15,-3-2-3 0,3 4 0 16,-3 0-1-16,2 3-5 0,-1 0 2 16,-2 3 0-16,-5 1-4 0,14 3 2 0,-11 3 0 15,6 3 5-15,-5 1-6 0,-2 5 2 16,3 1 3-16,-2 1-2 0,2 2 2 0,-1-2-4 16,1 1-1-16,-2 2 0 0,6 1 3 15,-5-5-2-15,3 0-1 0,-2 1 0 0,2-4 6 16,-1 0-1-16,3-1 4 0,-1-3-3 15,2-3-1-15,3-3-3 0,-1 1 0 0,3-4-1 16,2-2-3-16,0-3-2 0,0-1 3 16,1-6-1-16,-1-1-2 0,-2-1 2 15,2-4 4-15,-4 0 4 0,-3-1-3 16,-2 4 8-16,1-1 6 0,-8 4 8 0,6-1 0 16,-5 4 3-16,3 2 1 0,-4 1-3 15,-1-2-2-15,0 4-1 0,-1 1 1 0,1 3 3 16,0 0 1-16,-14 0-4 0,14 0 4 15,-12 7 1-15,2-1-3 0,2-1 0 16,-2 4-2-16,5 0 0 0,0 2-3 0,2-1-1 16,-4 1-4-16,2 1 2 0,3-1-3 15,2-2 0-15,2 3 1 0,1-4 0 0,1 2-2 16,4 0-3-16,1-4 1 0,2-1 4 16,3-1-5-16,2-3 1 0,4 2-4 15,2-3 1-15,2-4-3 0,-1 0 1 0,0-6 0 16,0 3-1-16,-4-2 0 0,0-4 2 15,-3-3-1-15,-1 0-2 0,-2-3 3 16,-3-1-5-16,1-3 1 0,-5 5-4 0,1 0 2 16,-4 7-1-16,0-1 1 0,1 0-4 15,-2 3 0-15,1 1 1 0,-2 1-4 0,-1 2 0 16,-1 0-3-16,1 5 1 0,0 0 3 16,-9 0 0-16,9 0 1 0,-8 8 0 0,3 0-3 15,3-1 6-15,-4 0-2 0,4 4 1 16,0-2-2-16,2-1 4 0,2 3 1 15,0 2-5-15,4-5-4 0,1 4-19 16,3-2-12-16,5-3-26 0,-1-2-38 0,7 1-31 16,-2-4-39-16,4-2-33 0,2 2-60 15,0-6-305-15,3 2-71 0</inkml:trace>
  <inkml:trace contextRef="#ctx0" brushRef="#br0" timeOffset="-153120.68">5470 17124 1542 0,'0'-11'-14'0,"0"2"31"0,0 3 24 16,0 0 12-16,0 3 12 0,0 3 6 15,2-6-6-15,-2 6-4 0,0 0-7 16,0 0-7-16,0 0-8 0,0 0 3 16,-5 15 8-16,5-3-2 0,0 4 3 0,-2 3-1 15,2 4-2-15,-2 3 5 0,2 3-4 16,-4-1-3-16,2 0-3 0,0 12-5 15,2-7-1-15,0-4-7 0,-3 0 4 0,6-3-4 16,-1-1-6-16,-2-2 1 0,2-5-8 16,2 1-7-16,-4-2-15 0,2-3-4 0,-2-4-11 15,2 0-9-15,1-2-10 0,-3-2-13 16,2-3-11-16,-2-1-3 0,0-2 1 16,0 0 4-16,0 0 2 0,-9-13 1 15,3 5 7-15,-1 2 1 0,-1 1 3 0,-2 0 5 0,1-1 2 16,-1 4 3-16,-1 1 11 15,1 1 20-15,-5 0 4 0,0 1 9 0,-4 3 6 16,-4 3 7-16,1 2 9 0,-10 9 6 16,2-4-4-16,3 4-3 0,6-2-2 0,4-5 2 15,5 1-6-15,1 1 1 0,6-4-1 16,-4 5-3-16,4-4 0 0,7-1 0 0,1-2-3 16,1-1-13-16,9 0-23 0,1-3-24 15,9 0-26-15,0-3-34 0,19-4-22 0,5-4-28 16,10-6-40-16,-1-4-346 0,7 1-43 15</inkml:trace>
  <inkml:trace contextRef="#ctx0" brushRef="#br0" timeOffset="-152452.12">5908 16927 1421 0,'-3'-1'-34'0,"-2"-1"32"0,5 2-2 0,-5-3-1 16,5 3 8-16,-4-4 13 0,4 4 6 15,0 0 13-15,0 0 10 0,0 0 11 16,-4 14 2-16,4-2 7 0,0 0 0 16,0 2 1-16,3 5-5 0,-3 2 4 0,1 5 0 15,-1 3-1-15,0-1-2 0,4 10 0 16,-4-4-6-16,3-5-4 0,1 8-8 0,-1-5-3 15,-2-5-2-15,1-5-6 0,0 4-1 16,5-2 0-16,-6-8-5 0,4 2-4 0,-3-5 0 16,3-1-4-16,-4-3-4 0,3-2-8 15,1 1-5-15,-1-4-10 0,2-4-12 16,2-2-10-16,-1-3-2 0,3-7 0 0,3-3 1 16,-3-2 1-16,5-9 3 0,0-4 3 15,-3 2 2-15,5-2 5 0,-4 6-2 16,-3 5 4-16,1 6 3 0,-5 0-3 0,2-1 3 15,-3 2 2-15,1 5-1 0,-2-1-1 16,-2 1 2-16,3 1-3 0,-1 5 6 0,-3-4 6 16,-1 5 13-16,0 0 3 0,7 8 7 15,-2 0 2-15,-4 0 2 0,-1 2 1 0,4 4-3 16,1 1 2-16,1-2-5 0,1 3 1 16,0-1-5-16,3-1 3 0,0 4-4 0,0-5 1 15,0-2-3-15,1 1-2 0,3-1 1 16,-1-1-1-16,-1-3 3 0,2-3-2 0,-1-2-1 15,-3 0-1-15,2-6-2 16,1 2 1-16,2-5-2 0,-3-4 2 0,5-1-3 16,-4-6-3-16,2 2 2 0,-3-5-1 15,3-5-3-15,-2 5 2 0,-5 3-2 0,-1 3-2 16,0 0 3-16,-1 6-5 0,-1-1-3 16,-3 4-1-16,2 3-2 0,-4 1 2 0,0 2 3 15,0 0 2-15,-6 11-2 0,1 1 2 16,-1 1-4-16,-1 4 3 0,2-2 4 0,-4 2-5 15,3 0-4-15,-1 0-19 0,6-2-25 16,-4-1-36-16,3 0-38 0,0-2-52 16,0-1-45-16,4-2-439 0,0 0-158 15</inkml:trace>
  <inkml:trace contextRef="#ctx0" brushRef="#br0" timeOffset="-151821.42">6689 16878 1711 0,'3'5'-67'0,"-3"-5"14"16,0 6 29-16,0-4 28 0,0-2 16 16,-3 8 8-16,1 0 9 0,0-3 6 15,-3 6 8-15,4-4 3 0,-6 4-3 0,0 1 3 16,2 1-6-16,-2 0-2 0,-1 2-5 16,2 0-3-16,-1 0-4 0,0 2-4 0,2-2-2 15,0 3-2-15,3-5-4 0,1 0-12 16,1 0-8-16,1 0-23 0,1-1-10 0,0-1-15 15,5-1-8-15,-1-3-7 0,3 0-12 16,-3-2-2-16,2-4 5 0,1-1-3 16,-1 0-3-16,2-1 2 0,3-5 18 15,-4 0-4-15,-1-3 22 0,2-3 11 0,-3-1 6 16,1-1 16-16,3 0 8 0,-7-3 8 16,5 1 20-16,-6 3 9 0,2 0 10 0,-1 3-2 15,-3 3-6-15,4 0-13 0,-1-1 2 16,1 2-4-16,-4 2-4 0,-1 4 0 0,5 0 10 15,-5 0 1-15,8 11 6 0,-6 3 7 16,3 3 3-16,0 7 4 0,2 12 2 0,3 3-3 16,1 0 2-16,0 1-3 0,-5 5-3 15,3 0-3-15,-1-1-3 0,0 12-4 16,3-12-1-16,-5-3-7 0,2 0-1 16,-6-3-2-16,-2-9-1 0,-2-1 0 0,-2-7-1 15,-5 4-3-15,-6 0 2 0,-5-1-2 16,-5-3-3-16,-2-6 1 0,-8-2-12 0,5-7-13 15,2-4-10-15,-1-4-12 0,-1-4-13 16,-1-7-24-16,-1-5-32 0,5-6-35 0,8-4-36 16,8-6-17-16,4-4-23 0,7 2-401 15,4-5-106-15</inkml:trace>
  <inkml:trace contextRef="#ctx0" brushRef="#br0" timeOffset="-151373.78">6976 16662 1546 0,'0'0'-59'0,"5"-10"15"16,-5 10 6-16,0 0 22 0,0-4 24 15,0 4 23-15,0 0 17 0,0 0 4 0,8 16 9 16,-4-7 4-16,1 2 3 0,-3 3-1 15,2 0-1-15,0 6-1 0,2-2-3 0,-2 1-1 16,4 1-6-16,1 5-3 16,-1-4-3-16,2 0-4 0,0-1-3 0,0 0-5 15,0-4 0-15,1-1-3 0,-2-1-6 16,1 0 1-16,2-3 0 0,-1-4-3 0,1-1-2 16,1-5 2-16,2-1-3 0,-3-1-2 15,5-3-2-15,0-4 3 0,4-1-6 0,-2-4-1 16,4-8-2-16,0 6-2 0,-9 2-2 15,1 4-1-15,-2-2-2 0,-3 4-1 0,-1 0-6 16,-1 1-2-16,1 2 0 0,-5 3 1 16,2 1 1-16,-6 0-3 0,11 3 7 15,-7 3-6-15,0 0 1 0,0 1 2 0,3 3 2 16,-4 1-1-16,0 2-1 0,1 1 0 16,1-2 0-16,-4 6-12 0,6-2-27 15,-1-1-28-15,-2 3-42 0,4-2-54 0,-6-4-62 16,7 1-129-16,-3-1-239 0,3-5-92 15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1.485"/>
    </inkml:context>
    <inkml:brush xml:id="br0">
      <inkml:brushProperty name="width" value="0.05" units="cm"/>
      <inkml:brushProperty name="height" value="0.05" units="cm"/>
      <inkml:brushProperty name="color" value="#E71224"/>
    </inkml:brush>
  </inkml:definitions>
  <inkml:trace contextRef="#ctx0" brushRef="#br0">415 2 6081 0 0,'0'0'-44'0'0,"2"0"234"0"0,-1-1-1 0 0,1 1 0 0 0,0 0 0 0 0,0 0 1 0 0,0 0-1 0 0,0 0 0 0 0,0 0 0 0 0,0 0 1 0 0,3 1-1 0 0,-4 6-55 0 0,0 0 0 0 0,0 0 0 0 0,0 0 1 0 0,-1 0-1 0 0,-1 1 0 0 0,1-1 0 0 0,-3 11 0 0 0,-15 57 241 0 0,11-46-251 0 0,-10 33 54 0 0,-2-1 0 0 0,-4 0 0 0 0,-1-1 0 0 0,-3-2 0 0 0,-37 58 0 0 0,34-69-1077 0 0,-3-1 0 0 0,-1-2 1 0 0,-55 56-1 0 0,62-75-1427 0 0,2-7-467 0 0</inkml:trace>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32:46.982"/>
    </inkml:context>
    <inkml:brush xml:id="br0">
      <inkml:brushProperty name="width" value="0.05292" units="cm"/>
      <inkml:brushProperty name="height" value="0.05292" units="cm"/>
      <inkml:brushProperty name="color" value="#FF0000"/>
    </inkml:brush>
  </inkml:definitions>
  <inkml:trace contextRef="#ctx0" brushRef="#br0">9535 4132 505 0,'4'-5'57'0,"-4"5"-25"16,0-4-17-16,0 4 7 0,0 0 6 15,0 0 6-15,2-5-5 0,-2 5 1 0,4-3-4 16,1 1 15-16,-5 2-11 0,8-4 6 15,0 2 5-15,-1 2-4 0,3-1 5 0,0 1-6 16,5-4 7-16,0 4 4 0,2-2-1 16,1 2 4-16,4 2-7 0,3-2 5 0,9 0-6 15,9 0-1-15,6 4-2 0,-3-3-3 16,6 1 3-16,1 0-8 0,1 0-5 0,13 1-3 16,-10-1 4-16,19 3-4 15,0 0-2-15,4 1-4 0,2 1 2 0,1 0-4 0,6 1 0 16,1 2-3-16,25 1-3 15,-4 0 0-15,-14-1 0 0,-7 1 0 0,7-4-4 16,15 6 2-16,-22-4-6 0,2-2 11 16,-3 0-4-16,-1 0-6 0,-1 0-6 0,-2-2-9 15,-1-1-9-15,-4 1-8 0,0 1-18 16,-6-5-24-16,-4 2-17 0,-15-1-23 0,-4-1-33 16,-10 1-291-16,-9-2 56 0</inkml:trace>
  <inkml:trace contextRef="#ctx0" brushRef="#br0" timeOffset="1738.94">9444 5133 1114 0,'0'0'-34'0,"-6"3"21"0,6-3 6 16,0 0 3-16,-4 3-3 0,4-3 15 0,0 0 3 16,-6 2 9-16,6-2 7 0,0 0 7 15,0 0 0-15,0 0 0 0,-7 2-4 0,7-2-1 16,0 0-4-16,0 0 4 0,13 3-2 16,-3-3 1-16,4 2 3 0,-1-1 0 0,14-1-2 15,1 5 4-15,16-5-2 0,7 3 0 16,20-1-5-16,2 2 6 0,11-2-3 0,5 1-2 15,-1 2-5-15,9-1-3 16,3-2 2-16,24 1 0 0,4-2-4 0,-4 5 2 16,5 0-6-16,-4-2-1 0,5 0 3 15,-2 0-5-15,-6 1 4 0,-22-3-4 0,22 6-3 16,-23-5 4-16,-1-1 1 0,-1 0-3 16,-2 0-2-16,-5 0 0 0,-2 2-1 0,-7-3-2 15,-2 2 2-15,-11 1-2 0,-13-3 3 16,-6 1-6-16,-14 0 1 0,-3-2 4 0,-12 0-2 15,3 2-2-15,-8-2 0 0,0 0 3 16,0 2-3-16,-3-2 0 0,-2 0-2 0,2 2-4 16,-6-2-6-16,3 0-15 15,-4 0-11-15,2 2-20 0,-3-2-21 0,-4 0-33 0,10 1-20 16,-10-1-32-16,7 2-306 16,-7-2 26-16</inkml:trace>
  <inkml:trace contextRef="#ctx0" brushRef="#br0" timeOffset="7817.83">25464 9134 1245 0,'-3'-3'-29'16,"-2"-3"13"-16,0 2 11 0,0 1 5 0,0-1 23 15,0 1 15-15,-5 0 7 0,5 1 12 16,-4-2 12-16,1 2 4 0,-3-2-2 0,1 3-4 16,1 1-6-16,-1-2-1 0,0 2-7 15,-3 2-1-15,1-2-4 0,-1 3 3 16,0 1-10-16,0 0 1 0,0 0-5 0,1 2-1 15,1-3-6-15,4 5-4 0,-3-1-1 16,5 3 0-16,-2 1-3 0,3 0 2 0,4 4-3 16,0 1-1-16,0 2-1 0,3 1-1 15,2 4 0-15,2 3-3 0,4 9-2 0,3 1-1 16,1-2-1-16,-1 4-2 0,1-2 2 16,4 1-2-16,-4 1-2 0,2 0 2 0,-5-2-5 15,-1 0 5-15,-6 0-1 0,4-8-2 16,-6-2 1-16,-6 2-1 0,-3-3 4 0,-2 7 2 15,-5-2 4-15,-6-1 2 16,1-1 2-16,-6-6 3 0,-5 1 6 0,0-7-7 16,3-3 5-16,1-4-4 0,-1-2-3 0,6 0 2 15,0-6-3-15,4 3 0 0,2-4 4 16,1 0-3-16,3-2-2 0,-2-6-3 0,7-1-5 16,2-2 0-16,6-3-7 0,0-6-6 15,14-9-5-15,5-3 2 0,6-7-10 0,7-2-4 16,0 1-4-16,2-1 5 0,3 0 0 15,-1 0-1-15,1 2 4 0,-5-4 4 0,0 6 0 16,2-3 4-16,-4 0 2 0,-1 4 1 16,-9 7 3-16,-4 0 9 0,-3 3 2 15,-4 5 4-15,-2 3 0 0,-5 6-2 16,0-2 1-16,-1 4-4 0,-1-3-2 0,-3 4-2 16,0 2-2-16,-5-3 1 0,-2 2-4 15,-1 1-5-15,-2-1 2 0,0 2-6 0,-5 3-9 16,2-3-12-16,0 5-18 0,-1-4-11 0,2 4-21 15,-3 1-19-15,3 0-20 0,0 0-27 16,2 0-30-16,2 1-53 0,-2 2-362 0,7 0-91 16</inkml:trace>
  <inkml:trace contextRef="#ctx0" brushRef="#br0" timeOffset="8270.34">26330 9558 1559 0,'-7'-6'-6'0,"4"5"20"16,0-1 9-16,3 2 0 0,-5-5 6 15,5 5 5-15,0 0 0 0,-6-3 1 0,6 3 1 16,0 0 7-16,0 0 5 0,0 0 10 15,0 11 7-15,0-3-1 0,0 2-2 16,4 1-1-16,1 3-5 0,-1 4-6 0,0 4-2 0,5 1 4 16,1 9-15-16,0 0-1 0,5 0-4 15,-2-2-2-15,4 2 0 0,-1 2-4 16,3-3-9-16,0 1-20 0,0-2-18 16,-2-3-31-16,2-3-28 0,-5-3-28 0,-3-4-43 15,-1-6-49-15,3 0-120 0,-1-1-245 16,-4-5-67-16</inkml:trace>
  <inkml:trace contextRef="#ctx0" brushRef="#br0" timeOffset="8524.67">26721 9549 1490 0,'-3'-6'-34'16,"-2"2"16"-16,-2 2 20 0,7 2 7 15,-15 4 14-15,4-1 7 0,-6 5 10 0,-4 3 5 16,-7 7 5-16,0 5 1 0,-12 4-3 16,0 5-3-16,-4 2-1 0,-1 2-5 0,1-1-1 15,-2 2-1-15,0-3-5 0,3 6-4 16,2-4 2-16,2 0-5 0,2-2-14 0,10-6-20 16,-1 0-24-16,3-3-32 15,5 2-17-15,5-7-49 0,0-3-62 0,7-2-335 0,4-2-32 16</inkml:trace>
  <inkml:trace contextRef="#ctx0" brushRef="#br0" timeOffset="9127.74">27605 9484 1448 0,'-2'-8'-31'16,"2"3"27"-16,-1 0 6 0,-2 1 6 16,1 0 6-16,-2 0 8 0,-1 0 8 0,5 4 4 15,-6-3 9-15,-4 3 2 0,10 0 6 16,-22 3-4-16,8 5 6 0,-5 3-6 0,-10 8 0 16,-1 5 0-16,1 1 3 0,-5 10-5 15,0-1-1-15,9-4-1 0,0 1 1 16,2 3 0-16,3-2-1 0,1 4-3 0,1-1 0 15,4-1 0-15,3-4-1 0,7-2-2 16,3-6-3-16,1-1 1 0,1 0-7 0,6 0 2 16,3-1 0-16,5-2-2 0,2-3 3 15,1-4-12-15,4-2 8 0,-4-4-4 0,7 0 3 16,1-5-1-16,2-2 4 0,7-9 7 16,-3-6 5-16,-2 0-3 0,-2-4-1 0,1-2-1 15,-4-5-6-15,-4-2-3 0,3-3-2 16,-6-2-4-16,1 1-2 0,-1-2-1 0,-8 0 3 15,-2-1-12-15,1 0 4 0,-8 6-9 16,-1 8 3-16,0-4-4 0,-1 4-1 16,-6 1 3-16,1 1-17 0,-6 3-12 0,-2-2-10 15,0 6-13-15,1 2-20 0,0 3-25 16,0 0-22-16,-1 3-24 0,1 3-41 0,1 1-36 16,4 4-79-16,-2 1-371 0,1 0-159 15</inkml:trace>
  <inkml:trace contextRef="#ctx0" brushRef="#br0" timeOffset="9310.82">28025 9729 1751 0,'0'0'-54'16,"0"0"11"-16,0 0 8 0,-9 2 6 0,9-2-6 15,0 0 5-15,0 0-23 0,-8 0-40 16,8 0-51-16,0 0-276 0,0 0 69 0</inkml:trace>
  <inkml:trace contextRef="#ctx0" brushRef="#br0" timeOffset="9670.7">28439 9503 1164 0,'-5'-9'3'16,"3"-1"18"-16,-2 2 20 0,0 3 11 15,-3 0 6-15,6-3 10 0,-6 4 2 0,1-2 4 16,-5 2-4-16,1-2 0 0,2 5-3 16,-3-1-7-16,-2 2-2 0,0 2-3 0,0-1-3 15,-1 3-6-15,-2 2-3 0,1 0-6 16,3 3-1-16,-1 0-4 0,1 1-2 15,0 3-4-15,7 0 0 0,-2 3-2 0,1 1 0 16,1 0-3-16,1 0-1 0,4 3 0 16,-1 2 0-16,2 2-4 0,1 0-2 0,0 4 2 15,3-1-2-15,-3 0 2 0,1 0-2 16,-2 1-3-16,1-3-2 0,0 2 3 0,-2-4-3 16,-4 0-1-16,0 1-1 0,-3-3-6 15,-3-2-7-15,-5 0-18 0,-4 4-18 0,-1-7-27 16,-1-3-28-16,-5-3-45 0,5-2-47 15,2-5-87-15,3 0-299 0,1-8-76 0</inkml:trace>
  <inkml:trace contextRef="#ctx0" brushRef="#br0" timeOffset="9857.48">28537 9369 1555 0,'13'-13'-14'0,"-2"1"31"0,-4 3 2 15,0 1 11-15,1 1 1 0,-1-1-3 0,3 0 3 16,5 1-7-16,0-1-1 0,-1 2-2 16,5 3-9-16,0-1-21 0,2 3-24 0,2-4-28 15,1 5-34-15,1 0-52 0,5 0-71 16,0 3-195-16,12 0 76 0</inkml:trace>
  <inkml:trace contextRef="#ctx0" brushRef="#br0" timeOffset="11004.41">26228 11464 1195 0,'0'0'16'0,"-2"-6"13"0,2 6 3 15,0-4-4-15,0 4-2 0,0 0 5 16,7-8-2-16,-3 7 2 0,0-2-2 0,5-1-4 16,1-1-4-16,3 2-5 0,6-1 4 15,-1 2-10-15,10 0-8 0,3 0-10 0,0 1-21 16,16 2-17-16,-3-1-14 0,0 2-24 16,-2 0-34-16,0 4-68 0,-10-3-158 0,-7 2 143 15</inkml:trace>
  <inkml:trace contextRef="#ctx0" brushRef="#br0" timeOffset="11195.37">26345 11764 937 0,'-15'8'21'0,"2"-4"4"0,2 2-5 0,3-3 7 16,2 1-4-16,1 0-4 0,-1-2 0 15,4-2 5-15,-2 2 0 0,4-2 8 0,-5 3 3 16,5-3-3-16,0 0-13 0,0 0-2 15,23 0-8-15,-8-2-14 0,7 1-30 0,5-5-12 16,0 0-34-16,11-3-37 0,6-4-221 16,-3 1 145-16</inkml:trace>
  <inkml:trace contextRef="#ctx0" brushRef="#br0" timeOffset="11699.67">27167 11148 957 0,'2'-13'12'0,"-4"2"13"0,4 3 18 0,-2 1 6 16,0 1 8-16,0 3 6 0,0-1 9 16,0 4-1-16,0-8-3 0,0 8 1 15,-2-4-12-15,2 4-5 0,0 0-3 16,0 0 1-16,0 0 8 0,-18 19 0 0,11-6 5 15,-4 6-9-15,-6 8-2 0,0 0 0 16,0 1-3-16,5 1-4 0,-2-2 2 0,2-1-7 16,4-4-3-16,2-2-2 0,0 2-4 15,4 0-3-15,-3-4-4 0,5-2 1 0,2-2-3 16,3 1 5-16,0 1-6 0,2-3-1 16,1-2-4-16,5-1-1 0,-2-5-4 0,2 0-2 15,-1-2 0-15,4-4-1 0,-1-1 0 0,5 0 1 16,-3-4-3-16,-1 0-2 15,5-6 0-15,-4 6 0 0,-1-8-2 0,4 0 4 0,-3 2 2 16,-5 2 3-16,1 1 4 16,-3 1-2-16,-2 3-2 0,3-3-5 0,-5 4-4 15,1 2-1-15,-6 0 3 0,-1 2-4 16,5 8 5-16,-8 2 6 0,1 4 1 0,-1 6 3 16,-4 4 8-16,-1 13-10 0,-2 2 1 15,-2-2-3-15,4-1 3 0,2 4 0 0,-5-2-4 16,8 0-8-16,-4-8-14 0,2-4-18 15,4 1-22-15,-1-2-20 0,0-5-26 0,2 1-34 16,-3-4-40-16,1-2-51 0,2 1-128 16,2-5-216-16,1 0-68 0</inkml:trace>
  <inkml:trace contextRef="#ctx0" brushRef="#br0" timeOffset="12666.24">28098 11307 1457 0,'5'-8'-52'0,"-3"3"22"0,-2 0 16 0,2-1 10 16,-2 3 2-16,0 3 12 0,0-6 6 16,0 6 4-16,-4-5 5 0,4 5 1 15,-7-2 5-15,-1 2 0 0,8 0 6 16,-18 4 0-16,4-2 3 0,0 6 0 0,-5 0 6 16,0-1-4-16,-12 7-4 0,4 4 4 0,-1 1-6 15,-1-1-2-15,1 5-1 0,1 1 3 16,2 6-5-16,0-3 3 0,2 4-1 0,1 1-3 15,2 0 0-15,3 2-1 0,2-1-2 16,2-2 0-16,3 1-1 0,1-5-2 0,8-4 1 16,1-3-1-16,-2 0 1 0,4-1 2 15,1-3 1-15,2 2 3 0,2-3 4 0,1-3-2 16,-3 2 3-16,8-5-2 0,-2 0 0 16,0-2 7-16,1-2-5 0,1-1-3 15,1-2-1-15,1-2-5 0,0 0 8 16,0-4-7-16,1 1 4 0,1-6-7 0,-2 3 1 15,0-4-4-15,-1 1 0 0,1-5-3 16,0 1 3-16,-3-4-5 0,-4 4-8 0,0-3 6 16,2 1-5-16,-5 0 0 0,2 0-3 15,-1 0 2-15,1 2-3 0,-5 1 3 0,1-1-1 16,2 2 2-16,-1 1-3 0,-1 1 2 0,-2-3-1 16,1 5 3-16,3-2-9 0,-3 1 1 15,2 0 8-15,2 1-10 0,1-1-2 0,-1 0 2 16,2-1-2-16,1 4 0 0,-4-3-2 15,5 2 7-15,-2 2-10 0,-2 1 10 0,2 1-10 16,-1 0 1-16,1 4-2 16,0-2 3-16,1 3 3 0,2 5-3 0,-6-2-1 15,4 5-4-15,-3 0 0 0,1 5 2 16,-3-1 1-16,-2 0 0 0,2 2-2 0,-4 0-4 16,0 0-9-16,0 0-10 0,-2 2-16 15,0-2-12-15,-2 2-13 0,0-2-27 0,-1 0-36 16,2-2-41-16,-2-3-47 0,3-1-107 15,-3 0-308-15,5-2-135 0</inkml:trace>
  <inkml:trace contextRef="#ctx0" brushRef="#br0" timeOffset="12912.84">28568 11466 1734 0,'7'-8'-21'15,"-6"3"19"-15,-1 0 10 0,3 3 3 16,-3 2 4-16,0 0 19 0,0 0 5 0,0 0 11 16,-4 12 4-16,0-3-2 0,-3 6 3 15,-1 1-2-15,0 5-5 0,-5 9 1 0,1 0-6 16,-1 1-1-16,2-2-7 0,3-2-3 16,0-4-5-16,-1-3-17 0,1 4-22 0,-1-4-27 15,1 1-32-15,2-4-34 0,-1-2-33 16,1 0-59-16,2-4-126 0,0-1-182 15,-1-2-9-15</inkml:trace>
  <inkml:trace contextRef="#ctx0" brushRef="#br0" timeOffset="13491.34">28613 11351 1310 0,'0'-16'-28'16,"-2"2"30"-16,2 1 20 0,0 2 15 0,-3 4 19 15,3 2 7-15,3-4 11 0,-3 4 4 0,2-2-3 16,-2 1 1-16,0 1-8 16,0-1 1-16,2-1-8 0,-2 2-9 0,0 0-9 15,4 1-1-15,-2-1-5 0,5-1-7 16,-4 4 0-16,9-1-4 0,-5-2-3 0,6 3-3 16,0 0-4-16,-5 0 3 0,5 1-5 15,1 1-2-15,0 0 0 0,-1 0-1 0,0 1-3 16,2 3-3-16,-3 0-4 0,3-1 1 15,-3 4 0-15,0-3-6 0,-4 5-2 0,-3 0-1 16,5 1-1-16,-6-1 0 16,-3 0 0-16,1 4-3 0,1-4 3 0,-8 3-2 0,4 0 3 15,-1 1 0-15,-3 0 2 0,-2 1 2 16,-1-2-1-16,0 1-1 0,-1 1-1 16,-1-2 3-16,4-4-3 0,-3 2-1 0,4 1 1 15,-4-2-8-15,5-3 5 0,-3 0-10 16,3 0-1-16,0 0 3 0,2 0 2 0,-3-2-2 15,3 1 2-15,2-1 2 0,0-4 2 16,-1 5-2-16,1-5 3 0,1 4 2 0,4-2 2 16,-5-2 0-16,7 5 1 0,-6-3-2 15,6 3 2-15,-1-3 2 0,0-1 4 0,1 3-2 16,-1 0-2-16,0 3 1 16,2 1-1-16,0 0-2 0,1 1 2 0,-3 0-1 15,3 4 5-15,-3 1 2 0,-1-1-9 16,-1 0 4-16,-4 5 0 0,1-2 5 0,-1 2-3 15,0-3 5-15,-3 4 2 0,1-3 6 16,-8 5 2-16,5-2 0 0,-6-2 1 0,-1 0-2 16,-1-2-6-16,-6-1 2 0,-8 5-14 15,2-8-12-15,2-4-20 0,-2-1-35 0,-2-3-20 16,-5-3-46-16,0-2-47 0,-4-7-349 0,9 0-37 16</inkml:trace>
  <inkml:trace contextRef="#ctx0" brushRef="#br0" timeOffset="14683.95">28877 9629 1332 0,'-12'2'-85'15,"12"-2"13"-15,-11 4 18 0,2-3 13 0,6 4 13 16,-6-3 11-16,1 2 3 0,0 0 13 15,-4 1-6-15,0 0 10 0,4 1 12 0,-7 2 3 16,3 3 1-16,-6 0 8 16,4 3 2-16,-2-1 0 0,1 1 0 0,-2 4 0 0,2 0 4 15,0 0-3-15,-3 8-2 16,3-5 6-16,0 6-2 0,1-5 5 0,3-1-1 16,-1 8-2-16,3-3 1 0,3-4-6 15,-1 1-3-15,3-4-4 0,2 2 5 0,2-2-5 16,0 0-2-16,0 2-5 0,2-2 1 15,0-2 0-15,2 2 0 0,1-4-1 0,-2 1-4 16,7-2 2-16,-3-1 2 0,1-3-1 16,4-1-2-16,-4 0-2 0,0-3-3 0,3-1 8 15,-3-1-6-15,0-1-2 0,1-3 2 16,-3 0-5-16,3-3 4 0,1 1 1 0,1-3-6 16,-3 0 2-16,3-3-2 0,-3-2 3 0,2-1 3 15,-1-2-4-15,-1 0-1 16,0-1 7-16,-1 1-3 0,-1-2-1 0,3 0 3 15,-5-1 4-15,-2 3-4 0,4-2 2 16,-1 0 3-16,-2 0-5 0,2 3 1 0,-3-1 2 16,0 4-1-16,0 2 0 0,0-5 6 15,0 5-4-15,0-1-3 0,1 1 3 0,1-1-3 16,-4 4-7-16,4-4 4 16,0 2-4-16,-2 1 0 0,2 1 1 0,0 0-2 0,3-1-2 15,-3-1 2-15,5 3-3 0,-6-1-1 16,6 0 3-16,-1 0-2 0,-1 2-1 15,1-2 4-15,-3 4-3 0,3-2-1 0,0 0 2 16,1 2-5-16,-4 0 0 0,-5 0 0 16,13 0 3-16,-4 2-5 0,-3 2 3 0,3 2-6 15,-3 0 8-15,0 1-7 0,-2 3 4 16,3 3-3-16,-5 0 5 0,0 2-3 0,-1 0 3 16,-1 5 3-16,0-4-4 0,-1 2 3 15,1-4-2-15,-2 4-1 0,-3 0 4 0,1 0-4 16,0-2-18-16,0-1-23 0,-2 1-36 15,-5-3-29-15,7-2-50 0,-3 1-76 0,3-3-256 16,-2-2 3-16</inkml:trace>
  <inkml:trace contextRef="#ctx0" brushRef="#br0" timeOffset="15442.74">29203 9802 1284 0,'2'-9'-47'0,"-2"6"5"0,1-1 6 16,-1 4 21-16,0 0 16 0,0 0 16 15,0 0 3-15,-1 20 5 0,-3-8 2 0,-1 6-7 16,-1 2 4-16,-1 5 1 0,2 1-1 16,-2 8-7-16,-1 0 0 0,-3-5 1 0,5 2-1 15,-1-2 0-15,1-4-4 16,0-1-1-16,2-1-8 0,-3-2-17 0,3-2-1 15,0-3-16-15,0 0-5 0,1-3-8 16,1-1 6-16,1-3-8 0,1 1-13 0,-2-5-15 16,2-2-16-16,0-3 0 0,0 0 11 15,0 0 4-15,0 0 14 0,0 0 11 0,3-24 20 16,-3 11 14-16,7-10 11 0,-1-13 10 16,5-1 22-16,-1-3 0 0,7-9 11 0,-4 5 2 15,3-3 9-15,1 9 5 0,-2 1 5 16,0 1 2-16,-3 0-2 0,1 2 4 0,1 5 2 15,-6 3 0-15,2 7 1 16,-2 1 3-16,-2 0 4 0,0 3-5 0,1 0-4 16,-1 2-3-16,0 1-6 0,-2 3-4 15,0-2-3-15,3 3-2 0,-3 2-3 0,2-1-11 16,-1 1-1-16,1 1-3 0,2-1-6 16,1 0 2-16,1 5-4 0,0-4-6 0,1 3 2 15,3 2-4-15,-1 0-2 0,4 2 0 16,0 0-1-16,1 2-3 0,2 0 0 0,-3 0-2 15,0 5-6-15,-4-2-3 0,2 4-7 16,-2-2 2-16,-4 0 0 0,-1 0-2 0,-4 1 6 16,1 1-5-16,-4-2 1 0,-1 3 2 15,-1-1 2-15,-1 0 1 0,-1 1 1 16,-1-1-1-16,-2 2 3 0,2-3-4 0,-3 1 5 16,1 0-2-16,-1-1 0 0,4-1-1 15,-4 0-1-15,1 1 3 0,2 0-1 0,1-3-3 16,-1 0 1-16,3 2-1 0,-2-3 2 15,1 2 0-15,0 0 0 0,2 0-1 0,0-2 0 16,2 1 2-16,0-2 3 0,1 5-3 16,-2 0-3-16,3-3 4 0,1 4 0 0,-2 1 0 15,4 4 3-15,-2-1 1 0,-2 3 0 16,2-3-3-16,-1 4 6 0,0-1 4 0,-4 1 2 16,2 1-1-16,-2 1 4 15,-2-3 4-15,1 1-2 0,-6-2 0 0,-3 2 1 16,-8 7-3-16,-1-7 3 0,-6 1-3 15,-2-2-11-15,-4-2-26 0,-5-3-32 0,-2-2-48 16,-4-1-52-16,2-1-112 0,0-3-271 16,9-2-41-16</inkml:trace>
  <inkml:trace contextRef="#ctx0" brushRef="#br0" timeOffset="51078.36">13552 15696 1087 0,'2'-5'25'16,"0"1"2"-16,1-2-8 0,-2 4-10 15,-1-1 8-15,2-2 7 0,0 2 8 0,1-1-1 16,-3 4 8-16,4-6-6 0,-4 6 0 16,2-3 0-16,-2 3-1 0,2-2-1 0,-2 2-2 15,0 0-3-15,0 0 2 0,0 0-3 16,11 4 0-16,-10 1 2 0,-1 3-4 0,2 1 7 16,-2 1 0-16,0 3 0 15,0 4 1-15,0 1 2 0,-2 5-1 0,2 4 3 16,0 3 0-16,-1 10-2 0,-1 1 1 15,-5 3-4-15,3-1 4 0,0 3-6 0,-5-1 0 16,5 2 2-16,-5 10 0 0,-1 1-5 0,2 1 4 16,-2-3-1-16,-2-1-1 0,2 4-1 15,0-4 1-15,2 2-6 0,-5-2 4 0,0 1-3 16,3-2-5-16,2-6 0 0,0 9 0 16,-4-3-2-16,2 1 1 0,2-10-6 0,-3 10 0 15,-2-13-1-15,5-1-5 0,2-1-5 16,-5-2-18-16,1-4-5 0,4-5-13 0,-3-5-14 15,6-1-16-15,-2-5-12 0,0 0-25 16,3-2-14-16,0-2-21 0,2-4-24 16,-1-5-30-16,2-2-320 0,1 0-18 15</inkml:trace>
  <inkml:trace contextRef="#ctx0" brushRef="#br0" timeOffset="53643.87">13589 15705 1269 0,'0'0'-86'16,"0"0"19"-16,0 0 8 0,0 0 15 16,0 0 3-16,-2-5 7 0,2 5 8 0,0 0 6 15,0 0-1-15,0 0 8 0,0 0-1 16,2-4 8-16,-2 4-9 0,0 0 8 0,0 0-2 15,3-4 2-15,-3 4 1 16,7-3-2-16,-7 3 9 0,5-2 11 0,-2 0-8 0,3 0-5 16,-2-2 14-16,5 2-4 0,-3-2 10 15,0 1-4-15,2-1-6 0,0 0 8 16,4 0-4-16,-2 3 9 0,0-3-2 16,3-2 1-16,-1 4 8 0,1-1-1 0,4 1-5 15,2-4-5-15,-5 6 0 0,5-2 0 16,2-2 3-16,0 2-4 0,0-3 1 0,3 3 6 15,3-2-5-15,-1 0-3 0,4 2 2 16,-3 1-3-16,3-4-5 0,0 4 1 0,0-1 9 16,11-4-1-16,-3 4 0 0,4-3-5 15,-1 1 3-15,-2 4 3 0,2-2-4 0,3-4 4 16,3 5 2-16,-4-4-3 0,1 2 0 16,3 1 1-16,-1-2-4 0,3 0 0 0,1 2 4 15,-5-4-5-15,4 6-3 16,-1-1 0-16,0-1 2 0,-1 0 1 0,-1 0-8 15,0 2 4-15,1-2-2 0,-10 2 2 16,9 4-3-16,-8-4 0 0,-4 0-2 0,1 0 2 16,9 0-1-16,4-2-2 0,-9 2 2 15,6-2 0-15,2 4 2 0,-1-2-4 0,3-2-2 16,-6-2-1-16,6 4 1 0,-1-2-1 16,2 2 4-16,2 0-4 0,1-1 3 0,1 1-9 15,1 0 13-15,-3-2-12 0,3 4 2 16,-3-1 3-16,5-2 0 0,-7 1-1 0,7 0-2 15,-4 0 2-15,-1 0 0 16,0 0 2-16,3 0-1 0,-3 0-4 0,1 0 4 16,-1-2 2-16,3 2 0 0,-3 0-4 15,2 0-1-15,-1 0 5 0,4-2-3 0,0 0 2 16,0 4 0-16,13 0 1 0,-5 3-3 16,-1-1-2-16,-7 2 1 0,8 0 1 0,-12-3-5 15,12 5 2-15,2-3 3 0,0 3 2 16,-4-2-1-16,-9-2-3 0,11 5 5 0,0 0-4 15,0-1 2-15,1 0 4 0,-3-1-6 16,4 3-4-16,-4 1 4 0,-1-1-1 0,5-1 3 16,-1 1 1-16,-1-1-3 0,0 1-2 15,-2-2 2-15,-2 1 0 0,2 0-4 0,-15-2 4 16,2-1-6-16,2 1 3 0,0-1 2 16,-2 0 3-16,0 3-4 0,-1-1 7 15,-4-2-6-15,2 3-1 0,-4-1 0 0,-1-2-2 16,-7-3 4-16,-6 1-2 0,0-1 4 15,-2 3-3-15,0-2 0 0,-2 0 3 0,-1-1-3 16,-5 1-4-16,2 1 5 0,-3-4 2 16,-1 1-1-16,1 2-2 0,-2-2-2 0,-4-2 1 15,3 4 2-15,0-4 0 0,-3 2-3 16,1-1 5-16,-2-1-1 0,-3 2-4 0,0-2 7 16,1 0-7-16,-9 0-1 15,13 0 3-15,-10 0 2 0,-3 0 0 0,14 0 1 16,-14 0 2-16,10 0-1 0,-7 2-2 15,7-2 2-15,-10 0-7 0,8 0 0 0,-2 2 3 16,-6-2-4-16,11 1 8 0,-7 3-5 16,0-2 4-16,0 3-8 0,1-2 4 0,-3 3 2 15,-1-1-1-15,4 3-1 0,-3 4 1 16,-2-1 1-16,0 3-4 0,0 2 3 0,0 0 3 16,-5 4 0-16,3 3-4 0,-1 3 5 15,-6 8 0-15,1 2-2 0,-3 2 3 0,1 1 4 16,-4 2-2-16,1 11 0 0,-1-11-2 15,-2 8 9-15,-3-1-1 0,6-7 0 0,-2-1 4 16,1-1-2-16,1 0 4 16,-2-4-4-16,3 3 4 0,-3 0-4 0,5-3 1 15,-1 1 4-15,1 0 1 0,1 1-3 16,-1-1 1-16,2-2 0 0,-2 2-1 0,-2 1 3 16,4-3 2-16,-2 0 2 0,1 0-1 15,-1-8 2-15,2 6-1 0,-1-4-2 0,3-2-3 16,-1-2 0-16,-5 6-6 0,1-3 0 15,6-4 1-15,-5 1-2 0,3-3 6 0,0-1-11 16,1 1 5-16,-3 0-6 16,3 1-2-16,-1-4 5 0,4 1-2 0,-6 1-1 15,3-2-1-15,2-2-2 0,-1 2 1 16,-1-2-2-16,-1 0 1 0,4-4 1 0,-1 2-3 16,-1-3 3-16,3 0-4 0,-2-2 2 15,2 0 2-15,-5-2-4 0,6 2 1 0,-1-5-1 16,-1 1 2-16,-1 4-2 0,2-6-1 15,-2 3 3-15,0 1 1 0,-3-3-4 0,3 1 3 16,-6 2-1-16,1-2 2 0,-3-1-4 0,1 1 0 16,-1 0 4-16,-8 2 4 0,3-3-7 15,1-1 0-15,-8 1 0 0,-1 2-1 0,0-2-1 16,-4-3 7-16,0 4-6 0,0-3 3 16,-6-2-4-16,7 2 5 0,-6-2-3 0,-11 1 0 15,2 1-2-15,4 0 1 16,6-1 0-16,-13-2 0 0,5-1-2 0,-8 0-1 15,3 1 4-15,-3-1 0 0,-1-2 0 16,-5 4 2-16,3-4-3 0,-15-2-1 0,10 2 2 16,-10-1 0-16,0-1 0 0,-1-1 5 15,1-1-4-15,5-2-2 0,-1 1 2 0,-2 1 0 16,1-1-5-16,2 0 5 0,11 0-1 16,-10 2 1-16,-2-2 0 0,5 2-1 0,-3-4 1 15,8 4-2-15,3 0 0 0,-12-2 1 16,-4-2-1-16,3 2 0 0,8 4 3 0,-5-4 0 15,-5-2-2-15,1 2-2 16,14 6 4-16,5-4-4 0,-4 3 2 0,1 0 1 16,1 1 0-16,4-2 2 0,4 5-4 15,-1-2-2-15,3 0 4 0,7 2-3 0,-3 0 3 16,-1 2 0-16,3-2-5 0,-13 0 4 16,-1 2 2-16,5-2-2 0,-3 1 3 0,-6-2-4 15,6 1 3-15,-6 0-4 0,1-4 0 16,-2 0 2-16,-2 1 0 0,0-1 2 0,0 3-1 15,4-3-2-15,-2 2-2 0,-1-2 4 16,5 1 0-16,-4 0 0 0,-1-1-3 0,5 4 2 16,-4-2 1-16,1 2-1 15,5-2-2-15,-2 4 3 0,0-4 5 0,8 2-7 0,5 0 0 16,-16 0 1-16,6 0-1 16,4 0 5-16,6 0-7 0,0 0 3 0,-1 0 0 15,2 0-2-15,-1 2 1 0,-1-4 1 16,3 4-1-16,-1-2 2 0,0 0-2 0,1 0 1 15,0 2-1-15,1-2 2 0,-1 0-4 16,-1 0 6-16,3 0-4 0,6 0 2 0,-7 0-1 16,1-2 0-16,4 4-1 0,2-2 2 15,0-2-2-15,-1 2-2 0,1 0 4 0,3 0-4 16,-3-2 0-16,-1 1 2 0,8 1 2 16,-8 0-2-16,4-2 4 0,-2 2-3 0,-1 0 0 15,3 0-1-15,-5-2 2 0,-1 2-2 16,-5 0 2-16,-1-2-4 0,2 2 3 15,0 0-1-15,-2-2 3 0,-1 2-4 0,-1 0 3 16,2 0 0-16,-1 0-2 0,-1-1 0 16,3 1 0-16,-1-4 2 0,2 4 0 0,0-2-3 15,-2 2 2-15,7 0 1 0,-3 0-4 16,5 0-3-16,0 0 4 0,0 0 4 0,0 2-6 16,0-2 3-16,2 0-1 0,0 4 2 15,2-4 1-15,4 0 0 0,0 0 0 0,1 0-4 16,1 0 2-16,0 0 2 0,5 1-4 15,0-1 2-15,-3 0 0 0,11 0 2 16,-13 0-2-16,10 0 4 0,3 0-3 16,-11 2 0-16,5-2 1 0,6 0 1 0,0 0-4 15,-8 0 3-15,8 0-2 0,0 0-1 16,-9 0-8-16,9 0-22 0,0 0-23 0,-8-3-28 16,8 3-38-16,-2-6-31 0,2 2-34 15,0 4-56-15,0-8-263 0,2 4-10 0</inkml:trace>
  <inkml:trace contextRef="#ctx0" brushRef="#br0" timeOffset="61115.24">16713 8799 1222 0,'-15'-2'-102'16,"1"-2"15"-16,1 0 8 0,1 2 10 15,-1-1 6-15,-1 3 6 0,1-5 7 16,-4 5 9-16,-5-4 5 0,-1 3 4 15,-4-1 1-15,-3 0 2 0,0 0 9 0,-5 2 4 16,-8-2 0-16,-4-3 2 0,1 5 4 16,-2 0-1-16,2 0 1 0,-5 4 2 0,3-3 0 15,0 3 0-15,-5 0 0 0,0 3 6 16,-9 1-3-16,-1 3 2 0,-2 0 0 0,-2 1-1 16,0 3 3-16,-5 6 0 0,0-1 2 15,2 3 2-15,-25 7-4 0,-1 2-1 0,8 0 0 16,-4 2 1-16,3 2 1 0,3 6 0 0,0 1 0 15,4 3 2-15,2 3-3 16,5 6 1-16,-3 2-5 0,2-1 7 0,6 4 3 16,-2 3-8-16,0 4 8 0,5 3-6 15,2 5 11-15,5 3-4 0,-2 6 1 0,6-1 0 16,-1 4-1-16,8 0 3 0,6 3-6 16,3-1 7-16,4-3-4 0,11-15 5 0,2 1-6 15,2-1 1-15,2 4 3 0,2 2-3 16,5 0 3-16,-1 1-5 0,5 0 2 0,-1-4-2 15,3 3 4-15,2 0 0 0,1-2-2 16,1 1 2-16,2 0 1 0,0-3 17 0,2 1 6 16,5-1-8-16,-1-2 2 0,1-1-2 15,3 0 9-15,0-1-9 0,5 1-1 16,2 0 6-16,2-2-1 0,0-1-4 0,3 0 1 16,2 0-4-16,1-2 6 0,-2 0-1 15,2-2 0-15,0-4-2 0,5 2-3 0,-3-6 2 16,3 4 4-16,-1-3 7 0,0-1 2 15,-2-2-7-15,3 2 3 0,2-3-7 0,-1-3 4 16,0 1-4-16,1 1-4 0,-1-2 4 16,3 0-5-16,6-1-2 0,-7 0-12 0,4 2 11 15,-7-2 1-15,4 0-9 0,-1-1 3 16,2-1 3-16,-6-2-7 0,2-2-1 0,3 4 6 16,-6-5-2-16,2 1 0 15,2 0-3-15,-2-5 3 0,1 3-4 0,0-2 2 16,1 7 4-16,1-8 1 0,1 1 4 15,2-3-1-15,-1 6 2 0,4-5-6 0,1 0-1 16,0-1-4-16,-3-4 4 0,3-1-4 0,-2 4 4 16,-1-6 0-16,5 1-2 0,0-1-2 15,-2 1 2-15,2-2-3 0,1 2 5 0,-2-1-4 16,1 1 1-16,-2-3-1 0,2 1 1 16,2 3-3-16,-2-1 2 0,0-1-2 0,-1 0-4 15,1 2 4-15,5-1-6 0,-1-3 3 16,5 0-3-16,-1 3 5 0,0-4-5 0,3-1 3 15,1-1 1-15,3-3 1 16,-2 2-4-16,0-6 4 0,0 2-1 0,0-2 3 0,0 0-3 16,-5-4 2-16,7-5 0 15,-7 4-4-15,3-4 7 0,-3 2 0 0,15-5-4 16,-2 1 5-16,-6 0-5 0,12-5-1 16,4 2 0-16,4 0 3 0,-2-4-3 0,2-2-3 15,7-4 2-15,1-1 2 0,-2-2-1 16,8-3 0-16,-3-1 3 0,16-10-3 0,-1 0-3 15,2 0 2-15,-6-5-2 0,3 0-1 16,0-3 7-16,-4-2-5 0,-5-4 3 0,-5 2-4 16,-4-5-1-16,-1-1 4 0,-3-4-6 15,2-5 3-15,-3 0 4 0,0-6-5 16,1-3 0-16,0-5 0 0,-1-5 4 0,4-1-2 0,4-3 2 16,1-4-6-16,4-6 2 15,0-6-1-15,-3-4-6 0,3-3 3 0,-4-2-3 16,31-36 2-16,-27 34 2 0,-9-8 5 15,23-33-4-15,-29 31 2 0,-4-5-2 0,-1-1 2 16,-10-3-3-16,-5-1 3 0,-9 4-2 16,-8 2-1-16,-6 2 1 0,-13 7-10 0,-9 1-10 15,-7 18-4-15,-10-3-2 0,-7-19-13 16,-9 6 2-16,-4-2-11 0,-11 8 3 0,-2-4 6 16,-6 4-4-16,-7 2 3 15,-1 1 5-15,-5-1 7 0,-8-2 4 0,-4 5-3 16,-2 3 5-16,-5 2 0 0,-2 3 8 15,-4 6 1-15,2 6-4 0,-5 9 1 0,-1 1-2 16,4 6 11-16,1 6-6 0,-1 2 6 16,2 8-5-16,14 10 3 0,-2 3 11 0,-6 3-8 15,4 3 1-15,-3 1 0 0,-2 2 3 0,-6 2-7 16,1 0 2-16,-9 5 0 0,3 2 5 16,-3-2 4-16,4 2 0 0,-6 2-4 0,1 4-4 15,2 2-2-15,-2 0 12 0,-3 2-6 16,1 4 0-16,-1 0 4 0,1 6 0 0,-23-1 4 15,4 6-7-15,23-3-3 0,-4 0 3 16,3 1 5-16,-21 4-2 0,25-4 1 16,-1 0 8-16,2 3-9 0,2-2-3 15,-2 1 2-15,7 3 5 0,0-5-12 0,7 4-39 16,7-4-36-16,8 0-80 0,17-3-124 16,13 0 195-16</inkml:trace>
  <inkml:trace contextRef="#ctx0" brushRef="#br0" timeOffset="65768.14">16375 7782 701 0,'0'0'-57'0,"-5"-4"3"16,5 4 4-16,-4-5 7 0,4 5 8 15,-4-5 11-15,4 5 4 0,-6-1-1 0,6 1 8 16,-4-4 1-16,4 4 0 0,-4-4-2 16,-1 2 3-16,5 2 4 0,-6-2-5 0,0 0 5 15,6 2 1-15,-8-3 2 0,1 3-2 16,7 0 3-16,-13 0-3 0,9-2 3 0,-7 2 3 16,6-2-3-16,-4 2 3 0,3-2 2 15,-3 2 3-15,1-2 6 0,0 2 1 16,-1 0 0-16,1-2-2 0,0 1 3 15,-4-1-3-15,2 2-3 0,-2-3 3 0,-3 1-2 16,2 1-2-16,1-1 2 0,-3 0-1 0,2 0 1 16,-1 0 2-16,-1-2-6 0,0 1 1 15,1 1 0-15,0 0-5 0,-1-2 1 0,0 2 4 16,2 0 1-16,-1-2-6 0,-1 1 3 16,0-1 0-16,0 2-4 0,0 0 2 0,3-2 2 15,-3 1 0-15,0 1-2 0,1-2-2 16,0-2 0-16,-1 5 5 0,0-4 0 0,0 2-1 15,-4-1 6-15,3 0-8 16,-1-1 4-16,-5 0-6 0,4 2 0 0,-5-2-2 16,-3 0 3-16,-1 0-1 0,2 1-1 15,0 0 3-15,-3-1-1 0,3 2 1 0,0-2 1 16,3 4 1-16,-1-1-4 0,-3-3-3 16,1 2 2-16,-1-1 5 0,1 0-3 0,3 2-2 15,-2 0 4-15,-1-4-5 0,-3 3 9 16,3-1-8-16,3 1-3 0,1 0 4 0,-5 0 2 15,1-1 6-15,0-2-12 0,-3 3 6 16,1-2 0-16,2 3-2 0,-2-1-1 0,-1-1 0 16,1 2 5-16,0-3-5 0,-2 1 2 15,0 0 0-15,-1 1-1 0,0-1 1 0,1 1 1 16,0-2 0-16,2 1-2 16,-3 0 1-16,-2 0 0 0,5 3-3 0,0-3-1 15,-3 0 6-15,4 1-4 0,0-1 1 16,-2 0 4-16,6 2-4 0,1-2-2 0,-3 2 0 15,4 0 1-15,-1 0-2 0,2 2 5 16,2-2-4-16,1 2 3 0,-1 0 0 0,-3 2-1 16,3 0-2-16,-1 4-1 0,-1-2 2 0,3 2 0 15,-6 3 3-15,4 0-5 0,-4 2 5 16,4 1 5-16,-6 2-2 0,-3 1-2 0,0 4-3 16,-1-1 1-16,1 3 1 0,0 0 0 15,-2 2 2-15,-3-2 1 0,3 1 0 16,-1 3-7-16,-1-1 6 0,-6 9-5 15,-2-4 0-15,12-2 1 0,-2 0 4 0,2 1-3 16,-1-1-2-16,1 1 5 0,4-3-1 16,-1 2-1-16,4 0-3 0,3 1 2 0,2-6 2 15,0 5 1-15,5-4-4 0,4-4 7 16,-3 4-3-16,5-5-4 0,0 2 1 0,0 3-2 16,4-3 8-16,0-1-9 0,4 1 7 15,0 0-4-15,2 2 1 0,5 1-5 0,4 1 11 16,7 2-7-16,2 0 0 0,4-6 3 15,2 1 0-15,4 0-1 0,2-2 2 0,12 3-1 16,-6-7-6-16,12 3 7 16,1-2 8-16,4-3-8 0,2 1 3 0,4-5-3 15,2-1 5-15,2 0-2 0,5-3 0 16,-3-1 1-16,9 2 2 0,-1-3 3 0,6 2-7 16,-1-2 2-16,-2-2-4 0,1 3-2 15,-1-2 5-15,-5 1 0 0,5-2-5 0,-4 1 2 16,3-2 4-16,-2-2 0 0,1 1-6 15,1 1 6-15,-1-3-7 0,2 1 5 0,4 0-4 16,0 0-2-16,-2-1 4 0,2-3-5 16,-4 5 4-16,-2-1-6 0,-7 0 2 0,5 0-1 15,-9-2 5-15,-12 6-2 0,0-4-1 16,-5 0 7-16,-2 4-4 0,-3-4 2 16,-4 0-5-16,-9 1 7 0,-4 1-6 0,-4-2 6 15,2-3 17-15,-4 4-5 0,-6-1 7 16,3-3-1-16,-2 0-1 0,2-2-2 0,-5 1-7 15,6-2-1-15,-4 1 2 0,-1 0-7 16,5-5 10-16,-6 4-7 0,1-3-4 0,4 0 0 16,-5-1 0-16,1-1-5 0,3 0 3 15,-5 0 2-15,-2-1-1 0,2-1-4 0,0 0 0 16,-3 1 5-16,1-4-7 0,-1 5-4 16,0 0 3-16,-6 1-1 0,4-1-1 0,-1 0 9 15,-3 1-5-15,3 3-1 16,-6 0-12-16,6-2 7 0,-5 1-2 0,0-2-2 15,1 3 11-15,-2-3-4 0,2 1 6 16,-1 2-3-16,-1 0-1 0,-3-3 0 0,2 3 0 16,-2-2 5-16,-2-3-3 0,-1 2-1 15,-1 3-8-15,-1-4 4 0,4 4-2 0,-8-2 6 16,3-3 1-16,-4 0-5 0,-4 5-1 16,2-7 6-16,-4 2-5 0,1 1 6 0,-4 1-8 15,2-2-1-15,-2 3 5 0,0-3 0 0,1 1 7 16,-4 0-13-16,4 3 3 0,-4-3 6 15,2 2 0-15,-2 1-5 0,2-1 0 0,-2 0-9 16,-6-4 9-16,0 5 2 16,4 2 6-16,2 1-4 0,-1 0-4 0,-2-1-1 15,0 2 13-15,-3 0-11 0,3 1-7 16,-4 2 4-16,-8-5 2 0,4 4 1 0,4 0 1 16,-2 0 0-16,-9-2-3 0,-4 3 2 15,-1-1-7-15,0 1 9 0,-4-3 3 0,1 2-8 16,-2 0 7-16,1 2-7 0,1 0 0 15,-1-1 0-15,1-1 4 0,4 0 4 0,0 2 2 16,-2 0-6-16,1-2 6 0,8 4-3 16,6 0-6-16,-1-2 2 0,-2 2-7 0,-1 0 10 15,3 0-2-15,-4 0 4 16,6 0-1-16,-7 2 2 0,6 0-9 0,-13 0 10 16,10 2 1-16,-8 1-15 0,4 3-22 15,10-2-26-15,2 1-31 0,3 3-176 0,5-2 219 16</inkml:trace>
  <inkml:trace contextRef="#ctx0" brushRef="#br0" timeOffset="69099.06">11262 7045 696 0,'0'0'4'0,"0"0"6"0,0 0 12 16,2-5 16-16,-2 5 10 0,0 0 1 0,0 0 3 15,0 0-1-15,0 0-5 0,-8-6 0 16,8 6-8-16,0 0 2 0,0 0-7 0,-5-4-7 16,5 4-2-16,0 0-1 0,0 0-2 15,0 0-5-15,0 0-3 0,0 0-2 0,-5 10 2 16,5-3 0-16,-5 6-4 0,1 4-5 16,2 6 4-16,-7 13 3 0,5 1-2 0,-6 5 0 15,-1 0-5-15,4 4 6 0,-8 6-2 16,5-9-2-16,-4 12 1 0,3-12-3 0,3 2 5 15,0-1 1-15,-3 1-2 0,1-1 2 16,2-2-2-16,-1-3 0 0,3-2-16 16,-1-9-22-16,4-4-27 0,-2 0-30 15,1-4-29-15,4-5-47 0,-3-2-182 0,3-4 140 16</inkml:trace>
  <inkml:trace contextRef="#ctx0" brushRef="#br0" timeOffset="69583.45">11172 7002 852 0,'-3'-10'-54'15,"3"5"16"-15,-1-3 11 0,-1 2 7 16,2 0 8-16,-2-1 3 0,-1 0 1 0,3-1 24 16,0 0 0-16,0-1 7 0,0 1 7 15,3-1 3-15,-1 1 0 0,0-1-4 0,-1-1-3 16,-1 1-2-16,5 1 1 16,0-1-12-16,-2-2 5 0,4 1-6 0,1-2 0 0,1 4-1 15,-1-2-4-15,2 2 2 16,3 1 9-16,-1-2-15 0,1 0 4 0,0 4 1 15,0-1-9-15,-5 4 7 0,4 1 6 16,-1 2-8-16,-1 1-2 0,2 2 1 0,0 3 3 16,-2 4-8-16,-2-1 2 0,3 5 2 15,-5 0 4-15,1 3-5 0,-4 1 1 0,2 2 4 16,-5-1-1-16,2 3 3 0,-4 2-6 16,2 3 6-16,-5-1-10 0,2 1 4 0,-4 6 5 15,-1 2-4-15,-3-3 10 16,0 0-5-16,6-7-10 0,-7-3 7 0,-1 6-2 0,-2-2 1 15,2-6 7-15,1-1-9 0,-1-3 4 16,0 1-3-16,0-3-19 0,1-1-30 16,1-2-37-16,3-3-43 0,-1 0-187 15,-1-4 171-15</inkml:trace>
  <inkml:trace contextRef="#ctx0" brushRef="#br0" timeOffset="75073.12">11179 6920 778 0,'0'0'-55'0,"0"0"17"16,0-3 12-16,0 3 5 0,0 0 1 15,0 0 10-15,0 0 1 0,-5-5-1 0,5 5 2 16,0 0 4-16,0 0-6 0,0 0 1 16,0 0 6-16,0 0-2 0,0 0-6 15,0 0 6-15,0 0 1 0,0 0 3 0,0 0-1 16,0 0 0-16,-5 14-4 0,4-5 1 15,-1 2-1-15,0 3 6 0,-3 3 0 16,1 0-2-16,-2 5 4 0,1 2-5 0,0 0 1 16,-2 3 0-16,-1 7 7 0,-1 3-6 15,1-3 4-15,2 3-5 0,-3 0 2 0,-1-1 7 16,3 2-7-16,-3-2 1 0,2-1 3 16,-1 3-1-16,-2-1 3 0,3 3 2 0,0-3-3 15,-5 4 4-15,2-4-7 0,3 0 1 16,0-1-3-16,2-8 7 0,1-3-10 15,2-3 7-15,-4 1 6 0,2-5-7 16,2 0-24-16,-2-2-30 0,3-4-68 0,0-1-12 16,-1-1 44-16</inkml:trace>
  <inkml:trace contextRef="#ctx0" brushRef="#br0" timeOffset="75699.92">11119 7144 334 0,'3'-12'3'0,"-3"1"4"0,0 2 10 15,2 1 5-15,0-2-5 0,-2 2 14 16,2-1 5-16,-2 2-9 0,2-3 8 0,-2 0 2 16,2 3-1-16,0 0-6 0,3-3 11 15,-3 2 2-15,-1 1-5 0,1-2-5 0,1 1-6 16,3-1 1-16,-4 1 0 0,2 0-4 16,5-1-1-16,-3 0-4 0,1 1-9 15,-4-2-1-15,6 3 10 0,-3-1-7 16,4 1-4-16,-3-1-4 0,1 3 4 0,1-3-4 15,-3 2 1-15,4 0 2 0,-3 1-1 16,1 1-5-16,1-2-1 0,-3 5 0 0,3-3 4 16,-3 2 8-16,2-2-16 0,-2 1 12 15,2 1-11-15,-1 2 4 0,-1 0 1 0,-6 0-7 16,15 2 12-16,-9-1-7 0,2 1 3 16,-1 2-2-16,-1 2-3 0,3-1 4 0,-3 3-2 15,1 0-3-15,-4-1 11 0,-1 2-5 16,1 3 4-16,1-1-4 0,-2 2-3 15,0 3 9-15,-2-1-7 0,0 1 2 0,-2 5-12 16,0-2 10-16,-2 2-3 0,-1 2-2 16,4-3 9-16,-6 4-3 0,1-2 1 0,0-5-3 15,-1 2-1-15,3 0-1 0,-5-3-2 16,1 4 8-16,0-2 1 0,-3-2-3 0,-2 0-1 16,1-2-2-16,-3 2 8 0,1-3-3 15,0-3 1-15,-4 4-5 0,4-3 7 0,-3 0 0 16,-1 0-3-16,6-2 2 0,-4-2-9 15,3-2 6-15,2 1-4 0,-1 1 5 0,4-4-20 16,0-1-31-16,-2 1-32 0,5-3-49 16,5 0-177-16,0 0 179 0</inkml:trace>
</inkml:ink>
</file>

<file path=ppt/ink/ink1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12:36.188"/>
    </inkml:context>
    <inkml:brush xml:id="br0">
      <inkml:brushProperty name="width" value="0.05292" units="cm"/>
      <inkml:brushProperty name="height" value="0.05292" units="cm"/>
      <inkml:brushProperty name="color" value="#FF0000"/>
    </inkml:brush>
  </inkml:definitions>
  <inkml:trace contextRef="#ctx0" brushRef="#br0">4635 2894 174 0,'5'0'70'0,"-5"0"-45"15,0 0 4-15,0 0-15 0,5 2-1 16,-5-2-3-16,0 0-9 0,0 0 5 0,0 0-7 16,0 0 3-16,3 2 3 0,-3-2 3 15,0 0-5-15,0 0 5 0,7 2-6 0,-7-2 6 16,6 3-10-16,-1-3 8 15,-1 5-7-15,1-4-4 0,-2 1 8 0,2 0 6 0,-5-2-8 16,8 2 4-16,-4-1 2 0,3 2 4 16,-7-3 5-16,13 2-3 0,-10-1 10 15,4 1-3-15,-2 0-3 0,5 0 1 16,-5-2 4-16,5 2-8 0,2-2-1 0,-2 2 7 16,0 0-4-16,3 0 2 0,-1-1-4 15,-1-1 6-15,3 3-11 0,1-3-6 0,-2 2 8 16,4 0-4-16,-2-2-1 0,2 1-2 15,-1 1 12-15,5 0-14 0,0-1 10 16,1 1-6-16,-2 1-2 0,5-2 3 16,2 3-4-16,3 0-4 0,0-4 1 0,0 4 7 15,13-1-1-15,-4 2 2 0,1 0-9 16,2 0 3-16,-5-2 5 0,4 0-6 16,-5-1 2-16,8 4-6 0,-5-2-1 0,4-1 2 15,-1 1 5-15,4 0-6 0,0 0 6 16,3 2-2-16,-6-3 2 0,6 1 4 0,-6-2 9 15,6 2-5-15,-1-1-5 0,1 0 8 16,-1 0 2-16,0 1 0 0,3-2-15 0,-3 0 4 16,2 2 2-16,0-3 7 0,1 1 5 15,-3-2-15-15,0 2 5 0,3-2 4 0,-3 4-4 16,2-4-5-16,0 2 4 0,2-2 1 16,-2 0 1-16,2 2-2 0,-2-2 1 0,3 0-2 15,-2 2 5-15,-1-1 10 16,-2 4-12-16,2-5-6 0,2 0 4 0,-3 3 0 15,4-3-2-15,-6 2 12 0,6-2-11 16,-1 4 3-16,2-4-1 0,-2 0-1 16,3-2 1-16,-3 2-5 0,-2 0-4 0,3-2 0 15,1 2 21-15,1 0-21 0,0-2-2 16,-1 0 3-16,0 1 6 0,1 1 6 0,-1-2-8 16,1-1-11-16,-1 3 12 0,1 0 3 15,-2 0-4-15,-1 0-1 0,0 0-8 0,3 0 6 16,-3 0 5-16,3-1 1 0,0 1-16 15,-1-2 23-15,1 2-7 0,0 0-7 16,-1-2-2-16,-1 2 5 0,1 0-2 16,1 2 8-16,-3-2 10 0,1 2-15 0,-1-2 0 15,1 0 19-15,-1 1-15 0,0-1 3 16,1 0-3-16,-1 0-1 0,1 0 6 0,-1 3-3 16,0-3 5-16,2 0-7 0,-1 2-9 15,2-2 9-15,-3 1-1 0,5-2 3 0,-4 1-6 16,1 0 2-16,-1 0-6 0,1 0 12 15,-3 0-11-15,3 0 8 0,-3 1-4 0,3-1 5 16,-3-1-14-16,-1 2 8 0,0-2-5 16,1 1-1-16,-5-2 8 0,4 2 0 15,-1 0-5-15,-3-3 1 0,2 3-7 16,-4-1 4-16,3 1 3 0,-4 0 6 0,4-2-5 16,1 2-6-16,-2 2 5 0,0-2-1 15,1 0 1-15,-1 0 2 0,-5 1 1 16,-2 2-9-16,-6-3-2 0,1 0 8 0,-3 0-9 15,5 2 3-15,-3-1 7 0,0-1-3 16,-1 0 6-16,13 4-6 0,-1-2 3 0,-13 0 0 16,3-2-1-16,-5 2-10 0,2 0 5 15,4-1 8-15,-5-1 1 0,7 2-8 0,-6-2 3 16,3 2 6-16,-6 0-7 0,6-2 3 16,-2 2-9-16,-3-2 2 0,0 0 5 15,1 2-1-15,-5 0 5 0,-2-2-5 16,1 2 1-16,-8-2 4 0,-2 0-2 0,1 0-6 15,0 1 8-15,-2-1-7 0,-3 0 3 16,1 0 1-16,-3 3-3 0,2-6 7 0,-1 3 0 16,-9 0-4-16,13 0 2 0,-10 0 2 15,4 3-10-15,-7-3 10 0,11 0-1 0,-11 0-5 16,7 0 2-16,-2 2 4 0,-5-2-8 16,0 0 7-16,10-2-6 0,-10 2 3 0,0 0 1 15,12 0-3-15,-12 0 0 0,0 0-1 16,5-3-15-16,-5 3-34 0,5-1-50 15,-5 1-52-15,3-2-296 0,0-2 45 16</inkml:trace>
  <inkml:trace contextRef="#ctx0" brushRef="#br0" timeOffset="2123.75">16375 2832 1116 0,'6'1'-67'0,"-6"-1"6"16,0 0 4-16,7 2 20 0,-7-2 13 0,5 0 13 15,-5 0 9-15,13 2-4 0,-9-2 14 16,4 2 6-16,4-2-7 0,-2 0 8 0,0 2 12 16,0-4-10-16,2 2 12 0,1 0 6 15,1 0-13-15,0 0 2 0,1 0 0 16,2 0 1-16,2-2 1 0,-4 2-10 16,3-2 7-16,5 0-15 0,1 2 1 0,-4-1 5 15,3 1-6-15,7 0 6 0,-1-2 4 16,4 2-13-16,-1-2-3 0,15 4 3 0,-2-2-4 15,2 2 11-15,-1-1 2 0,5-1-1 16,-1 2 7-16,0 0-4 0,3-2-4 16,-3 4 9-16,1 0-4 0,1-1 5 0,3 2-3 15,-3-2-7-15,-2-1 0 0,3 4 2 16,-1-1 0-16,1-3-3 0,-1 2-3 0,0 0-4 16,3-1 4-16,0 2 2 0,-3-4 1 15,3 3-4-15,-1 0 0 0,-3 0-3 0,5-1 1 16,-5 3 6-16,3-2-5 15,-1-1-1-15,4 2-1 0,-5-4 5 0,5 3-1 0,-5 0 2 16,1-2 6-16,-3 0-3 16,2 0 3-16,3-1-5 0,-3 4 2 0,1-5 1 15,-1 2-2-15,3-2 2 0,-5 1-5 16,1-1-6-16,-3 2 4 0,2-2 2 0,-1 2 3 16,1-1-3-16,-4 1-2 0,3 1-3 15,-2-3 3-15,0 1-3 0,-1 1-1 0,3 0 1 16,-2 0 1-16,0-2-4 0,-1 0 2 15,0 0-3-15,-2 2 5 0,-5-4 0 0,6 2 0 16,-1 0-3-16,1-2 0 16,-10 0 2-16,-2 2-4 0,-1 0-7 0,15-3 8 15,-4-2-1-15,4 4 3 0,-4-1-2 16,-4 2 2-16,-6-2-3 0,11 1 0 0,-6-1 5 16,6 2-3-16,-2-5-1 0,1 4-1 15,2-3 2-15,-1 2-4 0,0 0 2 16,-2 2 3-16,4-2-5 0,-2 0-2 0,2 2-1 15,1 0 6-15,-1 0-2 0,0 0 2 16,-2 0-2-16,-6 2-3 0,6 2 4 0,2-4 0 16,-8 2-4-16,7 0 3 0,0 0-1 15,1-1 1-15,-2 4 0 0,-6-5 4 0,-4 0-3 16,12 2-2-16,-3-1-4 0,6-1 8 16,-5 2-2-16,5 0 0 0,-5 1 0 15,2 0 0-15,0-2-2 0,2 1 1 0,0 0-4 16,1 4 3-16,-3-4 4 0,3 1 0 15,-4 0 3-15,2 0-11 0,-4-1 5 16,1 2 2-16,5 2-5 0,-3-3 3 0,1-1 1 16,-4 0 4-16,4 0-5 0,-2 0-1 15,2 2 4-15,1-3 0 0,1 1 4 0,-2 2-4 16,2-2-3-16,-5 2 2 0,5-2-2 16,-4 2-2-16,2-2 6 0,-4 3-6 0,-1-1 3 15,3 0-1-15,-12-1 1 0,-1 2 1 16,0-5-2-16,-2 3 3 0,-2 1-3 15,4-2 0-15,-3 0 4 0,1 1-6 16,-7-1 5-16,2-2 0 0,-5 2 4 0,2-2-4 16,-4 2 2-16,-1 0-5 0,0-2 3 15,-2 2 2-15,-3-2-3 0,1 0 2 16,-5 0 0-16,3 0 1 0,0 2-7 0,-6-2 2 16,2 0 1-16,-7 0-1 0,13 0-2 15,-8 0 3-15,-5 0 5 0,9 0-4 0,-9 0-22 16,11 0-30-16,-4-2-38 0,-7 2-35 15,12-2-49-15,-4 0-292 0,-2-2 29 0</inkml:trace>
  <inkml:trace contextRef="#ctx0" brushRef="#br0" timeOffset="7276.46">8605 4341 1164 0,'0'0'-48'0,"0"0"10"15,0 0 12-15,0 0 25 0,0 0-1 0,0 0 8 16,0 0 11-16,0 0 2 0,0 0-6 16,0 0 4-16,0 0 0 0,0 0-2 0,0 0-10 15,0 0 8-15,0 0-6 0,4-2 2 16,-4 2-7-16,7-3 4 0,-7 3 1 15,4-2-4-15,-4 2 11 0,10-2-8 16,-3-2-3-16,-1 4-3 0,0-3-1 0,1 3-4 16,1-2 5-16,0 0-4 0,3 1 13 15,0-3-4-15,-3 2-7 0,4 2 11 0,1-1-6 16,1-1 4-16,1 0-1 0,0 2 14 16,2-2-6-16,-1 0-8 0,-1 2 6 0,0-3-1 15,2 3 7-15,2-4-8 0,-3 4 4 16,1-3 2-16,2 1-15 0,-3 1 11 0,2 1 8 15,3-4-9-15,-3 4-3 0,5-1 1 16,-6 0-3-16,6-1-1 0,-4-2 2 0,2 3-1 16,3-1 0-16,-4 0 1 15,3 0-1-15,4-1-8 0,-2-1 4 0,5 2 4 16,-3-3-6-16,1 4 4 0,1-1-3 16,1 2 0-16,1-2 8 0,-2 0-6 0,1 0 0 15,4 2-9-15,-3 0 11 0,1-4 6 16,1 3-11-16,1-1 3 0,-3 4 4 0,3-4-10 15,-1 2 1-15,1-2 2 0,-1 4 5 16,3-2-6-16,-5 0-5 0,1 0 7 0,1 0 1 16,1 0-6-16,-1 2 3 0,1-2 2 15,0 0 4-15,8 5-12 0,-5-5 5 0,8 0 4 16,-10 2-3-16,-5-2 5 0,-1 2 0 16,3 0 1-16,-1 0-7 0,-2-1 9 15,14 1-1-15,-8 1-5 0,-3-1 6 16,0 0-5-16,-2 0 7 0,15 3-5 0,-12-3-4 15,-1 0 0-15,2-1 4 0,7 5 4 16,-7-5-1-16,-2 2 0 0,-4-1 5 0,4-1-3 16,0 1 1-16,10 5-5 0,-6-6 2 15,-5 3 0-15,10 0-4 0,-4-2 4 0,-9 1-4 16,4 1 9-16,8 1-6 0,-6-2-4 16,8 1 2-16,-11 1 6 0,-1-3-6 15,3 2-2-15,6 0 0 0,-6-1 0 16,-2 0 0-16,-3 3 1 0,0-4-3 0,11 3-1 0,-8 0 3 15,-6-3 2-15,2 2-2 16,0-2-4-16,1 2 3 0,1 0 4 0,-1 0-8 16,4-2 8-16,-3 1-1 0,-3-1-5 15,2 2 8-15,1-3-7 0,1 5 2 0,-3-4-1 16,3 2 1-16,0-2-3 0,-2 2 1 16,-1 0 3-16,3-1-2 0,2 1 1 0,-1-2-1 15,-2 2-1-15,1-4 3 0,10 5-7 16,-5-3 9-16,-3 2-6 0,8-1 3 0,-5 2-6 15,-5-3 2-15,-1 1 2 0,3-1-2 16,8 6 4-16,-7-7-4 0,-1 1 4 0,-3 2-6 16,2-2 4-16,-1 0 4 15,-1 1-4-15,2-1 2 0,1 1 0 0,8 2-5 16,-6-1 5-16,-5-4 6 0,0 2-9 16,1 0-2-16,3 1 3 0,-6-1 4 0,5 0-1 15,-2 0-2-15,-1-2-2 0,0 2 5 16,0 0-1-16,1 0 0 0,2 0-4 0,-5 2 1 15,2-1 0-15,0-3 2 0,3 4 0 16,0-4-4-16,-3 0-1 0,2 4 3 0,4-2 3 16,-5-2-5-16,2 3-1 0,-1-3 0 15,1 5 2-15,2-5 8 0,-6 0-3 0,4 0-3 16,1 0 2-16,-3 0-3 0,0 0 0 16,1 0-1-16,0 0 0 0,-1 0 6 15,2 2-4-15,-2-2-4 0,0 0 6 16,2 0-6-16,-2-2 6 0,0 2-5 0,2 0 0 15,0-3 0-15,-1 6 0 0,3-1-3 16,-3-2 3-16,1 0 1 0,0 1-1 0,-2 1 4 16,-2 0-2-16,1-2 4 0,3 0 2 15,-2 2-7-15,-2-2 2 0,2 1 2 0,-3-1-3 16,3-1-1-16,-1-1 0 0,-1 0-1 16,0 0-1-16,0 2 3 0,1-3 3 0,-2 3 1 15,5 0-2-15,-2-3-2 0,-5 3-7 16,0-2 9-16,5 2-3 0,-8 0 2 0,3 0-2 15,1 0 5-15,-4-1-1 16,6 1-6-16,-4 0 2 0,1-2 1 0,-5 4 4 0,3-4-3 16,3 2 4-16,-5 0-9 15,1 0 6-15,2-2-2 0,-1 2 0 0,-2-2 2 16,2 4-7-16,-4-2 2 0,3-2 5 16,2 4-1-16,-5-2 0 0,2 2 0 0,-3-4 4 15,2 2-5-15,-3-2 6 0,-1 2-5 16,3 0-1-16,-2 0 4 0,-1 2-7 0,-3-2-1 15,2-2 4-15,-1 2 5 0,1 0-10 16,-2-2 7-16,-4 2 0 0,1 0 0 0,-4 0 4 16,3 0-8-16,-3 2 4 15,-6-2-2-15,10 0-3 0,-1-2 5 0,-9 2 0 0,8 0-3 16,-8 0 3-16,10 0 0 16,-10 0 3-16,7 0-4 0,-7 0-7 0,0 0 5 15,0 0 3-15,8 0-5 0,-8 0 1 16,5-2 4-16,-5 2-1 0,0 0-4 0,0 0-12 15,0 0-21-15,0 0-20 0,0 0-19 16,0 0-27-16,0 0-20 0,0 0-66 0,10-2-220 16,-10-1 81-16</inkml:trace>
  <inkml:trace contextRef="#ctx0" brushRef="#br0" timeOffset="18379.66">3064 5758 989 0,'-5'2'-76'15,"5"-2"7"-15,0 0 8 0,0 0 10 16,0 0 11-16,0 0 11 0,0 0 1 0,-9 1 16 16,9-1 1-16,0 0 2 0,0 0 7 15,0 0 6-15,-5 2 4 0,5-2 0 0,0 0-3 16,0 0 2-16,0 0 9 0,0 0 4 15,0 0-4-15,-10-2 3 0,10 2-5 0,0 0 0 16,0 0-6-16,0 0 7 16,-8 0 1-16,8 0-1 0,0 0-6 0,0 0 4 15,-13 0 0-15,13 0-5 0,0 0-2 16,-9 0 2-16,9 0-5 0,-6 2-3 0,0 2 7 16,6-4 3-16,-6 1-3 0,-1 1 4 15,4 0-7-15,3-2-12 0,-9 2 12 0,5 0-6 16,4-2 8-16,-9 3-6 0,9-3 1 15,-8 4 3-15,3-2 1 0,1-1-6 0,4-1 5 16,-8 4-5-16,3-4-2 0,5 0 4 16,-8 4-5-16,4-3-1 0,-2 5 5 15,2-3 7-15,-2 1-11 0,-1-1 4 16,1 1-3-16,-3-1 4 0,1 1 0 0,1 0 3 16,0 1-5-16,0 2 0 0,-1-3 4 15,1 1-9-15,-3-1 3 0,4 1 2 0,-3 1 0 16,1 2 3-16,0-2-2 0,-1 1-7 15,3 0 15-15,-3-3-9 0,1 3 1 16,1 0 6-16,-3 0-9 0,4-2 6 0,-3 3 1 16,3-3-2-16,0 2 4 0,2-2-4 15,-3 4-2-15,3-2 7 0,-2-2-4 0,-1 3 1 16,5-1 2-16,-4-1-10 0,2 0-2 16,0 1 9-16,0-2-13 0,-1 3 8 15,3 0-2-15,-2 0 5 0,2-1-5 16,-2-1 13-16,1 1-12 0,1 1 2 0,-1-1 4 15,0 1 1-15,1-1 8 0,0 1-10 16,0-1 0-16,0 3 0 0,-2-2-4 0,4-1-2 16,-2 2 10-16,-1 1-4 0,3-1 1 15,-2-1 3-15,1-1-6 0,1 3 5 0,-2-1 1 16,-1 1-12-16,1 0 8 0,2-1-5 16,-2 1 0-16,2-2-1 0,0 0 10 0,0 2-2 15,0-3-8-15,-2 3 8 0,2-1-8 16,0-1 11-16,0 2-6 0,0-3-6 15,0 2 5-15,0-1-4 0,0-1 5 16,0-1-6-16,2 2 17 0,-2-3-12 0,0 3-3 16,2-3-3-16,-2 3 18 0,0 0-10 15,2-2-10-15,1-1 8 0,-1 2-7 0,-1 0 6 16,4 0 4-16,-3-1-4 0,4 1 1 16,-2-2 2-16,1 0-4 0,-2 4 6 0,2-5 3 15,1 1-11-15,0 2 6 0,1-1-7 16,1-3 6-16,0 4 6 0,1-1-10 0,1-1 9 15,-2 2-4-15,1-3-3 0,2 1 10 16,-1 1-11-16,0 1 3 0,2-2-1 0,-2 2 4 16,0-4 8-16,3 2-14 15,-1 3 3-15,1-2 3 0,-3-1 0 0,7 2 5 0,-5 0-14 16,3 0 10-16,0 0-6 16,-2 1-5-16,1-1 5 0,4 0 11 0,-4 0-15 15,-1 0 12-15,3-1-3 0,-1 1-7 16,2-2 7-16,-3 2 4 0,1 0-3 0,0 3 0 15,2-4 3-15,-3 0-14 0,1 1 9 16,2 0 5-16,0-1 4 0,-5-1-9 0,8 0 10 16,-7 0-6-16,2 1 2 0,5 1 0 15,-3-1-9-15,-1-1 6 0,5 3 11 0,-3-2-2 16,-3-1-4-16,5 0-5 0,-2 0 20 16,-1-2-3-16,-2 4-11 0,4-2 8 0,-3-1-7 15,3-2-2-15,1 6-5 16,-2-4-4-16,1-1 3 0,0 3 3 0,2-4 1 15,-3 3-1-15,4-1 0 0,-4-2 0 16,4 1 1-16,-2 2-6 0,2-3 4 0,-2 3 1 16,3 0 4-16,-1-2-15 0,-2 0 9 15,4 1 2-15,1 2-7 0,-2-4 3 0,2 2 4 16,3 1-11-16,-1-1 1 0,-4-2 2 16,6 3 3-16,-1-1 8 0,-1 0-13 0,-2-2 10 15,2 0-3-15,1 1-4 16,-1 2 12-16,0-2-10 0,1 1 2 0,-1-2-3 0,3 2 0 15,-3-1-4-15,0-1-2 0,-1 2 3 16,4-2 7-16,0 2-3 0,-3-1 4 16,0 1-7-16,3-2 1 0,0 0 6 15,-2 2-10-15,2-2 10 0,-1 0-3 0,-1 0-6 16,-1 1 4-16,3-3 0 0,-5 4 1 16,2 0 2-16,0-2-4 0,1 1-4 0,-6-3-1 15,1 5 6-15,2-5-2 0,-3 1-6 16,3 1 3-16,0 0 2 0,-2 0-2 0,6-2 14 15,-6 2-8-15,4 0-4 0,-2 0 3 16,-3-2-3-16,1 1 6 0,2 1-5 0,0 1-1 16,0-3 3-16,-3 1-3 0,3 1 1 15,-5-2-2-15,4 2 4 0,-3 0 9 16,1-2-15-16,0 0 7 0,-1 2-6 16,-4-2 6-16,3 0-2 0,-3 1-9 0,3-1 9 15,-2 0-2-15,-3 0 2 0,2 0 8 16,-3 0-6-16,5 0 6 0,-4 0-5 0,-3 0-2 15,5 0 1-15,-2 0 6 0,0-1 1 16,0 1-8-16,-1 0 6 0,5-2 0 0,-7 0-11 16,5 2 13-16,-2-2 0 0,0 2 2 15,0-2-5-15,2 1 3 0,-3 1-6 16,2-3 0-16,-1 3 1 0,8-3 1 0,-8 3-5 16,2 0 0-16,6-2 3 0,-4 2-4 15,2 0 6-15,-4 0 1 0,2 0-2 16,-1 0-1-16,2 0-4 0,-2 0-4 0,1 0 8 15,2-2-2-15,-2 4 2 0,1-2 2 16,2-2-1-16,-1 4 2 0,-2-2-5 0,1 0 1 16,4 0 0-16,-3 0 0 0,-1 0 7 15,4-2-6-15,-3 2-1 0,2 0-1 16,1 0 1-16,-4 0 0 0,3 2-2 0,-2-2-1 16,0 0 1-16,3 0-1 0,-4 0 9 15,1 0-8-15,-2 2 5 0,1-2-5 0,-2 0 1 16,1 0 0-16,-1 0 0 0,-1 0 0 15,6 1 0-15,-3-1 1 0,-1 2-4 16,-1-2-2-16,4 0 8 0,-2 0-4 0,1 0 4 16,0 0-3-16,-2 3-3 0,-2-3 1 15,0 0 3-15,3 0-1 0,0 1-2 16,-1-1-1-16,-1 2 1 0,4-2-2 0,-2 0 3 16,1 0 0-16,3 2 3 0,-8-2-6 15,8 2 4-15,-6-2-2 0,4 2 1 0,-2-2 0 16,3 0 3-16,-2 1-1 0,2-1-3 15,0 3-1-15,-1-1 6 0,-2-2-3 0,5 1 1 16,-1 1-1-16,-1-2 2 0,2 2-8 16,-2 0 5-16,4-2-2 0,-2 2 7 0,2-2-4 15,3 2-2-15,0 0 1 16,2 0-6-16,-4-2 13 0,2 1-5 0,2 2-6 16,-2-1 7-16,2-1 0 0,0 1 2 15,-1 0-1-15,-2-1-4 0,3 1 0 0,-1 3-1 16,-4-4 8-16,3 1 1 0,2 0-3 15,-3 0 3-15,0 2-5 0,-2-2 2 0,1 0 1 16,-1 2-3-16,3-2 2 0,-1-1 3 16,-2 3-8-16,3-3 2 0,0 1 7 0,-4 3-2 15,0-2-2-15,1-1 4 0,2 0-1 16,-2 0 2-16,1 2-1 0,-1-1-3 0,0-1 6 16,3 1-2-16,-3-2-4 0,-2 1-1 15,3 0-3-15,-1 0-2 0,0-1 1 16,1 1 5-16,1 1-3 0,0-1 0 15,-2 1-1-15,0-3 5 0,-3 0-2 0,5 4-5 16,-2-2 5-16,3 0-6 0,-1-2 2 16,-4 0-3-16,5 2 4 0,-5-4 1 0,7 4-5 15,-9-2 4-15,2 0-1 0,4 1-2 16,-6-1 0-16,2 0 0 0,2 2 2 0,-2-4 0 16,3 2-3-16,-3 0-4 0,1 0 6 15,-1-1 0-15,-4 1-1 0,4-2-2 0,-3 0 3 16,0 2-4-16,-1-2 7 0,0 0 0 15,-3 0-9-15,6 0 4 0,-5 1 4 0,2-1-4 16,-6-3 3-16,1 2-4 16,1-1 7-16,2 0-2 0,-3 1-3 0,-1 1 0 15,2-2 4-15,-2 0-4 0,2 1-1 16,-2-2 0-16,-1 1 3 0,-2 1-6 16,3 0 0-16,-4-2 6 0,2 0-4 0,-5 3 6 15,2-4-1-15,0 3-3 0,-1-2-5 0,-1 0 8 16,3 2-5-16,0-3 0 0,-5 2 6 15,3 0-2-15,-1-2-1 0,0 0 1 0,2 1 1 16,-3 0-8-16,3-1 4 0,0 0 0 16,-1 2 1-16,-1-1-2 0,3-3 2 0,-2 2-1 15,-1 2 4-15,1-1-1 0,-3 1 1 16,2-2-3-16,3-1 3 0,-3 1-4 16,0-1 3-16,-4 3-3 0,4-2-2 15,-1-2 3-15,1 1 0 0,1-1 0 0,-3 1 0 16,3-1-1-16,-1 1 1 0,0-7 2 15,3 3-3-15,-3 0-4 0,3-1 7 0,-1 2-4 16,-1-2 4-16,1 2-4 0,1 0 1 16,-1 4 3-16,-3-4-5 0,1 0 1 0,1 1 2 15,-1 2-7-15,0-1 12 0,-2-1-1 16,2 0-4-16,2 2-1 0,-5-1 2 0,4 1-4 16,-5 2 4-16,5-3-7 15,-3 0 6-15,3 1 1 0,-6-2 2 0,6-2 2 16,-5 4-4-16,5-2 4 0,-4 0-1 15,5-3 3-15,-7 3-5 0,4-2 4 0,-1 0 3 16,3-1 0-16,-6 1-4 0,6 1 6 16,-5-1-6-16,2-1 9 0,-1 4-5 0,-2-4 2 15,2-1 1-15,-1 4 1 0,0-3 1 16,-2-1 2-16,0 3-1 0,1-1-3 0,-1-1-4 16,-2-1 4-16,2 2-2 0,-2-3-1 15,-2 1-2-15,2 0-1 0,-5 0-2 0,5-1 3 16,-2 1-2-16,0 0-1 0,2 0-4 15,0 2 3-15,-1-1-1 0,-2-1 0 16,1 4-2-16,0-1 1 0,0-1 3 16,2 2-1-16,-3-3-4 0,1 0 2 0,1 3 2 15,-6-2-6-15,5 2 6 0,-2-3-1 16,0 1 2-16,-3-1-1 0,1 3-5 0,-3-6 3 16,-1 1 4-16,0 3-8 0,2-2 5 15,-4 1-2-15,0-1-3 0,2 2 1 0,-1-1 5 16,1 1-2-16,-2 0 0 0,-1-1-3 15,2 3 3-15,-4-1-2 0,2 2 3 0,1-4-4 16,-3 3 0-16,2-1 0 0,-2 0 0 16,0 0 0-16,0-1 0 0,-2 4 3 0,0 0 0 15,-1-4-1-15,-4 1-4 16,-1 0 4-16,3 0-1 0,-4 2-1 0,3-2 0 16,-2 1-2-16,0 0 6 0,0 2-4 15,0-4 1-15,-2 4-1 0,2-2-2 0,-1 3 6 16,1-2-2-16,1 1 1 0,-2 0-3 15,-1-1 3-15,2-2 1 0,-2 3-3 0,2-1 0 16,-2 0 1-16,-11-3-3 0,0 2 5 16,4 2-5-16,5 0-1 0,-11-1 1 0,1-2 0 15,-1 4 6-15,1-2-7 0,-2-1 5 16,-1 2-2-16,3 1 2 0,-3-2 3 0,0 0-5 16,2 3-2-16,-2-3 1 15,9 3 0-15,2 1 5 0,-11-3-2 0,1 1 3 16,0-2-8-16,6 3 0 0,1 1 0 15,4 0 2-15,-14 0 4 0,2-4-3 0,1 3-1 16,-1-1 4-16,4 3-6 0,-6-2 2 16,-2-2 2-16,4 4 0 0,-3-3 1 0,-2 0-3 15,1 0-1-15,2 0 10 0,-4 3-9 16,-1-1 4-16,-3-2-5 0,5 3 3 0,-6-1 0 16,5-4-1-16,-3 2 2 0,6 1 5 15,-4 0-5-15,4-1-3 0,1 2 2 0,-5 0-2 16,14 2 2-16,-1 0-5 0,3-1 6 15,-1-2 0-15,3 2 2 0,-3 1-6 0,-1 0 2 16,-12-1 1-16,10 0-1 16,3 1 1-16,1 1 1 0,-1-1 3 0,-2 0-7 15,3 0 2-15,-13 0 1 0,6 0 0 16,9-1 4-16,-2 3-5 0,1-2 2 0,-4-1-5 16,5 2 2-16,0 1 2 0,-3 0 1 15,3 0-3-15,-1 0 6 0,2 0 1 0,-7 0-7 16,6 0 2-16,-1 0 1 0,0 1-2 15,0-1-1-15,0 0 3 0,5 0-4 0,-4 3 0 16,1-3 2-16,0 2 3 0,-2-2-1 16,1 0 0-16,-1 1-2 0,0-1-2 0,5 2 4 15,-4 0-1-15,1-2-1 16,0 2 3-16,4-2 1 0,-1 0-4 0,-4 2 3 16,3 0-1-16,4 0 7 0,-8-2-10 15,3 1 2-15,2 1 0 0,2-2-1 0,0 3 2 16,-1-1-4-16,-1-1 5 0,-2 1-3 15,-2 0-1-15,2 0 3 0,-3-1 0 0,1 4 0 16,-1-4 3-16,0 1-4 0,2 0 0 16,-6 0 0-16,2 2 2 0,-9 0-1 0,4 0-2 15,-6-2-1-15,4-1 0 0,0 3 3 16,-2-1 0-16,2-1 2 0,10 1-3 0,-5-2-3 16,2 1 1-16,-1 0 0 15,1 0 2-15,-10 2-1 0,5-2-1 0,6 0 2 0,-11 1-2 16,5 0 3-16,7-2 2 15,-5 1-2-15,-7 0 3 0,5 0-5 0,4-1-2 16,-9 1 4-16,6 1 5 0,-10 0-3 16,10-1-5-16,4-2 5 0,1 2-4 0,0 0 4 15,-1 0-4-15,2 0 1 0,-12 1 4 16,9 2-5-16,4-2-2 0,-1-1 0 0,-1 0 3 16,-1 0 3-16,-10 2-4 0,0-1-3 15,9-1 5-15,3 2 0 0,-2 0 2 0,4-1-4 16,-12 2 1-16,6-2 2 15,7-1-2-15,-3 2 5 0,3-2-6 0,-1 0 0 0,3 1-2 16,-2 3 0-16,2-2 2 16,0-1-2-16,0 4 2 0,-3-4 1 0,10 1 2 15,-6-2-1-15,-1 2-2 0,7 1 2 16,-4-3-1-16,4 2 0 0,-3-1-1 0,4 1 2 16,-4 2-4-16,2 0 6 0,3-4-5 15,-4 3-1-15,6-2 0 0,-4 1 2 0,0 0 2 16,1 3 2-16,0-4-5 0,2 5 7 15,2-3-1-15,-4 0-4 0,-1-1-4 0,4 0 1 16,-3 3 4-16,2-2-3 0,2-1 2 16,0 3-1-16,-2-2-2 0,0-1 4 15,0 3 0-15,5-4-1 0,-3 1-1 0,0 0 2 16,0-1-1-16,1 1 1 0,-1 1-5 16,3-2 4-16,-3 1 2 0,3 2-4 15,1-3 4-15,-1 1-1 0,2-1-1 0,-5 1 4 16,4 1-10-16,-3 0 6 0,4-3 1 15,1 0 1-15,-6 0-2 0,5 3 0 0,3-1-1 16,-7-2 4-16,7 1-2 0,-5-1-2 16,2 1 0-16,3-1-2 0,-2 2 8 0,0-3-6 15,4 3-1-15,3-4 1 0,-9 2 3 16,7 0-4-16,2-2 0 0,-9 1 2 0,9-1 0 16,-4 2-2-16,4-2 2 15,-6 2-7-15,6-2-6 0,0 0-2 0,0 0-22 16,0 0-19-16,0 0-20 0,0 0-31 15,0 0-41-15,-10 0-53 0,10 0-339 0,0 0-44 16</inkml:trace>
  <inkml:trace contextRef="#ctx0" brushRef="#br0" timeOffset="21351.19">13936 6858 1381 0,'0'0'-38'0,"-4"4"21"15,4-4 13-15,0 0 17 0,0 0 11 16,0 0 10-16,0 0 18 0,0 0 3 0,0 0-2 16,0 0-6-16,0 0-3 0,0 0-6 15,0 0-5-15,0 0-4 0,15-8-5 0,-9 6 4 16,4 0-6-16,1 1 0 0,2-1-5 0,-1-1 2 16,3 2-6-16,-1-1 6 0,5 0 4 15,2 0-3-15,3 2 7 0,-4 0 2 0,12 0 2 16,-2-2 3-16,-2 2-2 0,2 0 5 15,4 0-4-15,-3 0 2 0,5 0-1 16,-3 0-5-16,1 0 1 0,12 0-2 0,3-2-3 16,-6 2 4-16,1-2-8 0,2 4-1 15,-2-4-2-15,3 2-3 0,-4 2 2 16,4-4-2-16,0 4 0 0,-6-2-5 0,3 4 1 16,-8-4-2-16,-5 0 5 0,4 2-4 15,-7 0-2-15,8-4-2 0,-7 4-1 0,5 0 6 16,-1-2-7-16,-1 1 0 0,0 2 0 15,-1-1 0-15,-4 1 1 0,-2-3-3 0,-1 0 2 16,-6 2-1-16,4 0 2 0,-6 0-3 16,-3-2 1-16,-2 0 1 0,-1 0-1 0,0 0 1 15,0 1-4-15,0-1 2 16,-5 0-2-16,4 0 0 0,-9 0 1 0,11 0-4 16,-6 0 3-16,-5 0 3 0,9 3-3 15,-9-3 7-15,0 0-8 0,8 0 1 0,-8 0-2 16,0 0-1-16,7 0 2 0,-7 0 0 15,0 0 2-15,6 1-3 0,-6-1 1 0,0 0 1 16,0 0-2-16,7 0-3 0,-7 0 2 16,0 0 1-16,0 0 1 0,0 0-2 0,0 0 3 15,0 0-4-15,3 2 0 0,-3-2-2 16,0 0 3-16,0 0-1 0,0 0-1 0,0 0 1 16,0 0 3-16,0 0-3 0,0 0-2 15,0 0 7-15,0 0-3 0,0 0 1 16,0 0-1-16,0 0 0 0,0 0 2 0,0 0-4 15,0 0 0-15,0 0 5 0,0 0-1 16,5 2 0-16,-5-2 0 0,0 0 1 0,0 0-2 16,0 0 0-16,0 0 1 0,0 0-1 15,0 0 0-15,0 0 1 0,0 0-1 0,0 0 0 16,0 0 2-16,0 0-2 0,0 0 9 16,0 0-9-16,0 0 1 0,0 0-1 0,0 0 0 15,0 0 3-15,0 0-4 0,0 0 3 16,0 0 0-16,0 0 1 0,0 0-4 0,0 0-1 15,0 0 3-15,0 0 0 16,0 0 0-16,0 0 0 0,0 0 1 0,0 0 0 16,0 0-1-16,0 0 0 0,0 0 0 15,0 0 3-15,0 0-4 0,0 0 1 0,0 0 1 16,0 0-1-16,0 0-1 0,0 0-1 16,0 0 1-16,0 0 0 0,0 0 0 0,0 0 2 15,0 0 0-15,0 0-1 0,0 0 1 16,0 0 0-16,0 0 2 0,0 0-4 0,0 0 2 15,0 0-3-15,0 0 0 0,0 0 2 16,0 0 1-16,0 0-1 0,0 0-1 0,0 0-1 16,0 0 3-16,0 0-2 15,0 0 1-15,0 0 2 0,0 0 0 0,0 0 1 16,0 0-2-16,0 0-4 0,0 0 5 0,0 0-3 16,0 0-3-16,0 0 2 0,0 0 4 15,0 0-1-15,0 0-2 0,0 0 4 0,0 0-2 16,0 0-2-16,0 0 2 0,0 0 0 15,0 0-1-15,0 0-3 0,0 0 4 0,0 0-3 16,0 0-1-16,0 0 3 0,0 0 0 16,0 0 0-16,0 0 3 0,0 0-4 0,0 0 6 15,0 0-5-15,0 0 1 0,0 0-13 16,0 0-5-16,0 0-11 0,0 0-13 16,0 0-20-16,0 0-27 0,0 0-26 15,0 0-32-15,0 0-27 0,0 0-40 0,0 0-360 16,0 0-74-16</inkml:trace>
  <inkml:trace contextRef="#ctx0" brushRef="#br0" timeOffset="23213.54">3218 8351 1464 0,'0'0'-67'16,"0"0"19"-16,0 0 12 0,0 0 1 15,0 0 11-15,0 0 12 0,0 0 13 16,10-10 12-16,-10 10 5 0,6-2-2 0,1 0 6 16,-1 0-3-16,0-1-2 0,2 3 1 15,3-2-3-15,2-3 5 0,1 4-2 0,1-1 7 16,4 0-1-16,4-2 6 0,0 2 0 16,4 0 1-16,5 0 1 0,2 1-1 15,-3 1 1-15,18-2 3 0,1 2-3 0,2 0 0 16,1 2 2-16,6-2-1 0,-3 1-1 15,13 1-6-15,-10-2-1 0,12 6-3 0,-2-2 0 16,3-1-2-16,0 2-2 0,-1 0 2 16,3 1-6-16,-2-1 3 0,-2 1-3 0,-1 0-3 15,2-3 1-15,-2 1-3 0,-1 4-1 16,-1-6 4-16,2 3-3 0,1 2-5 0,-1-5 2 16,-2 1 1-16,-2 3 2 15,-8-4-4-15,-3-1-2 0,3 1 3 0,0 0-3 0,0 0 1 16,-3 2 1-16,11 1-3 15,-8 0 4-15,-3-3 0 0,0-1 10 0,-1 1 0 16,0 0 3-16,-5 2 0 0,2-2-3 16,3 1-1-16,-3-3-1 0,1 2-1 0,-3 0-3 15,2-2 2-15,2 2-4 0,0 2 0 16,-2-4 3-16,2 0-7 0,-2 3 1 0,0-3 3 16,-1 3 2-16,1-1-3 0,-2-2 3 15,1 0-1-15,-1 1 2 0,1 1 0 0,-4-2-1 16,2 0 4-16,-1 0-5 15,-2 2-1-15,-6-2-1 0,-4 0 1 0,-3 0-2 0,3 0 1 16,-3 2 0-16,0-2 0 16,1 1 0-16,-4-1 2 0,-3 0-3 0,-5 0-2 15,0 2 1-15,-5-2 1 0,0 0-2 16,0-2 0-16,-2 4 2 0,-2-2 4 0,-1 0 1 16,-2 0-2-16,0 3 0 0,1-3 4 15,-3 0-2-15,-6 0 1 0,13 0 2 0,-13 0-2 16,9 0-4-16,-9 0 3 0,8 1-3 15,-8-1-2-15,0 0 7 0,10-1-7 0,-10 1-2 16,4 1-1-16,-4-1 0 16,0 0 2-16,0 0-1 0,8 0 0 0,-8 0-6 15,0 0 2-15,0 0 1 0,0 0-10 0,0 0-22 16,0 0-32-16,0 0-39 0,0 0-52 16,0 0-64-16,0 0-118 0,0 0-285 15,0 0-119-15</inkml:trace>
  <inkml:trace contextRef="#ctx0" brushRef="#br0" timeOffset="24846.82">12452 8257 1525 0,'-8'3'-82'0,"8"-3"27"0,0 0 16 16,0 0 22-16,0 0 18 0,0 0 5 0,0 0 8 15,0 0 8-15,0 0 1 0,0 0 8 16,0 0 0-16,0 0-5 0,8-12 5 0,-4 10-6 16,4 0-1-16,-1 0-5 0,1-1 3 15,3 1 2-15,2-1 0 0,0 1 4 0,1-2-5 16,0 2 5-16,1-1-7 0,4 0 5 15,2 1-6-15,-2-2 4 0,1 2-2 16,4 0-1-16,-5 1 1 0,6-1-1 0,-1-3 0 16,-2 4 2-16,3-2 1 0,5 1-3 15,0 0 2-15,-3-3-2 0,4 2 0 0,11-1 0 16,2-1 0-16,1 1 1 0,-4-1 1 16,1 3-2-16,5 1-4 0,-4 1-2 0,6-1 2 15,-1 1 3-15,2-2-6 0,1 2 4 16,-1 2-4-16,0-2 1 0,0 1-4 0,3 0-1 15,-2 1-3-15,-1 1 2 0,-2-1 2 16,1-2-5-16,-4 4 0 0,0-1-1 0,0 1 0 16,-3-1 1-16,-3 3 0 0,-1-3-1 15,-3 1-1-15,-5-2 5 0,-1 3-10 16,0-3 6-16,-3-1-2 0,-3 3-2 16,-3-2 2-16,4 0 1 0,-8 0-1 0,1-1-3 15,0-1 0-15,-2 0 2 0,-2 2-1 16,-5 1-1-16,2-3 3 0,1 2 0 0,-5-2-1 15,2 0 0-15,1 2-1 0,-9-2 1 16,8 0 2-16,-8 0-2 0,10 2-2 0,-10-2-1 16,7 0 2-16,-7 0 0 0,6 0-3 15,-6 0-2-15,7 2 2 0,-7-2-1 0,5 0-16 16,-5 0-12-16,0 0-13 0,0 0-14 16,7 1-28-16,-7-1-33 0,0 0-31 15,0 0-27-15,7-3-80 0,-7 3-251 0,0 0-12 16</inkml:trace>
  <inkml:trace contextRef="#ctx0" brushRef="#br0" timeOffset="26894.89">3191 9636 1372 0,'0'0'-22'0,"0"0"12"16,0 0 4-16,0 0-4 0,1-3-2 0,-1 3 2 15,0 0 6-15,0 0 16 0,0 0-1 16,2-2 2-16,-2 2 1 0,0 0-2 0,0 0 3 16,0 0 0-16,12-2-8 0,-12 2 0 15,8 0 1-15,-8 0 1 0,10-2-5 0,-6 1 5 16,4 1 4-16,3-2-12 0,3 2 13 16,1-2-7-16,5-2 0 0,0 3 1 0,7-1 8 15,5 0-4-15,10-4-1 0,2-2 2 16,7 4-5-16,-1 1 8 0,17-1-4 0,4-3-5 15,1 5 5-15,2-2-2 0,1 1 2 16,2 1-4-16,-2 2 2 0,7 0 1 16,-3 0 5-16,-4-3-7 0,5 1 2 0,-5 2-1 15,2 0 1-15,2 0-1 0,-4 0-7 16,0 0 3-16,5 0-1 0,-4-2 5 0,-3 2-7 16,1-2 1-16,-1 1-2 0,-6-3 1 15,-7 4 1-15,9-2-3 0,-13 2 6 0,-2-2-5 16,3 1 3-16,-2-1 0 0,0-3-3 15,2 4-4-15,-7-3 4 0,2 2 2 0,-4-4-3 16,-1 3 7-16,-2 1 7 16,-3-2 2-16,-4 2-3 0,-8 2 4 0,1-2-6 0,-3 1 1 15,-1 1 0-15,-4-2 0 0,-3-1-3 16,-3 3 1-16,3 0-4 0,-3-2 5 16,-3 2-3-16,-1 0 2 0,-2 0 5 15,-4 0-3-15,4-2 2 0,0 2 0 0,-11 0 6 16,14 0-4-16,-10 0-3 0,-4 0-2 15,13 0 0-15,-6 0-1 0,-7 0 3 0,8-1-1 16,-8 1 4-16,10 0 7 0,-10 0-8 16,9-2 4-16,-9 2-1 0,6-2-6 15,-6 2 1-15,7-1 0 0,-7 1 1 0,0 0-5 16,0 0 4-16,8 0-2 0,-8 0 2 0,0 0-5 16,0 0-3-16,6-3 3 0,-6 3-2 15,0 0-7-15,0 0 1 0,0 0 0 16,0 0 3-16,0 0-20 0,0 0-12 0,4-2-17 15,-4 2-22-15,0 0-28 0,0 0-26 16,0 0-47-16,0 0-77 0,0 0-295 0,-16 6-42 16</inkml:trace>
  <inkml:trace contextRef="#ctx0" brushRef="#br0" timeOffset="37043.01">16184 5933 1414 0,'-3'-1'-28'0,"3"1"15"16,0 0 13-16,-5-2 7 16,5 2 11-16,0 0 12 0,0 0 7 0,0 0 7 15,0 0-1-15,-5-2-3 0,5 2-3 16,0 0-4-16,0 0-1 0,0 0-3 0,0 0-6 16,0 0 1-16,0 0-1 0,0 0-7 15,0 0-3-15,0 0 1 0,8-9-3 0,-6 7-2 16,-2 2 3-16,7-4-4 15,-3 2 0-15,0-1 0 0,5 1-4 0,-5 0-3 0,3-3 4 16,-2 4-1-16,4-3-1 0,-1 0-2 16,0 0 2-16,1 3-2 0,-3-1 4 0,4-2-1 15,-1 1-5-15,-3 1 4 16,6 0-1-16,-7 0-5 0,4 0 3 0,-3-1 0 16,1 3-2-16,-1-1 3 0,-6 1-3 15,10 1 1-15,-3 2-3 0,-2-1 6 0,-5-2-3 16,12 4-2-16,-9-2 0 0,6 1 4 15,-5 3-4-15,3-1 0 0,-3 1 0 0,2 2 4 16,-2-1-3-16,0 2 0 0,0 4 2 16,1-1-2-16,-2 2 1 0,-3 4 3 0,0 2 2 15,0-2 0-15,0 3-3 0,-3 3 3 16,1 3-3-16,-3-2 1 0,2 1 3 0,-6 8-6 16,3-5 2-16,-1-3 5 0,1 8-5 15,-5 2 4-15,1-4-2 0,2 4-2 16,-1-2 2-16,-4 2 1 0,3 0 2 0,0 1-3 15,-3-1 3-15,0 0-5 0,3 1 3 16,-5 2 2-16,3-3-2 0,1-1 0 0,-2 1-1 16,3 2-3-16,-1-2 2 0,1 0 0 15,0 2 2-15,-1-3-1 0,5 4 0 0,-4-2-3 16,1 3 1-16,1-4 3 0,-2 2 0 16,2-1-4-16,3-1 2 0,-2-1 1 0,2 3 0 15,0-3 0-15,-4 1 2 0,3 0-1 16,1-4 0-16,2-5-1 0,-6 8 3 0,5-3-1 15,-5 6-1-15,5 0 2 16,0-6 2-16,0 4 2 0,-2 2 1 0,2-1 0 16,-3 2-4-16,3-10 3 0,0 10-4 15,-3-3-2-15,6-7 3 0,-4-2-1 0,3 1 0 16,-3 9 1-16,2-8 0 0,1-1-4 16,-3-1 4-16,3 2-2 0,0-1 1 0,2-1-1 15,0 3-5-15,-2-3 4 0,0 0 1 16,-2 3-2-16,4 0-2 0,-3-1 2 0,1 1 0 15,2 8 2-15,-1-4-2 0,-1-6 0 16,2 1-1-16,-3-1 2 0,-1 10-1 0,4-6-1 16,-3-1-4-16,3-2 4 15,-1 0-1-15,-1 9 0 0,0 0 3 0,2-6 2 0,-2-4-2 16,-1-2-1-16,1 0 1 16,2 3-2-16,-2-4-1 0,2-3 1 0,0 1 1 15,0-2 1-15,-1 2-5 0,1 1 3 16,-3-2-3-16,3 0 4 0,-2-2-3 0,2-1 0 15,0 2 4-15,0-4 0 0,0 3-4 16,0-1 0-16,-2-1 2 0,2-3-1 0,0 0-4 16,0 0 3-16,-3 0 0 0,3-2 0 15,0 0 0-15,0-3-3 0,0 1 4 0,-2-1 0 16,2-2 0-16,0 1-1 16,0-3 0-16,0-1 2 0,0 1 0 0,0 2-2 0,0-5 0 15,0 5 4-15,0-3-3 16,0-1 3-16,0 0-3 0,0 1 0 0,0-5 0 15,-1 7-1-15,2-4 0 0,-1-3 3 16,-1 8-5-16,1-5 2 0,0-3 3 0,-2 5-2 16,2-5 14-16,0 5-3 0,0-5 2 15,0 0 1-15,-3 3 0 0,3-3 5 0,0 0 3 16,-2 7 3-16,2-7 5 0,0 0 3 16,0 0 2-16,0 0-6 0,0 0-2 0,0 0-5 15,0 0-2-15,0 0-3 0,0 0-1 0,-17-9-1 16,14 6-2-16,-2 1-2 0,1 1-1 15,-2-4-1-15,-3 2-5 0,3 1 3 0,-3-2 0 16,-1 2-1-16,-1-1-4 16,1-2 3-16,-2 3-3 0,1-1 0 0,-3-1-1 15,1 2 2-15,-2 2-1 0,1-4 1 16,-1 3 1-16,-2-1-3 0,0 0-2 0,2 0 2 16,-6 0-2-16,2 0 0 0,3 2 1 15,-3 0 3-15,-2 0-5 0,2 0 5 0,0 0-2 16,-2 0-1-16,4-2-1 0,-8 2 0 15,4 2-2-15,-2-2 4 0,-3 2 0 0,-1 0-2 16,2-2-2-16,-2 2 4 0,-2 0-1 16,-1 0 0-16,-1-1 0 0,1-1-2 0,-3 2 5 15,1 0-3-15,1-2-2 0,-1 2 0 16,-2-2-1-16,6 0 1 0,-6 0 1 16,3 0 0-16,-3 0 0 0,2-2 0 15,3 0 0-15,-3 2-1 0,1-2 0 0,1 1 1 16,1-1 2-16,-2 2-2 0,1-2 3 15,3 2-1-15,-3-2-2 0,2 0 0 0,-2 0-1 16,0 0 3-16,1-1 0 0,-1 0 0 16,2 3-4-16,-2-2 2 0,0 2-2 0,1-1 2 15,-1-1-2-15,2 0 1 0,0 2-2 16,-3 0 7-16,1 0-4 0,3 0 0 0,-1 0-3 16,3 0 2-16,-4 2 0 15,1 0-1-15,3-2 1 0,-3 1 0 0,0 1 1 16,-1-2 0-16,-1 3 1 0,1-1-1 0,-1-1 0 15,3 1 0-15,-2 0 0 0,0 4-2 16,-1-4 4-16,0-1-6 0,3 1 4 16,-3 2 3-16,5-2 1 0,-2 2-7 0,7-1 2 15,-1 2-2-15,2-4 3 0,2 1-4 16,-1 2 2-16,5-2 0 0,0 2 2 0,0-3 1 16,0 1-3-16,3 2 1 0,0-2 0 0,3 0 2 15,-3-1-3-15,4 1 1 0,-1-2 2 16,7 0-1-16,-10 2-1 0,10-2 1 0,-7 2 1 15,1-2-7-15,6 0-12 0,-7 3-14 16,7-3-22-16,0 0-14 0,-10 0-22 16,10 0-24-16,0 0-34 0,-4-7-34 15,2 5-66-15,2 2-373 0,-2-5-120 0</inkml:trace>
  <inkml:trace contextRef="#ctx0" brushRef="#br0" timeOffset="38503.68">16274 5881 1495 0,'0'0'-128'0,"0"0"23"15,0 0 20-15,0 0 12 0,0 0 17 16,0 0 1-16,0 0 20 0,0 0 3 0,0 0 0 16,0 0 5-16,0 0 7 0,0 0 1 15,0 0 7-15,0 0-4 0,0 0 7 0,0 0 6 16,0 0 3-16,0 0 8 0,-11 5 21 16,7-1-3-16,4-4-1 0,-8 0-5 0,3 2 9 15,-3-2 13-15,0 2-3 0,-3 2 4 16,-2-4-4-16,-1 3-1 0,-2 0 5 0,-6-1-5 15,2 0 1-15,-2-1 1 16,-1 1-2-16,3 0-5 0,-5-2 3 0,1 2-5 16,-5-2 0-16,2 2-4 0,1-2-9 15,1 0 4-15,0 0 8 0,2 0-15 0,0-2 4 16,-2 2-3-16,-1 0-1 0,5-2-3 16,1 0 0-16,-2 0-7 0,5 1 12 0,3-1-10 15,0 2 2-15,1-2 1 0,2 2-11 16,-2-3-9-16,7 3-41 0,-3-2-40 0,1 2-44 15,8 0-66-15,-10-1-207 0,6-1 80 16</inkml:trace>
  <inkml:trace contextRef="#ctx0" brushRef="#br0" timeOffset="44775.64">16027 6227 1053 0,'0'0'-2'0,"0"0"23"15,0 0 15-15,0 0 9 0,-3-4 6 0,3 4-1 16,0 0 6-16,0 0 4 0,0 0-1 15,0 0-8-15,0 0-3 0,0 0-9 0,0 0 0 16,0 0-11-16,0 0 1 16,0 0-6-16,0 0 0 0,0 0-5 0,0 0-6 15,0 0 1-15,0 0 1 0,0 0-3 0,0 0-1 16,0 19 3-16,0-13-8 0,3 2 3 16,-1-1-3-16,-2 2 2 0,0-1 0 0,2 2-3 15,-2-3 3-15,1 2-1 0,-1-1 0 16,0 2 0-16,2-3-3 0,-2 1 1 0,3-3 0 15,1 2 12-15,-1 2 5 0,-2-6 5 16,3 3 6-16,3-2 0 0,-1-1 4 0,4-1-5 16,3-2-2-16,1-2 1 0,3 1-2 15,6-7 2-15,5 1-7 0,8-5-5 16,2-5 0-16,-3 0-2 0,14-5-1 16,-6-6-3-16,7 0-1 0,-5-2-1 0,5 0-3 15,-1 0 2-15,-4 1-5 0,0-1-1 16,-3 6-3-16,-9 3-15 0,-1 0-14 0,2 3-14 15,-8 0-18-15,0 5-25 0,-10 2-21 16,-1-1-33-16,0 4-37 0,0 0-61 0,-5 2-250 16,0 3 7-16</inkml:trace>
  <inkml:trace contextRef="#ctx0" brushRef="#br0" timeOffset="45774.82">14904 7663 1278 0,'0'0'-43'0,"2"-6"11"15,-2 6 12-15,0-2 7 16,0 2 6-16,0 0 11 0,0 0-2 0,2-6 12 16,-2 6 0-16,0 0 4 0,0 0-6 15,0 0 3-15,0 0-3 0,0 0-10 0,1-1 14 16,-1 1-1-16,0 0 0 0,0 0 4 16,3 11 2-16,-1-6-6 0,-2 1 6 0,2 4 0 15,0-1 1-15,1 5 0 0,-3-1-8 16,2 2 2-16,-1 0-1 0,1-2 0 0,1 2 0 15,1 3 0-15,0-2-2 0,0 2-4 16,3-6 2-16,-4 4 10 0,7-4 6 0,-5 0 5 16,4-2 5-16,2-1 4 0,-1-3 1 15,2-3-1-15,8 0 0 0,-2-6-3 16,7-2-5-16,14-5-2 0,1-6-2 16,7-3-3-16,8-6-5 0,3-4 2 0,1 0-6 15,2-2-2-15,3-1-1 0,3 2-4 16,-5 1-1-16,3 1 0 0,-3 4-3 0,-4 0-9 15,-3 6-16-15,-5-1-25 0,-11 4-22 16,-4 4-28-16,-8 3-35 0,-7-2-33 0,2 6-72 16,-4-3-235-16,-3 4 24 0</inkml:trace>
  <inkml:trace contextRef="#ctx0" brushRef="#br0" timeOffset="47095.51">8124 9074 1241 0,'0'-6'-24'0,"0"6"18"0,0 0 14 0,-2-4 6 16,2 4 6-16,0 0 13 0,0 0 5 15,0-5-8-15,0 5 11 0,0 0-3 0,0 0-7 16,0 0 3-16,0 0-14 0,0 0 2 16,0 0-11-16,0 0 5 0,0 0-3 15,0 0-2-15,0 0 1 0,0 16-4 0,0-7 4 16,2 2 0-16,5 0-2 0,-2 6-1 15,-4 0-2-15,3 0-1 0,3 2 0 0,-4 0 6 16,2-2-9-16,1 2-1 0,1-2 1 16,-1 0-1-16,0-2-4 0,1-4 7 0,-1 2 1 15,2-1-1-15,3-1 0 0,-3-3 2 16,4 0 5-16,1-5 1 0,2-1 9 0,4-4-1 16,2 0-1-16,4-5 3 0,12-6-4 15,3-2 0-15,2-1-1 0,10-8-2 0,0 3 0 16,0-6 1-16,-2 3-7 0,1-1 3 15,-4-2-3-15,-2 3 0 0,1-1 0 0,-10 4-6 16,-1 1 5-16,2-1-4 16,-4 1 2-16,-2 1 1 0,-1-3-3 0,-1 6-3 15,-2-2 3-15,0 2-6 0,-2-3 8 16,3 3-8-16,-7 0-7 0,-3 7-21 0,0-6-6 16,3 5-24-16,-6 1-15 0,-1 0-36 0,-2 0-37 15,2 4-54-15,-6-1-268 0,0 5 25 16</inkml:trace>
  <inkml:trace contextRef="#ctx0" brushRef="#br0" timeOffset="49715.7">10482 8809 1193 0,'0'-5'-36'0,"0"5"31"16,0-7 1-16,0 7 12 0,-3-6 13 0,3 2 9 16,0 4 12-16,0 0 5 0,-4-6 7 15,4 6 4-15,-1-2-5 0,1 2 2 16,-7-4-1-16,7 4 1 0,-7-1 2 0,7 1-1 16,-10 0 7-16,10 0-4 0,-13 0 1 15,3 1-1-15,3 1 3 0,-3 0-5 0,0 3 1 16,2-3-5-16,-4 3-4 0,0 1-3 15,-1-1-3-15,1 4-7 0,-1 1-2 0,-2 0-2 16,5 2-1-16,-2 0-7 0,-6 1 4 0,6 3-6 16,-3 2-3-16,0-2 3 15,3 4-3-15,-1-1-2 0,1 1-4 0,1-2 0 0,3 3 2 16,-3-1-4-16,-1 3-1 16,6-2-2-16,-1 1-2 0,-1-1 2 0,4-2-1 15,1 0 2-15,2-1-3 0,1-2-2 16,0 1 0-16,0-2-2 0,1 4 2 0,-1-4 0 15,5-1 2-15,-3-1 0 0,3-2-2 16,-2 0-1-16,4 1 2 0,-1-5-1 0,0 1 4 16,2-2-2-16,4-3-1 0,-4-1 0 15,0-2 1-15,4 0-1 0,1-2-2 0,-1-1 1 16,3-3-1-16,0 0 3 16,0-1-4-16,0-3 0 0,-1 3-1 0,3-5-1 0,-4 2-1 15,3 0 0-15,-1-2-2 16,-4 1 4-16,-1 0 2 0,-4 1-3 0,5 0 0 15,-5 1-1-15,1 2 2 0,1-3-1 0,-1 2 1 16,-6 0 1-16,3 1 5 0,1 1-7 16,-2 1 9-16,0-1-8 0,-1 1-1 0,2-1 4 15,-1 0 4-15,-2 2-9 0,1 1-2 16,-2-1 4-16,2-2 2 0,-2 3-2 0,3-1 5 16,-3 0 2-16,2 0-6 0,0 0 7 15,-2 4-3-15,0-6 1 0,0 6 6 0,3-5-6 16,-3 1 2-16,0 4 1 15,1-5 5-15,-1 5-1 0,0-5 4 0,0 5-6 16,2-5-4-16,-2 5-3 0,2-4-1 16,3 0 0-16,-5 4-1 0,2-3 0 0,-2 3 2 15,1-4-4-15,-1 4 3 0,7-2-4 16,-7 2 1-16,6-3 5 0,-6 3-2 0,4-2-5 16,3 0-3-16,-7 2 14 0,0 0-11 15,10 2 4-15,-10-2-7 0,8 5 6 0,-3-1-5 16,1 1 1-16,-4 3-1 0,2-3 1 15,1 5 1-15,-3-2 7 0,-1 1-9 0,-1 1 0 16,3-1-2-16,-3 0 5 0,2 4 0 16,0-3 0-16,-2 1 0 0,0-1-1 0,0 3 0 15,0-2-11-15,0-1-18 0,0 1-13 16,-2 1-25-16,2-3-26 0,-2 1-28 16,2-3-31-16,0 1-28 0,0-2-49 0,0 1-85 15,0 1-295-15,0-5-110 0</inkml:trace>
  <inkml:trace contextRef="#ctx0" brushRef="#br0" timeOffset="50211.18">11077 8777 1529 0,'0'0'-58'16,"-3"-2"30"-16,3 2 18 0,-7-3 19 0,7 3 9 15,-5-2 12-15,5 2 20 0,0 0-4 16,-5-4 10-16,5 4 3 0,0 0-4 0,-7-1-2 15,7 1-3-15,0 0-5 0,0 0-1 16,0 0-1-16,0 0-5 0,0 0-1 16,-4-4-5-16,4 4-5 0,0 0-4 0,0 0-2 15,0 0-4-15,0 0 1 0,0 0-2 16,0 0-4-16,0 0 0 0,0 0-8 0,0 0 1 16,0 0 1-16,0 0 3 0,-4 13-5 15,4-6 0-15,0 5-1 0,0-1-2 0,-2 10 4 16,-3 2-1-16,4 4 1 0,-8 11-4 15,5 0 0-15,-2-1 8 0,-1 4-5 0,-1-4-2 16,3 1 1-16,-1-2 0 0,2-5-2 16,2-5 2-16,-2 0-1 0,0-1 3 0,1-4-3 15,1-1 3-15,0-2-4 0,2-5-25 16,-1 0-26-16,-4-2-31 0,5-1-34 16,0-5-31-16,0-1-47 0,0-4-68 15,2 4-238-15,-2-4-4 0</inkml:trace>
  <inkml:trace contextRef="#ctx0" brushRef="#br0" timeOffset="50542.91">11144 8738 1337 0,'-2'-4'-19'0,"2"1"16"0,0 3 22 16,-1-10 6-16,1 6 13 0,0 0 6 0,0 4 8 15,0-7-4-15,0 7-6 0,0-6-3 16,0 6-3-16,-2-3-4 0,2 3-8 0,0 0-4 16,0 0-1-16,2-7 2 0,-2 7-7 15,0 0 3-15,0 0-4 0,8 16-3 0,-4-9 1 16,-2 1-6-16,0 5 3 0,2 0-2 16,1 5 0-16,-3 1 1 0,-1-1 4 0,-1 1-6 15,0 1 0-15,0 2 2 0,0-4 0 16,-1 1 2-16,1-1-4 0,-4 0-1 0,-1-2 1 15,1 2-1-15,0-2-1 16,-3 0 7-16,2 0-3 0,-4-4-7 0,1 1-24 16,0-3-31-16,-2-4-41 0,5-1-48 15,-4-1-83-15,5-4-252 0,4 0 15 0</inkml:trace>
  <inkml:trace contextRef="#ctx0" brushRef="#br0" timeOffset="52014.82">11707 8840 1278 0,'-5'-4'-18'16,"0"2"9"-16,0-3 5 0,2 3 11 15,0-2 17-15,3 4 13 0,-6-3 14 0,6 3-4 16,-4-5 0-16,4 5-2 0,-9 0-5 16,9 0-2-16,-4-4-1 0,4 4 1 0,0 0 6 15,0 0 3-15,0 0-5 0,-2-4-4 16,2 4 0-16,0 0-6 0,0 0-2 0,0 0-5 16,0 0 0-16,-4-1-1 0,4 1-2 15,0 0-3-15,0 0 1 0,0 0-3 0,0 0-5 16,0 0-1-16,0 0-2 15,0 0 3-15,0 0-3 0,6-6 10 0,-6 6 3 16,0 0-2-16,0 0-1 0,0 0 1 0,0 0-1 16,0 0 0-16,0 0 0 0,0 0 1 15,0 0-4-15,0 0-3 0,4-1 0 0,-4 1 4 16,0 0-4-16,0 0-4 0,0 0 4 16,0 0-5-16,0 0-1 0,0 0-1 0,0 0 4 15,0 0-1-15,0 0 1 0,0 0 5 16,0 0 0-16,0 0-2 0,13 0 0 0,-13 0-5 15,9-2 3-15,-9 2-1 16,10 0-2-16,-4 0-3 0,3 0 3 0,-4 0-6 16,6 0 4-16,-2-2-3 0,1 2 0 15,0 0-3-15,1-2 6 0,-2 2-5 0,-1-2-4 16,1 2-5-16,-1 0-6 0,2-2-5 16,-1 4-10-16,-9-2 2 0,13-2-2 0,-13 2-3 15,8 0 2-15,-3 0 0 0,-5 0 3 16,7 2 1-16,-7-2 8 0,8 0-4 0,-8 0 5 15,5 4 0-15,-5-4 4 0,0 0 1 16,8 2 1-16,-8-2 1 0,2 2 3 0,-2-2-2 16,0 0 2-16,0 0 3 0,2 3 0 0,-2-3 4 15,0 0 10-15,0 0 6 16,0 0-1-16,0 0 7 0,0 0 0 0,0 0 0 16,7 2-1-16,-7-2 6 0,0 0 0 15,0 0-3-15,0 0 4 0,0 0-9 0,0 0 1 16,1 2 0-16,-1-2-6 0,0 0 3 15,0 0-4-15,0 0-2 0,0 0-3 0,0 0 1 16,2 5-1-16,-2-5-1 0,0 0 1 16,0 0 0-16,0 0 0 0,0 0-2 0,0 0-3 15,0 0 2-15,0 0 1 0,0 0-2 16,0 0-2-16,0 0 4 0,0 0-2 0,0 0-4 16,0 0 1-16,0 0 2 0,0 0-1 15,0 0-2-15,0 0 1 0,0 0 0 0,0 0 2 16,0 0-4-16,0 0 2 0,0 0 1 15,-14-7 0-15,14 7 1 0,0 0-3 16,-11 2 1-16,11-2 3 0,-8 0-4 0,8 0 0 16,-9 0 5-16,9 0-7 0,-10 0 0 15,10 0-1-15,-10 0 3 0,10 0 2 0,-8 0-3 16,8 0-2-16,-12 0 3 0,9 1-1 16,3-1 1-16,-9 0 0 0,5 2-1 0,4-2 0 15,-9 2 0-15,9-2 1 0,-8 0-2 16,8 0 3-16,-4 2 1 0,4-2-1 15,0 0-4-15,-6 2 4 0,6-2-5 0,0 0 2 16,0 0 2-16,-9 1-1 0,9-1 1 16,0 0 2-16,0 0-4 0,0 0-3 15,-3 4 0-15,3-4 0 0,0 0 4 0,0 0-5 16,0 0 4-16,0 0-2 0,0 0 2 16,0 7 0-16,2-3-4 0,-2-4 6 0,1 9 0 15,-1-4 2-15,2 5-2 0,1-2 2 16,-3 1-3-16,4 1 2 0,-2 5-3 0,0-2 3 15,-2 2 9-15,0-1-13 0,0 1 3 0,-2 3 0 16,4-2 1-16,-4 5 2 0,2 0-4 16,-2-1 0-16,0 0 4 0,0 1-1 0,-1-2-4 15,1 2 6-15,1-2 3 16,-1-3-6-16,-1 4-1 0,1-6 3 0,-2 4-3 16,1-3 3-16,2-2-3 0,-1 0-3 15,-3-2 6-15,3 1-3 0,0-3-1 0,1 1-1 16,-2-2 6-16,3-3-2 0,0 1 0 15,-2-1 1-15,0-1 0 0,-1 2-3 0,1-3 2 16,2 3 1-16,-1-4-3 0,1-2 7 16,-7 8-6-16,3-6 4 0,1 0-4 0,3-2-2 15,-8 3 3-15,4 1-1 0,4-4 0 16,-8 2 0-16,3 0 2 0,5-2-3 0,-10 3 3 16,6-3 0-16,-2 2-4 0,1 1 2 15,5-3-4-15,-5 0 4 0,5 0-1 16,-12 2-1-16,12-2 1 0,-3 1 0 0,3-1 0 15,0 0 2-15,-7 2-4 0,7-2 6 16,0 0 1-16,0 0 6 0,0 0 1 0,-6 2-2 16,6-2-2-16,0 0 0 0,0 0-1 15,0 0 2-15,0 0 0 0,0 0-1 16,15-10-2-16,-14 7 1 0,8-1 4 0,-3 0-6 16,5 0 0-16,2 1-5 0,-1-1 2 0,4-2 2 15,-1 3-3-15,0-2-2 0,4 2 0 16,2-1-6-16,4 0-20 0,-1 1-17 0,-4 1-28 15,5 2-27-15,-3-2-35 16,-1-2-43-16,1 2-45 0,0 0-454 0,-2 2-172 16</inkml:trace>
  <inkml:trace contextRef="#ctx0" brushRef="#br0" timeOffset="52788.08">12492 8717 1708 0,'0'0'-88'0,"-4"-4"19"15,4 4 11-15,-7-4 23 0,7 4 18 16,-3-1 7-16,3 1 8 0,-9-2 7 0,9 2 2 16,-6-2 6-16,6 2 4 15,-11 2-3-15,11-2 6 0,-15 3-2 0,7-1-1 16,2 0 0-16,-5 2-1 0,1 2 7 15,-1 0-2-15,3 1-3 0,-3 4 1 0,-2 1-1 16,3 1 4-16,-2 1-3 0,-1 4-4 16,3 1 6-16,-3 1-3 0,2 2 2 0,-3 8-3 15,2-7 0-15,-2 7-3 0,2 1-5 0,4-8 2 16,0 0-3-16,-1-2 2 0,6-1 1 16,0 0-3-16,-2-2 3 0,1 1-1 0,4-2-1 15,0 0 0-15,0-3-1 0,0 1 2 16,2-2 1-16,3 0-4 0,-1-2 1 15,0-1-3-15,5 1 1 0,-6-1 5 0,6-5 1 16,-1 3-5-16,0-5-1 0,4 3-2 0,-2-4 1 16,0 0 2-16,3-2-5 15,-3 0 2-15,5-4 3 0,-1 3-7 0,1-4 5 16,0 4 0-16,-2-3-3 0,-1-2 1 16,3 2-3-16,-3-2 0 0,1-1 6 0,2-1-4 15,-3 1 3-15,1-2-2 0,-3 1 2 16,1-2-6-16,-3-1 10 0,0 0-4 0,4-2-7 15,-7-1 4-15,3 1 4 0,2 0-6 16,-2-2-5-16,1 1 3 0,-6-2 0 0,4 0 0 16,-4 2 1-16,2 0 4 0,-1-1 0 15,0 3 6-15,-2-2 0 0,0 3 7 16,1-1-2-16,-3 1 1 0,2-2 3 0,-2 3 2 16,-2-1 0-16,2 1 2 0,-3 3-1 15,1-5-3-15,0 5-3 0,1-3 0 0,-6-1-2 16,2 2 0-16,0 2-4 0,-2-4-1 15,1 4 0-15,-1 2 0 0,-1-3-4 0,1 1-20 16,2 2-31-16,-2 1-32 0,-1 3-38 16,1-3-38-16,-1 1-67 0,4 1-370 0,4 2-91 15</inkml:trace>
  <inkml:trace contextRef="#ctx0" brushRef="#br0" timeOffset="56603.75">6899 11114 518 0,'-5'-4'163'0,"5"4"-17"0,0 0-53 0,0 0-5 15,0 0-22-15,0 0 8 0,-8 0-7 16,8 0 0-16,0 0 8 0,0 0-5 0,0 0-7 16,0 0-4-16,-4-1-9 0,4 1-4 15,0 0-5-15,0 0 1 0,0 0-9 16,0 0 3-16,0 0-4 0,0 0-1 0,0 0-2 15,19-1 2-15,-13 1-4 0,5-2 2 16,-3-1-2-16,2 3-2 0,7-3-1 0,4-1 0 16,-4 2-1-16,6 2 3 0,1-4 6 15,4 2 0-15,2-2-1 16,12 0 1-16,2 0-5 0,2 1 2 0,3 2-3 0,-1-2 1 16,4 1-4-16,-2 4-1 0,4-2-3 0,-4 0 2 15,2 0-9-15,-4 4 0 0,2-2 2 16,1-1-4-16,-7 1-2 0,-2 0 1 0,-6 2-1 15,-7-1 0-15,-2 0-2 0,-3-3-1 16,-1 0 1-16,-6 0-3 0,-1 2 3 16,-1 0-1-16,-3-2-2 0,1 2 0 0,-2-2-2 15,-3 0 2-15,0 0 1 0,-1 0-1 16,1 2-4-16,-1-2 1 0,-7 0 3 0,10 0-6 16,-10 0-17-16,8-2-26 0,-8 2-37 15,7 2-48-15,-7-2-51 0,8 0-88 0,-4 2-357 16,-4-2-124-16</inkml:trace>
  <inkml:trace contextRef="#ctx0" brushRef="#br0" timeOffset="57799.97">13107 11246 1549 0,'-6'0'-81'16,"6"0"30"-16,-5-6 16 16,5 6 8-16,0 0 6 0,0 0 13 0,-4-1 4 15,4 1 12-15,0 0 11 0,0 0 10 16,0 0 5-16,0 0 6 0,0 0-2 0,0 0 2 16,-8 0 1-16,8 0 2 0,0 0 2 15,0 0 6-15,0 0-1 0,0 0 0 0,0 0-2 16,15-4-1-16,-9 2 1 0,0 0 0 15,2 1 1-15,5-1 5 0,1-2-2 0,3 1-3 16,3-1-2-16,-4 0 2 0,3 1-6 0,2-2-3 16,5-2-1-16,-6 5-2 15,5-3 0-15,3-1-2 0,-1 2-6 0,5 1 1 16,-2-2-5-16,-2 3-2 0,14-3-2 16,-7 1 6-16,-3 2-13 0,3 0 3 0,-7 1 0 15,6 1-5-15,-2 0 3 0,-3-2-4 16,-4 2-1-16,4 2-2 0,-4-2-4 0,-1 0 2 15,-1 0-1-15,-3 0-2 0,-2 0-10 16,-1 0-18-16,-3-2-16 0,1 4-17 0,-5-2-19 16,1 0-23-16,-1 0-28 0,1 0-26 15,-3 0-43-15,0 1-66 0,3-2-336 0,-5 2-97 16</inkml:trace>
  <inkml:trace contextRef="#ctx0" brushRef="#br0" timeOffset="60710.43">3264 12310 1515 0,'0'0'-62'0,"0"0"27"15,0 0 10-15,0 0 11 0,0 0 7 0,12-7 7 16,-12 7 20-16,9-4 5 0,-5 1 5 15,3 1-1-15,-4 0-1 0,4-1-3 16,1 0 6-16,4-1-8 0,0 2-2 16,-2-2 4-16,7 1 0 0,-3-2-1 0,5 0 0 15,2 4 0-15,0-1 3 0,2-3-5 0,0 3-4 16,4-1 4-16,3-1-7 0,10 0 5 16,4 1-5-16,-2-2 3 0,2 3-10 0,2-1 8 15,2 2-7-15,1-3 4 0,1 2-4 16,5-1 8-16,-1 6-1 0,1-6 1 0,-3 3-2 15,1 0 0-15,-1-1-3 0,3 1-2 16,-5 4 0-16,0-2 0 0,-1 2 1 0,-4-4-4 16,-2 1 3-16,-7 2-1 0,-7-1-6 15,-2 1 5-15,2 0-6 0,-8-1-4 16,3 0-13-16,-6 0-31 0,1 2-31 16,-4-2-27-16,-2-2-39 0,-1 1-43 0,3 1-337 15,-5-2-27-15</inkml:trace>
  <inkml:trace contextRef="#ctx0" brushRef="#br0" timeOffset="63831.27">23750 9965 1278 0,'0'0'-97'0,"0"0"18"15,0 0 8-15,-9-1 9 0,9 1 12 0,0 0 7 16,-10 1 6-16,10-1 9 0,-6 0 4 16,-3 2 8-16,9-2 9 0,-10 4 0 0,4 0 15 15,-5-2 3-15,5 0 0 0,-3 2 9 16,-1-2 1-16,-1 2 0 0,1-1-3 0,-2 3 1 16,-1 0-1-16,2-1 11 0,-2 1-4 15,1-1-6-15,-3 3 1 0,1-1 7 0,-1-1 1 16,0 2-7-16,-2-1-4 0,0 1-2 0,2 2 4 15,1-3-5-15,0-1 1 0,-1 3-5 16,0-2 2-16,-2 1-6 0,5 4 0 16,-5-5 1-16,4 3 2 0,1 1-5 15,-1-2-4-15,3 3 5 0,0-1-1 0,-3 0 4 16,2 1-1-16,-2-1-7 0,1 3 2 16,4-1 8-16,-3 0-13 0,0-2 8 0,-1 4-2 15,4-2-4-15,0 3 6 0,-4-3-3 16,2 4 0-16,4-3-2 0,-5 2 6 0,5-1-5 15,-2-1 0-15,-1 0 3 0,1 2 2 16,1-2-7-16,2 2 4 0,-2-1-1 0,1-1-4 16,2 0 1-16,-1-1-2 0,3 3 5 0,-2 0-1 15,2-4 0-15,-3 1 5 16,3 1-3-16,1 2 2 0,1-2-1 0,-2-1 0 16,2-2-6-16,0-1 9 0,2 0-3 15,-2 0 2-15,1 1 7 0,-1 1-13 0,2-1 4 16,3 0 4-16,0-1 7 0,-2 1 0 15,2-3 0-15,1 3-1 0,0-1 2 0,1-1 10 16,1-1-11-16,0 1 7 0,3-1-4 16,-1 2 8-16,1-2-4 0,-1 0-1 0,2 2 3 15,1-5-2-15,0 1 2 0,-1 1 5 0,3-1 0 16,0 0-4-16,4 0-1 0,-4 0-2 16,5 1-1-16,0-2 4 0,-4-1-4 0,5 4 0 15,-1-2-4-15,0 1-1 16,3-1 2-16,-1-3-1 0,0 3-7 0,3 0 2 0,-2 0-1 15,2 1-2-15,1-1 5 16,-1 2-1-16,-2-1 2 0,13 5-1 0,-7-5 6 16,6 4-4-16,0 2 1 0,-2-3 0 15,3-1-1-15,-3 2 0 0,2 1 2 0,0-1 3 16,-2-2-8-16,3 3 3 0,-3 0-1 16,-1-3-1-16,1 3-1 0,3-3 3 0,-3 3 1 15,4-3 2-15,-2 2-3 0,-5-4 1 0,7 3 1 16,-4 2-2-16,-1-5 0 0,4 2-2 15,-5-1 0-15,-1-2 1 0,8 1-3 16,-6-2 0-16,-5 2-2 0,10 2 2 16,-6-3-4-16,-3-1 1 0,9 2 0 0,-7-1 0 15,-3-3-2-15,5 2-2 0,-2-1 2 16,9 1 0-16,1-1-3 0,2 1-3 0,-6-1 5 16,-4-2-4-16,7 1 2 0,2-1-1 15,-2 3 1-15,-10-3-4 0,5 0 1 0,-1 0-2 16,7-1 4-16,-4 3-1 0,-5 0-1 0,1-4 1 15,0 5 0-15,9-5-1 0,-7 4 0 16,-2-2-2-16,-2 0 2 0,5-1 0 0,-6 4-2 16,2-3 1-16,3-2-3 0,-3 2 2 15,1-2 0-15,0 1 4 0,-2-1-3 16,5 2 1-16,-5-4 1 0,5 2 2 0,-4-1 5 16,0 1 0-16,3-2-1 0,10 0 1 15,-10 2-1-15,-3 0 0 0,-4-2-2 16,0 2-1-16,5 0 2 0,-7 0-2 0,0 0 1 15,5 0-2-15,-5 0-1 0,0 0 1 16,0 0-3-16,1 0 5 0,-1 0-3 0,0 0-1 16,0 0 0-16,0-3-2 0,-2 6 0 0,2-3 0 15,0 2 0-15,3-4 1 0,-1 4-1 16,-1-4 0-16,0-1-2 0,2 3 3 0,-1-1 1 16,0 1-3-16,3-2 0 0,0 2 2 15,1-2 0-15,-2 0 4 0,-2 0-4 16,5-2-3-16,-2 1 3 0,0 1-1 15,0 0 0-15,2-1 0 0,-2-1 0 0,-2 0 0 16,2-1 5-16,-3 0-7 0,3-1 2 16,-3 5 0-16,0-5-1 0,-2 1 0 0,0 1-1 15,-2-1 1-15,1 0 1 0,-6 1-2 16,6 1-1-16,-3-1 0 0,-2-1 5 0,4-1-3 16,-5 1 1-16,8-2-2 0,-8 1 3 0,5-4-2 15,-1 4-2-15,-2-4 3 0,2 1 0 16,-4-2-3-16,2 5 4 0,-2-2-1 0,-1-5 0 15,2 0 4-15,-1 1-4 16,0-4 1-16,-1 2-1 0,0-1 1 0,-1 0-1 0,8-7-2 16,-8 3-1-16,-4 1 0 15,3 3 3-15,-3 0-2 0,0 2 1 0,-2 0-1 16,0-1 4-16,-2 1-3 0,1 0 1 16,-3 2-2-16,-1-1 1 0,1-1 1 0,-2 2 0 15,0 0-2-15,-1-2 3 0,-1-1-1 0,-1 0 0 16,-1 1-1-16,0 0-2 0,0-2-1 15,-1 2 4-15,-1-4 0 0,-5 2 1 0,3-2-2 16,0 0 1-16,-3-1-5 0,-1-1 2 16,-2 1 3-16,1-2 0 0,-4 2-1 0,3 0-2 15,-3 0 5-15,1 1-4 16,-1 0 2-16,1 2-2 0,-3 0-1 0,2-1 2 16,3 5 1-16,-5-3-2 0,1 3 1 15,-1 1 0-15,0 1 0 0,-2 0 0 0,2-2 1 16,1 2-1-16,0 2 1 0,-6-5-3 15,3 3 4-15,1 2-2 0,-1 0 0 0,-2 0 0 16,1-3 0-16,-4 3 1 0,4 2-2 16,1-3 1-16,-5 3 0 0,6-3 1 0,-8 0 4 15,4 3-7-15,-3-4 5 0,-1 3-3 0,3 0-1 16,-1-2 2-16,-3 0 0 0,-3-1 1 16,-8 0-1-16,1-3 1 0,-1 2 1 0,0 1-4 15,-4-2 0-15,5-1-1 16,-5 3 0-16,0-2 3 0,2-1-2 0,-1 3-2 15,-1-2 1-15,2-2 1 0,-2 3-3 16,1-2 0-16,0 3 2 0,-1 0-1 0,0-4 2 16,0 3-1-16,0-1-2 0,-1-1 3 15,2 3-4-15,0-3 5 0,-1 3-2 0,0-3 0 16,-2 4 2-16,2-2-2 0,0 0 0 16,-1 1 4-16,-1 3-5 0,0-3 1 0,-5 1 3 15,5 0-2-15,1-1 1 0,-1 3 0 16,2-1 0-16,-2 2 2 0,2-5-1 0,6 6-2 15,5-2 0-15,-9-1 2 0,9 3 0 0,0-1 1 16,1 0 0-16,-1 0-3 0,1-1 1 16,-1 2 1-16,-1 1 1 0,3-3-1 15,-4 5-2-15,1-3 1 0,1-1 3 16,-11 2 2-16,-2-1-4 0,11 2-1 0,-3-2 0 16,-8 3 2-16,6-1 1 0,-8-3-2 15,3 3-2-15,-3 1 3 0,6 1-4 0,-9-1 6 16,3 1-2-16,-2 2 1 0,2-3-4 15,6 1 5-15,-8 1-6 0,8-1 2 0,-4 0 2 16,-4 2 1-16,11 1-5 0,-1-3 4 16,-9 2 0-16,5 0 0 0,-3 3-3 15,7-5-1-15,-5 4 5 0,4-1-4 0,-5 2 3 16,4-5-1-16,9 4 0 0,-12-2 1 16,-1 2-1-16,8-1 0 0,4-1 1 0,1-2 1 15,0 3-4-15,2 1 2 0,-1-2 1 16,1 2-2-16,2-3 1 0,3 1 0 0,-5 5-2 15,2-4 4-15,0 1 0 0,2 1-4 16,2-1 1-16,0 2 0 0,1-4 3 0,0 4-10 16,-1-2-4-16,0-1-5 0,0 3-3 15,0-4-4-15,0 3-5 0,2-1-11 0,3 2-12 16,-1-2-18-16,0 1-21 0,2-3-34 16,5 2-43-16,-1 0-83 0,2-1-298 0,1 1-52 15</inkml:trace>
  <inkml:trace contextRef="#ctx0" brushRef="#br0" timeOffset="66567.67">5117 11003 1399 0,'0'0'-72'0,"0"0"19"0,-11 0 12 0,11 0 19 15,-3-2 16-15,3 2 6 0,0 0 5 16,-12-2 11-16,12 2 3 0,-8-1 6 0,2-1-3 16,0-2-4-16,-1 2 5 0,-1-2-9 15,0 2 8-15,-3 1-5 0,-2-4 5 0,3 5-5 16,-5-3-2-16,-2-1 0 0,-1 0-2 16,-4 1-5-16,6 1 1 0,-5 0-1 0,0-2 1 15,-4 0 0-15,1 2-3 0,-1 1 2 0,2-4 0 16,1 5-3-16,-8-1-2 15,0-3 5-15,3 2-3 0,2 2 4 0,0-2-5 16,0 4 0-16,-7-2-3 0,2-2 0 16,2 4-2-16,-2-2 0 0,1 0-1 0,-1-2 9 0,-1 2-5 15,-1-2-8-15,-2 4 1 16,-7-2 5-16,3 2 0 0,-8 0-3 0,11-4 6 16,1 4-1-16,2 0 1 0,-4-2-3 15,3-2 3-15,-11 6-3 0,10-4 0 0,1 0 2 16,1 1 0-16,5 1-4 0,-2-2 0 15,-5 3 8-15,4-2-8 0,0-1-9 0,-2 0 8 16,0 2 1-16,-10 0 2 16,4 0 2-16,8 0 4 0,-15 2-1 0,10-2 0 0,-10-1 0 15,1 3-4-15,2 0-1 16,-4 0-2-16,2-1 3 0,-1 1-2 0,0 0 3 16,0 0-6-16,3 0 1 0,0-1 1 15,2 3 3-15,7-2-1 0,3 1-1 0,1 0 0 16,0-2-2-16,-2 3 2 0,-7-1 3 0,8-1-6 15,5 5 8-15,0-2-2 0,0-2-6 16,-1 1 2-16,3 2 1 0,0-2-2 0,1 3-1 16,0 0 4-16,-1 1 0 0,3 0-1 15,-4 0 1-15,3 1 3 0,2 2-9 0,-8 4-2 16,6-3 8-16,4-1-3 0,-1 0 4 16,-2-1 1-16,6 0 1 0,-3 3-5 0,2-1 1 15,0-1-3-15,-1 3 3 16,-1-4-5-16,2 4 3 0,3-2 4 0,-1 4-5 15,1-4 3-15,1 4 1 0,1-1 2 16,-1-3-1-16,0 6-2 0,6-4-6 0,-2 2 7 16,0-2-2-16,4 2 2 0,0-1-2 15,1 2 3-15,2-4-4 0,2 2-4 0,1 0 7 16,0 2 0-16,-1-4 1 0,5 2-1 16,-1 2-3-16,3 0 1 0,-1-4 5 0,2 2-7 15,3 2 1-15,-1-2 0 0,3 0 3 16,0 0 2-16,2 0-3 0,6 4 0 0,1-5 6 15,3 6-1-15,1-1 1 0,4-5-5 16,4 2-5-16,1-2 10 0,3-2-3 16,0 2 5-16,13 1-6 0,-7-5 10 15,-2-1-10-15,13 1-2 0,-1 1 2 0,-11-1 6 16,2-1-5-16,6 3-2 0,-11-3 4 0,5 1-2 16,-2-3-4-16,4 4 1 0,9-3 1 15,-1 5 7-15,-8-3-3 0,-3-3 1 0,2 4 3 16,8 1-6-16,4-2 0 0,0 1 1 15,2-1-3-15,0-3 0 0,5 4-1 0,1-3 2 16,1-6 2-16,-2 5-2 0,3-1-1 16,-2-3-2-16,4 3 6 0,-3-2-7 0,-2-2 1 15,-9-3 11-15,12 6 3 16,-15-5-2-16,2-1 5 0,-3-2-4 0,1-1-2 16,2-3 3-16,-5 2-1 0,3-1-2 15,-3-4 1-15,9 0 0 0,-4-3 2 0,1-2-4 16,-1-1-6-16,-11 2 0 0,-2-1 5 15,-2 1-3-15,-2-1 5 0,-1-1-10 0,-2 5 5 16,-4-6-4-16,1 2 1 0,-11 3 2 16,-3 1-3-16,2 1 7 0,-6-3-6 0,-1 4-1 15,0-2 2-15,-1 0-1 0,1-2 1 16,-2 4 0-16,1-2-2 0,-1-2 1 0,0 1 3 16,-1-1-4-16,1-1-3 0,-1 1 9 15,-1 0 0-15,2 3-9 0,1-3 3 16,-3 0-2-16,-1-1 7 0,3 1-1 15,-3 1-3-15,0 0 1 0,2-1 2 0,-2 0-6 16,0-1 3-16,-2 1 4 0,5-2-5 0,-4 0 0 16,3-2 6-16,-1 0-4 0,1 0 8 15,-2-4-4-15,-1 0 2 0,2 0-2 0,-1-2-3 16,5-8 6-16,-7 7-7 0,5 1-1 16,-7-1 1-16,2 1 6 0,-3-2-7 0,1 4 2 15,-2-4 4-15,0-1-3 0,-1 5-1 16,-1-2-2-16,0 1 5 0,-2 0-3 0,1 3 2 15,-2-3 1-15,-3 0-1 0,-1 4 2 16,1-3-6-16,-2-2-1 0,-2 3 4 16,-3-2-2-16,0 2-1 0,6 2-16 15,-7 2-12-15,0-4-23 0,4 6-36 0,0-1-28 16,-4 1-45-16,7 3-99 0,0 0-154 16,3 4 78-16</inkml:trace>
  <inkml:trace contextRef="#ctx0" brushRef="#br0" timeOffset="69406.62">10832 12237 1091 0,'0'0'-17'0,"0"0"10"16,0 0 9-16,0 0 1 0,-4-9 7 0,4 9 8 16,0 0 6-16,0 0 4 0,0 0 6 15,0 0-1-15,0 0 2 0,0 0-2 0,0 0-3 16,0 0 2-16,0 0 3 0,0 0-2 15,0 0-1-15,0 0 5 0,0 0 6 0,0 0-6 16,15 0-6-16,-15 0 7 16,0 0 1-16,14 0-2 0,-8 1 1 0,3-1 0 15,-3 0 1-15,4 0-2 0,-1 0-4 0,-1 0-1 16,2 0 0-16,3 0-1 0,-1-1-1 16,2 1 2-16,0-2-7 0,3 2-1 0,0-2-1 15,2 2-3-15,2 0 4 0,2-2-3 16,-1-1-5-16,6 3-3 0,-2 0-4 0,2-1 3 15,2-1-1-15,2 2 2 0,1-2-1 16,1 2-1-16,-1 0-2 0,12-2-2 0,1 2 2 16,-5 2-2-16,4 0 1 0,-8-2-3 15,10 0 4-15,-4 2-2 0,-2-2-2 16,0 1 1-16,6 4 2 0,-10-7-4 16,-1 2 0-16,8 2-1 0,3-2-1 0,-5 4 1 15,-1-1 1-15,-5-2-4 0,-5 1 4 16,-1 3 0-16,2-5-3 0,-2 3 2 0,0-1 0 15,0 2-5-15,-1-2 2 0,1-2 5 0,-2 3-6 16,0 2 4-16,-2-3-2 0,-1 0 1 16,2-1 1-16,-6 1-2 0,2-1 2 0,2 1-4 15,2 3 12-15,-3-4 4 0,-1 3 0 16,4-2 0-16,-7 0 2 0,5-2-3 0,-3 2 3 16,-1-2-2-16,3 2-2 0,-9-1-4 15,5 1 1-15,-3-2 0 0,-1 3 2 16,-4-3-5-16,0 0 0 0,0 0-2 15,-4 0-1-15,0 0 0 0,4 0-5 0,-9 2-19 16,8-4-37-16,-11 2-39 0,11 0-50 16,-8 2-64-16,-3-2-126 0,14 3-259 0,-9-1-96 15</inkml:trace>
  <inkml:trace contextRef="#ctx0" brushRef="#br0" timeOffset="70283.23">14563 12237 1541 0,'-6'-3'-50'0,"6"3"8"15,0 0 22-15,-9 0 7 0,9 0 12 16,0 0 17-16,0 0 11 0,-8 0 3 0,8 0 0 16,0 0 9-16,0 0 2 0,0 0-1 15,0 0 4-15,13-8 1 0,-6 6 2 0,1 0 3 16,0-1 2-16,4 0-6 0,3 1 3 0,0-2-1 15,4 0-1-15,-1 1 1 0,9-2-1 16,0 2-4-16,-1-1-3 0,4 2-4 16,-1-4-4-16,11 1 0 0,-5 3-6 15,5-1-1-15,5-1 0 0,-10 2-6 0,-3-1 0 16,17 2-2-16,-4-3 0 0,2 2-4 16,3 4 7-16,5-2 8 0,0 0 1 0,12 2 0 15,-11-2 4-15,3 2-5 0,10-1 3 16,1 2-4-16,-14-1-2 0,0-2-1 0,4 0 0 15,-6 2-5-15,1 0-3 0,-3-1 2 16,-4 1-2-16,0 2-2 0,-4-1-1 0,-8-3-1 16,-4 2-2-16,0-2-1 0,-10 4 2 0,3-3-7 15,-3-1 3-15,-4 0 1 0,-1 0 1 16,0 0-2-16,-4 0 0 0,-1 0 1 0,-1 0 1 16,-1 0-1-16,-1-1 0 15,1 1-3-15,-2 0 5 0,-1 1-2 0,-7-1-5 16,13-1-1-16,-10 2 1 0,-3-1-3 15,13-1-4-15,-13 1-17 0,9 0-26 0,-9 0-31 16,8 0-49-16,-8 0-34 0,10 0-49 16,-6 1-109-16,3 2-102 0,-1 1-144 0,1-3-65 15</inkml:trace>
  <inkml:trace contextRef="#ctx0" brushRef="#br0" timeOffset="71163.36">18820 12183 1420 0,'-10'2'-72'15,"-2"-2"10"-15,7 4 26 0,-2-4 6 0,7 0 13 16,-10 0 9-16,10 0 4 0,-8 1 12 0,8-1 5 16,-7 0 12-16,7 0 4 0,-4 3-1 15,4-3 11-15,0 0 1 0,0 0 1 16,-9 0 6-16,9 0 7 0,0 0 1 15,0 0 3-15,0 0 0 0,0 0 5 0,0 0 1 16,23 2-1-16,-10-4 4 0,0 2-1 16,1-2-2-16,5 1 1 0,2 0-1 0,6-3-1 15,7 2-2-15,6-3-4 0,2 1-2 16,2-1-5-16,-6 5-4 0,3-5-5 0,4 2-1 16,1 3-4-16,-2-2 0 0,5 0-4 15,-4 0 0-15,8 2-4 0,0-4-1 0,3 4 4 16,1 0-5-16,2 0 1 0,-1 0-4 0,1 0 3 15,11 4-6-15,-2-2 2 16,-11 2-7-16,8 2 4 0,0-2 0 0,-10-1-6 0,-3 3-2 16,2-1 1-16,-4 0-2 15,-5-5-2-15,2 3 3 0,-2 1-2 0,-5 0-1 16,-3-2-2-16,-8 0 3 0,-1 1-1 16,-6-1-3-16,-1 0-1 0,1 0-2 0,-6-2 5 15,-4 2-4-15,1-2-2 0,0 2 3 16,-2-2-2-16,-6 0-2 0,7 1 0 0,-7-1 0 15,-5 0-13-15,13 3-29 0,-6-3-27 16,-7 0-36-16,5 2-38 0,-5-2-41 0,9 0-58 16,-5 2-108-16,-4-2-58 0,10 3-140 0,-3-3-51 15</inkml:trace>
  <inkml:trace contextRef="#ctx0" brushRef="#br0" timeOffset="72062.98">22073 12228 1448 0,'0'0'-40'0,"-8"0"16"0,8 0 5 16,0 0 10-16,0 0 14 0,-8 0 6 15,8 0 6-15,0 0-1 0,0 0 13 0,0 0-2 16,0 0 11-16,13-10 3 0,-1 8 5 15,-2-2 4-15,2 2 6 0,3-3 1 0,2 1 1 16,-1-2-1-16,8 2 0 0,-1-2-6 16,7 1-2-16,7-2-1 0,1 1-3 0,4-2-4 15,0 4-4-15,1-2-4 0,2 6-2 16,4-3-3-16,1-3 2 0,0 6-3 0,0-1-4 16,5 1 0-16,-1-2 0 0,1 0-5 0,2 2 0 15,1 0-1-15,16 4 5 16,-3-3-5-16,0-1 1 0,1 2-2 0,-1 0-2 15,-4 3-1-15,-12-5-2 0,14 2 0 16,-14 4 1-16,-1-4-3 0,3 0-2 0,-2 0 4 16,-5 2-3-16,0-4-1 0,0 2 2 15,-3 0-2-15,-1-2-3 0,-8 0 1 0,3 3-1 16,-4-3 2-16,-8 2-2 0,0 0 0 16,-5-2-1-16,-4 2 0 0,2-2 1 0,-4-2-2 15,-1 4 1-15,-2-4 0 0,-2 2 3 0,-3 2-1 16,0-2 0-16,0-2 2 0,-1 2-3 15,-1 0 1-15,1 0-1 0,-9 0-1 16,13 0 2-16,-10 0-4 0,-3 0 0 0,12 2-4 16,-9-2 3-16,-3 0-17 0,10 2-32 15,-10-2-27-15,7 1-34 0,-4 1-42 16,-3-2-50-16,4 5-109 0,-3-2-310 0,-1-3-120 16</inkml:trace>
  <inkml:trace contextRef="#ctx0" brushRef="#br0" timeOffset="75625.78">12297 11458 1621 0,'4'-5'-62'0,"-1"0"19"0,-2 2 15 16,1 0 4-16,0-1 5 0,1-1 22 16,1 0 1-16,-3-1 4 0,4 1 4 0,2-3-3 15,-2 2-3-15,5-5 3 16,0 0 5-16,2-1-3 0,3-4 0 0,1 2-3 16,8-8 4-16,1-1 3 0,5-2 8 15,-2 0-6-15,-1-2 10 0,13-5-3 0,0 2 4 16,0-3-7-16,7 1 3 0,1 0 3 15,1-2-7-15,1-2 2 0,4 2 0 0,6 2 0 16,-2-2-7-16,7 0 2 0,16-8 3 16,6 1-6-16,1 1 0 0,2-3-3 0,4 2 0 15,-2 0-5-15,3 2 5 0,0-1-2 16,4 1-1-16,-3-2-4 0,7 2 6 0,-3 2-4 16,4-3 5-16,1 3-7 15,6-2-5-15,-3-1 2 0,4-1 3 0,2-3 0 16,-4 3-1-16,6-1 1 0,-1 1 1 0,-3-1-1 15,-1 6 1-15,2-4-3 0,-2 6 2 16,5-2 0-16,-3 4-4 0,-2 0 1 0,1 0 6 16,-5 3-4-16,2-1-2 0,-4 0 0 15,2 1 2-15,-4 0 1 0,-3-2-3 0,6 5-1 16,-6 2 3-16,-16 2-3 0,-2 4 1 16,-2-1 2-16,-3 2-1 0,-4 0 1 0,1 0-4 15,-4 4 0-15,-5 0 2 0,-5 1 1 16,-1 1-1-16,-13 0 1 0,1 3-4 0,-3 1-1 15,-4-1 5-15,-3 0-4 16,-7 4-1-16,-3-2 3 0,-8 3 1 0,2 1-2 16,-3-1 4-16,4-2-5 0,-8 5 2 15,1-3 0-15,-1 1 0 0,-1 0-4 0,-1 0 1 16,0 2 3-16,-6-2-3 0,4 0 1 16,-10 2 0-16,11 0-6 0,-7 0 4 0,-4 0 1 15,10-2-10-15,-10 2-13 0,7-1-15 16,-7 1-15-16,0 0-23 0,8 1-17 0,-8-1-26 15,0 0-45-15,2 4-328 0,-2-4-1 16</inkml:trace>
  <inkml:trace contextRef="#ctx0" brushRef="#br0" timeOffset="76987.32">18851 8543 1312 0,'0'0'-11'15,"0"0"28"-15,0 0 17 0,0 0 10 16,0 0 11-16,0 0 10 0,0 0 5 0,0 0 2 16,0 0-9-16,0 0-4 0,12-2-10 15,-7-1-3-15,5-1-5 0,5-2-2 0,4 2-9 16,4-3-1-16,15-5-5 0,2 3-5 16,14-6-8-16,5 2-7 0,0-2-12 0,-3 1-18 15,6 3-14-15,-2-3-27 0,0 3-37 16,-15 0-33-16,2 1-49 0,-5 1-326 0,-2 1-16 15</inkml:trace>
  <inkml:trace contextRef="#ctx0" brushRef="#br0" timeOffset="77523.77">19328 8568 1437 0,'-9'4'13'0,"9"-4"9"0,-4 0 4 16,4 0-9-16,0 0 0 0,-6 3-9 0,6-3 8 16,-3 6 3-16,3-6 3 0,3 7-4 15,-3-1 2-15,2 0-2 0,-2 3 2 0,4 1-7 16,-4-1 3-16,0 3 0 0,4-1 0 15,-4 0-5-15,2 1-3 0,-2 0 7 0,0 4-9 16,2-5 3-16,-2 5 0 0,0-2 0 16,-2 0 5-16,2-1-11 0,-2 3 6 0,-2-2 0 15,-2 2 2-15,2-1-8 0,-5-1 9 16,3 2-8-16,-3-4 0 0,4-1 2 16,-7 3 2-16,2-2-7 0,2 0 5 15,-5-2 1-15,-1 3 15 0,1-4 1 0,3-2 3 16,-3 0-1-16,2 2 3 0,-2-2-3 15,1-5 5-15,4 3 4 0,1-1 0 0,-1-1 6 16,1-1 4-16,4 0-1 0,-4 2-3 0,5-3 1 16,2-1 5-16,-8 2 0 0,8-2-5 15,0 0-6-15,0 0-3 0,0 0 3 0,0 0-8 16,23-11-4-16,-11 4-1 16,10 1-4-16,-2 1 2 0,5-3 6 0,14-1-9 0,-1-2-4 15,1 2 0-15,4 0-2 0,0 0-2 16,4 1-5-16,-2 1-20 0,4 1-26 0,-1 0-33 15,1 1-30-15,-6 1-28 16,-1-1-44-16,-6 3-53 0,-9 1-99 0,-2 1-244 16,1-2-74-16</inkml:trace>
  <inkml:trace contextRef="#ctx0" brushRef="#br0" timeOffset="78066.7">19876 8761 1548 0,'-3'-2'-7'0,"3"-4"25"0,0 6 17 0,0-8 14 16,0 8 12-16,-2-5 8 0,2 5 2 15,0-6-3-15,0 6-8 0,0 0-4 0,2-3-7 16,-2 3-7-16,0 0-4 0,0 0-4 15,0 0-3-15,0 0-1 0,0 0-2 0,6 11-7 16,-4-6 0-16,1 1-3 0,1 2 0 16,1 5-5-16,-5 0 3 0,1-1-1 0,1-2 1 15,1 4-2-15,-1-1-2 0,0-1-4 16,-2 1 2-16,0-4-5 0,2 0 5 0,-2 1-3 16,2-2 3-16,-2 1-5 0,2-4 5 15,-2 1 0-15,0 0 4 0,2 0 8 0,0-3 16 16,1-1-7-16,-3-2 0 15,0 0-2-15,0 0-1 0,8-7-2 0,-4 2-7 16,1-4 1-16,-2 0-3 0,6-4-4 16,-3-3-2-16,4 0 1 0,2-5 0 0,-2 3-4 15,-2-2 0-15,2 7 0 0,1-2-4 0,-5 0-1 16,2 1 0-16,1 3 3 0,-3 2-3 16,1-1-2-16,1 3-1 0,-1-1 1 0,-4 2-2 15,6 0-7-15,-4 3 6 16,-2 0-2-16,4 3 0 0,-7 0-2 0,12 2 4 0,-8-1 0 15,5 2 2-15,-3 6 0 0,-2-4 1 16,3 4-1-16,-4 1-1 0,4 0-3 16,-2 1-2-16,-4 1-16 0,1 2-21 15,3-3-23-15,-1 1-31 0,-3-1-33 0,2 2-36 16,1-5-44-16,-1 2-83 0,0-1-327 16,2-2-117-16</inkml:trace>
  <inkml:trace contextRef="#ctx0" brushRef="#br0" timeOffset="78308.67">20331 8591 1692 0,'-4'-5'13'0,"4"5"21"15,-7-1 19-15,7 1 7 0,0 0 11 0,-6-2 5 16,6 2-1-16,-2-4-7 0,2 4-6 15,0 0-2-15,7-6-12 0,-2 3 0 0,5-1-2 16,2-2-24-16,2 0-16 0,3 1-16 16,4-1-17-16,2-1-15 0,5-1-24 0,-1 3-33 15,-2-3-27-15,0 0-37 0,-2 3-53 16,2-3-357-16,-3 4-75 0</inkml:trace>
  <inkml:trace contextRef="#ctx0" brushRef="#br0" timeOffset="78623.53">20503 8389 1536 0,'0'0'-34'15,"-9"0"12"-15,9 0 3 0,-6 0 20 0,6 0 5 16,-6 3 14-16,4-1 14 0,2 4 8 15,-2-1 11-15,2 3 3 0,0 3 2 0,0 2 0 16,0 3-1-16,0 4-3 0,-2-1-3 16,0 2 0-16,-1 5-4 0,1 1-5 15,0 0-1-15,2-1-4 0,-1 1-1 0,-2-1-7 16,1 0-2-16,2 0 0 0,0 0-3 16,0-4 0-16,2-1-5 0,2-3 1 0,-2 3-5 15,7-5-14-15,-3 1-30 16,4-5-25-16,3 4-27 0,4-5-32 0,4 0-32 0,2-4-52 15,5-2-406-15,11 0-102 0</inkml:trace>
  <inkml:trace contextRef="#ctx0" brushRef="#br0" timeOffset="79672">21355 8708 1587 0,'-4'-4'-18'0,"4"4"19"0,-2-7 16 15,-2 5 5-15,-1-3 14 0,1 3 7 0,4 2 3 16,-6-3-6-16,-1 1-1 0,7 2-2 16,-10 0-4-16,10 0-8 0,-13 2 0 0,8-1 0 15,-2 3 2-15,2 1-11 0,0-2 2 0,-2 1-4 16,5 0-1-16,-4-1 0 0,1 1 0 16,3 0-2-16,1 2 0 0,-1-3 4 0,2 2 3 15,-3-2-1-15,6 3 6 16,-3-1 5-16,0-5 3 0,3 7-1 0,-3-4 4 15,5 1-7-15,-1-2 3 0,0 3-4 16,2-1-4-16,1-2-3 0,-3 3 1 0,5-3-5 16,-6 5 2-16,4-4-5 0,-1 1-3 15,-2 0 3-15,3 1-3 0,-3-1-2 0,0 1-1 16,-2 0 2-16,2 2-4 0,-2 1-2 16,0-3 1-16,-2 2-2 0,0 0 0 0,0 4 2 15,-2-4 0-15,0 2 0 0,2 3-3 16,-4-3 3-16,-2 2-4 0,3-3 0 0,3 2 3 15,-3-1-1-15,3 1-2 0,-2-4-3 16,2 3-3-16,-3 0 4 0,3-2-5 16,3 0 6-16,-1 0-1 0,0-2 0 0,-1 1 1 15,4 1 0-15,-1 2 2 0,0-2-3 16,3-2 0-16,1 3 0 0,1 0 2 0,-4-1-3 16,4 2 0-16,-1 1 7 0,0 2-4 15,4-1 2-15,-9 0-3 0,6 2 3 0,2 6-1 16,-6-2-2-16,0 0 2 0,2 2-3 15,-6-1 3-15,1 0 1 0,3 1-3 0,-5 0 2 16,0-4-3-16,0 2-8 0,0-2-37 16,0 0-32-16,2 1-50 0,-2-5-45 0,3 2-83 15,2-1-351-15,5 1-109 16</inkml:trace>
  <inkml:trace contextRef="#ctx0" brushRef="#br0" timeOffset="80510.35">22963 9221 1565 0,'0'0'-28'15,"0"0"26"-15,0 0 21 0,0 0 13 16,0 0 13-16,0 0 12 0,0 0 9 16,0 0 5-16,0 0 0 0,0 0-2 0,0 0-9 15,0 0-3-15,0 0-6 0,0 0-3 16,0 0 3-16,0 0-7 0,0 0-2 0,0 0-6 16,0 0 1-16,0 0-5 0,8 0-4 15,-8 0 0-15,13 2-5 0,-4 0-5 0,-1 0 1 16,4 2-3-16,-4-1-2 0,4-1 1 15,-2 4 1-15,0-2-6 0,-4-1-2 0,3 2 1 16,-3 2-2-16,3-3-3 0,-6 4 0 16,-1-3-1-16,3 0 2 0,-3 3-1 0,1 0-2 15,-6 0 0-15,3-1 0 0,-2 3 2 16,0-1 0-16,-3-2-2 0,4 5-2 16,-4-1-1-16,1-2 2 0,2 1 1 0,-2 1 1 15,0-1-1-15,-1 0 0 0,3-3-1 16,2 0 0-16,-1 1-1 0,1-1 8 0,0-1-9 15,0 2 2-15,1-1 2 0,-1 1 0 16,2-3-2-16,5 3 0 0,-3-2 0 0,0 1 3 16,5 1-2-16,-1 2-2 0,0-1-1 15,4 3 3-15,0-3 0 0,-2 4-2 0,3 1 0 16,1-1-1-16,-3-1 1 0,-1 4-1 16,0-3 0-16,-1 1 0 0,-5 0 4 0,3 0-3 15,-3-1-2-15,-2-1 1 0,-2-1 4 16,0 3-2-16,0-2-1 0,-2 1 4 15,0 0-4-15,-3-1 0 0,1 1 1 16,0 3 0-16,-5-5-2 0,6 1 0 0,-4 4 2 16,4-5-1-16,-2 0 0 0,-2 1-1 15,4-3-9-15,-2-2-15 0,1 1-10 0,4 2-7 16,-3-3-7-16,6-2 4 0,-3 1 6 0,4 0 3 16,1 0 3-16,-2-2 2 0,4 1 2 15,-2-1-16-15,-2 1-7 0,6-3-10 0,-6 4-11 16,4-2-15-16,-3-1-13 0,0 0-12 15,1-2-16-15,-5-1-35 0,6 0-76 0,-6 0-192 16,11 0 58-16</inkml:trace>
  <inkml:trace contextRef="#ctx0" brushRef="#br0" timeOffset="81052.75">21733 9369 1097 0,'0'0'-13'0,"0"0"18"0,0 0 23 16,-7-4 16-16,7 4 12 0,0 0 5 0,0 0 6 15,0 0 6-15,0 0-5 0,0 0-3 16,0 0-3-16,15-6-2 0,-7 5-5 0,6-3-8 15,-1 0-3-15,7 2-4 0,0-3-7 16,8-1 2-16,12 0-7 0,-1-1-8 0,1 1-30 16,0 0-27-16,-6 1-34 15,-6 1-26-15,-8 0-38 0,2 2-47 0,-4 0-309 16,-3 0 3-16</inkml:trace>
  <inkml:trace contextRef="#ctx0" brushRef="#br0" timeOffset="81495.75">21991 9442 1267 0,'-8'5'-10'0,"2"0"7"0,1-3 5 16,1 2 5-16,2 0 15 0,-1 0 18 0,2-1 3 16,-1 2 6-16,0 2 2 0,-3 2-3 15,5-2-1-15,-2 4-5 0,1 1 3 0,1-1 1 16,0 1-2-16,-3 1-8 0,3-2 0 15,0 3-3-15,-2-1-3 0,2 0-5 0,2-3-1 16,-2 0 3-16,0 3-7 0,0-4-3 16,-2 0 3-16,2 1-3 0,-2-1-4 0,2-2 4 15,0 1 4-15,-3-3 4 0,3 2 3 16,-2 0-2-16,1-2 0 0,-3-1-2 0,1 0-2 16,-4-3-1-16,6 4-1 15,-6-2-2-15,3-1-1 0,-2-2-5 0,-1 2 4 16,-1-1-4-16,2-1 1 0,6 0-4 0,-13 3 13 15,13-3 0-15,-6 0-1 0,6 0 4 16,-9 0 1-16,9 0-5 0,0 0 1 0,-5-3-1 16,5 3-1-16,0 0-1 0,4-7-6 15,-1 1-3-15,7 5 2 0,0-5-4 0,2 3 3 16,3-3-1-16,3 1-1 0,4 0-2 16,5-1-3-16,3 1 2 0,10 0-2 0,2 1-24 15,-9 0-29-15,-3 3-23 16,-1-5-30-16,0 3-40 0,-2 1-35 0,-3 0-82 0,-1 0-373 15,-6 2-129-15</inkml:trace>
  <inkml:trace contextRef="#ctx0" brushRef="#br0" timeOffset="81970.33">22324 9536 1781 0,'-3'-5'11'0,"-4"2"18"0,5 1 14 16,2 2 22-16,-1-6 10 0,1 6 9 0,-7-2 3 16,7 2-14-16,0 0-5 0,-5-1-7 15,5 1-5-15,0 0-7 0,-5-2-8 16,5 2-3-16,0 0-4 0,0 0-4 0,-5 9-4 16,5-5-1-16,-2 4-5 0,2-1-1 15,0 4 2-15,0-2-2 0,0 3-1 0,-3 1-2 16,2 0-3-16,1 3 2 0,-2-4-5 15,2 0-2-15,-2 1-1 0,-1-4 1 0,1 3 1 16,2-3 2-16,0 0 2 0,0-1-6 16,0-1 4-16,0-2 2 0,0-2 2 0,5-1-5 15,-5-2 1-15,4 4 1 0,-4-4 1 16,0 0-3-16,14-7 1 0,-5 1-3 0,-3-2 0 16,5 0-2-16,-1-2 0 0,1-3 0 15,-1 1-1-15,0 1-2 0,4-1 11 0,-4 1-10 16,-4 2 4-16,4 1-8 15,-1 0 4-15,-3 1-2 0,3 3-3 0,-6-3 0 16,4 7 2-16,-2-4-3 0,-2 2-1 0,-3 2 7 16,0 0-7-16,13 6 3 0,-9-2-1 15,1-1-1-15,-3 3 2 0,-1-1-2 0,6 2-15 16,-2 0-22-16,-2 0-25 0,4-1-26 16,-1 1-32-16,0 0-25 0,0 0-35 0,1-3-26 15,0-1-66-15,-2 2-378 0,3-1-149 16</inkml:trace>
  <inkml:trace contextRef="#ctx0" brushRef="#br0" timeOffset="82199.39">22604 9524 1802 0,'-2'-4'7'0,"2"4"17"16,-7-5 16-16,5 2 17 0,2 3 2 0,0-5 2 15,0 5-4-15,2-5-7 0,-2 5-4 16,9-8-4-16,-5 6-3 0,5-4-10 0,-1 2 0 16,2-2-4-16,0 2-5 0,3 0-20 15,2-4-22-15,0 0-24 0,-1 3-31 0,1-4-22 16,0 3-27-16,-5-2-36 0,3 0-34 16,-3 3-369-16,1-1-65 0</inkml:trace>
  <inkml:trace contextRef="#ctx0" brushRef="#br0" timeOffset="82511.39">22717 9275 1449 0,'0'0'-43'0,"0"0"27"0,-6-5 33 16,6 5 21-16,0 0 18 0,-9 0 10 15,9 0 4-15,0 0-3 0,0 0-1 0,-8 0-5 16,8 0-4-16,-6 5 7 15,3-2 3-15,2 2 4 0,-1 5-1 0,0-2-1 16,-5 5-5-16,3 2-1 0,0 2-6 16,-3 6-4-16,1 0-2 0,-1-1-7 0,2 2-4 15,-2 1-1-15,3 0-4 0,-2-1-3 16,0 1-2-16,4-6-4 0,-3 2 1 0,3-3-5 16,0 2-2-16,2-2 1 0,0-2-3 15,2-2-3-15,2 0 0 0,1-3-7 0,-2 0-17 16,9-1-23-16,-4-3-33 0,2-1-36 0,5-3-39 15,-5 1-43-15,7-3-71 0,2-1-123 16,2 0-218-16,9-5-94 0</inkml:trace>
  <inkml:trace contextRef="#ctx0" brushRef="#br0" timeOffset="99724.04">4082 12668 1468 0,'0'0'-103'15,"-2"-6"8"-15,2 6 12 0,-4-2 7 16,4 2 10-16,0 0 6 0,-4-3 13 0,4 3-1 16,0 0 13-16,0 0 2 0,-7 0 6 15,7 0 5-15,0 0 3 0,0 0 5 0,-12 3-1 16,10-1 12-16,-2 0 6 0,-3 2 0 15,0 0 7-15,2-1-4 0,-2 3 5 0,-1-1-6 16,3 0 5-16,-3 2-3 0,0-1-1 16,-1 2 2-16,1-4-1 0,-1 7 13 0,-1-4 6 15,0 0-3-15,0 4 4 16,0-2-8-16,0 1-1 0,0 1 3 0,0-2-7 0,1 4 7 16,-4-1-3-16,3-3-7 15,2 5 0-15,-1-1 10 0,-2-1-9 0,3 1-3 16,-1 3 1-16,-1-4-2 0,2 4-4 15,1-2 1-15,-1 1-5 0,0 1 7 0,-1-1-6 16,6 2 1-16,-6 0 0 0,5 2 4 16,-3-2 2-16,0 2-1 0,-3 2-6 0,7 0 2 15,-4-1 0-15,1 3 0 0,0-1 2 16,1 1-6-16,3-2 6 0,-4-2-5 0,4 2 4 16,-3 4-4-16,2-3 2 0,1-1-2 15,-1-1 3-15,1 1-1 0,0 0-2 16,2 0-4-16,0-2 0 0,0 2 5 0,0-3 4 15,0 0-3-15,0-2-1 0,0 4 1 16,2-4-1-16,0 0-2 0,1 0-1 0,1 0 5 16,-3-1 0-16,-1 0 6 0,5-2-10 15,-3 1 4-15,0 0 7 0,2 0-9 0,0-1 3 16,-1 0 11-16,1 1-11 0,0-4 9 16,0 3 1-16,1-1 1 0,-2-1-2 0,2 0-1 15,3 1-2-15,-4-3 1 0,5 1 0 16,-3-2 1-16,2 1-5 0,1 1-2 0,-1-3 3 15,2 1 11-15,3-3 3 0,-1 5 3 16,3-4 2-16,-2-1 2 0,4 0-1 0,0 1 5 16,2-2 7-16,-3 0 6 15,6 0 0-15,-4-3 6 0,6 1-4 0,-6 1-5 16,5-1 2-16,-1-2-5 0,0 0-1 16,3 0 0-16,-2-2-3 0,5-1-6 0,-1 1-1 15,0-1-2-15,1 1-2 0,-1-2-7 16,2 2 4-16,3-2-3 0,-2 3 1 0,-2-4-1 15,15 2-6-15,-1 0 0 0,4 1 1 16,-5-3 3-16,2 2 4 0,3 1-1 0,0-2-3 16,-4 0 3-16,7 1-3 0,1-2 2 15,-4 4-3-15,6-3 0 0,1 3-1 16,0-3-3-16,2 4 0 0,-2-3 3 16,1 3-4-16,-1 0-4 0,-2-2-1 0,2 2 7 15,-3 0-3-15,2 2-3 0,-2 1-1 16,3-3 0-16,-2-3 4 0,4 6-6 0,-3-3 1 15,0 0 2-15,3 0-4 0,-3-3-2 16,-4 6 3-16,5-3 0 0,-1 0 0 0,0 0-1 16,1 0 1-16,1 0-1 0,-1 0 2 15,-1 0-2-15,0-3 1 0,-2 3-1 0,0 0-2 16,-2-2 0-16,1 1 1 0,-4 1 4 16,4-2-2-16,-3 4-5 0,-2-4 3 0,4 4 0 15,-4-2 0-15,3-2 0 0,-9 2 3 16,7 0-5-16,2-2 2 0,-2 0-2 15,2 0 2-15,1 2-4 0,-1 0 2 0,-2 0 5 16,4-2-4-16,-3 1 0 0,5 2-3 16,-6-1 3-16,6-1 0 0,-7 1 6 0,5 1-7 15,-6-1 0-15,4-1 3 0,-4 2-2 16,4 1-2-16,-10-2 1 0,-1 0 1 0,6 0 1 16,2 2-1-16,-8-2 0 0,-2 2 1 15,11-2 2-15,-8 0-4 0,-4 0 2 0,1-2 1 16,-3 2-2-16,3 0-2 0,-1-2 2 15,1 2 1-15,10-2 0 0,-8 1-2 0,-3 1 1 16,-1 0 0-16,14-2 2 16,-10 2-3-16,-3-2 3 0,9 2 3 0,-6-3-7 15,8 2 2-15,-8-1 3 0,-3 0-4 16,1 2 1-16,-3-2-2 0,5 0 3 0,-5 2-4 16,3 0 5-16,-3 0-4 0,1-6 1 15,0 6-1-15,-4-1 2 0,0 1-2 0,4-2 2 16,-1 2 1-16,-2-2-2 0,-2 0 0 15,3 0 1-15,-1 0 0 0,1-1 3 0,0 3-3 16,-8 0-4-16,1-2 3 0,7-1 1 16,-5 1 0-16,2 1 1 0,1-1-2 0,-3-2 2 15,-3 2-2-15,2 0-1 0,-6-1 2 16,5 1-1-16,-3 0-1 0,0-2 2 16,-1 3-1-16,3-3-2 0,-4-1 4 15,4 3-1-15,-6-1 1 0,6-1 1 0,-6 0-6 16,1-1 6-16,0 3-1 0,-3-1-3 15,4-3 2-15,-6 1 0 0,3 2 4 0,-3-1-4 16,1 0-1-16,-1 1 3 0,-1-1 1 16,1 0 9-16,-2-1 2 0,1 2 1 0,1-4-2 15,-3-1 0-15,-1 3-4 0,3-2 1 16,-2 3 0-16,-1-5 3 0,1 4-2 0,-4-2-3 16,3-2 1-16,-3 5-1 0,2-5-3 15,-1 2 2-15,-2 0-2 0,2-2-1 0,-4 3-1 16,5-2 5-16,-4-1-6 0,2 0 0 15,-3 2 2-15,3-2 0 0,-4 2-2 16,1 0 0-16,3-4-4 0,-1 4 3 0,-1-2 2 16,-2 0 0-16,-1-3-3 0,2 3 1 15,-2-2-2-15,0-1-1 0,0 1 1 0,0-2 0 16,-2-1 2-16,2 1-3 0,0-2 3 16,-1-1-1-16,1 0 1 0,-3-1-6 0,1 1 2 15,0 1-1-15,-1 0-2 0,1 2-3 16,0-2-1-16,1 2-1 0,-2-1 0 0,-1 3-2 15,-1-2 0-15,4 2 1 16,-3-1-2-16,1 1 7 0,-1 1-2 0,3-1 0 16,-2 1 1-16,-1 1 2 0,-1-1-3 15,3 1 3-15,-1 0 0 0,-2 0-2 0,0-1 3 16,4 0 1-16,-3 2-1 0,1 0 3 16,-1-2 0-16,1-1-1 0,-2 3-3 0,3 0 6 15,-3-1-2-15,5 0 0 0,-6-1-1 16,2 0-1-16,2 3 3 0,-2-2-5 0,-3-3 5 15,5 4 1-15,1 0 2 0,-1-3-3 16,-5 0 0-16,5 4-3 0,-2 0 1 0,0-5 5 16,-1 2 0-16,3 3-4 0,-2-2 0 15,0 1 2-15,-1-1-1 0,0-2 3 16,-2 4-6-16,3-4 3 0,-5 2-1 16,6-1 2-16,-6 1-4 0,4 0 2 0,-5 2 0 15,4-4 5-15,-3 5-7 0,1-4 6 16,1 2-5-16,-1-2 2 0,3 1-1 0,-7 2 1 15,4-2 0-15,1 0 3 0,-3 2-3 16,2 0-5-16,-1-1 2 0,-1-2 2 0,-3 1 1 16,3 0-2-16,2 1 1 0,-3 0-3 15,-2 1 3-15,1-2 2 0,-3 1-3 0,5 0 3 16,-3 1 0-16,-2-1-1 0,0 1-4 16,3-1 2-16,-1 1 3 0,-1-1-4 0,1 1 3 15,3-1 1-15,-7 3-2 0,4-2 2 16,-2 0-2-16,5 3 0 0,-5-4 1 15,0 5-2-15,1-4 5 0,1 1-6 0,1 0 5 16,-1 2-5-16,1 1 0 0,-3-4 2 16,0 4-1-16,0-2 1 0,-3 0 0 0,-1 0 2 15,3 3-1-15,-4-4 0 0,1 4-4 16,-2-2 3-16,-4-1 0 0,-2-2-1 0,4 3 5 16,-2-2-5-16,-1 4 8 0,1-4-6 15,-5 5-3-15,5-4 5 0,-2 2-3 0,2-1-1 16,2 0-3-16,-4 2 6 0,6-1-3 15,-3 3 1-15,-1-2 2 0,5 0 1 16,-5 0-2-16,1 2 0 0,-5-2-2 0,4 2 0 16,-1-2 4-16,-1 2-1 0,-1-2-3 15,2 1 0-15,-1 1 0 0,-5-2 3 16,2 4-2-16,-1-4 0 0,2-1 1 0,-3 3-1 16,3 0 2-16,-1 0-5 0,-1 0 6 15,-3 0 0-15,6 0 3 0,-7 0-5 0,4 0 2 16,-2 0-2-16,-2 0-2 0,2 0 1 15,-11-1-1-15,4 1 0 0,-3 0 2 0,-4 0 2 16,12-2-1-16,-16 4 3 0,5-2-7 16,2 0 2-16,6 0 0 0,-9-2 0 0,10 2-1 15,6 0 2-15,-3 0 0 16,1 0 0-16,-1 0 1 0,1 0-1 0,-2 2 0 16,6-2-3-16,-4 0 0 0,1 1 2 15,2 2 2-15,0-3 0 0,-2 2-2 0,2-1 2 16,2-1 0-16,1 0-1 0,0 2-2 15,4 0 2-15,-2 0 3 0,-2 0-6 0,0 0 2 16,-1 1 1-16,5-1-1 0,3 0 0 16,-4 0 0-16,4 0-1 0,-2 2 3 0,-1-4-3 15,0 3 5-15,2-1-6 0,-2 1 2 16,0-2 1-16,2 3-2 0,-2-4 3 0,2 4-1 16,-3-2-1-16,4 0 0 15,-1 0 3-15,-3-2-3 0,2 1 1 0,2 2 0 0,-3-2 0 16,5 1 0-16,-3 0 0 15,2-2 0-15,-5 2 0 0,4 0 2 0,1-1-1 16,-2-1-2-16,0 2 3 0,0-2-2 16,1 3 0-16,-4-2 0 0,8-1-2 0,-6 2 0 15,-1 0 6-15,2-2-4 0,0 2 0 16,2-2 0-16,-6 2 1 0,4-2-3 0,0 0 3 16,-2 0-1-16,0 2-2 0,0-2 0 15,-1 0 2-15,2 0-1 0,-1 2 1 0,1-2 1 16,-3 0 0-16,0 2-3 0,2-2 1 15,0-2 1-15,-2 4 1 0,1-2-3 0,-1 0 2 16,3 0-2-16,-1 1 2 0,-3-1 4 16,3 0-4-16,-2 2 1 0,2-2 0 15,0 0-1-15,-3 3-2 0,3-6 0 0,1 6 2 16,-1-3 0-16,-1 0 3 0,-1 0 1 16,2 1-4-16,-2-1 0 0,0 2-3 0,1 0 1 15,-1-2 1-15,2 2 0 0,0-2 2 16,1 1 1-16,-2 1-1 0,1 1 1 0,2-1-5 15,-5-2 0-15,3 1 3 0,1 1-1 16,-1 0-2-16,-1 0 3 0,-1 0 0 0,2 0-2 16,3 0 0-16,-2-1 0 0,2 1 0 15,-4 2 1-15,3-2 2 0,2 0-5 16,3 0 6-16,-1-1-2 0,-3 1-1 16,6 1 4-16,-2-1-7 0,1-1 2 0,-2 1 5 15,2 0-7-15,0 0-3 0,-2 0 1 16,4-2 2-16,0 4 0 0,-4-3 0 0,0 1 3 15,2 3-2-15,2-4-1 0,-1 1-2 16,-1 1 3-16,2-1-3 0,-2 0 1 0,3 2 0 16,-1-2-1-16,1 2 3 15,2-2 0-15,-1 0 0 0,1 0-1 0,-4 1 2 0,6 0-1 16,3-1 1-16,-7 1 0 0,4-1-1 16,2 0 0-16,0 0 7 0,-1-1-8 0,1 2 1 15,-1-2 2-15,0 1 0 0,7-2 0 16,-11 2 1-16,4 0-6 0,4 0 3 15,-6-2 2-15,9 0 1 0,-10 4-4 16,3-4 0-16,1 2 5 0,-1-2-2 0,7 0 1 16,-10 1 1-16,5 1-2 0,0 1-2 15,-2-2 4-15,-1 1-2 0,1 0 2 0,1-2 1 16,0 2-2-16,-2 0 4 0,3 0-6 16,-3 0 0-16,1-2 1 0,-1 2 0 0,3-1-1 15,-4 1 2-15,1 0-1 0,-2 0-2 16,2 0 3-16,0 0-3 0,-1-1 3 15,-1-1-1-15,4 2 2 0,-3 0-2 0,-1-2 6 16,3 5-6-16,-3-4 1 0,0-1 1 16,2 2-2-16,-4 0 2 0,4 0-2 0,-2-2-2 15,0 2 2-15,-1 0 4 0,3 0-2 16,-3-1-2-16,2-1-2 0,-1 4 1 0,0-4 0 16,4 2 1-16,-5 0 2 0,3-2-5 15,1 1 7-15,1-1-3 0,-1 2-3 0,-1 0 2 16,8-2 1-16,-10 0 0 0,10 0-1 15,-9 2 3-15,6-2 0 0,3 0-3 0,-10 3 0 16,10-3 1-16,-8 2 0 0,8-2 0 16,-4 0 1-16,4 0-2 0,-6 1-1 15,6-1-1-15,0 0 3 0,-7 2-3 0,7-2 0 16,0 0 2-16,0 0-8 0,-8 0-25 16,8 0-24-16,0 0-35 0,-4 2-43 15,4-2-49-15,0 0-102 0,0 0-301 0,0 0-87 16</inkml:trace>
  <inkml:trace contextRef="#ctx0" brushRef="#br0" timeOffset="108126.97">13238 12596 203 0,'0'0'49'0,"0"0"-9"0,-3-4-8 16,3 4-5-16,0 0-6 0,0 0-2 15,0 0 3-15,0 0-1 0,-4-3 4 0,4 3-6 16,0 0 2-16,0 0 15 0,0 0-13 16,0 0 8-16,0 0 3 0,0 0-3 0,-15 5 0 15,15-5-3-15,-6 2-1 0,-1 0 1 16,7-2-6-16,-5 4 2 0,-2-2 0 0,2-1-1 16,2 3-10-16,-6-2 3 0,5 2-8 15,-3-1 12-15,2 2-3 0,-4-2-2 16,5 3-8-16,-5-2 12 0,1 1-6 15,-1 2-4-15,1 2-3 0,-2-4 7 0,1 3-1 16,-1-1-12-16,2 0 9 0,0 3-6 16,-6 2-3-16,4-4 14 0,-3 5-4 0,7-6-1 15,-6 5 11-15,1-3 5 0,-2 4-5 16,0 1-3-16,1-5 7 0,2 4-3 0,2-1-10 16,-4 0-2-16,0-1 7 0,4 2 0 0,0-1-6 15,-4 1 1-15,4-1-3 16,3 1-2-16,-4-1 1 0,3 2-2 0,-3-1-3 15,3 1 8-15,-3-1-8 0,6 0 1 0,-4 0-1 16,1 3 5-16,-1-1 0 0,3-1-1 0,-4-1-6 16,3 3-3-16,2-1 9 15,-4-4-8-15,2 2 7 0,2 1-10 0,-2 1 7 16,1-2-6-16,0 2 4 0,-2 1-1 16,1-1 2-16,4 0-5 0,-4 0 7 0,1-2 6 15,2 2-8-15,-2-2-2 0,-3 5 5 16,5-5-8-16,-1 0-4 0,-2 0 10 0,0 3-2 15,3-6 2-15,1 4-2 0,1-1 6 16,-4-1-7-16,1-1 6 0,1 0-11 16,2-1 11-16,0-1 1 0,-2 0-8 15,4 1 7-15,-2-2-4 0,0-1-3 0,2 2 2 0,1-1-4 16,-1 0 7-16,1-1-3 16,-1 0 3-16,3-1-5 0,2 2-2 0,-4-2 5 15,4 1 0-15,-1 0-5 0,3-2 4 0,-1 4-1 16,0-3 2-16,3-1 3 0,0 2 0 15,-4-4-10-15,6 1 8 0,-3 2-2 0,5-1 0 16,-2-1 4-16,4-1 0 0,-5 1-6 16,3 1 1-16,0-4 8 0,5 1-3 0,-7 0-4 15,2-1 6-15,-1 1-6 0,4-2 1 16,-1 1 0-16,1 3 5 0,-3-4-4 0,6 0 1 16,-2 1-7-16,2-1 5 15,-5 2 3-15,6-2-2 0,-2-2-3 0,4 2-4 16,1 2 6-16,0-2-1 0,0 2 6 15,5 1-3-15,-3-1 0 0,2 0-4 0,-2 0 4 16,3 1-4-16,-1 1 5 0,5-2-4 16,-5 1-2-16,3 1 4 0,0-2-9 0,-4 3 4 15,2-3 6-15,2 1-2 0,-2 1-1 16,-2-2 1-16,1 1-4 0,-1 3-2 0,-1-5 9 16,-2 1-5-16,2 2 1 0,-3-3-1 15,-1 1-2-15,-5 0 7 0,7-2-5 0,-3 4 0 16,-2-4 2-16,2 1 0 0,-1 1 1 15,1 0 1-15,-5-2-1 0,3-2-2 0,0 4 1 16,4-2-2-16,-1 0 6 0,-2 0-10 16,1 2 1-16,5-2 1 0,-7 0 4 15,3 2 1-15,2 0-6 0,-1-2 1 0,1 0 0 16,-5 1 6-16,5-1-2 0,0 5 0 16,2-5-7-16,-5 0 7 0,1 2-1 0,0 0 1 15,3 0 6-15,-3-2-3 0,-3 2-8 16,3-2 6-16,1 0-1 0,-1 1 0 0,0-1 5 15,2 0-5-15,-1-1 1 0,-4 1-3 16,3 0 2-16,2-2 0 0,2 0 0 0,1 0-5 16,-1-3 8-16,-3 3-4 0,1 1 0 15,-2-1 3-15,2 0-3 0,2-2 1 16,0 2-1-16,3-1-4 0,-3-1 7 0,1 2 1 16,-3 2-3-16,0-3-1 0,0 3-6 15,4-2 8-15,1 0-1 0,-3-1-3 16,1-2 4-16,0 3-2 0,-4 0-2 0,1 2 7 15,-2-2-9-15,0 0 7 0,6-1-6 16,-6 3 10-16,7-2-4 0,-3-3-4 0,-4 3 1 16,1 2 8-16,-1-2-4 0,-1 0-6 15,3 0 2-15,-1 1 5 0,1-1-4 0,-2-2-7 16,2 3 7-16,2-3-5 0,1 2 7 16,-5 0-4-16,2 1 3 0,-1 1-2 0,3-4 4 15,-4 2-6-15,-1 2 2 0,2 0 0 16,-1-1 0-16,0-3-1 0,0 3 4 0,1-1-2 15,-4 1-1-15,1-1 3 0,3 0-1 16,-2 1 5-16,-1-3 2 0,3 3-11 16,-4-1 10-16,3 0-6 0,1 2 1 0,-1-2-1 15,-1 1-2-15,4-1 1 0,-1 2 0 16,-2 0 5-16,3-2-6 0,-4 2 6 0,1 0-1 16,1-2-4-16,-1 0 3 0,-3 2-8 15,4 0 10-15,-3 0-5 0,1 0-3 0,2-1 6 16,-3 1-3-16,2 0 2 0,1-4 1 15,-2 4-3-15,-3 0 2 0,4 0 0 16,0 0-1-16,0 0-2 0,-1-2 5 16,-2 4-1-16,3-2-4 0,1 0 1 0,-1 4 0 15,-1-8-1-15,1 4 7 0,1-2-11 16,-1 2 0-16,-3 2 4 0,7-2-1 0,-5 0 2 16,-1 0 6-16,3 0-9 0,-4 0 5 15,1 4-7-15,5-4 1 0,-8 1 0 0,5-1 3 16,1 0 3-16,-4 2 2 0,3-2-6 15,-1 0 1-15,-5 0 3 0,3 0-8 0,1 0 8 16,3 0-3-16,-6 2 0 0,4 0-5 16,-6-2 5-16,3 0 5 0,0 0 0 0,0 2-5 15,0-4-3-15,-4 2-1 0,1 0 11 0,1-2-10 16,0 2 4-16,-2 0 3 16,2 0-11-16,-4-2 14 0,4 4-4 0,1-2 0 15,-1-2 1-15,1 4-9 0,-3-2 7 16,2 0 3-16,0 0-7 0,-1 0 0 0,1 0 3 15,0 2 0-15,0-2-5 0,-1 0 5 16,1 0 3-16,0 0 0 0,-2 0-2 0,0 0-4 16,0 0-1-16,-2 0 5 0,4 0 6 15,-2-2-12-15,2 2 6 0,-2-2-4 0,0 2 6 16,1 0 0-16,-1 0-2 0,-1 0-5 16,6 0 4-16,-2 0 2 0,-6 0-4 0,6 2 0 15,1-2 1-15,-3-2 7 16,1 0-5-16,0 2-5 0,0 2 11 0,-1-4-9 15,-1 2 1-15,2 0 6 0,0 0-10 16,0 0 4-16,-3 0-4 0,-1 2 12 0,1-4-5 16,1 2 2-16,0 0-5 0,-1 0 3 0,4 0-1 15,-1-1-3-15,-3 1 1 0,0-4 2 16,3 2-2-16,3 2 4 0,-5 0-5 0,3 0 3 16,1-1 0-16,-2 1-4 0,-1 0 7 15,3 0-4-15,-2-2 2 0,-1 1 1 0,4 1-4 16,0 0 0-16,2-2 1 0,-4 2 2 15,6-1-3-15,-8 1 10 0,6 0-2 0,-2-2 1 16,-1 2 2-16,2 0-5 16,3 0-3-16,-4 0 1 0,3 2 1 0,2-4-2 15,-1 2 0-15,5 0 3 0,-6 0 1 16,3 2-3-16,3-4 4 0,-4 4-4 0,5-2 1 16,-2 0-2-16,-3 1-1 0,3-2 7 15,1 1-8-15,-4 1 2 0,0-1-6 0,-1 0 8 16,1 2-5-16,0-2 1 0,-2 1-2 15,2-1 4-15,0 0-6 0,5 0 0 0,2 0 6 16,-7 0-1-16,7 2-1 0,-4-4-1 16,-2 2 3-16,5 2 4 0,1-4-3 0,0 4-6 15,-1-2 3-15,1 0 1 0,-3 1-1 16,0-1-2-16,0 2-2 0,3-2 2 16,-2 0 0-16,-5 4 4 0,2-4-1 0,0-4 0 15,-2 8 0-15,5-8-6 0,-1 8 4 16,-3-4 0-16,0 0 3 0,1 0-5 0,-3 1-1 15,1-1 1-15,0-1 6 0,-4 2 1 16,4-1-2-16,2 0-5 0,-1 0 3 0,-1 0-2 16,1 0 2-16,3 0-4 0,-4 2-1 15,-2-4 6-15,2 2 4 0,-2 2-2 0,2-2-8 16,1-2 5-16,-1 2 2 0,-2-1-6 16,2 1 2-16,-2-4 4 0,2 4 1 15,1-2-3-15,-3 2 2 0,-1 0-2 0,1-1 0 16,3-1 0-16,0 2-1 0,-4 0 3 15,3 0-2-15,-2 0 2 0,2-1 1 16,1 1 1-16,-3 0-3 0,2-2 1 0,-4 2-2 16,4 0-1-16,-1-1 2 0,1 1-2 15,-5 0 3-15,5 0-4 0,-1-2 1 0,-1 2 1 16,0 0 2-16,0-3-4 0,3 3 2 16,-1-2 2-16,0 2-2 0,-2 0 1 0,-1 0 0 15,3 0 5-15,5 0-10 0,-5 0 4 16,5 0 0-16,-5 0 4 0,4-2-3 0,1 2-3 15,0 2-1-15,-1-2 5 0,-4 0-1 16,4 0 2-16,0 2-1 0,1-2-2 16,0 3 2-16,-1-3-2 0,0 2 3 0,0-1-4 15,-1 1 0-15,3-2 1 0,0 1 1 16,-1-1-1-16,2 2 1 0,0-2-4 0,-4 1 0 16,6-1 6-16,-2 0-2 0,-3 2 3 15,5 2-6-15,-4-4 1 0,0 1 2 0,2 1-1 16,0 0-3-16,-4-2 4 0,4 2 3 15,-2-2 0-15,-1 0 4 0,0 2-7 0,1-2 3 16,1 0 4-16,0 0-5 16,-1 0 2-16,2 1 0 0,-3-2 0 0,2 1-4 15,-1 1 5-15,-1-1 2 0,1 0-7 16,1 0 2-16,-4 0 1 0,5 2 1 0,-3-2-7 16,-4 0 2-16,3 0 0 0,1 0-1 0,-4 2 5 15,1-2-4-15,1 2-3 0,-2-1 3 16,0-1-4-16,0 0 0 0,-2 0 7 0,6 0-1 15,-1 0-2-15,1 0 3 0,1 0-4 16,1 4 0-16,-2-3 2 0,3-1-4 0,-2-1 4 16,1 2 0-16,-4-1-2 0,5 2 0 15,0-2 0-15,-4 2 2 0,2-2-5 0,2 1 1 16,-3-1 0-16,-1 0 3 0,-3 2-2 16,2-2 2-16,1 1-3 0,0-1 1 0,1 4 2 15,-4-4 1-15,-1 0-2 0,-1 0 0 16,2 1 0-16,-2-1 1 0,2 0 0 15,1 2 3-15,0-4-7 0,4 2 5 16,0 0-4-16,-1-1 3 0,1 1 1 0,-3-4-5 16,-2 4 0-16,3 0 3 0,-1-1 0 15,-2 1 3-15,0 0-10 0,2 0 6 0,-4 0-1 16,2 0 1-16,5 0 0 0,-7 1 2 16,2-2-3-16,1 1 2 0,-3 1 0 0,2-1 2 15,0 0-3-15,0 0-1 0,0 0 1 16,0 0-1-16,-1 0 5 0,-1-1-2 15,2 1-2-15,-5-2 1 0,6 2 3 0,-3 0-3 16,2-1 4-16,-2-1-3 0,2 2 0 0,0-3-1 16,1-1 1-16,3 1-2 0,-2 1 1 15,-2-1 2-15,2 1-4 0,1-2 0 16,1 1-1-16,-4-1 1 0,0 1 3 0,3 0-1 16,-7 1-1-16,0 1 2 0,3-1-1 15,-4-1 1-15,1 1 0 0,0-2 2 0,-2 3-2 16,0-1 0-16,0-2-4 0,-3 1 0 15,1-1 5-15,1 2-3 0,-4 1 3 0,2-1-2 16,-3-2-2-16,2 4 4 0,-1-5 1 16,3 3-8-16,-4-1 5 0,2 1-2 0,-3-2 0 15,3-1 0-15,-2 3 2 16,-1-3 3-16,1 1-2 0,2 1 0 0,-5-1-2 16,2 1 2-16,1-3 1 0,-2 0 1 15,-1 0-4-15,1 0 2 0,-1-1-1 0,0 0 0 16,2-1 2-16,-2 0 6 0,0-1-7 15,-2 2-1-15,3-1 3 0,-3-4-7 0,0 3 8 16,2 0-2-16,-7 0-3 0,8-1 2 0,-7 0 2 16,3 1-3-16,-2-1-2 0,0 1 2 15,-1 0 1-15,0-1-1 0,-2 1 9 0,3 1-4 16,-3-2-2-16,0 1 3 0,0-2 0 16,0 1-3-16,-2-1 3 0,0 0-5 15,0-1 1-15,0 1-3 0,0 1 4 16,-2-3 1-16,0 0-7 0,2 2 3 0,-2-2 2 15,0 1-1-15,-3-1-1 0,3-1 2 16,-2 3 2-16,0 0-2 0,-1-1-1 0,2-1-1 16,-2 2 3-16,0 0-4 0,0-1 4 15,-4 3-5-15,6-3 0 0,-7 3 4 0,5 0-3 16,-3-1-1-16,1 2 1 0,-1-1-4 16,-1 2 4-16,1 1-1 0,-2-4 1 0,0 5 2 15,0-2 0-15,0-2-1 0,0 4-1 16,-2-1 1-16,0-1-1 0,-3 2 2 0,2-1-5 15,-1-1 4-15,1 2-2 0,-3-1 3 16,-1 1 1-16,2 0-5 0,-2-1 5 16,2 3-2-16,0-4 4 0,-7 3-5 0,1-3 0 15,0 0-1-15,5 3 3 0,-4 1-3 16,-2-4 4-16,-1 0-2 0,4 3 0 0,-3-1 3 16,4 0 1-16,-5-2-3 0,-1 1 0 15,3 0-1-15,2 3-1 0,1-2 0 0,-4-1-2 16,4 3 1-16,-6-1 1 0,1 0-1 15,3-1 2-15,-2 2 2 0,-1-3 1 0,-2 1-1 16,0-2 0-16,-2 5 1 0,0-2-3 16,-1-1 0-16,1 0-3 0,0-1 3 0,-3 2 1 15,0 1 0-15,3-2-3 0,-1 0 5 16,0 3-3-16,1-4 1 0,2 3 3 16,-2-1-8-16,-1 2 0 0,1-2 5 15,4 3 2-15,-1-1-4 0,1-3 1 0,3 3 0 16,-6 0 2-16,5 1-2 0,-2-1 0 15,0 0-1-15,2 0 1 0,-4 2 0 0,-5-2 1 16,8 2-3-16,-6-1 2 0,3-1 4 16,-2 2-6-16,-3-2 2 0,3 2-1 0,2-2 5 15,0 2-4-15,-2-2-1 0,-1 2 1 0,-4 0 2 16,3 0 4-16,0 0-11 0,-3 0 8 16,0 2 0-16,-1 0-1 0,-13-2-5 15,6 0 3-15,-3-2 5 0,-6 2-6 16,5 0-1-16,-2 0 3 0,-1 0 0 0,4-2-1 0,-6 2-1 15,3 0 1-15,-3 0 1 16,4-2-5-16,-4 2 6 0,1-3-1 0,0 1 0 16,-1-1-4-16,3 3 5 0,-2-2 3 15,2 2-7-15,-3 2 5 0,3-4-3 0,0 0 0 16,-2 1-2-16,1 1 1 0,-3 0-1 16,5 1 3-16,-4-1 1 0,1-1-3 0,0 1 1 15,1 0 3-15,-1 0-4 0,2-2 4 16,-1 2-2-16,1 0-1 0,0-2 0 0,8 2 4 15,-5 0-5-15,3 0 0 16,-4-2-2-16,-5 0 3 0,11 2 2 0,-5 0-3 16,4-2 1-16,-4 1-1 0,6 1 4 15,4 0-3-15,-11-2 1 0,9 0-1 0,0 2 1 16,5-2-1-16,-4 2 4 0,3-2-4 0,1 2-2 16,-4-2-2-16,3 2 6 0,-13-4-2 15,10 4 0-15,5-1 2 0,-3 1 0 0,0-3-1 16,4 1 2-16,1 2-5 0,0 0 4 15,2-1-2-15,-2-1 1 0,2 2-2 0,0 0 1 16,-2-4-1-16,2 4-1 0,-3-2 1 16,5 0 2-16,-6 0 0 0,-1 0 1 0,1 1-4 15,2-2 3-15,-2 2 1 16,-3-1 1-16,0 0-3 0,-13 0-2 0,2-1 2 0,-1-2 0 16,2 4-2-16,1-3 1 15,-4-2 1-15,1 4-4 0,2-1 4 0,1-2 0 16,-4 2-2-16,3 1 6 0,-2-1-4 15,1 1-1-15,-2-3 5 0,-1 2-6 0,0 1-2 16,-1 0 5-16,2-2-2 0,-4 2 4 16,5 1 0-16,-2-4-5 0,-1 5 0 0,6-3 1 15,-6 3-2-15,2-4 4 0,-2 4-5 16,3-2 5-16,0 1-2 0,0-2 4 0,6 3-4 16,2-2 1-16,-5 4-3 0,-6-4 4 15,3 2-2-15,6 0 2 0,5 0-4 16,-1-1 5-16,1 1-4 0,-14-2 4 0,3 0-4 15,9 2 7-15,3 0-4 0,1 0-1 16,-16-2 2-16,14 2-1 0,-1 0-5 0,5-2-1 16,-2 2 5-16,-3 2 4 0,3-2-5 15,-1 2 4-15,0-2-3 0,1 0-3 0,-3 0 6 16,5 2-5-16,-2-2 6 0,-3 2-4 16,3-2-2-16,-3 0 1 0,1 0-2 0,-1 1 3 15,3-1-1-15,-3 0-1 0,2 2 0 16,-3-4 4-16,4 2-3 0,-3 0-1 0,2 2 3 15,1 1 1-15,-1-3-3 0,0 0 3 16,4 1-5-16,-4-1 4 0,0 2-1 16,1 0-2-16,-1-2 3 0,0 0-1 15,2 2 4-15,-7-1-3 0,6-1 0 0,-5 0 0 16,3 0-1-16,-11 2 0 0,6-2 1 16,5 0-1-16,-1 0 1 0,1 0-3 0,-1 0 6 15,3 0-6-15,-1-2-2 0,-2 4 3 16,1-2-3-16,1 0 3 0,1 0 7 0,-3 0-13 15,2 0 6-15,1-2 1 0,-3 2 0 16,6 0 0-16,-2 0 3 0,-4 0-5 0,4 0 1 16,2 0 1-16,-2-1-2 0,-2 1 2 0,5 0-1 15,-3 0 1-15,5 0 4 0,0 0-3 16,-4 0-2-16,1 0-2 0,0 1 6 16,3-1-7-16,-1 0 7 0,-3 0-3 15,0 2-1-15,-3-2-1 0,2 0 0 0,-1 0 0 16,2 3 1-16,-1-1 1 0,1-2-3 15,-2 1 3-15,-1-1-1 0,2 0 1 0,1 0-3 16,0 2 3-16,0-2-1 0,-3 2 0 16,2-4 0-16,5 2-1 0,0 0 1 0,-5 2-2 15,3-2-1-15,-1 0 7 0,-2 0-3 16,0 0-1-16,3 0 2 0,0 0 1 0,-1-2-3 16,-1 4 3-16,1-2 0 0,6 0-3 15,-1 0-2-15,0 2 0 0,-3-4 7 16,3 2-4-16,5 0-1 0,-6 2-3 15,1-2 6-15,3 0 0 0,0 0-1 0,1-2-2 16,-4 2 1-16,5 0 0 0,-6 0-3 16,1 0 6-16,3 0-2 0,-4-2-2 0,-1 2-3 15,4-2 6-15,-1 2 1 0,-5-1 0 0,2 1-5 16,3-2 4-16,-8-1-4 0,9 0 3 16,-6 1-4-16,0 0 2 0,4 2 2 0,-4-2 0 15,3 1-2-15,-1 1 0 0,-3-5 0 16,6 5-2-16,-6-1 0 0,1-1 3 0,-3-2 0 15,7 4 2-15,-4-4-4 0,4 4 2 16,-6-2 1-16,1-1 1 0,1 0-1 16,0 1-1-16,6 1-4 0,-3-1 3 15,2-2-1-15,1 3-2 0,-4-4 3 0,1 4-3 16,1-1 7-16,3-2-3 0,-4 4-2 16,1-2 2-16,5 0 4 0,-6 2-4 0,4-4 2 15,-2 4-4-15,-1-1 0 0,3 1 4 16,-4-3 0-16,1 3 3 0,2 0-6 0,-3-2 2 15,2 2-4-15,1-1 0 0,-3-1 4 16,2 2-3-16,-1-2 2 0,0 2 0 0,-1-2 0 16,1 2 4-16,3-2-4 0,-4 2-1 15,1-1-1-15,-2 1 4 0,2 0-6 0,-1-3 1 16,-1 3 2-16,5 0 1 16,-3 0-1-16,-2 0 1 0,1 0 1 0,1 3-3 15,0-3 1-15,0 0 3 0,-2 1-3 0,2-2-3 16,2 1 2-16,-3 0 3 0,8 0-4 15,-8 0 4-15,9 0 1 0,-5 0-2 0,3 0-1 16,1 1 2-16,-1-1-2 0,-2-1 6 16,4 2-5-16,0-1-3 0,1 0 3 0,-3 0 3 15,3 2-7-15,-1 0 3 0,0-2 3 16,0 0-4-16,0 2 3 0,1 0-3 0,-1-1 1 16,2 1 1-16,1-2 1 15,-1 3-3-15,-2-3 2 0,3 1 0 0,-3 3-1 0,2-4 2 16,1 2 0-16,-1 0-2 15,5 0-3-15,-2 0 0 0,-1 0 6 0,3-1 0 16,0-1-2-16,-1 2-1 0,5-2 1 16,-3 3 0-16,2-2-4 0,5-1 3 0,-9 0 1 15,3 2 2-15,6-2-3 0,-9 2 0 16,9-2 1-16,-4 2 2 0,4-2-2 0,0 0-4 16,-11 1 4-16,11-1-2 0,-3 2 4 15,3-2-6-15,-5 3 7 0,5-3-2 0,0 0-1 16,0 0-4-16,-6 2 4 0,6-2-1 15,0 0-2-15,0 0 1 0,-6 1 0 16,6-1 3-16,0 0-2 0,0 0-3 0,-5 2 5 16,5-2-1-16,0 0-1 0,0 0 1 15,0 0 2-15,0 0-3 0,0 0 2 0,0 0-2 16,0 0 3-16,0 0 1 0,-2 4-3 16,2-4-1-16,0 0-1 0,0 0 5 0,0 0-5 15,0 0-5-15,0 0-15 0,0 0-16 16,0 0-16-16,0 0-26 0,0 0-34 0,0 0-46 15,2 7-94-15,-2-7-171 0,9 5 64 16</inkml:trace>
  <inkml:trace contextRef="#ctx0" brushRef="#br0" timeOffset="109435.81">13440 12388 1046 0,'-1'-6'-76'0,"1"6"14"16,0 0 11-16,0 0 6 0,0 0 3 16,0 0 9-16,-2-4 12 0,2 4-1 0,0 0 1 15,0 0 9-15,0 0 0 0,0 0 1 16,0 0 2-16,0 0 2 0,0 0-3 0,-7-2 5 16,7 2-1-16,0 0-1 0,0 0 1 15,0 0-4-15,0 0 5 0,-6-1 6 16,6 1-2-16,0 0 2 0,0 0-5 0,0 0 3 15,0 0 0-15,0 0 0 0,0 0 8 16,-7-2-7-16,7 2 1 0,0 0-2 16,0 0-1-16,0 0-1 0,0 0 0 0,0 0-1 15,0 0 7-15,0 0-2 0,0 0-1 16,0 0-3-16,0 0 1 0,0 0 2 0,0 0 2 16,0 0-6-16,0 0 10 0,0 0-11 15,0 0 5-15,0 0-2 0,0 0-4 0,0 0 5 16,0 0 1-16,0 0 2 0,0 0-7 15,0 0-3-15,0 0 6 0,0 0 6 0,0 0-4 16,0 0-4-16,0 0 5 0,0 0 4 16,0 0-3-16,0 0-2 0,0 0 5 15,0 0-6-15,0 0 0 0,-8 5-1 0,8-5 2 16,0 0 0-16,-4 2 1 0,4-2-2 16,0 0 3-16,-5 2-4 0,5-2 5 0,-5 2-3 15,5-2 0-15,-9 4 4 0,7-2-2 16,-4 1-2-16,1 0 2 0,4 0 3 0,-6-1-1 15,3 2-5-15,0-2 5 0,-3 2 2 16,3 0 0-16,-2-1 4 0,-1 1-5 0,1-1 7 16,0 2 3-16,2 0-8 0,-5-1 1 15,3 0-6-15,0 1 6 0,0-1 5 0,-3 0-2 16,3 1 6-16,-1 1 2 16,2 0-4-16,-5 0 1 0,0 1-12 0,5-1 13 15,-7 0-10-15,2 1 8 0,2 1-7 16,-1-2 1-16,-1 1 3 0,4 1-3 0,-4-3 13 15,-2 3 0-15,4-2-2 0,0 1-7 16,-3 1 3-16,3-1-7 0,1-1-1 0,-3 2 3 16,4-1 1-16,-3 1 0 0,3-3-1 15,-3 2 1-15,1 2-8 0,4-2 4 0,-2 0 4 16,1-1-15-16,1 1 2 0,-2-2 2 16,-1 0 4-16,6-1-1 0,-6 3-2 0,3-3 0 15,3 0 1-15,-4 1-1 0,1 0-5 16,-1-2 7-16,4-1 0 0,-1 2-2 15,2-4 1-15,-7 6-8 0,5-5 10 0,2-1 2 16,-4 7-4-16,4-7-2 0,-2 2 0 16,2-2 0-16,-2 4-1 0,-1-1 3 0,3-3-10 15,-2 5-18-15,2-5-19 0,-2 4-20 16,2-4-31-16,0 0-184 0,0 6 203 0</inkml:trace>
  <inkml:trace contextRef="#ctx0" brushRef="#br0" timeOffset="112355.51">18547 13488 737 0,'0'0'-7'16,"-8"0"12"-16,8 0 11 0,0 0 7 0,0 0 8 15,-7-2 9-15,7 2 13 0,0 0-4 16,0 0 13-16,-3-2-2 0,3 2 6 16,0 0-10-16,0 0 2 0,0 0-1 0,0 0-3 15,0 0-3-15,0 0-13 0,0 0 5 16,0 0-6-16,0 0-3 0,0 0 0 0,12-5-11 16,-12 5 3-16,10-2-5 0,-4 2 0 15,3-3 1-15,-1 3-8 0,2-2 1 0,2 2-1 16,0-2 1-16,3 0-2 0,-1 2-4 15,1-1-2-15,2 1 5 0,0-2-4 0,1 2-3 16,6-2 5-16,-8 2-6 0,5 0 3 16,0-2-2-16,1 4-3 0,-2-2 4 0,3 0 0 15,1 0-6-15,-4 0 6 0,5-2-2 16,-1 4-5-16,-1-4 6 0,2 2-1 16,-4 0-4-16,4-2 5 0,-1 2 0 15,-2 0-1-15,1 0 0 0,2 0 1 0,-1-1 0 16,1 1-1-16,-4-2-1 0,1 2-3 15,2 2 1-15,-8-2 0 0,1 0-2 0,3 1 2 16,-3-1-3-16,-4 0 0 0,2 2 8 0,0-2-5 16,-2 0-1-16,-1 0 0 0,-1 0 1 15,2 0-1-15,-7 0 3 0,4 0-1 0,2 0-1 16,-2 0 0-16,-2-2 6 0,1 2-6 16,-4 2-4-16,3-4-18 0,1 2-31 0,-9 0-27 15,15-1-30-15,-11 1-46 16,7 0-86-16,-5 0-193 0,3 0 56 0</inkml:trace>
  <inkml:trace contextRef="#ctx0" brushRef="#br0" timeOffset="113715.08">22590 13459 1072 0,'0'0'-73'0,"-12"2"12"0,12-2 13 0,-5 0 9 15,5 0 11-15,-8 2 4 0,8-2 12 16,-12 2 6-16,12-2 4 0,-8 2 7 0,1-2 13 16,7 0-3-16,-5 1-5 0,5-1 6 15,-7 0 17-15,7 0 1 0,-6 2 12 0,6-2-1 16,0 0 14-16,-9 2-2 0,9-2 9 16,0 0 4-16,0 0 7 0,-6 0-2 15,6 0 3-15,0 0-2 0,0 0-8 0,0 0-1 16,0 0-9-16,0 0-5 0,0 0 0 15,0 0-9-15,0 0-3 0,0 0 2 0,0 0-12 16,0 0-3-16,23-4 0 0,-16 4-2 16,-1-1-4-16,4 1-2 0,-1 0 0 0,-1 0-5 15,2-2 3-15,2 2-4 0,-2 0-2 16,2 0-3-16,-1-2 2 0,3 2-3 0,4 0-2 16,-1 2 2-16,-4-2 0 0,4 0-6 15,3 0 5-15,-2 2-1 0,1-1-3 16,2-1-2-16,0 2 2 0,-2-2-1 15,2 2 4-15,-2 0-3 0,0 1 1 0,1-3-4 16,-3 0 0-16,3 0 0 0,-4 2 1 0,1-2 1 16,2 0 1-16,-4 0-2 0,1-2 0 15,-1 2-1-15,0-3 2 0,2 1-1 0,2-2-2 16,-5 4-1-16,3-3 3 0,-2 1-2 16,2 0 1-16,-3 0-1 0,4 1 1 0,-5-1 3 15,0 0-2-15,2 0 1 0,-3 0 0 16,1 0-1-16,1 2-2 0,-1-2 1 0,2 1 0 15,0 1 1-15,-3-2-3 0,3 2 0 16,0-3-2-16,-1 3 6 0,1 0 3 0,-2 0-4 16,2 3-1-16,2-3-4 15,-1-3 3-15,-4 3 1 0,8 0-3 0,-6 0 2 16,3 0 2-16,-2 0-1 0,-1 0-2 16,1 0 2-16,-1 0-1 0,4-2 8 0,-4 2-5 15,3 0-2-15,-2 0 2 0,-1-2-1 0,-2 0-4 16,3 2 5-16,-3-1 2 0,2-1-4 15,-3 2 1-15,-1-2 2 0,-2 2-3 0,3-2 3 16,-3 0-4-16,0 2 2 0,-1-1 0 16,-7 1 3-16,13-2-5 0,-8 2 1 0,0-2-3 15,-5 2 0-15,8-2 2 16,-8 2-20-16,11 0-17 0,-11 0-14 0,4-2-19 0,-4 2-23 16,6-2-39-16,-6 2-40 15,6-2-86-15,-6 2-248 0,0 0-12 0</inkml:trace>
  <inkml:trace contextRef="#ctx0" brushRef="#br0" timeOffset="119043.58">13435 15062 1245 0,'0'0'-64'0,"0"0"16"0,-8 0 11 0,8 0 18 16,0 0 9-16,0 0 0 0,0 0 22 16,0 0-8-16,0 0 3 0,0 0 1 0,-7-4-5 15,7 4 6-15,0 0-3 0,0 0 5 16,0 0-4-16,0 0 9 0,15-4 12 0,-15 4-4 15,8 0-3-15,-2-2 4 0,-2 2-4 16,3-2-6-16,3 1 1 0,0-2-6 0,1 1 2 16,0 0 6-16,1 0-9 0,3 1 1 15,0-1 1-15,1-2-1 0,-1 1-2 0,6 1 1 16,-3-2-4-16,2 0 4 0,0 0 4 16,2 1-6-16,-2 0 1 0,4 0 0 0,-3 1-7 15,-1-2 7-15,4 2-2 16,1-2-5-16,3-1 3 0,-8 4-1 0,3-2-7 15,4 1 11-15,-2-1-5 0,-1 1 2 16,-1-1-1-16,2 1-3 0,2 1 1 0,5-1 2 16,-2 0 1-16,-2 2-4 0,0-2 4 15,1 0-4-15,1 0-1 0,0 2 6 0,-1 0-6 16,0 0 1-16,-2-2 4 0,0 2-1 16,-2 0-5-16,5 0 2 0,-3 0-4 0,-2 0 8 15,5 0-9-15,-5 0 8 0,7 2-7 16,-2-4 4-16,-2 4 2 0,2-2 0 0,-3 2-8 15,3 0 1-15,-1-2 11 16,2 2-3-16,-4 0-6 0,3 0 4 0,-3-2 2 16,5 1 1-16,-9-1-5 0,9 2 9 0,-4 1-12 15,2-1 0-15,-1-2 2 0,3 1 0 16,-2 1 1-16,-2 0-1 0,2-1 5 16,-5-1-7-16,5 2 2 0,2-1 2 0,-4 3 4 15,-1-3-2-15,1-1-1 0,1 2-2 16,-1-2 1-16,1 4 5 0,3-4-3 0,-3 4-6 15,-2-4 1-15,0 2 9 0,3-1-7 16,-3 1 8-16,-4-2-8 0,2 3 0 0,-3-3 4 16,-2 2 1-16,4-2-2 15,-1 0-4-15,-5 1-1 0,6 1 6 0,-4-2 2 16,2 0-7-16,-4 2 1 0,5-2-6 16,-1 0 4-16,-4 2 7 0,4-2-3 0,-2 0 1 15,4 2-2-15,-1-2 8 0,-3 0-3 16,4 4-10-16,1-2 2 0,-4-1 0 0,2 1 4 15,0-2 2-15,-2 2-2 0,2 2 0 16,1-3-2-16,1 1 6 0,-5 0-3 0,3 0 3 16,1 1-10-16,-4-2 12 0,3-1-10 15,1 2 1-15,-1 0 1 0,0-2-1 0,-1 2-2 16,5 0 3-16,-5-2 0 0,1 2 1 16,2-2 2-16,0 0-3 0,0 2 1 0,5-2-2 15,0 2 3-15,-5-4 0 0,-3 2-1 16,6 0 1-16,-1 2-1 0,0-4 3 0,1 4-2 15,-1-2 1-15,-2 0 2 0,0 0-1 16,2-2 3-16,1 2-7 0,-2 0-5 16,-3 0 10-16,0-2 0 0,2 2 2 0,-3 0-11 15,2-2 3-15,-1 2 1 0,-2 0-2 16,5 0 3-16,-3-2-3 0,-5 2 5 0,1-2 2 16,-2 2-10-16,-1 0 9 0,1 0-4 15,-2-2 3-15,-2 2-2 0,-3-2 4 0,2 2-2 16,-3 0-1-16,-3 0-3 0,3-1 10 15,-9 1-4-15,13 0-3 0,-10 0-3 16,-3 0-4-16,12 0 2 0,-12 0-3 0,8 0-28 16,-8 0-33-16,6 0-51 0,-6 0-80 15,6 1-178-15,-6-1 111 0</inkml:trace>
  <inkml:trace contextRef="#ctx0" brushRef="#br0" timeOffset="123027.79">13493 15657 903 0,'0'0'-85'0,"0"0"7"0,0 0 10 0,0 0 5 16,0 0 4-16,0 0 6 0,0 0 0 16,-2-4-98-16,2 4 51 0</inkml:trace>
  <inkml:trace contextRef="#ctx0" brushRef="#br0" timeOffset="125758.38">19856 16162 472 0,'0'0'54'0,"0"0"9"0,-2-3 5 0,2 3 9 15,0 0 0-15,0 0 7 16,0 0 6-16,0 0 1 0,0 0 0 0,0-4-11 16,0 4-7-16,0 0-8 0,0 0-2 15,0 0-9-15,0 0-4 0,0 0-3 0,0 0-5 16,0 0-9-16,0 0 1 0,0 0-10 15,0 0 2-15,9-4-3 0,-9 4 0 0,6 0-6 16,-6 0-2-16,10 0 1 0,-3-2-4 16,1 2-1-16,1 0-1 0,-1-2 0 0,2 2-2 15,3-1 1-15,-1 1-3 0,5 0-4 16,3 0 2-16,-2 0 3 0,7-2-5 16,2 2 9-16,1 0-6 0,1 0-3 0,8 0-1 15,6 2 1-15,4-2 3 0,-10 0-5 16,9 0 1-16,1 1-1 0,-1-1 5 0,-2 2-3 15,5 0-3-15,-4 0 1 0,4-2 4 16,1 2-6-16,-2-2 5 0,2 4 0 0,1-3-5 16,-3 1 2-16,0 1 3 0,-1-3-4 15,-1 2 4-15,-2-2-1 0,2 2 15 0,-2-1 7 16,-4-1 2-16,4 2-4 0,3 2 4 16,-2-2-5-16,2 0 4 0,-3-1 0 0,0 1 0 15,2-2 1-15,-2 4-6 0,-2-2 4 16,4 2-7-16,-1-1-3 0,-4 0 0 15,1 0-2-15,5-1 0 0,-3 0 1 16,-1 2-4-16,6 0 0 0,-5-1-3 0,7-1 3 16,-3 0-3-16,-4 2 0 0,2 0 1 15,3-3-3-15,-4 4 1 0,2-2-1 0,-4 3-1 16,4-2 1-16,-3 2 1 0,4-3-2 16,-4 1 0-16,7-1 0 0,-7 2-3 0,4-2 1 15,-2 1-1-15,0 0 2 0,1 1 0 16,-5-2-1-16,3 1 0 0,0-1-1 0,-2 0 2 15,-4-1-2-15,2 1 2 0,-2-2 2 16,-9 1-4-16,17 0 0 0,-5 0 1 16,-9 0 2-16,-1-2-1 0,-2 2-2 15,-2 0-1-15,-2-2 2 0,-3 0-2 0,0 0 0 16,-4 0 1-16,-3 0 1 0,1 0 2 16,0 0 0-16,-2 0-1 0,-5 0 0 0,1 0 8 15,-1 0 6-15,-1 0 1 0,-3 0-4 16,-6 0 2-16,12 0 1 0,-3 0-4 0,-9 0-3 15,11 0 1-15,-11 0-4 0,8-2 0 16,-8 2-1-16,6 2-1 0,-6-2 3 0,0 0-5 16,8-2 4-16,-8 2-2 0,0 0-3 15,9 0 5-15,-9 0-4 0,0 0 1 16,0 0 1-16,6 0-2 0,-6 0 1 16,0 0 0-16,0 0 0 0,0 0-5 0,9 0 5 15,-9 0-4-15,0 0 0 0,0 0-1 16,0 0-12-16,0 0-15 0,0 0-21 0,0 0-25 15,0 0-41-15,0 0-46 0,0 0-68 16,1-4-438-16,-1 4-164 0</inkml:trace>
  <inkml:trace contextRef="#ctx0" brushRef="#br0" timeOffset="128758.79">577 14720 396 0,'0'0'97'0,"0"0"-29"16,0 0-2-16,0 0-17 0,0 0 11 0,0-7-5 16,0 7 2-16,0 0-10 0,0 0 3 15,0 0-8-15,0 0-3 0,0 0-7 0,0 0 5 16,0 0 4-16,0 0 8 15,0 0 13-15,-2 15 1 0,4-9-1 0,-2 2 5 0,0 2 1 16,0 3-4-16,0 2 2 0,0 0-2 16,0 6-1-16,0 0 0 0,-2 7 1 15,2-1-3-15,-1 0-3 0,-4 12-4 0,1-2-6 16,-1 1-2-16,2-7-6 0,-2-3-2 16,1-3-6-16,0 0-2 0,0 0-2 15,-1-2-1-15,2-4-5 0,-2 0-2 0,3-2-1 16,-1-2-7-16,1-5 1 0,-1 1 2 15,3-2-2-15,-3 0 1 0,1-2-3 16,2 0 0-16,-2-3 4 0,2-4-3 0,0 1-2 16,0-1-4-16,0 0 3 0,-2-17-2 15,4 6-2-15,-2-3 0 0,0-8-4 0,2 1-1 16,0-8-2-16,4-8-3 0,-1-2 2 16,-1 3-2-16,0-4 0 0,0 10-3 0,1 2 0 15,1 3 0-15,-2 1 1 16,-2 5 0-16,4-1 2 0,-4 4 0 0,1-2 1 15,1 7 0-15,-2-2-1 0,2 2 0 16,-4 1 6-16,2 0-7 0,0 3 7 0,1-1-8 16,-1 3 4-16,1-3-3 0,-3 5 0 15,3-1 1-15,-3 0 1 0,2 0-2 0,-2 4-3 16,4-4 3-16,-4 4 1 0,0 0 3 16,8 8-2-16,-5-4 0 0,1 2 2 0,0-1-1 15,-2 1-1-15,3 1 4 0,0-1-4 16,0-1 4-16,-1 1-2 0,0 0 1 0,3-2 5 15,-3 0-3-15,0-1 2 16,0-1-3-16,3-2 4 0,-1 2-4 0,-6-2 4 16,14-4 2-16,-3 1-3 0,-1-1 0 15,4-2-1-15,-4-4 0 0,5 1 3 0,1-4-2 16,-4 1-2-16,1-1 4 0,-2-3-5 16,4 2 3-16,-5 1-3 0,3 1-1 0,-3 3-1 15,-2 0 2-15,-1 1 0 0,1 3-1 16,-4 0-4-16,3 0 3 0,-4 1-2 0,2 2 3 15,-5 2-1-15,0 0 0 0,8 8-1 16,-3-2 2-16,-5 3-2 0,2 0 3 0,0 6-2 16,0 1 2-16,-2 2 3 0,0 3 0 15,0 2-3-15,0-2 0 0,-4 0 0 16,4 0 0-16,0 1 0 0,-2-1 0 0,2-3 0 16,0 2 0-16,0-2-1 0,-3 0 4 15,3-5-4-15,0 0 6 0,0-2-6 16,0 1-9-16,0-3-27 0,0-1-20 0,0 2-46 15,0-3-43-15,0-1-37 0,0-3-65 16,3 3-312-16,-1-5-63 0</inkml:trace>
  <inkml:trace contextRef="#ctx0" brushRef="#br0" timeOffset="129071.22">1180 15056 1635 0,'-5'-6'49'0,"5"6"8"0,0 0-1 16,0 0 0-16,0 0 0 0,-6-1-4 0,6 1-2 16,0 0-7-16,0 0-3 15,-4-5-6-15,4 5-2 0,0 0-18 0,0 0-36 16,0 0-56-16,-3-4-54 0,3 4-65 16,0 0-397-16,0 0-93 0</inkml:trace>
  <inkml:trace contextRef="#ctx0" brushRef="#br0" timeOffset="129863.74">1373 14608 1520 0,'0'0'-60'0,"-2"-6"35"16,2 6 8-16,0-5-3 0,0 5-5 15,-2-4 1-15,2 4 6 0,0 0 8 0,0 0-1 16,0 0 0-16,0 0 2 0,0 0 3 16,0 18-6-16,0-8 7 0,0 3 6 0,-3 3 5 15,3 2 10-15,-2 1 4 0,0 2-5 16,1 4-4-16,-2-4 10 0,-1 3-6 15,2-3 6-15,-1 0-5 0,2-3 0 16,-1 1-3-16,0-4-6 0,-1-2 5 0,1 1-1 16,0-2 1-16,2-4-2 0,-3 2 1 15,3-2 6-15,0 0 18 0,-1-3 5 0,1 0 9 16,1 0-1-16,-1-5-3 0,0 0-4 16,0 0-7-16,0 0-4 0,10-12 3 0,-6 3-5 15,0-4-6-15,0-5-1 0,2-5 1 16,1 1-5-16,-2-1-1 0,2-3-2 15,1-6-1-15,1-4-1 0,-1 10 0 16,1-2-6-16,-3 6 1 0,2 2-1 0,-3 2-1 16,-1 1 2-16,-1 2 2 0,2 3-4 15,-3 1 1-15,1 2-5 0,1 0 0 0,-3 1-2 16,-1 0 2-16,3 3 2 0,-1-1 5 16,-2 1-11-16,2 0-1 0,-2 2 4 15,2-1 2-15,-2 4-7 0,3-4 3 0,-3 4 1 16,0 0 2-16,0 0-2 0,0 0-1 15,0 0 0-15,0 0-1 0,1 14 5 0,-1-14-4 16,4 6 0-16,-1-5 0 0,-1 1 3 16,1 2-6-16,2-1 3 0,-1-1 1 0,2 0 1 15,-6-2 3-15,13 2-4 16,-9-2 3-16,5 0 0 0,2-2-3 0,-3 0 5 0,4-3 2 16,-2 1-3-16,5-1-1 15,-2-2-3-15,1 0 3 0,-1 1 2 0,-3 1-2 16,-1 1 0-16,2-1-1 0,-3 1-2 15,-2-1 3-15,2 2-5 0,-3 1 0 0,3 0 5 16,-8 2-4-16,0 0-6 0,12 6 6 16,-7 2 1-16,0-1 1 0,-1 2 2 0,-3 4 1 15,2 1-7-15,-3-1 5 0,2 1 1 16,0 0-4-16,-2-1 1 0,0 3 1 0,0-1 2 16,0 0-5-16,0 1 4 0,0-2-13 15,2 2-26-15,-2-4-33 0,0-2-45 16,-2 1-59-16,4-1-97 0,-2-1-209 15,-2-1 12-15</inkml:trace>
</inkml:ink>
</file>

<file path=ppt/ink/ink1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40:00.014"/>
    </inkml:context>
    <inkml:brush xml:id="br0">
      <inkml:brushProperty name="width" value="0.05292" units="cm"/>
      <inkml:brushProperty name="height" value="0.05292" units="cm"/>
      <inkml:brushProperty name="color" value="#FF0000"/>
    </inkml:brush>
  </inkml:definitions>
  <inkml:trace contextRef="#ctx0" brushRef="#br0">12956 14363 645 0,'0'-5'99'0,"0"5"-24"0,0-6-29 0,0 6-16 16,0 0-8-16,-2-5-5 0,2 5 9 15,0 0 7-15,0 0-7 0,0 0 8 0,6 11 14 16,-6-6 4-16,2 2-4 0,0 0 12 15,5 4 11-15,-4-2-6 0,0 3 6 0,1 2 1 16,0 3 3-16,-2 2 5 0,0-1 0 16,1 9 4-16,-1 0-8 0,2 1-3 0,-4 15 0 15,0 0-3-15,2 3-2 0,-2 3 0 0,2 0-12 16,-4 0-4-16,2 3-7 16,0 0-6-16,0 1-2 0,0-2 4 0,0 13-11 15,0 0-5-15,-2-2 1 0,0 5-4 16,-5-5-3-16,7-11 0 0,-2 13-5 0,2-11 0 15,-2 14-3-15,-4-3-1 0,1-2-1 16,5 1-3-16,-3-2 3 0,3-8-1 0,-2-3 0 16,4 0-2-16,-2 3-1 0,0 1-2 15,1 8-2-15,-1 2 3 0,-1-15 0 0,2 14 1 16,-1-12-1-16,2 12-5 0,3-5 1 16,0-7 0-16,-4-6 1 0,1 3 2 0,3 0-3 15,1 0 8-15,-2 0-4 0,-2 0 1 16,5 1 2-16,-6-1 2 0,1-5-6 15,3 2 2-15,2-2 3 0,-6-3-6 0,3 0-3 16,-1-8 3-16,1-4-1 0,-3-3-4 16,2 0-1-16,-1-4-12 0,2-3-8 0,0 0-13 15,-4-6-19-15,4 0-21 0,-4-1-33 16,3-4-28-16,-1-1-29 0,-2-4-35 0,0-2-49 16,0 0-358-16,0 0-108 0</inkml:trace>
  <inkml:trace contextRef="#ctx0" brushRef="#br0" timeOffset="1653">12877 14404 1581 0,'-5'-3'-67'0,"5"-3"17"15,0 6 14-15,-5-4 5 0,3 1 14 0,2 3 13 16,0-5 4-16,-1 1 14 0,1 4-2 16,0-7 3-16,0 7 6 0,1-9-7 0,-1 6 5 15,0 3-6-15,7-6 1 16,0 6 15-16,-4-5 4 0,7 1 0 0,2-1 1 15,3-2 2-15,1 0 6 0,8-2-2 16,6-2 1-16,7-3 8 0,0 1 0 0,5-1-4 16,11-4 1-16,1 3-1 0,0-2-3 15,5 0-3-15,2 2-6 0,5-1-1 0,1 0-3 16,0 0 1-16,4 3-7 0,3 0-3 0,-1-2-1 16,3 4-1-16,4 1-4 0,0 1 2 15,7 3 0-15,-3-1-4 0,2 5-1 0,6 0 2 16,0 4-1-16,3 0-4 0,-1-2-1 15,-3 4-1-15,-1-1 1 0,0 1 0 0,0 1 0 16,-3 1-3-16,-2 0 1 16,-3 1-1-16,-2-1 0 0,-8 0 1 0,2 2 0 15,-8-1 1-15,-12-3-8 0,-2 1 5 16,-5 0-4-16,1-4 3 0,-3 4 0 0,-10-3 2 16,-8-2-2-16,3 3 4 0,-5-3-5 15,0 2 2-15,-6-2-2 0,1 1 2 0,-4-2-1 16,-4 1-4-16,1 0 7 0,-2 1-3 15,-3-1 1-15,0 0-3 0,1 2-2 0,-5-2 3 16,5 2 1-16,-9-2 0 0,8 4-1 16,-1 0 1-16,-5-1 0 0,-1 2-1 0,3 0-1 15,-4 4 0-15,5 1-2 0,-5 5 4 0,0 0 2 16,0 2-2-16,0 4-4 0,-5 4 6 16,3 1-4-16,0 4 0 0,1 8 1 15,-6 3-3-15,2 4 7 0,4-3 4 16,-1 5 14-16,0 1-10 0,-1 2 4 0,1-1 0 15,2 3 6-15,2 12 1 0,-2-11-1 16,3 10-2-16,-1 0 1 0,1-2 2 0,2-1-3 16,0-10 0-16,0 10-2 0,2 1-3 15,-4-3-2-15,2-9 0 0,5 7 1 0,-5-6-2 16,2-3-3-16,-4 0-5 0,4 2 6 16,-3-1-3-16,0-1 0 0,5-3-2 0,-8 3 3 15,6-1-3-15,-2-3-3 0,-2 0 1 16,1-4-3-16,1 2 9 0,-2 0-11 15,2-2 3-15,2 1 1 0,-6-10 0 0,1 10-3 16,3-8 2-16,-3-4-1 0,0 3 1 16,-2-5-1-16,0 5-3 0,-2-5 5 0,2 4-3 15,-4-2 3-15,4-1-2 0,-5 1-1 16,5 1-4-16,-3-4 2 0,3 0 9 0,-5 0-10 16,3 0-1-16,-1 2 12 0,3-6-1 15,-1 4-2-15,-3-2 2 0,1 0-1 0,-1-5-4 16,2 4 4-16,1-4-3 0,-6 1-2 15,4-2 2-15,0 2-2 0,-2-2 0 0,1-2 1 16,0 3 1-16,0-4-3 16,-3 2 2-16,4-2 1 0,-2-1-2 0,1-1 0 15,0-1 2-15,0-1-3 0,-3-1 0 16,4 1-1-16,-2-1 1 0,0-1 1 0,2-2-4 16,-2 1 1-16,1-1 0 0,0 0 5 15,0-3-1-15,-1 3-4 0,1-2 2 0,2-2-1 16,-4 1-2-16,1-1-1 0,-1 2 4 15,0-2-4-15,2 0-2 0,-5 0-3 0,3-1 2 16,-3-1 1-16,-1 3 0 0,0-1-3 16,-1-2 2-16,-1 0 2 0,-1 1-3 0,1 1 3 15,-3 0-2-15,0-2 5 0,-2 2-2 16,2-2 0-16,-2 1-1 0,1-1 5 16,-3 2-1-16,0 1 1 0,-2-3-2 0,2 0-1 15,-4 1 4-15,3-1-1 0,-4 2 2 16,3-2 0-16,-6 4 0 0,-1-2-2 0,1 0 2 15,0-2-2-15,-3 2 2 0,3 0 3 16,-2-1-4-16,-5-1 2 0,5 0 0 0,-2 0 0 16,-3 2 0-16,3-2-2 0,-16 3-1 15,5-6 1-15,5 6-1 0,-10-6 2 0,4 0-3 16,-4 1 2-16,4-2-4 16,-4 0 2-16,2 0-1 0,2 0 4 0,-4-1-3 0,3 0 0 15,-1-1-1-15,2 2-1 16,-1-2 2-16,2 2 0 0,-1 1-1 0,-4-1 1 15,5 2 0-15,4 0-2 0,5 2 2 16,-14 0 2-16,3-2-1 0,4 4 0 0,7-2 0 16,1 0 2-16,-11 4-4 0,7 0 0 15,-4-1 0-15,0 5 1 0,2-2-1 0,9 0-2 16,1 1 3-16,1-1 0 0,0 1 2 16,4 1-3-16,-2-1 4 0,2 0-1 0,-1 3 2 15,1-2-4-15,3 0-2 0,0-3 3 16,3 0-3-16,1 3 1 0,-3-2 4 0,2 1 0 15,2-1 0-15,0 0-4 0,2-3 1 16,0 1 0-16,0 2 2 0,0-2-5 16,0 0 3-16,1 2-2 0,2-3-3 0,-3 1-6 15,1 0-8-15,-3-2-6 0,7-1-7 16,-4 1-11-16,0-2-11 0,2 2-16 0,2-2-13 16,-3 0-20-16,0 0-16 0,1-2-19 15,2 0-15-15,-1-1-20 0,-1 1-24 0,2-2-372 16,1-1-71-16</inkml:trace>
  <inkml:trace contextRef="#ctx0" brushRef="#br0" timeOffset="2241.84">13228 14404 1525 0,'0'0'-13'16,"3"-2"28"-16,1-3 1 0,-4 5-2 0,4-3 0 15,0-2 7-15,3 0 6 0,1 0 16 16,5-2 0-16,1-2 2 0,3 2-4 0,4 0-3 15,2-2 1-15,11-5-10 0,1 1-4 0,3 2 3 16,0-1-3-16,0 1-7 0,-3 4 2 16,-5 1-3-16,-3 0-20 0,-4 0-23 0,0 3-33 15,-4 1-28-15,-2 0-29 0,0 0-30 16,-3 4-34-16,-3-2-301 0,0 0 13 16</inkml:trace>
  <inkml:trace contextRef="#ctx0" brushRef="#br0" timeOffset="2570.02">13731 14343 1206 0,'-7'4'-66'0,"5"1"13"0,0-3 19 15,-2 2-2-15,-1-1 7 0,3 3 3 16,0-1 13-16,1 2 14 0,-2-3 9 0,1 4-8 16,0-2 3-16,2 5-6 15,-3-2 6-15,3 2 5 0,-2 4-1 0,2 1 10 0,0 2-7 16,-1 2 2-16,1 2 5 15,0 4 3-15,0 1-14 0,0 1 11 0,-2 2-8 16,2 0 3-16,-5 9-4 0,1-2-2 16,1-6 15-16,3-3 4 0,-3-3 9 0,-2 1 10 15,1-3 2-15,-2-5 3 0,2 1 5 16,-2-4 11-16,-1 1 10 0,1-3 4 0,-3 0 1 16,4-3-6-16,-6-4-3 0,0-1-5 0,1-5-10 15,-1 0-7-15,3-2-3 0,-5-4-10 16,3 1-12-16,2-5-24 0,-2-1-25 0,3 0-33 15,2-1-30-15,-3 2-45 0,3-1-42 16,4 4-94-16,-1 0-224 0,0 2 2 16</inkml:trace>
  <inkml:trace contextRef="#ctx0" brushRef="#br0" timeOffset="3117.4">13600 16112 1335 0,'2'-2'25'16,"-2"2"10"-16,5-6 2 0,-5 6-7 0,4-1 9 16,-4 1 2-16,0 0 20 0,6 10 11 15,-4-4 2-15,3 6 6 0,-3 3-2 0,-2 4-7 16,1 1-1-16,-1 5-11 0,0 5-4 15,-1 10-3-15,1-4-6 0,-2 7-4 16,-3 3-5-16,3-1-7 0,-2-2 1 16,0 3-5-16,-1-5-5 0,1 0-1 0,3-4-5 0,-4-6-23 15,0-6-27-15,3-2-35 16,1-3-50-16,-1-6-50 0,-1 1-45 0,1-5-419 16,2-1-132-16</inkml:trace>
  <inkml:trace contextRef="#ctx0" brushRef="#br0" timeOffset="3496.15">13592 16694 1656 0,'0'-9'-6'16,"0"2"17"-16,2 0-1 0,0-2-3 16,2-3-4-16,0-1 5 0,5 0 9 15,-3 0-1-15,2-2 0 0,3 4-1 0,0-7-2 16,-3 5-1-16,2 0-3 0,2-1 0 15,2 1-5-15,-1-2-8 0,-1 4-13 0,-2 1-9 16,1 1-11-16,-3 2-24 0,1-1-15 16,-4 0-9-16,2 4-5 0,-1-1-4 0,-2-1-1 15,1 4 0-15,-2-1 14 0,-3 3 7 16,5-4 17-16,-5 4 8 0,0 0 13 0,2-4 23 16,-2 4 11-16,0 0 13 0,0 0 9 15,0 0 9-15,0 13 9 0,0-5-2 0,0 1 11 16,0 2 3-16,0 5 9 15,3-2 6-15,-1 2 8 0,-2 2-1 0,2 2-12 16,-1-2-9-16,4 3-1 0,3 0-7 16,-6-2-2-16,7-2-7 0,-5 0-4 0,7 0 3 15,-1 0-17-15,-2-5-41 0,1-2-49 16,-1 1-54-16,0-4-81 0,2-2-210 0,2-1 72 16</inkml:trace>
  <inkml:trace contextRef="#ctx0" brushRef="#br0" timeOffset="4438.14">13091 15384 1127 0,'1'-3'0'0,"1"-2"5"16,0 2 11-16,5 1 21 0,-5-4 11 15,0 4 13-15,0-1 12 0,2-1 11 0,1 2 7 16,-2-1 5-16,0-1 0 0,3 2-7 16,-6 2 0-16,8-5 2 0,-3 4-1 0,1-1-5 15,1 0-1-15,-2 0-3 0,7 2-5 16,-4 0-5-16,0 0-4 0,1 2-8 0,3 0-6 15,1 1-9-15,-3 4-2 0,2-2-2 16,1 1-1-16,0 1-10 0,1 4 0 0,-1 1-2 16,-3-1-1-16,5 5-2 0,-5-3-3 15,3 0-3-15,-2-2 1 0,-3 2-7 0,0-1 0 16,1-1 0-16,-5-1-2 16,2-1 1-16,2 1 0 0,-3-3-7 0,-1-1 6 15,0 2-4-15,-2-3 2 0,3 0 0 0,-3 1 4 16,0 0-10-16,1-2 3 0,-2-1 0 15,-1 4 1-15,0-2-4 0,0 1 2 0,-1 1 0 16,-2 3 0-16,-4-3-3 0,3 3 2 16,-4-3-3-16,2 3 3 0,-5 1 1 0,1 0-3 15,-1 1 0-15,1-1-4 0,-7 0 3 16,2 4-6-16,0-1 5 0,-2 1 4 0,-5 4-4 16,3-1 2-16,-7 2 0 15,3 4-3-15,-2-3 0 0,3-1-13 0,-2 4-12 0,5-8-28 16,2 0-27-16,3-4-37 15,3 2-43-15,1-3-40 0,0 0-62 0,-2-4-132 16,4 0-236-16,4-2-128 0</inkml:trace>
  <inkml:trace contextRef="#ctx0" brushRef="#br0" timeOffset="5348.74">11545 15783 1553 0,'0'0'-98'0,"-5"-7"14"0,0 6 16 15,5 1 0-15,-5-4 24 0,4 1 12 16,1 3 23-16,-9-6 18 0,9 6 10 0,-2-3 6 16,0 1 13-16,2 2 5 0,0 0-1 15,-2-6 4-15,2 6-5 0,0 0 2 0,2-5 3 16,2 3 5-16,3-5 10 0,-4 6 3 15,9-3 2-15,-2 0-3 0,5-1-6 0,0 3 2 16,1-4-9-16,8 1-8 0,1-2-1 16,2 0-2-16,13 0-5 0,2 1-2 15,-1-4 1-15,3 5-6 0,3-3 2 16,-4 1-9-16,9-1 0 0,-7-1-1 0,5 3-4 0,3 0 0 16,-2-3 1-16,1 2-5 15,9-1-2-15,1-2 0 0,-8 3 2 0,-4 1-5 16,-5 1 0-16,2-1 2 0,-3 2-9 15,-13 0-11-15,-1 0-5 0,-1 3-9 0,-10-1-12 16,2-2-7-16,-2 4-11 0,-5-2-8 16,1 4-18-16,-2-2-25 0,-3 0-17 0,1-2-26 15,-5 0-25-15,3 2-342 0,-3 2-20 16</inkml:trace>
  <inkml:trace contextRef="#ctx0" brushRef="#br0" timeOffset="6335.94">9075 15113 1314 0,'0'0'-36'16,"2"-7"37"-16,-2 7 28 0,0-3 13 15,0 3 14-15,0 0 2 0,0-7 5 0,0 7 4 16,0 0-6-16,0 0 1 0,0 0-5 15,-4-2-2-15,4 2-9 0,0 0-2 0,0 0 3 16,0 0 6-16,-15 5 4 0,12-1 8 16,-4 3 2-16,-1 2 1 0,-1 2 1 0,-2-1 0 15,1 4-3-15,2 6-2 16,-4-2-4-16,0 2-7 0,0 1-3 0,4 0-3 0,1 2-5 16,1-3-3-16,2 5-1 15,1-5-6-15,3 1-5 0,3 0-3 0,-1 0-2 16,3 2 0-16,3-2-4 0,2 0-1 15,5-3-5-15,-1-2-3 0,8-1-29 0,-1-4-32 16,4-3-35-16,0-5-37 0,9-1-51 16,-3-2-44-16,13-4-62 0,3 3-140 0,-6-7-150 15,-2 2-71-15</inkml:trace>
  <inkml:trace contextRef="#ctx0" brushRef="#br0" timeOffset="6924.76">9394 15052 1537 0,'0'-3'-12'0,"2"-4"15"0,-2 7 3 16,0-5 6-16,0 5-7 0,0-6 2 16,0 6 0-16,0-3 8 0,0 3-6 0,0 0 15 15,0 0 9-15,0 0 4 0,0 0 5 16,8 11-5-16,-6-6 2 0,3 1 2 0,-3 2 7 15,1-1-2-15,0 0-3 0,-3 4 1 16,2-2-1-16,1 2 1 0,1 3-4 0,-2-1 1 16,0 1-1-16,0 2-1 0,0 2-1 15,0 1-2-15,3-1-2 0,-5 2-6 16,1-1-2-16,1-1-4 0,-2 2-1 0,3-1 1 16,-3 1-2-16,0-4 1 0,2-2 0 15,0 1 1-15,0 1 5 0,-2-7-5 0,0 3 1 16,3-3-2-16,-3-2-2 0,1 3-1 15,-1-2 0-15,0-1 1 0,2 1-3 0,0-2-1 16,-2 1-2-16,3-4 1 0,1 3-2 16,-3-2 0-16,2 2 0 0,-1-4-2 0,7 1 0 15,-8 2-2-15,4-2 0 0,3 1-2 16,-1-4 0-16,1 1 0 0,4-1-1 0,-1 0-3 16,0 0 2-16,4-1-2 15,0-3 2-15,7 1-3 0,-4-2-34 0,4 2-26 0,-4-1-34 16,4 2-42-16,-5-2-47 15,-1 1-50-15,-1 0-88 0,-1 3-313 0,-3-2-130 16</inkml:trace>
  <inkml:trace contextRef="#ctx0" brushRef="#br0" timeOffset="7284.41">9805 15037 1741 0,'0'-9'-9'15,"0"3"12"-15,0 0 8 0,0 5 8 0,0 1-1 16,0-7-2-16,0 7 0 0,0 0 2 15,0 0-7-15,0 0 0 0,0 0 11 0,0 0 2 16,9 12 9-16,-4-1 7 0,-2 2 0 16,2 5-3-16,0 6-2 0,-2-2-3 15,1 3-1-15,2 2-2 0,-4 1-5 0,3 12-2 16,-1-5 0-16,0-3-7 0,-2-3 4 16,3-2-5-16,-1-2-1 0,-3 0-17 0,2-6-35 15,-1 2-28-15,0-8-59 0,0 1-40 16,1-2-48-16,-1-4-361 0,-1-2-77 0</inkml:trace>
  <inkml:trace contextRef="#ctx0" brushRef="#br0" timeOffset="7477.8">9927 15285 1591 0,'-1'-6'10'0,"1"-1"-1"0,0 4 1 0,1-3-1 15,3-1-2-15,1-2 0 16,1-2 1-16,6 1-3 0,1-1-18 0,-1 0-21 16,5-1-8-16,5 0-14 0,-4 1-20 15,5 0-27-15,-1-1-31 0,-2 3-274 0,2 0 82 16</inkml:trace>
  <inkml:trace contextRef="#ctx0" brushRef="#br0" timeOffset="7683.68">10034 15318 1070 0,'-1'6'-21'0,"1"1"9"16,-2 1 14-16,4-2 4 0,-2 0 14 16,0 1 18-16,1 0 5 0,6 2 2 0,-1 1-1 15,0 0-2-15,2 1-5 0,5 0-3 16,2 1-5-16,4 1-1 0,2-2-4 0,13 2-29 15,-5-3-41-15,-1-5-53 16,9 3-75-16,6-2-202 0,2-6 111 0</inkml:trace>
  <inkml:trace contextRef="#ctx0" brushRef="#br0" timeOffset="8641.12">15810 15397 1032 0,'-4'-2'-7'0,"4"2"5"15,0 0 6-15,0-3 6 0,0 3 9 0,0 0 1 16,0-6 12-16,0 6-3 0,6-3-2 16,-1-1 4-16,-5 4 5 0,10-5 7 0,-4 2 1 15,3-1 0-15,1 0 2 0,5 1 0 16,2-3 4-16,-1 3 1 0,8 1-7 0,3-5-3 15,0 5-1-15,2-1-8 0,11-3 2 16,7 4-4-16,-5-1-5 0,-5 3-5 16,9-2-1-16,1 0-1 0,1 0-2 15,3 4-2-15,-1-4 2 0,-2 4-3 0,2-2-3 16,1 2-15-16,-5-4-25 0,3 2-26 16,-4 2-24-16,2-2-30 0,-12 0-35 0,-3 0-66 15,-1 0-228-15,3 2 52 0</inkml:trace>
  <inkml:trace contextRef="#ctx0" brushRef="#br0" timeOffset="9332.75">17493 14995 1247 0,'-2'-5'34'0,"2"5"16"0,-2-6 8 16,2 6 5-16,2-5 13 0,-2 5 8 15,2-6 2-15,3 2-3 0,-3 0-8 0,-1 0-5 16,8 3-7-16,-4-4-10 16,1 1-2-16,2 3-7 0,-2-2-4 0,2 3-8 15,4-2 3-15,-2 2-6 0,-2 2-5 16,5 1-3-16,-3 0 0 0,2 7-4 0,0 1-1 16,-4 2 2-16,0 5-2 0,-4 5 0 15,3-1 3-15,-6 2-6 0,-1 3 0 0,-1 0 8 16,-1 1 11-16,-5 8 12 0,1-8 13 15,-3-3 16-15,1-3 19 0,0 1-4 0,-4-2 12 16,-2-3 9-16,2-2 1 0,-1-1 0 16,-2-4-13-16,2-3-5 0,-2-6-15 0,0 0-4 15,0-2-7-15,0-4-4 0,-2-1-6 0,2-4-11 16,3-2 0-16,4-3-11 16,0-4-23-16,1-7-28 0,5-2-13 0,6-14-15 15,2-1-11-15,7-12-7 0,8 1 0 16,-3 3-6-16,4 4 1 0,-4 10-16 0,-1 4-13 15,-2 3-17-15,5 3-16 0,-6 7-16 16,-1 6-19-16,-3 1-32 0,3 1-37 0,-3 7-77 16,2 1-106-16,3 3-146 0,-2 0-65 15</inkml:trace>
  <inkml:trace contextRef="#ctx0" brushRef="#br0" timeOffset="9664.27">18492 15003 1616 0,'0'0'78'0,"0"-6"4"0,0 6-5 0,0 0-7 16,0 0-10-16,-2-7-5 0,2 7-3 15,0 0 1-15,0 0 6 0,0 0 7 0,-4 17-3 16,-2-4 1-16,2 4-3 0,-10 13-3 15,1 2 6-15,0 6-2 0,-2 1-1 0,-8 13-4 16,2 1-2-16,1-1-3 16,-7 1-4-16,5 2-8 0,-1-4-5 0,1 0-3 0,4-4 0 15,-1-9-7-15,4-4-4 16,2 2-1-16,-2-6-2 0,1 1 0 0,3-9-32 16,8-2-23-16,-6-6-39 0,7-4-39 15,-4 1-43-15,1-5-54 0,3 0-63 0,2-4-121 16,0-2-241-16,0 0-133 15</inkml:trace>
  <inkml:trace contextRef="#ctx0" brushRef="#br0" timeOffset="9968.84">18574 15199 1695 0,'0'-5'33'15,"0"-1"20"-15,0 1 1 0,0 5-8 16,-2-3 0-16,2 3 2 0,0 0-4 0,-2-6 0 16,2 6 8-16,0 0 2 0,0 0-2 15,0 16 3-15,0-3 3 0,-2 6 2 16,2 9-2-16,0 14 3 0,0-1-6 0,-2 5-7 16,0 1-2-16,0 0-8 0,2 2-3 0,-3-2-3 15,3 1-3-15,0-3 1 0,-2 0-6 16,2-3-4-16,0-8-2 0,0-7-2 15,-1 1 0-15,1-6-2 0,0 0-3 16,-2-5-25-16,2 1-24 0,0-5-29 0,0-3-35 16,0-1-53-16,0-3-54 0,0-1-91 15,0-3-127-15,0-2-129 0,0 0-57 0</inkml:trace>
  <inkml:trace contextRef="#ctx0" brushRef="#br0" timeOffset="10285.84">18673 15318 1442 0,'0'-8'-31'0,"-2"-1"25"15,2 3 15-15,0 1 15 0,2 0 12 0,-2 1 14 16,2-1 13-16,-2-2 4 0,2-1-3 16,0 3-3-16,0 0-10 0,3 1-4 0,-1-1-4 15,0-2-4-15,3 3-7 0,-4 1-1 16,6-1-6-16,-6 2-3 0,7 0 2 0,-5-1-8 15,4 1-1-15,-1 1-2 0,1 2 0 16,-1-1 1-16,0 5-5 0,1-1 3 16,-1 1-3-16,0 2-2 0,2 4 1 0,-5-2 1 15,2 0 0-15,-4 3-3 0,2 1 3 16,-3 0-2-16,1 2 0 0,-3-2-1 0,0 3-1 16,-5 0 0-16,0 2 2 0,0-4-6 15,-3 1-21-15,-4 1-31 0,-2-1-59 0,3-4-69 16,-1 1-143-16,-1-3-222 0,3-2-46 15</inkml:trace>
  <inkml:trace contextRef="#ctx0" brushRef="#br0" timeOffset="17369.86">19515 14997 1484 0,'0'-7'6'15,"0"3"21"-15,0-1 11 0,0-2 19 16,2 4 12-16,-2-1 12 0,0 4 15 0,1-7 12 16,-1 2 4-16,0 5-2 0,0-5-2 15,0 5-5-15,2-5-6 0,-2 2-5 16,0 3-9-16,0 0-5 0,5-5-8 16,-5 5-7-16,2-4 0 0,-2 4-11 0,0 0-5 15,3-2-5-15,-3 2-1 0,0 0-5 16,0 0 1-16,0 0-10 0,3-2 0 0,-3 2 3 15,0 0-15-15,13 4 3 0,-4 0-2 16,-4-2-2-16,7 4-2 0,0 0 7 0,1 4 4 16,3 0 4-16,10 6 1 0,-3 5 0 15,4-1-1-15,0 2 3 0,4 0-1 16,-4 5-5-16,11 5-4 0,-2-1-4 16,-3 2 4-16,4 0-2 0,-4-1-4 0,2 1 2 15,-7 5-2-15,-1-9-1 0,-2-1 1 0,1 0-5 16,5 8 12-16,-6-10-13 0,5 3-5 15,-8-4 3-15,6-1-4 0,1 3 0 0,3-2-1 16,-1-3 0-16,-1-1-4 0,1-1 5 16,-1 1-32-16,1-3-23 0,-2-2-41 0,1 2-44 15,-10-9-43-15,2 0-54 0,-5-1-58 16,-3-3-126-16,0 0-45 0,-4-2-177 0,-5-3-138 16</inkml:trace>
  <inkml:trace contextRef="#ctx0" brushRef="#br0" timeOffset="17804.79">20322 14827 1611 0,'2'-4'-79'0,"-2"4"11"0,0-9 13 0,0 5 8 15,0 4 7-15,3-6 4 0,-3 6 4 16,-3-3-3-16,3 3 10 0,0 0 6 0,0 0 1 15,-14 11 18-15,8 0 2 0,-9 6 7 16,0 0 6-16,-5 11 13 0,-7 13 1 0,-5-2-1 16,-4 9 0-16,-4-1 18 0,-2 3-2 15,-12 16-8-15,-8 5 1 0,4-3-9 16,-3-2 2-16,3 0-4 0,9-17 0 16,5 2 1-16,-5 2-5 0,7-2-6 0,-1-2-3 15,3 0 1-15,4-2 2 0,7-3-3 0,-3-2-3 16,3-5-10-16,8-5-29 0,-1-2-34 15,8-10-43-15,3 0-73 0,1-4-271 0,2-2 41 16</inkml:trace>
  <inkml:trace contextRef="#ctx0" brushRef="#br0" timeOffset="21510.37">5375 15458 1250 0,'0'0'-8'0,"0"0"9"0,0 0-3 0,0 0 0 16,0 0 4-16,0 0-4 0,0 0 2 15,0 0-8-15,0 0 10 0,0 0-9 16,0 0 3-16,0 0-3 0,0 0 6 0,8 12 12 16,-8-12-7-16,9 3 11 0,-3-1 12 15,1-2-5-15,1 2 12 0,2-1 9 0,4-1 3 16,-1 0-3-16,4 0-4 0,0 0 0 16,4-3 0-16,0 1-7 0,5-3-2 0,-6 2-2 15,5 0-10-15,2-3 0 0,1 2-1 16,-1-1 1-16,3 2 3 0,7-2-7 0,-5 1-3 15,-2 3 2-15,-1-4-4 16,-4 2 1-16,-2 3 0 0,0 0-3 0,2-2 8 16,-1 2-10-16,-6-2-1 0,5 2 1 15,-6 0-3-15,0-2 3 0,0 2-3 0,-7 0 4 16,3 0-2-16,-3 0 1 0,0-2-3 16,-3 2 6-16,1 0-2 0,-1 0 0 0,-1 2-5 15,1-2-1-15,-7 0 5 0,10 0-1 16,-10 0-1-16,8 0-3 0,-8 0 3 0,0 0 3 15,11 0-1-15,-11 0 1 0,0 0 4 16,6 0 0-16,-6 0 11 0,0 0-4 0,7-4 3 16,-5 1-4-16,-2 3-2 0,-2-10 0 15,0 4-1-15,-1-3-2 0,1-5-2 16,-3 1 2-16,5 1-6 0,-5-8 2 16,2 1-4-16,-1-6 5 0,3-2-8 0,-4-2 2 15,3 3 3-15,0-3 0 0,-1 1-5 16,2 2-1-16,-1 0 4 0,0 1 3 0,2 5-6 15,-3-1 0-15,3 3 1 0,-2 2 4 16,2 1-6-16,-2 1 3 0,0 0-4 0,2 5 3 16,0 0-2-16,0 0 6 0,0-1-4 15,0 2-2-15,-2 1 3 0,4 1-3 16,-4 0-1-16,2 3-2 0,-2-3 3 0,2 3-2 16,0 3 2-16,-2-8 1 0,2 8 0 0,-2-6 1 15,2 6-2-15,-3-5-2 0,3 5 2 16,0 0 0-16,-2-5 2 0,2 5-1 15,0 0 3-15,0-3-5 0,0 3 0 16,0 0 3-16,0 0 2 0,0 0-2 0,-1-6-2 16,1 6 6-16,0 0 3 0,0 0-9 15,0 0 6-15,1-4 2 0,-1 4-3 0,0 0 6 16,0 0-3-16,9-1-3 0,-9 1 4 16,8 0-4-16,1 0-2 0,-9 0 3 0,14 0 0 15,-2-2-2-15,0 2 1 0,4 0 4 16,-1 0-8-16,2 0-1 0,0-2 3 0,1 2 1 15,8 2-2-15,-5-4 1 0,4 2 2 16,0 0-4-16,-2 0-1 0,4 2 3 16,0-2 0-16,-1 2-4 0,-3-2 0 0,0 1 5 15,0 1-1-15,1 0-1 0,-6-2-2 16,3 4 1-16,-5-4-3 0,-1 2 7 0,0 0-3 16,-2-1-3-16,-3 1-2 0,2 1 1 15,-5-2 3-15,1 3 0 0,1 0-3 0,-3 0 2 16,3-1 2-16,-6 1 2 0,4 4-7 15,-1 0 6-15,-1 1 0 0,-3 1-4 0,2 0 4 16,-2 4-2-16,0-1-2 0,0 2 6 16,-2 4-2-16,0 0 1 0,-2 2 7 15,2-1-11-15,-2 2 3 0,2-1 1 0,-4-1-6 16,0 5 5-16,1-6-2 0,1 1 1 16,1 1 0-16,-4-2 4 0,1 0 0 15,1-2-4-15,1 1-2 0,1 2 1 0,-4-6 4 16,3 2-4-16,0-5-2 0,2 0 4 15,-2 1-3-15,2-3 0 0,-1-2 2 0,1 1 0 16,-3-3-1-16,1 2 2 0,2 0-3 16,0-3 3-16,-2 1-1 0,2-1-2 0,-3 2 2 15,3-2-4-15,0-4 6 0,0 7-1 16,0-3 3-16,0-4 8 0,0 5 4 0,0-5 4 16,0 5 4-16,0-5 7 0,0 0-6 15,3 3 1-15,-3-3 1 0,7 0 3 16,-7 0-11-16,0 0 2 0,13-3-4 15,-4 0 1-15,-1 1-3 0,5-1-2 0,-1 1-2 16,3-2-4-16,0 2 5 0,0-1-3 16,2 1-2-16,1-2-3 0,6 0 1 0,-4 2-1 15,6 2-2-15,-4-2 0 0,6 0 0 16,-2 2-35-16,-6 0-40 0,1 0-52 0,-2 0-53 16,2 2-57-16,-4 0-117 0,0 2-230 15,0-2-80-15</inkml:trace>
  <inkml:trace contextRef="#ctx0" brushRef="#br0" timeOffset="25072.87">13186 17340 1403 0,'-3'-2'-112'0,"3"2"18"0,0 0 11 0,-9 0 21 0,9 0 11 15,0 0 17-15,-8-1 8 16,8 1 18-16,0 0-3 0,0 0 15 0,0 0 15 15,0 0-3-15,-7 0 16 0,7 0 7 16,0 0-6-16,0 0 5 0,0 0 5 0,0 0 7 16,0 0 8-16,0 0-1 0,0 0-2 15,0 0-4-15,0 0-1 0,0 0-5 16,14-6-5-16,-9 2-4 0,8 0-1 0,-1 0-6 16,8-2 0-16,2 1-4 0,4-1-5 15,13-3-1-15,1 1-3 0,2 0-2 0,6 3 2 16,1-3-2-16,-1 3-3 0,2-1-3 15,1 1 1-15,-5 0-6 0,3 2-34 0,-6 1-38 16,-1-2-44-16,-4 2-53 16,-8 2-330-16,1-2-1 0</inkml:trace>
  <inkml:trace contextRef="#ctx0" brushRef="#br0" timeOffset="27385.79">14064 17727 1253 0,'0'0'-54'0,"0"0"16"16,0 0 17-16,0 0 4 0,0 0 7 15,0 0 9-15,-17 0-1 0,17 0 7 16,-8 5 6-16,1 0-5 0,3 0 6 0,-2 0-4 15,-1 1-1-15,-1 4 1 0,2-2 0 16,2 1-5-16,-3 0 0 0,4 1-2 0,-2-2-1 16,3 1 1-16,-3 0-1 0,5 0 0 15,0 1-1-15,0-2 4 0,3 1 1 0,1 0-3 16,1 1 5-16,-4 1-3 16,8-1 3-16,-5 1-4 0,5 2-2 0,1 0-1 15,0 1 2-15,0 1-1 0,0-2 8 16,0 0-8-16,-2 2 0 0,1-1 5 0,-3-1-6 15,3 2 18-15,-6-4 2 0,2 1 3 16,-1-1-1-16,-2 0 3 0,0 1 7 0,-2-2-6 16,0-1-2-16,-4 2 0 0,0-1 0 15,-2 1-4-15,-3-2-1 0,3 1-2 0,-5-3-3 16,3 2-1-16,-7-3-19 0,7 1-43 16,-2-6-53-16,-2 1-75 0,4-4-226 0,2-1 85 15</inkml:trace>
  <inkml:trace contextRef="#ctx0" brushRef="#br0" timeOffset="27581.5">14254 17943 1071 0,'0'0'9'0,"12"-5"15"15,-12 5-2-15,15-5 10 0,-5 2 7 0,0-2 1 16,3 2 2-16,4-3-2 0,1 0-7 15,1 2-7-15,4-1 12 0,4-2-11 16,1-1-2-16,-1 2-22 0,11-1-51 0,-9-1-50 16,6-3-51-16,-7 1-251 0,-6 5 88 15</inkml:trace>
  <inkml:trace contextRef="#ctx0" brushRef="#br0" timeOffset="27830.62">14627 17669 1121 0,'-13'-1'19'16,"13"1"8"-16,0 0 1 0,0 0 16 15,-14 1 12-15,7 4 12 0,2 1 6 0,-3 1 8 16,4 2-6-16,-2 5-5 0,-1 3 1 16,-1 3-5-16,1 4-4 0,-1 0-5 15,0 8-9-15,-1 2-4 0,-1 1-1 16,4 0-3-16,-3-1-5 0,6-4-7 0,-2-3-2 15,3-2-6-15,-3 1-22 0,5-5-35 16,-3 2-48-16,3-4-53 0,-2-3-54 0,4-3-78 16,-1 3-241-16,4-6-16 0</inkml:trace>
  <inkml:trace contextRef="#ctx0" brushRef="#br0" timeOffset="28252.85">14828 17943 1359 0,'-4'-6'-29'0,"-1"4"18"16,5 2 22-16,0 0 21 0,-8 2 15 15,8-2 2-15,-12 3-2 0,3 3 2 16,3 0-9-16,-3 0 0 0,1 3-8 0,0 3-4 16,-2-1-1-16,-2 2 0 0,4 0-10 15,2 0 4-15,-2 1-6 0,2-1 1 0,1-1-3 16,1-1-3-16,2-4 4 0,2 2-7 15,0-1-5-15,2 0-14 0,0-2-11 0,5-3-5 16,-4-1-9-16,6 0-3 16,-3-2-2-16,-6 0 6 0,19-6 1 0,-8 1 12 15,-1-1 2-15,3-4 8 0,1-1-3 16,-3 2 12-16,1-2 13 0,3-5 6 0,-3 5 6 16,0-2 0-16,-4 3 8 0,-3 1 6 15,5 1-4-15,-7 1-7 0,4 1-4 0,-3 0 0 16,0 3-4-16,-4 0 0 0,0 3-2 15,0 0 1-15,0 0 5 0,0 0-3 0,-1 19 11 16,-4-7 3-16,3 3-3 0,-3-1 1 16,3 2-6-16,2 2-4 0,-1-2-1 15,-1-1-1-15,2 1-4 0,0-2 0 0,2 0-22 16,-1 0-32-16,4-1-49 0,4-4-44 16,-6 0-59-16,7-4-354 0,4 1-50 15</inkml:trace>
  <inkml:trace contextRef="#ctx0" brushRef="#br0" timeOffset="28480.76">15101 17870 1556 0,'-5'-9'47'0,"5"9"16"0,-1-7 16 15,1 7 17-15,-2-8 2 0,2 8-4 0,0-10-10 16,0 10-6-16,0-7-13 0,0 7-8 15,5-9-5-15,2 5-7 0,1-2-4 16,2 3-22-16,2-4-31 0,3 4-28 0,-2-3-33 16,4-1-32-16,-2-1-43 0,2 3-45 15,-2-1-64-15,0-2-303 0,-3 2-62 16</inkml:trace>
  <inkml:trace contextRef="#ctx0" brushRef="#br0" timeOffset="28942.7">15233 17638 1424 0,'0'0'-25'0,"0"0"27"0,-10-2 9 0,10 2 8 15,0 0 12-15,0 0 15 0,-11 10 21 16,4-4 8-16,4 1 0 0,-4 6 1 0,3 0 1 16,-4 5-5-16,1 4-1 0,-6 8-2 15,1 4-6-15,-1 2-3 0,1 0-1 0,-1 0-12 16,3 0-1-16,2 0-7 0,-3-2-5 15,3 0 0-15,3-8-7 0,2-1 2 16,0-4-8-16,1-3 1 0,0-2-4 0,2-1 2 16,0-3-6-16,0-3 0 0,7 0-5 15,-4-2 1-15,4-3-6 0,1 1-12 16,2-3-6-16,4-4-8 0,-2-3-5 16,2-1-5-16,5-8 4 0,1 0 4 0,2-8 1 15,-1-3-1-15,3 1 6 0,-4-1 3 16,-3 6 0-16,-4 1 4 0,2 2 0 0,-10 5 5 15,5 1-4-15,-5 1 4 0,4 2-1 16,-7 0-1-16,-2 7 2 0,0-5 3 0,0 5 1 16,0 0 5-16,0 0 3 0,0 0 2 15,0 0 3-15,0 0 3 0,-28 17 4 0,23-9-2 16,0 1-2-16,-1 3 4 16,2-1-1-16,1-1-3 0,-1-1-3 0,4 0 0 15,2 2 0-15,0-1-2 0,1-1 0 16,4 1-2-16,3 0-5 0,2-3-20 0,7 1-30 15,4-3-41-15,2 0-44 0,3-1-61 16,-3-2-75-16,-2 1-339 0,2-3-108 0</inkml:trace>
  <inkml:trace contextRef="#ctx0" brushRef="#br0" timeOffset="36321.83">16124 16624 1530 0,'3'-2'-71'0,"-3"2"6"0,4-3 14 15,-4 3 11-15,0 0 16 0,7-3 19 0,-7 3 11 16,10 3 5-16,-4-3 13 0,7 3 12 15,-1 1 0-15,10 0 4 0,1 3 5 0,12 2 1 16,7 1-4-16,-4 2 5 0,6-2-1 16,5 2-2-16,9 3-4 0,4-1 5 0,-2 1-7 15,5 1-2-15,0 1-4 0,2 2-4 16,2 2-3-16,5-2-3 0,-3 3 1 0,6-4-1 16,2 3-6-16,1 1 2 0,2-1-6 15,11 7 4-15,-12-7-5 0,12 9-1 16,-14-7 2-16,-6 0-4 0,-4-1-5 0,-2 1-12 15,-4-3-29-15,-4 1-32 0,-11-2-40 16,-6-1-51-16,-6-3-67 0,-2-1-282 0,-11-2-14 16</inkml:trace>
  <inkml:trace contextRef="#ctx0" brushRef="#br0" timeOffset="37413.11">18379 16760 1266 0,'0'0'-63'0,"0"0"19"16,0 0 8-16,0 0 13 0,0 0 13 15,-4-3 8-15,4 3 11 0,0 0 9 0,0 0 15 16,0 0-3-16,0 0 3 0,0 0-3 16,0 0 7-16,0 0-1 0,0 0-2 0,12 7-5 15,-7-2 2-15,1 1-7 0,3-1 1 16,-4 4-2-16,4 2-2 0,-1 1-3 0,3-1 2 15,-1 5 0-15,-1-1-2 0,-1 4 0 16,2-3 1-16,-1 2-3 0,-1 1 3 0,1 0 1 16,-1-4 0-16,-2 4-4 15,1-2 3-15,-2-2 2 0,-2 0-1 0,2 0-2 0,-3-1 4 16,2-3-2-16,-3 2-1 16,2 0-1-16,-3-1 1 0,0 1-1 0,2-2 1 15,-2 0-1-15,0-1 0 0,-2 3-2 16,-1-2 2-16,3 1-1 0,-1-3-1 0,-3 4-1 15,2-5-1-15,-3 4 6 0,2-1-2 16,-7-1 0-16,5-1 1 0,-4 0 3 0,-4 2-1 16,3 1 0-16,-3-3 2 0,-1 2-1 15,-4-1 0-15,0 2-2 0,-3-3 2 0,0 1-5 16,-2-3 0-16,-13 7-4 0,3-6 2 16,-7 2 0-16,-4-2-5 0,-1 0-16 0,-7-3-16 15,-9 1-23-15,-4 1-30 0,11-5-48 16,-1 2-56-16,3-2-50 0,3-1-352 15,6 3-80-15</inkml:trace>
  <inkml:trace contextRef="#ctx0" brushRef="#br0" timeOffset="39379.17">19418 16833 1484 0,'2'-3'-51'16,"-2"3"25"-16,3-7 7 0,-3 7 10 0,2-5-1 16,-2 5 13-16,1-4 1 0,-1 4 4 15,0 0 5-15,2-2-5 0,-2 2 5 0,0 0 7 16,0 0-6-16,0 0 9 0,9 6 2 16,-8 2 1-16,2-1 7 0,-3 1-4 0,2 3 5 15,0 3-1-15,-2 3 3 16,0 1-1-16,-2 4 0 0,2 6 4 0,-5 0 0 0,2 9 0 15,-4 0 1-15,4-1 0 16,-6-1 1-16,4 1 2 0,-3 0-5 0,4-8 0 16,0-3-1-16,-3-2 0 0,5 2-1 15,-1-5 0-15,-2 4-1 0,3-4 6 0,0 0-4 16,2 1-5-16,-3-3 0 0,3-2-2 16,0-2-3-16,0 0 2 0,0 0 0 0,0-3-2 15,0-2 4-15,3 2 0 0,-1-4 5 16,0-2 0-16,3 1 0 0,-2-3-8 0,4-1 3 15,-1-2-5-15,-6 0 1 0,14-3-4 16,-1-1-2-16,-2-5-1 0,4-2-5 0,-1-3-1 16,1-1-1-16,6-11-1 15,-3 3 0-15,6-4-2 0,-8 0-2 0,6 1-1 16,-5 2-3-16,-3 3 0 0,-3 4 3 16,-1 2-6-16,-2 2-1 0,1 2 2 0,-3-1 0 15,1 5-4-15,-1-1 4 0,-2 1-2 16,1 1-5-16,-2 2-4 0,2 0-1 0,-3 0-2 15,-2 4 2-15,0 0 1 0,0 0 4 16,3 10-3-16,-3 0-2 0,3-1 7 0,-3 2-2 16,0 1-2-16,2 1 1 15,0 0 3-15,1 0-3 0,-1 0 4 0,1 0 1 0,-3 1-2 16,7-2 2-16,-2-4 1 16,-4 2 0-16,6-4 8 0,-3 1 1 0,0-2-1 15,7-3 1-15,-5 0 0 0,2-2-4 16,4 0 3-16,2-4 2 0,-2-1-1 0,1-4 3 15,2-5-5-15,-3-2 5 0,1-4-3 16,3-6-6-16,-4-4 3 0,3-2-1 0,-2-4 3 16,-2 3-7-16,-5 7-4 0,3 5-13 15,-6 5-18-15,2 1-15 0,-3 3-28 0,0 3-27 16,-2 1-35-16,-2 2-36 0,0 1-47 16,-3 5-79-16,5 0-360 0,0 0-157 15</inkml:trace>
  <inkml:trace contextRef="#ctx0" brushRef="#br0" timeOffset="40181.86">20145 17172 1784 0,'0'0'-21'16,"0"-8"26"-16,0 8 8 0,0-4 9 0,0 4 8 0,0 0 9 16,0 0-5-16,-3-6-4 0,3 6-2 15,0 0-1-15,0 0 0 0,-10 10 3 16,5-2-1-16,-1 3 0 0,-2 2-2 16,0 3-1-16,-4 2 1 0,0 3 0 0,2-2-2 15,2 0-4-15,-3 0-1 0,0 2-3 16,5-5-1-16,-3-2-2 0,8 0 2 0,-1-1-1 15,-3-2-3-15,3-1 2 0,2-4-2 16,4 2 3-16,-1-2-3 0,0-2-1 0,6-1-2 16,-3-3 0-16,5-2-6 0,2-1 4 15,3-5-3-15,-1-3-3 0,6-2-1 16,2-7 2-16,-4 2-4 0,2-4 3 16,-4 4 1-16,-5 3-1 0,-1 2-1 0,-3 1 1 15,3 3-1-15,-5 0-1 0,1 1-3 16,-4 3-3-16,4-1-1 0,-3 4 2 0,-2-2 1 15,-2 4-1-15,0 0 2 0,0 0-3 16,0 0 6-16,0 0-3 0,-11 17 2 16,9-9 3-16,1 1 0 0,-1-2 1 0,-3 3-4 15,3-2 2-15,-1 1 3 0,3-2-2 0,0 3 3 16,0-4-1-16,3 1-1 0,-3-1 5 16,2-1-5-16,3 0 4 0,-2-2-2 0,4 1-1 15,1-2 1-15,2-4 0 16,1 2-2-16,2-2-3 0,0-3-4 0,1-4-7 15,-1 0-7-15,2-4-4 0,-3-4-1 16,1-2 2-16,-3-2 0 0,0-1-1 0,-1-1 5 16,-1 2-2-16,-2 0 1 0,-1 5 0 15,-1 1-4-15,-2 3 0 0,-2 0 2 0,3 3 3 16,-3 2 3-16,-3-1-2 0,3 1 1 16,-2 2 2-16,-2 2 1 0,1-1 2 0,3 4 0 15,-2-6 1-15,2 6 0 0,0 0 3 16,-3 0-4-16,3 0 2 0,0 0 3 0,0 0 0 15,0 13 0-15,0-7-2 0,2 2 4 16,-1 2 2-16,4 2 1 0,-1 0-2 16,2 1-1-16,-4 2 7 0,5 3 0 0,-4 0 5 15,4 0 1-15,-1 2 6 0,3 1 8 16,-3-4-10-16,-2 0 2 0,1 0 9 0,-2 0 2 16,-1-3 0-16,1-1-3 0,-3 0 1 15,-3-1-4-15,0 0-2 0,-4-2 1 0,1 1-18 16,-5-5-27-16,-1 3-37 0,-1-5-54 15,1-4-78-15,4 0-137 0,-3-6-180 16,0-1-16-16</inkml:trace>
  <inkml:trace contextRef="#ctx0" brushRef="#br0" timeOffset="40375.33">20614 17068 1502 0,'2'-6'47'0,"0"0"5"0,3 0 5 15,-3 1 6-15,2-3 1 0,0 3 0 16,3-5-6-16,1 2-8 0,2-1-5 0,3 2-5 16,8-4-6-16,-2 1-1 0,6 0-8 15,11-2-16-15,-6 3-27 0,7 0-30 0,-8 2-46 16,-2 1-37-16,-1 1-49 0,-1-3-85 16,-4 2-214-16,-2 0 15 0</inkml:trace>
  <inkml:trace contextRef="#ctx0" brushRef="#br0" timeOffset="40613.33">21004 16771 1212 0,'-14'-2'-19'0,"10"2"38"0,4 0 9 16,-11 2 18-16,5 0 10 0,-1 0 7 16,2 3 3-16,-2 1 6 0,-1 4 4 0,-5 2 3 15,3 6 0-15,-1 4 2 0,-5 8-6 16,1 4 0-16,-7 12-6 0,2-1-3 0,-1 2-4 15,2 3-7-15,-1-5-7 0,6-5-2 16,1-4-5-16,1 0-6 0,6 2-7 16,-1-6-9-16,5-6-19 0,2-4-28 15,0 0-31-15,2-3-35 0,0-4-56 0,5-2-43 16,1-2-66-16,7-3-317 0,2-3-78 16</inkml:trace>
  <inkml:trace contextRef="#ctx0" brushRef="#br0" timeOffset="41002.35">21233 17126 1452 0,'-4'-3'-54'0,"4"3"18"0,-6-3 28 0,6 3 19 0,-13 3 13 16,4-2 15-16,-1 5 6 16,-2 0 4-16,-1 3 3 0,-4 5-3 0,3-1 0 15,-3 0-2-15,2 2-7 0,3 0-3 16,-1 2-4-16,4-3-5 0,-1-1 1 0,5-2-6 15,2 2 3-15,1-3-11 0,2-3 1 16,2 2-2-16,1-2-11 0,2-2-14 0,5 1-8 16,2-4 1-16,0-2-4 0,3 0-1 15,-1-2 3-15,5-2 3 0,-2-3 1 0,0-1 5 16,1-2 2-16,-1-3 1 0,1 0 3 16,-6 3 15-16,-2-1 2 0,-2 2 7 0,3 1 4 15,-5-2-1-15,1 5-3 16,-6 0 0-16,6 0-3 0,-5 3 0 0,-2 2-1 15,0 0-3-15,0 0 0 0,0 0 0 16,0 0 0-16,-17 8-4 0,13-2-1 0,0 0 2 16,0 1-3-16,-1 1 0 0,3-1 0 15,1 1-9-15,-1-1-11 0,4-1-19 0,-1 1-22 16,6 1-36-16,1-4-25 0,4 2-25 16,1-3-24-16,4-1-327 0,6 0 1 0</inkml:trace>
  <inkml:trace contextRef="#ctx0" brushRef="#br0" timeOffset="41793.56">21735 17154 1318 0,'2'-9'-8'0,"-2"0"22"15,0 1 26-15,0 3 17 0,-2-3 9 0,0 3 8 16,0-1 3-16,-3 0-1 0,2 2-1 16,-4 0 0-16,0 1-5 0,4-1-2 0,-6 2-7 15,1 2-6-15,0 0-3 0,-1 0-3 16,1 2-8-16,0-1 3 0,-4 4-11 0,4-2-1 15,0 1-4-15,-3 0-4 0,8 0-1 16,-6 2-3-16,6-1-4 0,-2 3-2 16,0-3-3-16,5-1-2 0,0 2-2 0,0 0-8 15,5-1-9-15,-1-2-6 0,-3 4-2 16,6-4 0-16,0 1-6 0,1 0-6 16,-2-2 1-16,3-2-3 0,-4 0-4 0,-5 0-1 15,13-4 2-15,-4 2 9 0,-3-2-5 16,5-1 7-16,-7 0 2 0,5-2 3 0,-4 1-2 15,3 1 5-15,-1-3 2 0,0 2-1 16,-4 3 4-16,2-1 1 0,-1 1 0 16,-2-2-3-16,4 4-1 0,-3-3-4 0,-3 4 5 15,3-4 0-15,-3 4 0 0,0 0 5 16,0 0-2-16,0 0 0 0,0 0-1 0,-1 14 6 16,-1-6 5-16,2 4 4 0,-7 5 10 15,5 2 7-15,0 6 6 0,-7 8 7 16,6 5 4-16,-6 2 1 0,4 3 0 0,0 1 4 15,-2 3 4-15,-1-3-3 0,0 1 2 16,1-2 1-16,1-2 1 0,-3 0 6 16,3-4 6-16,-4-3 12 0,-3 0 4 0,-3-3 0 15,1-3 5-15,0-8 4 0,-2-4-4 16,0-1-7-16,4-5 3 0,-3-3-8 0,-1-3-9 16,5-2-4-16,-1-4-15 0,1-6-21 15,-1-3-13-15,4-4-20 0,3-6-17 0,4-3-20 16,2-5-11-16,6-8-7 0,6-6-10 15,10 6-2-15,1-5 6 0,2 1 6 0,7 6 1 16,-7 4 8-16,-2-1 8 0,11-2 6 16,-5 4 2-16,7 0 3 0,-1-1 4 15,2 1 8-15,3 2 1 0,2-1 2 0,1 1 2 16,-1 2 7-16,2-1-4 0,-11 6 5 16,4 2 2-16,-9 0 0 0,-4 8 3 15,-8 2 2-15,-1-1 0 0,-3 4 1 0,1 1-1 16,-6-1 1-16,-2 2 1 0,2 2 4 15,-2 2 3-15,-5 0 1 0,0 0 4 0,2 6-4 16,-2-6 5-16,-11 11-2 0,7 1 1 16,-7-1 4-16,3 4 2 0,-2 0 4 0,-3 4-1 15,3 2 0-15,-4 0 2 0,4 0-1 16,2 0-3-16,-2-1 0 0,1-1-4 16,6-2-1-16,2-2-2 0,-1-2-8 15,2 0-12-15,3 1-25 0,0-5-37 0,6 2-46 16,-4-3-37-16,6-2-33 0,1-1-52 15,3-3-300-15,-4 0-48 0</inkml:trace>
  <inkml:trace contextRef="#ctx0" brushRef="#br0" timeOffset="42003.6">22226 17170 1347 0,'-2'-8'-79'0,"2"3"28"0,-2 0 22 15,-1 0 19-15,3 2 18 0,0 3 5 0,-2-8-6 16,2 4 3-16,0 4-3 15,0-6-3-15,0 6 4 0,0 0 2 0,2-3-6 16,-2 3-2-16,0 0 4 0,0 0-2 16,7 13 1-16,-4-8 3 0,-3 3-3 0,-3 2 2 15,1-3-5-15,0 2 0 0,-3 3-8 16,0-3-20-16,-2-1-32 0,-1 2-38 0,2-1-76 16,-3-2-145-16,3-1 166 0</inkml:trace>
  <inkml:trace contextRef="#ctx0" brushRef="#br0" timeOffset="43321.89">23628 16063 831 0,'0'0'-14'0,"3"-5"2"0,-3 5-1 0,0 0 24 16,0 0-10-16,0 0 14 0,0 0 3 15,0 16 9-15,-3-7 7 0,-1 5 6 0,1 4 8 16,0 7 0-16,-8 11 3 0,3 5 2 16,-9 12 10-16,2 8 5 0,-3 0-5 15,-4 4 1-15,-3 1 0 0,0 4 0 0,-6 14-1 16,5-17-4-16,1 3-3 0,-3-8-1 0,1 3-5 16,2-5-1-16,-2-1-6 0,6-2-7 15,-4-4-5-15,4-6 0 0,2 2-3 16,-2-2-3-16,6-8-5 0,1-5-5 15,2-6-21-15,-2-1-29 0,8-11-43 0,-1-1-44 16,4-3-47-16,1-3-81 0,2-4-235 16,0-1 9-16</inkml:trace>
  <inkml:trace contextRef="#ctx0" brushRef="#br0" timeOffset="43895.42">24109 16408 1219 0,'0'0'-75'0,"-2"-5"15"0,2 5 13 16,-3-4 11-16,3 4 4 0,0 0 12 15,0 0 11-15,0 0 11 0,0 0 7 0,0 0 3 16,-8 8 8-16,8-3 2 0,-2 3 19 15,2 5 9-15,-5 2 2 0,2 4 7 0,-4 5 1 16,-3 15 5-16,-3 0 4 0,-8 8-6 16,7 1 6-16,-5 0 0 0,-4-1-1 0,-1-1-3 15,6 1 2-15,-5-3-5 0,6-9-1 16,2 1-3-16,0-2-4 0,1-1-5 16,6-7-4-16,-3-3-2 0,2-2 2 0,1-1-10 15,1-5 3-15,4-2-3 0,-2-1 0 16,1-1 0-16,-1-1 2 0,5-2-2 0,0-1-5 15,0-1 1-15,3 0 4 0,6-3-9 16,1 1-2-16,5-2 0 0,3 0-3 0,6-2-5 16,4-2 2-16,2-2-3 15,12-6-4-15,3 5 0 0,0-3-8 0,2-1-13 0,-3 2-13 16,-3-1-22-16,1 0-32 0,-2-2-39 16,0 3-43-16,-3-2-54 0,-8 1-89 0,-4 0-307 15,-2 1-107-15</inkml:trace>
  <inkml:trace contextRef="#ctx0" brushRef="#br0" timeOffset="44170.8">24858 16730 1673 0,'-2'-5'7'0,"2"-1"14"15,-2 3 7-15,2 3 2 0,-5-6 2 0,5 6 12 16,-10 0 3-16,10 0 0 0,-15 4-3 16,5 1-1-16,-5 4 0 0,0 4-5 15,-10 6-4-15,7-1 0 0,-6 5-6 0,6 2-6 16,-4 1 2-16,4 0-2 0,1 5-2 16,0-3-6-16,6-3-8 0,3-2-11 0,-1-3-15 15,7-1-16-15,-1-2-32 0,0-2-26 16,1 0-47-16,2-3-32 0,2-1-52 0,3-3-299 15,-2 0-27-15</inkml:trace>
  <inkml:trace contextRef="#ctx0" brushRef="#br0" timeOffset="44410.42">24791 16842 1349 0,'2'-5'-50'0,"1"1"16"0,-2 1 8 16,6-4-3-16,-3 4 17 0,-1-1-3 16,4 2 9-16,-2 0 6 0,1 2-6 0,0-4 4 15,-6 4 5-15,14 4-8 0,-9-4-1 16,4 2 3-16,-6 2-1 0,4 1 4 0,-5 2 0 16,-1-2-4-16,2 1-3 0,-1 2 1 15,-4-3-3-15,-1 3-26 0,3-3-29 16,-3 3-44-16,1-1-206 0,-5-2 171 15</inkml:trace>
  <inkml:trace contextRef="#ctx0" brushRef="#br0" timeOffset="44934.97">25387 16730 870 0,'0'-5'44'0,"0"5"15"0,0-7 19 0,0 7 5 16,-3-4 11-16,3 4 4 0,0 0-7 15,-5-2-2-15,5 2-2 0,0 0-4 0,-22 6-2 16,12 1-4-16,-1 0-3 0,-6 2-10 15,1 3 2-15,-10 8-7 0,-1 1-4 0,2 1-3 16,4 1-4-16,-4 0-3 0,4 2-5 16,2-1-7-16,2-4 0 0,5-2-4 0,4-3 0 15,-1 0-1-15,6-2-4 0,-2-2-3 16,3 0-2-16,2-1 1 0,0-2-5 16,2-1 0-16,3-1-8 0,2-2-1 15,-1 0-3-15,8-4-3 0,-2-3-1 0,1 0-2 16,2-3 2-16,-2-3 1 0,2-1-2 15,0-3 2-15,4-2 0 0,-4 0 1 0,1 0-1 16,-1 0 1-16,-3 1 0 0,-3 3-2 16,-1 4-1-16,1-1-1 0,-5 0-2 0,3 5-3 15,-4 1 3-15,-3 2 1 0,0 0-1 16,0 0 1-16,5 11 1 0,-5-1 0 0,2 0-1 16,-2 4 1-16,0 3 3 0,2 0-3 15,3 2 1-15,-4 1 1 0,6 3-4 0,-3-5-25 16,2-2-32-16,2 2-46 15,1-3-56-15,1-4-56 0,1 0-450 0,1-5-166 16</inkml:trace>
  <inkml:trace contextRef="#ctx0" brushRef="#br0" timeOffset="45162.49">25800 16543 1736 0,'0'0'-78'0,"0"0"19"16,0 0 19-16,-3-2 28 16,3 2 17-16,-12 16 12 0,9-4 5 0,-6 6 7 15,3 4 1-15,-7 10-1 0,3 4-3 16,-2-1 1-16,-2-1-4 0,4 4-3 0,2-2 0 16,-2 0-6-16,-2 2 1 0,6-2-1 15,0-10-24-15,2 0-41 0,0-1-51 0,-1-2-54 16,3-6-108-16,1-2-163 0,1-2 63 15</inkml:trace>
  <inkml:trace contextRef="#ctx0" brushRef="#br0" timeOffset="45330.77">25757 16867 1163 0,'1'-10'8'0,"6"2"1"0,0 0 8 16,-2 2 11-16,3-1-6 0,1-1-4 0,6 0 2 15,1-3-11-15,6 2 4 0,0-1-4 16,1 1-32-16,5 2-33 0,8-2-37 0,-8-2-52 16,-4 6-195-16,-1 1 145 0</inkml:trace>
  <inkml:trace contextRef="#ctx0" brushRef="#br0" timeOffset="45515.66">26019 16814 932 0,'-15'12'20'0,"2"-1"22"16,3 1 22-16,1-1 12 0,-1 0 9 0,-1 1-2 16,3 1-8-16,-1-4-5 0,6 3-5 15,-4 1-3-15,3-2-9 0,4 1 3 0,0-1-8 16,0 0-12-16,4 1-26 0,1-3-41 16,5 2-41-16,5-2-55 0,3 1-67 0,4-1-267 15,5-3 33-15</inkml:trace>
  <inkml:trace contextRef="#ctx0" brushRef="#br0" timeOffset="45922.63">26598 16794 1210 0,'-4'-7'-3'16,"-4"4"23"-16,1-1 5 0,1 2 10 0,-5 2 11 15,3-3 5-15,-2 3 3 0,-2 0 0 16,2 3-7-16,0-3-3 0,-5 6-4 0,-2-1-5 15,1 7-3-15,-3 1-3 0,1-1-3 16,4 4-2-16,-2 2-4 0,3-2-1 0,2 4-1 16,3-1-4-16,2-3-1 0,4 2-3 15,2-3-13-15,2-2-17 0,4 4-25 0,2-4-18 16,3-1-15-16,2-3-9 16,-1-3-12-16,1-3-1 0,2 1 3 0,-1-4 7 15,1-2 12-15,-2-2 11 0,3-1 16 16,-2-3 14-16,6-3 15 0,-3-2 17 0,-3 0 4 15,0-3 13-15,3 3 9 0,-6 0 7 16,1 1 4-16,-3 5 0 0,-3 0-1 0,3 1-9 16,-5 0-4-16,2 2-2 0,-1 2-3 15,-5 2 9-15,0 0 11 0,0 0-4 0,8 10 2 16,-8-4 1-16,2 2-2 0,0 0-1 16,0 4-1-16,0 0-1 0,2 0-8 0,3 3 1 15,1 1-7-15,3-3-3 16,3 2-29-16,3-2-48 0,2-2-41 0,5 1-54 15,11-3-217-15,-6-1 110 0</inkml:trace>
  <inkml:trace contextRef="#ctx0" brushRef="#br0" timeOffset="46690.66">27192 16891 1038 0,'4'-16'8'16,"1"3"20"-16,-5 2 27 0,0 2 11 15,0 2 9-15,0 0 6 0,0 2-1 0,-5 0-1 16,1 1-6-16,-1-2-3 0,2 1-1 15,-6 3-6-15,3-1-4 0,-2 3-6 0,-4 0 1 16,7-2-10-16,-5 4-3 0,-2 0-4 16,6 1-5-16,-3-1-5 0,4 1-2 15,-2 3 3-15,1-2-6 0,2 1-3 16,-1 2-2-16,5-4-9 0,0 3-7 0,5-3-19 16,-1 4-11-16,2-4-12 0,1-1-14 15,-2 0 0-15,7-1-24 0,-7-1 12 0,6-1 4 16,-2-1 2-16,1-1 9 0,-2-4 9 15,3 0 2-15,0 0 9 0,-1-3-1 0,2 4 8 16,-1-5-3-16,1 4 6 0,0-3 1 16,-7 2 2-16,3 1 8 0,-1 2-3 0,0 1 3 15,-4 1-5-15,2 1 2 0,-5 2 3 16,0 0 1-16,0 0 10 0,0 9 7 16,-5 0 10-16,0 3 7 0,-4 6 16 15,-4 10 8-15,-2 6 3 0,0 4 12 0,-3 10-3 16,1-1 2-16,0 0 1 0,2 4-3 15,3-10-3-15,-1 3-5 0,5 0-4 0,1-1-6 16,2 0-4-16,0 1-4 0,2-3-3 16,-4-5-3-16,0 2 1 0,-3-6-5 0,2-7 1 15,-2-6 3-15,-5-3 6 0,-2-2-1 16,0-5-2-16,2-3 0 0,-3-1-1 0,3-5-2 16,0-4 1-16,-2-3-4 0,4-2-9 15,1-3-2-15,4-2-3 0,1-8-6 16,5 1-3-16,2-4-2 0,9-11-8 0,3 1-1 15,3-1-5-15,3 4 1 0,6-2 0 16,1 5 0-16,6-7 1 0,-4 9-2 16,3 1 2-16,0 1 4 0,-1 2 0 0,4 1 1 15,1 1-2-15,-3 0 4 0,14-5 0 16,-10 6 0-16,4 4 0 0,-2-3 1 0,-1-1 1 16,3 4 1-16,-3 3 0 0,-2-1-1 15,-2 1 1-15,-7 4 0 0,-5 1 1 0,-5 2-2 16,-2 1 2-16,-1 0 3 0,-4 3 2 15,4-2 2-15,-5 1 5 0,0-1 5 0,-1 1 1 16,-1 3 1-16,-5 0-2 16,0 0 0-16,0 0 2 0,0 0-1 0,0 0 1 15,-18 14 2-15,6-4 0 0,-3 8 2 16,-5 2-3-16,-4 3-2 0,1 4 0 0,2-3-3 16,2 0 1-16,4-3-3 0,5-2-2 15,0 0-1-15,1 0-2 0,3-2-8 0,1 0-14 16,3-4-17-16,2 2-22 0,2-2-34 15,1 1-47-15,4-2-47 0,-2-5-63 0,2 0-119 16,-1 1-195-16,1-6-61 0</inkml:trace>
  <inkml:trace contextRef="#ctx0" brushRef="#br0" timeOffset="46930.66">27637 16901 1430 0,'2'-3'-46'16,"2"1"16"-16,-4 2 10 0,6-6 5 16,-1 3 18-16,1 1 10 0,3 2 11 0,-4-2 10 15,3 2-2-15,4 0 5 0,-2 4-7 16,3-1-3-16,-3 3-7 0,-2-1-3 0,3 5 1 16,-5-2 2-16,1 0-7 0,-4 4 0 15,2 0-1-15,-3-3-2 0,-4 2-2 16,-3 0-5-16,2 1-29 0,-7-1-38 15,-4-2-58-15,1 1-77 0,0-2-224 0,-2-1 68 16</inkml:trace>
  <inkml:trace contextRef="#ctx0" brushRef="#br0" timeOffset="55981.39">10620 15384 315 0,'0'0'79'0,"0"-5"-19"0,0 5-16 16,0 0-2-16,0 0 6 15,0-6 5-15,0 6-2 0,0 0 9 0,0-4-3 16,0 4 1-16,0 0 1 0,0 0 2 16,2-4-2-16,-2 4 3 0,0 0 8 0,0 0 6 15,0 0 4-15,0 0-4 0,0 0 4 16,9 8-2-16,-9-8 4 0,3 6 1 0,-3-2-2 15,2-1 0-15,3 3-4 0,-3 1-1 16,2 4-5-16,-2-1 3 0,0 1-8 0,5 2-1 16,-5 3 2-16,-1 1-7 15,2 4-1-15,-1 0-3 0,0 3-1 0,3 0-4 16,-5-1-3-16,0 6-4 0,1-3-1 16,1 2-2-16,-4 1 1 0,4 0-11 0,-2-1 1 15,0 0-2-15,0 0-8 0,-2 1 1 16,2-1 1-16,-1-1-8 0,1 2 1 0,-2-2-3 15,2-1 0-15,0 1-2 0,-3-3 1 16,3-1-4-16,0 0-4 0,0 0 3 0,-2-5 3 16,2 3-3-16,-2-2-1 0,2-2-3 15,-3 1 3-15,3 0-2 0,0-3-4 0,0-2 4 16,-1 2-3-16,-1-3 6 0,4-1 0 16,-4-1-6-16,2-3 2 0,0 1-2 0,0-1 5 15,0 1-1-15,-2-4-3 0,2 1 0 16,0 0 0-16,2 0-3 0,-2-5 0 15,0 7 3-15,0-3-4 0,2 0-2 0,-2-4-6 16,1 6-10-16,-1-6-5 0,0 3-16 16,0-3-27-16,0 0-30 0,0 0-47 0,0 0-51 15,0 0-51-15,0 0-90 0,0 0-111 16,3-17-108-16,-1 10-57 0</inkml:trace>
  <inkml:trace contextRef="#ctx0" brushRef="#br0" timeOffset="57934.52">10706 15395 1361 0,'0'0'-95'0,"0"-5"20"15,0 5 20-15,0 0 10 0,0 0 13 16,-2-6 10-16,2 6 14 0,0 0 5 0,0 0 10 16,2-3 7-16,-2 3 3 0,0 0-1 15,0 0 7-15,0 0-2 0,0 0 3 0,2-5 1 16,-2 5 5-16,0 0-9 0,0 0 6 15,8 0-3-15,-8 0 1 0,9-2-3 0,-9 2 1 16,8 0 3-16,-1-1-1 0,-7 1-4 16,8-2 4-16,-2 2 5 0,1-2-3 15,1 0-2-15,1 0-2 0,-4 0-1 16,2 2 0-16,1-2 1 0,1 1-1 0,-3 1 2 16,4-2-4-16,-1 2 6 0,-1-2-2 15,3 0 2-15,-2 2-6 0,1-2 1 0,0 1-1 16,0 1-4-16,1 0-1 0,2-2 1 15,-2 2-6-15,-1 0 3 0,0 0-1 0,0 0-1 16,2 0 3-16,0 0-6 0,-4 0 0 16,2 2-2-16,1-2 0 0,2-2 1 0,-2 4 4 15,-3-2-1-15,4 1-1 16,1 1-1-16,-1 0 1 0,1 0-1 0,-1-2 1 16,1 2-2-16,2-1 1 0,-3-1 0 15,1 2-5-15,1 0 2 0,-1 0 2 0,-1 0 0 16,2 0-2-16,0 0-3 0,-1-1 0 15,0 1 0-15,0 1 1 0,-3 1 0 0,0-3-2 16,3-1-1-16,-5 4 3 0,5-2 0 16,-5 0-1-16,2 1 0 0,1 1 1 0,0-2 3 15,-3 0-8-15,0 0 2 0,1 2 0 16,-3-4-1-16,3 4 1 0,-3-1 2 0,2 1-2 16,-2 0 1-16,2 0-1 0,-1-1-3 15,-1 3 4-15,5 0-1 0,-5 0-1 0,3-3 3 16,-3 1-3-16,2 2 3 15,-1 0-2-15,1-2 1 0,-2-1-2 0,0 2 1 16,1-1 1-16,-1-2 0 0,0 4-1 0,1-2 0 16,-3-1 3-16,0 0-3 0,2 1 0 15,-2-1 2-15,1 2-1 0,1 0 1 16,-2-2 0-16,3 3 0 0,-3-2-2 0,2 2 3 16,-3-3 0-16,-2 1-2 0,6 2-2 15,-3-1 2-15,0 1 1 0,0-1-2 0,1 2 4 16,-3-2-3-16,-1 3-2 0,1-5 2 0,3 3 0 15,-3 0 4-15,1 0 2 0,-2-1-2 16,-1 1 3-16,2 1 0 0,0 1 2 16,-2-2 0-16,0 1-4 0,2 1 6 15,-2-3-2-15,0 3 3 0,0 0-3 0,0 1 0 16,0-2 2-16,0 1 0 0,-2 2 2 16,2-1-3-16,-2-2 4 0,0 3-4 0,2 0 1 15,-1-1 0-15,-2 1 0 0,-1-4-2 16,-1 6-1-16,5-2 2 0,-3-1 0 0,-2-1-4 15,3 3 1-15,0-4 0 0,-1 3 3 16,-2-4-3-16,2 3 0 0,-1 0 0 0,3-1 0 16,-4 0 3-16,1-1-3 0,1-1 5 15,2 1-1-15,-6 1 1 0,3-2 5 0,1 1-9 16,-2-2-1-16,0 3 3 16,2 0-2-16,-4 0 0 0,2-3 1 0,2 0-4 15,-2 3-1-15,1-1 3 0,0-2-4 16,-2 0 3-16,1 1-2 0,2-1 1 0,-4 1-4 15,2 0 6-15,2 0 0 0,-2-1-2 16,1 0 3-16,0 1-1 0,-3-2-2 0,4 1 3 16,-4 2-2-16,3-4-2 0,0 3 4 15,-3-3-1-15,3 4 0 0,0-3 0 0,-2 0 0 16,2 1 0-16,-3-2 2 0,1 3-3 16,2 0 1-16,-3-1-1 0,4-2-2 0,-4 1 3 15,3-2 1-15,-4 3-1 16,1-2 0-16,3 1 1 0,-5 0 3 0,6 0-4 15,-6 0 0-15,3 0-3 0,-3 0 5 16,5-1-3-16,-5-1-1 0,4 2 1 0,-2-3-5 16,-1 3 3-16,1-2-1 0,-1 2 1 15,2-1 0-15,-5 2-1 0,5-3 3 0,-3 0-4 16,1 1 2-16,2-1-3 0,-5 0 5 16,3 2-1-16,0-3-4 0,-3 1 1 0,3 2-1 15,0-2 3-15,-1 0-2 0,-2 0 3 16,5 1-2-16,-5 0 2 0,1-1 3 0,4 1-7 15,-5-1-3-15,3 0 4 0,0 0-3 16,-3 0 3-16,3 0 0 0,1-2-2 0,-3 1 2 16,4 1-2-16,-3 0-3 15,1 0 5-15,1 0-6 0,1 0 5 0,-1 0-1 16,0 0-2-16,0-1 4 0,-1-1-2 16,3 3 0-16,-5-1-1 0,6-1 1 0,4-1 0 15,-14 2 0-15,7-2-1 0,-1 2 1 16,-1 2-2-16,1-2 0 0,0 0-1 0,-4-2 4 15,4 1-3-15,0 1 0 0,-3 1 2 16,1-2 0-16,0 1 1 0,2-2-2 0,-4 2 0 16,2 0 0-16,0 0 2 0,-3-1-1 0,5 2-2 15,-3-1 1-15,3-1 1 0,-2 1-4 16,1 0 1-16,-4 0 2 0,5 0 1 0,0-2-3 16,-3 2 5-16,3 0-4 15,0 0-1-15,-1-1 2 0,-2 2 0 0,6-1 0 16,-7 0 2-16,9-2-5 0,-6 1 6 15,3 1-4-15,6-2 2 0,-11 3 2 0,5-3-1 16,1 2-2-16,2 1 1 0,3-3-1 16,-11 1 2-16,7 1-5 0,4-2 3 0,-9 2-1 15,9-2 2-15,-6 4-1 0,6-4 3 16,-4 0-2-16,4 0 1 0,0 0-3 0,-6 2 3 16,6-2-6-16,0 0 1 15,0 0-14-15,-7 2-10 0,7-2-13 0,0 0-20 0,0 0-22 16,-5 2-28-16,5-2-38 0,0 0-39 15,-12 0-48-15,12 0-116 0,0 0-249 16,-10-4-99-16</inkml:trace>
  <inkml:trace contextRef="#ctx0" brushRef="#br0" timeOffset="60189.99">8328 15762 1472 0,'0'0'-110'16,"0"0"19"-16,0 0 17 0,2-11 19 0,-2 11 6 15,0 0 16-15,0 0 2 0,0 0 24 16,8-2 8-16,-8 2 9 0,0 0 2 0,9-2 6 16,-9 2 3-16,6 0 3 0,-6 0-2 15,9-1 5-15,-9 1-6 0,6-2 11 0,1 2 1 16,-7 0-6-16,10-3 5 0,-4 3 3 16,-6 0-12-16,12 0 0 0,-3 0 1 0,-1 0 3 15,3-2 3-15,-5 2 0 0,2 0-4 16,3 2 1-16,-2-4-8 0,1 2 7 0,0 0 0 15,2 0-1-15,-2 0-6 16,-2 0 4-16,2 2-1 0,3-4 2 0,-2 2-2 16,1 0-3-16,-4 0-2 0,5 0-1 15,0-2-4-15,-1 4-2 0,3-2 2 0,-3 0 0 16,1 0-1-16,2 0-6 0,-1 0 4 16,4 0 0-16,-4 2-5 0,1-2 3 0,-1 3-3 15,1-3 2-15,-1 2-3 0,1-2 1 16,0 1 3-16,0 1-3 0,0-2 3 0,-1 0 0 15,1 0-2-15,0 2 2 0,1-2 4 16,-1 2-3-16,4-2-1 0,-2 0 0 0,-3 2 5 16,3-2-8-16,0 2 9 0,0-2-3 15,-1 0-3-15,-1 0 2 0,2 0-9 16,-2 2 8-16,2-2-6 0,-2 0 5 0,-2 0 2 16,4 0 3-16,-2 0 3 0,0 0 3 15,0 0 2-15,-3 0 0 0,5 0 2 0,-2-2 3 16,0 0 0-16,-1 2 4 0,1-2-3 15,-1 0 2-15,1 0-3 0,2 2-1 0,0-2-2 16,-2 1 0-16,-1-1-4 16,3-1 0-16,-2 3-1 0,0-2-7 0,2 2 7 0,-3-2-3 15,0 2-4-15,0-1 2 0,-1 1 5 16,1-2-10-16,-1 2 2 0,-1 0-2 16,3-2-2-16,-3 2 2 0,2-1-2 15,1 1-1-15,2-3 2 0,-2 3-2 0,4 0-3 16,-3-2 0-16,8 2 6 0,-6-1-3 15,5 1-4-15,-1 0 1 0,0 0-2 0,1-2 3 16,1 2 0-16,-1 0-2 0,0-2 0 16,2 2 0-16,-1-2 1 0,-4 2-2 0,5 0 1 15,-2-2 1-15,1 2 2 0,-4 0-1 16,3-4 2-16,3 4-4 0,-5-1 3 0,2-1-3 16,1 2 0-16,-4-3 3 0,5 1-3 15,-2 0 1-15,1 1 2 0,-1-1 4 16,-3 0-9-16,4 0 2 0,-6 1-3 15,5-2 2-15,-4 3-1 0,1-1 2 0,-5 1 0 16,-2 0-2-16,4-2-1 0,-4 0 4 16,2 0-2-16,-3 2-3 0,-2-2 2 0,3 2 5 15,-2-2 0-15,-3 2-2 0,3-2 1 16,-1 2 2-16,-1-2-2 0,-1 2-1 0,2 0 0 16,-3-1-3-16,1 1 2 0,1 0-1 15,-9 0 2-15,10-3-1 0,-4 1 2 0,1 2-4 16,0-1 2-16,-7 1 1 0,12-2 2 15,-6 2-3-15,2-2 0 0,-1 0 0 0,-1 2 0 16,-6 0 5-16,13-2-2 0,-10 0-5 16,4 2 0-16,-7 0 2 0,11-2 0 15,-5 2 0-15,0-1-1 0,-6 1 4 16,10-2-4-16,-1 2 3 0,-9 0-1 0,6-2-1 16,1 0-1-16,-7 2 2 0,8 0-2 15,-8 0 2-15,8-2-3 0,-8 2 0 0,4-2-10 16,-4 2-13-16,0 0-20 0,10-2-27 15,-10 2-33-15,0 0-50 0,0 0-43 0,0 0-55 16,0 0-348-16,0 0-101 0</inkml:trace>
  <inkml:trace contextRef="#ctx0" brushRef="#br0" timeOffset="63366.02">10693 16137 1527 0,'0'0'-67'0,"0"0"14"16,-4-2 30-16,4 2 23 0,0 0 17 16,0 0 7-16,-6-2 5 0,6 2 9 0,0 0-2 15,0 0 3-15,-4-2-6 0,4 2 1 16,0 0 1-16,0 0 5 0,-6 0-8 0,6 0 4 15,-12-2-2-15,12 2 1 0,-7-3-2 16,0 3 4-16,-4 0-2 0,6-1 0 16,-6 1-2-16,0-2-3 0,-4 2 1 15,3-2 2-15,-3 2-5 0,1-2 0 0,-5 0 0 16,0 0-5-16,-2 2 3 0,2-2-4 16,-4 1 0-16,2 1-4 0,-2 0 1 15,-3-2-7-15,1 2 4 0,0 2-2 0,0-2-5 16,-2 0 1-16,-3 1 1 0,1 1-2 0,1-2 1 15,0 2 6-15,-2 0-9 0,3 2-1 16,-3-2-2-16,3-1 3 0,0 4-4 0,-3-1 2 16,5-2-6-16,-2 1 7 0,2 1-3 15,0-1-1-15,4-1 3 0,-6 2 0 16,3-2-4-16,-1 0 2 0,4 1-2 0,-4-1 6 16,1 3-7-16,-3-3 1 0,4-1 2 15,0 1 0-15,-4 2-4 0,0-2 3 0,4 0 1 16,-1-1-3-16,1-1 3 0,3 2-2 15,-3 0 0-15,-1 0 2 0,1 0-6 0,4-2 2 16,-4 2 0-16,5 0 2 0,-4-1 2 16,4-1-2-16,-1 0 1 0,2 2 0 0,0 1-2 15,3-1-2-15,-3-2 2 0,0 1 1 16,0 1 3-16,2-2 4 0,-1 2-10 16,-3-2 5-16,2 4-6 0,1-2 5 15,-4 0-5-15,1-1 3 0,-2 1 0 0,2 0-1 16,5 0-2-16,-7 0 5 0,4 0-2 15,2 0 2-15,-3-2-1 0,-2 3-1 0,5 0 2 16,-5-1-5-16,5-1 3 0,-2 1 1 16,2-2-4-16,0 2 5 0,-1-2 0 0,2 0 0 15,-1 2-3-15,0-2 0 0,3 2 2 16,1-2-1-16,1 0 0 0,-4 0-2 0,4 0 2 16,4 2 0-16,-3-2 2 0,4 0-1 15,-2 2 1-15,7-2 0 0,-10 0-2 16,10 0 2-16,-11 0-4 0,11 0 3 15,-7 0 0-15,7 0 1 0,0 0 0 0,-10 0-2 16,10 0 2-16,0 0-1 0,0 0 2 16,-5 1 6-16,5-1-11 0,0 0 4 0,0 0 0 15,0 0 0-15,0 0 1 0,0 0 0 16,0 0-2-16,0 0 2 0,0 0 2 0,-12-1-4 16,12 1 2-16,0 0 1 0,0 0 0 15,0 0-3-15,0 0 2 0,0 0-3 0,0 0-2 16,0 0 1-16,0 0-2 15,0 0 3-15,0 0-2 0,-1 6-1 0,1-6 3 0,0 0-2 16,1 7-1-16,-1-4-1 0,0 3 4 16,0 2-3-16,0 2 2 0,0-1 3 15,0 0-4-15,0 4 3 0,0 0-2 16,0 1 1-16,-1 1 1 0,1-2-2 0,-2 5 0 16,-1-2 2-16,3 2-1 0,-2-2-3 15,2 1 3-15,-2 1-3 0,0 1 10 0,0-1-6 16,2 1 0-16,-4-1-3 0,2 0 5 15,2 0-3-15,-3 0-2 0,1-2 1 0,0 2 0 16,2-1 4-16,-1 0 1 0,-2 2-3 16,-1-6 1-16,4 5-1 0,-2-2 0 0,-1-2-1 15,3 2 2-15,-3 1 0 16,1-2 2-16,-3 2-2 0,3-2 0 0,2 0 0 16,-3-1 0-16,3-3 0 0,-1 5 3 15,-1-4-5-15,0-1 0 0,0 3 1 0,-1-1-2 16,3-1 7-16,-2 1-4 0,2-2 2 15,-1 1-6-15,-1-1 4 0,-1-2 1 0,3 0-5 16,-2 1 3-16,2 1-3 0,-2-1 2 16,2-1 1-16,-3 1 0 0,3-1-2 0,-1 0 0 15,1-1 1-15,-2 2 6 0,0-1-6 16,2 0-1-16,-3 1 0 0,3-1 1 0,-2 1-2 16,2-2 9-16,-2-1-6 0,2 1-3 15,0-1-2-15,-2 1 7 0,2-1 0 16,0-1-7-16,-2 0 4 0,2 0 2 0,0-1-3 15,0 1 0-15,0-1 7 0,-2 1-5 16,4 0 3-16,-4 0-2 0,0-1-3 16,2 1 3-16,0 1-5 0,0-1 4 0,0 1 1 15,0 1-2-15,0-2-1 0,-2 0 2 16,2 1-1-16,0-2 3 0,0 2 2 0,0-2-4 16,0 3-2-16,0-3 2 0,0 1 4 15,0-1-1-15,0 2-1 0,0-2 0 0,-3 1-3 16,3-1 1-16,0 0 3 0,0 1 0 15,0 1-1-15,0-2 3 0,0 1 1 0,0-1-7 16,-2 1 6-16,2 0 2 0,0 1-5 16,0-1 4-16,0-1 4 0,0 4-7 15,0-4 2-15,0-1-1 0,0 5-1 0,-1-2 4 16,1 2-3-16,0-2 0 0,-2 0-1 16,-1 0 2-16,3-1 0 0,-2 3-4 0,2-2 2 15,0-2 3-15,0 4-3 0,0-2 0 16,-2 2 4-16,2-3 2 0,-2 1-1 0,2 0-6 15,0 2 1-15,0-4-2 0,0 0-1 16,0 1 2-16,0-1 0 0,0 1-1 0,-2-1-1 16,2 2 4-16,0-2-3 0,0-1 0 15,0 3-1-15,0-5 3 0,0 4 0 16,0 0 0-16,0-2-2 0,0 1-2 16,0-1 3-16,-2-1-2 0,2-3 2 0,2 9-3 15,-2-6 4-15,0 0-1 0,0-3-1 16,0 8 2-16,0-4-1 0,0-4 2 0,0 6-2 15,0-3-1-15,0-3-2 0,0 0 1 16,0 7 1-16,0-7-1 0,0 0-4 0,0 0-14 16,0 5-16-16,0-5-16 0,0 0-23 15,0 0-32-15,0 0-37 0,0 0-43 0,0 0-59 16,0 0-133-16,0 0-195 0,0 0-73 16</inkml:trace>
  <inkml:trace contextRef="#ctx0" brushRef="#br0" timeOffset="64306.95">9097 17207 1536 0,'0'-3'-7'0,"0"3"17"0,1-6 13 16,-1 6 9-16,0-5 12 0,0 5 2 16,2-5 4-16,-2 5-2 0,0 0 2 0,-2-3-6 15,2 3-4-15,0 0-8 0,0 0 8 16,0 0-1-16,0 0 2 0,-13 9 5 0,5-5 0 15,0 4 5-15,-3 0-2 0,1 1-1 16,-3 0 0-16,-2 7 1 0,1-2-4 0,-1 1-2 16,-1 3-2-16,1-2-2 0,0 4 0 15,0-4-4-15,3 3-1 0,2 1-9 0,-2-1 0 16,7 1-1-16,-2-1-6 0,1 0 2 16,4-2-5-16,0-4-5 0,2 3-6 15,2-2-8-15,0-1-20 0,6 1-25 16,1-2-25-16,-1-4-27 0,5 2-33 0,6-1-34 15,-3-5-41-15,8 1-49 0,3-1-355 16,1-2-111-16</inkml:trace>
  <inkml:trace contextRef="#ctx0" brushRef="#br0" timeOffset="64774.61">9543 17325 1630 0,'-2'-6'-13'16,"2"6"31"-16,0-8 12 0,0 5 18 0,0 3 16 15,-2-6 4-15,2 6 2 0,-2-4-2 16,2 4-5-16,0 0-4 0,0 0 3 0,-23 2 0 16,17 2-3-16,-3 1-6 0,-4 2-1 15,1 2-1-15,-1 0-3 0,3 2-2 0,-3 3-7 16,3-1 0-16,0 2-6 0,-4 3-2 15,2 0-3-15,4-2-2 0,0 2-5 0,-4 3 1 16,4-3-4-16,4 0-7 16,3-3-3-16,-4-1-7 0,5-2-5 0,0 1-3 15,2 1-3-15,2-5-5 0,-2 2-3 16,3-1 3-16,0-3-3 0,7 1 3 0,-7-1 2 16,8-5-3-16,-4 0 4 0,1-2 5 15,-10 0 4-15,21-4-1 0,-9 2-2 0,1-3 4 16,-1-3 0-16,3-4 4 0,-3 3 1 15,-4-5 1-15,2 0 4 0,0-2 1 0,-1-2-3 16,-3 2 9-16,-2-2-6 0,1 2-4 16,-4 2 3-16,-1-1-2 0,2 2-2 0,1 3 0 15,-3-1-3-15,0 1-2 16,-3 4-15-16,3-4-13 0,-2 4-17 0,1-1-17 0,-4-2-28 16,3 5-33-16,-2-2-39 15,2 2-35-15,-2 0-24 0,2 2-383 0,2 2-105 16</inkml:trace>
  <inkml:trace contextRef="#ctx0" brushRef="#br0" timeOffset="65231.51">9670 17350 1562 0,'0'0'-41'0,"0"0"18"0,5-5 11 15,-5 5 7-15,0 0 4 0,0 0 11 16,0 0 8-16,7 8 15 0,-5-4 10 16,-2 2 6-16,2 3 4 0,-2-2 2 15,0 3 7-15,2-1-1 0,-2 3-5 0,0-1 0 16,2 0-6-16,-2 3-3 0,0-1-5 16,0 0-1-16,0 3-8 0,2-6-5 15,-4 1 4-15,2-2-5 0,2 0-3 0,1-2 6 16,-1 2-9-16,-2-4 3 0,1 1-1 0,-1-3 4 15,0-3-11-15,9 0 1 0,-9 0-1 16,13-5 0-16,-5-1-4 0,3-2 2 16,-1-5-2-16,1 0-3 0,6-4 0 15,-3 0 1-15,0 0-4 0,5-5 1 0,-1 4 0 16,-6 4-4-16,-2 4-1 0,1-1 5 16,0 2-7-16,-5 3 4 0,0 0-5 0,0 0-4 15,-1 2 3-15,-2 2 1 0,-3 2 0 16,7 0 4-16,-7 0-7 0,8 8 6 0,-8-4 4 15,4 3-5-15,-1 0-3 0,-1 1 5 16,0 0 1-16,-1 2-2 0,2-1-3 0,-1 2-16 16,0 0-22-16,3-1-29 0,-4-1-45 15,1 0-51-15,1-1-56 0,3 0-452 16,-2-4-167-16</inkml:trace>
  <inkml:trace contextRef="#ctx0" brushRef="#br0" timeOffset="65907.05">10364 16975 1878 0,'3'-9'11'0,"-2"1"18"0,-1 5 12 0,2-1 11 16,-2-1-1-16,0 5-4 0,2-3-4 15,-2 3-6-15,0 0-2 0,0 0 4 0,0 0 1 16,2 21 0-16,-2-8 3 0,-2 6 0 15,-2 6-2-15,3 1 8 0,-6 10-1 16,0 1-5-16,-1 2-1 0,2-4-3 16,-5 3-3-16,5-4-4 0,-3-5-5 0,6-5-4 15,-4 0-1-15,3-1 0 0,-5 0-2 16,7-4-6-16,-1 0-8 0,-2-5-13 0,0-1-5 16,5-3-6-16,-2 1-4 0,1-4-6 15,-1 0 1-15,2-1-5 0,-3-1-10 0,3-5-4 16,-2 2 3-16,2-2 0 0,0 0 3 15,0 0-1-15,-6-16 10 0,2 10-1 0,-1-6 4 16,3 1 3-16,-1 0 1 16,-2 1 7-16,1-1 0 0,0 0-1 0,0 4-2 15,-3-3 7-15,3 4-2 0,-2 1 3 16,0 0-3-16,-3 1 3 0,3 2 4 0,-4 0 3 16,-4 4 4-16,4 0 6 0,-3 0 5 15,1 3 6-15,2 2 2 0,-5-1 3 0,4 4 0 16,1-3 2-16,-1 6 0 0,1-4 0 15,5 3-4-15,-3-3-2 0,6 0 2 0,0 3 0 16,2-4-5-16,0-1-1 0,2 2 0 16,5 1-3-16,-2-1-1 0,7-3-2 0,-2-1-7 15,5-3-3-15,-3 2-3 0,4-4-6 16,1-2-3-16,0 2 2 0,4-4 1 16,3-1-3-16,-4-4 9 0,1 0-1 15,0-4-3-15,2 3 2 0,-1-1 1 0,-4-3 3 16,4 1 2-16,-4 1 0 0,-3 3-2 15,0-2 1-15,-1 5 4 0,-1 1-4 0,-5 0-1 16,1 3 2-16,-3 1 1 0,0 2 7 16,-6-1 1-16,11 9 4 0,-7-5 3 0,-1 6 4 15,-2 1-7-15,3 3 4 0,1 3 0 16,-5-2 0-16,2 3-4 0,-1-2-3 0,-1 1-7 16,0-1-25-16,0-2-35 0,0-3-47 15,0 1-47-15,0-3-51 0,3-2-93 0,-1 1-264 16,0-5-64-16</inkml:trace>
  <inkml:trace contextRef="#ctx0" brushRef="#br0" timeOffset="66064.67">10607 17096 1476 0,'0'-12'15'15,"-4"3"22"-15,0 2 11 0,4 1-4 16,-2 0-2-16,-1 3-4 0,3 3-10 0,0-6-31 15,0 6-50-15,0 0-57 0,0 0-57 16,0 0-308-16,0 0 19 0</inkml:trace>
  <inkml:trace contextRef="#ctx0" brushRef="#br0" timeOffset="66262.81">10622 17214 1404 0,'0'0'52'0,"-8"1"9"16,8-1 9-16,0 0 1 0,0 0-1 0,0 0-4 16,0 0-3-16,0 0-8 0,0 0-8 15,17-9-7-15,-12 9-1 0,6-2-12 0,0 0-30 16,-3 0-33-16,2 0-41 0,3 0-43 16,-1-1-47-16,0-2-65 0,-2 4-255 15,-2-1 8-15</inkml:trace>
  <inkml:trace contextRef="#ctx0" brushRef="#br0" timeOffset="66814.05">10740 17016 1325 0,'-7'-9'-5'16,"7"9"14"-16,0 0 3 0,-4-6 0 0,4 6 8 16,0 0-4-16,0 0 16 0,0 0 8 15,-6 13 4-15,1-1 5 0,1 5 0 0,3 0 6 16,-8 6 2-16,5 2-2 0,-7 11-3 15,-2-2-2-15,3 3-3 0,2-3-3 0,-3 2-2 16,0 0-6-16,3 0-3 16,2-7-2-16,6-5-4 0,-6 0-3 0,4 1-1 15,-1-4-4-15,3-3 1 0,0-2-9 16,3 0 2-16,1 0-10 0,0-5 2 0,-2-2-6 16,5 2-8-16,-2-6-11 0,6-1-3 15,-2-4-5-15,-9 0 3 0,20-2 1 0,-7-2 2 16,2-4-2-16,-1-2 1 0,6-2 13 15,0-9-4-15,3 1-3 0,-4 2 8 0,-4 3-2 16,0 0 5-16,-5 2-3 0,1 4 5 16,-1 1 0-16,-3 0-1 0,1-1 5 15,-2 5 2-15,0 1 1 0,-4-2 3 0,1 3 7 16,-3 2 3-16,0 0 1 0,0 0 7 16,8 7 3-16,-6-4-1 0,0 1-1 15,0 5 0-15,3-1-4 0,-3 2-2 0,-1-3-3 16,2 0-13-16,-1 2-21 0,3 2-25 15,-3-4-42-15,-1 0-47 0,-1-3-48 16,2 1-75-16,1 1-253 0,-1-1-12 0</inkml:trace>
  <inkml:trace contextRef="#ctx0" brushRef="#br0" timeOffset="66943.66">10997 17355 1314 0,'3'-21'-43'0,"-1"3"30"15,-2 2 19-15,0 3 12 0,0 0 9 16,0 3-2-16,0 1 2 0,-2 0 3 15,2-1-8-15,-3 2-28 0,1 1-32 16,2 1-44-16,0 0-49 0,0-1-263 0,0 3 96 16</inkml:trace>
  <inkml:trace contextRef="#ctx0" brushRef="#br0" timeOffset="67344.16">11239 17242 1108 0,'0'0'45'16,"0"0"14"-16,0 0 15 0,0 0 0 15,-2-6 2-15,2 6-5 0,0 0 1 0,0 0 3 16,0 0 1-16,-15 12-5 0,11-7-2 16,-5 3-9-16,-1 3 0 0,2 0-4 15,-1 4-2-15,-1-2-8 0,-3 7-2 0,5-1-3 16,-2-3-4-16,1 4-3 0,1 1-4 15,1-5-1-15,4 3-3 0,-2-2-4 0,5-1 1 16,0 0-1-16,2-2-2 0,1 1-4 16,0-3 0-16,6 1-1 0,-5-4-3 15,5-1-3-15,-1 0 3 0,2-5-2 0,1 4 0 16,2-5 1-16,-1 0-1 0,-1-2 1 16,-1-4-1-16,0-3 5 0,1 2-1 15,0-6 1-15,-3 0 2 0,0-3-1 0,-4-2-2 16,5-5-7-16,-5-2 2 0,5-1-1 15,-8 3 2-15,1 1-7 0,3 0-12 0,-5 1-14 16,2 1-17-16,-4 0-23 0,4 5-28 16,-4 0-43-16,2 0-49 0,-2 2-57 0,2 3-427 15,0-2-163-15</inkml:trace>
  <inkml:trace contextRef="#ctx0" brushRef="#br0" timeOffset="67726.78">11409 17214 1655 0,'2'3'-92'0,"-2"-3"27"0,0 0 31 0,0 7 22 15,0-3 14-15,0 0 20 0,0 2 10 16,0 2 7-16,0-1-1 0,2 2 8 0,-2 1-6 16,0 0 1-16,0 1-1 0,0-2-4 15,5 2 3-15,-1 1-2 0,-3 0-1 0,2-2-1 16,1 0-1-16,1-1 4 0,-2-2-4 15,4 4-1-15,-1-4-2 0,3-1-3 16,-6-3 4-16,9 2 4 0,-7-3-1 16,6-1-3-16,0-1-1 0,1-3-3 0,1 0 0 15,2-2-1-15,-2-3-6 0,7-2 2 16,-1-1-6-16,-1 2 2 0,2-3 1 16,-3 3-2-16,-3 2-2 0,0-3-6 0,-2 5 5 15,-2-2-3-15,0 4-5 0,-2-1 0 16,1 2 0-16,-5 2 0 0,5 2 1 0,-3 2 0 15,-2 3-2-15,3 3-2 0,-4 1 1 16,6 5 0-16,-5 0-2 0,5 7 0 0,-6-1-21 16,2 1-30-16,3 2-39 0,-6-6-61 15,-2 1-63-15,2 3-116 0,-2-5-280 0,0 2-106 16</inkml:trace>
  <inkml:trace contextRef="#ctx0" brushRef="#br0" timeOffset="69159.25">10074 17894 1576 0,'2'-5'-21'0,"0"2"27"15,-2 3 14-15,3-4 14 0,-3 4 13 16,5-2 9-16,-5 2 5 0,0 0-8 0,0-4-5 16,0 4-4-16,0 0-2 0,0 0 3 15,5 10 1-15,-3-2 2 0,-2-1 2 16,0 4 0-16,2 1 3 0,1 4-1 0,-6 3 0 16,1 4 0-16,0 2 4 0,0 2-3 15,-1-1-2-15,-5 9-1 0,3-1-2 0,-2-3-2 16,0-7-5-16,4 1-5 0,-2-1-1 15,1 2-4-15,0-4-3 0,0-1-1 0,-1-3-2 16,4 0-7-16,-6-4-3 16,5 2 6-16,-1-3-4 0,1-2-3 0,1-1-2 15,-1-1-4-15,-1 0 6 0,3-2-3 16,-2 0-6-16,2-2-6 0,0 1-7 0,0-3-14 16,0-3-27-16,0 7-26 0,0-7-44 15,0 0-38-15,0 0-58 0,0 0-60 0,0 0-107 16,0 0-221-16,0 0-103 0</inkml:trace>
  <inkml:trace contextRef="#ctx0" brushRef="#br0" timeOffset="84751.37">1444 17954 201 0,'0'0'73'0,"0"0"-8"0,0 0-17 0,0 0 23 16,0 0-15-16,0 0-4 0,0 0-2 15,0 0-1-15,0 0-1 0,0 0 4 0,-16 7 3 16,16-7-5-16,-9 6 6 0,6-2 2 16,-2-1 5-16,0 2 0 0,-1 0 1 15,0-1 0-15,1 3-4 0,-3-1-4 0,1 1 5 16,-1 3 2-16,3-1-4 0,-7 3 0 16,2-1 4-16,2 2-4 0,-4 1-2 15,1 1-3-15,-2 2 0 0,0-2-6 16,3 2 0-16,-3 2-4 0,3-2-5 0,-2 3-3 15,1 0 0-15,0-1 1 0,1 4-3 16,2-3-6-16,1 1 2 0,1-3-4 0,2 2-3 16,-1-4 0-16,-1 3-1 0,4-2-4 15,-3 0 0-15,5-2-1 0,0 1-2 0,0-2-1 16,3-3 3-16,1 3-3 0,1-2-2 16,1 2 3-16,2-4-6 0,3 2-1 0,-1-4 2 15,5 0-2-15,0-2 0 0,1-1 1 16,3 0-3-16,0-3 0 0,-3-2 2 15,6-2-4-15,-1-3-1 0,-2 2 1 16,-1-5 0-16,4 0 0 0,-2 0 0 16,0-4 1-16,0 1-3 0,-5 0 0 0,2-5 0 15,-4 1-1-15,-1 0 3 0,-2 2-1 16,-1-1 1-16,-3 1-1 0,-1 0-2 0,0 3 4 16,-5 0-1-16,5 2 0 0,-3-2-2 15,-2 3-1-15,0 0 2 0,0-1 1 0,0 1-2 16,0 0 2-16,-2 2-2 0,2-1 2 15,-2 3-1-15,2-3-3 0,-3 3 3 0,3 3 1 16,0-9 0-16,0 5-5 16,0 4 2-16,0-7 3 0,0 7 0 0,0-7-4 0,0 7 2 15,0-2-2-15,0 2 2 16,3-5-2-16,-3 5 0 0,6-5 0 0,-2 1-2 16,0 2 0-16,1 1-2 0,-5 1 0 15,13 0 0-15,-13 0-2 0,14 1-2 16,-8 1 2-16,3 2-2 0,-3 2-2 0,1-2 4 15,1 4 0-15,-2 0 2 0,-2 1-2 16,3 4-1-16,-2-1 1 0,2 1 2 0,-2-1 5 16,-4-1-4-16,3 3-5 0,1-3-7 15,-3 2-12-15,-1-1-20 0,-1-3-21 16,3 2-39-16,-1-1-37 0,-2-1-52 16,2 2-66-16,-2-5-320 0,0 4-83 0</inkml:trace>
  <inkml:trace contextRef="#ctx0" brushRef="#br0" timeOffset="84996.31">2059 18154 1554 0,'0'0'-27'0,"0"0"12"0,0 0 8 0,0 0 22 16,0 0 16-16,0 0 8 15,0 0 9-15,-13 29 0 0,13-17 1 0,-3 6-3 16,-2 2-3-16,1 3-4 0,-1 2-2 16,-1 0-4-16,2 1-4 0,2-2 2 0,-4 1-13 15,1-1-22-15,2 0-36 0,-2-5-50 16,3 1-41-16,0-4-46 0,0-3-357 16,-1 1-37-16</inkml:trace>
  <inkml:trace contextRef="#ctx0" brushRef="#br0" timeOffset="85287.48">2023 18035 1421 0,'3'-6'-17'16,"-3"1"14"-16,0 5 26 0,0-10 10 15,0 10 6-15,2-6 0 0,-1 3-4 0,-1 3-5 16,7-7-3-16,0 2 0 0,-2 4-13 15,-5 1 5-15,11-2-8 0,-11 2 5 0,19 3 0 16,-9 3-7-16,1 0 0 0,1 3 0 16,-3 6-5-16,1 1-3 0,-4 0 2 0,1 4-4 15,0 1 3-15,-6-3-2 16,1 3 1-16,1-1 0 0,-6 0-3 0,1-2 7 0,1 1-1 16,-6-3 0-16,0 2-12 15,1-2-11-15,0-2-28 0,0-1-47 0,-1-6-55 16,1-2-101-16,0 1-163 0,3-4 78 15</inkml:trace>
  <inkml:trace contextRef="#ctx0" brushRef="#br0" timeOffset="85474.49">2382 17995 1271 0,'0'0'84'16,"5"-5"-2"-16,-5 5-3 0,2-8-1 15,1 5-10-15,2-4-10 0,2 2-2 0,-1-1-11 16,4 1-16-16,5-3-33 0,-1 0-34 16,1 3-42-16,5-2-47 0,-7 1-35 15,4 0-328-15,0 0 5 0</inkml:trace>
  <inkml:trace contextRef="#ctx0" brushRef="#br0" timeOffset="85823.16">2525 17938 1275 0,'-6'6'-33'0,"1"0"26"0,3 3 23 0,-1-1 20 15,-2 2 11-15,0 3 3 0,3 0 3 16,-4 2-2-16,4 2 7 0,-2 2-1 16,-4 2-10-16,5-2-1 0,-2 4-5 0,-2-1 3 15,2 0-12-15,2-2-2 0,-2-2-4 16,0 3 2-16,-4 2-4 0,4-5 2 0,-3 0-6 15,0-1 4-15,1-2-3 0,-1-1 6 16,-1-1-1-16,1-1 3 0,0-3-2 0,-1 2 2 16,1-4 3-16,1 0 5 0,2-1-1 15,0 1-2-15,2-2 3 0,-4-2 1 0,5 1 1 16,-3 0 2-16,5-4-5 0,-6 5-3 16,6-5 0-16,0 0-4 0,0 0-11 15,0 0-6-15,0 0-11 0,0 0-10 16,0 0-13-16,33-5-7 0,-19 1-16 0,0 0-12 15,3 3-18-15,5-3-30 0,0 2-35 16,5-3-38-16,1 2-40 0,12-3-370 16,-10 1-88-16</inkml:trace>
  <inkml:trace contextRef="#ctx0" brushRef="#br0" timeOffset="86223.03">2940 17993 1548 0,'-2'-3'15'0,"2"3"20"0,-3-8 9 15,3 8 6-15,-5-5 5 0,5 5-2 0,0 0-2 16,0 0-2-16,0 0-2 0,0 0-2 16,0 0 1-16,-32 15-4 0,24-4-2 0,-2 2 1 15,-3 5 0-15,1 0 0 0,-8 7-1 16,3 3-1-16,-1 0-3 0,3-1 1 0,1 4-3 15,3-9-3-15,2-1 1 0,3 1-5 16,0-3-2-16,4-3 0 0,0 2-5 16,2-4-3-16,2 3 1 0,2-7-5 15,0 3-5-15,4-4-9 0,4-2-10 0,0-2-3 16,1-3-4-16,2 0-5 0,1-4-4 16,3-3-1-16,-1-3 4 0,-1-2-1 15,5-5-4-15,5-4-5 0,-6-8 4 0,-1-1-4 16,-5-3 0-16,4-1 1 0,-4-2-3 15,2 4 1-15,-11 3-1 0,2 6-7 0,-3 3-5 16,-3 0-7-16,2 2-17 0,-1 3-7 16,-3 3-25-16,-5-1-15 0,1-1-18 0,-1 4-25 15,-1 1-299-15,2 1 32 0</inkml:trace>
  <inkml:trace contextRef="#ctx0" brushRef="#br0" timeOffset="86648.03">3381 17937 1274 0,'-2'-2'19'16,"2"2"21"-16,0 0 11 0,-8-2-2 15,8 2 7-15,0 0-2 0,0 0-3 0,0 0 0 16,-6 5 10-16,1 1 10 0,-1 2 3 15,0 7-1-15,1 0-4 0,0 4 1 0,-2 2-4 16,1 2 0-16,-3 0-6 0,1 1-8 16,1-1-3-16,4 1-4 0,-6 0 0 15,3-1-8-15,-1 0 1 0,5-4-14 16,0 0-15-16,-2 0-20 0,4-6-23 0,-2-1-33 16,2 3-36-16,0-5-39 0,0-3-48 15,-2 2-44-15,4-1-369 0,0-7-103 0</inkml:trace>
  <inkml:trace contextRef="#ctx0" brushRef="#br0" timeOffset="86810.77">3358 18034 1536 0,'5'-10'-63'0,"-3"2"22"16,-2 0 28-16,0 3 11 0,0 5 18 0,1-11-1 15,1 5 1-15,5 0-7 0,-3-2-2 16,2 3-12-16,2-3-10 0,5 1-15 0,-4 1-20 15,4-2-27-15,-1 3-22 0,-2-3-30 16,3 3-237-16,-1 1 121 0</inkml:trace>
  <inkml:trace contextRef="#ctx0" brushRef="#br0" timeOffset="87031.35">3326 18160 1053 0,'-3'3'55'0,"-2"-1"24"0,5-2 11 0,-4 2-1 15,4-2-2-15,0 0-5 0,0 0-7 16,0 0-8-16,0 0-11 0,0 0-11 0,15 3-15 16,-5-3-26-16,-1 2-31 15,6-2-24-15,-3 0-37 0,1 1-29 0,2 1-39 0,-3 0-311 16,3 2 25-16</inkml:trace>
  <inkml:trace contextRef="#ctx0" brushRef="#br0" timeOffset="87228.59">3301 18438 1235 0,'-5'3'12'15,"0"-1"20"-15,0 2 21 0,5-4 13 16,-1 1 12-16,1-1 6 0,-4 6 2 0,4-6-2 15,0 0-11-15,0 0-8 0,0 0-11 16,0 0-18-16,18-2-20 0,-4-2-19 0,4 1-27 16,5-1-28-16,6 2-30 0,11-3-42 15,7 0-43-15,-2 0-335 0,5 1-12 0</inkml:trace>
  <inkml:trace contextRef="#ctx0" brushRef="#br0" timeOffset="87588.48">4434 18003 1308 0,'-5'-5'-35'0,"5"5"26"0,-5-3 18 16,5 3 16-16,0 0 30 0,-10 6 17 15,4-2 6-15,-5 4 6 0,-2 1-1 0,1 6 0 16,-5 0 6-16,-2 8 0 0,-2 4 2 16,0-3-3-16,1 4 3 0,0 1-4 0,1-3-6 15,3-1-4-15,5-3-10 0,0-3-5 16,3 1-5-16,4-4-4 0,-1 2-11 0,5-6-4 15,0 3-21-15,3-1-26 0,1-3-28 16,4 1-36-16,4 0-50 0,1-3-66 0,2-1-59 16,4-4-96-16,4-3-255 15,1 4-97-15</inkml:trace>
  <inkml:trace contextRef="#ctx0" brushRef="#br0" timeOffset="87985.11">4755 17896 1472 0,'0'0'-93'0,"0"0"37"15,0 0 31-15,0 0 12 0,-7 3 22 16,4 1 23-16,1 3 16 0,1 3 11 0,-4 3 3 16,1 4 4-16,-1 2 0 0,-3 4 1 15,3 1-4-15,-7 10-6 0,-3 2 0 0,5-2-8 16,2 0-1-16,-2-2-5 0,3-5-8 15,1-6-3-15,-1 4-12 0,5-7-25 16,-3 5-29-16,2-7-38 0,1 0-50 16,2-3-43-16,2 1-57 0,3-1-281 0,-4-4-8 15</inkml:trace>
  <inkml:trace contextRef="#ctx0" brushRef="#br0" timeOffset="88366.26">5062 18145 1401 0,'0'-4'12'0,"0"4"12"0,0-5 8 16,0 5 6-16,-4-5 4 0,4 5 4 16,-4-4 5-16,4 4 3 0,0 0-1 0,0 0-1 15,-18 9-6-15,9-4-4 0,1 5-4 16,-3-1-2-16,0 4 0 0,1 0-5 0,-1 0-3 15,3 1-4-15,-1 3 1 0,1-4-5 16,2 3 3-16,3-1-6 0,0-3 2 0,1 0-4 16,-3-1-1-16,7 0 0 0,-2 0-4 15,5-2 2-15,-2-2-2 0,2 0-10 0,4 2-1 16,-3-6-3-16,2 1-6 0,3-2 2 16,-1-1-4-16,3-1-4 0,-1-1-5 15,1-1 4-15,-1-4 0 0,1 0 3 16,-3-2 0-16,2-1 3 0,-5-1 6 0,1-5 1 15,-1 5 5-15,-2-5 3 0,-4 5 1 16,-1-1-6-16,0 3-3 0,-1-2 2 16,-6 1-6-16,2 0-15 0,-3 3-10 0,-2 0-19 15,-1 2-24-15,3 1-45 0,-2-1-51 16,2 2-80-16,-4 2-217 0,7 0 25 0</inkml:trace>
  <inkml:trace contextRef="#ctx0" brushRef="#br0" timeOffset="88659.26">5370 18048 1318 0,'0'0'30'0,"0"-5"25"0,0 5 12 0,0-6 7 16,0 6 5-16,0 0 4 0,3-5-2 0,-3 5-8 15,0 0-9-15,0 0-2 0,0 0 0 16,-11 11 4-16,6-2-1 0,-7 5 4 16,2 2-2-16,-2 5 1 0,-5 5-2 15,2 3-3-15,-1-3-11 0,1 5-2 0,5-5-4 0,-2-5-1 16,4-1-10-16,2 4-12 16,2-7-20-16,2 1-26 0,0-3-27 0,4 2-28 15,2-4-42-15,-2-1-48 0,4-3-57 16,2-2-76-16,5 1-312 0,-2-6-111 0</inkml:trace>
  <inkml:trace contextRef="#ctx0" brushRef="#br0" timeOffset="88916.27">5557 17980 1551 0,'-3'-3'-30'16,"3"3"30"-16,-5-6 17 0,3 4 15 15,2 2-10-15,0 0-3 0,-2-4-3 0,2 4 3 16,0 0 8-16,-11 7 4 0,7 0 4 16,0 4 1-16,-5 2-5 0,1 2 0 0,3 6 1 15,-7 0 1-15,2 1-5 0,0 1-4 16,-3 9-1-16,4-8-2 0,-1-1 0 0,7 0-3 16,-4-5-13-16,2 0-17 0,3 0-28 15,2-4-26-15,0 1-33 0,0-1-29 0,4-3-27 16,1-3-37-16,1 3-267 15,0-4 32-15</inkml:trace>
  <inkml:trace contextRef="#ctx0" brushRef="#br0" timeOffset="89128.95">5522 18207 1233 0,'-5'-1'21'0,"5"1"27"15,-5-6 19-15,5 6 13 0,-5-3 6 16,5 3 0-16,-2-4 1 0,2 4-15 0,2-7-8 16,3 2-10-16,0-1-22 15,7-2-23-15,3 1-32 0,-2-2-25 0,2 1-37 16,7-4-25-16,8-1-40 0,0 0-27 16,4 2-281-16,-9-1 34 0</inkml:trace>
  <inkml:trace contextRef="#ctx0" brushRef="#br0" timeOffset="89315.35">5614 18124 1227 0,'-8'9'-16'0,"-1"-1"31"0,3 0 19 0,2 1 13 0,2-4 11 16,-4 5 6-16,4-2 3 15,-1 2-8-15,3-4 1 0,0 6-7 0,0-3-3 16,3 3-11-16,1-1-11 0,2 2-29 15,3-1-27-15,1 1-49 0,7-1-59 0,-1 3-74 16,14-3-244-16,-3 1 39 0</inkml:trace>
  <inkml:trace contextRef="#ctx0" brushRef="#br0" timeOffset="89842.88">6389 17880 1175 0,'-3'-4'-47'0,"3"4"24"16,0 0 40-16,0 0 9 0,-12 8 21 15,6-4 0-15,-3 4 10 0,1-1 5 0,0 0-2 16,-3 5-1-16,-3 3 2 0,0 0-7 16,2 0-2-16,-2 2-3 0,0 0-1 0,4-4-7 15,2 0-5-15,1 1-4 16,-1-1-1-16,4 1-5 0,0-3-5 0,4-2-4 16,-2 0-11-16,0-1-9 0,4 2-6 15,2-3-10-15,-2-2-15 0,2 1 6 0,4 0-6 16,-3-2 8-16,2 0-1 0,-2-2 2 15,2 0 3-15,-3-1 5 0,3 1 4 0,-7-2 16 16,5 3 9-16,-5-3 6 0,7 1-1 16,-7-1 1-16,6 3-2 0,-6-3 8 0,0 4 7 15,0-4 9-15,-8 8 7 16,2-4 2-16,-3 2 2 0,-1-1 4 0,-3 2 4 16,1 4 0-16,-1-4 3 0,-2 5 1 0,3-4-5 15,2 2-7-15,-5 1-2 0,3-1-4 16,2 1-5-16,2-4-3 0,1 6-2 15,-1-4-8-15,6 0-16 0,0 0-19 16,0 1-19-16,4-2-29 0,0-1-31 0,7 0-36 16,-1 2-44-16,2-4-41 0,1-1-60 15,3-1-321-15,1-3-88 0</inkml:trace>
  <inkml:trace contextRef="#ctx0" brushRef="#br0" timeOffset="90256.15">6372 18179 1607 0,'-2'-4'-7'15,"2"4"20"-15,-4-3 4 0,4 3 7 16,-5-5 4-16,5 5 2 0,0 0 7 0,0 0 7 16,0 0 4-16,-2 12-5 0,1-8-3 15,1 1-6-15,0 2-5 0,1 2-1 0,-2 0 0 16,1-2-6-16,0 3 3 15,0 0-1-15,1-1-3 0,-1 1 0 0,2-1-2 0,-2 0-4 16,3-2 5-16,-1 4 2 16,2-6 2-16,-2 2 7 0,0-1 2 0,2-1 2 15,4-1 0-15,-1-3 1 0,1-1 0 16,1 0-3-16,1-1-5 0,1-3-3 0,1 1-4 16,1-5-1-16,4 1-3 0,2-5 1 15,-1-1-2-15,0 2-3 0,0-1-1 0,-6 3-2 16,3 0-5-16,-4 3-2 15,-5 3-2-15,4-4-4 0,-5 4-8 0,2 1 4 0,-4 2-3 16,-3 0 1-16,0 0 1 0,9 7-2 16,-8-2 4-16,-1 1-2 0,0 3 2 15,0 0 0-15,0 1 1 0,0-1-15 0,5 4-22 16,-3-3-38-16,3 5-44 0,-2-5-54 16,4 3-45-16,1-1-433 0,2-1-152 15</inkml:trace>
  <inkml:trace contextRef="#ctx0" brushRef="#br0" timeOffset="91014.85">6894 18234 1658 0,'5'-12'-59'15,"-3"1"21"-15,3 0 16 0,-4 4 9 0,-1 2 5 16,0 1 8-16,0 1 8 0,0 3 6 16,0 0 14-16,-10-2 12 0,10 2 10 0,-15 4 7 15,4 1 5-15,3 0-1 0,-2 1 5 16,-3 4 1-16,0-2-1 0,3 3-4 15,-3-3-4-15,5 3-9 0,-1 1-1 16,1-3-5-16,4 2-2 0,0 0-4 0,0-3-4 16,4 1-6-16,0-1-3 0,2 0-11 15,1 0-7-15,0-3-12 0,6 0-16 16,-1-1-7-16,0-1-23 0,4-3-9 0,-3 0-5 16,4 0-3-16,-1-1 10 0,1-3-1 15,-1-1 5-15,1-1 13 0,2-4-3 0,0 3 17 16,-3-2 1-16,-2 1 12 0,1 5 3 15,0-4-1-15,-3 1-4 0,0 3 12 0,-8 1-7 16,0 2 5-16,4-2 9 16,-4 2 9-16,0 0 5 0,0 0 8 0,0 0 6 15,0 0 4-15,-5 15 4 0,0-10-3 16,3-2 0-16,2 3 0 0,-2-3 1 0,-1 1-2 16,3 1-3-16,0-5 1 0,3 7-3 15,-1-1-3-15,-2-6-3 0,10 5 0 0,-10-5 1 16,10 4-5-16,-10-4-12 0,20-2-1 15,-12 2 2-15,3-4-6 0,-5 1 1 0,4-4-9 16,-3 0 11-16,1-2-3 0,2-2 1 16,-3-3 2-16,3-6 2 0,-1-1 0 15,-1-4 2-15,5-9 1 0,-1-2 4 0,-1 2-2 16,1 0 0-16,0 4 3 0,-7 7-3 16,3 6 0-16,-3 2-4 0,-1 3 0 15,1 3-4-15,-4-1-2 0,1 3-5 16,-2 1 3-16,0 6-1 0,0 0 2 0,0 0-2 15,-10-5 2-15,10 5 5 0,0 0-2 16,-19 21 3-16,11-8 3 0,0 2-1 0,-4 4-1 16,4 2 2-16,0-1-2 0,-1 3 0 15,7-4-1-15,-1 4-2 0,0-3-1 0,1 0 1 16,4-2-5-16,1 0-3 0,0 2-5 16,2-5-4-16,1 2-2 0,2-1 0 0,0-7-4 15,4 3 1-15,-4-4-1 0,2 0-9 16,0-2-2-16,4-3 4 0,-6 1 0 15,2-4 3-15,0 0 0 0,2 0 4 16,-2-2 1-16,-2-1 0 0,0 1 1 0,-3-2 4 16,4 0-4-16,-8 3 4 0,-1 1-4 15,2-7 1-15,-2 7-2 0,0 0-7 16,0 0-9-16,-10-6-12 0,5 6-24 0,5 0-22 16,-12-1-27-16,4-1-31 0,1 0-26 15,1 2-320-15,-1-2 0 0</inkml:trace>
  <inkml:trace contextRef="#ctx0" brushRef="#br0" timeOffset="91645.02">7644 17839 1275 0,'0'-8'0'0,"0"8"30"16,0 0 26-16,0 0 9 0,-4-8 5 0,4 8 1 15,0 0-7-15,0 0-1 0,0 0-7 16,0 0 8-16,-11 0-1 0,11 0 3 0,-13 11 6 16,3 1-3-16,0 1 0 0,-1 4-2 15,-3 3-3-15,-6 6 0 0,6 2 4 0,-2 2-11 16,1 1-1-16,2-1-11 0,-4 0 1 16,8-4-2-16,1-1-8 0,2-4 3 15,2-1-8-15,2 1-3 0,-1-5 1 0,3 2-1 16,0-3-5-16,5 1-7 0,-3-3 4 15,2 0-6-15,2-2 1 0,2-1-16 16,5-2-7-16,-1-3-12 0,1 1-3 16,2-6 1-16,-3 1-2 0,5-2 1 0,0-3-1 15,3-1 1-15,0-5 3 0,1-2 3 16,-2-2 1-16,4-4 9 0,-1 2 6 0,-10 7 1 16,1-3 5-16,-3 3 5 0,-2 0-8 15,-1 5 0-15,-3-5-2 0,0 6 1 0,-2-1 1 16,-2 4-2-16,0 0 4 0,0 0-1 15,0 0 1-15,-15 0 5 0,9 6-3 0,0-3 6 16,1 4-3-16,-1 0-2 0,2 2 1 16,1 0 0-16,2 1 2 0,1 2-6 15,0-3-3-15,4 3-8 0,3 1-9 16,5 1-18-16,5 2-15 0,6 3-21 0,7-2-39 16,0-5-57-16,5 2-60 0,-2-3-90 15,-4-6-306-15,11 1-120 0</inkml:trace>
  <inkml:trace contextRef="#ctx0" brushRef="#br0" timeOffset="92791.01">8469 18306 1680 0,'-9'0'2'0,"9"0"30"0,0 0 15 16,-6 1 14-16,6-1 9 0,0 0 7 15,0 0 8-15,0 0 3 0,0 0-2 0,0 0-3 16,0 0-13-16,0 0 1 0,0 0-11 16,0 0-3-16,0 0-7 0,0 0 2 0,33 0-11 15,-18-1-2-15,6 1-3 0,3-2-3 16,6 2-9-16,13-4-2 0,6 4-14 16,1-4-13-16,4 4-20 0,1 0-19 15,0-1-28-15,-1 1-30 0,0-4-36 0,-1 4-48 16,-7-1-47-16,2-1-83 0,-6 0-281 15,-6-2-95-15</inkml:trace>
  <inkml:trace contextRef="#ctx0" brushRef="#br0" timeOffset="93114.92">9073 18088 1583 0,'-2'-6'-4'0,"2"6"33"15,-2-3 16-15,2 3 8 0,0 0 4 0,0 0 4 16,2-6 5-16,-2 6-9 0,9-2-2 16,-9 2-4-16,10 0-2 0,-10 0-4 0,15 4-2 15,-5 0-5-15,0-1 1 0,3 5-8 16,-2 1 1-16,-3 1-5 0,2 3-2 0,1 2-1 15,-5 2 4-15,2 2-11 0,-3 1 2 16,-3 2-4-16,-2-3 0 0,-2 3-5 16,-3 1-7-16,-3 0-17 0,-4 9-22 15,-3-3-23-15,-2-6-49 0,-6 2-49 0,-2-2-55 16,2-2-110-16,-4-3-224 0,3-7-49 16</inkml:trace>
  <inkml:trace contextRef="#ctx0" brushRef="#br0" timeOffset="98032.07">8776 16923 1361 0,'0'0'-83'0,"1"-4"27"0,-1 4 11 16,0 0 13-16,4-2 20 0,-4 2 2 16,0 0 7-16,0 0 7 0,0 0 7 0,0 0 5 15,0 0 1-15,0 0 6 16,0 0 5-16,3 9 6 0,-3-4 3 0,-3 5 3 0,1 2 7 15,0 2-1-15,1 7 5 16,-11 13-3-16,4 4-1 0,-4 2-2 0,-1 4-1 16,1 6-1-16,-5-2-1 0,-1 1-5 15,6-9 1-15,-1 1-8 0,1-3-2 0,-1 0-2 16,3 0-1-16,2-3-1 0,-1-6-13 16,3-7-17-16,2-3-16 0,-1-3-24 0,2 2-29 15,-2-5-36-15,3 1-44 0,2-5-58 16,-2-1-241-16,2-1 38 0</inkml:trace>
  <inkml:trace contextRef="#ctx0" brushRef="#br0" timeOffset="99635.4">8749 17118 1223 0,'-1'-3'-22'0,"-1"-1"26"0,2 4 11 15,-2-7 4-15,-1 1 8 0,3 2 11 16,0 4-3-16,3-7 2 0,-1 3 0 0,0 0-9 16,-1 0 0-16,4-2-4 0,2 3-3 15,-2-1-4-15,5 0-1 0,2-1 0 16,4-1-6-16,6 0-4 0,3 0 2 15,10-3-4-15,5 2 6 0,0-1-2 0,4 0 1 16,3 3 0-16,3-3-5 0,-2 0 0 16,4 1-1-1,12-2 3-15,-4-1 5 0,3 3-11 0,2-3-1 0,2 1 7 0,3 2-10 16,4-1 2-16,-4 0 3 0,10 0-1 0,-2 0-4 16,2 4-1-16,-2-1 0 0,4-1-2 15,-5 1 2-15,5 3 1 0,-5 0-2 0,1 4 2 16,-3-2-2-16,-5 2 2 15,1 0 1-15,-6 1-3 0,-8 3-4 0,6-1 1 16,-13-1 3-16,1 3 2 0,-3-2-3 16,-4-1 4-16,2 1-6 0,-2 2 4 0,-8-3-3 15,-4-3-3-15,-1 2-4 0,-2 0 1 16,1-2-3-16,1 1 5 0,-3 0 0 0,1 0-5 16,0 0 5-16,0-2-4 0,-1 2-3 15,-3 0 6-15,0 0-7 0,0-2 5 0,2 1-3 16,-2-1 12-16,5 0-10 0,-5 3 6 15,1-3-2-15,-5 0-2 0,4 2 8 0,0-2 3 16,-2 0-3-16,0 0-4 0,-2 0 2 16,2 0 1-16,-6 2 8 0,2-2-5 0,-3 0 4 15,-1 0-1-15,-4-2-3 16,0 2 13-16,-1 2-2 0,-2-2 2 0,1-2 1 16,-9 2-4-16,15 0 0 0,-10 0 3 15,-5 0-3-15,11 0 2 0,-11 0 6 0,11 0-7 16,-11 0-3-16,8 0 10 0,-8 0-5 15,8 4 2-15,-8-4-2 0,9 0 0 0,-5 1-3 16,-4-1 8-16,4 4-1 0,1-2 1 16,-2 2-1-16,-1-1 3 0,1 1-2 15,-1 2 3-15,0-3-1 0,0 5 8 16,1-2 1-16,-2 1-3 0,-1 1 0 0,0 2-4 16,0-1 7-16,0 2-6 0,2 3 8 15,-2-3-3-15,0 2 1 0,2 2 0 0,-4 1 0 16,4 0 3-16,-2 3-8 0,-2 0 3 15,2 2-3-15,-2 1 2 0,1 5-4 16,-6 1 2-16,5-1-1 0,-3 0-3 0,-3 10 1 16,2-1 2-16,-3 0-1 0,4 0-1 15,0-6-1-15,-2-5 0 0,6-2 3 0,-8 2-2 16,7 0 0-16,-6 0 1 0,3-1 1 16,-3 2-2-16,4-1 4 0,-2-3-2 0,1 2-4 15,0-2 4-15,-4-1 0 16,6-2-6-16,0-4 0 0,-2 0 0 0,3-3 0 15,0 1 0-15,-1-4-2 0,2 0 1 16,1-1-4-16,-2 2 1 0,-2-4 0 0,4-1 3 16,0 0-5-16,-3 1-1 0,3 0 0 15,0-2-2-15,0-4 1 0,0 8-2 0,-2-5 7 16,2-3-5-16,0 4-1 0,0-4 1 16,-1 5 1-16,1-5-5 0,-2 4 1 0,2-4 0 15,-5 4 2-15,5-4-4 0,-7 0 1 16,7 0 2-16,-10 0 0 0,4 2 1 0,6-2-2 15,-19-2-2-15,6 2-1 16,-1 0 2-16,-4-2 0 0,-2 0-1 0,-3 2 0 16,-6-1-2-16,-1-2 4 0,-14 0-2 15,0-1 1-15,-5 1 1 0,4 1-3 0,-5-2 0 16,-3 2-1-16,0 0 3 0,-1 0-4 16,0 0 0-16,-3 0-1 0,0 0 0 0,2 0-2 15,-15-2 2-15,16 2 0 0,0-1-2 16,0 1 2-16,-1 0-4 0,4-1 3 0,-3 0 2 15,3 1-1-15,1-1 3 0,2 1-1 16,-3 2 4-16,1-2-7 0,4 0 4 0,-5 0 1 16,1 0 0-16,2 1 0 0,-1 1-4 15,-1-2 5-15,2-1-2 0,-1 3 1 0,-1-1-5 16,4-1 0-16,0 0-1 16,1 0-2-16,2-2-3 0,7 2 3 0,5 0-3 15,-3 1 1-15,-8-3-2 0,8 2 2 16,5 0 0-16,4 0-1 0,-3 0-4 0,1 1 2 15,2-1-1-15,-2-1 4 0,4 1 2 16,-1 2-6-16,1-1 4 0,3-1-2 0,-2 0 4 16,6 2 0-16,-5 0 1 0,3-2-1 15,3 2 6-15,-3-2-1 0,1 2 0 0,3-2-1 16,-1 2 2-16,2 0-1 0,-2-2 2 16,3 1 0-16,-2 1-2 0,1-2-3 0,0 0 4 15,-2 2-1-15,3-2 0 0,-1-2 5 16,-2 4-4-16,3 0 0 0,-2-2-1 15,1 1 0-15,-1-1 3 0,2 2-1 16,-2-3 6-16,1 1-8 0,1 2 6 0,-1-1-3 16,3-1 0-16,0 2-3 0,-3-4 3 15,3 4 0-15,-2-2-4 0,0 0 3 0,-1 0 3 16,3 2-3-16,-5-1-2 0,1-3 6 16,1 2-6-16,-2 0 10 0,0 0-4 0,1 2-4 15,1-3 0-15,-1 3 3 0,1-2 0 16,0 2-4-16,3-2 3 0,4-1 1 0,-5 3-2 15,3-1-3-15,2 1-1 0,-1-2 4 16,7 2 1-16,-12 0-6 0,7-2-2 16,5 2-5-16,-8 0-8 0,8 0-11 15,-7-2-5-15,7 2-16 0,0 0-6 0,-8-2-9 16,8 2-22-16,0 0-3 0,-6-2-20 16,6 2-4-16,0 0-20 0,-4-4-28 0,4 4-219 15,-4-5 105-15</inkml:trace>
  <inkml:trace contextRef="#ctx0" brushRef="#br0" timeOffset="108883.45">7892 8018 984 0,'0'0'-34'0,"-7"2"8"15,7-2 12-15,0 0 12 0,0 0 24 16,0 0-4-16,0 0 11 0,0 0 8 0,-3 0 2 16,3 0 8-16,0 0 0 0,0 0-3 15,0 0 3-15,0 0 1 0,0 0 0 0,-7 3 3 16,7-3-5-16,0 0 3 0,0 0 3 0,0 0 2 16,0 0-2-16,0 0 2 0,0 0-4 15,0 0 1-15,0 0 1 0,0 0-6 0,0 0 1 16,0 0-2-16,19 0-2 0,-19 0-4 15,13-2-6-15,-8 2 2 0,6 0-7 16,0-1-3-16,-3-1-1 0,9 0-4 16,-1 0 1-16,1-1-5 0,6 1-3 0,6-2 1 15,1 0-3-15,10 1 2 0,4-2-2 16,0 1 3-16,-2-1-4 0,4 1 8 0,0 1-6 16,-2 1-1-16,5 0-2 0,-1 0 2 15,0 0-3-15,3-1-3 0,-1 3 5 0,-2 1-4 16,2-1-3-16,-1 0 6 15,-1 2-4-15,2-2-2 0,-5 0 0 0,2 2 1 0,0-2-1 16,0 0 1-16,-2 2 0 0,0 0-3 16,-8-2 5-16,8 2 1 0,-2 0 0 15,-3-2-2-15,-8-2 0 0,2 4-3 16,-1-2 4-16,14-2-1 0,-10 2-4 0,-4 0-1 16,2 0 3-16,8-2-1 0,-7 0 4 0,-5 2-5 15,13-4-1-15,-6 4 1 0,-4-2 3 16,-1 2-4-16,4 2-3 0,6-4 4 0,1-1 0 15,2 3 0-15,-2-3-2 0,-6 3 0 16,9 0 3-16,-10-2-2 0,10 0 1 0,-12 2-4 16,0 0 6-16,8-1-6 0,-6 1 1 15,8-2 3-15,-8 2-1 0,10 2 1 0,-14-4-1 16,1 2 0-16,-3 0 3 0,1 0 3 16,0 0-8-16,-2 2 6 0,2-1-6 15,-2 1 1-15,-1 0-2 0,0 1 3 16,3-3 0-16,1 2 1 0,-4 1-4 0,1-3 5 15,4 2 1-15,-5-2-2 0,3 2-1 16,1-2 3-16,-2 4-4 0,4-4 1 0,-5 0-3 16,2 2 1-16,-2-2 2 0,-1 0-2 15,-3 0 1-15,-6 0-6 0,1-2-13 0,-2 2-25 16,-2 0-26-16,0 2-29 0,-4-4-48 16,-1 2-51-16,1-2-109 0,-3 2-252 15,0 0-62-15</inkml:trace>
  <inkml:trace contextRef="#ctx0" brushRef="#br0" timeOffset="110292.1">12423 8205 1486 0,'0'0'-27'0,"0"0"22"16,0 0 15-16,0 0 9 0,0 0 8 0,0 0 16 15,0 0 9-15,13-9 2 0,-10 7 8 16,4 1 5-16,1-5-3 0,1 5 2 16,-3-3 3-16,3 0-1 0,3 1-2 15,-1-1-2-15,-1-1-1 0,5 1-1 0,-3 1-4 16,5-4-3-16,-1 1-4 0,1 1-6 16,3-2-3-16,-2 2 0 0,1 1-4 0,4-3-6 15,2 1-6-15,0 1 4 0,5-4-4 16,-3 6-7-16,3-1-2 0,7-3 3 0,0 3-1 15,4 1-3-15,-1-3-2 0,4 3-2 16,0-1 0-16,-1 1-1 0,-8 1-1 0,0 2-2 16,12-4 0-16,-2 3-2 0,7-1 0 15,-4 0-1-15,2 2 1 0,0 0-3 0,4 0 3 16,1 0-4-16,0 0 3 0,2 2-6 16,2 0 3-16,-3-2-2 0,15 1 0 15,1 1 5-15,-3-2 1 0,5 2-2 0,-2 0-3 16,-2-1 2-16,2 1-2 0,-3 4 6 15,2-6-6-15,-4 3 5 0,5 1-1 0,-3-1-3 16,1 1 0-16,-15 1 3 0,11-3 1 16,-12 0-3-16,3 2 0 0,0-3 2 0,0 3-2 15,0-1 0-15,8 1 1 0,-10-2-1 16,0 1 2-16,0 1-3 0,10 1-1 0,-13-3 1 16,3 0 1-16,-3 2 1 0,3-1-3 15,-3 0 0-15,1-1 2 0,0 2-1 0,0-1 4 16,-3 1 2-16,0-2-3 0,0-1-9 15,1 3 4-15,-5-1 6 0,-2 1-4 16,2-2 3-16,-8-2-6 0,6 2 5 16,-2 3-7-16,-7-5 2 0,9 4 1 0,-6-4-1 15,-4 1 0-15,9 1 0 0,2-4-2 16,-8 2 2-16,-2 2 0 0,9 0-1 0,-6-2 2 16,-8 0-3-16,2 4 5 0,0-4-2 15,-1 0-1-15,1 1 2 0,0-1-2 0,-2 2 1 16,2-2-1-16,-2 4 1 0,-2-4 1 15,2 1 0-15,2-1 0 0,0 0-5 0,1 0 5 16,-1 2 1-16,1 0-4 0,1-2 6 16,-1 2 1-16,14-1-3 0,-12-1-3 0,-3 1 2 15,-1 2 2-15,11-1 2 0,-7 1-2 16,-8-1 13-16,3 0-19 0,2 0 5 16,-3 0-1-16,-1-2 3 0,-1 0-2 0,-4 2-1 15,0-1 1-15,2 1-3 0,0-2 1 16,-1 3 4-16,4-3-1 0,-4 0-3 0,-3 2 1 15,1-2 2-15,2-2 2 0,-6 2-4 16,6 2 2-16,-8-2-3 0,1 0-2 0,0 2 2 16,1-4 2-16,-6 4 0 0,-2-2 12 15,1 0-14-15,-3 0 0 0,3 0 3 0,-5-2 8 16,3 2-12-16,-9 0 11 16,12 0-13-16,-6 0-6 0,-6 0-14 0,8 0-23 15,-8 0-38-15,9-2-41 0,-9 2-62 16,0 0-59-16,10 2-147 0,-10-2-23 0,7 0-145 15,-7 0-64-15</inkml:trace>
  <inkml:trace contextRef="#ctx0" brushRef="#br0" timeOffset="113108.97">20954 8116 1492 0,'-5'-2'-28'0,"5"2"14"0,-5-2 17 16,5 2 20-16,0 0 8 0,0 0 10 0,0 0 4 15,0 0 4-15,6-9-1 0,-6 9-1 16,4-1 2-16,1-4-10 0,-2 1 1 16,4 2-2-16,-1 0-2 0,-2-1-5 0,5 1-4 15,-1-2-2-15,-2 1-5 0,5 1-3 16,2-2-1-16,2 3 0 0,-2-5-3 0,7 4 1 15,1 1-4-15,2-1-2 0,2-2-1 16,5 3 3-16,-2-3-3 0,7 2-1 0,9-3 0 16,-1 1-1-16,4 2 4 0,1-1-2 15,1-2-3-15,-1-1-2 0,-1 1 3 0,2 1 1 16,-1-1-2-16,1-1-1 0,1 3 1 16,-2-4-3-16,2 5 0 0,1-1-1 0,0-3-1 15,-4 3 3-15,5-1-2 0,-7 0 2 16,3 0-3-16,-1 1 0 0,-1 0 3 0,-2 1-1 15,5 0-5-15,-4-1 1 16,4 1 3-16,-3 2 4 0,3 0-7 0,1-2 5 16,-2 2-5-16,4 2 2 0,-2 0 2 15,5-2 0-15,-1 2 0 0,-1-2-2 0,2 1 0 16,-1 1 4-16,13 3-2 0,-12-2 0 16,0-3-2-16,-5 4 2 0,2-2 5 0,-3 0-8 15,-1 2 1-15,-1-1 4 0,-4-3-4 0,-1 4 0 16,-5-2 4-16,-11-1-3 0,3 1 0 15,-4-2-2-15,-1 0 1 0,1 2-9 0,-6 0-7 16,5-2-6-16,-4 3-11 0,-1-3-15 16,-3-3-14-16,-1 3-17 0,2 0-27 0,-2 0-26 15,-2 0-33-15,-1 3-84 16,-4-3-191-16,1 0 49 0</inkml:trace>
  <inkml:trace contextRef="#ctx0" brushRef="#br0" timeOffset="116161.72">7641 8993 1152 0,'0'0'-13'0,"0"0"18"0,-13 5 3 16,13-5 18-16,0 0 7 0,0 0 7 0,-7 2 1 15,7-2 13-15,0 0 9 16,0 0-1-16,0 0-2 0,0 0-4 0,0 0-5 0,0 0-1 15,0 0-8-15,0 0-3 16,0 0-4-16,0 0-4 0,0 0-1 0,0 0-3 16,0 0 1-16,25-4-2 0,-15 4 2 15,3 0-4-15,-1 0-3 0,3 0-4 0,4-1-1 16,2 1-2-16,8-2 3 0,1 2-2 0,3 0 2 16,-1 0-1-16,16 0-4 0,1-2 2 15,1 2-2-15,0 0 2 0,2 0-1 0,1 2-4 16,1-2-4-16,-1 2 3 0,1-2 1 15,-1 3 1-15,2-3-3 0,-1 2-5 0,-1 0 1 16,1-2 1-16,3 2 4 0,-2 0-2 16,-1-2-1-16,1 0-5 0,2 1 4 15,-3-1-1-15,0 5 0 0,1-3 1 16,2 0 0-16,-2-2 0 0,4 2-4 0,-3 0 1 16,1-2 1-16,-3 1 1 0,1-1-3 15,2 1 2-15,-3-2 0 0,2 0-2 0,-1 1 4 16,0-4-5-16,-1 4 3 0,3 0-2 15,-2-4-4-15,0 1 3 0,-1 1 1 0,-1 1 0 16,-3-1 0-16,-2 0-3 0,3 0 4 16,-6 0-4-16,3-1 7 0,-3 1-4 0,-8 2 1 15,8-2 3-15,1-1-3 0,-2 1-3 16,0 1 6-16,6-4-5 0,-1 2 2 0,-3-1-2 16,3 1 2-16,1-1-3 0,0 2 3 15,0-3 0-15,2 3-4 0,1-3 2 16,-1 4-2-16,3-1 5 0,-1-1-4 0,-1 2 2 15,-1-5 0-15,-1 6-1 0,-1-3-2 16,-2 3 4-16,1-2-6 0,-3 0 7 0,3 0-4 16,-6 1 2-16,6-1 3 0,-6-2 2 15,4-1-1-15,-1 4-5 0,0-3 2 0,1 1-1 16,-1-1 0-16,1 0 0 0,2 2 0 16,-1-1 0-16,2-3-3 0,5 3 0 0,-3-4 1 15,2 3 1-15,-1 0 0 0,1 1 0 16,6-4 1-16,-7 3 1 0,-6 0-3 0,5 3 2 15,-2-5 0-15,-2 3 1 16,1-2-2-16,-4 3-1 0,4-2 0 0,-3 1 2 16,3 1 1-16,-4-2 2 0,2 2-6 0,-4 0 4 15,2-3 1-15,1 4-3 0,-8 1 0 16,2-4 4-16,-5 0-3 0,-3 4-1 0,-1-1 4 16,1-1-4-16,1 0 1 0,-4 2 1 15,3-2-1-15,-2 1 0 0,-1-1-1 0,0 0 4 16,0 0-1-16,3 0-1 0,-1 0-3 15,-1 0 5-15,-1 1-4 0,3-1 4 0,-3-1-3 16,0 1 1-16,-1 0-2 0,-1-1 1 16,0 1 1-16,-4 0-2 0,1 2 2 15,-8 0-1-15,5-2 1 0,-2 2-1 16,-5 0 1-16,1-2-3 0,0 2 4 0,-2 0-9 16,-3-1-20-16,1 1-27 0,-3 0-29 15,0 1-30-15,1-1-32 0,-9 0-41 0,15 0-92 16,-9 0-204-16,3 2 11 0</inkml:trace>
  <inkml:trace contextRef="#ctx0" brushRef="#br0" timeOffset="117209.31">17042 9176 1280 0,'-9'0'-14'0,"9"0"13"0,0 0 12 0,0 0 1 16,-5-2 9-16,5 2 6 0,0 0 4 15,0 0 0-15,0 0 9 0,14-5 2 0,-14 5 5 16,15-4 4-16,-9 4-1 0,4-2 0 16,5 0 4-16,-3 0-1 0,3 0-3 0,9 2-1 15,-3-2 3-15,1-2-3 0,6 4-4 16,4-1-1-16,0-2-1 0,3 6 1 15,10-6-2-15,4 1-2 0,1 2-4 0,1 2-3 16,3-2-2-16,1 3-5 0,4-6-4 16,11 6 1-16,-17-2 0 0,9-1-3 0,11 2-1 15,-2 0-2-15,4 0-5 0,2-2 0 16,2 2-2-16,1 0 1 0,0-2-3 0,0 0 1 16,2 0-2-16,-3 0 0 0,4 0-3 15,-1 2 0-15,0 0 1 0,-2-1 4 0,0 4-5 16,0-4-1-16,-1 5 0 0,1-3-1 15,-1 3 2-15,0 2-3 0,2-4-1 0,-5 2-2 16,-3-1-4-16,4 0 0 0,-4 3-2 16,-4 0-2-16,0-5-1 0,1 4 4 0,-5-2-2 15,0 1 5-15,-11-1-2 0,-1-3 0 16,-1 2 3-16,-4-2-2 0,3 2 0 16,-7-3 4-16,-7-1-3 0,8 3 2 0,-11-1-1 15,-6-2 5-15,-4 1-1 0,1-1 0 16,-7 0-6-16,6 0-5 0,-8-1-4 0,-1-1-12 15,0 2-6-15,-3 0-12 0,-1 0-24 16,2-3-20-16,-5 3-33 0,0 0-38 0,1 0-54 16,-3 0-377-16,3 3-90 0</inkml:trace>
  <inkml:trace contextRef="#ctx0" brushRef="#br0" timeOffset="119195.92">4569 10004 1524 0,'0'0'-55'0,"2"-6"29"0,0 4 12 16,-2 2 14-16,5-5 16 0,-3 3 3 0,-1-2 12 15,-1 4 6-15,5-4 9 0,-1 0-1 16,-4 4 1-16,6-2-5 0,-6 2 2 0,5-2-7 16,-5 2-3-16,6-2-4 0,-6 2-2 15,6-4-1-15,-6 4 0 0,8 0-5 0,-8 0 0 16,9-2-4-16,-9 2 1 0,13 2-5 16,-8-2-1-16,5 3 2 0,0-2 2 0,0 1 2 15,0-2-2-15,2 0 1 0,4 2 1 16,-2 0 4-16,4-2-2 0,2 2-3 0,6-4 1 15,3 4-4-15,0-2-4 0,13-4-1 16,6 2 2-16,-1 2 0 0,3-2-1 16,2 1-3-16,3-4 0 0,0 2 0 0,2 1 2 15,1 0-1-15,9-4-3 0,2 5-1 16,-9-1-1-16,9-4 5 0,1 4-2 0,-2-3 1 16,-11 3-1-16,10-2-3 0,-10 4-1 15,12-2 0-15,-1 0 3 0,-1-2-2 0,1 4-1 16,-1-4 0-16,1 1 1 0,-11 3-2 15,10-2 2-15,-10 0-2 0,13-2 1 0,-3 2-2 16,1-1 0-16,-9 3 1 0,8-6 3 16,0 2-3-16,-8 4 1 0,-3-2-2 0,-1 0 0 15,2 0-1-15,2 2-1 0,-3-2 5 16,1 2-4-16,0-2 1 0,0 1-6 16,-1 1 2-16,-2-4-1 0,1 4 4 0,-3-2-5 15,3 2 0-15,-3 2-5 0,1-4-3 16,-2 2 4-16,4-2 0 0,-2 4-2 0,1-4 3 15,-2 1-2-15,0 1 2 0,-1-2 0 16,-4 2 0-16,6-2-2 0,-7 2 0 0,2-2 3 16,1 4 4-16,-11-4-3 0,6 2 4 15,-4 0-6-15,1-3 5 0,-1 3-1 0,-8 0 2 16,3 0-1-16,7 3-5 16,-4-6 3-16,-4 3 1 0,10-2 3 0,-3 1 0 0,-2-1-2 15,-8 2 1-15,11-2 1 0,-4 0 5 16,6 0-5-16,-6 2-1 0,6-2 1 15,-6 0 0-15,1-1 4 0,-1 0-5 0,6 3 2 16,-8-1-3-16,0-1 3 0,4-1 1 16,-5 3 2-16,-3-2-3 0,-1 0 2 0,-1 2 0 15,2-3-2-15,-2 0 1 0,-2 1-1 16,1 2 2-16,1-2-7 0,-5 2 4 0,-2-2 2 16,2 2-2-16,-1-2 1 0,-4 0 4 15,3 2-3-15,-4-1 0 0,-2-1 0 0,-1 2 1 16,-1-2 0-16,0 2-2 15,0-3-2-15,-1 1 3 0,-3 2 5 0,1 0-5 16,1-1-2-16,-1 1 3 0,1 0 1 0,-2 0 1 16,-1-1-2-16,1 1 2 0,-1-2 0 15,1 2-4-15,0-2 4 0,-1 2-3 0,-2-2 2 16,3 2-3-16,-3-1 4 0,2 1 1 16,0 0-4-16,-10 0 0 0,13-4 1 0,-6 3 0 15,1 1 1-15,-1 0 2 0,-7 0-1 16,12 0-3-16,-6-2 1 0,5 2-2 0,-5 0-2 15,3-2 3-15,-1 0 3 16,-2 2-6-16,5 0 3 0,-5 0 1 0,4 0 0 0,2-2-3 16,0 2 0-16,-2-2 0 15,5 2 2-15,0-1 1 0,0 1-3 0,0 0 0 16,-2-2 5-16,0 2-3 0,2 0-3 0,-3 0 6 16,1-2-3-16,0 2 4 0,-2 0-4 15,-1 0-1-15,0 0 5 0,0 0-7 0,-3-3 4 16,1 3-1-16,1 0 1 0,-3 0-7 15,-6 0-23-15,13-2-23 0,-4 2-37 0,-9 0-51 16,8 0-76-16,-2 2-340 0,-6-2-59 16</inkml:trace>
  <inkml:trace contextRef="#ctx0" brushRef="#br0" timeOffset="141808.65">7013 13401 536 0,'0'0'95'16,"0"0"-13"-16,0 0-15 0,0 0-36 0,0 0-17 16,0 0-8-16,0 0 10 0,0 0-4 0,0 0 13 15,0 0 5-15,0 0-10 16,0 0-10-16,0 0 7 0,0 0 5 0,0 0-4 16,16 1-3-16,-10-1 4 0,-6 0 10 15,11-1-5-15,-1 1 0 0,0 0 8 0,2-2-3 16,-2 2-3-16,7 0-1 0,-2-2 2 15,3 0-1-15,4 0 3 0,-2 0-3 0,3 1-1 16,6-5-1-16,1 4-2 0,10-4-1 16,4 3 2-16,-3-1-4 0,4-4-1 0,5 4-8 15,1-2 9-15,-5 2-1 0,6 3-2 16,-2-3 8-16,4 1-1 0,-6-1-6 0,4 2-1 16,-4 0-1-16,6 2 2 0,-1 0-6 15,-2-2 1-15,-1 2-4 0,0 2 4 16,0-2 0-16,3 0-3 0,-2 0-3 0,-3 0-1 15,0 0 5-15,1-2-6 0,-2 4-1 16,4-2 5-16,1 0 0 0,-1-2 0 0,4 0-3 16,-3 0 2-16,-2 0-7 0,5 0 6 15,0 1-5-15,0 1-1 0,0-2 6 0,-2-1 2 16,1 1-6-16,1 1 10 16,2 1-8-16,-5-2 4 0,3 0 0 0,-3 1 1 15,3 2 4-15,-3-2-1 0,-2-1-1 0,2 2 1 16,-5-3-2-16,4 3 1 0,-1 5-3 15,1-5-3-15,-3-2 5 0,2 2-7 16,0 0 2-16,-1 0 3 0,-1 0-1 0,2 0-4 16,-3 0 7-16,0 0-10 0,6 0 7 15,-4 2-2-15,1-2-1 0,-2 1-2 0,1-1-1 16,-4 4 3-16,6-3-3 0,-7 1 2 16,0 3 1-16,4-5 2 0,-6 3-5 0,3-1 3 15,1 0-1-15,-5 2-3 0,-2-4 2 0,7 0 0 16,2 4-2-16,-2-4-1 0,2-2 1 15,1 2 2-15,-1 0-1 0,1-2-4 0,-4 0 1 16,4 2 0-16,-3 0 5 0,0 0-3 16,-8 0 0-16,-5 2 1 0,1-2-1 15,9 4 3-15,-3-3-2 0,-8-1 0 16,2 3 2-16,-3-3-6 0,1 2 1 0,-2-1 2 16,0 1 0-16,-2 0 0 0,1-2 0 15,1 1 0-15,-3 1 1 0,-4 0-4 0,4 1 2 16,-2-3-1-16,-2 1 0 0,-1 3 4 15,-2-4-2-15,4 0 1 0,-6 2-4 0,4-2 6 16,-6 2-2-16,1-2 1 0,-2 2-4 16,2-2 2-16,-2 0 2 0,-7 2-1 0,4-2-1 15,-4 2 8-15,4-2-8 0,-7 0-1 16,2 0 2-16,-1 0-4 0,1 1 1 0,-7-1 1 16,8 0-1-16,-1 3 2 0,-7-3 4 0,0 0-4 15,12-3-1-15,-12 3 2 16,3 3-20-16,-3-3-17 0,0 0-20 0,7 2-35 15,-7-2-44-15,3 1-60 0,-3-1-316 16,0 6-16-16</inkml:trace>
  <inkml:trace contextRef="#ctx0" brushRef="#br0" timeOffset="144424.6">17261 13459 1294 0,'-9'0'-59'0,"9"0"17"0,0 0 6 16,0 0 15-16,-8-1 9 15,8 1 9-15,0 0 7 0,0 0 3 0,0 0 3 16,-5-2 1-16,5 2 4 0,0 0 10 16,0 0-5-16,0 0 3 0,0 0-10 0,11-8-5 15,-11 8 6-15,9-2 2 0,1 1-7 16,-4-1 3-16,6-1 5 0,2-1-7 0,0 2 5 15,5-1-4-15,0-1 13 0,-1 1-4 16,4-1-6-16,-1 0 4 0,4-2 2 0,2 2 1 16,0 0-3-16,1 3 1 0,1-3-9 15,1 0 4-15,11 2-3 0,1-1-2 0,7 0 1 16,-6 2-4-16,9 1 3 0,0 0 2 16,0 1-1-16,3-1 0 0,1 3-3 0,16-1 1 15,-1-1-4-15,2 3 6 0,3 2-4 16,-3-5-6-16,2 3 1 0,2 2 1 15,-4-2 2-15,3 0-4 0,-3 1 3 0,1-1-3 16,-5 0 0-16,0-3 3 0,-4 3 3 16,-8-4-1-16,-1 2-5 0,-1 1 8 0,-2-1-8 15,-3-2 3-15,2 1-4 0,-2 1 9 16,-1-2-10-16,-3 0 3 0,0-2-5 0,1 1 9 16,-12 1-3-16,-5 0-20 15,-2-2-5-15,-1 2-6 0,-5 0-6 0,3 0-13 0,-4 0-16 16,-2 0-25-16,-2-3-17 0,-1 3-33 15,-1 0-250-15,0-2 99 0</inkml:trace>
  <inkml:trace contextRef="#ctx0" brushRef="#br0" timeOffset="145997.19">9220 14361 1235 0,'0'0'74'0,"-6"-3"-1"15,1 1-3-15,5 2-4 0,-5-2-7 16,5 2 2-16,-7-5 2 0,7 5 0 0,-5-2 1 16,5 2-8-16,0 0-5 0,-1-5-7 15,1 5 0-15,-4-2-10 0,4 2-2 16,0 0-4-16,0 0-4 0,0 0-4 0,0 0-4 15,0 0 1-15,10-6 0 0,-3 6-3 16,-7 0-3-16,12 0-3 0,-4 0 0 0,3-1 0 16,6-1-2-16,3 2 3 0,4-4-2 15,4 4-2-15,15-3-1 0,3-1 0 0,4 3 1 16,5-1-1-16,17-2 0 0,-2 2-3 16,9-1 0-16,2-1 0 0,3 6-2 0,0-6 3 15,1 6-5-15,-2-4 8 0,7 2-3 16,-4-2 1-16,2 6 7 0,-4-2-6 0,5-2-2 15,-8 2-2-15,-1 0-1 0,-2-2 2 16,-3 1 1-16,1-2-8 0,-9 1-9 16,-13 1-1-16,1-2-11 0,-5 2-10 15,-3-1-10-15,-9 2-24 0,-7-4-22 0,-6 2-21 16,-2-1-36-16,0 2-52 0,-6-2-329 16,0 1-33-16</inkml:trace>
  <inkml:trace contextRef="#ctx0" brushRef="#br0" timeOffset="147185.69">11218 13445 1306 0,'0'-5'-95'0,"0"1"20"16,0 4 19-16,3-7 9 0,-3 7 15 16,0-4-2-16,0 4 9 0,0-3-11 0,0 3 14 15,0 0 1-15,0 0-3 0,0 0 8 16,0 0 2-16,0 0 5 0,0 21 10 0,0-12-4 15,1 6 11-15,-2 2-4 0,-2 7 8 16,-1 4-4-16,-1 13 11 0,0 2 1 0,-5 0 5 16,5 1 2-16,-5 10-4 15,-5-3 2-15,6-7 4 0,-5 6-4 0,-1 2 9 16,3-13-7-16,-3 3 0 0,3 0-2 16,0-4 7-16,2-1-10 0,-3 2-6 0,7-4-2 15,-5-2 1-15,8-8 2 0,-2-3 1 16,0-6-8-16,4 1-14 0,-1-4-15 0,2-1-30 15,0-3-36-15,0-2-56 0,3 1-193 16,0-3 150-16</inkml:trace>
  <inkml:trace contextRef="#ctx0" brushRef="#br0" timeOffset="149821.01">10994 13467 843 0,'0'0'-49'0,"0"0"14"0,0 0 10 0,8-2 3 16,-3-2 3-16,-5 4 10 0,8 0 5 16,-4-2 3-16,2 1 15 0,-6 1-7 0,12-4 15 15,-3 2-4-15,-1 0-2 0,0-2 3 16,1 3 5-16,2-4 1 0,-3 1-11 0,4 1 3 15,-5-1-5-15,3 2-3 0,-1-1 1 0,4-1 2 16,-5 4 2-16,0-4-1 0,4 4-3 16,-2-4-2-16,-3 2-1 0,4 1 2 0,1-2-3 15,1 3 2-15,-2 0-1 16,4-2-3-16,-1 2 5 0,0-2-8 0,4 2 0 16,1-1 2-16,-3 2 4 0,1-1 1 15,6 2-8-15,-4-2 4 0,4 2-11 0,1 1 6 16,-4-2-2-16,5 1 0 0,-2 0 0 15,4 0 7-15,3 0 0 0,0 0 0 0,2 0 1 16,1-2-5-16,9 3 0 0,3-1-6 16,-3 2 11-16,7-2-9 0,-1-1 3 0,2 1-1 15,3 2-2-15,1-1 8 0,3-3-8 16,13 2 11-16,1-2-5 0,-2 1 1 0,3 3 4 16,-1-2-10-16,0 0 0 15,-4 3 11-15,5-5-5 0,0 2-2 0,-4 0 2 16,-11 0-1-16,4-2 0 0,8 2-2 15,-2-2 7-15,-10 1-7 0,0 1 2 0,0 0 0 16,0 0-7-16,9 3 7 0,-12-5-10 16,1 1 4-16,2-1 10 0,-5 2-8 0,1 0 2 15,-3 0-4-15,-3 0 7 0,3 2 2 16,-1-1-8-16,-6-1 6 0,6 0-5 0,-6-1-3 16,8 3 7-16,-5 0-2 0,3 1-3 15,-1-2-1-15,0-1 9 0,1 2-7 0,-2-1-5 16,3 1 11-16,2 1-1 0,-4-1-2 0,2-1 2 15,0 4 5-15,2-5-6 16,3 4-4-16,0-5-1 0,-1 3 7 0,11 3-4 16,-13-4 4-16,3 0-4 0,0 0 4 15,-3 4-3-15,5-5-10 0,8 2 12 0,-13-1 4 16,1 1-8-16,4 1 4 0,-3-4-1 16,11 1-5-16,-10 1 2 0,0-1-5 0,2-2 14 15,-3 1-6-15,2 3 0 0,3-4-2 16,11 1 6-16,-3 3-9 0,-9-2-1 0,8 1 7 15,-12-1 2-15,0 2-3 0,3-3-5 16,-2 3 10-16,0-1-25 0,-3-3 15 0,5 2 7 16,-2 2-5-16,-1-4 2 15,1 2-3-15,-2 1-2 0,1-1 6 0,-4 0-2 16,5-1 11-16,-5 1-17 0,2 0 10 16,-2 0-6-16,5-2 2 0,2 2 3 0,-2 0-2 15,-1-2-1-15,1-2-2 0,-3 4 3 16,3-2-2-16,-3 0 2 0,3 0 3 0,-3-4 0 15,1 4-4-15,-3-2-3 0,0 2 2 0,2 0 1 16,1-2-7-16,-1 0 4 0,3 1 4 16,-3-1 2-16,3 0-3 0,0 4 1 0,1-4 3 15,-1 2 4-15,2 0-5 0,-1-3 0 16,-1 3-7-16,1-2 7 0,-1 2-3 0,0 0-4 16,-1 0 2-16,-3 0 1 0,-1 2 2 15,1-2 6-15,-3 0-9 0,0 0-3 16,-2 0 4-16,0 0 0 0,-2 3 2 15,3-3-4-15,-9 2 3 0,6 0-9 0,-6-2 13 16,-5 0-2-16,11 0 1 0,2 1-3 16,-8-1 3-16,3 2-6 0,6-2 7 0,-10-2-3 15,10 2-5-15,-1 2 4 0,-9-2 6 16,10 2-6-16,0-2-4 0,-10 0-4 0,-4 0 11 16,16-2-1-16,-5 0-5 0,2 2 4 15,0 0 5-15,0-1-15 0,-10 1 11 0,10 0 0 16,0 1-4-16,-2-1 8 0,-8 0-2 15,13 2-7-15,-12-2 2 0,-4 0-6 16,12 2 10-16,4 0 0 0,-1 0-6 0,-3 0-4 16,4-2 4-16,-11 0 2 0,8 1 0 15,-2 3-6-15,2-4 13 0,-8 0-8 0,6 2 2 16,0-2-3-16,2 1-2 0,-10-1 4 16,10 2-2-16,-8-4 4 0,-5 2-3 0,1 0 3 15,12 0 3-15,-4-3 1 0,-2-1-9 16,2 3 3-16,2-1 4 0,-9 0-12 0,-3 0 15 15,13-2-7-15,-4 1 1 0,-5 1 5 16,-5-1-4-16,-1 1 3 0,1 2-1 0,-1-2-5 16,-1 0-3-16,-2 2-1 15,-1-2 3-15,-1 2 7 0,-2 0-2 0,0-1-4 16,2 1 0-16,-1 0 2 0,-2 0 1 16,1 0 5-16,0-2-14 0,-1 4 8 0,0-2 1 15,1 0-2-15,-1 1-1 0,-2-1-5 16,2 0-3-16,-4 2-2 0,4-2 2 0,-2 2 3 15,2 0-7-15,-6-2 7 0,1 0-1 16,2 0 8-16,-3 0-10 0,1 0 5 0,0 0-3 16,2 0-7-16,-5 0 6 0,4 0-1 15,-1-2 4-15,-3 4-6 0,1-4 4 0,0 2-3 16,-1-2 3-16,-2 2-4 0,3 0 8 16,-2 0-9-16,-1 0-1 0,-1 0 5 15,0 0-3-15,-3 0-5 0,2 0 2 0,-1 0 2 16,-3 0-10-16,3-2-3 0,-3 2-2 15,-6 0-7-15,9-1-6 0,-9 1-4 0,5 0-6 16,-5 0-12-16,0 0-88 0,0 0 52 16</inkml:trace>
  <inkml:trace contextRef="#ctx0" brushRef="#br0" timeOffset="152484.81">22030 13618 420 0,'0'0'8'16,"0"0"9"-16,-3-2-6 0,3 2 6 0,0 0-1 16,0 0-3-16,0 0 7 0,0 0 4 15,0 0 1-15,0 0 12 0,3-8-3 16,-3 8-5-16,0 0-7 0,0 0 12 16,7-5-4-16,-4 4-4 0,-3 1 3 0,5-5-10 15,-5 5 1-15,7-4 0 0,-2 2 4 16,-2 1-1-16,4-3-7 0,-1 4-2 0,3-2-6 15,-1 0 4-15,0 1-6 0,1-3 4 16,3 2-2-16,1 1-1 0,-1-1 1 0,-1 2-5 16,1-1 5-16,1-1-7 0,1 2 2 15,4 0 0-15,-1-1 7 0,-1 2-13 16,3-2 3-16,-2 1 1 0,1-2 3 16,6 2 0-16,-3 0-1 0,1 2-1 0,3-1-1 15,2-1 3-15,3 0-1 0,2 2-3 16,-2-1-3-16,1 1-2 0,3-2 8 0,-3 1-7 15,15-1 0-15,-10 0 6 0,-2 2 4 16,-1-2-6-16,1 4 3 0,-1-4-5 0,14 1 9 16,-4-1-4-16,-3 0 6 0,-8 2-13 0,14-2 2 15,-10 0 4-15,-3 0-9 0,9 2 9 16,-3-2-3-16,-9 2 1 0,12 1 1 0,-6-1-3 16,-4 0-1-16,-3-2 9 0,-1 0-11 15,-3 2 7-15,-3-1-5 0,1 3-9 0,-1-3 1 16,-4 1-8-16,4 0-1 15,-5-1-2-15,-2 1 14 0,-2-1-8 0,2-1-9 0,-2 4 5 16,1-3-7-16,-3 1 2 16,3 0-6-16,-1 0-6 0,-2-2 3 0,2 1-12 15,-3 1-7-15,0-2-6 0,1 2-12 16,-2-2-106-16,-1 0 60 0</inkml:trace>
  <inkml:trace contextRef="#ctx0" brushRef="#br0" timeOffset="161464.9">11235 14383 436 0,'0'0'-29'15,"0"0"3"-15,-6 1 1 0,6-1 5 16,0 0 6-16,0 0 4 0,0 0 2 0,0 5 8 16,0-5 0-16,0 0 5 0,0 0 4 15,10 3 6-15,-10-3 0 0,9 2 1 0,-6-2-1 16,-3 0 4-16,13 1 4 0,-6-1 2 15,-7 0 5-15,15 2 0 0,-7-2-4 0,0-2 0 16,5 2-5-16,1-1-1 0,1-1 2 16,4 1-4-16,0-1-1 0,0-3 1 15,3 4 0-15,0-5 5 0,5 1-3 0,-4 1-7 16,2-1 3-16,0 2-5 0,5-1 1 16,-3 0-1-16,11-5-6 0,2 4 3 0,-6 0-4 15,-6-1 3-15,2 3 1 0,12-1 4 16,-2-1-3-16,-6 1-7 0,4-1-4 0,-5 1 7 15,-4-1 7-15,1 2-5 0,2-1-8 16,9-1 2-16,-1 1-2 0,4 1 5 0,-9-1-3 16,10 4 8-16,-1-4-6 0,2 2-1 15,-2 0-4-15,-6 2 3 0,6 0 1 0,-4 0-5 16,4-1-1-16,0 1 4 0,2 0 3 16,-1 0-6-16,-2 3 5 0,1-3-6 15,3 0 5-15,-1 2-3 0,-2 0 6 16,2 2-6-16,-4-2 9 0,-2-2-10 0,9 1 3 15,-6 1 2-15,4 0 6 0,-2 0-16 16,-3 1 6-16,-4-5 1 0,6 4 2 0,3 0 0 16,-4-2 0-16,-3 0-4 0,7 2 8 15,1 0-3-15,-4-2 1 0,3 0-5 0,-4 3 7 16,-5-3-3-16,8 2 7 0,-10 1-8 16,8-1-5-16,-9 0 3 0,-1 0-6 0,9 0 7 15,-10-1 4-15,-1 1-6 0,-2 0 0 16,0 0 7-16,10 1-2 0,-4-1-4 15,-7 0 10-15,9 5-9 0,-7-2 1 16,-1-3-1-16,-3 0 3 0,3 0 5 0,-1 1-10 0,-1-1-1 16,0 5 3-16,-1-7-1 15,3 4-5-15,-3-1 12 0,3 3-8 0,0-5 10 16,-3 1-4-16,1 2 0 0,2-2-4 0,2-1-4 16,0 1-3-16,-4 0 10 0,2-2-3 15,2 2 4-15,-3-1-4 0,0 3 3 0,-2-3 0 16,3 1-6-16,-3-1 0 0,0 1 1 15,1-2-7-15,1 1 6 0,-4 1 2 0,3 2 2 16,1-1-3-16,0-3 5 0,-2 2-3 16,3 0-2-16,-1-2 3 0,-4 0-2 0,7 1 4 15,-4-1-2-15,2 0 4 16,0 2-7-16,-7-2-1 0,9 4 3 0,0-4 3 16,-2 2 1-16,-2-1-4 0,1-1 1 15,-4 4-2-15,5-3 7 0,2-1-11 0,-5 4 7 16,2-4 3-16,-2 1-4 0,3 1 0 15,-1-1 2-15,1 2 0 0,-7-3 0 0,8 2-6 16,0 0 3-16,1-2 2 0,0 2-4 16,-1-2-5-16,1 2 5 0,1-2 7 0,16 0-3 15,-14 0 8-15,12-4-6 0,-2 4 10 16,6-4 8-16,-5 6 5 0,4-4-5 0,1 2 1 16,-3 0 3-16,-2-3 1 15,3 2-2-15,-4-1-2 0,0 1 1 0,-6 1 2 16,-4 0-3-16,-5-2-4 0,5 4-4 15,-5-1-3-15,2-1 4 0,0 0-5 0,-3 0-4 16,0 0 3-16,3-1 2 0,-2 1-4 16,-3-2 1-16,4 4 1 0,-2-4-2 0,1 2-5 15,2 2-2-15,-4-2 3 0,4 1 1 0,0 1-3 16,-3-1 0-16,0-1 2 0,3 3 0 16,0-1-1-16,9 2 5 0,-5-2 0 0,-8-1-15 15,0 1 9-15,2 2 0 0,2-4 2 16,-3 0-4-16,2 1 2 0,-4 1-4 0,3-2 5 15,4 4 1-15,-5-4-3 16,0 2 0-16,5-1-1 0,-5-1-2 0,3 2 3 16,0 0 6-16,-2-2-3 0,0 0-4 15,2 2 1-15,0-2-2 0,-4 2 4 0,6 1-2 16,-3-1 0-16,-1 0 5 0,4-1-3 16,-3-1 2-16,1 2-5 0,10 2 2 0,-7-2-4 15,-3 0 1-15,-1-1 2 16,1 3-7-16,-1-3 11 0,13 3-4 0,-8-2-5 0,-5 0 1 15,1-1 10-15,2 1-7 0,7 2 0 16,3-1 0-16,5 1-1 0,-1-2 0 0,0 2-1 16,3-1-3-16,-1 0 10 15,3-1-6-15,-1 2 6 0,0-3-6 0,3 1-4 0,2 2 6 16,-2-2 0-16,10 1 0 0,-11-1-6 16,2 0 2-16,-1 0 2 0,-1 0 1 15,6 1 1-15,-6 2-5 0,1-3 0 0,-3-2 8 16,3 3-4-16,0 1 0 15,-3 0 1-15,-2-1 1 0,5-1-8 0,-5 0 5 0,2 2 4 16,-2 1-4-16,3-3 3 0,-2 1 4 16,-1 1-9-16,-2-1 3 0,1 1-3 0,-3 0 3 15,4-3 0-15,-4 4 0 16,0-4-7-16,3 1 8 0,-5 2 2 0,-3-2-8 0,-2-1 3 16,-10 2 1-16,13-1 5 15,-6 1-4-15,-5-1-2 0,1 0-1 0,-3 0 3 16,0 0-2-16,0 1 4 0,1-3 1 15,2 0-2-15,-7 0-1 0,5 2-3 0,-2 1 1 16,-1-3-6-16,3 2 3 0,0-2 4 16,-1 2-2-16,-1 1-6 0,1-1 2 0,0-1 1 15,-5-1-1-15,3 5 0 0,-4-4-6 16,-1 1 5-16,1 0-1 0,1 0 6 0,-1 0-4 16,0 0-6-16,-2-2 5 0,0 2-18 15,-1 0 10-15,2-2-2 0,-4 1-3 0,-1-1 4 16,0 0 0-16,0 0-12 0,-2 3 10 15,0-3-7-15,-2 0-3 0,-1 2-3 16,-2-4-3-16,-2 2-4 0,1 0-7 0,-1-3-13 16,-1 3-12-16,1 0-32 0,-8 0-141 15,13-1 237-15</inkml:trace>
  <inkml:trace contextRef="#ctx0" brushRef="#br0" timeOffset="156940.53">25932 4963 494 0,'7'-2'45'0,"-7"2"-29"0,0 0-8 16,0 0-1-16,2 7-1 0,-4-1 7 15,-3 6 1-15,2 2-7 0,-8 8 4 0,3-2-6 16,-5 12 10-16,-4 2 0 15,-1 1 34-15,1 1-19 0,-5-1 6 0,6 3-12 16,-8 5 8-16,6-5-8 0,-4 10 3 16,-3 1-9-16,2 1-1 0,1 0 16 0,0 5-14 15,6-5 11-15,-1 2-14 0,-2-1-6 16,4-3-3-16,7-4 6 0,1-2 5 0,6 1-8 16,1-2-8-16,1 2 11 0,6-4 0 15,1 1-2-15,4-5-8 0,1 1 3 0,6-4-3 16,-2-1 0-16,0-3 5 0,-1-4 1 15,4-3-13-15,-8-6 5 0,1 1-5 0,-3-3 9 16,0 0-2-16,-1-2 0 16,-1 1 1-16,2 1 2 0,-5 0-4 0,2 4 12 15,-6-1 2-15,6 4 1 0,-7 1 3 16,-5 5 3-16,3 3-2 0,-1 11 11 0,-4-1 1 16,-1 2 0-16,-1 3-9 0,-4-1 3 15,5 1-5-15,-2 2 6 0,-2 8-10 0,-1 1 5 16,4 1-6-16,6-6-1 0,-2-3-3 15,3 6-3-15,4-2 6 0,0 9-8 0,4 0 6 16,5-3-2-16,2 2-2 0,2 0 2 16,1-1-8-16,3-1 3 0,-1 1 2 0,-1-1-2 15,0-2-4-15,-2-2 2 0,0-1-1 16,-7-8 0-16,-1 3 4 0,-6 3-6 16,-1-2 6-16,-1 2 0 0,-6 9 0 0,-3-2-6 15,-1 2 6-15,-1 2 4 0,-5-6 5 16,-3 3 4-16,5 1-5 0,-3-4 4 0,-3 3-3 15,5-4-2-15,-1 4 3 0,-3-1-8 16,6 0 5-16,1-5-4 0,1 1 1 16,4-8 0-16,0-1 5 0,1 1-9 0,0 0-1 15,6 1 0-15,-1-1-1 0,4-1 2 16,1-3-2-16,4 1 0 0,3-1-2 0,-2-1 2 16,7-3-3-16,0 1-2 0,2-5 3 15,-2 3 1-15,2 0-2 0,-2-2 0 16,-2 1 0-16,0-1 2 0,-2 3-4 0,2-2 2 15,-5 2 6-15,0 0-6 0,-4-1 6 16,3 3-5-16,-3-3 3 0,0 2-3 0,1 3-1 16,-2-1 3-16,-3 2-2 0,2-1 1 15,3 3-3-15,-5 3 4 0,-5 2-1 0,5 1 0 16,-2-4-1-16,-1 2-2 0,-2-1 1 16,1 0-2-16,0 0 4 0,0 3-4 0,-3 6 2 15,1-7 0-15,1 11-3 16,2 0 1-16,1-14 1 0,-1 4 0 0,3-1 1 0,0 0-3 15,5 0 0-15,-2 10 2 0,7 0-1 16,-2 0 2-16,0 0 5 0,3-3 9 16,-3 6-1-16,0-4 0 0,3-1 3 15,-1 1-6-15,-6-11 4 0,5 10 4 0,-1 0 0 16,-1-12 0-16,-4 3-5 0,2 1 1 16,2-3 1-16,-6-3-4 0,3-1-1 0,1 2-5 15,-3-4-2-15,0-9-15 0,0-1-33 16,-2-10-34-16,0-2-57 0,0 0-57 0,0-5-106 15,4-2-264-15,1-3-63 0</inkml:trace>
  <inkml:trace contextRef="#ctx0" brushRef="#br0" timeOffset="160275.84">774 5968 1475 0,'7'-3'-58'0,"-1"3"10"16,1-4 20-16,-3 2-16 0,-1-3 10 16,4 4-6-16,-1-1 8 0,5-2 3 0,0 0 0 15,1-1 8-15,5-1-4 0,1 2 6 16,8 0 3-16,13-7 1 0,1 6-5 15,0-4 3-15,2 2 9 0,3 0 5 0,-1-2-1 16,-1-2-4-16,4 4-4 16,-1-2 9-16,-2 2-4 0,5-4 4 0,-3 6-2 15,-2-1 1-15,1 3-3 0,-6 3 5 16,-8 0 0-16,-1 0-1 0,-5 3 0 0,0 3 10 16,-3 3-14-16,-2 1 9 0,-3 1 3 15,0 7-7-15,-4 2 1 0,0 10 0 0,-4 5 6 16,-3 1 7-16,-1 5-5 0,-5 2 1 15,-3 3-9-15,-2 1 4 0,-2 1 3 0,-1 8-3 16,-5 3-5-16,4-3 2 0,1 2 3 16,0-11-1-16,-3 11 0 0,3-4-5 0,3-6 6 15,2-3 1-15,1-1 2 16,-1 0-6-16,6 2-4 0,1-3-1 0,2-1 16 16,2 0-3-16,1-1-1 0,3-1 0 15,7 8-9-15,0-2 7 0,2 0-4 0,2-1 12 16,2 0-10-16,1 1-1 0,3-3 3 15,2 3 2-15,-2 1-12 0,1 2 11 0,0 2 6 16,3-2-6-16,-8 2-4 0,2 4-7 16,-2-2-3-16,3 4 12 0,-7 0-11 0,-3-2 16 15,-1 2-9-15,-4 4 5 0,0 0-1 16,-2 1-4-16,-5 0 9 0,2 3-6 16,-4-1 3-16,1-14 0 0,-5 1-3 0,3 12-9 15,4-5 13-15,0-6-5 0,-4 7 0 16,2-11-5-16,0 2 9 0,2-5-5 15,-1-1 1-15,3 2 4 0,1 1-7 0,-2-4 2 16,1-1-1-16,2 2-3 0,1 7 13 16,-2-8-2-16,3-2-7 0,-6-2-1 0,5 1 5 15,-1-2-6-15,-1-1-3 0,1-3 10 16,2 5-5-16,2-5 8 0,-3 0-8 16,3 0 1-16,-1 0-1 0,0 2-5 0,6-1 11 15,0 8-3-15,8 5-3 0,-5-3-1 16,0 5-3-16,7 0 4 0,-5-3-3 0,2 1 5 15,3 0 4-15,-4 0-5 0,1 3 1 16,3 0 1-16,-3 5 1 0,1-1-12 16,1 4 25-16,1 0-24 0,-3-2 6 0,-2 4-8 15,3-2 7-15,-3-1 13 0,0 1-12 16,0-2-5-16,-3 1 3 0,-2-1 15 16,0 0-10-16,0-1 9 0,-3-2-11 0,-12-11 1 15,6 3 0-15,-4-7 4 0,1 4-7 16,-2 1 7-16,2-4-5 0,-3-3-4 0,-3-5 7 15,-2-3-1-15,4-2-6 0,-4 1 1 16,-2-1 5-16,2 0 4 0,0 0-5 0,-2-1-4 16,2-2 2-16,-2 3 4 0,0-6-1 15,-3 4 0-15,4-1-5 0,-4 1 2 16,3-1-4-16,0-1 10 0,0 1-5 0,-4 5-4 16,-1-3 2-16,5 1 0 0,-2 0-2 15,-5 9 11-15,8 3-6 0,-3-7-2 0,-1 5 3 16,3-6-5-16,-4 4 5 0,-1 3 1 15,5-4-2-15,-4 6 0 0,2 2 3 0,-2 1-5 16,-1-1-3-16,4 1 3 0,-2 1 2 16,-2-2 0-16,2 0-5 0,-2 2 3 0,3-2 3 15,-2 2-5-15,-1-3 4 0,3 0-2 16,-3-3 4-16,4 3-5 0,-4-2 0 0,3 0 1 16,-2-1 4-16,-3-3-4 0,3 5 1 15,-1-5-2-15,-1-1 6 0,3 2-6 16,-4-1 6-16,-2 1-7 0,3-2-2 15,1-6 6-15,-3 9-3 0,0-3 1 0,-1-1 2 16,0 0-1-16,1-1-3 0,0 2-6 16,0-2 7-16,-4-1-4 0,1-1 0 0,1 2 3 15,2 1-7-15,2-9-7 0,-1-1-8 16,3 1-6-16,1-6-12 0,1 1-13 0,-2-2-18 16,1 0-12-16,2 0-24 0,-4 0-167 15,5-6 207-15</inkml:trace>
  <inkml:trace contextRef="#ctx0" brushRef="#br0" timeOffset="162479.81">22020 4929 797 0,'0'-13'-5'0,"2"3"24"0,-2 3-2 16,0 0 3-16,-2 0-1 0,2 4 12 0,0 3 1 15,0-8 7-15,0 8-12 0,2-4 7 16,-2 4-11-16,0 0-4 0,0-3-7 0,0 3 6 15,0 0 0-15,0 0-7 0,-2 21 0 16,0 2 29-16,1 16 6 0,-1 10-1 16,-10 17 7-16,6 8 8 0,-4 9 1 0,-9 24 14 15,2 10 5-15,-1-1 0 0,-4 0-4 16,1 0 3-16,2-1-3 0,-1 0 6 0,0-3-14 16,5-2-3-16,-3-5-5 0,-1-3 1 15,4-20-5-15,0-3-5 0,1-3-6 0,0-3 0 16,1-1-7-16,-4-4-2 0,2 1-2 15,5-9-6-15,0-1-4 0,-3-6 3 0,0-14-25 16,7-1-35-16,-7-6-45 0,9-7-55 16,-1-5-49-16,0-7-67 0,0-3-418 0,3-6-161 15</inkml:trace>
  <inkml:trace contextRef="#ctx0" brushRef="#br0" timeOffset="163640.81">22150 4840 1723 0,'-13'-5'-86'16,"6"1"14"-16,1 2 9 0,1 0 0 16,-2 0 21-16,7 2 21 0,-3-1 5 0,3 1 7 15,-5-5 7-15,5 5 8 0,0 0 0 16,0 0-5-16,3-6 2 0,0 4 1 0,9 0-8 16,2-3 7-16,2 0 0 0,12-1 0 15,14-4 3-15,7 1-5 0,11-4 7 0,3-1 0 16,11 1-5-16,1-1 11 0,5 0-7 15,6 3-3-15,4-3 2 0,23 1-1 0,3 2-1 16,-3-4-4-16,-19 7-3 0,22-5 4 16,2-2 0-16,-5 1-2 0,-19 5 0 15,1 2 6-15,-3-5-2 0,2 6-1 16,-1-1-2-16,-2 2 1 0,-6-1-1 0,-3 2 2 16,-2 2-5-16,-6-2 2 0,-6 6 1 15,-15-2-2-15,-2-2 8 0,-3 6-2 0,-4-4-6 16,-9 2 5-16,-5 2-4 0,8 2 4 15,-9-1-1-15,-4-1-1 0,-2 2 0 0,-4-1 2 16,-2 1 0-16,4 2-6 0,-6 1 0 16,0 0 3-16,-1 4-1 0,-3 7 7 15,6 9-4-15,-7 6 2 0,-4 4 3 0,-4 6-2 16,2 7 3-16,-8 14-4 0,0 4 4 16,-5 1 2-16,4 4 0 0,-7 5 12 0,0 4 10 15,-3 15 3-15,2-15-5 0,-3 14 1 16,4-14 0-16,-1-4-2 0,-6 22-4 0,-1-2 1 15,5-22 0-15,-9 17-5 0,8-22-1 16,-6 3 0-16,4-3-2 0,-6 3 3 0,6 2-4 16,-1-5 2-16,0-4-1 0,0 1-3 15,4-2-4-15,0-3 1 0,1-3 4 0,1-3-6 16,3-2-1-16,-3-3 3 0,3 0-1 16,1-11 0-16,1-3-5 0,-2-4 2 0,1 1-4 15,-2-3 2-15,6-9 3 16,-4-4-3-16,5-1 1 0,-5-2-3 0,6-4-1 15,-2 1-1-15,0-5 6 0,3-1-6 16,1 0 4-16,-1 0-2 0,-3-2-2 0,3-2 1 16,0-1-1-16,-1 2 6 0,2-1-5 15,1-5 4-15,-2 9-3 0,-3-6 1 0,1 1 1 16,3-2-4-16,1-2 0 0,0 0 2 16,-17 5 2-16,17-5-1 0,-20 4-4 0,10-2 1 15,-3 0 4-15,-1 0-3 0,-3-1 1 16,-2 1 1-16,-5 1-1 0,2-3 2 0,-8 2-1 15,-13 0-2-15,5-2-2 0,-8 0 3 16,-5 0 0-16,-6 0-1 0,-10-2-1 0,8 0-1 16,-12-1-1-16,-6 3 0 15,-3 0 5-15,-6-3-5 0,-2 1 0 0,-3 2 0 16,-1-4 0-16,2 2 2 0,-5 0-1 16,-4-2 1-16,6 1-3 0,-2-1 0 0,1 1 0 15,1-1-2-15,-1 2 7 0,3-2-6 16,5 0 1-16,4 0-1 0,3 2 0 0,1-2 1 15,4 3 0-15,5-3-2 0,14 2 4 16,-3 1-3-16,1-3 1 0,0 2 3 0,2-3-4 16,3 3 4-16,-3-1-1 0,8 1 0 15,-1-2-2-15,3 2 1 0,10 2-1 16,1 0 4-16,4-1-2 0,3 1-2 0,4 0 1 16,0 0-2-16,2 1 1 0,5-1-1 15,-1 2 3-15,2-2-4 0,5 0 2 16,-1-2-4-16,0 2 6 0,5 0-5 0,-2 0 11 15,8 0-10-15,-13 0 1 0,13 0-2 16,-8 2 3-16,8-2-3 0,-8 0-4 0,8 0 6 16,0 0-4-16,-9 0 0 0,9 0-7 15,0 0-18-15,0 0-12 0,0 0-23 0,0 0-13 16,0 0-45-16,-3-3-31 16,3 3-40-16,0 0-318 0,3-9-18 0</inkml:trace>
  <inkml:trace contextRef="#ctx0" brushRef="#br0" timeOffset="164908.87">22688 5303 1275 0,'4'-2'-76'0,"-4"2"25"0,5-2 5 0,-5 2 7 0,1-4 3 16,-1 4 3-16,2-2 11 15,-2 2 2-15,0 0 2 0,0 0-8 0,0 0 7 16,0 0 0-16,0 0 4 0,11 6 25 16,-9 1-1-16,-2 3 2 0,4 5-2 0,-2 6 11 15,-2 9 0-15,-2 16-3 0,-2-1 1 16,0 4 1-16,-3 12-4 0,-1 0 3 0,2-3 11 16,-2 1 7-16,-3 2 0 0,0 0-2 15,3-4-7-15,0 0 4 0,-2-3-2 0,3-7-4 16,-1-3-3-16,-3 0 0 0,3-2 6 15,2 1-6-15,-5-4-3 0,5 1-1 16,-3-1-2-16,-2-5-2 0,6-6 2 0,-4 7-5 16,5-9 1-16,-5-3-4 0,7-2 1 15,-2-3 2-15,0 2-1 0,-1-8-4 0,3-1 1 16,1 0 2-16,-1-2-3 0,-1 0-7 16,1-1-16-16,0-2-37 0,2-3-39 0,0-3-49 15,0 0-276-15,0 0 73 0</inkml:trace>
  <inkml:trace contextRef="#ctx0" brushRef="#br0" timeOffset="166383.81">22684 5272 1091 0,'0'-5'-55'0,"-2"1"16"0,2 4 7 16,0-4 18-16,0 4 9 0,2-5 12 15,-2 5 1-15,1-6 2 0,2 3 4 0,1-1-4 16,1 0 1-16,3-2 9 0,2 2-2 0,0-1-5 15,7-1 22-15,3 1 4 16,-3-2-10-16,5 0-1 0,3 1-4 0,3 3-1 16,9-6-1-16,3 0-5 0,2 4 3 15,3-1 0-15,0-1-6 0,2 3 2 0,-1-1-3 16,4 1-1-16,3-1-1 0,0 4-3 16,-3-1 3-16,2 2-5 0,-4 0 2 0,4 2 6 15,-3-2-5-15,-5 1-1 0,2 1-3 16,-1 1-7-16,-10-1 7 0,-5-2 2 0,0 2 0 15,-3-2-6-15,0 2 1 0,-2-2 6 16,-2 1-7-16,-3-1-4 0,4 2 3 16,-6-1 1-16,2-1 2 0,-3 0 3 0,-4 0-3 15,2 0 0-15,0 0-3 0,-2 0 1 16,-1 0 1-16,1 3-4 0,-2-3 3 0,-1 0 1 16,1 0-2-16,-1 0 0 0,-1 0-2 15,-3 0 7-15,0 0-5 0,-6 0-1 0,13 2 0 16,-7 1 4-16,0-1-6 0,-1 2 0 15,1 0 6-15,1 2-3 0,1 1 10 0,-4 1-9 16,0 1 6-16,5 6-5 0,-6 0 6 16,4 3 3-16,-1 4 1 0,-4 6 4 0,2 1-4 15,-1 13 1-15,-1 2 1 16,-4 6 3-16,-5 12 2 0,3 3-4 0,-5-3-2 16,-1 2 4-16,0 0 7 0,0-1 5 15,-3 1 0-15,-1-3 2 0,2 1-6 0,-1-4-1 16,3-3 0-16,2-12-3 0,1 1 1 15,-1 1-3-15,1-1-3 0,-1-2 3 0,1-3-7 16,-3 3 4-16,5-3-3 0,-2 3-1 16,2-4-4-16,-3 3 3 0,4-5 1 0,-2-1-1 15,2-6 0-15,0-4-5 0,0 1 1 16,1-5 1-16,-4-3 0 0,6 1-3 0,-3-2 0 16,-3-1 2-16,7-1-5 0,-1-2 0 15,-1-4 1-15,2 1 1 0,-3 0 0 16,1-3 0-16,0 2 0 0,-1-3-3 15,3-2 2-15,-1 2-1 0,1-3 0 0,-2 3-2 16,2-2 1-16,0-1 2 0,0-3-2 16,-2 8-2-16,2-4 2 0,0-4 6 0,-5 6-3 15,1-4 3-15,4-2 3 0,-2 3 0 16,-2 0 3-16,-3-2 2 0,7-1-2 0,-12 2 1 16,6-2-4-16,-4 0 1 0,-3-3 2 15,-2 0-4-15,-4 0-3 0,0-1 1 0,-7-2-1 16,-1 3-1-16,-10-9-1 0,1 4 2 15,-1 1-2-15,-1-1 1 0,2 2-4 0,6 3 1 16,3-1 1-16,-4 0-2 0,-7-5 0 16,7 5 1-16,1 0 2 0,3 0-6 15,2 1 5-15,4 1 0 0,-3-2-3 0,4 2 1 16,0 2-1-16,0-4 1 0,0 4-1 16,2-2-2-16,1 1-1 0,-2 1 3 0,3-3 0 15,-6 2 2-15,2-1-2 0,0 2 0 16,2 0-1-16,-6 0 1 0,4 0 0 0,0 0 0 15,2 0-1-15,-4 0 0 0,2 2 2 16,1-1-2-16,4-1-1 0,-1 0 0 0,-1 0 2 16,4 3 0-16,13-3-2 15,-23-3 0-15,12 6 1 0,11-3 2 0,-20-3 0 0,12 3-1 16,-4 0-1-16,6 3 2 16,6-3-2-16,-12 0 1 0,3 0-2 0,3 1 2 15,6-1-1-15,-8 0 0 0,8 0 0 16,-11 2-2-16,11-2 4 0,-8 2-1 0,8-2-1 15,-7 0 1-15,7 0 1 0,-6 2-1 16,6-2 1-16,-7 0 0 0,7 0 0 0,0 0-5 16,0 0 5-16,0 0 1 0,-8 0-1 15,8 0-1-15,0 0 1 0,0 0-1 0,-5 2 1 16,5-2-1-16,0 0-2 16,0 0 0-16,0 0-12 0,0 0-6 0,0 0 1 0,-12 0-5 15,12 0-3-15,0 0-2 16,0 0 2-16,0 0-3 0,-5 2 6 0,5-2 2 15,0 0 3-15,0 0 1 0,0 0 0 16,-9 0 2-16,9 0 2 0,0 0-3 0,0 0 8 16,0 0 1-16,0 0 1 0,-11-2 1 15,11 2 4-15,0 0-5 0,-8 0 4 0,8 0-2 16,0 0 0-16,-9 0 2 0,9 0-2 16,-5-2 1-16,5 2 0 0,0 0 1 0,0 0 3 15,-11 2-1-15,11-2-7 0,0 0 8 16,0 0-3-16,-11 0 1 0,11 0 0 15,0 0 0-15,0 0 4 0,-6 0-7 0,6 0-7 16,0 0-17-16,0 0-2 0,0 0-19 16,0 0-5-16,0 0-6 0,-8-2-15 0,8 2-6 15,0 0-2-15,-2-4-13 0,2 4-10 16,0 0-12-16,-7-6-34 0,7 6-169 0,-2-7 161 16</inkml:trace>
  <inkml:trace contextRef="#ctx0" brushRef="#br0" timeOffset="168037.11">22087 5621 807 0,'0'0'-35'0,"0"0"7"16,-3 3 14-16,3-3 15 0,-2 5 14 0,2-5 7 15,0 0 16-15,0 0 8 0,0 0 16 16,0 0 3-16,0 0-7 0,0 0-2 16,0 0-4-16,0 0-5 0,14-10-5 0,-6 4-5 15,0 3 0-15,7-4-4 0,2-2-6 16,3 0-1-16,2-2-3 0,8-5-1 0,-1 1-3 16,2 0-1-16,4-2-3 0,-7 0 1 15,4 2-4-15,-2 0 1 0,-10 0-4 0,2 3 0 16,-6 3 0-16,-4 1 3 0,2 0-4 15,-6 3 2-15,2 1-8 0,-2 1 5 16,-1-3-7-16,-5 4 4 0,3 0 4 16,-5 2-3-16,0 0-3 0,0 0 2 0,0 0-1 15,0 0-4-15,-9 15 3 0,4-10-1 16,2 1-2-16,-2 0-1 0,1 2 6 0,0-1-6 16,0-1 4-16,1 0-2 0,1 1-4 15,1-1 1-15,-1-1 5 0,2-1-2 0,0 0-2 16,0-4 3-16,2 4-1 0,-2-4 2 15,10 4 3-15,-2-4 4 0,2 0 8 0,3-4 3 16,8 0 3-16,-2 0 0 0,7-2 1 16,-1-1 1-16,2 0-4 0,-2-1-3 0,13-2 5 15,-5-1-10-15,6-1 0 16,-6 2 0-16,-1 4-2 0,-10 0-2 0,1 0-5 0,-1 0-34 16,-4 5-34-16,4-1-48 15,-6-2-48-15,-2 4-100 0,1-1-172 0,-2 2 60 16</inkml:trace>
  <inkml:trace contextRef="#ctx0" brushRef="#br0" timeOffset="168932.69">21844 6072 1093 0,'0'0'-40'0,"-11"0"7"0,11 0 6 15,0 0 2-15,0 0-2 0,0 0 9 0,0 0-6 16,0 0 7-16,0 0 4 16,0 0 3-16,0 0-2 0,0 0-1 0,0 0 2 15,13 7 4-15,-4-7 2 0,-9 0 1 16,16 0 3-16,-3-1 13 0,4-5-3 0,0 0 0 15,2 0 14-15,4-3-1 0,-3 0 1 16,3-1-5-16,9-5 6 0,0 1 5 0,-7 4-1 16,-7-2 2-16,-1 5-5 0,3-2 4 15,-8 0 4-15,1 4 3 0,-3-1 0 0,0 1-5 16,-1 0-2-16,-3 0-3 0,3 3-3 16,-6-1-6-16,4 2-5 0,-2 1 3 0,-5 0-6 15,8-7 1-15,-4 7 1 0,-4 0 0 16,8-2-6-16,-8 2 1 0,8-2 3 0,-8 2 0 15,13 0 0-15,-6-2-7 0,-2 2 1 16,5 0 5-16,0-2-8 0,2 1 8 16,3-1 0-16,2-3 1 0,1 2-3 0,4 1-2 15,1-4 0-15,0-1-3 0,2 1 6 16,2 1-8-16,-2-2 2 0,-3 4 3 0,5-3 1 16,-2 2-4-16,-4 1-1 0,2-1-1 15,-4 1-7-15,2 1-21 0,-5-2-26 0,1 3-24 16,0-3-32-16,-2 3-37 0,0-1-214 15,0 0 125-15</inkml:trace>
  <inkml:trace contextRef="#ctx0" brushRef="#br0" timeOffset="169620.39">21656 6685 948 0,'13'-11'-28'0,"5"2"11"0,-1-2 10 15,-3 3 1-15,1-1 6 0,3-2 12 16,2 2 1-16,-1 0-3 0,-5 2 6 0,3 0-5 16,-2 1-1-16,2-1-6 0,-5 4 11 15,1-1-4-15,-1 1-7 0,1-1 4 0,-5 2-3 16,3 2-1-16,-3 0-1 0,0 0-1 15,-1 0 2-15,-1 2 0 0,-2 3-3 0,1-1 4 16,-3 3 6-16,-2 2-10 0,0 2 6 16,0-2-5-16,-2 5-6 0,-3-2 7 15,1 1-2-15,0 3 6 0,-3 1-3 0,4-2-2 16,-6 0-2-16,3 2 0 0,2-3 6 16,-3 1-8-16,6-2-1 0,-2-1-4 0,-1-2 1 15,2 0 9-15,2-2-9 0,0-3 8 16,0 0-8-16,6 0-8 0,0-2 5 0,3-1-6 15,2-2 9-15,1 2-10 0,3-4 14 16,0 2-13-16,3-4 7 0,4 0 1 0,-4 2 6 16,1-1-2-16,-1 0-1 0,-1 1-3 15,0 0 1-15,-4 2 2 0,0 0 7 0,-3 0-14 16,0 0 10-16,1 2-2 16,0 0 3-16,-6-1 5 0,4 3-3 0,-3 2 5 15,1 1-7-15,-1-1 1 0,1 2 1 16,-2-1 2-16,2 2-1 0,0 1 5 0,-1-2 2 15,0 1-1-15,2-2 7 0,0 1-3 16,5 2-11-16,-1-1 10 0,3 0-2 0,7-1 5 16,3 0-4-16,8 1 3 0,3-3-17 15,4 0-23-15,2-1-49 0,2-3-85 0,5 4-112 16,-6-4 210-16</inkml:trace>
  <inkml:trace contextRef="#ctx0" brushRef="#br0" timeOffset="170740.25">24075 5747 761 0,'2'-7'44'0,"-2"7"2"0,0-6 8 15,0 6 6-15,4-6 7 16,-1 4 4-16,-3-2 0 0,0 4-12 0,5-7-5 16,2 0-4-16,1 5-10 0,3 0 0 15,0-2-10-15,4 1 3 0,-2-2-7 0,7 1 3 16,0 1-3-16,2-1-12 0,-2 2 4 16,2 1-3-16,1 1-1 0,-3 1-3 0,2-1-4 15,-2 4 4-15,-3-2-1 0,3 1-8 16,-5 1 1-16,-3 4 0 0,1-3 3 0,-3 2 1 15,-4 1-3-15,0 5 0 0,-1-1 2 16,-7 1-4-16,-3 5-2 0,0 1 4 0,-5 3-2 16,0-1 1-16,0-1 1 15,-5 8-1-15,3-3 1 0,1-4-4 0,0 0 2 16,3 0-3-16,1-5 4 0,4 5-2 0,-4-1-2 16,3-4 0-16,6-3 1 0,-2 3 0 15,6 0-5-15,0 0 11 0,8-1-4 0,-1 2-3 16,2-2 2-16,7-2 3 0,-4-1-8 15,1-1 3-15,1 0 2 0,-6-1-2 0,0-2 1 16,1-1-2-16,2 2 2 0,-4-1-3 16,-5-1 6-16,1 1-10 0,-3 2 7 0,0-1-4 15,-1-2 8-15,-5 3-7 0,1 0 10 16,-2-1-4-16,-1 3-3 0,-3-1 3 0,-2 2-3 16,2 0 0-16,-2 2-2 15,1-2 3-15,-1 1-2 0,1-3-3 0,2 1 5 16,-1 1-2-16,2-3 1 0,-2 3-4 0,1-1-1 15,4-2 3-15,0 0 3 0,0-3-1 16,2 2 4-16,3-1-1 0,0 0-11 16,2 3-7-16,0-3-39 0,3 3-33 0,-2-4-41 15,3-1-78-15,1-1-208 0,1 0 75 16</inkml:trace>
  <inkml:trace contextRef="#ctx0" brushRef="#br0" timeOffset="171468.44">23992 6674 999 0,'0'8'-92'0,"2"2"24"0,-1 3 7 16,-1-4 3-16,7 3 11 0,-2-1 4 15,2 4 5-15,1-2 0 0,4 3 6 0,0-2 6 16,4 4 0-16,-3-6 1 0,4 6 4 15,-5-7 2-15,1 0 1 0,-1 1 1 16,3-3 7-16,0 3-2 0,-3-5 0 16,1 2 3-16,-3-3-2 0,-3 0 3 0,0 1 0 15,-4-1 1-15,4 0 1 0,-5 2 8 16,0-1 9-16,-2 2 8 0,0 1 1 0,-2-2 8 16,0 3-2-16,-2-1 4 0,1-2-2 15,1 0-4-15,1 4-5 0,-1-3 7 0,-1 1 5 16,1-3-17-16,2 2 10 0,0 1 0 15,0-2 0-15,2 1-4 0,1 0-6 0,0-1 3 16,4 3-3-16,-1 2-2 0,5 1 6 16,-1-1-10-16,3 2 8 0,-1 0-4 15,3 3-2-15,0-2 0 0,0 4-5 0,3 3 10 16,1-4-14-16,-4-2 1 0,-2 2 0 16,-1-2 13-16,1-2-2 0,-5 1 1 0,1-1 8 15,-1-5-5-15,-1 4-5 0,-4 1 3 16,4-3 0-16,-4-1-9 0,-1-2 7 0,1-1-4 15,-1 3 3-15,3-3-3 0,-3 1-4 16,-1-3-26-16,1 2-33 0,3-3-42 0,-3 1-183 16,2 1 203-16</inkml:trace>
  <inkml:trace contextRef="#ctx0" brushRef="#br0" timeOffset="190472.28">22551 6558 674 0,'0'0'-49'0,"-1"4"9"0,1-4 9 0,0 0 19 0,0 0-2 16,0 0 14-16,0 0 6 15,0 0 5-15,0 0 0 0,0 0 5 0,0 0-4 0,0 0 0 16,0 0 3-16,0 0-3 0,0 0 7 16,0 0-8-16,0 0-3 0,0 3 3 15,0-3-7-15,0 0 1 0,0 0 6 0,0 0-8 16,-3 6 6-16,3-6-5 0,-2 5-1 15,2 0 7-15,-2 1-7 0,0-1 1 0,-1 0-3 16,2 4 0-16,-1-3 3 0,-3 3-1 16,3-1-2-16,0 1-1 0,1 3 2 0,-4 1 1 15,3-2 9-15,-3 2-14 0,3 1 4 16,1-1-1-16,-4-1 2 0,1 1-6 0,2 0 3 16,0 0 5-16,0 1-4 0,0-1 1 15,-3 2 2-15,3-2-4 0,1 0 2 16,-1-2-2-16,-3 1 0 0,3-1 0 0,-3 0 2 15,5-1 6-15,-1 0-6 0,-1-3-5 16,-1 2 6-16,3-1-1 0,-4-2-3 16,4-1 0-16,-2 1-2 0,2-2 5 0,0-1-1 15,-1 2 4-15,1-5-10 0,0 9 3 16,0-9 7-16,-3 6-6 0,3-6 3 0,0 6 0 16,0-6-1-16,0 3 1 0,0-3 6 15,0 4 0-15,0-4 3 0,0 3 5 0,0-3 0 16,0 0-1-16,0 0 2 0,3 5 7 15,-3-5 8-15,0 0-5 0,0 0-3 16,0 0 0-16,0 0-4 0,0 0-7 16,7 0 1-16,-7 0 11 0,0 0-14 0,11-5 1 0,-2 4-3 15,-3 1 5-15,2-4-8 16,3 2 7-16,-1-1-2 0,-2-2-5 0,5 4 8 16,-1-1-5-16,1-2-6 0,-1 0 7 15,0 2-6-15,0-1 3 0,1 0-2 0,1 1-1 16,-1 1 0-16,2-1-2 0,-5 2 10 15,5-2-10-15,-5 2 5 0,5-2-11 0,0 0-7 16,0 0-20-16,-3 2-36 0,1 0-27 16,1 0-60-16,1 2-149 0,-2-2 181 0</inkml:trace>
  <inkml:trace contextRef="#ctx0" brushRef="#br0" timeOffset="-2194.52">27496 10187 942 0,'9'-4'194'0,"-9"4"-56"15,3-2-47-15,-3 2-29 0,7-3-13 0,-5 1-4 16,-2 2 4-16,0 0-4 0,6-2-1 15,-6 2 3-15,0 0 4 0,0 9 1 0,0 0-1 16,0 1-3-16,0 7 3 0,-6 6-2 16,-3 11-3-16,-1 0-3 0,2 5-1 15,-1-1-8-15,-4 4 1 0,1-2-7 0,-1-3 0 16,3 1-4-16,2 1-2 0,-4-4-7 16,0-1-12-16,4-6-20 0,3-4-21 0,-2-1-22 15,2-4-28-15,2 0-34 0,-2-8-33 16,5 3-42-16,0-5-365 0,2-2-63 0</inkml:trace>
  <inkml:trace contextRef="#ctx0" brushRef="#br0" timeOffset="-1755.09">27511 10346 1492 0,'19'-48'-54'0,"-4"8"27"16,-1 1 11-16,-1 3 17 0,2 0 20 15,-3 0 21-15,-1 4 7 0,-1 9 14 0,-2 2 7 16,3 1 4-16,-3 1-3 0,0 2-2 15,4-2-4-15,-2 2-5 0,-5 2 3 0,8-2-10 16,-2 3-6-16,2 1-1 0,-1 2-7 16,3 1-5-16,-2 1-4 0,-1 0-4 0,3 0-3 15,-5 2-3-15,7 2-3 0,-4 1 0 16,2 4-5-16,0-2-1 0,-3 4-1 16,1 2-9-16,-1 1-4 0,3 4-8 0,-5 1-1 15,0 2-4-15,-2 1-1 0,-1 4 2 0,-2 0 3 16,-5 0-1-16,0 2-2 0,-2 0 5 15,-8 2-3-15,5 0 6 0,-8 0 0 16,-4 5 3-16,0 0 4 0,1-7 2 0,-8 4 1 16,8-4 3-16,-8 3 2 0,4-1 1 15,0-3-3-15,5-4-1 0,1 1 1 0,1-1 0 16,3-3 4-16,2 4-2 0,-1-1 6 16,6-2 5-16,-2 4 4 0,0-3 2 0,5 2-3 15,0 4 2-15,5 0 0 0,2-2-5 16,-4 2 1-16,6 2-4 0,2-3 2 0,-1 3-2 15,0 1 0-15,5-5-3 0,0 1 2 16,2-3-19-16,-2-2-18 0,3 0-27 16,-1 2-31-16,2-8-37 0,-3 0-41 0,1-2-56 15,5 1-103-15,-6-3-250 0,-1 1-68 16</inkml:trace>
  <inkml:trace contextRef="#ctx0" brushRef="#br0" timeOffset="-1376.16">28177 10289 1704 0,'-3'-6'82'0,"-1"3"9"0,2-1 8 16,-3 0 6-16,5 4 8 0,-1-4 1 0,1 4 0 16,-5-1-3-16,5 1-15 0,0 0-14 15,0 0-8-15,0 0-1 0,-8 7-11 0,6 1-4 16,-2 0-1-16,-3 6-8 0,1 4-1 15,-1 0-7-15,4 3-4 0,-2 3-2 0,0 1-3 16,2 0-3-16,1 0-8 0,0-4 6 0,4 6-5 16,0-2 0-16,2-1 0 0,5 2 3 15,1-5-2-15,0 0-10 0,3-4 6 0,4-1 4 16,0-4-3-16,-1-1 14 16,-1-2-6-16,4-6 3 0,-2 1-1 0,-2-4 6 0,-1-2 1 15,3-2-9-15,2-6 2 16,-2-3-2-16,-1-1-9 0,6-14-7 0,-4 3-12 15,6-8-14-15,-8 1-15 0,3-1-14 16,-4 2-16-16,0 3-20 0,-5 3-21 0,-2 7-24 16,-1 4-33-16,-1 1-34 0,-2 2-50 15,1 1-76-15,-3 4-123 0,-1 1 37 0,4 0-162 16,-3 3-65-16</inkml:trace>
  <inkml:trace contextRef="#ctx0" brushRef="#br0" timeOffset="-946.75">28697 10347 1570 0,'0'0'26'0,"1"-3"25"16,-1 3 10-16,0 0 8 0,0 0 12 15,0-4 3-15,0 4-3 0,0 0-6 0,0 0-6 16,0 0-9-16,0 0-7 0,0 0-3 15,0 0-7-15,5 13-2 0,-5-3 0 0,0 3-7 16,-5 4 1-16,5 2-6 0,-3 2 2 16,1 2-6-16,-5 2 1 0,5 2-1 15,-2-2-4-15,0-1 1 0,-1-2-2 0,4 0-2 16,-1-3 0-16,-3-1 0 0,3-4-1 16,-1-1-1-16,3-2 6 0,0-1 2 0,0-1 9 15,0-2-1-15,3-1 6 0,1-4-3 16,1 0-5-16,-5-2 2 0,14-8-6 0,-1-1-5 15,0-3 2-15,3-3 4 0,9-11-13 16,1 1-3-16,1-1-2 0,-2 3-4 0,-2 6-9 16,-6 1-9-16,-2 4-9 0,-5 2-8 15,-2 3-9-15,1 4-7 0,-5 1-1 0,3 0-1 16,-7 2-2-16,3 5-3 0,1 2-3 16,-4 3-9-16,0 4-11 0,-2 0-26 0,0 2-23 15,2 5-34-15,-3 1-36 16,-2 4-69-16,3-1-348 0,-1 2-110 0</inkml:trace>
  <inkml:trace contextRef="#ctx0" brushRef="#br0" timeOffset="2635.71">26970 11907 1657 0,'0'0'-9'0,"0"0"16"15,0 0 6-15,0 0-10 0,0 0 8 0,-5-7 4 16,5 7 6-16,0 0 18 0,0 0 10 16,-10 18 7-16,2-7 6 0,-1 3 1 15,-2 6-4-15,-3 13 5 0,-3 3 1 16,-4 10 1-16,-2 1-7 0,-1-3-1 0,8-7-4 15,-1-1-2-15,3 0-9 0,-1-2-2 16,2-2-5-16,-2 0-6 0,7-7-14 0,-1-4-18 16,4-2-24-16,-2-6-31 0,4 0-29 15,0-1-23-15,1-3-24 0,0-4-35 0,2 0-34 16,0-2-46-16,0-3-296 0,0 0-47 16</inkml:trace>
  <inkml:trace contextRef="#ctx0" brushRef="#br0" timeOffset="3201.19">26816 12130 1365 0,'12'-34'-56'0,"1"4"17"0,-1-3 16 0,2 3 15 16,-1-2 12-16,-3 11 11 0,-2 0 11 0,2 0 10 16,-3 5 10-16,1 2 6 0,2-2 3 15,-1 4 0-15,-1-1-4 0,2 1-3 16,4 1-6-16,-4 1-2 0,3 1-7 0,-3 1 1 16,0 3-5-16,3 1-3 0,-1 0-1 15,1 2-1-15,2 0-1 0,0 4-6 0,-1 2-2 16,1 2-3-16,2 3 0 0,-2 0 1 15,0 5-6-15,-1 2 5 0,-2 2-3 0,-3-4 2 16,-3 4-4-16,1-2-2 0,-5 4 3 16,0-4 0-16,-4 4-3 0,2-2 1 0,-5 1-2 15,1-3 7-15,-2 0-4 16,-3 0 7-16,3-2-1 0,-4 2 5 0,1-3-5 16,-1 1 0-16,2-1 1 0,-1-4 0 15,3 0-2-15,-1-1 0 0,4-1 0 0,-2 1-2 16,1-1-2-16,1-1-2 0,2 0-2 0,1 3-1 15,0-2 3-15,0 1-3 0,1 2 1 16,2-1 1-16,3 0-1 0,0 1 2 0,3 1-4 16,-1 1 1-16,0-2 1 0,4-4 0 15,0 0-4-15,3 0 5 0,0 0 0 0,-2-3-2 16,2 2 0-16,2-5 5 0,-2 0 3 16,0-5 6-16,3 2 6 0,-1-1 5 0,-2-4 4 15,0 0 5-15,0 2-2 16,-3 1 4-16,-4-2-1 0,4-1-4 0,-5 2 0 15,-2 3-4-15,-2 0-8 0,2 1-2 16,-5 2 4-16,2-4-8 0,-2 4 8 0,0 0-3 16,0 0 5-16,0 0 5 0,-21 15-6 15,13-8-3-15,-5 4-2 0,1 0 2 0,1 7 1 16,-1-3-3-16,-1 2 3 0,6-2-6 16,-3 2-2-16,3 0-13 0,4 0-12 0,3-2-18 15,1 4-20-15,6-4-18 0,0 0-24 0,5-2-22 16,2-1-33-16,5-3-36 0,3 1-46 15,1-5-75-15,-5 0-319 0,6-4-119 0</inkml:trace>
  <inkml:trace contextRef="#ctx0" brushRef="#br0" timeOffset="3638.05">27643 12128 1685 0,'-4'-3'5'15,"4"3"22"-15,-4-4 3 0,4 0 5 16,0 4 6-16,0 0 7 0,2-7 9 15,2 4-2-15,2 1-6 0,1-2-3 0,1-1-3 16,0 2-4-16,7-3-6 0,4 1-11 0,-2-1-17 16,1 1-9-16,5 0-22 0,3-2-22 15,-5 3-25-15,4-1-39 0,-6-1-36 0,0 1-31 16,0 1-65-16,-1-1-228 0,-3-2 22 16</inkml:trace>
  <inkml:trace contextRef="#ctx0" brushRef="#br0" timeOffset="3860.05">27936 11930 1271 0,'-3'-2'-10'0,"-2"-3"25"0,1 5 4 16,4 0 11-16,-10-2 21 0,10 2 21 15,-11 5 18-15,5-2 10 0,-5 2 7 0,1 4 0 16,0 1 5-16,-5 5 1 0,-7 8 0 16,4 4-8-16,-1 3-4 0,-2 2 2 0,0 2-9 15,2 1-5-15,-3 7-12 0,5-7-4 0,-3-6-10 16,5 3-14-16,5 1-23 15,2-9-23-15,1-1-31 0,3 0-28 0,3-4-26 0,1-1-26 16,0-2-28-16,1-5-28 16,1 1-29-16,7-3-26 0,-1-4-53 0,5 1-312 0,1-4-83 15</inkml:trace>
  <inkml:trace contextRef="#ctx0" brushRef="#br0" timeOffset="4429.24">27981 12252 1558 0,'12'-21'-42'0,"-1"6"29"16,-2 2 17-16,-6 1 24 0,4 4 23 15,-2 1 10-15,-4 0 12 0,3 1 1 0,-1 2 2 16,-3 0 1-16,0-2 2 0,0 6 0 16,-5-5 3-16,5 5 1 0,-10 0-6 0,10 0 2 15,-13 5-7-15,3 3-5 0,1-1-7 16,-1 5-5-16,-1 1-2 0,1-1-6 16,-2 6-5-16,2-5-2 0,2 3-5 0,3-1-3 15,-2-2-12-15,2 0-9 0,3-1-10 16,1-3-10-16,2-1-15 0,-1 2-12 0,5-5-10 15,4 3-4-15,1-5 6 0,0-1 1 16,3 0 4-16,2-4 7 0,2 0 6 0,-1-3 8 16,3-3 14-16,0 0 11 0,0-3 12 15,-2 2 12-15,-3 0 5 0,-1-1-1 0,0 0 6 16,-3 2 1-16,-2 2-1 0,-1-1 5 16,-1 2 5-16,0 1-17 0,1 0-4 0,-6 1-1 15,4 0-6-15,-5 3-6 0,4-2 0 16,-4 2 9-16,0 0-9 0,0 0 8 15,-12 10-11-15,7-4-3 0,1 1 3 16,2 0-3-16,-2 2 1 0,2-2-1 0,2 1-1 0,-3 2-2 16,1-3-2-16,4-2-10 15,1 1-3-15,-1 0-4 0,2 2-3 0,0-3-2 16,5-1-3-16,-1 0 3 0,0-4-1 0,3 1 4 16,0-1-2-16,1 0 5 0,1-5 1 15,-1 1 12-15,3-3 2 0,0-1 3 0,-3-3 11 16,1 0 1-16,-3 1 4 0,-2 0-4 15,3-3 1-15,-3 3-4 0,-1 1-4 0,-1 5-8 16,-2-2 0-16,-1 3 2 0,-3 0-4 16,0 3-2-16,0 0 2 0,0 0 6 15,-13 12-6-15,4 0-2 0,-1-1 2 0,2 2-5 16,-4 0-15-16,0 5-11 0,4-4-28 16,0 0-31-16,1-1-31 0,1 1-37 15,2-3-34-15,2-4-40 0,2 1-46 0,0-3-99 16,2-1-226-16,2 0-99 0</inkml:trace>
  <inkml:trace contextRef="#ctx0" brushRef="#br0" timeOffset="4558.12">28546 11946 1573 0,'5'-16'-65'0,"0"7"5"16,-5 0 11-16,2 0 3 0,-2 6-12 15,3-2-10-15,-6 2-10 0,3 3-34 16,0 0-69-16,-4-6-111 0,4 6 192 0</inkml:trace>
  <inkml:trace contextRef="#ctx0" brushRef="#br0" timeOffset="4925.19">28568 12037 906 0,'-4'7'83'0,"3"-1"13"15,-4 3 12-15,3-2 10 0,-3-2 9 16,4 4 7-16,-3 0 6 0,-1 3-1 0,1 1-7 15,0-2-4-15,2 1-11 16,-3 2-5-16,3-2-14 0,1-1 1 0,1-2-19 16,0 1 2-16,0 0-18 0,0-3 3 15,0 2-6-15,1-2 0 0,-1-2-4 0,5-2 2 16,-1 2-4-16,2-4-1 0,-6-1-13 16,15-1 3-16,-5-1 0 0,2-3 2 0,2-1-6 15,0-6-3-15,5 3-2 0,2-3-4 16,-2-1 1-16,0 2-3 0,-3 1-1 0,-1 0-6 15,0 5 3-15,-5 0-15 0,3-1-1 0,-4 1-3 16,-3 5 5-16,3 0-3 0,-9 0-2 16,8 7-2-16,-6-3 0 0,2 6 0 0,-4 2 0 15,-2 3-3-15,2-1 6 0,-4 4-10 16,-1 0-11-16,2-2-42 0,-2 4-29 0,1-4-35 16,0 3-51-16,-3-4-58 15,3 2-69-15,3 2-137 0,-4-5-1 0,5 0-196 16,2-4-130-16</inkml:trace>
  <inkml:trace contextRef="#ctx0" brushRef="#br0" timeOffset="6516.55">28319 10939 1635 0,'0'-6'-45'0,"0"6"24"0,0 0 26 15,0 0 6-15,0 0 17 0,0-4 10 16,0 4 10-16,0 0 7 0,0 0 5 0,0 0 2 16,0 0-4-16,2-6 3 0,-2 6-6 15,0 0-3-15,0 0-7 0,0 0-1 0,0 0-6 16,0 0 1-16,0 0-2 0,0 0 1 15,0 0 1-15,-4 16 3 0,2-9-1 0,-3 1 8 16,4 5-9-16,-4 6 2 0,-2 2 0 0,-1 2-3 16,-4 9-1-16,-1 0-3 15,-1 2 2-15,-3 2 2 0,1 1-1 0,-1 1-1 16,-1-3-4-16,-1 13-3 0,5-12-5 0,-3 2 1 16,3-4 0-16,-1 2-3 0,0-2-7 15,2 0 0-15,1-4 4 0,4-3-5 16,-4-5 4-16,7 1-7 0,-4-4 0 0,5-2 0 15,-3 2-5-15,4-4 0 0,-2 0 2 16,-1-1-3-16,4-4-7 0,0 0-10 0,-2-2-12 16,1-1-14-16,1 1-15 0,0-1-24 15,2-3-29-15,-1 0-34 0,1-4-51 0,0 0-45 16,0 0-111-16,0 0-51 0,0 0-149 16,0 0-47-16</inkml:trace>
  <inkml:trace contextRef="#ctx0" brushRef="#br0" timeOffset="7244.84">27958 11436 1388 0,'0'0'-58'0,"0"0"26"16,0 0 13-16,0 0 21 0,0 0 7 0,0 0 9 16,0 0 9-16,0 0 3 0,0 0 9 15,0 0 0-15,0 0-1 0,0 0-5 0,-10 0-5 16,10 0 4-16,0 4 1 0,-2 1 2 16,-1 3 1-16,1-3-2 0,-3 4 4 0,2 5 5 15,-4 1-1-15,1 6 5 0,-5 2 2 16,3-3-1-16,-4 11-1 0,-1 1 4 15,1 0 1-15,-3-4-6 0,4 4-3 16,-1 1-2-16,3-7-4 0,1-3 2 0,-2-1-4 16,1-1-3-16,3 1 2 0,-2 0-5 0,1 1 0 15,0-7-6-15,7-2 2 0,-1 1-1 16,-1-4 8-16,4 1 1 0,-1-2 1 0,4 1-3 16,4-4-5-16,-1 0 1 0,4-3-1 15,5 1-2-15,2-3-2 0,5 0-2 0,-2-4-1 16,8-1-2-16,11-5-2 0,1-1-4 15,5-3-4-15,-5 1-9 0,1-4-9 16,-1 0-7-16,10-4-19 0,-15 6-20 16,-2-3-25-16,-3 2-24 0,-7 2-39 0,-4 2-47 15,1 3-77-15,-7 0-408 0,3 1-173 16</inkml:trace>
  <inkml:trace contextRef="#ctx0" brushRef="#br0" timeOffset="11168.34">28835 10361 1714 0,'0'0'-93'0,"5"-4"21"0,-5 4 13 0,0-4 11 16,0 4 10-16,0 0 10 0,4-2 2 15,-4 2 7-15,0 0 4 0,0-4-7 0,0 4 22 16,0 0-12-16,0 0 3 0,0 0 2 16,0 0 0-16,0 0-4 0,0 0 8 0,-7 17 5 15,3-7 5-15,1 3-3 0,-2 4 0 16,-6 5 2-16,2-1-2 0,-5 8-1 0,1 1 4 15,3 2-3-15,0-5 1 0,-3 2-9 16,5-3 7-16,-3-4 5 0,5-3-1 0,-3-2-2 16,5-2 11-16,-2-4 6 0,3 1 7 15,0-1 10-15,-2-2 16 0,1-1 6 16,2-1 7-16,2-1 0 0,0-2 5 16,0 0-1-16,0-4-4 0,0 0-2 0,6 4-4 15,-6-4-9-15,0 0-3 0,13-10-5 16,-5 5-4-16,1-1-8 0,-3-2-2 0,6-3-5 15,0 2 2-15,-2-5-7 0,5 1-3 0,-3 0-2 16,1-5 1-16,1 2-4 0,1-2 3 16,0 2-2-16,6-8-3 0,-4 4-5 0,-3 3 0 15,-1 2-1-15,0 0 3 0,-3 4-3 16,0 0-3-16,0-1 2 0,-1 4 1 0,-1 1-4 16,-1 0-1-16,-1 2-1 15,1-2 0-15,-2 3-2 0,2 2 2 0,-3 0-3 16,-4 2 0-16,11 0 0 0,-11 0 0 15,8 4 0-15,-3 1 1 0,-2 2-1 0,2-1 3 16,-3 3-1-16,0 0 2 0,2 1-1 16,-4 3-2-16,2 2 1 0,0 2-4 0,-2 0-1 15,0 2-4-15,0 2-8 0,0 0-7 16,-2-1-5-16,4 0-11 0,-4 0-10 0,4 1-7 16,-2 0-24-16,2-3-26 0,-2 1-27 15,5-1-41-15,-2-2-109 0,2 2-190 0,2-3 18 16</inkml:trace>
</inkml:ink>
</file>

<file path=ppt/ink/ink1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53:12.308"/>
    </inkml:context>
    <inkml:brush xml:id="br0">
      <inkml:brushProperty name="width" value="0.05292" units="cm"/>
      <inkml:brushProperty name="height" value="0.05292" units="cm"/>
      <inkml:brushProperty name="color" value="#FF0000"/>
    </inkml:brush>
  </inkml:definitions>
  <inkml:trace contextRef="#ctx0" brushRef="#br0">3901 2992 376 0,'0'0'124'0,"0"0"-34"0,0 0-30 0,0 0-25 0,20-3-1 16,-20 3 3-16,0 0 20 15,0 0-11-15,4-5 8 0,-4 5 4 0,1-3-10 16,-1 3-3-16,5-4 4 0,0 4-11 16,-5 0-5-16,8-3 3 0,-8 3-5 0,9-3 1 15,-9 3-9-15,8-1 6 0,-3-1-3 16,0 0-8-16,4 2-2 0,-9 0 7 0,14-2-8 15,-5 0 0-15,3 0-6 0,1 0 4 16,2 0 1-16,-1 1-2 0,2-2 3 16,1 0-14-16,5 1 8 0,-4 0 4 0,6 1-4 15,-3-1-5-15,1-3 1 16,4 2 7-16,-3-1-4 0,5 0-5 0,-1 0 1 16,2 1-3-16,-2-1 6 0,15-2 1 15,-2 3-1-15,2-3-3 0,-2 0 5 0,-5 2-9 16,5-1 4-16,0 1-9 0,4-2 5 15,-2 2 1-15,1-1 3 0,2 1-4 0,0 2 0 16,1-2 4-16,0 2 1 0,3-1-4 16,-6 0-3-16,6 0 2 0,-3 1 3 0,0 0 2 15,0-2-6-15,-2 2 1 0,2 0 0 16,-10 2-3-16,0 0-1 0,8-1 2 0,2-1 6 16,-2 0-10-16,-6 2 10 0,8-2-6 15,2 2 1-15,-4 0-2 0,2 0 11 16,1-2-12-16,-1 2 0 0,-2 0 5 0,5-2-3 15,-2 2 4-15,0-1 3 0,3 1-3 16,0-7-4-16,0 7 5 0,3-3-7 16,-1-1 7-16,3 2-1 0,0 0-4 15,-3 0-4-15,0 0 11 0,1 1-4 0,-2-1-3 16,1 0 6-16,-2 2-8 0,1 0 1 16,-1 0 4-16,1-2-3 0,-1 2 7 0,0 0-3 15,0 0-1-15,2 0-3 0,-5-2 0 16,3 0-3-16,1 1 6 0,1-1-2 0,1 2 2 15,0 0 0-15,-1-2 1 16,3-3-1-16,0 2-5 0,-3 1 8 0,0-2-2 0,1 4 6 16,1-2-2-16,-3 0-1 0,5-1 2 15,-3 3-2-15,4 0 0 0,-5-4 0 16,2 2-3-16,0 2 4 0,1 0-1 16,-3 0-3-16,3-1-1 0,0-1 3 0,-5 0-3 15,5 2 2-15,-3-2 1 0,3 2 6 16,-3-2-2-16,3-1-7 0,-3 3 3 15,0-2 3-15,3 2-7 0,-4 0 4 0,-1-1-6 16,1 1 2-16,-1 0 2 0,1-2 1 16,-3 2 3-16,4 0 1 0,-2-2-3 0,0 0-3 15,5 2 2-15,-4-2 4 0,2 2-8 16,-3 2 0-16,2-4 3 0,0 0 1 0,3 1 4 16,0 1-7-16,2-2 5 0,-1 0-6 15,0-1-3-15,1 3 8 0,11-2 1 16,-9 2-2-16,-6 0-1 0,2-2-3 15,0 0-1-15,2 2 4 0,-3 0 3 0,-1 2 0 16,-1-2-9-16,5 0 7 0,-5 0-2 16,3 0-4-16,0 2 4 0,-3-4 3 0,-2 4-5 15,3-1 5-15,-3-1-1 0,2-1-2 16,-1-1-1-16,-1 2 4 0,1 0-5 0,-4-2 2 16,5 2 1-16,-7 0-4 0,4 0 3 15,-6-2-6-15,2 4 6 0,-8-2 0 16,-2-2-3-16,-5 2 3 0,2 0 2 0,1 2 0 15,-3-2-6-15,2 0 2 16,0 0 3-16,-4 0-6 0,-3 2 10 0,5-2-5 16,-1 0 3-16,3 0-6 0,-4 2 4 15,1-1 1-15,-4-1-2 0,-6 0-2 0,3 0 4 16,0 1-4-16,-5-2 3 0,-1 2-1 16,1-1-3-16,-2 0 1 0,0 0-8 0,-5 0-27 15,0 3-32-15,2-6-48 0,-7 3-60 16,3-1-306-16,-8 1 11 0</inkml:trace>
  <inkml:trace contextRef="#ctx0" brushRef="#br0" timeOffset="1872.84">17168 2976 1289 0,'0'0'-5'0,"0"0"11"0,0 0-7 0,0 0 2 15,0 0 8-15,0 0 14 16,0 0 2-16,0 0 4 0,0 0 3 0,0 0 1 0,0 0-6 15,0 0 2-15,0 0-4 16,0 0-4-16,0 0 1 0,24-6 0 0,-16 6-3 16,2-2-10-16,2-2 5 0,3 0-1 15,4 0-3-15,0-2-4 0,8 1 2 0,0 0 1 16,11-5-1-16,3 2-4 0,-1-1 3 16,1 2-3-16,5-5-1 0,0 3 0 0,5-1-1 15,5 1 0-15,8-3 4 0,-2 3 2 16,3-1-9-16,3 5 1 0,-1-4 5 0,5 0-1 15,3 2-6-15,0 0 4 0,5 1-2 16,0-1 10-16,1 0 1 0,4 4 0 0,5-3 8 16,1 4 6-16,1 0 5 15,2 1 3-15,2 1 4 0,1 1 5 0,5-1 1 16,22 2 0-16,-22 2 4 0,-2-2-3 16,3 2 4-16,16 2-8 0,-18-2 3 0,21 1-2 15,-24-1-5-15,-1-1-2 0,4-3-2 16,-3 2-1-16,1 0-2 0,1 0-5 15,-5 0-1-15,0-2 0 0,-3 4-4 0,-3-3 2 16,-4 1-1-16,2 3-1 0,-5-3-1 16,-5-1-1-16,-4 5-3 0,1-2-3 0,-4-3-1 15,-1 3 0-15,-2-2-2 0,-13 2 2 16,0-2-5-16,1-1 6 0,0 4-6 16,-1-3 0-16,-1-2-1 0,-1 1 0 0,1-1-1 15,-4 2 1-15,-6 2-1 0,1-2-1 16,-8 0-1-16,-7 1-3 0,-2-1-6 15,-4 0-2-15,1 0-4 0,-8 0-5 0,-1-2-11 16,0 2-5-16,0 0-7 0,-5 0-2 16,1-2 2-16,-1 0-13 0,-4 1-7 15,3-1-3-15,-3 0-4 0,3 3-6 0,-9-3-4 16,10 0 0-16,-10 0-13 0,8 0 1 0,-8 0 0 16,9-3-10-16,-9 3-7 0,0 0-16 15,8 0-22-15,-8 0-286 0,5-3 58 0</inkml:trace>
  <inkml:trace contextRef="#ctx0" brushRef="#br0" timeOffset="3552.93">23780 2747 1167 0,'3'2'-3'0,"-3"-2"23"0,0 0 28 15,9 2 14-15,-9-2 19 0,6 0 11 16,-6 0 4-16,9-2 3 0,-9 2-3 15,13-5-2-15,-5 2-1 0,-1 1-1 0,5-4-4 16,0 1-8-16,3-2-3 0,-1 1-7 16,5-6-4-16,2 5-6 0,0-5-5 15,9-5-1-15,-2 0-12 0,2-1 1 0,7-2-9 16,4-3-2-16,3-8-4 0,5 1-5 16,1-4-6-16,2-2-8 0,5 0-12 0,-1 1-9 15,3 2-5-15,1-1-11 0,-5 3-8 16,2 3-7-16,-7 4-7 0,-10 6-13 0,-3 2-14 15,-12 4-10-15,-7 3-15 0,-5 3-16 16,-1 1-20-16,-3 0-21 0,-3 3-24 0,-6 1-46 16,0 1-271-16,0 0-6 15</inkml:trace>
  <inkml:trace contextRef="#ctx0" brushRef="#br0" timeOffset="4059.88">23793 2632 1228 0,'-8'0'-96'16,"8"0"26"-16,0 0 7 0,0 0 19 15,-4 3 24-15,4-3 23 0,0 0 7 16,0 0 22-16,0 0 9 0,0 0 10 0,9 6 4 15,-9-6 9-15,3 6 6 0,2-1 0 16,-1 1 10-16,2 2 7 0,1 0-2 16,-1 2 2-16,5 4-1 0,2 2-4 15,-3 1 2-15,9 8-4 0,-3 6-2 0,6-4-2 16,-4 4-5-16,6 3-8 0,-1-2-7 16,4 7-1-16,3 2-6 0,-3-4-5 0,1 3-6 15,0 4-1-15,6-5-4 0,-3 5-4 16,1-5-4-16,2 5-3 0,1-2 3 0,0 0-9 15,2 1-18-15,0-2-16 0,1-3-15 16,-3-1-24-16,3-3-16 0,-9-7-43 0,1-4-43 16,-3-3-51-16,-6-5-84 15,-4-2-304-15,0-1-97 0</inkml:trace>
  <inkml:trace contextRef="#ctx0" brushRef="#br0" timeOffset="5041.76">25483 2053 1535 0,'5'-4'-67'0,"-2"1"15"0,4-1 5 0,-5 2 23 15,2-2 13-15,-4 4 18 0,9-3 7 16,-7 1 11-16,-2 2 2 0,6-5-4 0,-1 4 5 16,-5 1 7-16,0 0-11 0,5-2-5 15,-5 2-6-15,0 0 3 0,0 0 3 0,5 5 7 16,-3 0-4-16,0 2-4 0,-2 0 6 16,-2 3 0-16,0 3 0 0,-1 3 0 15,0 0-4-15,-1 2 0 0,-3 6-2 16,-4 10 0-16,3-9 1 0,-1 9 0 0,-3 0 1 15,4 0 3-15,0-8-3 0,-1-2 4 16,5 1 1-16,0 0 2 0,-3-3 9 16,5-3 3-16,1 1 0 0,-2-2 2 0,6-4 3 15,-2 2 2-15,1 0 6 0,7-2 3 16,1-1 4-16,1-3-1 0,8 1-5 0,1 2-3 16,15-3-5-16,-7-1-4 0,4-7-3 15,10 2-6-15,3-2-3 0,-2 1-1 0,-1 2-7 16,-4-6-10-16,-7 2-19 0,12-6-26 15,-8 3-29-15,-6-1-34 0,-1-3-56 0,-3-1-66 16,2 2-107-16,-6-1-326 0,-2 3-148 16</inkml:trace>
  <inkml:trace contextRef="#ctx0" brushRef="#br0" timeOffset="5744.59">25479 3271 1710 0,'0'0'-61'0,"4"-7"11"0,-4 7 6 15,5 0 20-15,-5 0 33 0,0 0 15 16,2 14 10-16,-2-5 1 0,-2 4 3 0,-3 3-1 16,0 9 0-16,-7 11 1 0,2 1-6 15,-2 2-2-15,1 1 0 0,-1 2-4 0,-1-2 0 16,2-5-2-16,-2 3-9 0,1-2-22 16,6-8-34-16,-4 4-37 0,-2-7-44 15,4-4-37-15,1 0-74 0,2-5-218 16,-2-3 40-16</inkml:trace>
  <inkml:trace contextRef="#ctx0" brushRef="#br0" timeOffset="6295.9">25500 3280 1187 0,'3'-14'12'0,"-2"3"8"15,-1 3 0-15,2 0 27 0,-2 0 13 0,2 2 22 16,1-1 13-16,-1 0 4 16,0 2-5-16,1-1-10 0,-2 1-10 0,3-1-8 15,1 1-8-15,0 0-10 0,5 1-3 16,0 1-4-16,-2 1-5 0,2-2-1 0,5 2-4 16,-3 2-6-16,1 0-3 0,2 0 1 15,4 5-7-15,-2-2 1 0,-1 2-3 0,1 2-6 16,5 2 0-16,-7 1-2 0,-2-2-1 15,2 2 0-15,-2 1-8 0,-1-1-3 0,0 1-5 16,-7-1-1-16,2 1 4 0,-3-3-6 16,0 6 2-16,-2-2 6 0,-2 0-3 0,-2-2-1 15,-2 2 6-15,-2 3 0 16,-3-4 2-16,-2 1 0 0,3 1 0 0,-2-1-1 16,-1 1 1-16,-2-1-2 0,8-4 1 15,-6 4-1-15,2-5 1 0,4 3 1 0,-5-4-3 16,7 3 0-16,-2-4 1 0,1-1-7 15,2 5 3-15,2-5-2 0,-1 0 4 0,2 0-1 16,-1 1 2-16,2 1-1 0,2-1-1 16,1 2 1-16,3 0 4 0,0 1 3 0,1 1 0 15,1 3 3-15,1-1 2 0,-1 2 8 16,1 0-1-16,-1 2 5 0,-2 1 0 0,3-2 4 16,-2 1-1-16,-3 3 0 15,-2-3 0-15,1 0-1 0,-5-2 0 0,0 2-3 16,-3-2-2-16,-5 5 1 0,-3-3-1 15,-4-1-5-15,-10 7-8 0,-2-3-21 0,-9-3-40 16,-1-2-41-16,-1-2-66 0,-4 1-69 16,5-5-402-16,5-1-133 0</inkml:trace>
  <inkml:trace contextRef="#ctx0" brushRef="#br0" timeOffset="12064.55">7287 4847 1595 0,'0'0'-97'0,"0"0"26"0,0 0 6 16,0 0 22-16,0 0-4 0,15-4 16 15,-15 4 6-15,10-5 4 0,-3 3 2 0,1-1 10 16,0-1 7-16,3 2-18 0,2-1 13 16,-3 1 0-16,8-5-4 0,2 3 6 0,0 3-4 15,2-3-2-15,1 2 5 0,6 1 9 16,4-1-3-16,7-2-1 0,2 0 0 0,0 0 3 16,1 0-2-16,3 0-1 15,-5-1 3-15,6 1-6 0,0 2-3 0,-2 1 12 16,3-1-4-16,7 0-13 0,-3 0 15 15,-3 0-10-15,6 0 1 0,-1-2 12 0,2 4-2 16,16-4-1-16,2 4-6 0,-3-2 7 16,5 0-11-16,-3 2 6 0,2 0-7 0,-1-1 3 15,1-1 10-15,1 2-12 0,0 0-1 16,-4 2 4-16,2-1 0 0,4 1 12 0,-2 0-3 16,-3-4-2-16,4 4-10 0,0-2 16 15,-4 3-15-15,2-3 4 0,3 0 3 0,-5-3 7 16,2 3-6-16,4 3-3 0,-8-2 6 15,-2 3 1-15,1 0-4 0,-10-4 0 16,9 2 9-16,1 0 0 0,-11-2 7 16,-3 3-2-16,1-3 12 0,10 6-15 0,-15-4 4 15,3-1-1-15,-3 3 0 0,-1-2-5 16,0 1 0-16,-8-2 12 0,4 1-8 0,-12-2-3 16,-1 2-11-16,-5 0 8 0,-2 0 2 15,-1-2 0-15,-5 2 3 0,-1-2-4 0,-5 2-2 16,2-2 1-16,-2 0 8 0,-5-2-8 15,0 4-2-15,2-2-5 0,-6 0 6 0,2 0-5 16,-8 0-5-16,14-2-15 0,-9 2-14 16,-5 0-30-16,10 0-30 0,-3-2-43 0,-7 2-233 15,10-2 121-15</inkml:trace>
  <inkml:trace contextRef="#ctx0" brushRef="#br0" timeOffset="15864.53">14007 4759 903 0,'-6'2'-52'0,"6"-2"10"0,0 0 11 0,-2 4 15 16,2-4 13-16,0 0-2 0,0 0 13 15,0 0 7-15,0 0 6 0,0 0-1 0,0 0 2 16,0 0 19-16,21-4-8 0,-14 2 8 16,-4 0 9-16,6 0-5 0,-1 2 6 0,5-4 4 15,-3 2-1-15,3-1-8 16,1 1 9-16,6-4-5 0,-2 2 1 0,6 1-2 16,3-1-2-16,1 0 2 0,0 1-3 15,12-2 0-15,2 0-6 0,2 1-2 0,3 0 0 16,1-1-10-16,2 3 2 0,2 0-1 15,3-2 3-15,4 2-12 0,11 1 0 0,-2-1 3 16,2-3-4-16,4 4-4 0,-2 1-1 16,6 0 0-16,0 0-4 0,2-2-3 0,1 2 2 15,-1 2-2-15,4-1 1 0,0 1 0 16,2 1-4-16,0-3 0 0,4 0-2 0,-1 2 2 16,-6-1 2-16,4-1-4 0,-3 0-1 15,-2 4-3-15,-2-4 2 0,1 4 0 16,-3-2 1-16,-5 1-3 0,1-1 0 0,-9 4-4 15,-10-6 1-15,-3 4-7 0,-4-3 1 16,1 1-1-16,-6 1-3 0,-5-1 1 0,-6-2 0 16,-1 1-1-16,-1 1-5 0,-7-2 2 15,-3 2-4-15,3-2-3 0,-6 2 1 16,-2-4-3-16,2 2 2 0,-7 0-14 0,1 2-16 16,0-4-19-16,-1 0-19 0,-2 2-28 15,-1 0-29-15,1 0-285 0,0-2 55 16</inkml:trace>
  <inkml:trace contextRef="#ctx0" brushRef="#br0" timeOffset="17507.9">3331 5781 1083 0,'0'0'-58'0,"0"0"12"0,-5-4 5 16,5 4 12-16,0 0 21 0,0 0-3 15,0 0 11-15,0-3 15 0,0 3 6 0,0 0 8 16,0 0 5-16,3-6-2 0,-3 6 7 16,6-5-7-16,-6 5 3 0,11-2 5 0,-3 1 3 15,3-1-1-15,-1 0 4 0,3 0 3 16,5 1 9-16,4 1 0 0,3-2 5 0,7 0 6 16,13-2 5-16,5-1-2 0,3 5-1 15,4-2-5-15,2 0-2 0,11 0-4 0,2 2-4 16,0 0-8-16,1-1-4 15,-14 1-4-15,0 0-2 0,10 0-3 0,0-2-6 0,0 2-1 16,-14 2 0-16,-2-1-7 16,-1 1-2-16,-4-2 3 0,3 4-6 0,-5-4-4 15,-4 5 2-15,-8-3-8 0,-8 0-6 16,0 0-2-16,-5-2-8 0,-1 2-14 0,-3-2-10 16,-2 0-7-16,-2 0-15 0,-1 1-16 15,-2-1-22-15,2 2-16 0,-4-2-33 0,0 0-39 16,-4 2-81-16,-4-2-223 0,11 2 9 15</inkml:trace>
  <inkml:trace contextRef="#ctx0" brushRef="#br0" timeOffset="18543.96">7683 5933 1223 0,'-5'5'-48'0,"5"-5"21"0,-5 2 8 15,5-2 7-15,0 0 10 0,0 0 21 0,0 0 11 16,0 0 9-16,0 0 5 0,22-5 3 16,-14 3-1-16,2 1 6 0,3 1-12 0,6-4 0 15,-1 4-1-15,7-1-7 0,3-1 0 16,3 1-2-16,16-4-6 0,-1 5 2 0,3 0-4 16,3-2-2-16,3 0-2 15,0 2 0-15,5 0-3 0,13-2-1 0,-2 0 1 16,7 0 0-16,2 4-5 0,2-2-5 15,2 0 7-15,0 2-5 0,-3-2 1 0,1 0 0 16,7 0 2-16,-7 0-1 0,-1 2 1 16,1-2-3-16,2 4 0 0,-4-4-1 0,-3 5 1 15,0-5-1-15,0 1-1 0,-4-1-4 16,-2 2 0-16,1-1 2 0,-16-1 2 0,1 4-1 16,-5-4 0-16,1 1-1 0,-1 1-5 15,-3 3 5-15,-3-4-4 0,-2 1 2 0,-9-2 2 16,-3 0 2-16,0 2-5 0,-7-2 4 15,0 0-4-15,5 2 0 0,-5-2 0 0,0 2 3 16,-5 0-2-16,4-2 3 0,-10 2 0 16,1-1-2-16,0-2 1 0,-1 2 4 15,-3-1 5-15,0 0 5 0,-3 0-3 0,2 0-2 16,-1 0 4-16,-3 0 3 0,2 2-4 16,-8-2-3-16,11 0-1 0,-11 0 0 0,8 0-4 15,-8 0-1-15,8 0 2 0,-8 0-1 16,0 0-8-16,7 0-13 0,-7 0-6 0,0 0-17 15,0 0-21-15,6-2-38 0,-6 2-35 16,0 0-39-16,0 0-74 0,0 0-220 0,0 0 29 16</inkml:trace>
  <inkml:trace contextRef="#ctx0" brushRef="#br0" timeOffset="20304.54">6116 3689 1137 0,'4'-2'-83'0,"-4"2"11"0,0 0 18 16,0 0 5-16,0 0 13 0,0 0 12 0,0 0 5 15,0 0 11-15,11 6 6 0,-10-4 13 16,-1 2-10-16,0-4-4 0,5 8 8 0,-3-1 4 16,3-1-1-16,-4 3-3 0,1 3 3 15,0 4 8-15,1 3 2 0,-1 2 4 0,-2 7-7 16,0 3 3-16,0 11-7 0,-2 1 13 16,2 0-9-16,-5 0 1 0,3-2 2 0,2 4-8 15,-6-4-4-15,4 2 11 16,-3-2-3-16,4 1-2 0,-1 1-1 0,-3-7-4 15,1-6 2-15,2-2 5 0,2-4-7 16,-2 3-25-16,0-7-7 0,2-1-35 0,-2-1-40 16,2-3-52-16,0 0-107 0,0-4 223 15</inkml:trace>
  <inkml:trace contextRef="#ctx0" brushRef="#br0" timeOffset="22693.16">6131 3546 660 0,'0'0'-23'16,"-4"-4"7"-16,4 4 0 0,0 0 6 0,-3-3 4 0,3 3 2 15,7-5 18-15,-3 1-4 0,2 1 3 16,2-3-3-16,3 2 4 0,0-1 9 16,3-1 5-16,3 1-3 0,4-2-2 15,7 4 9-15,-1-4-1 0,8-2 5 0,8 4-4 16,0-1-2-16,4-5-2 0,13 2 1 15,6-1-1-15,-6 3-7 0,7-1 4 0,6 3-9 16,8 2 3-16,0-4-11 0,3 3 5 16,6 0 0-16,5 1 0 0,2-1-8 0,5 6 8 15,2-6-4-15,-4 4-7 0,5 0 2 16,26 2 11-16,-31 0-4 0,22 0-4 0,-22 1-5 16,1-3 6-16,0 4-7 0,23-2 4 15,-25-2-10-15,-4 2 2 0,0-1-6 16,0-1 0-16,-1 0-7 0,-4 6 0 15,2-5-3-15,-3-1 4 0,-4-1-2 0,-3 2 5 16,-2 1-10-16,-1-2 16 0,-6 0-5 16,-4-2 0-16,-11 2-7 0,-3-1 11 0,-3 2-2 15,0-1-3-15,-7-1 8 0,-7 1 7 16,-6-2-23-16,-5-2 11 0,-2 4 6 0,-3-1 3 16,-6 1 6-16,1-2-5 0,-5 2-5 15,3 0 8-15,-5 0-1 0,0 0-2 0,2-2 14 16,-6 0-12-16,3 0 8 15,-9 2-5-15,12 2 2 0,-8-4-4 0,-4 2 0 0,10 0 1 16,-10 0 2-16,7-2 0 16,-7 2-6-16,8-1-5 0,-8 1-8 0,4-2 16 15,-4 2-8-15,0 0 6 0,8 0-4 16,-8 0 0-16,0 0 0 0,0 0 0 0,12-2 0 16,-12 2 1-16,3-2-6 0,-3 2 5 15,7-1-4-15,-2-1 5 0,-5 2-7 0,12-4 5 16,-6 1-1-16,4 1-6 0,1-2-1 15,3 1 1-15,3 1 6 0,2 2-1 0,11-2 6 16,-2 0 2-16,4 2-7 0,16-1-3 16,-1-3-2-16,1 2-2 0,3 4 15 0,-3-4 3 15,6 2-6-15,-1 0-1 0,-1-2-8 16,7 4 2-16,-3-4 2 0,3 4 2 16,9 0 6-16,-11 2-3 0,-1-4-1 15,-2 1-9-15,3 1 4 0,-2 2 1 0,-5-4 4 16,2 3 2-16,0 1-10 0,-3-1 3 15,-1 1 3-15,2-2-2 0,-3 0 2 0,-3 3 2 16,-8-3-2-16,-2-2 6 0,-6 1-2 16,4 1-2-16,-2-2 11 0,0 2-10 0,-8-2 1 15,3 0-3-15,-4 0-8 0,3 2 6 16,-8 0 1-16,1-4 7 0,-2 2-5 0,-3 0 0 16,1 0-4-16,-3 0 3 0,1 0 7 15,-3 2-7-15,-1-4-2 0,1 4-7 16,-8-2 8-16,10 0 3 0,-3 0 2 15,-7 0-4-15,8 2-1 0,-1-2-8 0,-7 0-4 16,3 1 8-16,4 3-5 0,-7-4 7 16,4 3-12-16,-2-1 13 0,0 2-4 0,-2-4 7 15,2 3-6-15,1 1-8 0,-3-4 15 16,3 5-4-16,-3-5-1 0,2 4 5 0,-2-2-6 16,0-2-5-16,5 5 14 0,-3-2-5 15,1 1-6-15,0-2 14 0,-3 1 1 0,5 3-3 16,-1-1-6-16,-1-2-2 0,0 0-2 15,1 0 6-15,2 2 2 0,1-1 3 16,0-1 6-16,-2 1-11 0,3 0 8 16,-1-1-6-16,3 2 9 0,1-2-5 0,0 1-2 15,4 0 4-15,-1 3 8 0,-2-3-7 16,5 0-2-16,0 3 4 0,3-6-12 0,-4 5 4 16,-2-4 4-16,6 3-8 0,-3-2 9 15,-4 3 0-15,0 0-4 0,2 0-9 16,-3-2 4-16,0 1 4 0,0-1-9 0,-6 1 9 15,4-1-4-15,2 3 0 0,-7 0 5 16,4-2-8-16,-3 1 5 0,2 1-2 0,-6 1 10 16,7 0-3-16,-5 1 0 0,0 0-2 15,3 2-1-15,-6 1-2 0,4-1 8 16,2 5-11-16,-6-2 2 0,3 4 4 16,1-1-3-16,-3-3 9 0,2 4-7 0,-4 3 6 15,0-3-7-15,2 5 6 0,-2-2-3 16,-2 2 2-16,4-3 0 0,-2 3-4 0,-2 3 1 15,2 0 7-15,0-2-7 0,0 1-2 16,0-3 3-16,-1-1 3 0,1 0-4 0,-3 5-1 16,6-4-4-16,-6 0 17 0,3 1-17 15,0-4 1-15,0 3 0 0,-2-2 7 0,0-1-5 16,2-4 5-16,-3 4-8 16,3-2 3-16,0-2 1 0,0 5 4 0,0-8-1 15,-2 2-1-15,2-2-1 0,0 0-9 16,-2 3 2-16,2-2 9 0,0-1 2 0,0-1-10 15,0-1 9-15,-1-1-3 0,1 1 0 16,-3 1-4-16,3-4 0 0,0 3 0 0,-2-1-2 16,0-1 6-16,2 2-4 0,-2-5 2 15,2 2-3-15,-3-1 6 0,3 2-9 0,-1-4 8 16,-1 3-2-16,-3-3 0 0,3 4-3 16,0-5 3-16,1 3 1 0,-2-2 0 0,-3-1-3 15,1 3 2-15,2-2 1 0,-4-1-2 16,1 2-1-16,-4-2 0 0,-2-1-4 0,2 2 12 15,-2 2-9-15,-1-3-6 0,-2 1 10 16,1 0-2-16,-4 0-5 0,0 0 4 16,-1-2 1-16,1 1 2 0,-2-1-1 15,1 2 0-15,-4-2-3 0,5 1-1 0,-9-1 2 16,3 1 6-16,1-1-4 0,-7-1-4 16,3 1 1-16,-4 0 1 0,-3-2 0 0,3 4-3 15,-18-4 2-15,6 4 1 0,-4-4-1 16,3 0-10-16,1 0 6 0,-4-2 2 0,12 2 4 15,-2 0 4-15,-6 0-9 0,-4 0 5 16,3-2 1-16,1 0-3 0,-6-2 4 0,-2 4-7 16,1-2 2-16,-2 1 3 15,0-1-2-15,-5-1-2 0,0 1 3 0,-13 1 1 0,2-3-1 16,-2 2-5-16,-4-4 1 16,5 3 10-16,-4-3-7 0,4 2 4 0,-3 1-3 15,5-2 1-15,-4 0-5 0,2 1 0 16,-1 2 6-16,5-1-4 0,-4-2-2 0,-1 2-3 15,5-3 12-15,13 5-11 0,-3-2 4 16,1 0 1-16,-1 1 3 0,3 0 3 0,-3-2-2 16,-3 4-7-16,1-4 1 0,2 6 4 15,3-2-2-15,-3-2 3 0,3 4-1 16,-1-2-4-16,-1 0-1 0,1 0 3 16,1 0 0-16,-3 4-3 0,3-2 6 0,2 0-9 15,-5 0 11-15,3 1-2 0,-3 0 6 16,5-3-11-16,-2 1 0 0,0 3 4 0,2-4 10 15,0 0-10-15,0 0 1 0,3 3-8 16,8-3-1-16,-6 2 11 0,2-2-5 16,-4 5-3-16,12-5 1 0,1 0 2 0,1 0-4 15,1-2 6-15,1 2-3 0,-3 0 4 16,2 0-1-16,-1-3 3 0,-1 1-4 0,1 1 0 16,1 1 2-16,3 0-2 0,-5 0-6 15,5-2 9-15,-2 2-2 0,1 0-1 0,1-2-2 16,-3 2 1-16,3-2-5 15,0 1-3-15,-3 2 7 0,4-2-4 0,-1 1 6 16,-4 0 0-16,3-3-2 0,-2 3 4 16,2 0 0-16,-2 0-3 0,1 0-2 0,-1 0 4 15,-2-2-2-15,1 2 0 0,-12 2-3 16,10-2 2-16,3 0 1 0,-1 3-5 0,1-3 9 16,0-3-5-16,-1 6 5 0,2-6-6 15,3 3 0-15,1 0-2 0,0-3 9 0,-1 4-7 16,5-1 0-16,1 0 8 0,-1 0-4 15,-1 0-5-15,1 0 1 0,3-1 3 0,-2 4 2 16,-1-3-2-16,4-2-2 0,-4 2 3 16,5 2-3-16,-4 1 0 0,4-2 7 0,-4 1-9 15,5-2 5-15,1 2 1 0,-1-2-11 16,0 2 8-16,0-2 0 0,2 0 0 16,-1 0 0-16,-1 0 1 0,2 0-2 15,5 0 0-15,-2 1 4 0,1-1 1 0,0 0-4 16,-1 2-2-16,4-2 3 0,0 3-2 15,-2-3 2-15,7 2-6 0,3-2 1 0,-14 0 0 16,14 0-14-16,-12 0 5 0,12 0-24 16,-8 0-9-16,8 0-17 0,-6-5-25 0,6 5-24 15,-9-3-188-15,9 3 183 0</inkml:trace>
  <inkml:trace contextRef="#ctx0" brushRef="#br0" timeOffset="118751.9">1797 5637 829 0,'0'0'108'0,"-7"0"-18"15,7 0-21-15,0 0-5 0,-8 0-5 0,8 0-5 16,0 0 12-16,-7 1-2 16,7-1 5-16,-6 4 2 0,6-4-3 0,0 0 0 15,0 0-4-15,0 0 0 0,0 0-3 16,-6 0-7-16,6 0-2 0,0 0-2 0,-4 2-8 15,4-2-2-15,0 0-5 0,0 0-3 16,10-11 2-16,-4 4-3 0,6 2 2 0,4-5-8 16,-2-4-4-16,16-4 1 0,0-3-5 15,1 3-2-15,2-5 0 0,3 2 0 16,8-8-9-16,9 5-1 0,-3-3-10 0,-1-1-10 16,1 1-22-16,-2 1-20 0,1-1-34 0,-4 3-22 15,-11 3-42-15,-1 1-30 16,1-1-61-16,-3 2-267 0,-7-1-18 0</inkml:trace>
  <inkml:trace contextRef="#ctx0" brushRef="#br0" timeOffset="119096.9">2410 5044 1297 0,'-5'-2'-46'0,"5"2"16"0,-3-4 12 15,0 2 12-15,3 2 8 0,-4-4 8 0,4 4 10 16,0 0 1-16,0 0-3 0,0-3 3 16,0 3 4-16,0 0-8 0,9-2 5 15,-9 2-2-15,10 0 3 0,-10 0-10 0,15 5 2 16,-5 1 4-16,5 5 2 0,1 1-5 15,5 11 3-15,0 0-1 0,1 1 0 0,-4 4-2 16,-1 1 4-16,0-1-7 0,-4 6 9 16,-1-2-9-16,-4 2 3 0,1 4-3 0,-5 0-4 15,-4 3 5-15,-6 3-18 16,-1-1-31-16,-1 1-36 0,-4-5-47 0,-6 9-55 16,4-9-259-16,-1-5 58 0</inkml:trace>
  <inkml:trace contextRef="#ctx0" brushRef="#br0" timeOffset="120071.99">6729 5596 1131 0,'-9'3'-36'0,"3"-1"4"16,2 2 23-16,-2-1 14 0,1-1 19 15,-1 1 15-15,2 1 8 0,-3 0 13 16,4-1 4-16,-2-1 4 0,5-2 1 16,-6 4 0-16,2-3-1 0,4-1-8 0,-7 4-1 15,5-2-3-15,2-2-5 0,0 0-3 16,0 0-2-16,0 0 2 0,-3 1-4 0,3-1-2 16,0 0-1-16,0 0-1 0,0 0 0 15,0 0 3-15,13-9-5 0,-4 2 4 0,2-2-7 16,1-1-3-16,5-3-1 0,2 0-1 15,7-8-5-15,-1 3-4 0,2-1-6 0,-4-2 0 16,2 0-15-16,2 0-16 0,-2 2-18 16,0 0-21-16,-3 3-29 0,-6 2-34 0,-5 4-41 15,0 0-48-15,-3 2-404 16,1-2-110-16</inkml:trace>
  <inkml:trace contextRef="#ctx0" brushRef="#br0" timeOffset="120344.99">6901 5238 1610 0,'0'0'-41'0,"-4"-3"23"0,4 3 16 0,-3-6 14 16,3 6 23-16,3-6 7 15,-3 6 12-15,4-5 5 0,1 1 2 0,-4 1-5 16,3-1-4-16,3 1-6 0,-1 0-5 15,3 3 0-15,-3 0 0 0,4 2-2 0,0-1-6 16,5 6-1-16,-3 0-5 0,0 2-1 16,-2 2-2-16,7 7-2 0,-9 0-3 0,2 5-6 15,0 0-16-15,-10 4-20 0,1 1-24 16,-7 13-43-16,-1 1-57 0,-1-2-58 0,-2 3-411 16,0-3-113-16</inkml:trace>
  <inkml:trace contextRef="#ctx0" brushRef="#br0" timeOffset="138996.06">676 1704 1512 0,'0'0'-95'0,"0"0"22"16,-4-2 7-16,4 2 15 0,-5-4 22 0,5 4 2 16,0 0 15-16,0 0 8 0,-6-2 5 15,6 2-5-15,0 0-9 0,0 0 18 0,0 0-7 16,0 0-7-16,-12 10 0 0,10-6 13 16,-3 3-6-16,3-1-7 0,-2 3 9 0,2 1-6 15,0-1 19-15,-3 2-4 16,4 1-9-16,1-3-6 0,-2 2 9 0,2 0 4 15,-2-1-8-15,4 1 0 0,-2-4 2 16,3 6 8-16,0-3-8 0,-1-2-8 16,0 0 8-16,3 1 3 0,-2-2-10 0,2 2 8 15,-1-3 3-15,2 3 2 0,1-2-7 16,3 2 1-16,-2-4 9 0,4 0-4 0,1 2-13 16,1-1 15-16,-1 0-7 0,2 2 3 15,0-3 5-15,0 1-6 0,0 1-7 0,2 1 4 16,-1 2 1-16,-2-3 5 0,-1 0-3 15,2 4 4-15,-6-2-3 0,3 2-3 16,1-2 5-16,-3 3 7 0,-3-5 1 16,-1 5 1-16,0-3 4 0,-2 0 10 15,0 1-5-15,-1 1 8 0,-1 0-8 0,-4 3 4 16,-3-3 3-16,-1 2-6 0,-3 3-5 16,-1-3 1-16,-5 3-15 0,-5 5-21 0,0-7-53 15,3-3-48-15,-1-3-59 0,6-5-212 16,-3-3 100-16</inkml:trace>
  <inkml:trace contextRef="#ctx0" brushRef="#br0" timeOffset="139891.97">804 1453 1015 0,'2'-6'12'0,"-2"6"24"0,0-4-7 15,0 4-6-15,0 0 2 0,0 0-17 16,0 0 15-16,0 0 5 0,0 0-1 15,10 8 4-15,-3-1-8 0,-3 4-3 16,5 3 0-16,1 3 6 0,2 2-3 0,3 11-2 16,5 2 6-16,-2 0-5 0,-1 2 3 15,0 2-8-15,-1 0-7 0,3 0 7 0,6 7 1 16,-5-8-1-16,-4-1-1 0,3 0-4 16,1-2 1-16,-2-4 1 0,-1-2-4 15,3-1 0-15,0-2 3 0,-3-5-7 0,-3-3 6 16,-1-3 0-16,-1-3-5 15,1 1-1-15,0-1 3 0,-1-3 2 0,1-3-4 0,1 0 0 16,1-3-6-16,0-3 6 16,-2 0-3-16,2-3-1 0,0-1 1 0,-2-1-1 0,-2-4 1 15,-1-2 2-15,1-6-5 16,-3-1 2-16,-6-1-1 0,2-4-3 0,-1-1-3 16,-3-12 3-16,0 5 1 0,-5-6-4 15,3 0-1-15,-2 2 4 0,0 10 0 16,-1 4-6-16,3 7 6 0,-1-2-5 0,-2 4 5 15,1 0-3-15,1 9 4 0,2-4-5 16,-3 3 2-16,-1 1 9 0,3 0-13 0,-2 4 2 16,4 2-1-16,-6 0 1 15,6 0 2-15,-6 7 4 0,4-2-6 0,-1 4 9 0,1 3-8 16,2 1 0-16,2 6 4 0,1 0 0 16,-1 0 4-16,1-1-3 0,4 5 1 15,-1-1 3-15,5-3-6 0,-1 3-1 16,1-6 6-16,1 0 4 0,1 0-3 0,2-7 2 15,-1 1 0-15,1-2-7 0,3-1 4 16,-3-4 2-16,2-1-4 0,0-4 1 16,4-1 1-16,3-4 3 0,-1-2-2 0,-3-3-3 15,-1-3 8-15,2-6-6 0,1-1 2 16,-7-5-4-16,-1 3-3 0,-4-9 4 0,1 1-2 16,-6 2-4-16,0-7-3 15,-1 6 0-15,1 3 2 0,-4 1-2 0,-1 1 2 16,0 0-1-16,0 5 3 0,0 2 0 15,-1 4-2-15,1 2-4 0,-2 3-8 0,-1 2 0 16,3 5 8-16,-2 1-4 0,2 2 5 16,0 0-2-16,0 0 4 0,-10 13-6 0,8-7 8 15,-1 1-5-15,1 3 4 0,2-1 0 16,2-1 1-16,-2 3 6 0,3-2-1 16,1 3-1-16,0-3 0 0,2 1-3 0,2-2-11 15,3-1-4-15,1-1-20 0,3-4-14 16,4-1-26-16,1 2-26 0,5-7-33 0,3 0-268 15,0-2 85-15</inkml:trace>
  <inkml:trace contextRef="#ctx0" brushRef="#br0" timeOffset="140178.34">2110 1163 1076 0,'-7'-2'-30'0,"7"2"3"0,0 0 5 16,0 0 29-16,-4 8 24 0,6-3 16 0,0 5 4 16,0-1 0-16,4 11 2 0,-1 2-11 15,2 4 2-15,-2 13-2 0,5 2-4 16,3 1-4-16,-2 1-2 0,-3 3 0 0,3 6-1 15,-1-8-10-15,-1 0-17 0,1-5-30 16,-2-3-37-16,4-2-36 0,-7-6-39 0,2-5-59 16,-3-8-155-16,0 3 134 0</inkml:trace>
  <inkml:trace contextRef="#ctx0" brushRef="#br0" timeOffset="140480.76">2009 988 886 0,'-3'-3'-32'0,"3"-3"20"0,0 6 7 0,0-3 5 15,0 3 6-15,0-6 3 0,0 6 9 16,5-3-6-16,1-1 4 0,-2 3-3 0,3 1 10 15,1 0-14-15,-8 0 5 0,20 1-4 16,-6 3 2-16,-4 1 2 0,6 2 6 16,4 4-8-16,-3 3 8 0,0-3-6 15,-3 5 0-15,-2 2 9 0,3 2-15 16,-8 3-10-16,1 11-45 0,1-1-40 0,-7-2-55 16,-1-6-139-16,-4 0 200 15</inkml:trace>
  <inkml:trace contextRef="#ctx0" brushRef="#br0" timeOffset="141148.09">1224 2423 734 0,'2'2'14'0,"-2"-2"12"15,0 0 12-15,0 0 2 0,0 0 14 0,13-5 13 16,-8 2 1-16,0-3 2 0,3-2-2 15,5-2-2-15,1-5-9 0,11-4-3 0,3-3-7 16,12-8-1-16,4-3-6 16,6-1-1-16,5-1-2 0,2-4-1 0,16-11-4 0,5-1-5 15,0-2 3-15,6-2 0 0,1-1-5 16,5-3 1-16,-1 0-2 0,3 0-9 0,3 2 3 16,2-3-5-16,-2 2-8 15,0-1-15-15,2-1-18 0,-5 2-11 0,0 4-20 16,-3-1-32-16,-8 8-18 0,-5 2-20 15,-18 12-18-15,-7 5-273 0,-3 4 70 16</inkml:trace>
  <inkml:trace contextRef="#ctx0" brushRef="#br0" timeOffset="159467.84">1620 3302 1067 0,'0'0'-40'0,"0"0"11"15,0 0 13-15,0 0 28 0,0 0 4 16,0 0 20-16,0 0 1 0,0 0 6 15,-10-4-3-15,10 4 7 0,0 0-2 16,0 0-4-16,-2-2 0 0,2 2-5 0,0 0 5 16,0 0 4-16,-3-5 0 0,3 5-1 15,0-5-1-15,0 5-2 0,0-6-3 0,0 0-1 16,0 3-1-16,3-4-1 0,-3 0 9 16,2-3-6-16,-2 2 0 0,0-6-6 0,5-4-2 15,-4 0 0-15,1-2-8 0,0-8 1 16,1 1-7-16,-1-13-2 0,1-2-3 0,0-1 1 15,1-2-2-15,-2-1-1 0,3 1-5 16,-4-1 1-16,6-3-1 0,-5 5-6 16,2-4 6-16,-4-2-1 0,0 5-4 15,2 0-2-15,-2 3 4 0,0 9-5 0,0 2 4 16,0 2 0-16,-2 2-3 0,2 4 3 16,0 0-3-16,0 2-2 0,0 2 4 15,-2 4-4-15,0 0 3 0,4 2-2 0,-4 2 1 16,2 1-5-16,0 1-5 0,0 1-4 15,0 1-3-15,0 1-6 0,-2 0-1 0,2 0-4 16,0 3 2-16,0 3-3 0,-2-6 4 16,2 6-4-16,0-5 7 0,0 5 5 0,0 0-2 15,0 0 1-15,0 0 1 0,0 0 7 16,0 0-4-16,-5 14 1 0,2-6 4 16,3-3 0-16,-3 3 0 0,1-1 3 15,0 3 4-15,0 1-5 0,-1 3 7 0,0-3 1 16,1 3-20-16,-3 0 7 0,3-2 8 15,-4 1-5-15,1 4 1 0,3 0 3 0,-3 0-9 16,-2 0 11-16,-1 3 0 0,0-4-4 16,-1 4 13-16,-2 0-3 0,1-2-2 15,1 1-7-15,-4-1 3 0,3-2 2 0,-2 2 3 16,1-6 3-16,2 2-1 0,-1-3-1 16,0 0 1-16,4-2-5 0,-3 0 8 0,4-4-4 15,-2 2 8-15,2-3-7 16,2 0 7-16,-2-3-3 0,5-1-7 0,0 0-6 15,0 0-9-15,-8-7-6 0,6 0-3 16,2-4-2-16,0-3-10 0,2 1 4 0,0-6-14 16,-1-1 5-16,4-3-3 0,3 0 3 15,3-13 7-15,0 2-11 0,1 0 10 0,1 0 0 16,1 0-1-16,1 4 8 0,2-2 11 16,-1 5-5-16,-1 1-2 0,0 5-3 15,0 5 20-15,-3-4-10 0,1 9 14 0,-1-2-7 16,1 3-5-16,-1-1 0 0,-1 4 5 15,2 1-2-15,-2 2 3 0,-1 2-2 0,0 2 6 16,0 0-4-16,3 2 4 16,-1 2-2-16,0 2 6 0,-2-1-4 0,2 5 1 15,1-1 2-15,0 1 1 0,-1 0 0 16,-2 2-16-16,3 2-16 0,-1-4-27 0,2 8-116 16,-6-2 61-16</inkml:trace>
  <inkml:trace contextRef="#ctx0" brushRef="#br0" timeOffset="-193436.07">6311 8392 435 0,'0'0'-29'0,"0"0"4"0,0 0 8 15,0 0 5-15,-2 3 14 0,2-3 3 16,0 0 0-16,0 0 10 0,4 6-2 0,-4-6 8 16,6 2 0-16,-6-2 7 15,5 4-3-15,-3-2 8 0,-2-2 0 0,8 4-4 16,-4-4 10-16,3 1-3 0,-7-1-6 16,13 5 7-16,-7-5-3 0,2 2 2 0,1-2 4 15,1 0-6-15,2 0 0 0,1 0-4 16,-1 0-1-16,6-2-5 0,-1 2 8 0,1-3-12 15,1 1 1-15,2-1-8 0,4-1 5 16,2 2 0-16,0-2-5 0,-2 1-6 0,3 0 2 16,1 0-1-16,1 1-3 0,12-3 7 15,-7 0-2-15,8 2 0 0,3-1 3 0,-5 0-8 16,6-1 5-16,0 0-4 16,-4 2-6-16,1-1 4 0,3-2-5 0,-1 3 6 0,1-5-2 15,5 3 0-15,-4 0 0 16,2 0-2-16,2-1 4 0,0-1-2 0,8-2 4 15,-8 2 1-15,11-2 0 0,-2 2-15 16,2-2 7-16,-1 0-3 0,4 0 5 0,-5 2-3 16,4 1-3-16,-8 3 7 0,10-6-5 15,0 6 0-15,-10-1 4 0,11-2 1 0,0 3-3 16,-1-2 3-16,4 4-4 0,-3 0-6 16,3-3 7-16,-3 2 1 0,0-3 0 0,-1 3-2 15,3-1 6-15,1 3-2 0,-1-2-4 16,0-2 1-16,4 3 0 0,-2-1-3 15,-1 0 1-15,3 0 1 0,-6 2-2 0,2-5 2 16,4 5-3-16,-4 0 3 0,0 0-2 16,1-1 3-16,-10 1 0 0,-4 1 1 0,14-1-7 15,-14 0 8-15,12-1-7 0,-12 1 4 16,0 0 7-16,14 0-5 0,-15-1 0 0,3 2 1 16,1-1 2-16,-2 0-5 0,11-1-1 15,-10 2 6-15,-1-1-7 0,14 0 7 0,-1-1-1 16,-2-1-5-16,-12 2 3 0,2-2-4 15,-3 1 4-15,3 1 0 0,-2 0 1 0,-2-2-1 16,0 2-2-16,-3-4 3 0,-4 4 0 16,4 0 1-16,1-1-2 0,-3-1-5 15,-1 2 1-15,-1 0 5 0,-2 2 2 16,-2-2-3-16,-5 1-2 0,-7-1-4 0,0 4 4 16,-1-4 8-16,-4 2-7 0,1-1 4 15,-3-1-2-15,-1 2 0 0,-6-2 2 0,-1 2-4 16,2-1 3-16,-4-1-5 0,-2 0 4 15,-3 1-5-15,-2-1 3 0,2 0-2 0,-1 0-2 16,-3 2-14-16,3-2-17 0,-6 0-33 16,-3 0-38-16,13 5-94 0,-11-3-85 0,-2-2 197 15</inkml:trace>
  <inkml:trace contextRef="#ctx0" brushRef="#br0" timeOffset="-192217.14">18265 8447 779 0,'0'0'15'0,"0"0"12"0,0 0 3 16,-5 2-7-16,5-2 5 0,0 0 9 15,-7 1 1-15,7-1-5 0,0 0 10 0,0 0 4 16,0 0-9-16,0 0 4 0,0 0-6 16,0 0-9-16,0 0 4 0,0 0-3 15,0 0 0-15,23-1-3 0,-12 1-3 0,2-2 2 16,-1 0-1-16,5 0 2 0,-1-2-3 16,12 0 0-16,-1 1 0 0,13-1 3 0,2 2-5 15,5-1 3-15,-2-1 0 0,4-2 1 16,5 2-1-16,0-2-2 0,12 1-1 0,0-3 3 15,11 0-3-15,-4 3 0 0,6-5-5 16,0 1 2-16,4 3 3 0,4-5-5 0,5 3-7 16,0-1 3-16,0-5-1 0,23 2-2 15,-24 0 0-15,27-1-5 0,-28 4 4 0,0-1 2 16,2 2-1-16,2 1 0 0,-3-2-4 16,4 2 0-16,-3 0 0 0,1 0 4 15,-8-1-8-15,1 3 2 0,-4-4-4 16,-4 2 5-16,-5 2-2 0,3-2 0 0,-5 3-3 15,-2-1 5-15,-12 3-2 0,0-3-3 16,-2 1 3-16,-5 2-1 0,-2 0 7 0,-2 2-9 16,-1 0 2-16,-8-1 0 0,-6-1 0 15,-4 2-1-15,3 2 0 0,-7-2-2 0,3 0 4 16,-3 1-5-16,-3-1 4 0,0 0 0 16,-3 0 2-16,-4 0 3 0,2 2-8 0,-2-2-1 15,-1 0-8-15,0-2-12 0,-2 4-7 0,-2-2-15 16,2 0-12-16,-1 0-28 15,-3 0-25-15,3 0-26 0,-3 2-53 0,1-2-229 16,-2 2 70-16</inkml:trace>
  <inkml:trace contextRef="#ctx0" brushRef="#br0" timeOffset="-185640.98">5868 9743 1028 0,'0'0'-76'0,"0"0"28"15,0 0 6-15,0 0 7 0,0 0 8 0,0-6 9 16,0 6 5-16,0 0 4 0,0 0 1 16,0 0 4-16,0 0 0 0,7-4 5 0,-7 4-1 15,0 0-4-15,3-3 7 0,-3 3-7 16,5-1 4-16,-5 1 4 0,7-4 1 0,-7 4-1 15,5-1-6-15,0-1 3 0,1 0-2 16,-6 2 3-16,12-2-3 0,-3 0 6 0,-1 1 2 16,1-1 2-16,-1 0-1 0,0 0-2 15,3 1 5-15,2-3-7 0,-2 2 4 16,1 1 2-16,1-3 2 0,1 2-2 16,-1 0 2-16,4 1 0 0,-3-1-12 0,3 0 6 15,0 0-5-15,2 0 3 0,2 1 1 16,-1-1-1-16,2 0 3 0,1 0-2 0,-1 0 2 15,2 2-1-15,-1-1 1 0,4-3-6 16,1 2 1-16,1-1-1 0,-6 3 7 0,4-2-6 16,1 0 8-16,1 2-4 0,0-2 4 15,-2 1-9-15,1-1-1 0,-3 2 5 0,2-2-7 16,0 2 1-16,1 0 2 0,-3 0 0 16,4-2-10-16,3 2 5 0,-2 0 8 0,-2 0 0 15,4-1-3-15,2 1-6 0,-5 1 4 16,3-2-2-16,2 1 6 0,-6 0 1 15,6 0-4-15,-3 0 0 0,3 0-2 0,-1 0 12 16,12 1-13-16,-5-1 7 0,4 0-5 16,-6 0 0-16,-4 2 7 0,11-4-11 0,2 4 3 15,-6-4 2-15,6 1 2 0,-10 1-3 16,0 1 5-16,-6-1-2 0,4 0-1 0,-3 0-4 16,14 0 0-16,-10-1 5 0,-4 1 0 15,-2 0-5-15,2 0 3 0,0 1 4 0,-3-2-4 16,-2 1-3-16,3-2 1 15,1 2-1-15,-6 0 9 0,5-2-5 0,1 0 1 16,-2 2-5-16,1-2 3 0,2 2-1 16,-4-2-8-16,2 2 9 0,0-1 0 0,2 1 3 15,-4 0-5-15,2-4 6 0,-1 4 0 16,1 0 5-16,1-1-10 0,-2 1 3 0,1-2-8 16,-1 2 6-16,1 2 2 0,-2-2-4 15,0 0-1-15,1 0 4 0,1 1-1 0,-5-1 0 16,2 0 1-16,3 4 2 0,0-3-6 15,-1-1 5-15,0 0-4 0,0 0 7 0,1 2-7 16,-5-2-2-16,2 0 5 0,-2 0-3 16,7 2 11-16,-2-2-9 0,-2 2 1 15,0-2-10-15,-3 0 6 0,1 2-1 16,-1-2 6-16,2 2 1 0,-2-2-5 0,-2 0-3 16,4 1 3-16,-1 1 2 0,-1-2-9 15,4 0 8-15,-1 2 3 0,-3-2-2 0,-3 0 0 16,3 2-3-16,2-1 9 0,-5-1-1 0,1 2 3 15,2-2-14-15,0 2 5 0,-1-2-3 16,-1 2-5-16,0-2 7 0,2 2 6 0,-1-2 6 16,1 0-12-16,-2 1-1 0,2 1 1 15,2-2 4-15,0 0-7 0,-2 4 5 0,0-8 2 16,-2 8 1-16,3-4-16 16,-3 0 17-16,0 0-6 0,2 0-2 0,0 0 3 15,-1 0-1-15,-1 0 0 0,2 0 3 16,0 0 2-16,0 0-7 0,0 0-1 0,-1 0 7 15,1 0 2-15,-2-4 2 0,-1 4-12 16,8-2 13-16,-7 1-9 0,2 1 1 0,1-2-1 16,1 0 0-16,-6 0-1 0,4 2 6 15,0 0 1-15,-2 0-9 0,3 0 3 0,-1-2 0 16,-2 2 8-16,2 0-3 0,0 0-3 16,0 0-8-16,0-1 11 0,-1 1-2 0,-1 0-1 15,-1 0-3-15,4 0 2 0,-5 1 2 16,2-1-1-16,-1 0-3 0,-2 2 5 15,3-4-4-15,0 2 4 0,-2 0-6 16,-3 0 8-16,4 0-5 0,-1 0 7 0,3 0-11 16,-6 0 8-16,3 2-2 0,-5-2-2 15,4 0-2-15,-1 0-2 0,-3 0 5 0,1 0 5 16,-2 0-7-16,-3 0-13 0,-1 0-14 16,-1 0-12-16,1 0-31 0,-5 0-39 0,4 0-114 15,-1 0 77-15</inkml:trace>
  <inkml:trace contextRef="#ctx0" brushRef="#br0" timeOffset="-182320.06">11944 9786 545 0,'0'0'-35'0,"7"-2"5"0,-2 0 10 0,0-1 10 16,4 1 3-16,-3-3 3 0,1 4 1 0,1-2 6 15,-3 1 4-15,7-1-2 0,-4-1 4 16,2 2 1-16,0-1 4 0,4 1-1 0,-2-1-4 16,1 1 1-16,2 0-4 0,-2-2-4 15,2 4 6-15,0-4 5 0,0 2-3 0,6 0 3 16,-2 0-1-16,3 0-3 0,2 2-1 15,-1-4 0-15,7 3 1 0,0 1 2 0,0-2-7 16,4 2 1-16,8-2 2 16,-4 2 5-16,-5 0-8 0,3 0-1 0,8 0 4 15,0 2-1-15,4 0-3 0,-4-2-1 16,4 0 4-16,1 1 3 0,-1 3-9 0,1-4 1 16,-4 2 5-16,4 0-8 0,-1 0 4 15,-2 0-4-15,0-1 3 0,2 4 4 0,-1-5-3 16,0 2-4-16,-4 0 2 0,-1 1 3 15,2-1-6-15,-6 0 3 0,6 0 2 0,-6-2-2 16,-7 1 2-16,13-1 4 0,-6 2-6 16,-4 2 0-16,-3-4 2 0,11 3-5 0,-5-1 6 15,-7-2-1-15,6 0-6 0,-5 1 1 16,3-1 4-16,-3 2-1 0,1-2 0 0,3 0 0 16,7 1-3-16,-4-1 0 0,-1 2 7 15,5 1-3-15,-5-3-8 0,-6 0 7 16,13 2 0-16,-8 0 1 0,-2-1-5 0,-1 1-1 15,-1 0 1-15,12 0 1 0,-9-2-3 16,1 2-2-16,-4-2 6 0,12 3-10 0,-1 1 7 16,-3-4 1-16,2 3-3 0,3-1-2 15,-10 0 0-15,-1-2-2 0,11 1 4 0,-5 2 0 16,-3 0 3-16,-6-1-1 0,-2 0-1 16,6-1 0-16,-5 1-1 0,15 0-1 0,-10 0 2 15,2-2-4-15,-7 2 5 0,4-2 0 16,10 2 1-16,0 1-1 0,-7-3 5 0,-7 5-4 15,4-5 1-15,-3 0-4 16,3 2 4-16,9 1-2 0,-10-3 0 0,1 2 4 16,-1-2-4-16,2 0 3 0,7 0-1 0,5 0 0 15,-2 1-3-15,-6-2 2 0,-6 1-3 16,14 0 4-16,-4 0 2 0,-5 1-1 0,6-1 0 16,3 3 0-16,-12-3-1 0,-1 2 0 15,-3-1 1-15,3-1 0 0,10 0 2 0,-6-1-2 16,-5 2 2-16,0-1-2 0,12 0 1 15,-5 0 3-15,6-1 0 0,-2-1 2 0,-6-1-3 16,-5 3-2-16,14 0 5 16,-4 0-7-16,-4 0-3 0,7-1 6 0,-9 1-1 0,10 0 2 15,-10 0 0-15,10 0 0 16,-9-2 1-16,5 1-3 0,-4 1 0 0,4-2-1 16,-6 2 2-16,0 0-3 0,6 0 2 15,2-2 2-15,-8 0-2 0,-3 2-2 0,-3 0 4 16,6 0-1-16,-7-3-5 0,12 1 6 15,-4 1 4-15,-6-1 1 0,12-2-3 0,-4 0 4 16,-5 3 1-16,-3-1 1 0,13-3 2 16,-4 2 1-16,-1 0 0 0,2-1-3 0,-6-1 2 15,-7 4 2-15,3-3 2 0,2 4-5 0,7-6-1 16,-5 5 7-16,-7-1-4 0,15 0-2 16,-6-1-2-16,-4 1 0 0,8 1-1 15,-4-1 1-15,-5 2 2 0,1-1-8 16,-4 1 5-16,7 0-1 0,-4 0-3 0,1 0-5 15,-1 0 8-15,14 0-6 0,-12 0 4 16,-1 0-2-16,-1 0-2 0,9 1 5 0,-4 1-3 16,-4-2 0-16,9 1 5 0,-6-1-7 15,-6 2 0-15,1 1 0 0,-1-1 8 0,-2-2-6 16,5 0 0-16,-4 2 1 0,0-2 3 16,0 0-3-16,2 0-1 0,-2 0 1 0,-2 0-1 15,4 0-1-15,0-2-5 0,-1 0 7 16,0 2-4-16,2 0 5 0,-1-5 0 15,3 5-2-15,6-1-4 0,1-2 1 0,-5 1 1 16,8 2 2-16,-3-3-3 0,0-3 3 16,-7 6-3-16,-1-1-1 0,10-3 6 0,-6 2-5 15,6 1 1-15,-7 1 5 0,5-2 2 16,5 0-7-16,-3 0 0 0,-6 2 0 0,5-2 2 16,2-2-4-16,1 4 3 0,-2-2 2 15,2 0-10-15,-1 0 6 0,-2 2 5 0,4 0 5 16,-2 0-7-16,0 0-5 0,3-1 2 15,-4 1 3-15,5-1-6 0,-6 1 4 0,4 0-1 16,-1-4 1-16,-8 4 1 0,-5 0 2 16,3 0-5-16,-2 0 5 0,11 0-6 15,-6 0 8-15,-8-1-8 0,3 1 3 16,-1 0 4-16,3 0 1 0,-5-2-6 0,3 2 0 16,2 0 1-16,6-2 2 0,-7 2 0 15,0-2 0-15,-5 2-5 0,4 0 0 0,-3-2 3 16,-2 1 3-16,3-1 1 0,0 0-3 0,-6 2 0 15,4-2 6-15,2 2-3 0,-2-1-4 16,-1 1 3-16,-3-4 0 0,1 4-2 0,-2 0 2 16,-3-2 1-16,3 2-2 0,3-1 3 15,-5 1-3-15,-2 0-1 0,0 0-1 0,0-2 2 16,0 2-2-16,-4 0 3 16,0-2-3-16,-3 0 6 0,-2 2-5 0,0 0 1 15,0 0-2-15,-4-2-3 0,0 2 9 16,3-1-3-16,-5 1-7 0,1 1 7 0,-7-1-6 15,12-1-1-15,-12 1 0 0,6 0-13 16,-6 0-2-16,12 1-18 0,-12-1-14 0,0 0-20 16,3 2-143-16,-3-2 73 0</inkml:trace>
  <inkml:trace contextRef="#ctx0" brushRef="#br0" timeOffset="-173721.51">12563 15373 650 0,'0'0'54'0,"0"-6"2"0,0 6 1 0,0-6-7 0,0 6 1 15,0 0 4-15,-2-3-10 16,2 3 5-16,0 0-3 0,0 0 5 0,0 0 4 16,0 0 11-16,0 15 2 0,0-2-3 15,0 4 3-15,0 4 2 0,-2 5-3 0,1 12 2 16,-4 2-4-16,-4 17 1 0,1-10-6 15,2 16-3-15,-3 1-3 0,-1 3-1 0,0 1-8 16,-3 0-3-16,3 2-4 0,-1 2-3 16,-2 2-4-16,3 2 1 0,2 1-7 0,-4 0 2 15,2 3-6-15,-2 1 0 0,4 0-2 16,-3-1-3-16,2 4-3 0,4-4-1 0,-5-1-1 16,3-3-1-16,-1-5-3 0,-4 3 2 15,2-2 0-15,2 0 3 0,-1 1 0 16,1 0-4-16,0-5 4 0,-1-1-1 0,3-1-1 15,-3 2 0-15,1-3 6 0,3-1 1 16,3-3-5-16,-1-11-1 0,-2-2 0 0,3 1 0 16,2 0-3-16,-2-2 2 0,0-2-4 15,4 3 1-15,-4-4 0 0,-2 3-4 0,4-4 1 16,-5 0-2-16,5 1 1 0,-2-7 0 16,2-4-2-16,-3-7-1 0,3-3-5 0,0-1-18 15,-5-2-18-15,5-4-21 0,-2 0-21 16,4-3-19-16,-2-3-17 0,-2-3-42 0,4-4-44 15,-2 0-70-15,0-3-295 16,0 0-70-16</inkml:trace>
  <inkml:trace contextRef="#ctx0" brushRef="#br0" timeOffset="-171243.3">12496 15301 1433 0,'8'-9'-93'0,"-3"2"23"0,4-1 13 15,-4 1 15-15,3 0 8 0,4 0 7 0,-4 0 7 16,4-4 11-16,3 4-1 0,0-2 7 16,3-2-2-16,6 1-1 0,-3-1-3 0,10-3 7 15,-3 5-10-15,5-2 13 0,-6 1 3 16,11-1-10-16,-6 4 3 0,5-1 4 0,5-2-6 16,3 3 7-16,-3-2-4 0,1 1-3 15,6 0 1-15,-3-1-1 0,4 2-5 16,9-3 13-16,3 0-13 0,-2 1 2 0,0 0 8 15,6 0-6-15,-3-3 4 16,0 3-3-16,-1-1 3 0,2-1 3 0,-4-1-2 0,3 2 0 16,1 4 1-16,-4-4 3 0,3 2 4 15,-2-2 0-15,4 1 2 0,-2 4-5 0,1-3-4 16,0 0 9-16,4 3-3 0,2-2-7 16,2 1 3-16,3 0-4 0,4-1 1 0,-2 1 7 15,-2 0-6-15,5 0 1 0,-2 1-1 16,-1 1-4-16,4-3 4 0,0 1 4 0,-2 0-7 15,1-2 7-15,2 5 3 0,-2-3-3 16,0 2-4-16,2-2-1 0,-3 3 6 0,-1-1 0 16,4 0 1-16,-4 0-3 0,3-1 0 15,-1 1-6-15,0 0 6 0,-1-4 2 0,6 3 2 16,-1-1-8-16,0 1-4 0,-2 1 6 16,-1 0 2-16,3-1-5 0,3-1 4 15,-5 2-5-15,-1 0 6 0,-2 2-7 16,0 0 4-16,-6 1-4 0,1 1-5 0,-4 0 3 15,0 0-6-15,-1-2 4 0,-12 2-1 16,-1 2 2-16,-2-2 2 0,-1 0-6 0,1 0 6 16,-6 0-5-16,-4 1 1 0,-6 1-3 15,-8 0 2-15,2 0-2 0,0-2-1 0,-9 2 5 16,0-2 0-16,1 2-4 0,-9 0 2 16,0-2 0-16,2 0-7 0,-2 1 7 0,-5-1 10 15,1 2-4-15,-1-2 0 0,-1 0-1 16,-3 0-2-16,3 3 1 0,-9-3 5 0,12 0-4 15,-8 0 7-15,5 2-3 16,-5-2-1-16,-4 0 1 0,11 1 3 0,-8-1-6 16,-3 0 2-16,11 2 0 0,-9 0-6 15,-2-2 12-15,9 0-14 0,-5 2 12 0,-4-2 2 16,6 4-10-16,-1-2 4 0,-5-2 1 16,3 3-3-16,-1 1 4 0,1-2 5 0,1 2-1 15,-2 2-1-15,-2-1-6 0,1 5 1 16,-1-1 5-16,0 4-4 0,0 0 7 0,-1 7 0 15,-1 0-4-15,-2 7 4 0,-1-1-3 16,2 12 0-16,-7 2 2 0,2 3 1 0,2 1-2 16,-2 1 3-16,2 3-3 15,-5 11 4-15,5 5 3 0,-3-3 9 0,1 5-16 0,3-1 8 16,0-1-2-16,-2 4 0 16,1-2 8-16,-1 2 11 0,1 0-8 0,0 0 1 15,3-5-1-15,-2 2 3 0,-2-1 1 16,1-3-1-16,-3-1 2 0,6 3 0 0,-6-5-2 15,3 1 4-15,-3-2-4 0,5-10 1 16,-3 2-2-16,2 10-4 0,-4-12 2 0,3 11-3 16,-3-1 1-16,1 0-1 0,0 0 3 15,-1-1-4-15,3-8 6 0,-1-3-6 0,2 0 0 16,-2 0 2-16,3-1-2 0,0 0-1 16,-3-1-8-16,5 0 4 0,-2-1 1 15,-3-1-5-15,5 1 3 0,2-2-3 0,-1-6 0 16,-1 5-2-16,2-5-10 0,2 7 5 15,-1-2-1-15,-1 2 8 0,2-9-5 0,1 10-4 16,-3-10 1-16,2-2-1 0,0 10 9 16,1-6-8-16,-3-5-5 0,0 0 7 0,1 0 2 15,-1-1-3-15,0-2 1 0,0 3 6 16,0-3-1-16,0 1 6 0,0 1-6 0,0-5 6 16,-1-1 1-16,1 3 1 0,0-2 9 15,0-1-4-15,-3 1-3 0,3-2-2 0,0 0-2 16,0-1-4-16,-2 2 5 0,0-3 0 15,2 3-3-15,-3-1 3 0,3-3-3 16,-2 3 0-16,2-6 0 0,-1 4 0 16,-1 0-1-16,-1 0 0 0,1-4-2 0,0 0-3 15,2 1 3-15,-2-2-2 0,2-1-1 16,0 3 2-16,0-5-3 0,-2 1 1 0,2-1 0 16,-2-2 1-16,2 0-5 0,-2 3 2 15,-3-1-3-15,3-1 6 0,-1 1-5 0,-2-1 3 16,-2 1-3-16,6-1 2 0,-3-3-1 15,-3 2 3-15,3 1-2 0,-2-1-3 0,1-1 1 16,2-1 1-16,-4-1-1 16,3 1 2-16,0 0-2 0,-3 0-4 0,1-1 1 15,2 0 3-15,-2-3 1 0,-1 3-3 16,1 0 2-16,2-3-1 0,-5 1 0 0,5 0 1 16,-5-1-3-16,4 2 4 0,-2-2-2 15,1 3-4-15,-3-4 7 0,1 3-2 0,2-3-1 16,-5 2 0-16,5 0 1 0,-3-2 2 15,-1-1-1-15,4 4 8 0,-5-2 4 0,3-1-1 16,-3 2-2-16,-1 0 3 0,2-2-3 16,-3 1-1-16,1 1 8 0,-5 0 3 0,2-1 3 15,-2 4-2-15,0-6 2 0,1 3-3 16,-6 0 0-16,4 0-1 0,-6 1-2 0,-1-1-2 16,0-1 5-16,0 1-6 15,-5 1-3-15,1-3 2 0,0 1-3 0,-18-1-1 16,12 0 1-16,-12 0 0 0,3-2-2 15,1 0-2-15,-4 0 0 0,1 0-2 0,-3 0 0 16,4-2-1-16,-5 2 3 0,-1-2-2 16,-2 0-2-16,-4 0 4 0,1 1-1 0,-3 1-1 15,-13-2 1-15,14-1 1 0,-13 1-1 16,0 0-1-16,-1 0 0 0,-2-1-1 0,7 1-2 16,-4 2 1-16,2-4 0 0,-1 3-1 15,14-1 0-15,1 0-1 0,-12-2 2 0,0 0-1 16,14 2-2-16,0-2-2 15,-2 2 4-15,-2 0-1 0,0-1 1 0,5 1-2 16,-13-4 4-16,10 5-8 0,0-3 7 16,3 0-1-16,-5 0-4 0,5 1 3 0,-3-2 0 15,3 2-3-15,-1-3 2 0,3 2 0 16,1-1 0-16,-3 1 1 0,2 0 1 0,2 1-3 16,-1-2-1-16,6 0 2 0,-4 1 1 15,3 0-2-15,3-1-2 0,-2 1 1 0,-3-2 1 16,1 3 2-16,-3-3-3 0,4 2 3 15,-4-2-3-15,1 3 0 0,4 1 3 0,-6-1 0 16,6 1-1-16,-4-1 0 16,2 1-3-16,-4 0 4 0,4 2-2 0,10-1-2 0,4 1 4 15,-5-3-3-15,5 3 1 16,-1 0 1-16,0 0 2 0,2 0-4 0,-2-2 2 16,0 4 0-16,3-2 0 0,-3 0 2 15,-2 3-5-15,-7 0 2 0,7-3-2 0,-8 3 1 16,9 1 3-16,1-1-2 0,-12 0 0 15,6-3 3-15,7 4-2 0,2-2 0 0,-1 0 2 16,-2-2-2-16,3 2 1 0,0 0 0 16,4-2-1-16,-5 1 2 0,1 4-3 0,6-5 2 15,-2 1-1-15,-1-1-2 16,1 4 3-16,0-2-1 0,2 0 2 0,2-2-3 16,-2 1 1-16,4 2-1 0,-5-1 2 15,8-1-1-15,-3 1-1 0,4 0 0 0,0 0-1 16,3 0 2-16,-1-2 0 0,3 2 1 15,2-2 4-15,-3 2-6 0,5-2 0 0,-3 0 1 16,3 1 1-16,-1-1-1 0,7 0 6 16,-10 2-8-16,10-2-1 0,-10 3 2 0,3-3-1 15,7 0 1-15,-8 3-1 0,4-3 1 16,4 0 2-16,-8 2-4 0,8-2 3 0,-7 2-4 16,7-2-2-16,0 0-32 0,0 0-38 15,0 0-53-15,-10-2-78 0,10 2-134 0,-3-10-238 16,3 5-79-16</inkml:trace>
  <inkml:trace contextRef="#ctx0" brushRef="#br0" timeOffset="-170473.16">13185 15707 1489 0,'4'-2'-33'0,"-4"2"16"0,0 0 6 16,0 0 5-16,0 0 10 0,9 8 28 0,-8-2 17 15,1 3 4-15,3 4 3 0,-1 5-1 16,2 16 4-16,1 5-3 0,-4 3 0 16,-1 1-1-16,1 2-1 0,1 3-8 0,-4-2 1 15,0 1-4-15,-2-1-2 0,0 1-6 0,-1-5-1 16,1 5-7-16,2-1 3 16,-1-1-4-16,-4-5-8 0,3-2 7 0,0-8-7 15,0-5-6-15,-2-2-16 0,0-4-26 16,1-1-31-16,1-5-41 0,0 0-35 0,2-3-36 15,-1-3-74-15,1 0-297 0,-3-4-47 16</inkml:trace>
  <inkml:trace contextRef="#ctx0" brushRef="#br0" timeOffset="-168910.01">13201 15710 1425 0,'0'-5'-22'0,"-2"2"30"16,2 3 17-16,0-10 19 0,0 5 5 0,0 1 13 15,0 4 6-15,4-10 3 0,-1 7 1 16,1-1 2-16,0-2-3 0,0 3 1 0,3-1-6 15,-4 0-2-15,8 0 0 0,2-1-2 16,-2 1 3-16,7-2-8 0,-1 2 1 16,8-3-2-16,2 1-4 0,15 1-6 0,5-3 1 15,-4 0-5-15,10 1-1 0,12 1-4 16,-12 2-3-16,16-2-6 0,-5 3 0 0,-9-1-4 16,12 0 3-16,-12 2-8 0,2-1 1 15,10 1-3-15,-10-1-4 0,-5 0 1 0,-1 1 2 16,-4-2-5-16,0 3 3 0,-5-4-3 15,-9 4 5-15,-1-1-10 0,-5 0 3 16,-2-4-1-16,-2 4 1 0,-1 1 1 0,-5-1-7 16,-3-1 9-16,-2 1-6 0,2 1-2 15,-4-1 2-15,-2 2-3 0,0-2 1 16,-1 2-1-16,1 0 1 0,-8 0-5 0,12-1 1 16,-12 1 1-16,9 0-1 0,-3 0-3 15,-6 0-2-15,7-2 1 0,-7 2 2 0,0 0-1 16,0 0-2-16,10 2 2 0,-10-2 4 15,5 3-5-15,-5 0 1 0,0-3-2 0,0 10 1 16,0-4 0-16,0-1 4 0,-2 5-4 16,-1 0 1-16,3 3 0 0,-2 2-3 0,0 6 6 15,-2 1 3-15,0 5-4 0,1 1 3 16,0 10-1-16,-2 0 4 0,-1 1-7 0,3 3 4 16,2 0 0-16,-3-1 1 15,-1 0 2-15,3 0-3 0,-2 2 3 0,-2-2 0 16,3 0-1-16,1 2 2 0,2-4 0 15,-1-7-1-15,-6 6 2 0,5 2 1 0,2-8-2 16,0-2 0-16,-2 10 0 0,2-8 2 16,0-4-3-16,0-5 0 0,0-1-4 0,0 1 3 15,0-2 4-15,0 1-3 0,-2-2-4 16,4-3 1-16,-2 3 3 0,0-4-5 0,-2-2 1 16,2 0-1-16,0-1 4 0,0-4 0 15,0 3 0-15,-2-3 0 0,2-1 3 0,0-1-2 16,2 2-6-16,-4-4 3 15,2 0 2-15,0 1-1 0,0-3-3 0,0 3-3 16,-2-3 3-16,0 2 0 0,2-5 2 16,-3 9-2-16,1-5-3 0,2-1 6 0,-1 3-5 15,-4-4 4-15,1 3-5 0,-1 0 2 16,2-1 2-16,-4-1-2 0,4 3 2 0,-7-3-4 16,7 3 2-16,-6-3 1 0,1-2 0 15,-2 3-3-15,-2 0 0 0,-3-2 3 0,2 2 0 16,-2-3-3-16,-2 1 4 0,-5 0 1 15,-1 0-1-15,1 0 0 0,-1-1-3 0,-9-1 3 16,2 2-1-16,1-2 1 16,-2 0 0-16,-3 0-1 0,3 0-1 0,-3 0 0 15,4 0 4-15,0 0-1 0,-5 0-6 16,5-2 4-16,-4 2-1 0,2-1-5 0,-1-1 1 16,-2 2 5-16,2 0 1 0,2-4 2 15,-12 2-7-15,10 1 5 0,4-3-4 0,1 2 5 16,1-4-2-16,0 4 0 0,-1-1 0 15,3-2 1-15,5 3 1 0,-2-1-1 0,2-1 6 16,-1 1-10-16,4-1 0 0,-2-1 2 16,2 3 6-16,3 1-7 0,-1-1 1 0,3 0 2 15,-3 0-2-15,4 2-1 0,0 0-3 16,1 0 6-16,2 0-2 0,-1 0-1 0,1 0 2 16,8 0 0-16,-15 0 1 0,10-2-3 15,-5 2 3-15,10 0-1 0,-12 0-3 16,6 2 3-16,6-2-1 0,-12 0 0 0,7 0 2 15,5 0-3-15,-9 2 2 0,3 0-2 16,-1 0 1-16,4-1 1 0,3-1-1 0,-11 5-2 16,7-3 3-16,0 0 1 0,-1 0-2 15,5-2 1-15,-8 1-2 0,4 1 1 0,4-2 2 16,-8 4-1-16,8-4-1 0,-5 2 4 16,5-2-1-16,-3 1-4 0,3-1-6 0,-9 2 9 15,9-2-2-15,-4 4 1 0,4-4 3 16,0 0 1-16,0 0-4 0,0 0 1 0,0 0-1 15,-7 1 2-15,7-1 4 16,0 0-5-16,0 0 0 0,0 0 2 0,-4 2-1 16,4-2-2-16,0 0 0 0,0 0 1 15,0 0 4-15,0 0-1 0,0 0-1 0,0 0 1 16,0 0 0-16,0 0 0 0,0 0 2 16,0 0-4-16,0 0-1 0,0 0-2 0,0 0 4 15,0 0-2-15,0 0-1 0,0 0 0 16,4-12 0-16,-4 12 5 0,0 0 2 0,5-4-5 15,-5 4-2-15,3-3 0 0,-3 3 4 16,3-4-6-16,-3 4 2 0,2-5-1 16,-2 5-1-16,7-3 2 0,-7 1-3 0,0 2 4 15,1-4 2-15,-1 4-1 0,2-6-2 16,-2 6-1-16,5-3 2 0,-5 3 3 16,2-4-3-16,-2 4-6 0,4-3 4 0,-4 3-5 15,2-4-5-15,-2 4-3 0,2-7 2 16,0 4-12-16,0-3 4 0,1 3-3 0,-3-3 0 15,2 1-1-15,-2-2-5 0,1-2 0 16,-1 0-10-16,0 0-2 0,-1-5-5 0,1 0-8 16,-2-4-10-16,-3-2-14 15,1-1-18-15,2 0-32 0,0-5-26 0,-5 1-28 0,3-1-35 16,4-3-79-16,0 1-275 16,0 2-73-16</inkml:trace>
  <inkml:trace contextRef="#ctx0" brushRef="#br0" timeOffset="-168212.34">13550 15924 1465 0,'0'0'-62'0,"-3"-3"44"0,3 3-7 0,0 0 11 16,-3-4 10-16,3 4 11 0,0 0-3 0,-5-3 7 15,5 3-3-15,0 0 6 16,0 0-7-16,0 0-2 0,0 0 17 0,0 0-1 15,-2 10 6-15,2-2 5 0,0 4 8 16,0 1 2-16,2 4-1 0,-2 3 0 0,0 0-1 16,3 6-1-16,-3-1-2 0,2 2-5 15,-2 0 4-15,-2 1-6 0,2 3-1 0,-3-3-3 16,3-1-1-16,-2-1-4 0,2 0 6 16,-2-3-10-16,2 0 1 0,-3 1-5 0,3-3 1 15,0 0-4-15,-1-4-2 0,-1-2-16 16,2 0-28-16,-4-3-25 0,4-1-24 0,0-1-12 15,-3-5-26-15,3 1-23 16,-2-5-26-16,2-1-290 0,0 0 30 0</inkml:trace>
  <inkml:trace contextRef="#ctx0" brushRef="#br0" timeOffset="-167679.98">13544 15776 1152 0,'2'-8'-59'0,"-2"0"11"0,1 3 33 0,2-3 22 16,-3 5 9-16,2-4 19 0,-2 4 8 15,0-3 0-15,0 6 2 0,2-5-4 0,0 1-2 16,-2 4-8-16,0-4-2 16,0 4-2-16,0 0-1 0,0 0-10 0,0 0 12 15,8 11 0-15,-5-1 0 0,1 1 5 16,-2 7 4-16,0-2-3 0,0 4 0 0,2-2-3 15,1 7-1-15,-4-5 0 0,1 1-6 16,1 0 0-16,1 3 4 0,0-3-8 0,-2 1-2 16,0-3 3-16,5-3-1 0,-5 0-3 15,2 2 4-15,3-7-4 0,-4 3 2 0,2-3 4 16,-1 0 3-16,2-3 1 16,1-1-1-16,-2-4-5 0,4 3 0 0,-3-4 2 15,4 0-3-15,-1-4-5 0,-1 0-2 16,3-1 4-16,2-3-5 0,-2-1 0 0,-3-1-5 15,2-3 4-15,2 2 3 0,-3-2-6 16,-3 4 2-16,3-2 2 0,-3 1-4 0,1 3 0 16,-4-3 0-16,0 2 3 0,3 3-7 15,-3-1-2-15,-2 2-2 0,1-3 2 0,-2 5-2 16,5-3-1-16,-5 3 0 0,0 0-2 16,0 0 6-16,0 0-4 0,2 14 3 0,-7-7 0 15,5 3-1-15,0 1 0 0,3 0 2 16,-3 3 0-16,2-1 0 0,-2 1 0 15,2 1 2-15,0-1-1 0,0 3-2 0,0 0 4 16,5 0-16-16,-4-4-24 0,4 3-25 16,-1-3-36-16,0-2-40 0,1-1-30 0,4 1-47 15,-3-3-351-15,2-3-63 0</inkml:trace>
  <inkml:trace contextRef="#ctx0" brushRef="#br0" timeOffset="-167256.9">14175 15926 1397 0,'0'0'-55'16,"0"-7"22"-16,-1 5 22 0,1 2 20 15,-3-5 10-15,3 5 15 0,0 0 2 0,-2-4 5 16,2 4-2-16,0 0-1 0,0 0-5 16,-8-2 6-16,8 2 11 0,-11 8 6 0,7-5 0 15,-3 4 1-15,3 1 1 0,-2 2-2 16,-1 1 0-16,4-2 6 0,-6 5-9 15,7-1 4-15,-4 4-5 0,-1-2 4 0,4-1-8 16,-2 4 0-16,1-1-8 0,1 0-1 16,3 1-3-16,0-2-4 0,-1 0-6 0,1-2 3 15,1 2-5-15,2-3 0 0,-1 0-8 16,2-2-11-16,2 0-30 0,1 1-26 16,1-1-36-16,4-1-47 0,1-3-53 0,-1-1-67 15,3 0-387-15,2-1-138 0</inkml:trace>
  <inkml:trace contextRef="#ctx0" brushRef="#br0" timeOffset="-166416.89">13963 16465 1606 0,'0'-6'-72'0,"0"6"24"16,-2-3 18-16,2 3 21 0,0-6 7 0,0 6 6 15,0 0 14-15,0 0 5 0,-1-4 7 16,1 4 7-16,0 0 2 0,0 0 4 0,0 0 0 15,0 0 0-15,0 0 5 0,0 0 0 16,0 0 0-16,5 11-1 0,-2-6 1 0,-1 0 5 16,0 3-2-16,1-1 2 15,0 2 2-15,1 5 0 0,-1-1-2 0,0 1-1 16,-3-1 3-16,5 3-3 0,-1 3-3 16,-2-4-4-16,0 2 2 0,0-1-2 0,0 1-3 15,0-2-2-15,-2 0-4 0,5 0-4 16,-5 0-5-16,2-2 0 0,-1 1-3 0,-1-3-1 15,3-2 0-15,-3 1-2 0,2-3 2 16,0 2-9-16,0-3-6 0,-2-1-17 0,3 0-29 16,-3 1-29-16,1-3-31 0,-1-3-51 15,0 5-49-15,0-5-64 0,0 0-138 0,0 0-195 16,0 0-94-16</inkml:trace>
  <inkml:trace contextRef="#ctx0" brushRef="#br0" timeOffset="-165535.75">14165 15894 1507 0,'0'0'-64'0,"0"-3"29"15,0 3 8-15,0 0 19 0,0 0 16 16,0 0 5-16,0 0 8 0,0 0 1 0,0 0 1 16,0 0 7-16,0 0 0 0,0 0 4 15,0 0 10-15,0 0 6 0,2 15 1 0,-2-5 4 16,2 2 0-16,0 4-2 0,1 2 1 16,-3 3-1-16,-3 6-7 0,6-2-2 0,-3 5-1 15,-3 1-5-15,1-4-1 0,0 3 1 16,0 8-5-16,-1-6-3 0,3-6-1 0,0 1-4 15,0 0-2-15,0-5-3 0,0-3-1 16,0 2-2-16,0-2-4 0,0-4-5 16,0 0-13-16,-1 0-26 0,1-3-38 0,0-3-31 15,0-2-32-15,-2-1-28 0,2 0-34 0,0-6-65 16,-5 4-245-16,5-4-10 0</inkml:trace>
  <inkml:trace contextRef="#ctx0" brushRef="#br0" timeOffset="-165149.1">14161 15850 1328 0,'0'-6'-22'0,"-2"0"13"15,2 0 22-15,0 0 15 0,0 3 11 0,0 3 3 16,0-8 8-16,2 2 0 0,-2 3-2 15,1-1-4-15,-1 4-5 0,3-6 0 16,-1 3-6-16,2-1-7 0,-4 4-1 0,6-6 3 16,-1 4-8-16,-1 1-1 0,-4 1 1 15,13-4-8-15,-8 3 4 0,2 1-6 0,-7 0 6 16,15 1-7-16,-7 3-2 0,0-3 0 16,-1 1 3-16,1 2-3 0,1-2 3 0,-3 3-8 15,4 2-1-15,-1 0 3 0,-3 2-2 16,3 2 4-16,-1 5 2 0,0-2-6 15,-1 4 3-15,-2 2 0 0,0 0-1 0,-3-3 3 16,3 1-5-16,-8 0-3 0,6 2 6 16,-6-6-2-16,1 5-3 0,-3-1 3 0,2-2 1 15,-6 2-1-15,6 0-9 0,-9 0-29 16,-3-2-29-16,2 2-43 0,0-5-43 0,-1 0-64 16,4-3-281-16,0-1 1 0</inkml:trace>
  <inkml:trace contextRef="#ctx0" brushRef="#br0" timeOffset="-164083.46">16490 15566 1235 0,'-5'-4'-48'0,"5"4"20"0,-1-4 17 16,1 4 2-16,-4-5 17 0,4 5 2 16,-5-2 0-16,5 2 2 0,0 0 3 0,-2-6 1 15,2 6 12-15,0 0 8 16,0 0 9-16,0 0 9 0,0 17 6 0,0-7 5 15,0 1-2-15,2 4 7 0,-2 6 1 16,0 2 4-16,2 5 0 0,-2 2 0 0,-2 14-3 16,2 3-2-16,-2 2-2 0,1 2-4 15,-6-2-3-15,5 3-3 0,-2-4-5 0,0 1-4 16,-5 8-7-16,7-10-4 0,-7-5-4 16,6-1-2-16,1-1-3 0,-3 2-2 0,3-11-5 15,0-2-1-15,-1-6-4 0,3-2-15 0,-1-1-20 16,-1-3-23-16,0-2-25 0,-1-4-29 15,3-1-24-15,-2 0-36 0,2-3-36 0,0-4-58 16,0-1-347-16,0-2-96 16</inkml:trace>
  <inkml:trace contextRef="#ctx0" brushRef="#br0" timeOffset="-162315.28">16410 15587 1559 0,'0'-6'-44'16,"0"0"19"-16,0 0 21 0,3 3 14 15,-3-3 20-15,2 0 3 0,0 3 9 0,-2-1 7 16,1-4 0-16,2 2-2 0,3 1-4 16,0-3-3-16,-1 2-1 0,3-1-4 0,1 2 1 15,-1-5-3-15,2 4-4 0,2-2-4 16,3 2-1-16,0-1 0 0,4 2-2 0,-1-1-6 16,7 1 0-16,-5-3-3 0,7 2 2 15,1 2-3-15,12-3-4 0,-1-1 2 0,-1 2-4 16,4-1-1-16,-2 3 2 15,2-1 4-15,3-3-2 0,-3 3-2 0,-1-2 2 0,1 0-5 16,0 3 4-16,2-1-4 16,-1-1 0-16,-4 1-4 0,-8 0 5 0,-4 3-2 0,1-1 1 15,1 1-2-15,-4-2 0 16,-2 2 2-16,-1 0-4 0,-2 1 1 0,2-1 2 16,-4 0-6-16,4 2 5 0,-4-2-1 15,4 0 1-15,-4 2-2 0,-1 0 0 0,6-1 3 16,-4 1 0-16,1 0-3 0,0 1 2 15,-3-1 0-15,-1 0-2 0,1 0 0 0,3 0-2 16,-3 0 4-16,-5 0-3 0,1 2 0 16,-3-2 3-16,-4 0-6 0,6 0 5 0,-3 0-3 15,-3 0 0-15,1 0-3 0,-7 0 5 16,8 0-1-16,-1 0 2 0,-7 0-4 16,10 2 3-16,-10-2-3 0,8 0 0 0,-6 2 1 15,-2-2 0-15,7 3-1 0,-4 1 2 16,0 2 1-16,-1-3 2 0,0 6-3 0,0 0 3 15,-2 0 0-15,0 5 7 0,0 2 0 16,-4 3-5-16,-1 6 0 0,4 2 3 0,-6 9 0 16,2-1 1-16,-2 5 5 0,-1 2-3 15,1-1 3-15,1 4 2 0,-3-1 4 0,4 1 1 16,-7-1 1-16,4-2 1 0,0-1 2 16,-1 0-2-16,-1-2-2 0,4 2 1 0,-3-2-1 15,3 1-3-15,-3-1 6 0,4-2-7 16,-2 0 1-16,1 1-2 0,-3-2-2 0,8-4-2 15,-8 4 1-15,4-6 0 16,4-3-1-16,-1 0 1 0,-5-3-4 0,3 1 0 16,0-1 3-16,-1-2-1 0,3 0 0 15,-1-1-7-15,0-2 1 0,1 1 2 0,-3-1-1 16,3-2 1-16,1 0 1 0,-6 0-3 16,5-1 0-16,0-4-2 0,1 1 3 0,-2 1 5 15,3-3-6-15,-2-2-3 16,0 1 2-16,2-3 1 0,-3 4-1 0,3-7-2 0,-2 1 4 15,2 2-1-15,-2-2-1 16,2 1 1-16,0-6 0 0,0 9-4 0,0-6 4 16,0-3 3-16,-1 5-8 0,-2-4-1 15,3-1 1-15,0 7-2 0,0-7 5 0,-2 5-4 16,2-5 4-16,-4 2-3 0,4-2 3 16,-6 4-5-16,6-4 1 0,-9 1 4 0,9-1-2 15,-8 0 0-15,1 2 1 0,7-2-2 16,-12 4-1-16,6-4 2 0,-4 0 0 0,0 0-5 15,0 0 7-15,0 0-1 0,-3-4-2 0,-1 4 1 16,-3 0 1-16,-1-2 1 0,3 2-4 16,-9-1-1-16,3-1-1 0,-2 0 6 0,-2 0-6 15,-2 0 4-15,0 1 0 0,-1 1 2 16,-4-2-3-16,10 2 0 0,-3 0-1 16,1 0 0-16,-1 0 0 0,0 0 1 15,2 0 1-15,0 0-1 0,-2 2-1 0,-1-2 0 16,1 0 0-16,2 0 1 0,0 0 1 15,-2-2 0-15,0 4 1 0,-1-2-2 0,3 0 1 16,0 0-1-16,0 0 2 0,-3 0 0 16,6 0 3-16,-3 0-5 0,1 1 5 0,6-1-4 15,-3 0 0-15,2 2 1 0,1-2-1 16,1 2-2-16,-2 0-1 0,0 0 3 0,2-2 0 16,3 1-1-16,-3 1 0 0,5-2-1 15,-1 4 3-15,1-3-2 0,-1-1-2 0,1 2 6 16,2-2 0-16,-2 0-5 15,2 2 2-15,4-2-1 0,4 0 2 0,-10 2-2 16,6-2 0-16,4 0 2 0,-11 1-1 16,11-1-1-16,-6 1-2 0,6-1 2 0,-9 3 1 15,9-3 3-15,-8 0-3 0,8 0-2 16,0 0 3-16,-8 2 1 0,8-2 0 0,0 0-2 16,-9 0 1-16,9 0 2 0,0 0-4 15,-3 2 5-15,3-2 0 0,0 0-2 0,0 0 0 16,0 0 2-16,0 0 0 0,0 0 0 15,0 0 0-15,0 0 8 0,0 0-2 0,-12-2 0 16,12 2 0-16,0 0 4 16,0 0 2-16,0 0 7 0,0 0-3 0,0 0 3 15,0 0-3-15,0 0 9 0,0 0-2 16,0 0-1-16,0 0 5 0,0 0-5 0,0 0-1 16,0 0 1-16,0 0-7 0,0 0 3 15,0-6-3-15,0 6-2 0,0 0-3 0,0 0 2 16,5-7 0-16,-5 7 1 0,2-5-8 15,-2 5 5-15,5-3-3 0,-4-1-4 0,-1 4 2 16,2-4 0-16,-2 4-2 0,2-3 1 16,1-1-3-16,-3 4 2 0,4-6-3 0,-3 3 5 15,-1 0-2-15,3-4-5 16,-1 3 7-16,2-1-2 0,-4-1-6 0,3 0 7 0,-3 0-3 16,2-3-2-16,-1 0 1 0,1-5-4 15,1 3-2-15,-3-3 0 0,4-6-8 16,-2 1-11-16,-2 1-12 0,2-4-17 15,-2 2-7-15,4 1-15 0,-2 1-19 0,1 2-29 16,-1 2-31-16,0 3-31 0,-1-2-37 0,-1 3-40 16,3-2-86-16,-1 2-296 0,-2 0-139 15</inkml:trace>
  <inkml:trace contextRef="#ctx0" brushRef="#br0" timeOffset="-161808.91">16664 15826 1619 0,'0'0'-95'0,"0"0"29"0,5-1 2 15,-5 1 33-15,0 0 16 0,0 0 9 16,0 0 17-16,6 7 8 0,-2-1 10 0,-2 0 8 16,1 5 7-16,-1 3-1 0,-2 2 7 15,1 4 0-15,1 1 2 0,1 6-3 0,-3 1 6 16,2 1-4-16,-4 1 1 16,4 0-1-16,-7 10-4 0,5-8-1 0,-2-4-5 15,2 1-3-15,-1-1-4 0,-1-4-4 16,-3 3-4-16,3-5 4 0,0 3-7 0,-1-4-3 15,2-2-6-15,-1 0-5 0,0-2-16 16,-3-2-18-16,3-3-26 0,2-1-21 0,0-2-44 16,-1 0-34-16,-2-3-28 0,-1 2-60 15,1-4-258-15,1-2 0 0</inkml:trace>
  <inkml:trace contextRef="#ctx0" brushRef="#br0" timeOffset="-161247.9">16694 15842 1258 0,'0'-6'-67'0,"-2"2"22"15,2-2 28-15,0 6 16 0,4-7 17 16,-4 3 11-16,0 4 13 0,-2-6 7 0,2 6 2 15,2-3-1-15,-2 3-3 0,2-4-4 16,-2 4-3-16,0 0-6 0,0 0 0 0,0 0-9 16,0 0 3-16,0 0-6 0,11 12-4 15,-9-5 1-15,0 2 7 0,-2 5-12 16,1-1 2-16,-1 2-7 0,0 2 4 16,0 0 2-16,0 0 2 0,0 2-4 0,0-1 0 15,0 0 6-15,3-2-7 0,-3 2-1 16,0-2 1-16,4-4-2 0,-2 1 2 0,1 1 7 15,-2-3 2-15,1 0 2 0,0-3 4 16,3-1 5-16,1 2 3 0,1-3-3 0,-3-2 1 16,2-2-6-16,2-1-1 0,1-1-2 15,-1-1 0-15,2-1 0 0,-1-4-1 0,-1-1-5 16,2 0 4-16,3-4-2 16,-2-2-1-16,0 1 3 0,-1-2-1 0,-2 1 1 15,3 2 2-15,-5 1 0 0,3 3-2 16,-6-2-1-16,4 4-3 0,-3 1-5 0,-2-1-2 15,3 1-5-15,-3 0 2 0,-2 4-3 16,0 0 1-16,0 0-1 0,0 0 0 0,5 11 2 16,-5-7-3-16,0 1 4 0,0 4-5 15,3 0 4-15,1 1 0 0,-1 1-2 0,-1-2 1 16,-1 0-2-16,4 3-16 0,-1-1-13 16,-2-3-25-16,2 0-26 0,3-1-38 0,-4 1-31 15,2-3-41-15,5 1-65 0,-1 0-291 16,-3-2-47-16</inkml:trace>
  <inkml:trace contextRef="#ctx0" brushRef="#br0" timeOffset="-160965.02">17092 15885 1441 0,'-2'-5'-27'0,"2"5"26"0,0-6 17 15,-2 2 15-15,2 4 6 0,0-6 5 16,0 6-2-16,0 0-4 0,-1-6-1 16,1 6-4-16,0 0 6 0,0 0-4 0,0 0 8 15,3 25-1-15,-1-9-2 0,1 6-3 16,1 1 3-16,-4 2-6 0,0 6-2 16,0 0-2-16,1 9-4 0,-1-6-1 0,0-2-1 15,0 0-1-15,3 5-2 0,-1-5-2 16,-2-3-12-16,2-1-21 0,-2-5-22 0,3-2-38 15,-3-5-35-15,0 0-35 0,0-1-33 16,0-2-365-16,2-4-46 0</inkml:trace>
  <inkml:trace contextRef="#ctx0" brushRef="#br0" timeOffset="-160641.02">17124 15848 1424 0,'-2'-6'-40'0,"2"0"24"0,0 0 10 0,2-1 21 16,-2 1 9-16,3-1 9 0,-2 5 4 16,-1-4 3-16,2 0-10 0,0 3 1 0,3-3 0 15,-2 2-2-15,2 1-1 0,2-2-6 16,-4 1-3-16,6 3-6 0,-1-1 4 0,0 2-1 15,4 0-3-15,-4 2-4 16,2 1-1-16,2 4 1 0,1 2-4 0,-1 3 6 16,2 2-4-16,-4 6 1 0,-4 0-5 15,3 3 8-15,-6-2-6 0,0 1-4 0,1 1-2 16,-4-3-4-16,-4 1-14 0,-1 2-31 16,2 0-34-16,-6-7-45 0,5 2-40 0,-5-2-301 15,6 0 24-15</inkml:trace>
  <inkml:trace contextRef="#ctx0" brushRef="#br0" timeOffset="-159967.78">16916 16467 1209 0,'-2'-8'-6'0,"2"8"20"0,0-5 19 0,0 1 19 15,2 0 8-15,-2 0 15 0,0 4-4 16,7-7 2-16,-4 5-4 0,-1-2-4 15,5 3-6-15,-2-1-4 0,-5 2-4 0,10-4-7 16,-4 2-5-16,3 2-3 0,-6-2-4 16,6 2-5-16,-9 0-3 0,15 4-2 0,-11 0-4 15,5 1-2-15,-6-1-1 0,4 2-3 16,-2 1-1-16,-4 2 2 0,1-1-5 0,0 2 1 16,-2 1 0-16,0-1 3 0,-2-1-2 15,2 0 1-15,-2 2 6 0,1-1-2 0,-4 1 1 16,-2 0 4-16,2 1 4 0,-2-2 3 15,3-1-3-15,-5-1 2 0,7 3 1 16,-4-2 3-16,-1-3-6 0,5 0-5 16,-1 1 5-16,0-3-5 0,-1 0 6 0,2-1-2 15,2 1-3-15,0-4 2 0,-2 6-6 16,2-6 6-16,2 8-4 0,0-8 4 0,0 4-3 16,6-1 1-16,-3 1 0 0,5-2-3 15,-1-2-1-15,4 1-4 0,-1 1-17 0,3 0-31 16,0 0-41-16,-1-2-71 0,0 1-71 15,1 3-121-15,0-3-73 0,0 1-129 0,-1 0-46 16</inkml:trace>
  <inkml:trace contextRef="#ctx0" brushRef="#br0" timeOffset="-155733.22">14413 17986 1359 0,'0'0'-70'0,"0"-4"5"16,0 4 7-16,0 0 0 0,0 0 32 15,0 0 12-15,0 0 24 0,-2 16 0 16,2-7 2-16,-3 2 11 0,1 5-1 0,2-2-5 15,-2 6 3-15,-1 4 4 0,0 1 12 16,1 1 0-16,-3 1 0 0,3-2-6 0,-2 5 1 16,0-5 0-16,-1 0-4 0,0 11-4 15,-2-7 0-15,3-5-11 0,2-2 4 0,-2-1 0 16,-1-2-3-16,2 0 2 0,0-3-3 16,-1 2-1-16,1-5-2 0,1 0-4 0,2-2 3 15,-1 1-4-15,-1-4-52 0,0-1-29 16,-1 1-44-16,1-4-54 0,2 0-226 0,0-1 87 15</inkml:trace>
  <inkml:trace contextRef="#ctx0" brushRef="#br0" timeOffset="-153777.29">14406 17992 1063 0,'0'-4'-35'0,"0"4"20"0,0-8 14 0,0 8 20 15,-2-6 17-15,-1 4 2 0,3 2 5 16,0 0 6-16,3-7-8 0,-3 7-2 15,0 0-8-15,2-4-4 0,-2 4 2 0,0 0-9 16,0 0 12-16,0-5 1 0,0 5-6 16,9-4 1-16,-6 4 0 0,4-4 3 0,-1 2 8 15,4 0-6-15,2-2-1 0,2 2-2 16,0-1 5-16,1-1-1 0,4 1 3 16,2-1 5-16,5-2-6 0,0 2 0 15,2-1-6-15,1-1 2 0,9 0-4 0,2 0-1 16,-1-1-4-16,1 1-1 0,0-2-6 15,2 3 1-15,-2-1-3 0,5 1-3 0,-1 1 4 16,-2-2-7-16,1 3 1 0,0 1-2 16,3-1-2-16,-3 3 2 0,2-2-6 0,2 2 7 15,-10 0-2-15,-4 0-4 0,12 2 5 16,1-2-6-16,-8 3 1 0,-7-3-1 0,15 0 4 16,-10 0-2-16,0 0-1 0,-5 2 0 15,3-2 2-15,-3 0-5 0,5 0 1 0,-5 0 1 16,3 0-2-16,-3 0 2 0,1 0-1 15,2 0-1-15,-6 0 0 0,2-2 3 16,-3 2-2-16,1 0-2 0,-3-3 3 16,-3 3 4-16,5 0-3 0,-7 0-3 0,1 0 2 15,3-2 1-15,-4 1-6 0,2-1 8 16,-6 0-4-16,1 2 0 0,0-2 2 0,-2 0 0 16,-1 0-3-16,1 2 2 0,-5 0 3 15,1-2-7-15,-3 2 5 0,3 0-3 16,-5-1 0-16,2 1-1 0,-1-2 2 0,-7 2 1 15,10 0 3-15,-10 0-4 0,10 0-1 0,-10 0 1 16,7-2 3-16,-7 2-4 16,6 0 0-16,-6 0 3 0,0 0-4 0,9-2 3 15,-9 2 0-15,0 0-2 0,8 0 0 16,-8 0 1-16,0 0 1 0,9 0 1 0,-9 0-4 16,0 0 3-16,5-2-1 0,-5 2 4 15,8 0-6-15,-8 0 2 0,0 0-3 0,7-2 5 16,-7 2 2-16,0 0-6 0,7-2 2 15,-7 2-1-15,0 0 2 0,0 0 1 0,8 0-4 16,-8 0 5-16,6-1-3 0,-6 1-1 16,0 0 2-16,11 0-3 0,-11 0 1 15,6-2-1-15,-6 2 2 0,9-3-2 16,-9 3 3-16,6-2-2 0,-6 2 2 0,7 0 5 16,-7 0-6-16,0 0 1 0,0 0 1 15,5-3-5-15,-5 3 0 0,5-2-1 0,-5 2 2 16,0 0 0-16,0 0 1 0,0 0-3 15,5 5 2-15,-5 0 0 0,3-2 0 16,-3 1 0-16,0 2-1 0,0 1 2 0,-3 2 0 16,3 3 1-16,0 1-3 0,-3 4 5 15,1 1-3-15,-5 4 0 0,4 0 4 0,-4 4-2 16,2 0-3-16,-3 6 1 0,-2 2 1 16,3-8 2-16,-3 9-2 0,4-9 1 0,-3-4 2 15,3 4-2-15,-3-2-1 16,4-3 3-16,-5 5-2 0,5-4 2 0,-4 1-4 0,1 1 1 15,2-3 5-15,-3 0-1 16,3-1-2-16,-3 1-1 0,6-3-2 0,-6-2 4 16,1 4-1-16,1-6 1 0,3 1 0 15,-5-1-3-15,6 2 4 0,-2-6-3 0,1 2 1 16,1 0-1-16,0-3-1 0,1-2-2 16,-3-1 10-16,3-1-6 0,0 3-2 0,0-4 3 15,0 0-5-15,0-1 3 0,0 3 0 16,-1 0 0-16,3-3 3 0,-2 1-3 0,2-4 2 15,-1 4-3-15,1-4-4 0,-2 6 5 16,2-6-4-16,0 0 3 0,-5 4-2 16,5-4 6-16,0 3-8 0,0-3 9 15,-2 6-3-15,2-6 0 0,-2 4-5 0,2-4 5 16,0 0 5-16,-4 3-5 0,4-3-4 16,-9 3 3-16,7-1 0 0,2-2 0 0,-11 1 1 15,8 1-2-15,-8 0 2 0,5 0-1 16,-4-2-2-16,-2 2 0 0,-2 0 2 0,0 0-3 15,-1-1 2-15,-4 1 4 0,2-2-4 16,-4 0 2-16,-1 2 1 0,0-2 3 0,1 2-2 16,-4-2-2-16,1 0-1 0,1-2-3 15,1 4 1-15,-3-2 2 0,0 0-2 0,-5 0 0 16,5 0 0-16,-7 0 2 0,2 0 0 16,0-2-2-16,-5-2 4 0,-9 3-1 15,3-1-6-15,2 2 5 0,11-2 1 16,-6 0 0-16,4 2 0 0,5 0-1 0,-5-2-6 15,3-2 5-15,4 3 1 0,3 1-4 16,-4-2 0-16,1 2 2 0,3 0 4 16,-4 0-3-16,3 0-2 0,1-3 4 0,-4 3 0 15,3 0-3-15,1 0 2 0,-6-2 2 16,5 2-1-16,1 0-8 0,-7 2 6 0,5-2 1 16,1-2 1-16,-3 2 2 0,1 0-2 15,5 2 0-15,-1-2-5 0,-2 0-2 16,4 3 8-16,-2-3-2 0,4 0-5 15,-1-3 5-15,-1 3-1 0,0 0-1 0,2 0 1 0,0 0-1 16,1 0 3-16,0 0 1 16,-1 0-4-16,0 0 0 0,1-2-1 0,-4 2 2 15,4-1 1-15,-3 1 2 0,3-2-7 16,-1 2 4-16,-2-2 0 0,0 2 2 0,0-2-4 16,1 0 2-16,-6 0 0 0,4 0 1 15,-4 1-1-15,4 1-2 0,1-2 1 0,-2-2 3 16,1 2-3-16,0 2-1 0,1 0 4 15,0-2-2-15,4 0 1 0,1 2 0 0,-3-2-2 16,5 2 3-16,0-1-2 16,2 1 1-16,-3 0 0 0,3-3 4 0,0 3-5 15,8 0-4-15,-13-2 0 0,6 2 3 16,7 0 2-16,-8-1 0 0,8 1-2 0,-10 0 0 16,10 0-3-16,-9 0 4 0,9 0 0 15,0 0 1-15,-8 0-4 0,8 0 4 0,0 0-1 16,-9-2-3-16,9 2 2 0,0 0 0 15,0 0 4-15,0 0-4 0,0 0 3 0,-8 2 1 16,8-2-8-16,0 0 5 0,0 0-2 16,0 0 4-16,0 0 0 0,0 0-3 0,0 0 3 15,0 0-5-15,0 0 4 0,0 0-2 16,0 0 2-16,0 0-2 0,0 0 1 0,0 0 1 16,0 0-2-16,0 0 2 15,0 0-4-15,0 0 4 0,-5-4 1 0,5 4-1 16,0 0 1-16,0 0-6 0,0 0 4 15,0 0 4-15,0 0 0 0,0 0-3 0,0 0-4 16,0 0 4-16,0 0-1 0,0 0-3 16,0 0-1-16,0 0 1 0,0 0 0 15,0 0-2-15,0 0-27 0,0 0-24 0,0 0-30 16,0 0-43-16,0 0-47 0,0 0-46 16,0 0-324-16,13-4-47 0</inkml:trace>
  <inkml:trace contextRef="#ctx0" brushRef="#br0" timeOffset="-151775.15">14652 18177 1413 0,'0'0'-45'0,"0"-5"16"0,0 5 16 0,2-5 31 15,-2 5 5-15,0 0 10 0,0-4 3 16,0 4 6-16,0 0-4 0,0 0 1 16,0 0-4-16,0 0-4 0,0 0-3 0,0 0-6 15,0 0 0-15,0 0-1 0,0 0-3 16,0 0 5-16,-7 14-9 0,7-8-5 16,-2 2 9-16,0-2-5 0,2 4-3 15,-1 3 5-15,-2 0 16 0,3 1 1 0,-4 0 0 16,4 2 0-16,0-2-5 0,-2 6-1 15,2-6-4-15,0 2 1 0,2-1 0 0,0 1-2 16,0-2 7-16,1 2 7 0,-2-4-1 16,1 0 2-16,0 0 7 0,3-3 3 0,-3 0 2 15,-1-2 0-15,6 3-2 0,0-4 0 16,-1-1-4-16,1-2-3 0,-2 1-3 16,3-3 1-16,-1-1-5 0,1-1-5 15,3-3-1-15,0-1-3 0,1-2-4 0,1-2 1 16,-1-2-3-16,3-5-4 0,0 1-1 15,-3-2 3-15,3 0-6 0,-2 0 1 0,-1 2-4 16,-4 0 2-16,1 3-7 0,-3-1 1 16,1 2-1-16,-4 2-18 0,4-1-21 0,-2 3-24 15,-4 0-30-15,1 1-38 0,0 0-44 16,-2 0-56-16,5 0-71 0,-5 1-333 0,0 1-132 16</inkml:trace>
  <inkml:trace contextRef="#ctx0" brushRef="#br0" timeOffset="-151131.37">14996 18503 1559 0,'-2'4'-89'16,"4"0"42"-16,-2-4 40 0,0 5 36 16,0-5 19-16,4 2 13 0,-4-2 0 0,0 0 9 15,0 0 5-15,0 0-5 0,15-7 5 16,-11 3-1-16,2-1-2 0,-2-1-6 15,3-1-4-15,3-5-5 0,-1 1-6 0,1-1-7 16,1-6-4-16,-1 0-2 0,9-8-9 16,-2 0 2-16,-3 3-5 0,1-5-3 0,6 1-1 15,-8 5-5-15,-1 3-1 0,-1 2-4 16,-1 4 1-16,1 0-3 0,-7 2 1 0,5 2-2 16,-3 0 3-16,0-1-3 15,-2 5 4-15,-2-1-1 0,5 1-2 0,-7 5-2 16,3-8-1-16,-3 8 0 0,5-5 0 15,-5 5-2-15,7 1-1 0,-7-1 1 0,0 0-4 16,3 10 4-16,-1-3-1 0,-2 0-3 16,0 4 3-16,0 0 0 0,3-1-3 0,-1 4 3 15,-2-1-2-15,2 1 0 0,-4 2-1 16,4-2 3-16,-2 1-1 0,0 1 1 0,0-2-2 16,0-1-3-16,3 1 2 0,-3-2 0 15,0-1 0-15,0 2 0 0,0-4 0 0,0 0 1 16,0-1-2-16,0-1 4 0,0-1-2 15,0 1 2-15,0-3-1 0,-3 0 2 16,1-1-4-16,2-3 3 0,-5 5 2 16,5-5-2-16,0 0 0 0,0 0-1 15,-17-7 0-15,14 4-3 0,-4-3-16 0,4 2-19 16,-4-1-21-16,0 0-29 0,1-1-29 16,-1 0-39-16,2 0-53 0,-2 2-57 0,4-1-380 15,-2 0-140-15</inkml:trace>
  <inkml:trace contextRef="#ctx0" brushRef="#br0" timeOffset="-150500.56">15483 18266 1636 0,'0'0'-24'15,"14"-4"29"-15,-14 4 13 0,0 0 4 0,9-3 2 16,-9 3-1-16,0 0-3 0,0 0 0 16,6 2-2-16,-6-2 0 0,2 7 2 0,3 0-7 15,-3 2 3-15,-2 2-6 0,0 0 0 16,0 1-4-16,-2 4 4 0,-1-2-3 0,1 2 2 16,0 1-2-16,-2 0-3 0,4-4 2 15,-6 2-2-15,3-2 2 0,1 2 0 16,2-8-2-16,-3 3-1 0,3-2-11 15,0-3-7-15,-3 3-9 0,3-8-10 0,-4 8-1 16,4-8-4-16,0 0 1 0,0 0 12 16,0 0 0-16,0 0 2 0,0 0-1 0,-4-23-1 15,4 14 0-15,0-5 7 0,0-2 0 16,1-4-5-16,2 2 9 0,1-1 3 0,1-3 6 16,-2 6-4-16,0-2 0 0,3 2 4 15,-2-2 4-15,0 6 4 0,3 1-4 0,-6-3 10 16,6 3 0-16,-1 1 7 0,1-1 2 15,-1 2 3-15,-2 0-5 0,3 0 8 16,-4 5-3-16,4-4-7 0,-1 0 7 16,1 3-7-16,-1 0-4 0,-2 3 0 0,0-1 1 15,2 1-3-15,-6 2-4 0,9 2 5 16,-9-2-8-16,6 5 7 0,-2 0-6 16,1-2 3-16,-3 3 1 0,-1-1-4 0,-1 2 1 15,0-3 0-15,3 1 1 0,-6 4 1 16,6-1-1-16,-3 0-4 0,-3-2 6 0,3 4-7 15,0-1 4-15,-1 0-8 16,1 0 8-16,-2 0 0 0,2 0-4 0,0 1 3 0,0-2 1 16,-2 1-1-16,4-2 7 15,-2 4-6-15,2-4 2 0,-1 0-3 0,-1 0 3 16,5 0 1-16,2 0-1 0,-2 0-1 16,6 1-5-16,-2-3-23 0,6 2-34 0,-1 2-41 15,0-4-51-15,3-1-58 0,3 3-196 16,-6-7 83-16</inkml:trace>
  <inkml:trace contextRef="#ctx0" brushRef="#br0" timeOffset="-150271.75">15885 18184 1165 0,'-1'-3'62'0,"-3"-1"10"0,4 4 18 15,-3-4 11-15,3 4 4 0,-4-3-4 0,4 3-9 16,-2-5-8-16,2 5-8 0,0 0-7 16,0-5-8-16,0 5-8 0,6-3-18 0,-6 3-30 15,11-3-28-15,-5 1-31 0,2 1-31 16,1-1-41-16,-3 0-37 0,2 0-31 0,4-2-325 16,-7 2-24-16</inkml:trace>
  <inkml:trace contextRef="#ctx0" brushRef="#br0" timeOffset="-150072.31">15951 18152 1306 0,'-4'5'-71'0,"-1"-2"20"0,1 2 34 0,3 3 28 16,-4 0 22-16,0 4 8 0,3-1 10 16,-1 2 1-16,0 1 2 0,-1 4-3 0,0 1-3 15,0-3-5-15,-1 6-2 0,3-5-4 16,0 5 5-16,2-3-15 0,0-1 3 0,-1 2-8 15,-2-2 0-15,3 0-3 0,0-2-46 16,0-2-42-16,0 0-57 0,-4 0-63 0,4-5-281 16,0 1 24-16</inkml:trace>
  <inkml:trace contextRef="#ctx0" brushRef="#br0" timeOffset="-148848.48">14969 14244 1299 0,'2'-6'-3'0,"0"2"23"0,-2 0 10 16,0 4 0-16,0-9-2 0,0 5 1 0,0 4-6 15,-2-4 0-15,2 4-6 0,0 0-5 16,0 0 0-16,0 0 4 0,0 0-8 0,0 0 4 16,-10 11 0-16,3-3-4 15,2 0 0-15,4 1-3 0,-1 2-3 0,-3-1 6 16,3 1-7-16,2-2 3 0,0 1 1 16,0 1 0-16,2 0-3 0,3 3 1 0,-3-3 1 15,-1 0 0-15,4 1-1 0,4-3-1 16,-6 4 1-16,6-1-3 0,-3-1 1 0,4 2 1 15,2-1 0-15,-2 0 2 0,0 6-5 16,3-3 8-16,-5-1-8 0,4-2 2 0,0 4-1 16,-7-3-2-16,4-2 0 0,-3 1 1 15,1-1-2-15,-6 0 6 0,1 1-1 0,1-5 2 16,-3 3 2-16,0-1 7 0,-3-2-4 16,0 3 11-16,-4-2-2 0,1-1-2 0,-5-2 0 15,-1 1-4-15,-1-2 2 0,3-2-3 16,-1 0-7-16,1 0-56 0,-2-4-67 15,-2-2-88-15,6 0-274 0,4-4 14 0</inkml:trace>
  <inkml:trace contextRef="#ctx0" brushRef="#br0" timeOffset="-148412.81">15202 14391 1275 0,'3'-7'-24'0,"0"6"19"0,1-3 10 16,1 1 17-16,-2-1-7 0,4 0 4 0,-4-3 2 15,2 2-4-15,2 3-3 0,-1-3-1 16,-2 1 2-16,2 1-3 0,-2-1-6 0,4 0 5 16,-3 3-1-16,3-5-5 0,-4 5 1 15,6-1-5-15,-2 0 1 0,-1 0 1 0,-7 2-1 16,15 4-2-16,-4-2 1 0,-2 3 5 15,-4-2-4-15,7 3-4 0,-4-1-2 0,2 4 3 16,-2-2 1-16,1 6 3 0,-3-3-11 16,3 7 9-16,-6-5 1 0,0 3-4 0,-1-1 3 15,0 2-4-15,0 0 3 16,-6 1-4-16,2-2 7 0,2 1 1 0,-3-2 0 16,0 1-4-16,-4-3 8 0,5-1 8 15,-2 0 12-15,-3-1 8 0,2-3 6 0,-7 0 3 16,2-1-3-16,2-2-2 0,-2-2-2 15,-1-2 0-15,3 0-5 0,0-2-2 0,-4-2-4 16,4-2-3-16,0-1-1 0,1-2-3 16,3-3-9-16,0-1-22 0,0-6-24 0,4 1-28 15,4-4-30-15,0-2-27 0,0 2-31 0,7-11-65 16,0 9-213-16,-3 6 61 16</inkml:trace>
  <inkml:trace contextRef="#ctx0" brushRef="#br0" timeOffset="-148084.93">15844 14236 1163 0,'-2'-6'12'0,"-3"5"11"0,5 1 7 0,-2-5 4 15,2 5-3-15,0 0 1 16,-8-2-8-16,8 2 8 0,-9 7-2 0,1-2 2 16,2 3-3-16,-5 1-5 0,5 3 4 15,-4-1 19-15,-1 1-3 0,3 4-1 0,0-1-5 16,-1 2-4-16,1-2-4 0,1 3 1 16,5-6-7-16,2 3 3 0,0-1-4 0,0 1 1 15,6 2 0-15,1-1 0 0,4 0 0 16,3 2-3-16,1-2-4 0,10 0-9 0,0 3-32 15,6-4-45-15,1-1-45 16,3-1-65-16,4-1-124 0,-2-1-146 0,-4-2 44 0</inkml:trace>
  <inkml:trace contextRef="#ctx0" brushRef="#br0" timeOffset="-143380.46">13701 16876 1101 0,'0'0'-70'15,"0"0"8"-15,5-1 20 0,-5 1 9 16,0 0 15-16,0 0 9 0,0 0 7 16,1-4 4-16,-1 4 1 0,0 0 1 15,0 0 16-15,0 0-8 0,0 0-6 0,0 0 5 16,0 0-4-16,0 0-9 0,0 0 10 16,0 0 3-16,0 0-15 0,0 0-4 0,0 0 6 15,0 0 2-15,0 0-3 0,11 7 8 16,-11-2-5-16,2-1-1 0,-2 0 1 0,2 3 1 15,-2 0-1-15,2 3-1 0,0-2-7 16,-2 2 4-16,2 3 4 0,1 1 0 0,-3 1-4 16,2 4-1-16,-1-2 6 0,-1 2-1 15,0 0 2-15,0 0 0 0,0 2-6 16,0 0 14-16,0-3-14 0,0 3 4 16,-1 0 10-16,1 2-6 0,0-2-3 0,0-1 2 15,-2 1-2-15,2-1 3 0,-5 0-1 16,5 2 0-16,-2-2 6 0,0 0-8 0,2 0-6 15,-2 8 9-15,0-8-5 0,2 1 12 16,-4 1-8-16,1-1 0 0,1 1-3 0,0-4 5 16,2 1-7-16,0-1-3 0,-1 0 8 15,1-2 3-15,0 0-4 0,-3 0-2 0,3-2 0 16,0 1 4-16,0 0-7 0,-2-4 8 16,0 3-1-16,2-4-4 0,0 4 0 0,0-2-4 15,-3-3 8-15,3 4-3 16,0-1-2-16,0 1 1 0,0-4-5 0,0 3 6 15,-2-3-5-15,2 0 5 0,0 1 2 16,0-1 0-16,0-1 3 0,0 1-7 0,0-1 1 16,0 1-3-16,0-1 4 0,0 2 10 15,0-3-12-15,0 1 1 0,0-1-2 0,-1-1 0 16,1 0 7-16,0-1-9 0,-2 2 11 16,2-1-6-16,0 0-3 0,0 1-4 0,0-1 6 15,0 0 8-15,0 0-13 0,0-1 2 16,0 1 4-16,0-1 6 0,0 0-12 15,0 0 5-15,0 0 5 0,0 1-9 16,0-2 5-16,0 2-1 0,0-1 6 0,0 0-5 16,0-5 2-16,0 7-6 0,0-1 5 15,0-3-5-15,0 1-1 0,0-4 0 0,0 7 2 16,0-2 3-16,0-5 4 0,0 5-9 16,0-5 8-16,2 6-1 0,-2-6-9 0,-2 5 14 15,2-5-7-15,2 4 5 0,-2-4-6 16,0 6 3-16,0-6 0 0,0 3-6 0,0-3 3 15,1 4-3-15,-1-4 9 0,2 4-6 16,-2-4 6-16,5 4-7 0,-3-2 6 0,-2-2-6 16,6 2 6-16,-1 0-5 0,3-2 4 15,-4 2 2-15,-4-2 0 0,19 0-3 16,-11 0 0-16,3 2 2 0,-1-1-2 16,2-1-6-16,2 0-2 0,0 2 1 0,-1-2 2 15,0 0 5-15,1 2-8 0,-1-2 2 16,1 0-1-16,1 0 9 0,0 2-7 0,4-2 4 15,-2 0-2-15,-1 0-2 0,6 2 1 16,-4-1 6-16,6-1-3 0,-4 2-2 0,5-2-6 16,-2 2 9-16,3-2 1 0,0 2-2 15,4 1-5-15,0-3 1 0,-8 0-1 0,8 1-11 16,0-1-5-16,-8 0-11 0,1-1-1 16,1 1-2-16,-1 0-31 0,-3-3-14 0,0 1-27 15,-1 0-126-15,-3 2 79 16</inkml:trace>
  <inkml:trace contextRef="#ctx0" brushRef="#br0" timeOffset="-141956.86">17179 16933 585 0,'0'0'-11'16,"0"0"15"-16,1-3 8 0,-1 3 11 0,0 0 1 15,0 0-1-15,2-4-5 0,-2 4 4 16,0 0 3-16,0 0-6 0,0 0 6 0,0 0-12 15,0 0 4-15,0 0 6 0,0 0-2 16,3 15 0-16,-3-5 2 0,0-1 0 0,-3 4 1 16,1 2 4-16,2 4-1 0,-1 2 13 15,-6 4 1-15,5 1 1 0,0 3 0 0,-4 8-1 16,-1 1-4-16,4 0-3 0,-6 0 1 16,5 1 2-16,-5 1 3 0,6-3-4 0,-4 1-5 15,2-1 2-15,0 2-6 16,-5-3 3-16,7-6-4 0,-4 4-1 0,4-4-6 15,-2-3 0-15,-2-1-2 0,5 0-1 16,-1 1 3-16,-4-2 0 0,5 0-4 0,-2-1-3 16,2-3 2-16,-3 3 5 0,3-5-5 15,-1 2-5-15,0-1 4 0,-1 0-3 0,2-1 1 16,-1-1-5-16,3 0 3 0,-1-2 3 16,1 2-5-16,-2-4 2 0,-3 2-4 0,5-3 0 15,0 0-2-15,-2 0 3 16,0-1-3-16,2-3 4 0,0 1-4 0,0-3 3 0,-1 0-6 15,1 2 4-15,0-6-3 16,-3 3 5-16,3 0-1 0,0-3-1 0,0 1-4 16,0-4 2-16,-2 7 0 0,2-2-3 15,0-5 3-15,-2 5-1 0,-1-1 0 0,3-4-1 16,0 0 2-16,0 5 2 0,0-5-1 16,-2 7-1-16,2-7-2 0,-1 2 0 0,1-2 4 15,-7 2-2-15,7-2 0 0,-7 2 2 16,2-2-4-16,5 0-1 0,-11 2-1 0,0-1 5 15,3-1 2-15,-4 4-2 0,1-2 1 16,1-2-5-16,-5 1 2 0,0 1-1 0,-2-2-1 16,3 2 2-16,-4 0-1 15,5 0-1-15,-4 1 2 0,-3-1-3 0,3-2 7 16,1 5-6-16,-3-3 3 0,2-2 0 16,-1 3-1-16,-4-2-1 0,4 1 1 0,-4-1-1 15,4 1 0-15,-4-2-2 0,0 4 4 16,3-1-2-16,0-3-2 0,-3 0 0 0,2 2-33 15,0-2-25-15,5 0-27 0,-5 0-31 16,3 0-38-16,2-2-73 0,5 2-205 0,-2-2 58 16</inkml:trace>
  <inkml:trace contextRef="#ctx0" brushRef="#br0" timeOffset="-128580.27">14379 17144 1126 0,'-3'-5'-10'15,"3"5"13"-15,-5-1 11 0,5 1 11 0,0 0 1 16,-9-2-4-16,9 2 3 0,0 0-5 16,-4-2-6-16,4 2 7 0,0 0 4 0,-7 10 13 15,5-7-4-15,1 4-2 0,1 3 10 16,-2-2-1-16,4 3-2 0,-4 0 7 0,4 2 5 16,-2 3-2-16,0-3 2 15,1 2-3-15,1-2 9 0,1 2-6 0,3 1 3 0,-2-2 8 16,3 0 2-16,-2-3 8 15,0 2 3-15,3-3 8 0,1-1 0 0,-1-2 1 16,2-1 7-16,3 1 4 0,2-6-9 16,2-1 7-16,3-1-3 0,6-6 2 0,2 0-3 15,5-6-6-15,2-3 1 0,1-2-13 16,-3-5 3-16,7-4-23 0,-2-2 4 0,1-5 1 16,-6-3-9-16,1 1-6 0,-8 8-5 15,1 0 4-15,0 3-7 0,-5 1 2 0,-5 4-1 16,-4 6-6-16,-3 1-4 15,0 1-8-15,-2-1 0 0,1 4-3 0,-1-1-31 16,-1 2-9-16,-1-1-20 0,-1 4-16 16,-1-4-16-16,0 4-14 0,0-1-17 0,1 3-14 15,-3-1-9-15,-1 0 0 0,-1 1 0 16,2-1 3-16,-2 4 6 0,3-7 5 0,-3 7 7 16,2-5 8-16,-2 5 5 0,0 0 3 15,0-4 2-15,0 4 2 0,0 0 0 0,0 0 7 16,-5-3-1-16,5 3-4 0,0 0 2 15,0 0-8-15,-2-4-3 0,2 4-8 16,0 0-8-16,0 0-19 0,0-6-213 0,0 6 140 16</inkml:trace>
  <inkml:trace contextRef="#ctx0" brushRef="#br0" timeOffset="-120572.7">17590 17202 156 0,'-7'2'-6'15,"7"-2"-6"-15,-8 2 5 0,2-1 3 0,2 1-5 16,4-2 1-16,-10 3 4 0,3-1 5 16,0-1-4-16,4 1-3 0,-6 0 10 0,5 0 2 15,-3 0 0-15,4-1 6 0,-6 3-3 16,4-2 5-16,-3 2-1 0,4-2 4 0,-2 2-5 16,-3-1 3-16,1 2-1 0,2-2-4 15,-1 1 2-15,2 0-2 0,-4 1 2 0,4-1-4 16,2 2-7-16,-6-1 5 0,7 1 0 15,-7 0 0-15,7 1-5 0,-4-1 5 0,2 1 3 16,-1 3-5-16,2-2 1 16,-2 0-4-16,1 0 4 0,3 0-3 0,-4 0 3 15,-2-1-3-15,5 2 2 0,1 0-1 16,-4 0 3-16,1-2-3 0,1 2 4 0,3 0 3 16,-3 0-6-16,3-2 3 0,-2 3 2 15,-1-2-2-15,3 1 7 0,0 0-5 0,0 1 3 16,3-3-3-16,-1 2 1 0,0-2-1 15,-1 2 7-15,2 0-4 0,4-2 4 0,-5 1 0 16,1 2 5-16,4-3 3 0,-1-1 15 16,-2-3-4-16,4 3 11 0,-3 1-7 0,5-4 4 15,-1 3-2-15,-1-1-4 16,2-2 1-16,3 1-5 0,-1-2-2 0,1 0 1 16,1 2 0-16,-2-3-8 0,3 1-2 15,-2-2-1-15,-1 0-7 0,3 0 2 0,-3 0 5 16,2 0-11-16,0 0 1 0,-2-2 6 15,-12 2-5-15,25-1-1 0,-12-1-1 0,-1 0 7 16,1 0-5-16,-3 0 3 0,0-2-7 16,2 1 4-16,0-1-3 0,-4-1 1 0,2 1 0 15,1-1-2-15,-2 2-5 0,-3-1 4 16,4-1-1-16,-1-1 0 0,-1-1-4 16,2 2 5-16,-1-4 1 0,-1 2-4 0,1 0 1 15,-3-2-2-15,2-2 1 0,1 2-6 16,-1-4 0-16,1 1 4 0,-3 0-1 15,2 0 3-15,-4-1-4 0,6-2 8 0,-7 3-4 16,6-1 0-16,-6 1 1 0,2 1 4 16,0 0-7-16,-4-1 0 0,3 1 0 15,-1 2-1-15,-1-1 2 0,-2 1-3 0,-2 2 5 16,2-3-7-16,-3 2 4 0,1 1-3 16,0-3-1-16,1 3 4 0,-2 0 1 0,-1 1 2 15,-1-2-7-15,4 2 1 0,-4 1 1 16,1-1 4-16,1 1-3 0,-2-1-3 0,-2 2-3 15,4 0 8-15,-4-1-2 16,1 0 0-16,-3 2-5 0,3-1 0 0,-3 1 1 16,1 0-1-16,0 0 4 0,-3 1-6 15,1-2 5-15,2 2 0 0,-5 0-1 0,2 0 1 16,1 2-1-16,-3 0 2 0,5-1-3 16,-2 1 2-16,-2 0-7 0,4 1 8 0,-2-1-1 15,1 2-2-15,-3 0-1 0,1 0 5 16,3 0 1-16,-2 2-9 0,-2-3 8 0,-2 5 0 15,4-2-4-15,-5 1-2 0,2 1 3 16,-1 2 7-16,0 2-3 0,-1-1-7 0,-4 0 4 16,-1 3-1-16,7-1 6 0,-4 0-10 15,2 0-1-15,0-1 8 0,0 0-4 0,5-1-5 16,-3 0 4-16,3 1-2 16,-1-4 7-16,3 3-1 0,0-2 5 0,-4 1-6 15,9-2 2-15,-6 0 0 0,5 0-1 16,-2-2-5-16,1 5 4 0,2-4-3 0,-2-1-2 15,1 3 9-15,4 0-6 0,-2-3 7 16,2 5-7-16,0-4 1 0,0 1 0 0,-2 2 1 16,4-3 1-16,0 1 0 0,2 1-1 15,1-1-3-15,-2-1 5 0,2 3-4 0,5-2 2 16,-1 1-3-16,-1-1 11 0,0-3-2 16,3 3-2-16,0 1 1 0,-3-2-7 0,4 0 4 15,-1-1-1-15,0 0 4 16,1-1-8-16,1 3 5 0,-3-1-2 0,3-2 0 15,-1 1 1-15,3-2 8 0,-5 0-1 16,3-1-2-16,-1 1 8 0,0-2-10 0,0 2 8 16,-2-2-3-16,3 0 4 0,-3-2 1 15,3 0-3-15,-1 2 3 0,1-3-4 0,-1-1 5 16,3 1-3-16,-2-3 2 0,-1 1-1 16,2 1 1-16,-4-1-2 0,5-2-1 0,-3 0 0 15,-1-4-2-15,1 2-1 0,-2 0-2 16,3-3 1-16,-3 3-5 0,2-4 7 15,-7 4-4-15,5-3 0 0,-5 1 5 16,3 0-5-16,1-1 1 0,-3-2-3 0,-4 3 6 16,5 0-1-16,-4-1-1 0,2-1-4 15,-1 2 2-15,-1-1-7 0,-2 1 13 0,-1 2-16 16,2-3 4-16,-4 3-2 0,2 0 2 16,0-1-1-16,0 3-2 0,-4-3-3 15,0 5-1-15,-1-3 2 0,0 1-5 0,-2 1 7 16,1 0-17-16,-3 2 2 0,1 1-6 15,2-2-7-15,-5 2-9 0,5 1-5 0,-3 0-13 16,-1 0-17-16,2 1-18 0,-1 1-25 16,9 0-222-16,-13 0 144 0</inkml:trace>
  <inkml:trace contextRef="#ctx0" brushRef="#br0" timeOffset="-119464.52">17777 16866 878 0,'0'0'-28'0,"0"-6"20"0,0 6 18 16,0-6 22-16,0 6 14 0,0-3 13 16,0 3 5-16,0 0 2 0,-5-7-6 0,5 7-1 15,0 0-8-15,0 0-10 0,0 0 2 16,0 0-14-16,0 0-4 0,0 0 0 0,0 0 8 15,0 0-5-15,3 18 2 0,-1-9 0 16,0 2 2-16,-2-2-3 0,0 5 4 16,2 0 1-16,0-2 1 0,-2 2 4 0,0 1 3 15,2-2 4-15,0 2-11 0,0-2 6 16,3-1 3-16,-4 1 8 0,1-2 5 0,5 1 6 16,-2-3 2-16,-4-1 5 0,3 1 3 15,1-3 9-15,-2 0 2 0,7-3-1 0,-5 1-3 16,4-2-5-16,2 0-4 0,1-4-4 15,1-2-7-15,1-1 3 0,1-3-10 16,2-2-9-16,-1-1-5 0,6-4-1 0,3-6-6 16,-2-3-1-16,2-1-4 0,2-2-3 15,-2 2-4-15,0-6-3 0,3 3-4 16,3-11-2-16,-5 10-5 0,-4 1-14 0,5 1-6 16,-7 2-9-16,-3 7-14 0,-2 2-13 15,-5 5-16-15,-2 0-14 0,2-1-17 0,-1 3-25 16,-5 0-37-16,0 5-43 0,3-4-39 15,-3 3-68-15,-2 1-363 0,3 2-167 0</inkml:trace>
  <inkml:trace contextRef="#ctx0" brushRef="#br0" timeOffset="-116463.72">14346 17373 1615 0,'-3'-2'-141'16,"3"2"19"-16,0 0 20 0,-4-6 9 0,4 6 20 15,0 0 12-15,0-4 18 0,0 4 8 16,0 0 13-16,0 0 3 0,0 0 21 0,0 0-3 16,0 0 6-16,0 0 0 0,-10 0 13 15,10 0 4-15,0 0 1 0,-15 4 4 0,9-3 2 16,-1 1-5-16,0 1 3 0,-1-2-3 16,3 2-4-16,-4 1-1 0,3-2 0 0,-6 4-1 15,2-2 4-15,2 2-2 0,-1 2-3 16,-1-2 7-16,4 3-2 0,-6 2-3 0,0 0-2 15,0 2-1-15,4-2 2 16,0 3 2-16,-4 1-5 0,2 2-1 0,0-4 3 0,2 5-6 16,-3 0-1-16,0 1 3 15,8-1-2-15,-6-2-3 0,4 2 4 0,2-4-7 16,-2 2 3-16,1 2 2 0,3-5 0 16,1 1-2-16,0-2 3 0,1 1-1 0,-1 1 1 15,4-3 3-15,1 1-3 0,1-3 0 16,-2 0-1-16,4 1 2 0,3-2-1 0,2-1-1 15,0-1-3-15,1-3 1 0,1 1-3 16,3-2-1-16,2-2 7 0,-2 0-6 16,6-2 8-16,-1-2-11 0,-1-1 5 15,1-1-6-15,2-2 2 0,-1 1 6 0,-3-2-8 0,0-1 2 16,-5 3 8-16,1-5-7 16,0-1-3-16,-4 1 4 0,-1-1-4 0,-1 3 3 15,-1-6-3-15,1-1 2 0,-3-2-2 16,0 2 3-16,-3 2-5 0,-1-1 1 0,0 1 1 15,-2 1 0-15,0 0 2 0,-2 2-3 16,0-4-4-16,0 3 2 0,-2 0 1 0,0 1 4 16,-2 0-3-16,-2-4 2 0,0 3 0 15,-6 0-6-15,4-1 1 0,1 3 2 0,-5-2 0 16,4 3-2-16,0 1-1 16,-2 1 1-16,-1 0 0 0,5 3 1 0,-4 0-5 15,-3 1 6-15,2 2-3 0,0-2-5 16,-1 4 3-16,2 0 2 0,-3 0-4 0,1 4 0 15,-1-2 0-15,1 2 3 0,-1-1-1 16,-1 3-6-16,2-1 2 0,-1 2 5 0,1-2-3 16,2 3 0-16,-1-3-1 0,2 3 4 15,-1-2-6-15,4 3 7 0,-4-2-6 0,1 3 8 16,1-2-5-16,-1 5 4 0,1-4-6 16,2 3 4-16,-3-1-2 0,3 3 2 0,-3-2-2 15,4-1 4-15,-5 3 2 16,9-3-3-16,-6 0 4 0,1 1 4 0,2-1-7 0,-3-2-1 15,5 3 6-15,1-1-2 16,-1 0 1-16,2-4-5 0,0 5 3 0,-3-3 2 16,3 3 0-16,3-2-2 0,-3 2 2 15,2-1-3-15,-1-1 4 0,1 2-3 0,3-2-1 16,-1 1 4-16,0-2-5 0,3 1 5 16,1-1-1-16,2-1 1 0,-1-1 2 0,-1-1-2 15,5 2 1-15,1-5-4 0,6 3-1 16,-4-2 2-16,3-1-1 0,1-1-1 0,-2-2-1 15,4 2-4-15,-2-4 0 0,0 2 0 16,4-2-2-16,-6 0-3 0,2 1 5 0,-1-3-1 16,-1 0 3-16,-1 0-3 15,0-2 4-15,-3 1-1 0,1-3 0 0,0 1 2 16,-3 1-2-16,1-1 4 0,-2-3-2 16,-3 2 6-16,0-4-5 0,4 0 0 0,-7-1 0 15,3-3-1-15,-3 0-1 0,4-5 5 16,-6 3-2-16,4 0-5 0,-3-1 2 0,-2-1-1 15,0 0 5-15,-2 0 2 0,5-1-8 16,-5 5 1-16,0-2 2 0,0-3-1 0,0 5 4 16,-3 1-7-16,1-1 6 0,-2 3 1 15,2 0 0-15,-2 0 0 0,-1 1 0 0,3 1-1 16,-1 2 0-16,-4-2-7 16,2 2 7-16,-3 2-4 0,3 1 5 0,-5 3-1 15,5-2 0-15,-7 2-5 0,0 1 6 16,2 0-8-16,-5 4 2 0,0-2 4 0,-1 2-5 15,-3 3 4-15,-1 1 2 0,-3 0 2 16,3 1 0-16,-2 2-6 0,0 0 4 0,2 2-5 16,4-1-1-16,-3 0 5 0,2 4 1 15,1-2 3-15,1 1-12 0,-2-1 6 0,4 2 6 16,3-1-9-16,0 0 3 0,-1 1-4 16,0 2 14-16,6 2-11 0,-4-4 5 0,3 2-7 15,-1-2 10-15,2 2-6 0,2-2 0 16,-4 1 5-16,5 1-6 0,2-1-3 0,0-2 5 15,0 2 2-15,2-3-3 16,0 1-1-16,3 1 6 0,-2-2-1 0,2 0 8 16,4-1-9-16,-1 0 4 0,2 1-3 15,3-1 2-15,-1-3-2 0,1 1 2 0,4-3-2 16,0 0 6-16,-4-3-4 0,4 3-6 16,-4-4 1-16,4 0 4 0,-2-2-4 0,2 0 8 15,0-2-2-15,-1 0-4 0,6 0 0 16,-5-2-3-16,-1-2-2 0,6 1-7 0,-4-3-4 15,6-1-7-15,-6 0-1 0,4-1-8 16,-6-1 12-16,5 0 2 0,-5-3-3 0,1-1 14 16,-2 0-7-16,-2-3 3 15,-1 0 5-15,1-1-3 0,-1 0 2 0,0-2 1 16,-2 1-2-16,-2-1 3 0,1 0-2 16,-6 4 0-16,0-2 0 0,1 3 2 0,-2 2 1 15,-2-1 6-15,0 2-2 0,-2 0-3 16,0 2 2-16,-3-2-3 0,3 3 2 0,1-1-3 15,-6 2 6-15,-1 0 0 0,-1 2 2 16,3-1-6-16,-4 2-2 0,-1 0 5 0,-2 2-5 16,3 1 2-16,0 0-4 0,-3 1 5 15,1 0-1-15,-3 2-1 0,5-2-3 0,-3 2 6 16,-2 2-3-16,3 0 5 0,-3 1-1 16,0 2-8-16,-2-2 11 0,0 2-5 0,1 0 0 15,-3 2 8-15,1-1-2 16,0 3-4-16,-1-2-1 0,2 1 6 0,2 3-5 15,-3 1-5-15,-2 1 2 0,3-2 1 16,5 3-2-16,-1-3-2 0,1 0 2 0,2 3 7 16,-3-3-3-16,6 5-2 0,-3-4 2 15,0 3-2-15,4 1 2 0,-1-2-2 0,0 0 1 16,2-2 3-16,-2 3 6 0,3 1-11 16,0-3 3-16,2 1-8 0,-1-2 5 0,3 4 6 15,0-5-7-15,0 3 3 0,0-3 0 16,3 2-3-16,1-3 10 0,1-2-2 0,-2 4-2 15,6-2-1-15,-1-1-4 16,5 0 5-16,-1-1-4 0,-2-1 10 0,3-1-8 0,-1-2-4 16,6 0 7-16,1 0-5 15,-4-3 2-15,1 1-2 0,-4-2 19 0,5 0-12 16,3 0 5-16,-6-2-15 0,5-1 7 16,-2-1 1-16,2 0-2 0,-3-1 0 0,1-1-4 15,3 0 4-15,-5 0-1 0,0-3 8 16,0 0-12-16,2 1 3 0,-4-3 1 0,-1 2 10 15,-2-5-9-15,3 3-2 0,-4-2-4 16,-1-3-3-16,0 0 9 0,-3-2-2 0,1 1-13 16,0-1 12-16,-1 0-2 15,-1 0 1-15,-3 0-2 0,4 2-3 0,-5 0 2 16,0 2 12-16,0 0-11 0,-2-1-1 16,-1 4-1-16,0-1 2 0,-6 3 0 0,1 0 2 15,0 2 4-15,-3-2-6 0,-3 4-6 16,-3-1 2-16,-3 1-16 0,3 2-9 0,1 1-8 15,-3 1-15-15,2 1-12 0,1 0-17 16,-3 1-112-16,2-1 67 0</inkml:trace>
  <inkml:trace contextRef="#ctx0" brushRef="#br0" timeOffset="-105804.48">20879 15556 571 0,'0'0'17'0,"0"0"10"0,6 8-3 16,-6-5 22-16,-2 5 14 0,2 5 12 0,0 5 1 16,-2 8 4-16,-2 13-6 15,-1 5-4-15,1 3-3 0,0 16-7 0,-3-5-1 16,2 3 0-16,-4-5-9 0,3-9-3 15,-3 2-5-15,5-3-3 0,-2 1-4 0,0-6-3 16,-3 3 1-16,5-6-6 0,0-6-8 16,-1-5-36-16,3-6-36 0,-1-3-49 0,0 0-43 15,3-4-297-15,0-2 48 0</inkml:trace>
  <inkml:trace contextRef="#ctx0" brushRef="#br0" timeOffset="-105148.05">20975 15535 1187 0,'0'-15'-31'0,"0"2"18"0,2 2 14 0,-2 1 16 16,2 2 9-16,-2 2 7 0,3-2 4 15,-1 2 0-15,0 0-1 0,0 1-5 0,2 1 1 16,0-4-8-16,2 4 0 0,1 1-4 15,-1-1-2-15,3 2-5 0,-1 2-1 0,2 0 2 16,2 2-1-16,2 3-4 0,0 3 0 16,1 2 0-16,-1 3-5 0,-1 4 0 15,-1 2 1-15,8 9-2 0,-12-5 3 16,3-3-6-16,-7 3 7 0,0-2-4 16,-2 0-1-16,1-2 1 0,-3 1-2 0,-3 0-5 15,-1 1 9-15,-1-5-1 0,0 3-5 0,-4-4 2 16,5-1-4-16,-6 3 3 0,1-4 1 15,1-2-1-15,-1 0 4 0,1-1-1 0,2 0-3 16,-3-3 1-16,5 0-7 0,0 0-4 16,-5 0-5-16,8 0 2 0,-4 2-6 0,1 4 10 15,1-1 1-15,2 1-3 0,-1 1 9 16,4 0-8-16,-2 2 2 0,1 2-2 0,6-2 8 16,-2 4-2-16,3-6 2 0,-2 2 0 15,5 2-3-15,1-2 3 0,1-1 1 16,4 1 4-16,-3-2 1 0,5-4 2 0,1 0 1 15,2-2-1-15,-1-1 2 0,4-1-1 16,-4-3 2-16,0-1-1 0,3 0-2 0,-2-2-3 16,-3-2-3-16,8-1 5 0,-5-5-2 15,-5 1-4-15,3-3 2 0,-3 1 2 0,1-4-7 16,-3-3 2-16,2 3-2 0,-9 0-1 16,5 1 6-16,-4 3-5 0,-3 1-1 0,0-1 4 15,-1 2 3-15,-2 1-7 0,2 0 4 16,-3 3-6-16,2-4 5 0,-4 4-1 15,2-1-2-15,0 1 3 0,-2 3 1 16,3-6-1-16,-3 6-1 0,0-5 2 0,0 5 0 0,0 0 3 16,-3-5-3-16,3 5 0 15,0 0-1-15,0 0-7 0,0 0-13 0,-2-4-15 16,2 4-23-16,0 0-32 0,0 0-34 16,0 0-63-16,0 0-136 0,0 0 160 0</inkml:trace>
  <inkml:trace contextRef="#ctx0" brushRef="#br0" timeOffset="-104841.63">21708 15435 910 0,'-2'-6'18'0,"2"1"7"16,-2 3 20-16,2 2 7 0,0 0 10 15,0-7-6-15,0 7 0 0,4-8-7 0,-3 6-4 16,4-2-5-16,2 2-1 0,-2-3-8 16,4 1-4-16,4 0-2 0,0-1-4 15,2-2-6-15,3 4-16 0,7-3-12 0,0 1-15 16,2-1-18-16,12-1-24 0,-11 0-20 15,0 2-32-15,-3 1-48 0,-4 0-162 0,-3 3 152 16</inkml:trace>
  <inkml:trace contextRef="#ctx0" brushRef="#br0" timeOffset="-104637.45">21991 15450 838 0,'-8'12'-27'0,"0"1"21"0,-4 0 15 15,2 3 14-15,2 2 19 0,-7 11-1 16,0-1 1-16,1 4 6 0,1 0-5 16,-2 2 4-16,3 4-1 0,2-2-9 0,-3 0-3 15,3 0-4-15,-2-1-2 0,7-1 2 16,-2-3-10-16,6-3 1 0,-4-3-10 0,7-5-38 16,-2 1-30-16,0-3-30 0,3 0-46 15,-2-4-226-15,8-2 129 0</inkml:trace>
  <inkml:trace contextRef="#ctx0" brushRef="#br0" timeOffset="-104229.1">22470 15472 977 0,'-2'-8'-15'15,"2"4"3"-15,-5 2 0 0,5 2 18 0,-5-2-2 16,5 2-2-16,-15 9 6 0,3 1 7 16,0 5-7-16,-6 7 9 0,-4 7 4 0,1 4-3 15,-8 6 2-15,1 3 3 0,6-1-1 16,2-5-7-16,6 0 8 0,1-2 2 16,5 2-2-16,0-2-4 0,4-8-3 15,-1-1-1-15,5-6 5 0,5-1-1 0,-1 0-2 16,2-2 4-16,4 0 2 0,1-4 0 15,2-2 3-15,-1-2-8 0,1-2 7 0,3-3-8 16,-1-3-5-16,4 0 1 0,0-5-1 16,-3-2 2-16,6-1 0 0,-4-7 1 0,6-7 1 15,-1-4-3-15,-3-3 1 0,2-3-5 16,-6-4 2-16,3-1-4 0,1-1-3 0,-8-1 4 16,3 3-2-16,-7 4 2 0,0 5-9 0,-6 4-3 15,3 7-14-15,-5 3-38 0,0-1-23 16,-5 5-21-16,2-1-25 0,-2 7-39 15,-1-3-202-15,2 2 120 0</inkml:trace>
  <inkml:trace contextRef="#ctx0" brushRef="#br0" timeOffset="-103817.22">22984 15399 919 0,'0'0'-35'0,"-6"-4"13"0,6 4 3 16,-9 0 5-16,9 0 0 0,-10 0 6 16,3 4 4-16,-1 0-4 0,2 0 3 0,-3-1 3 15,6 2 2-15,-4 0 0 0,0 3 2 16,1-2-9-16,-1 1 5 0,4-1 4 0,-4 3-7 15,5-3 6-15,1 2-1 0,-2 0-4 16,3 0 6-16,0 0 4 0,0 4 6 0,3-4-4 16,0 4 1-16,4 0 2 0,-1 3 13 15,4-1-8-15,1 6 11 0,4 6 7 0,6 3 12 16,-1-3-4-16,2 6 8 16,1 0 3-16,4 7-5 0,-4-8 3 0,-2 2-6 0,-3-4-2 15,0 1-3-15,-4-1-6 16,-6-4-1-16,1-7-5 0,-6-1 1 0,-3-2-4 15,-3 1-2-15,-6-1-3 0,-1 3 1 16,-7 0-2-16,-3 0-22 0,-3-2-52 0,-7-2-47 16,-4-1-63-16,9-2-260 0,-2-6 65 15</inkml:trace>
  <inkml:trace contextRef="#ctx0" brushRef="#br0" timeOffset="-85647.96">13449 9860 302 0,'0'0'63'16,"0"0"-11"-16,0 0-13 0,0 0-6 0,15-10-8 16,-15 10-5-16,6-2-6 0,-2 1 2 15,-4 1-4-15,8-2 1 0,1-1-2 0,-5 2 3 16,5 1-1-16,-3-3 0 0,3 1-10 15,1 2 9-15,-2-2-3 0,2-3 7 0,3 3-4 16,2-1 5-16,2 1 1 0,4-2 2 16,0 1 2-16,2 1 4 0,2 0-3 0,4-3-6 15,1 3-4-15,2-2 4 0,-4 4 1 16,14-7-3-16,-4 6-3 0,6-3-1 0,3 0 0 16,-4 1 1-16,4 1-2 15,1 0 6-15,1-1-2 0,-6 1-2 0,8-1-2 16,-5 2 13-16,1-1-12 0,-4 1 6 0,4-1 1 15,-2-2-4-15,2 2 1 0,0 1 1 16,-2-1-6-16,4 0 1 0,-6 0 4 0,4-1-8 16,-4 1 1-16,6 0-1 0,-4 2-3 15,-2-2 1-15,6-1 6 0,-6 2-9 0,2-1 1 16,1 0 6-16,-2 2 0 0,5-3-4 16,-14 3-3-16,7-5 3 0,-7 4 1 0,12-1-6 15,-4 2-1-15,-4-2 4 0,-8 0 2 16,3 0-4-16,-3 2 6 0,3 0-9 0,10-1 8 15,-4 2-2-15,1-2-3 16,6 2-1-16,-3 1 2 0,-1 0 4 0,-4-2-6 0,-6 0 3 16,14 0-7-16,-4 2 5 15,4 0-1-15,-3-1 1 0,-6 3 1 0,-7-4-3 16,15 2 3-16,-1 0 0 0,-8 0-6 0,-6 0 7 16,1-2 1-16,2 1-6 0,7 2 6 15,-4-1-5-15,-7 0 4 0,12 2-7 0,1-1 5 16,-8-1 2-16,-1 0-1 0,-1-2-2 15,9 3 5-15,-5 1-8 0,4-1 2 0,-5-3 5 16,-5 2-4-16,9 2 2 16,-2-2-4-16,-5 1-2 0,-1-1 3 0,12 0 5 0,-2 1-9 15,0 1 2-15,-7-2 6 0,-3 0 4 16,2-1-6-16,-3 3 0 0,3-3 6 16,-3 1-8-16,11 0 7 0,2 1-7 15,-8-2 0-15,-4 1 0 0,10 3 1 0,-7-3-1 16,-1-1-4-16,-5 1 6 0,13 0-5 15,-5 0 7-15,-7-2-2 0,2 2 1 0,0-2 2 16,-4 2-8-16,4-1 2 0,0-1 7 0,-3 2-7 16,-2 1 3-16,2-1-1 0,-1 0-1 15,-5 0 5-15,4-1-2 0,-2 1-7 0,1 2 2 16,-3-4-2-16,0 2 6 0,2-2-2 16,2 3 5-16,0-1 0 0,1 0-3 0,1 2 2 15,-1-1-1-15,1-1-4 0,-1 1 0 16,0 1 4-16,-1-2 0 0,3 1 0 15,2-1 2-15,-2 3-7 0,-2-3 2 16,-1 2 1-16,3-2 0 0,2 2 4 0,-5-2-3 16,3 2-1-16,-2-4-1 0,2 2-2 15,-1 0 7-15,1-1-2 0,1 1-3 0,3 0 3 16,-2-2-3-16,-1 2 2 0,3-2 0 16,-1 0 6-16,11 2-3 0,1 0 1 0,-8-4-6 15,-6 4 4-15,3-2-4 0,-1 0 7 0,1 0-2 16,11 0 3-16,-5-2-3 0,3 2-3 15,6 0 4-15,-4-2-5 0,4 2 2 16,-3-2 2-16,3 2-5 0,-6 2 6 16,2 0-7-16,-8-2 4 0,-3 0 4 0,-3 2-4 15,-1-2-6-15,-1 1-2 0,1 1-12 16,-7 0-21-16,-1 0-30 0,1 0-36 0,-1 0-67 16,-4 0-158-16,4 1 156 0</inkml:trace>
  <inkml:trace contextRef="#ctx0" brushRef="#br0" timeOffset="-81759.7">13920 15662 808 0,'0'0'-52'0,"0"0"5"0,0 0 12 15,0 0 1-15,0 0 3 0,0 0 2 16,0 0 6-16,1-13-2 0,-1 13 8 0,0 0-2 16,0 0-10-16,0 0-14 0,2-4-16 15,-2 4-66-15,0 0 43 0</inkml:trace>
  <inkml:trace contextRef="#ctx0" brushRef="#br0" timeOffset="-79560.22">13945 15526 399 0,'0'0'44'15,"0"-4"3"-15,0 4 15 0,2-3-15 16,-2 3 8-16,0 0 6 0,1-7 3 16,-1 7 0-16,0-3-2 0,0 3-9 0,0 0-3 15,2-3-7-15,-2 3 1 0,3-4-12 16,-3 4 1-16,2-4-1 0,-2 4-3 0,0 0-8 16,2-4-1-16,-2 4 0 0,3-4 2 15,-3 4 0-15,0-4-11 0,1 1-2 0,-1 3 9 16,0-6-5-16,0 6-2 0,2-7-5 15,-2 1-1-15,2-2-1 0,1 1-6 0,-1-1-15 16,2-2-25-16,-3 1-14 0,-1-4-19 16,5 1-16-16,0 1-24 0,-3 1-227 0,1 1 143 15</inkml:trace>
  <inkml:trace contextRef="#ctx0" brushRef="#br0" timeOffset="-78609.69">17315 15399 878 0,'0'0'-19'15,"0"0"22"-15,-2-5 16 0,2 5 8 16,0-4-1-16,0 4 10 0,0 0 5 15,0 0 5-15,0-7-9 0,0 7-6 0,0-4 0 16,0 4-2-16,2-6-1 0,-2 6-1 0,0-6-1 16,0 6-1-16,0-4-2 15,0 4-6-15,2-5 2 0,0 1 1 0,0 2-5 16,1-1-3-16,-1-4-3 0,-1 4 2 16,1-3-9-16,-2 2-11 0,3 1-16 0,1-3-14 15,-2 1-13-15,2-4-7 0,-2 2-15 16,3-2-16-16,0 0-18 0,0-3-220 0,2 3 157 15</inkml:trace>
  <inkml:trace contextRef="#ctx0" brushRef="#br0" timeOffset="-73456.77">15399 17160 835 0,'2'-3'-32'16,"-2"3"16"-16,0 0 16 0,0 0 16 16,0 0 9-16,0 0 8 0,0 0 11 0,3-5 2 15,-3 5 8-15,0 0 2 0,0 0-5 16,0 0 2-16,0 0-7 0,0 0-2 0,0 0-1 15,0 0-11-15,0 0 0 0,0 0-2 16,0 0-1-16,0 0 0 0,0 0-6 0,0 0-7 16,0 0 3-16,0 0-1 15,0 0-8-15,0 0 1 0,0 0 3 0,0 0-5 0,0 0-3 16,0 0 7-16,0 0-3 16,0 0-1-16,0 0-2 0,0 0-4 0,0 0 1 15,0 0-1-15,0 0 5 0,0 0 0 16,1-1-4-16,-1 1-3 0,0 0-1 0,0 0-16 15,0 0-19-15,0 0-30 0,0 0-35 16,0 0-35-16,0 0-46 0,0 0-198 0,0 0 108 16</inkml:trace>
  <inkml:trace contextRef="#ctx0" brushRef="#br0" timeOffset="-49376.75">15609 17094 1008 0,'2'-5'-11'0,"0"0"15"16,0 0 4-16,2 0 8 0,-2-1 0 15,3 2 9-15,-1-2 6 0,0 1-4 0,2 1-3 16,-2-2-6-16,5 4 3 0,-3-2 3 15,5 1-2-15,-5-1-9 0,2 2-2 0,1 0 5 16,-1 0-6-16,2 2 0 0,-3 0-3 16,1 0 4-16,3 0-5 0,-5 2-5 15,2 2 14-15,-1 0-16 0,1 3 3 16,-4-1 1-16,3 0 3 0,-6 1 5 0,4 4-6 16,-1 1 1-16,-4-3 18 0,0 4-3 15,0 0 5-15,-2 1-3 0,-2-1 0 0,1 1-1 16,2-1-5-16,-6 0-1 0,3 2 2 15,0-1 1-15,-3-1-6 0,3-2 1 0,-2 2 0 16,-1-2-2-16,6-1-2 0,-8 1-5 16,7-1 4-16,-2-1 0 0,0-2-5 0,-1 1-2 15,3 2 2-15,-1-3-1 16,-2 0 2-16,3-1-1 0,0 2 1 0,2-2-1 0,-2 1-23 16,2-2-31-16,-2 1-36 15,2 1-40-15,0-2-40 0,0 1-257 0,0 4 66 16</inkml:trace>
  <inkml:trace contextRef="#ctx0" brushRef="#br0" timeOffset="-49147.36">15716 17674 1376 0,'0'0'115'0,"0"0"14"0,8 0 14 16,-8 0 11-16,0 0 11 0,0 0 1 15,0 0 8-15,0 0-5 0,0 0-25 16,11-2-5-16,-11 2-13 0,0 0-22 16,0 0-1-16,0 0-12 0,0 0-28 0,0 0-52 15,3-1-53-15,-3 1-62 0,0 0-56 16,0 0-81-16,0 0-95 0,12 1-146 0,-11 1 44 16,-1-2-96-16,4 2-37 0</inkml:trace>
  <inkml:trace contextRef="#ctx0" brushRef="#br0" timeOffset="-22373.51">10158 10984 189 0,'0'0'43'0,"-2"6"23"16,2-6-29-16,0 0-4 0,0 0 1 16,0 0-5-16,0 0 3 0,0 0-6 0,0 0-2 15,2 2 6-15,-2-2-1 0,0 0-9 16,0 0 5-16,0 0 9 0,0 0-16 0,2 4 2 15,-2-4-2-15,0 0 3 16,6 2-7-16,-6-2 31 0,11 5 11 0,-3-1-17 16,3 1 9-16,8 5-9 0,2 0-1 15,8 1-8-15,6 0 1 0,2 1-11 0,3-3 4 16,5 0 3-16,8-1-7 0,10 3-1 16,0-4 6-16,4 4-9 0,6-4 2 0,-1-2-4 15,5 4 1-15,5-4-10 0,3-2 4 0,0 4 6 16,2-4-2-16,3-1-6 0,0 0 2 15,6-2-1-15,1 0 6 0,3 0-7 0,2-4 4 16,22 4-9-16,3-3 5 0,-24 1 2 16,21 2-6-16,-21-4-1 0,-2 3-7 15,23-4 0-15,-24 5 1 0,27-6 9 16,-4 0 9-16,-1 3-11 0,2-3-8 0,0-1 10 16,-2 4 4-16,-22 1-8 0,24 0 3 15,-2-2 0-15,-24 1-5 0,24-4-1 0,4 3 7 16,-4-1-2-16,-24 2 0 0,31-1-6 15,-6 0 10-15,-2 1-14 0,-19-1 11 0,-4 2-3 16,26-1-1-16,-25 1 0 0,23-2 6 16,-24 0-6-16,1 6 4 0,1-4-5 0,-3 4-2 15,4-2 4-15,-5 2-2 0,1-2 1 16,-5 0-2-16,-2 0 2 0,-4 2 7 16,-1 0 0-16,-2-2-8 0,-7 0 0 0,-3 4 4 15,1-4 3-15,-7 0-1 0,-10 1-10 16,-3-1 8-16,-3-1-4 0,-6-1 7 0,2 4 1 15,-14-2-7-15,-1 0 1 0,-9-2 1 16,0 2-3-16,-6 2 6 0,-3-4-3 0,4 2 1 16,-6 0-1-16,-4 0 5 0,2-2-7 15,2 2 3-15,-4-2-2 0,-2 2-1 0,-6 0 0 16,13 0 1-16,-13 0-1 0,10 0 4 16,-10 0-12-16,8 0-17 0,-8 0-18 15,7 2-12-15,-7-2-35 0,3 2-56 16,0 1-237-16,-1 2 104 0</inkml:trace>
  <inkml:trace contextRef="#ctx0" brushRef="#br0" timeOffset="-19924.16">21737 16830 969 0,'-2'-9'-38'0,"-2"4"27"15,-1 3 6-15,3-4 0 0,-4 3 5 16,0-1 12-16,3 3-3 0,3 1 12 16,-12-4 4-16,8 2-5 0,-5 2-4 0,4-2 0 15,5 2 6-15,-20 4-15 0,12 0 4 16,-2-1 0-16,-5 6 2 0,0-1 4 0,-4 5 0 15,3 2 8-15,-6 6-2 0,0 1-4 16,0 4-3-16,4-2 5 0,-4 2-4 16,6 3 4-16,-1-1 1 0,0 3 2 0,2 1-10 15,3 1 10-15,4-1 4 0,-1 3-1 16,3-7-10-16,1-1 6 0,3-1-3 0,1 1 0 16,1-1-4-16,1 3-1 0,1-4-2 15,5 0 2-15,-3 0-7 0,5-2 0 0,-1-3 0 16,4 1 6-16,1-1-6 0,2-6 2 15,4-1 0-15,-4-3-4 0,3-2-1 0,7-3 0 16,1-3 2-16,0-6 2 0,14-3-3 16,-1-5-1-16,-4-1-4 0,1-3 5 0,0-4 3 15,-5-5-2-15,1 2-4 16,1-11 2-16,-6 4-2 0,-1-2-1 0,-5-2 6 16,-1 0 0-16,-3-3-2 0,-2-1 7 15,0 0 0-15,-7 0-2 0,2 1 1 0,-5 8-2 16,-5 1 0-16,2 7 4 0,-2 0-6 15,-5 4 0-15,2-1 0 0,-4 2-3 0,-1 3-2 16,-2-1-7-16,-4 5-12 0,2-3-19 16,-2 6-26-16,-1-3-33 0,-2 4-21 0,5 3-30 15,-1-1-58-15,1 1-191 0,-3 2 96 16</inkml:trace>
  <inkml:trace contextRef="#ctx0" brushRef="#br0" timeOffset="-19192.07">22581 16828 969 0,'0'0'-51'0,"0"0"18"0,-6-5 7 16,6 5 7-16,-5-2 1 0,5 2 9 15,0 0 10-15,-8-1-2 0,8 1 2 0,-11 3-1 16,11-3-6-16,-10 3 18 0,4 1 0 16,-3-1-1-16,1 3 9 0,0-1-5 0,-3 2 1 15,3-1 13-15,-3 4-2 0,1 1-3 16,-1 0-2-16,0 1 2 0,3-1-10 0,-1 3 9 16,4-1-4-16,-3 3-11 0,3-4 4 15,3 0-6-15,0 1 7 0,2 0-4 0,0 3-1 16,4-3 2-16,2 2-12 15,1 0 13-15,-2 0-5 0,4 0-1 0,2-1 0 16,3 1-7-16,1 0 13 0,0-1 0 16,0 2-4-16,0-3 1 0,-2 0-8 0,2 0 7 15,-2-1-7-15,2 1-2 0,-3-2 8 16,1 1-4-16,-4-1 2 0,1 0 4 0,-2 3-4 16,3-3 5-16,-5-2 2 0,1 3 0 15,-6-1 8-15,3-2-2 0,-1 0-5 0,-3 0 8 16,-3 1-4-16,-1 0 1 0,1 2-3 15,-8 0-1-15,-4-1 1 0,-2 2-6 16,-3-1 1-16,-6-5-19 0,-5 6-48 16,4-6-50-16,-1 1-73 0,7-4-181 0,0 0 124 15</inkml:trace>
  <inkml:trace contextRef="#ctx0" brushRef="#br0" timeOffset="-18021.07">23101 17092 1043 0,'-2'-5'28'15,"2"5"7"-15,-4-4 11 0,4 4 21 0,-2-4 8 16,2 4 4-16,0-4 3 0,0 4-1 16,0 0-12-16,0-7-7 0,0 7-6 15,2-6-6-15,1 4-4 0,-2-2-5 0,3 1-8 16,3-1-1-16,3 0 0 0,1-2-9 15,6 1-2-15,1-1-1 0,8 0-3 0,9-2-5 16,7 1 3-16,2 0 1 0,-2 1-4 16,5 0-3-16,-2 3-1 0,4-3 3 0,-3 0-6 15,0 0-22-15,0 3-27 0,-4-1-26 16,0 0-31-16,0-1-36 0,-9-1-30 16,-5 4-53-16,-1-4-246 0,-5 2 26 15</inkml:trace>
  <inkml:trace contextRef="#ctx0" brushRef="#br0" timeOffset="-17664.07">23741 16808 1284 0,'-6'-1'-12'0,"2"-1"5"0,4 2 20 0,-8-2 8 16,8 2 12-16,0 0 4 15,-9-2 3-15,9 2-2 0,0 0-6 0,0 0-4 16,-1-3-4-16,1 3-8 0,0 0 4 16,0 0-2-16,0 0-6 0,15-4-2 0,-8 4 0 15,1 0 0-15,2 2-6 0,4-2 3 16,0 4-1-16,1 1 0 0,-1 2-4 0,8 2-3 16,-6 3 11-16,3-1-6 0,-2 5 2 15,-1-3 2-15,4 10 6 0,-3-4 3 0,-7-3 0 16,0 4-2-16,-1-4 1 0,-3 2-3 15,1-2-3-15,-4 2 2 0,0-2 3 16,-3 2-4-16,0-3-4 0,-3 1 3 16,0 2 0-16,-6-2-1 0,3 2-4 0,-3-3-19 0,-3 2-33 15,-1-4-45-15,0 2-48 16,3-4-61-16,-5 1-264 0,5-3 28 0</inkml:trace>
  <inkml:trace contextRef="#ctx0" brushRef="#br0" timeOffset="-16709.66">24866 16596 1172 0,'-10'0'-62'0,"0"-1"20"16,1 1 15-16,5 1 11 0,4-1 8 0,0 0 14 16,0 0 4-16,-12-1 5 0,12 1-10 15,0 0 2-15,0 0-7 0,0 0 0 0,0 0 11 16,0 0-5-16,0 0 5 0,0 0-13 16,35-4 10-16,-20 3-3 0,3-2-8 0,8-2 12 15,1 3-11-15,13-3 5 0,1-4-8 16,11 0 8-16,-7 3 1 0,5-2-7 0,-3 2 4 15,-3 1-25-15,-4-2-30 0,-9 2-41 16,-4 1-59-16,-2 0-111 0,-3 3 215 16</inkml:trace>
  <inkml:trace contextRef="#ctx0" brushRef="#br0" timeOffset="-16256.62">25364 16622 717 0,'-7'4'-1'0,"6"-2"3"16,-1 0 5-16,-3 2 24 0,3-1 9 0,-2 3-9 16,0 1 12-16,-3 3-3 0,6 1 4 15,-6 3-1-15,0 4-10 0,6-2 1 16,-4 4 16-16,-1 5-1 0,2-3-2 0,0 4-3 16,-3-1-4-16,6 2-9 0,-11 7-3 15,7-5 2-15,0-3 1 0,-1-2-8 0,-1 2 1 16,3-1 17-16,-4 0-3 0,0-1 5 15,-2 7 2-15,-2-7 6 0,4-5 7 0,0 0-1 16,-4-2-3-16,0-2 6 0,0 0-5 16,-3-2-6-16,3-1 0 0,-3-1-7 0,0-3 4 15,1-3-9-15,0 3-7 0,-1-5 1 16,0 2-5-16,2-4-1 0,1 1 0 0,2 0 3 16,-2-4 4-16,4 2-6 0,1-2-5 15,2 1-1-15,-2-2-4 0,6-1-4 16,1 4-1-16,-3-5 0 0,7-3-5 15,0 5 3-15,3-5-3 0,4 3 2 0,1-3-3 16,6-2-1-16,6 1 1 0,-1 2-2 16,10-5 4-16,1 0-2 0,4 2-1 0,4 0 1 15,2 1-3-15,0 1 1 0,7 1-5 16,4 1 4-16,-2 0-16 0,13 2-23 0,-1 0-29 16,-10 3-38-16,-1-4-42 0,0 2-52 15,-1 1-71-15,-5-1-322 0,-2-2-92 0</inkml:trace>
  <inkml:trace contextRef="#ctx0" brushRef="#br0" timeOffset="-15921.71">26079 16525 1575 0,'2'-3'-32'0,"-2"3"11"0,0-6 6 0,0 6 0 15,0-4 0-15,0 4 9 0,0 0 29 16,0 0 2-16,0 0 9 0,7 10 4 0,-5 0 6 16,0 3 1-16,2 3-4 15,1 5 1-15,-3 8 11 0,0 1 2 0,-2 13-4 16,-2 3-6-16,0 2-5 0,-1 2-1 15,-3-3-3-15,2-1-5 0,-3-1-4 0,4-2-1 16,-2-2-1-16,-2-2-7 16,6-10-3-16,1-2-16 0,-2-8-41 0,0 0-43 0,-1-4-39 15,1 1-45-15,0-7-55 0,2-2-313 16,-2-1-41-16</inkml:trace>
  <inkml:trace contextRef="#ctx0" brushRef="#br0" timeOffset="-15608.39">26172 16389 1445 0,'-2'-11'-8'0,"2"4"23"16,0-3 22-16,-2 4 21 0,4 1 7 15,-2-1-10-15,2 1 0 0,0-2-8 0,0 4-6 16,2-1-2-16,2 1-3 0,3-1-9 15,-1 2-4-15,2 0-2 0,5 4 0 0,0 0 1 16,4 2-7-16,4 3 1 16,-2 3-8-16,8 4 2 0,-5 1-3 0,-3 6 4 15,-1 6-5-15,0-1-1 0,-8-1 2 16,-4-3 1-16,1 0-2 0,-5 0-1 0,0-1 2 16,-6 0-3-16,-2 0 2 0,-2 4-1 15,-12 4-5-15,0-1-22 0,-6-1-36 0,-1-2-43 16,0-3-45-16,7-5-81 0,3-4-308 15,3-1-37-15</inkml:trace>
  <inkml:trace contextRef="#ctx0" brushRef="#br0" timeOffset="-15255.65">26933 16456 1451 0,'0'-4'13'0,"0"0"20"0,0 4-8 15,0 0-5-15,-1-6-3 0,1 6-3 16,0 0 4-16,-11 10-6 0,3 0 2 0,-3 5-5 16,1 5 3-16,-9 8-4 0,-1 4 5 15,-5 11-8-15,0-2 1 0,3 3 2 16,-1 3-3-16,1-1 2 0,6-1 3 15,1-6 5-15,4-3-2 0,3-1-2 0,2-4 1 16,4-7 1-16,4-3 4 0,-1 0 3 16,6-4 1-16,-1 4 1 0,9-5 5 0,4-2-3 15,13 3-2-15,3-6 0 0,10 1-6 16,5-3-1-16,2-4-2 0,13 3-12 0,2-4-27 16,1 0-41-16,-12-2-52 0,-1-4-56 15,0 2-96-15,-2 0-180 0,-4-2 40 0</inkml:trace>
  <inkml:trace contextRef="#ctx0" brushRef="#br0" timeOffset="-13920.7">25834 17564 1216 0,'2'-3'-29'0,"-2"1"5"0,2-2-3 0,-2 4-1 15,2-3 4-15,-2 3 0 0,0 0 6 16,0 0 13-16,0 0 13 0,0 0-12 0,0 14 2 15,-2-3 4-15,0-1 23 0,0 3-4 16,0-1 8-16,-3 4-5 0,3 2 15 0,-1-2 8 16,-2 2-4-16,1-2-9 0,2 2 5 15,0-5-10-15,-2 2-1 0,4-2 10 0,-5 1 9 16,5-5-3-16,0 2-1 0,0-1 5 16,2-1 0-16,3 1-1 0,1-3-4 15,0 1-3-15,5-2-1 0,3-3-5 0,6 1-4 16,0-2 1-16,3 0-3 0,11-2-9 15,-3-2 2-15,13-4 3 0,5 3-7 0,-1-3-5 16,5 0 2-16,-6 0-4 0,5-3-14 16,-5-1-26-16,-2 3-28 0,-3-1-30 0,-2 3-31 15,-5-2-49-15,-5-2-65 0,-7 2-235 16,-4-2 24-16</inkml:trace>
  <inkml:trace contextRef="#ctx0" brushRef="#br0" timeOffset="-13592.32">26492 17650 1358 0,'-3'-4'35'0,"-2"1"14"0,1 0 15 0,0 1 15 16,0 0 16-16,4 2 6 0,-5-8-5 15,5 5-6-15,0 3-7 0,0-7-8 0,0 3-9 16,0 4-8-16,5-7-8 0,-5 7-6 15,8-1-5-15,-1 1-6 0,-2 0 0 16,-5 0-6-16,17 8 0 0,-6-4-2 16,1 5-7-16,0 2 1 0,0-1-5 0,-2 1 1 15,-2 2-3-15,5 4 0 0,-4 1 2 16,-6-2-1-16,4 2-7 0,-2-2 6 0,-5 3-5 16,-2 2 3-16,-1-2-2 0,-5 4-3 15,-3-3 1-15,-3 9-15 0,-3-3-23 0,-4-2-21 16,2 2-29-16,-6-4-31 0,1-1-34 15,-1-2-45-15,7-4-53 0,3-4-376 0,5-2-119 16</inkml:trace>
  <inkml:trace contextRef="#ctx0" brushRef="#br0" timeOffset="-10857.25">27142 17491 1526 0,'0'0'-95'15,"-3"-3"23"-15,3 3 16 0,0 0 17 0,-4-6 23 16,4 6 3-16,0 0 10 0,-4-2 6 16,4 2-3-16,-4-2-1 0,4 2 3 0,-8-2-1 15,8 2 0-15,-12 0-7 0,12 0 0 16,-12 2 0-16,8 0 10 0,-5 0-2 0,4 0-2 15,-4 2 4-15,1-1-1 16,0 1-14-16,-4 1 9 0,4 4 0 0,0-4-4 16,-1 1 9-16,1 1-8 0,0 2-1 15,1 0 2-15,2 0 3 0,-2 1 1 0,2-2-6 16,4 4 8-16,-1-3-9 0,0 0 3 16,4 3 3-16,0-1 1 0,-1 0 1 0,6 3 5 15,-1-3-9-15,3 2 3 0,-1 2 0 16,4 3 1-16,1-4-2 0,-1 4 4 0,6 0-2 15,-6 1 0-15,3-2 2 0,-3 0 3 16,1 2-8-16,-3 0 3 0,2 0 8 0,-2-2 0 16,-7 0 5-16,2 0 1 0,-3-2 4 15,0 0 6-15,-2-2 5 0,-4 5 9 16,-1-5 4-16,2 2-1 0,-6-2-3 0,-2-1-3 16,-3-1-3-16,1-2-2 0,-2 0-4 15,3-2-5-15,-1-4 2 0,1 1-6 0,-1 0 4 16,3-4-5-16,0 0-1 0,-2 0-1 15,4-2-4-15,0-4-2 0,2 3-9 0,0-4-4 16,4 2-12-16,-3-3 3 0,3 1-3 16,2 0 4-16,2-3 4 0,3 0-4 0,-3 3 0 15,1-2 7-15,2 1-5 0,2-2 0 16,-2 1 5-16,2 2-2 0,-1-1-2 16,1 2 2-16,-4 0 3 0,4-1 0 0,-2 3-4 15,0-1-12-15,0 1-20 0,-3 0-25 16,-1 0-25-16,4 2-29 0,-1-2-33 15,-4 4-228-15,5-4 107 0</inkml:trace>
  <inkml:trace contextRef="#ctx0" brushRef="#br0" timeOffset="-10503.52">27368 17816 1037 0,'2'-6'17'15,"-2"6"1"-15,0-5 15 0,0 5 11 16,3-5 10-16,-3 5-2 0,0 0-4 0,0 0-8 15,-9-1-2-15,9 1-2 0,-8 8-8 16,1-5 1-16,3 3-1 0,-5-1-3 0,4 3-8 16,-5 2 2-16,7-1 0 0,-6 2-6 15,6 0-1-15,-7 3 3 0,7-2-6 16,-2 1-4-16,3 0 2 0,0 0 4 16,0 0-15-16,2-2-27 0,0 1-33 0,4-1-48 15,-4-3-47-15,5 3-278 0,0-4 54 16</inkml:trace>
  <inkml:trace contextRef="#ctx0" brushRef="#br0" timeOffset="-10245.31">27376 17833 1142 0,'0'0'-12'0,"0"-6"11"15,0 6-1-15,0 0 1 0,0 0-3 16,0-4 6-16,0 4-8 0,0 0 5 0,0 0 3 16,13 2 4-16,-13-2-12 0,6 4 7 15,-1-2-5-15,-5-2-1 0,8 3 8 0,-3 2-3 16,-3-2-2-16,-1-1 1 0,4 4 4 16,-3-2-3-16,-2-1 2 0,0 3 5 0,0 0-7 15,-2 0-23-15,-3-1-48 0,-1-1-47 16,2 0-192-16,-2-1 173 0</inkml:trace>
  <inkml:trace contextRef="#ctx0" brushRef="#br0" timeOffset="-9637.05">27563 17737 878 0,'0'0'20'0,"0"0"-3"15,0 0-3-15,0 0 24 0,0 0 5 16,19 4 19-16,-19-4-2 0,5 10 5 0,-4-2-4 16,-1-1-3-16,5 3-6 15,-1 1-3-15,-4-1-6 0,0 1-5 0,2 2 0 16,1 2-6-16,-3-1-2 0,-3-1-5 0,3 2 2 16,0-2-3-16,-2 0-4 0,2-3-5 15,2 1-1-15,-2-3-2 0,-2 2 2 16,2-3 1-16,0-1 2 0,0-1 0 0,0-1-2 15,2 0-1-15,-2-4 2 0,0 0-8 16,0 0-1-16,0 0 4 0,11-13-8 0,-6 3 5 16,0-1-4-16,2 0-4 0,-4-4-6 15,8-6 4-15,-3 2-5 0,0 2 4 0,2-1 1 16,-3 4-1-16,-2 1-2 0,3-1-3 16,-1 3 2-16,-4 2 3 0,2-1 0 15,-1 4-2-15,0-1 2 0,0-1-2 0,-4 8 1 16,5-5-3-16,-5 5 1 0,6-6 2 15,-6 6 1-15,0 0 1 0,6-4 0 16,-6 4-2-16,4-2-4 0,-4 2 9 0,0 0-1 16,0 0 0-16,15 4 1 0,-15-4 0 15,4 3-2-15,1 0 5 0,-5-3 0 0,0 0 1 16,12-3-2-16,-12 3-3 0,11-1 6 16,-5-1-10-16,0-2 4 0,2 2-1 0,-1-2 0 15,0-1 6-15,-2 2 2 0,2 1-6 16,1-2 0-16,-3 0 2 0,0 1-6 0,0 1 5 15,0-1-1-15,-5 3-2 16,5-2 1-16,-5 2-1 0,0 0-2 0,0 0 0 16,8 5 0-16,-8 0-1 0,0 1 6 15,0 1-4-15,0 0-3 0,0 3 2 0,-1 0 1 16,1 2 2-16,-2 0 0 0,0 1-45 16,2-4-62-16,0 3-54 0,0-3-89 0,2 1-169 15,-2-3 72-15</inkml:trace>
  <inkml:trace contextRef="#ctx0" brushRef="#br0" timeOffset="-9225.8">28042 17705 1052 0,'0'0'-39'15,"0"0"17"-15,-4-4 20 0,4 4 24 0,0 0-4 16,0 0 15-16,0 0 1 0,-22 8 0 15,16-3-2-15,0-2 0 0,0 5-8 0,-3-2-4 16,5 0 1-16,-5 3-5 0,4-2-5 16,0 1 4-16,2 0 0 0,-2-1-1 0,3 1-4 15,0-3 2-15,2 1-2 0,0-1-7 16,2 2 8-16,2-4-9 0,0-1 0 16,0 0-19-16,3 0-12 0,-7-2 1 15,13 0 1-15,-5-2-6 0,0-2 14 0,1-1-3 16,1-1-1-16,-2 0 1 0,3-1 2 15,0-4 5-15,-3 1 2 0,1 0 6 0,-1 2 3 16,-3 2 0-16,2 0 2 0,-2 0-1 16,-2 2-7-16,2 0 3 0,-3 2 3 0,-2 2-3 15,0 0 0-15,0 0 0 0,5 10 6 16,-5-4 7-16,0 3 6 0,-3 0 7 0,6 7 0 16,-3-1 4-16,1 0-5 0,1 4-1 15,5 4 9-15,-2-3-5 0,6 3-13 0,-2-1 3 16,1 0-11-16,3-4-50 15,-3 0-50-15,5-2-76 0,-3-6-132 0,1-1 177 0</inkml:trace>
  <inkml:trace contextRef="#ctx0" brushRef="#br0" timeOffset="-8987.42">28394 17684 814 0,'-4'-8'-26'0,"4"8"21"0,0 0 28 0,0 0 17 16,0 0 19-16,-13 20 6 0,12-7 2 0,-4-1 2 15,-1 4-4-15,2 6-2 0,-3 1-3 16,-1 9-12-16,-1 4-2 0,1-2-9 16,0 0-2-16,-1 0-3 0,6-4-1 15,-4-5-5-15,1 0-35 0,-3-1-41 0,5-1-51 16,0-5-45-16,0-2-277 0,1-3 67 15</inkml:trace>
  <inkml:trace contextRef="#ctx0" brushRef="#br0" timeOffset="-8709.3">28441 17429 1146 0,'2'-13'20'0,"-1"5"26"16,2-2 8-16,-1 7 6 0,-2 3-1 0,7-8 1 16,-7 8-5-16,5-6-2 0,-5 6-9 15,0 0 0-15,0 0-2 0,28 14-5 0,-20-2-5 16,1 1-2-16,-3 8-3 0,5 10-2 16,-1 2-5-16,-6 5-2 0,2-8 0 0,-3 9-1 15,-1-8 0-15,-4 0-2 0,-1-2 2 16,-5 7-3-16,2-9-11 0,0-4-26 0,-5 0-24 15,-2-2-26-15,3-4-35 16,0-4-49-16,-1-1-55 0,2-7-249 0,3 1 33 16</inkml:trace>
  <inkml:trace contextRef="#ctx0" brushRef="#br0" timeOffset="-7716.6">28711 17268 1171 0,'0'0'-51'15,"0"0"21"-15,0 0 33 0,0 0 25 16,11 15 7-16,-8-5 9 0,-2-1 16 16,3 2-4-16,1 5-7 0,-2 2-1 0,2 6-8 15,-3 0-2-15,0 2-4 0,1 1-2 16,-2 1-4-16,-1-2-3 0,0 1 0 15,0-1-4-15,0-3-2 0,0-3 0 0,0 1 1 16,0-2-9-16,4-4 1 0,-4 1 3 16,0-5-2-16,3-2 2 0,-1 0 1 0,0-2-2 15,2-2 5-15,-2-4-5 0,5-1-1 16,-7 0-1-16,0 0 0 0,16-6-2 0,-7-1-1 16,-1-4 0-16,2 1-3 0,1 1 2 15,0-4-4-15,-6 6 0 0,4-1-1 16,-5 2-6-16,5 0 3 0,-7 3-3 0,0 1-4 15,-2 2 5-15,0 0-2 0,0 0 5 16,6 9 0-16,-10-3 15 0,4-1 8 16,-2 5 5-16,-2 1 5 0,-1 1-1 0,1-1 1 15,4 3-7-15,-4-1-3 0,4 0-3 16,0 1-1-16,0-2-1 0,0 1-4 0,-2-1 0 16,4-1 0-16,1-1-1 0,-2-2 2 15,1 1-4-15,3-4 0 0,1 1 0 0,-2-2 0 16,5-1-5-16,-3-3 1 0,-6 0-4 15,14-5-4-15,-3-1-3 0,-2 1-4 0,1-6-1 16,0-1-4-16,-2-1 2 0,5-6 3 16,2-7-2-16,-3 3 1 0,-3 4 1 15,1-2-2-15,-2 2 1 0,2 5 1 16,-7 0-1-16,4 3 6 0,-3-1-8 0,-2 6-5 16,2-5-5-16,1 4 5 0,-3 0 0 15,-2 2 2-15,2 1 0 0,-2 1 0 0,1-1 1 16,-1 4 3-16,0-7 2 0,0 3 2 15,0 4-1-15,3-7 0 0,-3 7 1 0,2-5-2 16,-2 5 2-16,0 0 4 0,2-5-3 16,-2 5 4-16,0-2 2 0,0 2-4 0,0 0 0 15,0-6-1-15,0 6 3 0,0 0-1 16,0 0-1-16,0 0 1 0,0 0 1 16,2-3 0-16,-2 3-2 0,0 0 2 15,0 0-1-15,0 0 1 0,0 0-3 0,0 0 3 16,0 0-3-16,0 0 3 0,-4-6-1 15,4 6-3-15,0 0 6 0,0 0-6 0,0 0 7 16,0 0-4-16,0 0-4 0,-13 9 1 16,7-5 2-16,0 1-2 0,-1 3 4 0,-1 2-4 15,-2-1 1-15,0 2 2 0,-2 3 1 16,4-2 0-16,-4 3-2 0,1 3 0 0,-1-4 6 16,3 2-3-16,1 3 2 15,-2-2-3-15,3-1 3 0,3-2-1 0,2 0-2 16,-3-1 3-16,5-2 0 0,-2 1 4 15,4-1-2-15,1-4-5 0,1 4 6 0,2-3 1 16,1 0-4-16,1-3 2 0,0 1-1 16,4-4-1-16,1 0-2 0,-1-2 5 0,3-4-4 15,2 2 2-15,0-2-1 0,-2-1 1 16,2-5-4-16,-3-1 4 0,3-4-2 0,0 2-2 16,-2-5 2-16,-3-1-2 0,1 1 0 15,2-9-4-15,-5 8-8 0,-2 1-8 0,-1 2-11 16,-3 3-22-16,-3 1-17 0,-1 1-35 15,0 2-27-15,-1 2-36 0,-3-2-341 0,1 2-13 16</inkml:trace>
  <inkml:trace contextRef="#ctx0" brushRef="#br0" timeOffset="-6898.11">29171 17742 1262 0,'0'5'-81'16,"-5"-1"21"-16,5 0 23 0,0-4 23 16,0 8 25-16,0-8 15 0,0 6 18 15,5-4-3-15,-5-2 12 0,4 4-3 16,-4-4-1-16,8 0-11 0,-8 0 5 0,8-4-6 15,2 2-10-15,-5-2 2 0,0 0 0 16,2-2-5-16,-2-2-4 0,0 2 0 0,-2-6-4 16,6 0 1-16,-3-4-4 0,3-1-4 15,-1-5-5-15,-1 1-8 0,1 1-5 0,-1-3-6 16,-1 2-2-16,0 1-5 0,0 2-5 16,-1 2-6-16,-3 4-4 0,1-1 7 15,-3 4-4-15,5 2 0 0,-5 0 7 16,0 0-1-16,0 2-7 0,-2 1 7 0,2 4-1 15,-3-5 7-15,3 5 6 0,-3-6-4 16,3 6 4-16,0 0-8 0,0 0 13 0,0 0-5 16,0 0 5-16,0 0-7 0,0 0 11 15,0 15-1-15,0-15-6 0,3 5 10 0,2-1-2 16,-1 0 6-16,4-2-7 0,-1 2 3 16,-1-2 4-16,1 0 0 0,1 0-2 0,0-1-2 15,-2 1 2-15,0 0-4 0,1-2 6 16,0 2 16-16,1-2-9 0,-4 1-3 15,-4-1 6-15,8 0-2 0,-8 0-1 16,8 2-2-16,-3 0 6 0,-5-2-2 0,4 4-6 16,-1 3 6-16,-3-4 1 0,0 3 1 15,-3 1 3-15,3 2 19 0,-4 5 1 0,-1-2-9 16,4 3 2-16,-6 1-11 0,3-2 4 16,0 4-2-16,0-3-2 0,-3 2 4 0,6-2 12 15,-1 0-2-15,-1-1 5 0,3-1-1 16,0 0-1-16,0-3-2 0,3-1-4 0,-1 0 6 15,-1-1 6-15,1-2-1 0,3 0 7 16,-1-3-6-16,2 1-1 0,1-2-7 0,-7-2 2 16,10 0-4-16,-4-4-1 0,3 0-5 15,-6 1 0-15,6-4-9 0,-3 0 8 0,1-2-8 16,-1 0 0-16,1-1-1 16,-2 2 4-16,0 1-6 0,-1 1-2 0,1 1-2 15,-4-2-2-15,4 4 1 0,-3-1-4 16,-2 0 0-16,0 4 1 0,0 0-6 0,0 0 2 15,0 0 1-15,0 0-1 0,0 0 4 16,0 0-4-16,-10 9-1 0,7-4 0 0,1 1-1 16,2-2 4-16,-2 2 1 0,4 0-3 15,-2 2 2-15,5 0-9 0,-2-3-24 0,6 4-30 16,-3-3-24-16,4 1-31 0,5 2-41 16,-3-4-40-16,8 1-302 0,-1-3-4 15</inkml:trace>
  <inkml:trace contextRef="#ctx0" brushRef="#br0" timeOffset="-3087.32">25317 16193 1361 0,'0'0'-19'0,"0"-10"14"15,0 7 6-15,2-3 20 0,3 1 5 0,-3-4 13 16,3 4 5-16,-2-3 11 0,2 1 4 16,0-2-4-16,0-1-2 0,2 1 6 0,-4 0 2 15,4-3 1-15,-1 0-2 0,5-2-1 16,-5-2 0-16,2-1-2 0,3-1 0 0,-3-2-4 15,2 0-2-15,3-10-1 0,2 2-6 16,-3-5-1-16,5 3-2 0,0 0-4 16,1 0-4-16,-3-3-3 0,5-1-4 0,-2 0-2 15,8-7-3-15,-3-1-2 0,-5 10-2 16,6 0 1-16,-6-2-5 0,7-7-1 0,-1 6-3 16,-5 1 1-16,0 4 1 0,-1-1-6 15,-1 6-5-15,-2-5-22 0,-5 10-23 0,3 2-31 16,-2-1-27-16,-3 3-35 0,-2 1-28 15,3 1-33-15,-1 3-56 0,-1 1-333 0,-4 1-87 16</inkml:trace>
  <inkml:trace contextRef="#ctx0" brushRef="#br0" timeOffset="-2704.42">26258 14791 1583 0,'2'-3'-8'0,"0"-3"24"0,1 2 9 0,-3 4 6 16,1-4 8-16,-1 4 3 15,0-4 1-15,0 4-6 0,0 0 2 0,0 0 6 16,0 0 2-16,4 13-4 0,-4-1 6 16,3 3 2-16,-3 6-5 0,-5 4-1 0,3 3 2 15,1 9 0-15,-4 3-3 0,-2 4 3 16,4 0 1-16,-4 1-4 0,1-1-8 0,-1-1 0 16,2 2-7-16,-2-1 1 0,2-1-3 15,2-5-6-15,1-8-1 0,-5-4-3 0,5-2-3 16,2-3-2-16,-2-1-29 0,0-8-28 0,0 2-28 15,0-3-26-15,-1-3-40 16,1-5-51-16,2-1-59 0,0-2-391 0,0 0-136 16</inkml:trace>
  <inkml:trace contextRef="#ctx0" brushRef="#br0" timeOffset="-2393.84">26266 14727 1679 0,'2'-14'-37'0,"-2"5"21"0,0 2 13 16,5-1 16-16,-3 3 11 0,0-3 10 0,0 2 9 16,2 0 0-16,3 0-4 15,-4 1-1-15,6 0-5 0,-3-1-2 0,6 2 2 0,0-2-8 16,0 4-2-16,1 1-1 16,2 1-1-16,-2 0-4 0,4 1-5 0,3 3 4 15,3 4-1-15,-2 0-2 0,2 0 0 16,-3 2 1-16,2 1-2 0,5 7 4 0,-6-2-4 15,-4-1 3-15,0 3-2 0,-4-1-2 16,-3 0 1-16,0 4 0 0,-5-5 0 0,-2 2 0 16,-1-2-5-16,-2 0 3 0,-2-1-2 15,-1 2-3-15,-6 0-1 0,1 2-1 0,-3-3 5 16,1 4-25-16,-4-9-43 0,2 4-51 16,-1-5-67-16,5-1-111 0,0-1-277 15,-1-2-66-15</inkml:trace>
  <inkml:trace contextRef="#ctx0" brushRef="#br0" timeOffset="-2004.5">27349 14780 1536 0,'0'0'10'0,"0"-6"5"0,0 2-3 0,0 4-2 15,0 0 1-15,0 0-2 0,0 0 16 16,0 0 3-16,0 0 4 0,-15 16 7 0,5-3-3 16,-1 4 5-16,-8 9 12 0,3 3-2 15,-8-1 0-15,8 4-3 0,-5 0-4 0,2 2 0 16,0 2-7-16,2 0-1 0,1-4 0 15,4 0-7-15,0 0-2 0,6-3 7 0,4-6-4 16,2-4 0-16,0 5-2 0,5-1-3 0,-2-5 0 16,6-1 1-16,4 0-3 0,2-1-1 15,1-2-3-15,7-5-4 0,3 1-10 16,11-4-22-16,8-1-24 0,-2-5-25 16,9 0-27-16,2-5-35 0,-2 1-31 0,11-6-41 15,4 1-87-15,-7 0-241 0,2-4-31 16</inkml:trace>
  <inkml:trace contextRef="#ctx0" brushRef="#br0" timeOffset="16019.34">1486 16110 304 0,'2'-5'87'0,"3"3"-27"16,-5 2-7-16,3-4-11 0,-1 2 1 0,-2 2 12 15,3-6 6-15,-3 6-3 0,4-4-4 16,-4 4-2-16,4-2-3 0,-4 2-2 0,2-4-6 15,-2 4-9-15,0 0 1 0,5-2-2 16,-5 2-3-16,0 0-7 0,7 12 1 0,-2 0-1 16,0 2 4-16,0 9-7 0,0 4-1 15,1 10-2-15,-2 7 0 0,-4 3 6 16,2 2 2-16,-2 1-5 0,-2-2 1 0,2 1 3 16,-4-1-6-16,2 0 1 0,0-5-8 15,-2 4 7-15,1-5-10 0,1 1-20 16,1-11-42-16,-1-6-51 0,5 2-56 0,-3-9-215 15,0-3 109-15</inkml:trace>
  <inkml:trace contextRef="#ctx0" brushRef="#br0" timeOffset="16374.94">1478 16081 1119 0,'-5'-10'31'0,"1"4"13"0,3-3-1 15,-2 4 2-15,1 0 5 0,2-1 10 16,0 1-3-16,0 1 4 0,2-5-5 0,2 4-7 16,-2 0-10-16,3-4-2 0,0 4 0 15,2-1-10-15,1 1-1 0,1-1-3 0,2 3-3 16,-1 1-1-16,2 0-6 15,3 4 2-15,0 2-4 0,2 3 2 0,1 4 0 16,10 10 3-16,-5 4-8 0,-2 1 3 16,-1 3-3-16,-2 3-1 0,-4-3 2 0,-1 5-5 15,-4 1 0-15,-6-7 1 0,0 0 1 16,-1-1-5-16,-4 1 3 0,-6 8-13 0,-1-2-21 16,-4 0-24-16,-2-3-30 0,0-3-30 15,3-6-43-15,-1-4-64 0,1-2-229 0,4-2 42 16</inkml:trace>
  <inkml:trace contextRef="#ctx0" brushRef="#br0" timeOffset="17390.52">1879 16071 1176 0,'-2'-4'-9'0,"2"0"17"16,-3-1 17-16,3 5 10 0,0 0-1 0,0-7-6 16,0 7 1-16,0-4-3 0,0 4-3 15,0 0-2-15,5 11 2 0,-2 1 6 0,2 7 3 16,4 4-5-16,-3 14 3 0,2 5 4 16,-2-3 1-16,-3 5 4 0,0 1 2 0,-3 3 7 15,2-3-6-15,-2 0 1 0,0-1-3 16,0 0-4-16,0-12-4 0,3-4-5 15,-3-3-2-15,0 3-1 0,2-8-3 0,0 0-2 16,0-8 0-16,2 3-3 0,-2-5-3 16,5-2 0-16,-1-3-1 0,5-3-1 15,-1-4-1-15,3-3-3 0,2-4-5 0,1-7-3 16,5-8 2-16,2-6-5 0,0 1 5 16,-2-1-3-16,2-2 2 0,0 2 2 15,-6 3 1-15,0 7-5 0,-4 4-2 0,-5 5-3 16,1 1 4-16,-6 5-1 0,2 1-1 15,-1 4-1-15,-4 0 2 0,6 7-1 0,-6 1 3 16,0 4-3-16,-2 2 7 0,2 2-3 16,-1 0 6-16,-2 2-4 0,6-2-2 0,-3 0 4 15,1-1-1-15,1 2 3 16,-2-1-4-16,5-3-1 0,0-1-1 0,0 0-8 16,2-6-10-16,1 3-9 0,0-4-18 15,3-1-12-15,-3-4 0 0,2-2-7 0,0-3 12 16,3-1 4-16,-4-7 8 0,1-6 11 15,1-2 17-15,1-8 8 0,-1 1 4 0,0-4 3 16,-3 6 5-16,-1 5 4 0,-2 4 7 16,0 2 0-16,-3 4 0 0,1-3-2 0,0 7-9 15,-3 1 2-15,2 1-4 0,-4 3 3 16,2 2 5-16,0 0 4 0,0 0-3 0,-15 5 5 16,14 1-5-16,-4-2 0 15,1 4-3-15,-1-3-3 0,4 1-1 0,-4 3 4 0,5-1-1 16,-2-3-3-16,2 1 1 15,0-2-5-15,5 0-2 0,-2-2 3 0,2 0 0 16,4-2-7-16,-9 0 0 0,18-4-7 16,-5-2-2-16,-3 1 2 0,5-1 5 0,-5-2-8 15,5 1 9-15,-6 1 1 0,1 0-1 16,-2 3-5-16,-1-1-2 0,-1 2 0 0,-6 2 7 16,11 3 1-16,-10 7-3 0,4 1-2 15,-3 8 11-15,-2 7-2 0,0 15-2 0,-5 4 2 16,-3 10 5-16,2 7 1 15,-5 3 6-15,1-1 6 0,3 4 1 0,-1-4-1 0,3-1 2 16,-2-2-4-16,-4-4 3 0,7-10-2 16,-4-4-5-16,1 1 4 0,-3-4 2 15,-3-5-3-15,3-3 3 0,-7-2-3 16,4-12 1-16,1-5-4 0,-3-3 0 0,0-6 1 16,1 0-7-16,-4-10-11 0,-2-3-8 15,-5-17-23-15,6-3-21 0,-2-18-28 0,13-11-33 16,1-7-46-16,9-5-43 0,4-3-290 15,11 5 0-15</inkml:trace>
  <inkml:trace contextRef="#ctx0" brushRef="#br0" timeOffset="18868.43">3834 16675 1266 0,'7'0'-38'15,"-7"0"44"-15,8-2 12 0,-8 2 15 0,7-4 12 16,-3-1 3-16,-2 3-2 0,-2-5 2 15,0 0 7-15,0-2-2 0,-2-2 1 0,-4-5-2 16,-5-1-7-16,2-1-1 0,-6-2-6 16,-5-5-1-16,-3-4-7 0,1 3-5 0,-3-7-3 15,-4-4-4-15,1-3-4 0,-2 0-2 16,0 1-5-16,1-3-5 0,3-2-1 0,-3 1-6 16,2 1 0-16,-1 1-1 0,8 7-5 15,3 2 2-15,0 2 4 0,4 1 0 16,3 8 2-16,2 5-2 0,1 0 1 15,4 5 0-15,-2 2-4 0,3 0-10 0,-3 0 7 16,5 2-1-16,0 2 0 0,0 1-1 16,0 0 1-16,0 4-1 0,2-5-13 0,-2 5 8 15,0 0-2-15,10 9 0 0,-9-2 2 16,3 4 1-16,-2 5 7 0,1 2 1 16,-3 5 1-16,-3 4 5 0,-3 12-7 0,-5 4 4 15,1-1 1-15,-5 11 4 0,-3-4-6 16,-6 4 5-16,8 0-3 0,-8-2 8 0,4-4-1 15,3 0-1-15,2-11 0 0,2 2-3 16,5-5 8-16,2-8 0 0,2 0-2 16,5-4 6-16,2-1 0 0,7 0 0 15,7 8-1-15,10-7-2 0,3-2 2 0,7-2-2 16,16 0 1-16,-6-8-3 0,0-2-21 16,6-4-33-16,-1-3-52 0,1-2-49 0,3 1-88 15,7-8-163-15,-4-2 89 0</inkml:trace>
  <inkml:trace contextRef="#ctx0" brushRef="#br0" timeOffset="19319.9">4525 16577 1181 0,'0'0'30'16,"0"0"12"-16,0 0 3 0,11-10 9 0,-7 2-4 16,0 3 0-16,3-4 8 0,-2-3-3 15,8 1-6-15,-6-4-10 0,3-4-2 0,0-2-5 16,1 0-5-16,0-13 6 16,-1-2-9-16,2-3-5 0,-4-3-4 0,2-17-3 0,0 1-9 15,-2-5-5-15,1 3-7 16,-1-1-5-16,-4-1-1 0,2 12 2 0,-1 3 4 15,-3 1-7-15,4 4 7 0,-4 12-2 16,-2 5 4-16,2 6 2 0,-2 4-3 0,0 0-3 16,0 4 8-16,2 1-1 0,-4 5-2 15,0-1-1-15,0 4 2 0,2 2 1 0,0 0 2 16,-16 13-1-16,9 1 4 0,-8 16 2 16,5 6 0-16,3 8 2 0,-7 14 4 0,0 8-7 15,2 3 5-15,2 0 6 0,0 2-8 16,-5-3 7-16,9 2 0 0,2-3-3 0,1-3 4 15,3-11-1-15,5-4-2 0,1-2 0 16,6 4 1-16,3-11-8 0,2-6-5 16,2-1-32-16,4-10-52 0,2-3-48 15,7-6-62-15,-4-8-274 0,0-1 24 0</inkml:trace>
  <inkml:trace contextRef="#ctx0" brushRef="#br0" timeOffset="19873.24">5357 16058 1252 0,'-7'-2'-1'0,"7"2"12"16,-5-5 4-16,3 3 6 0,2 2-8 16,0 0 4-16,-6-3-2 0,6 3-2 0,0 0 1 15,0 0 0-15,-4-2-6 0,4 2-7 16,0 0 7-16,0 0-1 0,0 0-4 0,0 0 2 15,0 0 0-15,9 9-4 0,-9-9 4 16,0 0 1-16,3 5 0 0,-3-5 3 0,3 4-8 16,-3-4 2-16,0 0 16 0,0 0 7 15,2 1 12-15,-2-1 2 0,0 0 6 0,0 0 2 16,0 0-6-16,0 0 0 0,0 0 0 16,0 0-2-16,0 0-5 0,0 0 3 0,0 0-8 15,0 0-2-15,0 0-5 16,-7 6-3-16,4-5-1 0,-6 3-5 0,1 1 2 15,-5 5-2-15,-6 2-3 0,4 0 0 16,-10 12-5-16,0-2 6 0,2 6-2 0,0 0-3 16,2 5 3-16,5-3-3 0,-1 2 0 15,0 0 3-15,6-1-3 0,4-3 2 0,5-6 1 16,1-1-1-16,2 0-3 0,1-2 6 16,10 2-3-16,0-4 3 0,2-4-4 15,3-2-1-15,6-3 4 0,4-3-6 0,1-3-3 16,1-2 6-16,9-7-1 0,2-2 13 15,-2-3 0-15,-5-7 11 0,2 1 6 0,-7-5 4 16,-1-4-2-16,-2-1 3 0,-5-4-4 16,0-4-5-16,-5 0-3 0,-2-2-3 15,-1 4-5-15,-3 0-1 0,-5 6-3 16,-2 7-3-16,-2 0-7 0,0 2-23 0,-4 4-28 16,-5 0-33-16,-1 2-53 0,-2-1-58 15,-5 1-52-15,2 4-136 0,2 3-191 0,-2 1-67 16</inkml:trace>
  <inkml:trace contextRef="#ctx0" brushRef="#br0" timeOffset="20466.53">5931 16042 1498 0,'-8'-2'-60'15,"8"2"26"-15,-10 0-6 0,3 4 6 16,-4-1 9-16,3 3-6 0,-2 3 5 0,-3 0 14 16,2 1-5-16,3 1 9 0,-2 1 2 15,1-1-9-15,1 3 18 0,1-3-7 16,4 2-10-16,-2-1 7 0,5-1-3 0,5 0 0 15,-2-2 0-15,6 5 5 0,2-5 9 16,1-3-12-16,1-1 5 0,4 1 3 0,-3-6 2 16,4 2 0-16,-2-4 2 0,1-1-6 15,2-3 3-15,-3-2 6 0,6-1 6 0,-4-2 0 16,-1-1 10-16,2-3-2 0,-3 3 7 16,-3 1 5-16,1 2-8 0,-2 0-3 0,-4 1-3 15,-2 2-9-15,0 1 4 0,1 3-10 16,-6 2 8-16,-1 0 0 0,0 0-3 0,3 11 0 15,-6 3 1-15,0 2 4 16,-6 7-15-16,-4 15 1 0,-3 14 4 0,-1 3 1 16,-4 8 7-16,0-1-4 0,-1 5-1 15,0 2 0-15,-1 1 2 0,0-2 0 0,2 0-1 16,-2-3 3-16,3-7-3 0,-2 0 0 16,-3-6-9-16,-3-3 6 0,3-7 1 0,2-11-2 15,-1 0-3-15,-1-5 4 0,3-7 5 16,1-4 10-16,0-7 9 0,3-2 1 0,4-4-2 15,0-4-2-15,1-6-3 0,0-3-4 16,3-10-11-16,6-4-10 0,2-15-21 0,8-7-4 16,6-13-22-16,12 1-13 0,-1 1-10 15,4 1-15-15,4 5-4 0,5 4-11 0,0 6-13 16,-5 4-21-16,2 6-195 16,-3 6 153-16</inkml:trace>
  <inkml:trace contextRef="#ctx0" brushRef="#br0" timeOffset="20808.03">6496 16140 891 0,'0'-2'3'0,"0"2"14"0,0-5-1 16,0 5-8-16,0 0 2 0,0 0 1 16,0 0-6-16,2 13 23 0,-4 0 6 0,-1 4 10 15,3 6-14-15,-8 13 3 0,4-7 4 16,0 13-5-16,-5 0 3 0,6-4-13 0,-6-1 2 15,5-6 2-15,-2-5-10 0,3-1-1 16,1-5-30-16,0-2-47 0,2-6-50 16,0 0-106-16,2-6-99 0,0-4 168 15</inkml:trace>
  <inkml:trace contextRef="#ctx0" brushRef="#br0" timeOffset="20953.56">6767 15717 871 0,'0'-15'-16'0,"0"2"13"16,0 5-2-16,-3 3 2 0,1-1 1 16,0 4-1-16,2 2-7 0,0 0-24 0,0 0-36 15,0 0-104-15,0 0-14 0,-1 13 64 16</inkml:trace>
  <inkml:trace contextRef="#ctx0" brushRef="#br0" timeOffset="21171.38">7094 16015 638 0,'0'6'73'0,"0"-6"-1"15,-8 3 1-15,3 2 3 0,-5 0 2 16,-3 7 7-16,1-3-1 0,-5 6-12 0,-6 7-5 16,2 3-6-16,-3 0-7 0,2 2-9 15,5-2 5-15,1 2-10 0,4-2-4 16,2-2-5-16,4-2-4 0,-3 1-10 15,7 0-20-15,-2-1-34 0,4-2-33 0,3-6-31 16,0 5-46-16,4-7-66 0,1-1-164 16,5-5 110-16</inkml:trace>
  <inkml:trace contextRef="#ctx0" brushRef="#br0" timeOffset="21806.47">7220 16110 961 0,'4'-13'-39'0,"-1"3"14"0,-6 2-3 15,1 5 8-15,0-2 15 0,2 5 16 0,-7 0 16 16,7 0 9-16,-14 7 3 0,5-4 1 16,-1 7-7-16,-2 0 11 0,-3 4 2 15,4 2 0-15,-1 0-3 0,2 2 2 16,-4 0-5-16,8-2-4 0,-2 4-1 0,2-4-8 16,3 0 0-16,1-3-3 0,4 1-3 15,3-2-2-15,1 1 4 0,5-2-8 0,-1-3-1 16,5-1 4-16,0-4 0 0,1-1-7 15,-1-2 0-15,4-2 2 0,1-1-4 0,0-2 0 16,-2-5 4-16,1 0-2 16,3-2 1-16,1-10-11 0,0 0 7 0,-3 1-3 0,-3 0 4 15,-2 8 2-15,-3 1-3 16,-1 3-4-16,0-1 4 0,-5 5 0 0,-2 3-4 16,1 2 3-16,-5 0-1 0,0 0-6 15,0 12 5-15,0-5-4 0,-2 2 0 0,-1 4 9 16,1 1-4-16,0 1 10 0,2 0 3 15,0 0-3-15,2 2 7 0,3 1 1 0,-2-2-5 16,2 2-1-16,3-2 1 0,-2-3 0 16,5 1-10-16,-1-7 6 0,5 3-1 0,4-7 0 15,-2-1 2-15,-1-2-8 0,1-3 5 16,5-1-7-16,-6-7-2 0,3-1 5 0,4-7-5 16,0-7 4-16,-4-3-3 0,1-5 1 15,4-13-2-15,-5-4-2 0,2-5 1 0,-3-7 2 16,6 2-1-16,-5-2-4 0,0-3 2 15,-3 5-2-15,-2 3 1 0,-6 14 1 16,0 3 0-16,1 4-6 0,-8 13 3 0,1 3-3 16,0 6 0-16,-2 4 2 0,-4 1-4 15,3 7 2-15,-6 1 0 0,1 2 2 16,-6 5-1-16,-2 5-1 0,0 3 5 0,-7 11 3 16,2 9-8-16,-7 10 5 0,3 7-2 15,5 2 1-15,-1 5-4 0,6 1-3 0,6 3 3 16,6-10 2-16,2-1-1 0,4 9 7 15,10-2-6-15,4-4-5 0,-1-2-10 0,7-2-19 16,3-2-30-16,-1-7-37 0,5 0-28 16,-5-14-41-16,-2-3-340 0,0-4-16 15</inkml:trace>
  <inkml:trace contextRef="#ctx0" brushRef="#br0" timeOffset="23131.76">6812 17607 1422 0,'0'0'4'0,"0"0"6"15,0 0 0-15,0 0 13 0,0 0 7 16,15-9 14-16,-8 2 8 0,1-2 2 0,3-3-6 16,-3-1-4-16,2 1-8 0,3-8-1 15,0 0-1-15,6-9-3 0,-1-5-4 0,-1 0-4 16,8-13 0-16,0 2-8 0,5-9 2 15,-3 6-1-15,3-2-4 0,-3 1 0 0,-2 2-1 16,-4 13-2-16,-4 3-5 0,2 5 0 16,-4 7 0-16,-7 4 0 0,0 2 0 0,-4 4-4 15,4 3-1-15,-1 0 1 16,-2 4 1-16,-2 2-1 0,-3 0 0 0,7 10 4 16,-7 0-1-16,2 6-1 0,-4 5-3 15,0 3 1-15,2 4 3 0,-5 11-2 0,3 0 1 16,2-7 0-16,-1 8-1 0,-4-8 0 15,3-6-1-15,2 1-1 0,-2-1 1 0,-1-1 1 16,2-6 1-16,-3 0 6 0,1-4-4 16,3-2 0-16,-2 0-2 0,0-5 8 0,1 1 5 15,-4-2 4-15,1-2-2 0,-1-4-5 16,-1 1 1-16,6-2-4 0,-17-6-14 0,9-3-12 16,-2-2-14-16,-2-5-20 0,-6-14-31 15,4 0-29-15,1-2-30 0,4-1-40 16,3 2-355-16,2 7-40 0</inkml:trace>
  <inkml:trace contextRef="#ctx0" brushRef="#br0" timeOffset="23599.76">7805 16743 1440 0,'13'-8'-7'0,"-4"3"29"15,-3 0 17-15,3-1 7 16,-9 6-7-16,8-5-4 0,-8 5 1 0,5-2-5 16,-5 2-5-16,10 4 5 0,-7 3 12 15,-1 2 7-15,0 3-2 0,3 6-2 0,-3 4-1 16,1 8 8-16,-3 12-2 0,0 3 1 16,-3 0-3-16,-1 3-5 0,1 1-4 0,-1-3-7 15,3-1-1-15,-4-1-2 0,1-1-4 16,1-3-2-16,0-8-3 0,-2-4-2 0,3-2-1 15,0-7 2-15,2 1-6 0,0-1-3 16,-1-8-3-16,1 2 2 0,0-1-5 0,0-5-7 16,0-1-5-16,-3-1-3 0,1-3-7 15,2-2-5-15,0 0 4 0,0 0-3 16,-12-11 5-16,5 3 0 0,1-3-2 16,-3 0-2-16,1-4 4 0,0 5-4 0,-3 1 1 15,3 0 3-15,0 3-1 0,-5 1-2 16,-2 4 7-16,-2 1-4 0,-2 1 4 0,1 5 0 15,-6 1 2-15,3 3-2 0,2-1 3 16,1 3 4-16,1 1-1 0,0 0 1 0,4 1 5 16,7-1-4-16,0-1 1 0,2 1-5 15,4-3 3-15,1 1 2 0,6 0-26 0,3-2-33 16,5 0-45-16,7-2-44 0,4-6-42 16,4 1-349-16,1-2-44 0</inkml:trace>
  <inkml:trace contextRef="#ctx0" brushRef="#br0" timeOffset="25278.4">8336 16743 1371 0,'5'-17'-43'0,"-3"3"30"0,-2 5 20 16,4 2 8-16,-4 1 18 0,0 6 5 15,2-8-1-15,-2 8-3 0,0 0-6 0,0 0 8 16,0 0 11-16,0 0 5 0,-2 25 0 15,-2-2 0-15,2 7-8 0,-1 13-4 0,0 6-4 16,-6 11-6-16,6 1-1 16,-2 1-1-16,0-13-4 0,3 1-2 0,0-5-2 0,2 0 2 15,0-1-4-15,-1-4 2 16,1-7-9-16,-3-6 1 0,1-2 0 0,2-4-2 16,-2-1-1-16,2-6 0 0,-3 1-3 15,3-3 3-15,0-5-1 0,0-1-1 0,0-6-2 16,-2 7-15-16,2-7-4 0,0 0-2 15,0 0-1-15,-16-17 3 0,9 5-2 0,3 3-3 16,-2-4-2-16,-1 1 5 0,4 1 0 16,-6 1-1-16,3 1 0 0,-3 2 2 0,1 1-7 15,2 3 10-15,-7-2-1 16,0 5 4-16,-1 3 2 0,0 0 5 0,-3 1-6 0,-1 3 0 16,1 2 5-16,4-3-1 15,-7 6 2-15,6-3 1 0,3 3 10 0,2-1-7 16,1 0 5-16,4-1-3 0,0 3 3 15,0 0-2-15,4-1-5 0,7 2 3 0,-4 1-1 16,7-3 2-16,3-1 2 0,2-1 0 16,4-2-1-16,4-1-2 0,4-6 0 0,0 3 4 15,3-8-3-15,-3-1-3 0,9-4 4 16,0-3-2-16,-5-2-1 0,-2-8 0 0,6 2 1 16,-9-6-2-16,6-12 0 0,2 1 3 15,-6-3-3-15,2-4-1 0,-3-1 4 16,-2-3-3-16,0-1 3 0,-5 2-3 15,-1 9 2-15,-5 0 1 0,0 4 0 0,-2 2-6 16,-6 9 3-16,0 5 0 0,-4 0 1 16,0 7-4-16,-2 2 2 0,-2-1-3 0,2 2 4 15,-2 0-1-15,-2 4-2 0,-1 0 0 16,2-1-1-16,-2 3-3 0,5 2 9 16,0 0-8-16,-12 6 2 0,5-3-1 0,5 1-1 15,1 1 2-15,-4 2 2 0,5 1 0 16,0 0-1-16,5-1 2 0,-4 0-4 0,5 5 0 15,2-4-2-15,4 3 1 16,-2-2-5-16,5-1-4 0,0-2 2 0,-2 1 1 16,2-3 2-16,0 0 0 0,0-3 2 15,2 1 1-15,-2 0 2 0,-3-2-2 0,1 2-1 16,-1-2 1-16,-1 2 1 0,-1-2-4 16,1 4 5-16,-3-3-2 0,0 6 1 0,1-2 0 15,-3 4-1-15,1 1 5 0,-2 1-1 16,0 4 3-16,-3 3 14 0,3 1 3 0,-4 1 7 15,-1 3 6-15,5 1-6 0,-3 1-1 16,2-1 0-16,-3 1-6 0,6 0 1 0,0-2 0 16,-1-3-2-16,2 1-3 0,1-6 2 15,-1 0-4-15,2 1 0 0,3-7 1 16,1 0-5-16,-1-3 2 0,2-1 0 0,0-4-4 16,-1 1 5-16,1-4-2 0,0-1 0 15,2-1-2-15,-2-6 2 0,1-1-1 16,1-4-4-16,-2-3 0 0,5-6 0 0,-3-3 3 15,3 0-6-15,-4 1 5 0,-4 5-6 16,0 5 5-16,-9 2-2 0,4 4-1 0,-2 1-2 16,-2 3-1-16,-1 1 0 0,-2 3-3 15,0 2 4-15,0 0 0 0,0 0-2 0,0 0 3 16,-17 7 0-16,14 1 3 0,-4-2-4 16,2 1 4-16,4-1 2 0,-4 1-4 0,3 3 0 15,2-3 4-15,0 1-3 16,5-2 1-16,-2 2 0 0,4-3-1 0,6 1 3 15,-6-2-5-15,8-1 2 0,2-3 1 16,0 0-4-16,2-2 3 0,0-1 2 0,0-3-3 16,-5-1-1-16,5-5 3 0,-4 1-3 15,0-5-1-15,2 0 3 0,-2-13 0 0,-1 1-1 16,-2-4-1-16,3-1 2 0,-4 1 2 16,-3 0-6-16,0 6 0 0,-5 3 4 15,-1 4-2-15,-2 3 4 0,2 0-6 0,-2 1-2 16,0 1 3-16,-2 5-4 0,2-2 3 15,-5 3-4-15,4-1 2 0,-1 3 2 16,-3 1-5-16,5 5 2 0,-7-8 0 0,7 8 2 16,0 0-3-16,0 0 1 0,0 0-2 15,0 0 4-15,0 0 1 0,0 15-2 16,7-6-1-16,0 3-1 0,-3 3 4 0,6 1-1 16,1 0 0-16,-3 4 1 0,2 0-3 15,1-1 3-15,6 9 1 0,-2 1-1 0,-5-7 1 16,-1-1 4-16,-3 0-8 0,3-2 7 15,-6-3 0-15,-1 4-3 0,-2-4 4 0,-2 0-1 16,0 1-1-16,-2-2 0 0,-5 0 1 16,-1 0 0-16,2-4-1 0,-2 1 1 0,-2-1-3 15,7-2 0-15,-4-2-2 16,1 0-5-16,3-1-19 0,2-1-8 0,-2-1-28 16,3-2-19-16,2-2-20 0,0 0-2 15,0 0 8-15,0 0 2 0,23-11 10 0,-11 1 10 16,5-3 14-16,11-4 3 0,-3-4 7 15,4-1 13-15,7-11-3 0,2 1 21 0,-2-2 4 16,-1 0 19-16,1-2 2 0,-5 2 6 16,6 0 1-16,-10 5 3 0,-2 6 8 0,-2-4-6 15,-3 4-3-15,-5 6 2 0,-2 2 6 16,-2 4-2-16,-3-1-7 0,-2 2 2 0,0 3-2 16,-1 2-5-16,-4-2 7 0,1 4-4 15,-2 3-1-15,-2-6-2 0,2 6-3 0,0 0 1 16,0 0-9-16,-10 2 7 15,10-2 1-15,0 0-1 0,-10 7-4 0,7-2-1 16,1 1 0-16,-1 1-1 0,-2 0-4 16,3 0 5-16,0 2 9 0,-1 0-5 0,2 1-5 15,-1-2-1-15,0 4 0 0,2 1-1 16,0-1 2-16,0 3-2 0,0 0-2 0,2-2 1 16,0 3 4-16,-2-2 0 0,0 1-10 15,0 3 12-15,-2-4 3 0,0 2-8 16,-5-3 0-16,3 2-3 0,-7 1-42 15,1-3-44-15,-5 0-61 0,0-2-277 0,-3-2 61 16</inkml:trace>
  <inkml:trace contextRef="#ctx0" brushRef="#br0" timeOffset="26774.49">1530 17152 1133 0,'0'0'-36'16,"0"0"16"-16,0 0 27 0,0 0 19 15,0 0 14-15,0 18 7 0,-4-9 8 16,0 3 1-16,-5 3-2 0,-1 6-3 15,-5 7-8-15,0 2-4 0,-2 4-3 0,1 4-3 16,-8 7-2-16,2 7-3 0,-3-2-1 16,0 3-1-16,2-1-2 0,-3 0-6 15,-7 3-2-15,3-5-3 0,0 4 3 0,0-4 2 16,-2 2-4-16,0-5 1 0,7-2-4 16,4-11 0-16,2 0-3 0,3 1 0 0,3-3 0 15,0-9-5-15,5-4 0 0,3-3-34 16,0-1-22-16,0-4-43 0,5-1-39 0,0-4-36 15,5-1-297-15,-1 0 24 0</inkml:trace>
  <inkml:trace contextRef="#ctx0" brushRef="#br0" timeOffset="27884.53">248 18917 1204 0,'0'-11'-36'0,"2"4"36"0,-2 7 5 0,3-10 19 16,-3 4 6-16,0 6 5 0,0 0 1 15,0 0 3-15,1-9-10 0,-1 9-1 0,0 0-1 16,0 0-5-16,0 0-5 0,0 0 3 15,11 14-2-15,-5-1 6 0,2 8 5 16,3 10 2-16,2 6 7 0,-5 2 5 16,1 6-2-16,-1 1-3 0,-3-1-6 0,0-2 0 15,3 5-1-15,-6-5 0 0,5 1-6 16,-1-5-2-16,-4 1-4 0,3-10-3 16,0-3-1-16,-2-5-14 0,-1-3-33 0,2-5-27 15,-1-2-13-15,-2-2-42 0,-1-4-33 16,0-4-33-16,0-2-284 0,0 0 29 0</inkml:trace>
  <inkml:trace contextRef="#ctx0" brushRef="#br0" timeOffset="28466.96">363 18992 1154 0,'0'-48'-59'0,"2"3"28"16,1 1 16-16,-1 14 9 0,-2 4 28 16,0 5 20-16,0 1 3 0,0 6 6 15,0 0 10-15,0 3 5 0,0 0-11 0,0 1-1 16,0 2-9-16,0 3-2 0,2-1-7 15,-2 6-3-15,4-5 3 0,-4 5 3 0,0 0 4 16,17 16 2-16,-9-4-1 0,1 0-6 16,3 4-3-16,3-1-1 0,-5 3-1 0,11 8-5 15,-6-7-3-15,-1-2-1 0,-1 0-2 16,2 0-3-16,0-2 1 0,-3-3-6 16,5 1 0-16,-4-4-2 0,1-4-1 15,4 1-2-15,-5-3 4 0,2-3-4 16,2-3-3-16,4-1 2 0,-4-1 2 0,0-1-4 15,-2-3 5-15,-1 2-3 0,1-3 0 16,-2 2 1-16,-3 3-6 0,-2-1 1 0,-3 2-2 16,2 1-2-16,-2-2 0 0,-5 5 4 15,0 0-2-15,13 8 2 0,-9 2-4 0,2 5 2 16,-2 2 1-16,1 5 0 0,-2 5 1 16,-3 1-2-16,7 11 1 0,-1-1 1 15,-4-1 2-15,10 1-1 0,-7-3-1 0,3-6 0 16,1-7-1-16,2-1 1 0,1 0 0 15,-2-2-7-15,3-4 6 0,-1-4 0 0,1-1 2 16,-1-5-1-16,0-2 2 16,-2-3-3-16,0-1 2 0,1-4 5 0,-2-2-7 15,1-4 1-15,-2-2 1 0,-1-2-5 16,-3-4 3-16,0 2 0 0,-2-2-1 0,0 0-2 16,-2 4 2-16,-2 0 2 0,4 4 2 15,-4 1-4-15,2 1-2 0,-2 4 2 0,-1 1-6 16,3 4 4-16,0 0 1 0,0 0-1 15,-14 11 1-15,8-2-4 0,1 3 4 16,0 4 3-16,0 2-4 0,3-4 4 0,0 4-1 16,4 0-4-16,-2-2-3 0,4 0 1 15,2 2-24-15,5 1-38 0,0-6-42 0,-1-2-72 16,7-1-99-16,-2-4-305 16,3-3-84-16</inkml:trace>
  <inkml:trace contextRef="#ctx0" brushRef="#br0" timeOffset="29019.02">1274 18987 1605 0,'-4'-4'22'16,"4"4"15"-16,0 0 9 0,-8-4 13 0,8 4 3 16,0 0-3-16,0 0-2 0,0 0-5 15,0 0-6-15,0 0 4 0,-8 11 0 16,9-4 2-16,-1 2-5 0,2 0-7 15,3 3 0-15,1 3-4 0,-4-3-6 16,4 6-1-16,0-2-3 0,-1-2-1 0,1 0-9 16,-2-3 2-16,3 0-3 0,-3-6 3 15,0 4-2-15,0-3-7 0,2-3 0 0,-2-1 1 16,-4-2 0-16,0 0 0 0,18-7-2 16,-10 0 1-16,-2-6-5 0,2 1 2 0,3-8 2 15,1 0-5-15,-5-1 1 0,5-9 1 16,-1 3-1-16,-1 6 0 0,-5 6 0 0,2 3 0 15,0-2-3-15,0 3 0 0,-6 3-5 16,6 0 1-16,-5 3-4 0,2-1 5 16,-2 1-2-16,-2 5 5 0,5-6-2 15,-5 6-1-15,5-2 6 0,-5 2-4 16,0 0-1-16,0 0-1 0,9-2 3 0,-9 2-2 16,0 0 4-16,11 0-3 0,-11 0 0 15,0 0-1-15,17 0 0 0,-12-2 1 0,8 1 4 16,-2-1-6-16,0-3 1 0,1 0 0 15,1-1 5-15,-1 1-5 0,-2-1 2 0,5-1-2 16,-4 2 2-16,0-2 0 0,-1 1 2 16,-4 5-1-16,1-4-2 0,-2 4-1 15,-5 1-2-15,10-4 2 0,-10 4-2 0,0 0 1 16,0 0 2-16,15 5 2 16,-10 0-2-16,0 2 0 0,0 0-1 0,2 3-2 15,-1 1 5-15,3 2-22 0,-3 1-34 16,3-1-54-16,-1 1-72 0,0-1-121 0,1-1-374 15,1 0-169-15</inkml:trace>
  <inkml:trace contextRef="#ctx0" brushRef="#br0" timeOffset="29384.37">1924 18557 1785 0</inkml:trace>
  <inkml:trace contextRef="#ctx0" brushRef="#br0" timeOffset="30506.94">1927 18545 1624 0,'2'-4'-17'0,"-2"0"4"16,0 4 8-16,2-6 0 0,-2 6 0 0,2-3 0 16,-2 3-2-16,0 0 3 0,0 0 8 15,8 9 9-15,-5-3 6 0,2 2-2 0,2 5 6 16,0 2 12-16,-1 0-3 16,2 2-4-16,-6 0-2 0,5 0 0 0,-1 0 1 15,0 2-6-15,0-4 1 0,-1 0-2 16,-1-3-1-16,0-1-2 0,-2-1-3 0,2-3-5 15,2 0 7-15,-4-1-1 0,3-4-5 16,-5-2 1-16,10 4 1 0,-10-4-2 0,0 0-4 16,25-12 2-16,-12 2 1 0,-2-6-2 15,2 0-2-15,-3-5-2 0,7-8 1 0,-1-1 0 16,-1 0 3-16,0 1-7 0,-5 7 3 16,-1 0-2-16,-1 4 2 0,1 3-1 0,-8 4-4 15,4 1-3-15,-1 2-1 16,0 0 3-16,0 5-1 0,-4 3-2 0,5-5 3 15,-5 5-2-15,0 0 2 0,0 0 6 16,17 11-4-16,-17-11 5 0,6 11-3 0,-2-4 4 16,2 3-2-16,1-1-2 0,-2 1 1 15,4-2-1-15,-3 2 4 0,4 0-4 16,2-2 0-16,-2 0 1 0,3-1-2 0,-3-1 4 16,0-5 0-16,1-1 0 0,0-1-2 15,1-2 4-15,1 0-6 0,-1-2 3 0,-1-5 3 16,3 0-2-16,-3 1-1 0,-1-3 0 15,4 1-2-15,-4 0 0 0,0-1 0 16,0 1 1-16,-1-1-4 0,-1 6-3 16,-2-2 4-16,-1 4-3 0,-1-1 1 0,1 1 1 15,-2 2-1-15,-3 2-1 0,5-3 5 16,-5 3-1-16,0 0-5 0,5 7 7 0,-5-2 2 16,0-1 0-16,0 3 3 0,3-4 0 15,-1 2-1-15,0-2 0 0,0 4 5 0,2-4-8 16,-2 1 2-16,3 1-1 0,3 0-1 15,-4-1 1-15,4-3 0 0,6 1 0 0,-6-2-3 16,2-2 4-16,3 1-1 0,-1-3-1 16,-2-1 3-16,2 0-4 0,-4-1 1 15,0-2-2-15,-1 0 2 0,-2-4 2 0,0 1-1 16,-3-3 0-16,0 1-5 0,1 0 2 16,-2 0-1-16,-2 2 1 0,2 1 2 15,-1 0-3-15,-4 5 2 0,2-2-2 16,-2 5-1-16,1 0 3 0,3 2-3 0,-12 0 3 15,4 4-3-15,1 0-2 0,-3 1 3 16,2 2 1-16,0 4 2 0,-4-1-3 0,4 1 1 16,2 2-2-16,0-3 3 0,4 1 1 15,-1-3-4-15,3 4-3 0,3-5 5 0,-1 4 1 16,4-1-1-16,0-5 0 0,2 1 1 16,4-1 0-16,0 0-1 0,-1-5-1 0,6-3-4 15,-4 1-10-15,9-3-6 16,-4-1 3-16,2-2 0 0,-3 0 0 0,1-6 1 15,-3 0 8-15,-3 0-5 0,1-2 0 16,-1-4 6-16,-3-1-1 0,-1 3 1 0,1-4 4 16,-3 8-3-16,-1 0 2 0,-2 3 6 15,-1 0-8-15,3 1-1 0,-3 4 1 0,-2 3 1 16,2-1 6-16,-2 4-4 0,0 0 2 16,0 0 3-16,-9 11 9 0,9-3 2 0,-2 0-1 15,2 3 0-15,0-2 2 0,0 3 0 16,2 1 1-16,3 1-1 0,-1-3-3 15,0 1-1-15,5 2-3 0,-1-3-1 16,2 0 5-16,3-2-6 0,-1-4 2 16,1-2 0-16,2-1-1 0,-3-2-1 0,3-3 3 15,0-3-6-15,2 0-1 0,-2-4-2 16,-3 1-1-16,-2-1-3 0,3-8 5 0,-1 4-3 16,-1-6 3-16,-2-1-1 0,1 1-1 15,-2 2 2-15,1 2-1 0,-3 2 0 0,1 3-3 16,-2 0 1-16,0 4-2 0,-3-2-2 15,3 6 1-15,-5 3 7 0,0 0 8 0,0 0 9 16,0 0 9-16,10 16 14 0,-8-4 7 16,1 7 9-16,-2 3 1 0,8 16-4 0,-1 3-4 15,0 0-4-15,1 3-7 0,-1 13 1 16,2 0-3-16,-1-12-9 0,-3 1-4 16,1-4-25-16,-2-1-36 0,-2-9-35 15,-1-3-53-15,0-3-58 0,1-2-58 0,0-6-92 16,-3-3-262-16,0-6-95 0</inkml:trace>
  <inkml:trace contextRef="#ctx0" brushRef="#br0" timeOffset="30771.76">3166 18143 1578 0,'0'-25'-31'15,"0"4"20"-15,0 6 22 16,0 2 16-16,1 2 5 0,1 1 2 0,0 1 8 15,1 2-5-15,5-1 1 0,-2 0-3 16,2 3-1-16,3 2 1 0,0 2-7 0,2 1-1 16,1 1-5-16,2 7 0 0,4 3-2 15,12 12-1-15,-4 4-5 0,-4 5 2 0,4 8-3 16,-13-3-2-16,2 4 2 0,-4 0 3 16,-5-2-4-16,-6 2-5 0,-4 1 2 0,-4-5-1 15,-1 2-7-15,-3-3-7 0,-2-5-27 16,-3 0-33-16,0-9-55 0,0-6-70 0,3-3-388 15,-3-2-80-15</inkml:trace>
  <inkml:trace contextRef="#ctx0" brushRef="#br0" timeOffset="33217.94">7205 17834 1511 0,'0'0'-49'0,"0"0"-3"16,7-1 10-16,-7 1 8 0,0 0 7 0,0 0 9 15,0 0 10-15,0 0 19 0,0 0 4 16,3 9 4-16,2-1 9 0,3 1-1 0,-4 2 1 16,4 5-4-16,-1 4 2 0,1 4-1 15,5 10 3-15,-1 0-4 0,2 2 2 16,-2-1-3-16,1 3-5 0,-3-2 2 15,7 2-1-15,-3-2-2 0,1 1-6 0,-3-1-1 16,3-3 3-16,2 2 0 0,-4 0-5 16,-1-2-2-16,-1-5-1 0,1 2 0 0,-3-5-1 15,-1-3-24-15,-1-1-28 0,-1-3-30 16,-2-2-46-16,2-4-42 0,1 1-276 16,1-5 50-16</inkml:trace>
  <inkml:trace contextRef="#ctx0" brushRef="#br0" timeOffset="34930.96">6926 18776 1152 0,'0'0'-37'0,"0"0"13"0,0 0 13 0,0 0 7 15,-12 2 18-15,12-2 8 16,-8 3 6-16,-1 3 8 0,3-1 3 0,-6 3-1 16,2 4-1-16,0 3 1 0,-3 2 7 15,1 4-9-15,-3 7 3 0,-2 4 1 0,2 6-5 16,0 2-3-16,-1 7-3 0,6-4-2 16,-1 0-3-16,3 0 1 0,1 0-7 0,1-2 0 15,6-5-4-15,3 1 2 0,-1-2-1 16,4-11-1-16,2 8-5 0,3-7 2 0,-1-6-3 15,3-2 1-15,1-4 0 16,4-4 0-16,-5-3-4 0,4 0 1 0,3-6 1 16,-2-2 1-16,6-3-4 0,-1-5 10 15,-3 0 5-15,2-3 4 0,-4-2 8 0,-6-4-3 16,2-2 0-16,-1-9 1 0,-1-4-3 16,-6-2-3-16,3-1-3 0,-8-1-1 15,1 2-5-15,-2-4-1 0,-3-3-2 0,-2 0 0 16,-4 6-1-16,1 1-4 0,-2 4 2 15,2 8-10-15,-3 5-16 0,3 4-9 0,1 1-17 16,-1 4-22-16,0 2-36 0,-3 2-38 16,5 5-40-16,-1 1-362 0,7 0-46 0</inkml:trace>
  <inkml:trace contextRef="#ctx0" brushRef="#br0" timeOffset="35358.05">7415 18903 1486 0,'0'-4'15'0,"0"4"20"15,-8-6 2-15,3 4 9 0,4-1 5 16,-6 1-2-16,3-1 1 0,4 3-7 0,-13-2-3 15,7 2-6-15,-3 2-1 0,-1 3-2 16,0 0-3-16,0 1-5 0,-2 1 0 0,4 0-5 16,2 3-6-16,-3 2 6 0,6-3-4 15,-2 3-8-15,1-1 0 0,4-1 2 0,2-2-2 16,3 4-2-16,-2-1-2 0,2 0 5 16,3 1-7-16,-2-1 5 0,5 0-1 15,-1 1-1-15,2 2 3 0,0-5-1 0,3 7-2 16,-3-2-1-16,3 1 3 0,-2 2-2 15,-1 1 4-15,3 2-2 0,-1 8-1 0,-2-6 2 16,2-1-1-16,-11 0 3 0,7 0 5 16,-10-5 2-16,3 5 3 0,-3-2-4 15,-4 1-1-15,-5 0-2 0,1 1 0 16,-11 6-9-16,1-3-11 0,-2-5-40 0,3-4-58 16,2-3-86-16,-1-5-140 0,-1-1-212 15,9-3-48-15</inkml:trace>
  <inkml:trace contextRef="#ctx0" brushRef="#br0" timeOffset="37247.53">8137 18768 1492 0,'0'0'-17'0,"0"-5"16"0,0 5 5 16,0-5 0-16,0 5-1 0,0 0 0 15,0 0 6-15,0 0 6 0,-15 16 1 0,5-3 5 16,-1 4 3-16,1 2 2 0,-2 2-6 15,-8 5 4-15,5 3 4 0,0 1-1 0,1 0 1 16,0 1-6-16,3-7-1 0,3-3-1 16,3-5-6-16,3 2 1 0,1-3-1 15,-1-2-4-15,4-1 1 0,-1-3-2 16,4 0-1-16,4-3 0 0,1-5-1 0,5-1-2 16,1-3-1-16,3-2-7 0,2-6-2 15,6-7-1-15,0 0-1 0,0-8 2 0,-1 4 4 16,-3-6-5-16,0-3 1 0,-2 3 0 15,-4-1 4-15,2 2 0 0,-6 6 8 0,-1 3-7 16,-4 7-1-16,-3 0-5 0,0 3 6 16,0 2-1-16,-3 3 0 0,-2 3 0 0,0 0 3 15,0 0 2-15,0 0-5 16,-7 17 4-16,6-6 2 0,-6 3 1 0,3-1 9 16,2 3 1-16,-4 2-8 0,1-2 2 15,2 2 1-15,3-5 3 0,0-1-10 0,0 0 8 16,1-3-3-16,4 4-2 0,3-8 1 15,-4 1 3-15,5-3-1 0,4-3-3 0,-3 0 5 16,5-3-5-16,1-3-1 0,-1-4 3 16,2 0-1-16,-2-6 0 0,5-7-4 15,-5 7 0-15,-3-5 4 0,0 0 0 0,-7-4 1 16,5-2 7-16,-9 1-4 0,3 0-1 16,-4-2 3-16,3 1-4 0,-8 6 1 0,5 0 2 15,-2 3-1-15,2 0-1 16,-1 5-4-16,-2 0 2 0,-1 2-3 0,1 3 0 15,-1 3 1-15,0-2-5 0,-2 4 2 16,6 3-1-16,-8 0-5 0,8 0 3 0,-7 8-1 16,5-3 1-16,2 1-5 0,-2 1 2 15,2 1-4-15,2 1 7 0,0 3 2 0,2 1-4 16,4 0 1-16,1 2 2 0,-1 1 2 16,3 0-5-16,1 2 2 0,3-3 0 0,-2 4 4 15,1-3 0-15,-1 2-4 0,-2-2-1 16,-3-1 5-16,-2 1-1 0,1-1-1 0,-7 0 0 15,0-1-1-15,-2 1-1 0,-3-3 0 16,-1 4 3-16,-2-3 0 0,-1-1-1 0,-1-3-2 16,0 0-6-16,1-4 6 15,-2 1-13-15,6-1-12 0,-4-3-27 0,3-2-31 16,6 0-21-16,-9-7-25 0,9 1-12 16,2-3-5-16,3-2 1 0,3-4 9 0,4-4 12 15,5-7 10-15,4-1 30 0,-2-1 7 16,4 2 20-16,1-3 30 0,-2-2 6 15,1 2 28-15,5-10 10 0,-1 11 12 0,-7 0 9 16,2 1 9-16,-1 1 3 0,-7 7 12 16,-1 4 6-16,-1 1 1 0,-3 4 1 0,-3 0 2 15,3 0-2-15,-3 3 0 16,-4 2-7-16,3 1-4 0,-3-1-7 0,-2 5-3 16,0 0-6-16,0 0-5 0,0 0-2 15,0 0-4-15,-22 7-4 0,17-2-5 0,-4 1-7 16,5-1 0-16,-5 3 3 0,3 2 2 15,0-2-9-15,1 4-6 0,-1 0 1 0,4-1-1 16,0 0 2-16,0 3-2 0,2-3-1 16,0-4-2-16,0 3-4 0,2-1 6 0,2 1 2 15,1-1-4-15,-4-3-1 0,6 2 5 16,-1-3-7-16,-2 3 2 0,3-3-3 0,-1 3 2 16,3 0-3-16,-4 1 0 0,3-2 6 15,4-1-4-15,-4 3-1 0,0-1 3 0,3 0-2 16,-5 0 1-16,3-1 0 15,-6 2-2-15,4 1-1 0,-1-1 0 0,-2 3 2 16,3-3 0-16,-6 3 2 0,4 1 0 16,-3-2-2-16,3 1 7 0,-4-1-7 0,1 0 0 15,-2-1 3-15,0-1-1 0,0 0-3 16,0 0-1-16,-2 1-8 0,1 0-17 0,-6-3-7 16,1 0-25-16,-3 2-45 0,-1-6-57 15,-3 3-52-15,4-4-312 0,-1-2-28 16</inkml:trace>
  <inkml:trace contextRef="#ctx0" brushRef="#br0" timeOffset="37456.07">9149 18505 1426 0,'0'0'-31'0,"0"0"2"16,0 0 28-16,0 0 5 0,13 11 20 0,-10-2 13 15,-3-1-1-15,5 4 2 0,-3 2-2 16,2 0-5-16,-2 6-5 0,-2-6-1 0,0 5-3 16,0 0-4-16,0 0-32 0,0-4-47 15,-2 1-74-15,-2-3-115 0,4-4-159 16,-2-2 80-16</inkml:trace>
  <inkml:trace contextRef="#ctx0" brushRef="#br0" timeOffset="38775.06">9252 18366 1082 0,'2'6'-14'0,"0"1"24"0,-1-2 4 0,2 1 29 15,1 2 4-15,1 1 6 0,-2 2 7 16,4 3-5-16,-1-1-3 0,0 3 11 0,2 4 1 15,5-1-2-15,-4-1 1 0,-1 1-3 16,5 1-6-16,-3-2-6 0,2 0 0 0,0-4-7 16,-7 1-2-16,5-3-8 15,-7-3-2-15,2-3-2 0,0 1-4 0,0-1 1 16,5-2-3-16,-1 0-2 0,-9-4 0 16,23-6-5-16,-13-2 0 0,5-1-3 0,2-6-1 15,6-8-1-15,0-1-3 0,1-2-1 16,-4-3 2-16,3-4-4 0,-2 7 3 15,0 2-1-15,-6 4-1 0,-3 6-6 0,-1 1 3 16,0 3-3-16,-5 2 1 0,0 1 0 16,-2 2 1-16,3 1 1 0,-3 4-4 0,-4 0 0 15,0 0 2-15,0 0 4 16,8 7-3-16,-8-1 3 0,2-1 3 0,-2-1-5 16,0 5 2-16,3-4 2 0,-1 0-2 15,-1 2 1-15,1-1 0 0,1 0-3 0,1 0-1 16,-1 0 1-16,0-3 1 0,2-1 3 15,0 2-2-15,0-3-1 0,4-1-1 0,-9 0 0 16,12-3 4-16,-6 1-2 0,1-2 2 16,-4 1 1-16,0-4-3 0,1 2 2 0,-2-1 3 15,-2-3-2-15,-2 0 2 0,-2-3-2 16,1 5 0-16,1-1 0 0,-1 1 3 0,-2 0-6 16,1 2 0-16,-4-1-3 15,3 5 4-15,-3-1-3 0,8 2-3 0,-12 0 6 16,12 0-2-16,-15 2-4 0,10-1 1 15,5-1-3-15,-8 6 0 0,8-4 5 16,0-2-7-16,0 0 6 0,2 7-3 0,4-6 4 16,-6-1-3-16,13 0 1 0,-2-1 1 15,-1-3-3-15,3 3 0 0,2-3 2 0,-1-2 0 16,-3 3 0-16,6-2-1 0,-1-3 1 16,-4 1 2-16,2 0-2 0,0 0-2 0,-3 3 2 15,-3 1-1-15,0-1-1 0,-1 2-1 16,-2 0 4-16,-5 2 0 0,13 2 0 0,-8 2 2 15,-3 1-4-15,2 3 4 16,-4 2-1-16,-2 5 2 0,-2 3 9 0,-1 6 2 0,-3 12 2 16,0 2 6-16,-2 6-2 0,-5 8 3 15,2 3-2-15,-1 0 0 0,-3 2-2 16,2-2-2-16,2-1-5 0,-2 4 0 16,5-4-2-16,1-9-3 0,-1-3 7 0,2-4-5 15,-2-2 0-15,-2-3 3 0,4-8-2 16,3-6-3-16,-5-4 2 0,5-4-4 0,-4-3 3 15,5-2-8-15,-3-4 0 0,7-2-10 16,0 0-8-16,-8-20-11 0,8 6-5 16,4-5-3-16,-2-8 1 0,8-11 1 0,5-3 0 15,5-12 1-15,2-2 5 16,1 1 2-16,4-5 5 0,3 3 3 0,0 4 0 16,4 1 3-16,-3 2 1 0,0 3 3 15,0 3 0-15,-3 3 2 0,-2 8-4 0,-6 2 9 16,1 2-4-16,-2 1 3 0,-2 7 3 15,-7 2-1-15,1 6 2 0,-2-2-1 0,-4 5 2 16,2 0 0-16,-3 1 6 0,3 0 4 16,-4 2-3-16,-1 3-6 0,1-1 8 0,-3 4-4 15,0-5-1-15,0 5 1 0,0 0-3 16,0 0-3-16,0 0 2 0,0 0 0 0,0 0 1 16,0 0-2-16,0 0-1 0,0 0-1 15,0 0 3-15,-5 12-1 0,5-12-2 0,7 8 0 16,-3-3 3-16,2-2-4 15,4 5 4-15,2-3 0 0,-2 0 4 0,2 4-3 16,6 4-2-16,-3-3 1 0,3 5-1 16,1-1 1-16,-4-1-1 0,0 4 3 15,-2 0-1-15,0 0 0 0,0 2 3 0,-2 0-2 16,-3-4 0-16,-2 2 4 0,-2 2 4 16,-4-2-6-16,0-2 6 0,0 0-2 0,-8 1-1 15,0 2-3-15,-5-3 3 0,-4 0-12 16,0-2-25-16,-2-1-40 0,5-6-72 0,-5-1-81 15,6-3-374-15,3-4-95 16</inkml:trace>
  <inkml:trace contextRef="#ctx0" brushRef="#br0" timeOffset="39296.04">11035 18170 1466 0,'0'0'-89'0,"-1"3"30"16,1-3 11-16,0 0 17 0,-2 2 3 0,2-2 16 16,0 0 12-16,0 0 12 0,0 0-6 15,0 0-1-15,16 2 0 0,-16-2 4 0,17-2-9 16,-7 2 3-16,5-2 8 0,-1 1-7 15,4-1-1-15,1-1-26 0,-1-1-37 16,4 1-28-16,-6 1-39 0,-1-2-200 0,2 2 159 16</inkml:trace>
  <inkml:trace contextRef="#ctx0" brushRef="#br0" timeOffset="39626.53">11082 18615 938 0,'0'4'56'15,"-3"-1"16"-15,3-3 19 0,0 0 8 16,0 4 9-16,0-4 5 0,0 0-4 16,0 0-8-16,8-9-8 0,-3 3-9 0,0-1-7 15,0-3-5-15,0-1-9 0,2-5-5 16,-2 0-4-16,2-5-8 0,-1-4-7 0,3-12 0 15,-3-2-4-15,2-4-6 0,1-11-2 16,1-4 0-16,-2-3-6 0,3-3-8 0,-3 3 2 16,0-1 0-16,1 1 0 0,-3 0-6 15,-4 16 2-15,3 2-3 0,-3 9 0 0,0 9 2 16,-2 3 0-16,0 1-26 0,0 5-20 16,-2 2-20-16,2 2-26 0,0 4-37 15,-4 3-44-15,1 3-40 0,3 2-82 0,0 0-261 16,0 0-49-16</inkml:trace>
  <inkml:trace contextRef="#ctx0" brushRef="#br0" timeOffset="39999.01">11573 17971 1451 0,'0'0'-38'0,"-4"6"4"15,2-1 30-15,-5 3 21 0,1 1 13 0,-5 3 0 16,3 1 18-16,-5 6-1 16,-6 6-1-16,3 2-1 0,-3 2-9 0,2-1 1 15,1 3 3-15,-1 1-5 0,2-4-4 16,0 3 3-16,3-1-12 0,5-3-2 0,3-8 3 16,0 1-4-16,1-2-4 0,6 1 0 15,-1-6-2-15,4 3-4 0,-4-4-1 0,5 0 3 16,-1-2 1-16,3-3-4 0,-4-3 2 15,6-1 0-15,-2-3-2 0,1 0 0 0,0-2 11 16,0-3-1-16,4-2 8 0,-4-3-1 16,-2-2-1-16,0 0-5 0,-3-4 0 0,2-2-4 15,-2-3 0-15,0-4-3 0,-1 0-3 16,-2 0-1-16,0 0-6 0,-2 5-15 16,0-1-22-16,-2 3-32 0,2 3-42 15,-2 1-47-15,-4 4-57 0,1-1-359 0,2 2-72 16</inkml:trace>
  <inkml:trace contextRef="#ctx0" brushRef="#br0" timeOffset="40463.44">11699 18117 1426 0,'0'0'-88'0,"-5"9"28"0,5-4 21 16,-2 0 33-16,2 2 8 0,-2 2 7 0,2 0 13 15,-1 3-2-15,-2 1 8 0,3 1-4 16,-4 1-8-16,2 0-1 0,-1 0-7 16,3 1 5-16,0-2 2 0,-1-1-2 15,-1 1 2-15,2-1-6 0,-2 1-3 0,-1-3 0 16,6-3 3-16,-6 2-8 0,3 0 7 16,0-5-7-16,0 3 3 0,0-1 2 0,0-2 0 15,0 2-2-15,0-3 3 0,3 1-6 16,-1-1-4-16,-2-4 11 0,-2 5-7 0,4-1 3 15,-2-4 1-15,0 5 0 0,0-5 3 16,0 7 14-16,0-7-4 0,0 5-4 0,0-5 0 16,0 0-1-16,-2 4-14 15,2-4-24-15,0 0-20 0,0 0-33 0,0 0-38 0,0 0-46 16,0 0-241-16,0 0 87 16</inkml:trace>
  <inkml:trace contextRef="#ctx0" brushRef="#br0" timeOffset="40966.91">11640 18481 1076 0,'0'0'48'0,"2"3"10"16,-2-3 4-16,0 0 8 0,0 0 1 16,0 0-5-16,15-7-1 0,-9 3-10 0,-2-1-2 15,5-2-5-15,-3 1-4 0,2-2-3 16,-1-1-5-16,1-2-5 0,1-3 1 15,-4 1-4-15,2-6-4 0,1 1-1 16,0-7-7-16,-1 2 3 0,0-4-6 0,-1-9-2 16,2 2 0-16,-4 7-1 0,1 1-3 15,-1 2 1-15,-3 5 4 0,-1 4-8 0,0 0 1 16,3 2 3-16,-3 0-4 0,-3 1 4 16,2 3-3-16,-1 1 0 0,-3 0 0 15,-1 5-1-15,2-1-4 0,-3 2 4 0,7 2-5 16,-12 2 0-16,6 2-2 0,-1-1 1 15,3 3 1-15,-2 0-1 0,1 0 0 0,2-1 1 16,-2 3 0-16,1 0-2 0,4-1 1 16,-2-1 1-16,4 1 1 0,0-1 1 15,3 2-4-15,-2-3 1 0,4 1 3 16,-1-2-2-16,5-1 5 0,-3-1-5 0,2 0 3 16,1-2-2-16,3 0 1 0,-1-2 1 15,-2 2 2-15,2-2 0 0,-5 0-4 0,2 2 1 16,0-1 2-16,-1 1-2 0,-1 0-1 15,-1 1 0-15,-1 3 2 0,-2 1-1 0,2 7 0 16,-4 1 1-16,1 5 3 0,-3 3 0 16,-3 3 1-16,0 4-1 0,-6 10-4 0,-1-1 2 15,2 1-4-15,-4 3-37 16,2-4-57-16,0 0-66 0,5 1-91 0,-7-6-283 16,1 2-37-16</inkml:trace>
  <inkml:trace contextRef="#ctx0" brushRef="#br0" timeOffset="41454.95">9618 19291 1397 0,'3'-3'-28'0,"-6"-2"6"16,3 5 5-16,0 0-2 0,0 0 20 16,0 0 25-16,0 0 21 0,5 16 6 0,-3-3 11 15,-2 4 1-15,0 4-5 0,2 8 11 16,1-2-10-16,-6 17-1 0,3-2-6 0,0-8-5 15,-4 8-8-15,6-3 0 0,-4-3-4 16,2-7 0-16,0-2-9 0,0 0-5 0,2-4-42 16,-2-5-50-16,0 2-77 0,5-6-89 15,-3-2-330-15,-1-4-66 0</inkml:trace>
  <inkml:trace contextRef="#ctx0" brushRef="#br0" timeOffset="41607.9">9732 19240 1508 0,'-2'-16'-37'0,"0"4"18"16,-1 0 15-16,3 5 6 0,-1 2 4 15,1 5-1-15,-4-10-4 0,4 10-6 16,-3-10-11-16,3 9-30 0,0 1-40 0,3-6-38 16,1 4-36-16,-4 2-189 0,6-1 137 15</inkml:trace>
  <inkml:trace contextRef="#ctx0" brushRef="#br0" timeOffset="41759.9">9797 19174 947 0,'0'0'52'0,"0"0"10"16,19-2 16-16,-19 2 10 0,11-5 0 0,-6 1 4 15,8-1-2-15,1-3-11 0,-1-2-6 16,9 1-9-16,1-2-5 0,11-3-9 0,1 1-4 16,3-1-2-16,-1 0-7 0,1 0-41 15,-4 3-32-15,-7 4-46 0,-4-2-43 16,0 0-59-16,-6 2-333 0,0 2-20 0</inkml:trace>
  <inkml:trace contextRef="#ctx0" brushRef="#br0" timeOffset="42295.78">10213 18983 1300 0,'-7'4'-43'0,"7"-4"22"15,-6 10 36-15,-1-1 28 0,4 0 16 16,-6 7 15-16,5 3 10 0,-5 3 1 0,4 5 8 15,-4 7 0-15,3 3-3 0,-1-1-1 16,-1 4-12-16,1 2-3 0,2-5-7 16,-2 1-6-16,7-6-7 0,-8 4-5 0,8-4-6 15,0-7-1-15,0-3-6 0,2-3-3 16,3 2-5-16,-2 2-4 0,2-6-5 16,-1-2-30-16,2-3-21 0,1-5-27 15,-2 1-23-15,6-7-19 0,0 1 4 0,-11-2 1 16,18-9 4-16,-5 0 4 0,-1-4 7 15,1-3 17-15,-1-2 5 0,3-13 8 0,-2 1 8 16,-1-3 10-16,2-3 9 0,-6 2 17 16,-3 7 10-16,2 4 12 0,-2 3 9 0,-4 4 6 15,-1 0 2-15,2 3 3 16,1 3-8-16,-6 2-2 0,3 0-2 0,-2 2-1 0,2 6-4 16,-6-5-4-16,6 5-2 0,0 0 0 15,0 0 1-15,0 0-5 0,0 0 1 16,0 0-2-16,0 0-2 0,-17 13 1 15,17-13-6-15,0 9 5 0,0-9-2 0,3 12 4 16,1-7-2-16,-1 3-2 0,2 2-4 16,3-4 8-16,3 6-1 0,2-3 0 15,-3 3 3-15,7 3 11 0,-1-1-1 0,-1-2 3 16,2 3 2-16,-2 1-3 0,0-1 5 16,-1 2 2-16,-1 2-3 0,-3-6-2 0,-2 0 5 15,-1-2 6-15,-2 1-1 0,-4 0-1 16,-1-2-3-16,0 2-3 0,-6 0-7 0,-2 0-7 15,-3 0-37-15,-4 0-43 16,1-6-69-16,-5 1-107 0,6-4-397 0,3-3-139 16</inkml:trace>
  <inkml:trace contextRef="#ctx0" brushRef="#br0" timeOffset="42703.95">11422 19301 1779 0,'0'0'-9'0,"0"-4"-1"0,0 4 11 15,0 0 31-15,0 0 24 0,-2 15 8 16,4-5 6-16,-4 3-2 0,2 8-4 15,0 0-7-15,-2 5-3 0,-1 4-6 0,-3 6-4 16,0 2-4-16,4-6-5 0,-1-3-9 16,1-1-1-16,1 0-42 0,-1 1-45 0,-3-5-71 15,5-3-81-15,-2-6-130 0,2-2-226 16,0-4-70-16</inkml:trace>
  <inkml:trace contextRef="#ctx0" brushRef="#br0" timeOffset="43175.25">11487 18985 1529 0,'0'-6'-33'0,"0"1"4"16,0 5 3-16,0 0 5 0,-4-9 3 16,4 9-3-16,0 0 1 0,0 0 6 0,0 0 1 15,0 0-11-15,0 0 16 0,14 25-5 16,-9-14 4-16,-2 3 10 0,6 2-6 0,-5 3 2 15,5 1-4-15,-3 0 3 0,1 5 2 16,-2-4 21-16,4 2 10 0,-5-3 9 0,3 3 8 16,-2-1 0-16,4-6 14 0,-5 0 6 15,0 1-1-15,4-4 3 0,-3 0-5 0,-1-3 0 16,2 1-2-16,-1-4-6 16,2-1-3-16,-4-1-5 0,6 2-4 0,-9-7-1 15,13 3-3-15,-5-3-8 0,-8 0-2 16,19-5 1-16,-11-2-6 0,7 0-4 0,-3-2 1 15,5-4-4-15,-6-1 1 0,6-1-5 16,-3 0-3-16,1 1 2 0,-2 3-1 16,-1 0-1-16,-6 2 0 0,1 3-5 0,-4 0 1 15,2 0-3-15,2 1 0 0,-7 5 8 16,0 0 1-16,0 0 11 0,16 13 8 0,-12-3 6 16,1 5-1-16,-5 4-1 0,-3-1-3 15,3 5 2-15,-2 4-5 0,2 3-5 0,-2-1-3 16,0-2-2-16,-1 2-3 15,3-3-4-15,0 3-29 0,0-9-42 0,0 1-49 16,3-6-75-16,-3 1-79 0,4-3-133 16,1-5-212-16,-3 1-105 0</inkml:trace>
  <inkml:trace contextRef="#ctx0" brushRef="#br0" timeOffset="43367.08">11879 19213 1643 0,'-4'-5'53'16,"2"-1"15"-16,2 6 8 0,-4-11 11 16,1 8-3-16,3-2-10 0,0 5-10 0,3-16-1 15,5 7-9-15,4 0-9 0,0-4-5 16,0 4-3-16,6-2-22 0,2-1-38 16,0 1-54-16,0 0-43 0,-1-2-60 0,-5-3-46 15,3 1-379-15,-3 1-103 0</inkml:trace>
  <inkml:trace contextRef="#ctx0" brushRef="#br0" timeOffset="44098.51">12063 18804 1467 0,'-10'2'-97'0,"10"-2"32"0,0 0 30 0,-12 4 25 16,12-4 27-16,-8 8 24 0,1-3 18 16,3 5 9-16,2-1 5 0,-5 3 6 15,4 4 6-15,-4 5 10 0,0 3-1 0,-3 14-2 16,4 2-4-16,-6 2-5 0,3 2-4 15,1-1-8-15,1 0-8 0,1 0 0 0,-1-2-10 16,10-7-2-16,-6 5-10 0,3-8-3 16,3-2-2-16,-1-3-5 0,5-1-8 0,-7-6-2 15,5-2-8-15,3 0-27 0,4-4-25 16,-2-2-32-16,3-5-33 0,-1-2-18 0,3-2-27 16,3-6 5-16,-3-1 1 0,4-5 6 15,2-1 28-15,-9-5-6 0,3 0 15 16,9-9 17-16,-12 2 15 0,1 2 10 15,-5 2 17-15,1 4 15 0,-3 3 15 0,2-2 14 16,-6 3 2-16,5 0 3 0,-5 4 1 16,-1 2 0-16,-1 5 13 0,0 0 7 15,0 0 9-15,0 0 7 0,0 0 9 0,0 0 5 16,0 0 2-16,-12 20-2 0,11-12-4 16,-2 0-3-16,-1 2-6 0,4-3-4 0,-2 2-7 15,4 1-1-15,-2-2-1 0,2-1-6 16,3 0 0-16,-2-1-3 0,2-2-4 0,0 1 0 15,7-3-1-15,-4 1 0 0,0-3-2 16,3-3-6-16,-3 0 0 0,0-1-1 16,3-2-3-16,-5-2 2 0,2 0-5 15,-3-4-2-15,1 1 3 0,-2-7 0 0,-2 0-1 16,0-3-1-16,-2 2 1 0,0-2-1 16,0 0-2-16,-2 3-1 0,2 0-1 0,-2 2 4 15,2 0-5-15,-4 4 5 0,4-1-1 16,-4 2-3-16,4 3 2 0,-5 0 1 0,5 1-1 15,0 7-1-15,0-12-1 0,-2 6-1 16,2 6-3-16,0-9 4 0,0 9-2 16,0-8 1-16,0 8 2 0,0 0-1 0,11-7-2 15,-11 7 1-15,8-4 0 16,0 2 2-16,-8 2-1 0,17-3 1 0,-6-3 1 16,-2 5 1-16,1-1-2 0,-10 2 0 15,21 0-3-15,-10 0 1 0,-11 0 1 0,20 5 3 16,-9 2-1-16,-1 0 9 0,1 4 1 15,-3 1 3-15,0 3 7 0,6 4 2 0,-8-1 0 16,2 7 3-16,-2-2-1 0,0 2-3 16,-4 1 0-16,3 3-2 0,-3-1-4 0,1-2-2 15,-3 3-5-15,2-3-20 0,-1-2-40 16,1-3-49-16,-2-2-71 0,0 0-87 0,2-5-349 16,3-1-105-16</inkml:trace>
  <inkml:trace contextRef="#ctx0" brushRef="#br0" timeOffset="44483.13">12584 19152 1658 0,'0'0'15'0,"-6"-9"10"0,6 9 7 16,0 0-1-16,-4-3 13 0,4 3 13 0,0 0 5 15,0 0 5-15,0 0-7 0,-4 19-3 16,4-10-2-16,1 2-9 0,2 1-3 0,-1 1-4 15,5 3-7-15,-4-3 0 0,2 1-2 16,1 0-5-16,2-2-1 0,-2-2-4 16,1 0 0-16,1-2-3 0,1 0 1 15,-3-5-3-15,4-1-3 0,-10-2 2 0,19 0 0 16,-6-3-4-16,-1-4 1 0,3 0-1 16,-2 0-1-16,6-7 1 0,-3 1 0 0,-1-3 5 15,-3 2 3-15,3-3 0 0,-2 1 0 16,-2 6-5-16,-5-1 2 0,2 2-7 15,-1 2 0-15,-1 3-1 0,-2 1 0 0,-4 3-2 16,0 0 2-16,0 0 1 0,0 0-3 16,-2 22 6-16,-2-10-5 0,-5 4-3 0,3 3-2 15,-3 2 0-15,1 0-13 0,3 2-34 16,-5-1-40-16,6-3-46 0,4 0-49 16,0-4-45-16,2 0-41 0,0-4-362 15,8 1-126-15</inkml:trace>
  <inkml:trace contextRef="#ctx0" brushRef="#br0" timeOffset="45091.53">12924 19356 1667 0,'5'-20'-29'0,"-3"4"24"16,-1-2 25-16,2 2 14 0,-3-2 13 0,0 6 11 15,0-4 2-15,2 3-3 0,-2 4-3 16,0-1-5-16,-2 1-4 0,2 3-6 16,0 6-4-16,0 0-3 0,0 0-4 0,0 0-6 15,0 0-2-15,0 0 1 0,-28 17-2 16,23-7-3-16,-2-1 0 0,3 2-2 15,0-2-3-15,-3 1-2 0,6-1 1 16,-1 3 2-16,-3-2-6 0,5-3 0 0,2 3-2 16,1-3 1-16,-1 1 0 0,-1-5-4 15,8 3-2-15,-3-2-14 0,3-3-10 0,-9-1-6 16,18-1-8-16,-18 1-2 0,23-6-6 16,-12 0 3-16,4-1 9 0,-1-2 5 0,-1-1 4 15,-2-1 16-15,-3 0 6 0,1 1 8 16,-8-1 10-16,8 3 6 0,-6 0 1 0,-3 3 0 15,3-1-2-15,-3 6-5 0,6-9 2 16,-6 9-7-16,0 0 8 0,0 0 4 16,0 0 3-16,0 0 4 0,0 0-3 15,0 0-4-15,0 0 0 0,0 0 0 0,-9 29 0 16,6-22-1-16,1 2-4 0,-1-4-2 16,1 3 2-16,0-3-3 0,2-5-3 15,0 12-2-15,2-6 0 0,-2-6-1 0,7 5 1 16,-1-2 1-16,-6-3 0 0,0 0-1 15,25-6 0-15,-14 2 1 0,-5-3-3 0,2-2-2 16,3-2 0-16,-5 0 4 0,1-1 3 16,-2-4-3-16,0-3 4 0,-1 0 1 0,-2-2 1 15,0-2-3-15,-2 0 2 16,2-4 1-16,0 7-1 0,3 1-2 0,-3 1-1 16,-1 5-5-16,-1-1 1 0,0 3-2 15,0 4 1-15,3 3-2 0,-3 4 0 0,-4-6 1 16,4 6 1-16,0 0-2 0,0 0 2 15,-13 21 3-15,11-10-3 0,-2 5-4 0,-1 0 8 16,3 3-8-16,2 1 3 0,-1 6-2 16,1-4-2-16,1 3-4 0,4-2-26 0,5 9-36 15,7-3-44-15,0-1-54 0,1-2-66 16,6-4-93-16,1 2-302 0,-7-10-124 16</inkml:trace>
  <inkml:trace contextRef="#ctx0" brushRef="#br0" timeOffset="46150.75">13617 18999 1671 0,'-3'-7'2'0,"-2"0"11"0,0 1 15 0,5 6 3 15,0 0 11-15,-4-7 1 0,4 7-6 16,0 0 0-16,0 0 17 0,0 0 9 0,-8 15 1 15,5-3-2-15,3 3 0 0,0 6 9 16,0 4-4-16,0 3 0 0,-2 11-1 16,2-5 0-16,-1-4-7 0,-1 12-2 15,-3-2-8-15,3-1-3 0,4-6-4 16,-2-7-6-16,5 0-1 0,-3-5-7 0,1 1-5 16,2 1-3-16,3-2 4 0,-3-6-3 15,2-1-3-15,-2-5-2 0,2-3 2 0,-1-3-3 16,4 0-3-16,-10-3-5 0,19-5-7 15,-9 0-2-15,3-3-7 0,-1-7 0 0,1-2 1 16,6-7 3-16,-2-5-4 0,-1-3 10 16,1 0-4-16,-4 1-2 0,-3 6 1 0,3 4 5 15,-2-1-5-15,-5 6 0 0,1 2 1 16,-2 3 4-16,0 0-4 0,-1 3 0 16,-2 0-3-16,0 5 4 0,-2 3-5 15,0 0 6-15,0 0 5 0,0 0-5 0,0 0 4 16,0 0-2-16,0 0 0 0,-2 27-3 15,2-22 0-15,0 4 3 0,0-3 3 0,2 4 1 16,0-3-3-16,3 0-2 0,0 0 4 16,0-1-3-16,3-1 1 0,3-1-2 15,-3-3 0-15,-8-1 1 0,21 0 0 0,-21 0-3 16,26-8 0-16,-13 5 7 0,-1-9-1 16,1 3-5-16,3-4 0 0,-7-2 3 0,5-3-1 15,-6 0-1-15,3-5-2 16,-2 3 1-16,3-12 1 0,-4 7-2 0,0 2 0 15,-3 5 3-15,-1 0-4 0,1-1 3 16,-4 6 2-16,1 1-4 0,1-1 0 0,-1 6-3 16,0-2-4-16,0 2 3 0,-2-2-4 15,0 4 1-15,0 5 2 0,-6-4 2 0,6 4-1 16,0 0-2-16,0 0 2 0,0 0-2 16,-20 11 0-16,15-4 4 0,0 0-1 0,2 0-1 15,0 2 5-15,-1 4-3 0,4-4-4 16,0 1 3-16,0 3 1 0,4-1 0 0,2 2-3 15,-4-1 1-15,3 3 1 16,-2-2 1-16,4 1 1 0,1 3-2 0,1-1 5 16,-3 5-4-16,1-4 2 0,1 3 1 0,1 2 0 15,-6-1 1-15,4 2-1 16,-5-6 2-16,-2 2-1 0,1-2 1 0,-1-2 5 16,-3-2-2-16,-4 4-3 0,2-5 1 15,-6 0 3-15,-2-2-1 0,0-1 0 0,-2-3-3 16,3 1 5-16,1-5-4 0,1 3-2 15,3-4-1-15,7-2-8 0,0 0-26 0,0 0-29 16,-20-10-29-16,22 5-14 0,-2 5-12 16,15-23 2-16,-2 8-8 0,4 0 7 0,3-6 9 15,3 1 1-15,4-1 17 16,-2 0 3-16,3-2 19 0,-1 3 24 0,-2-2 36 0,2 1 15 16,-2 3 23-16,2 1 11 15,-7 0 12-15,-3 1 8 0,-4 2 3 0,1 1 3 16,-3 1 3-16,-3 1-1 0,1 2-1 15,-6 2-4-15,4-2 0 0,-2 6-10 0,-5-3-2 16,0 6-8-16,0 0-4 0,0 0-2 16,0 0-3-16,0 0-3 0,-22 11 1 15,14-1-6-15,-2 1 0 0,-2 2 0 0,7 3-3 16,-6-2-5-16,0 6-2 0,8-4 0 16,-7 2-3-16,7-2 1 0,1 2-3 0,0-4-3 15,2 2-17-15,0 0-28 16,2-3-30-16,1 1-38 0,2-2-38 0,-3-1-62 15,3-4-67-15,-2-1-373 0,2-1-142 16</inkml:trace>
  <inkml:trace contextRef="#ctx0" brushRef="#br0" timeOffset="46340.28">14391 19099 1668 0,'0'0'-47'0,"0"-6"9"0,0 6 9 15,2-5 2-15,-2 5 16 0,0 0 11 0,0 0 7 16,0 0-9-16,0 0 5 0,0 0 5 16,0 0-4-16,11 16-4 0,-9-9-1 0,0 2-4 15,1-2-25-15,-3 0-35 16,0-1-40-16,-5 3-73 0,5-6-214 0,0 3 96 16</inkml:trace>
  <inkml:trace contextRef="#ctx0" brushRef="#br0" timeOffset="89711.18">4446 15347 40 0,'-9'11'18'16,"6"0"-1"-16,0 3 4 0,-2-2 1 0,3 0-7 15,-1 3-5-15,-4 0 9 0,5 4-6 16,-2 0 0-16,-3 4-1 0,5 1-2 0,-3-1 6 16,4 1-5-16,-1 3 0 0,0-1-2 15,0 3 1-15,2 12 3 0,0-1 1 0,0 1-4 16,2 1 3-16,-4 0-2 0,2 0 3 16,0 1-4-16,0-2-1 0,2 0-1 15,2 2 1-15,-3-3-1 0,-1 2-8 16,5 0 9-16,2 0-1 0,-4 1-2 0,4-3-3 15,1 2 4-15,2 3-3 0,-1-2 2 16,9 8-3-16,-8-9 4 0,8 9-5 0,4-4 4 16,0 1-1-16,1 1-4 0,-1-1 0 15,1 2 4-15,4 0 0 0,-2-5-2 0,0 5 2 16,0-3 1-16,0 0-8 0,-3-3-1 16,-2 1 3-16,-3-7-1 0,-2-2 2 0,0-2-2 15,0 2 0-15,0-3 0 0,-3 1 5 16,-2-3-6-16,1 6 5 0,-1-6-3 15,1 3-2-15,-5-8 5 0,4 8 3 16,-3-5-6-16,1 5 4 0,1-6 0 0,-8-3-7 16,6 11 5-16,-2-5-2 0,-3-2 2 15,-1 0 0-15,4 8 2 0,-5-3-1 0,2 6-1 16,2 0 1-16,-2-3-2 0,2 2 9 16,-4-5-4-16,5 3 2 0,0 1-7 0,0 0 1 15,3-2-1-15,-1 1 3 0,1 2 0 16,2 2 4-16,-1-1-13 0,1 1 5 15,5 9 3-15,-2 2 0 0,4-1 5 0,-2-2-4 16,3-2 1-16,-3-5-2 0,-1 7-3 16,6-12 3-16,-2 11-3 0,5-3 10 0,-4-9-2 15,6 6-11-15,-3-6-5 16,6 3 3-16,2-1-10 0,-1-1-3 0,7-3 2 16,0-3-1-16,4 1 0 0,2-2-1 15,2-3-4-15,-2-1 5 0,8 0 4 0,2-2-2 16,-3 0-6-16,1-3 5 0,0-1-4 15,2 1 2-15,-5-2 0 0,-7-2-5 0,2-1 4 16,2-1-2-16,7 6-3 0,1 0 3 16,-10-7 4-16,9 4-1 0,-7-3 4 0,6 3 0 15,-8-2 3-15,0-3 8 16,-1 0-2-16,-2 4 6 0,2 0 3 0,3 4 3 0,-6-4 0 16,0 0 0-16,0 2 1 15,-5-3-1-15,2 4 2 0,-2-2 5 0,2 1-4 16,1 1 12-16,-3-2-2 0,4 3 0 15,-4 0-3-15,1 1 0 0,-3 1 7 16,9 4-3-16,2 1-8 0,0-2-2 0,-2 2 1 16,5-3 2-16,-3 1 7 0,3 2-1 15,3-2-4-15,3 0-1 0,-3-2-6 0,2 5 3 16,0-4-2-16,3-1-1 0,-5 2 1 16,7-1 0-16,-3-3-6 0,-2 2 5 0,3-4 0 15,-1 2-7-15,1-2-2 16,4-2 4-16,-5-1 3 0,0 1-4 0,-7-5-5 15,3-1-2-15,-4-3 8 0,3 0 0 16,-4 0-8-16,4-1 2 0,-2-2-4 0,2 1-2 16,1-1 8-16,-2-4-8 0,2 1-10 15,-1-3-1-15,-1 2 1 0,-4-2-17 16,-5 0-18-16,5-4-80 0,3-1 45 0</inkml:trace>
  <inkml:trace contextRef="#ctx0" brushRef="#br0" timeOffset="92486.75">4359 15594 345 0,'-6'-11'-14'16,"-3"3"6"-16,6 0 1 0,-4 1 1 0,7 0 3 16,-4 2 11-16,1 0-3 0,3-3-1 15,0 3 2-15,0-3 5 0,0-2 4 0,3 5-2 16,1-3-4-16,1 1 4 16,0-2 2-16,6-2 0 0,1-1-1 0,5 1-3 15,0-4 10-15,11-3-11 0,5 1 6 16,-1-1-2-16,5 0-1 0,1 2 2 0,2-4 3 15,-1 6 3-15,16-7-6 0,-3 5 1 16,3-4-9-16,2 0 10 0,5 1 4 0,-4 3-12 16,7-2 2-16,0 2-6 0,1-2 11 15,-4 6-5-15,3-1-2 0,2-1-6 0,0 1 3 16,6 2 1-16,-1 1-9 0,6 1 7 16,-1 0-4-16,5 1 8 0,2 0-5 0,4 3-1 15,5-1-1-15,0-1 5 16,-3 5-5-16,2 0 4 0,0 0-8 0,-4 2 8 15,6 2-11-15,-1 0 1 0,-5 0 3 0,2 4 1 16,-3-3-4-16,-2 3 11 0,0 4-4 16,-6-5-3-16,1 3 0 0,-3 1-1 15,1 0 3-15,-6 1 3 0,-1 1-3 0,0 0 1 16,-6 1 3-16,2-1-9 0,-1 0-4 16,-3 3 8-16,-1 0-9 0,1 4 2 0,-1-6 1 15,-4 6-4-15,-1-2-1 0,-3 4 8 16,1-1-5-16,-3-1 10 0,-12 0-4 0,10 2 1 15,-1 3 0-15,-3 0-5 0,-6-5 3 16,-2 1-6-16,0 0 12 0,-5 0-12 0,3-1 4 16,-5 0 2-16,4 1 1 15,0 2 0-15,0 0-3 0,5 5-1 0,4-1 3 16,1 1-1-16,-3 3 5 0,-1-1-5 16,3-1 1-16,3 2 3 0,-4 1-5 0,6 3 7 15,-3 1-7-15,3 0 6 0,-4 0-7 16,5 0-1-16,-1 0 2 0,-1 0 4 0,2 0 0 15,4-2-2-15,-2 1 5 0,-2 0-9 16,3-3 2-16,4 2 4 0,-5-1-4 0,3-5 5 16,0 3-3-16,0-3 11 0,-3 0-11 15,3-1 2-15,-3-1 2 0,1 3-3 0,2-2 6 16,-4-1-5-16,1-3 0 16,-2 2 3-16,0-5-4 0,-5-2 7 0,5 2-5 15,0 0 2-15,-6-4-5 0,1 0 6 16,-2-2-3-16,2-1 8 0,-3 4 6 0,2-4-3 15,-1 1-11-15,-1 0 5 0,1 2-7 16,-4-1-1-16,1-1 4 0,0 4 4 0,-4-1-6 16,3-1 4-16,-2 2-1 0,-2 0-6 15,-1 0-2-15,-1 0 9 0,-1 0-6 0,-1 2 8 16,1-2 0-16,2 0-5 0,-1 1 3 16,1-2-4-16,-5 2-2 0,7-4 3 0,-7 4 7 15,5 0 1-15,-1-2-15 0,-1 1 10 16,0-2-1-16,-2 0 3 0,0 1 0 15,4-2-10-15,-7-1 4 0,4 3-3 16,3-2 9-16,-3 0-6 0,5-2-1 0,-5 0-1 16,6 3-2-16,-7-2 5 0,7 1 2 15,-6-2-3-15,3 2 2 0,-3 0 0 0,-2 1-9 16,-2-5 0-16,-4 2 9 0,-3 1-5 16,-1-3 3-16,-3 3 0 0,3-1 4 0,-2 2-3 15,-1 0 2-15,-4 0-3 0,-2 1-4 16,0 2-1-16,-2 0 16 0,4 0-4 0,-4 4-9 15,-1 1 1-15,3-1 1 0,-5 3-4 16,4 0 2-16,-3 1 1 0,7 6 2 0,-3-5 2 16,-3-2-5-16,1 1 4 15,-1-2-3-15,0 1 3 0,3 1 1 0,-2-2-12 16,2 0 12-16,5 7 7 0,-1-1-10 16,1-5 0-16,-2-4 4 0,-1-2 4 0,9 10-12 15,-2-5 4-15,4 3-5 0,-1-1 9 16,0-1-7-16,6 0 3 0,-1 1-8 0,3-1 12 15,-1-2-2-15,2 0-7 0,1-1-1 16,-1 3 0-16,0-5-6 0,1 3 9 0,-1-1-1 16,1-2-3-16,0 0 3 0,-1 1-9 15,1-3-1-15,1 0-4 0,3 2 4 16,-3-2-4-16,5 0 2 0,-2-1-7 0,-1 1 2 16,3 0-2-16,4-2 3 0,-4 2-3 0,4 0 6 15,-2 2-5-15,2-4 4 16,8 4 2-16,-8-5-1 0,8 8 2 0,1-3 4 15,-10-3 1-15,2 0 1 0,8 2 6 16,-10 0-5-16,-1 0-3 0,11 2 5 0,-6 4 1 16,-5-8-1-16,9 6 5 0,-9-5-3 15,0 2 3-15,0-2 1 0,2-1 5 0,-4 3 1 16,-3-4-2-16,0 4-3 0,-1-3 10 16,-4 2 2-16,-3 0 6 0,-6-4-5 15,-4 1-4-15,0-3-4 0,-5 0-6 16,1-2 6-16,0 3 11 0,-6-1-13 0,4 0 0 15,-2 1 6-15,-3-3 0 0,3 2-3 16,-8 1 1-16,6-1 0 0,-3 2 5 16,-3 1-12-16,2 1 15 0,-3 0 0 0,0 6 1 15,0-3 3-15,-3 4-10 0,2-1 8 16,-3 4-10-16,-1 2 0 0,-1-2 2 0,0 0-5 16,0 1 5-16,-6 5 0 0,7 0-2 15,-3 1-1-15,-4-6-6 0,9-3 1 0,-4 0 8 16,1 1-9-16,0-1 0 0,0-2 6 15,-3 1-5-15,4-2-1 0,0 1 2 0,-3 3 7 16,1-8-2-16,0 6-6 16,-3 0 7-16,-1 1-3 0,3-2 1 0,-3 0 0 0,-1-1 6 15,-1 1-6-15,-2 4-1 16,2-4 8-16,0-3-7 0,-1 2-1 0,1-6 0 16,-2 4 5-16,-9 7 5 0,9-7-11 15,2-2-1-15,-11 3-3 0,-1 3 11 0,6-8 6 16,0 2 2-16,-8 0 5 0,-1 2-5 15,-4-4 6-15,2-2-6 0,0-1 1 16,-2 2-2-16,-3-2 6 0,2-1 4 0,3 0-2 16,3-4-1-16,2 0 1 0,-12 3 1 15,-2-2-2-15,10 0-7 0,-1-2 8 0,-7 0 1 16,-3 0 1-16,-4 1-5 16,-1 0 2-16,1-2-2 0,0-2-3 0,-8 0 0 15,0-1 3-15,-3 2-2 0,-2-3 4 16,-15 2 0-16,2-4-2 0,-4 2-3 0,-1-3 0 15,-2 3 1-15,2-1 1 0,0 2-8 16,1-2 1-16,1 1-2 0,4 1-2 0,-3 2-4 16,15-1 3-16,-8 1-7 0,9-1 6 15,-11 2-1-15,12-3 0 0,-10 5-4 0,11-2 3 16,-1 2-5-16,-10-3-4 0,10 3 4 16,-8 2-3-16,8-2 5 0,5 1-4 0,2 0-4 15,-2 0-2-15,-1 0-1 0,5 0 1 16,-3 1 3-16,4-1-7 0,-2 3 1 15,-1-6-1-15,4 3 0 0,0 1-2 16,-7 0 3-16,8-3-4 0,-4 3 6 16,3 0-3-16,-2-3-3 0,2 2 7 0,-1-3-7 15,4 0 0-15,-3 0-3 0,2 2 5 16,9-2 0-16,-14-1-1 0,12-3 7 0,1 2-5 16,3-2 5-16,-5 0-1 0,5 0 0 15,-6 0-3-15,7 0 2 0,-7-2 5 0,9 2-1 16,-6-1 5-16,2 1-5 0,-9-5-1 15,2 4 0-15,8-1 3 0,-3 0-6 0,-8-2 6 16,0 0-2-16,2 1 1 0,5-2-5 16,-8 2 6-16,13-1-2 0,-2 1 3 15,2 0-1-15,1 0-5 0,0-1 5 16,-3 2-6-16,3-2 2 0,-1 2-6 0,2-1 6 16,0 0-9-16,-6 0 4 0,2 1-1 15,4 0 5-15,-17-2-5 0,3 0 0 16,0-1 3-16,-1 3 1 0,1-2-1 0,-3 1-1 15,3-2 3-15,-2 2-1 0,4-1 5 16,-1-2-7-16,2 1 6 0,4-1-5 0,-5 1 0 16,8 0 5-16,7 0 0 0,-5-1-8 15,4 1 3-15,-10-5-12 0,3 0 0 0,-4 1-13 16,9-1-6-16,-9 2-18 16,10-2-26-16,0 2-22 0,-9-3-34 0,3-1-162 15,-3 3 184-15</inkml:trace>
  <inkml:trace contextRef="#ctx0" brushRef="#br0" timeOffset="97119.09">1493 19345 780 0,'0'0'0'16,"0"0"19"-16,0 0 9 0,0 0 3 15,0 0 13-15,0 0 4 0,0 0 10 0,0 0 3 16,0 0 3-16,0 0-3 0,0 0-5 16,0 0-6-16,0 0-9 0,16 5 2 15,-16-5 4-15,7 7 1 0,-1 1 3 16,0 6 3-16,2-2-3 0,5 5 5 0,-4 4-5 15,5 8 3-15,2-1-3 0,-1 4-6 16,-2 4 1-16,-1 2-4 0,3 2-3 0,-2-3-7 16,0 3 0-16,1-4-1 0,-2 0-8 15,2 0-2-15,-1-2-2 0,-1 0-10 16,3-2-12-16,-5 0-16 0,3-3-16 0,-3-5-21 16,0-4-18-16,-3 0-39 15,1-8-38-15,1 1-25 0,-5-1-355 0,0-4-33 0</inkml:trace>
  <inkml:trace contextRef="#ctx0" brushRef="#br0" timeOffset="97407.05">1856 19317 1502 0,'0'-16'6'0,"0"3"9"0,-2 1 5 0,-1 4-2 0,3 1-4 15,0 7 7-15,0-9 4 0,0 9-1 16,-2-8 4-16,2 8-6 0,0 0-8 0,0 0 1 16,0 0 1-16,0 0 0 15,0 0 3-15,13 29-1 0,-5-9 5 0,4 14-3 16,3 4 2-16,-2 3-4 0,-1 11 1 16,5 0-2-16,-7 3 2 0,4 0-7 15,-6 0 3-15,0-9-6 0,1-3-12 0,-3 3-17 16,-2-3-24-16,1-4-27 0,-2 0-36 15,0-8-56-15,-1-3-54 0,0-3-240 0,0-5 36 16</inkml:trace>
  <inkml:trace contextRef="#ctx0" brushRef="#br0" timeOffset="97656.2">1775 19688 1433 0,'0'0'62'0,"-6"-5"-7"15,6 5-13-15,0 0-4 0,-6-8-11 0,6 8-2 16,0 0-1-16,0-8-8 0,0 8-2 16,9-7-3-16,-4 3 5 0,8-1-7 0,0-3-11 15,6-2-11-15,4-1-12 0,11-4-13 16,1 0-10-16,0-4-36 0,12-2-32 15,0-2-27-15,-12 4-54 0,0 1-180 16,2-3 112-16</inkml:trace>
  <inkml:trace contextRef="#ctx0" brushRef="#br0" timeOffset="97987.73">2250 19104 1091 0,'0'0'25'0,"0"-9"7"0,0 9 7 16,-2-7-5-16,2 7-10 0,-2-4 4 0,2 4 5 15,0 0-1-15,-3-5-13 0,3 5 7 16,0 0-1-16,0 0 0 0,3 27 10 0,1-2 1 15,-4 5-1-15,0 15 1 0,0 6-8 16,-2 12 3-16,0 1 0 0,-1 0-11 0,-2 1 2 16,-2-3-4-16,6 1 2 0,-2-16-4 15,-1 1-16-15,1-2-10 0,1-1-13 0,2-1-19 16,0-4-23-16,0-4-15 16,-1-10-33-16,1-4-26 0,1-3-32 0,-1-4-210 15,0-1 108-15</inkml:trace>
  <inkml:trace contextRef="#ctx0" brushRef="#br0" timeOffset="98687.51">2447 19199 989 0,'2'-2'4'0,"-2"2"16"16,3-6-2-16,-3 6 4 0,0 0-5 16,0-5-9-16,0 5 6 0,0 0-2 15,0 0 13-15,2 11 12 0,1-2 6 0,-3 5 5 16,0 0 1-16,5 9-6 0,-1 1-3 16,0 6-1-16,-2-5-3 0,3 14 0 0,-3-6-6 15,4 4-2-15,-2-9-6 0,1-2 5 16,0-3-5-16,2-2-2 0,-1 0-2 0,1-5-3 15,-1 0-5-15,3-3-1 0,-1-2 0 16,2-3-4-16,-1-3-9 0,1-3-12 0,-2-2-3 16,5-5-6-16,-1-1-1 0,2-4-4 15,-4-3-3-15,3-5 7 0,-3-1-5 16,2-9 7-16,1 2-1 0,-3 8 5 0,-3-1 4 16,-1 4 2-16,3 2 9 15,-6-1 1-15,0 5-2 0,1 1 3 0,-2 2 2 16,-2 1 0-16,4 3-4 0,-4 2 6 15,0 0 0-15,0 0 1 0,0 0-2 0,7 10 3 16,-7-7-4-16,4 3 2 0,0 1-1 16,0 1 3-16,1-3 11 0,3 1 0 0,-1 0-4 15,-2 0 1-15,4-3-1 0,-3 1-2 16,2-2 10-16,-1 0 2 0,1-4 11 0,1 0-4 16,1-2 0-16,0-3-2 0,1-5 1 15,-2-1-1-15,3-5 0 0,-1-6-6 0,-1-6 0 16,0-4-2-16,-3-1-2 15,1-6-6-15,-4 2-8 0,4-2-10 0,-1 0-5 16,-4 1-23-16,0 7-14 0,-3 9-43 16,0 1-52-16,0 2-70 0,-1 6-191 0,-4 3 83 15</inkml:trace>
  <inkml:trace contextRef="#ctx0" brushRef="#br0" timeOffset="167714.46">21188 11476 633 0,'1'-9'212'0,"-1"2"-44"0,0 3-36 0,0 4-40 16,0-3-11-16,0 3-13 0,0-5-1 15,0 5-5-15,0 0 6 0,0 0-1 0,0-4-4 16,0 4 0-16,0 0-2 0,0 0 7 16,0 0 2-16,0 0 1 0,-1 14-2 0,1-5 4 15,-3 5-2-15,1 5 2 0,-2 7-2 16,1 3 0-16,2 11 0 0,-3 1-4 0,-3 1 1 15,1 3 1-15,-1-2-4 0,4-3-12 16,-6 0-3-16,5 1-7 0,-5-5-7 16,5 0-16-16,3-6-24 0,-4-1-24 0,3-10-39 15,-1-3-40-15,3 2-54 0,0-7-41 16,0 0-88-16,3-3-120 0,-1-2-184 0,0-5-95 16</inkml:trace>
  <inkml:trace contextRef="#ctx0" brushRef="#br0" timeOffset="167927.28">21258 11176 1673 0,'0'-7'11'0,"-2"4"15"0,2-1 7 15,0 4 7-15,-3-5 4 0,0 3-4 16,3 2-2-16,-4-7-2 0,4 7-9 0,0-5-8 15,0 5-19-15,-2-6-26 0,2 6-20 16,0 0-48-16,0 0-43 0,0-4-55 0,0 4-316 16,0 0-12-16</inkml:trace>
  <inkml:trace contextRef="#ctx0" brushRef="#br0" timeOffset="168503.5">21390 11623 1433 0,'0'0'11'0,"-1"-6"15"0,1 6 7 15,-2-4 6-15,2 4 1 0,0 0 5 16,-2-3-2-16,2 3 1 0,0 0 6 0,0 0 7 16,0 0 1-16,-5 15-1 0,3-6 1 15,4 3-4-15,-2 1 2 0,-2 2-7 0,2 4 6 16,-2-1-4-16,2 4 3 0,0-4 3 16,0 3-5-16,0-2-1 0,0 4 0 0,0-5-3 15,0 3-4-15,0-6-1 0,0 3-6 16,0-4-1-16,0 0-3 0,2-5-1 0,-2 2-3 15,2-1 7-15,0-2-3 0,-2-3 4 16,3 1 0-16,-1-1-2 0,0-3 1 0,-2-2-8 16,0 0-9-16,8-7-5 0,-3-3-13 0,-2 0-7 15,6-7-9-15,-3-2-4 16,4-4-10-16,2 0-4 0,0-6 0 0,1 5-1 16,2-6 4-16,-3 7 1 0,-4 4 1 15,0 6 0-15,1-1 1 0,-3 1 2 0,3 4 2 16,-6 2-4-16,2 1 0 0,-1 2 4 15,0 2 0-15,-4 2 1 0,0 0 3 0,11 7 3 16,-10-1 5-16,2 4-4 0,3 0 4 16,-1 3 4-16,-2 3 6 0,0 2 1 0,4 0 2 15,-6 1 0-15,8 4 2 0,-6-4 0 16,6 2-1-16,-3 2 1 0,5-5-7 16,-7-4-17-16,5 2-21 0,-3-1-27 0,3-1-27 15,-1-5-34-15,-3-1-37 0,7-3-68 16,-4 0-380-16,0-3-112 0</inkml:trace>
  <inkml:trace contextRef="#ctx0" brushRef="#br0" timeOffset="168691.81">21937 11571 1536 0,'1'-11'-83'0,"-1"4"10"0,2 3 29 16,-2 0 24-16,0 4 19 0,0 0 20 0,0 0 16 15,0 0 8-15,-7 15 4 0,4-7 6 16,-1 3-2-16,1 2 2 0,0 5-2 0,-2 0-4 15,1 1-8-15,0 4-2 0,2 1-7 16,-5-1-18-16,7-4-20 0,-1 4-31 16,1-4-38-16,-2-4-55 0,2 0-103 0,2-2-221 15,2-2 35-15</inkml:trace>
  <inkml:trace contextRef="#ctx0" brushRef="#br0" timeOffset="168826.48">22035 11231 1274 0,'-2'-19'-19'0,"-1"1"-4"0,3 7-6 16,-3 1-6-16,-2 6-3 0,1 1-16 15,3 1-19-15,1 2-49 0,0 0-178 16,0 0 183-16</inkml:trace>
  <inkml:trace contextRef="#ctx0" brushRef="#br0" timeOffset="169044.77">22144 11487 1029 0,'-8'3'126'16,"8"-3"9"-16,0 0 0 0,0 0-1 16,-4 0-3-16,4 0-9 0,0 0-12 0,0 0-9 15,0 0-12-15,17-9-10 16,-7 4-15-16,3 1-24 0,6-6-33 0,6 1-28 15,4-6-29-15,7 1-45 0,-3 1-36 16,3-4-57-16,0 4-98 0,-3 1-235 0,1-4-25 16</inkml:trace>
  <inkml:trace contextRef="#ctx0" brushRef="#br0" timeOffset="169355.2">22401 11062 1353 0,'-10'4'-35'0,"7"-1"25"16,-4 1 15-16,4 1 20 0,-2 4 25 16,-2-2 9-16,4 5 10 0,-6 4 7 0,5 5 7 15,-8 14 7-15,-2 0 0 0,1 5 4 16,-4 8 0-16,-1 4 0 0,-1 1-3 0,5-1-3 15,-3 1-5-15,5-11-4 0,2 1-10 16,-2-3-6-16,6-2-7 0,0-1 1 16,3-6-8-16,2-7-5 0,2 3-10 15,2-8-18-15,3 3-18 0,0-4-24 0,7-2-33 16,6-2-21-16,2-1-36 0,5-6-41 0,2-6-55 16,19 3-98-16,1-9-338 0,4-2-144 15</inkml:trace>
  <inkml:trace contextRef="#ctx0" brushRef="#br0" timeOffset="172054.81">19013 11797 1830 0,'0'0'1'0,"0"0"9"16,0 0 12-16,0 0-3 0,0 0 7 0,0 0-3 15,0 0 11-15,0 0 8 0,0 0 1 16,0 0-1-16,0 0-3 0,9-2-2 0,-9 2-3 16,16 0 1-16,-2-2-4 15,3 0-3-15,9 0-4 0,5-2-1 0,7-3-2 16,6 1-2-16,2-2-1 0,5-1-4 0,10-2-11 15,1 0-19-15,3-1-15 0,2 0-23 16,1 2-23-16,-4 0-38 0,-2-1-31 0,-14 3-58 16,-2 0-400-16,-3 1-103 0</inkml:trace>
  <inkml:trace contextRef="#ctx0" brushRef="#br0" timeOffset="172386.46">19727 11462 1585 0,'0'0'-29'0,"-3"-6"23"16,3 6 11-16,0 0 15 0,-2-3-2 0,2 3 5 15,0 0 13-15,9-5 2 0,-9 5 5 16,13 0-3-16,-5 3 4 0,2-1-2 0,9-1-7 15,-2 7 4-15,6 2-6 0,7 3-3 0,0 3-5 16,2 5 0-16,-2 0-1 0,-5 4 3 16,0 2-6-16,-2 1 4 0,-4 2 1 15,-2 2 1-15,-4 0-1 0,-5-5 3 16,-1-1-2-16,-7 1-1 0,-3-1 1 0,-3 12-3 16,-9 1 0-16,0-2-7 0,-12 8-18 15,-6-2-23-15,-3-4-37 0,-2-2-39 0,-2-5-64 16,2-1-105-16,8-6-336 0,3-9-103 15</inkml:trace>
  <inkml:trace contextRef="#ctx0" brushRef="#br0" timeOffset="173466.37">21882 12026 1592 0,'-4'-1'-35'16,"4"1"14"-16,0 0 9 0,0 0 3 0,-7-4 5 15,7 4 4-15,0 0 6 0,0 0 4 16,0 0 0-16,0 0 4 0,0 0 2 0,0 0 8 15,-10 11 0-15,7-6 1 0,3-1 6 16,-2 6 3-16,2-2 2 0,-1 2-4 0,-1 1 4 16,2 2-1-16,-2 1 0 15,-1-2-2-15,1 2-2 0,2 1-1 0,0 0-4 16,0-2-1-16,0 1 0 0,2-1-3 0,3 0-1 16,-3-1 2-16,1-1-1 0,7 0 1 15,-5 1-1-15,8-1 0 0,2-2-6 0,6 1 3 16,0-3-4-16,6 1-1 0,3-5 2 15,14 1-1-15,-6-4-5 0,7 2 2 0,5-4-4 16,2 0-6-16,0 0-8 0,0-3-7 16,1 1-11-16,-1-1-6 0,18 1-18 0,-5-4-14 15,-3 2-13-15,-9 2-20 16,-4-2-37-16,-2 3-44 0,1 0-101 0,-6-1-197 0,-5-1 19 16</inkml:trace>
  <inkml:trace contextRef="#ctx0" brushRef="#br0" timeOffset="173766.62">22820 12016 1250 0,'-8'0'12'0,"8"0"17"0,0 0 9 16,-5-4 1-16,5 4 2 0,0 0 6 15,0 0-3-15,0 0 3 0,0 0 0 0,19 6-1 16,-11-3 0-16,4 2-3 0,2 6 1 16,-2 0-3-16,3 5 0 0,9 5-1 0,-4 4 3 15,0 4-4-15,-4-1-5 0,3 2 0 16,-9 2-5-16,0 1-1 0,2 1-4 0,-11-4-1 16,-1-6-7-16,-1 4-4 0,-4-1-16 15,-10 9-21-15,-4-2-25 0,-1-2-27 0,-5-2-33 16,-11 1-60-16,7-5-114 0,-6-4-212 15,2-4-1-15</inkml:trace>
  <inkml:trace contextRef="#ctx0" brushRef="#br0" timeOffset="179187.54">23447 11205 1237 0,'0'-6'-80'0,"0"1"16"0,0 0 21 16,-1-1 13-16,1 1 19 0,0 0 13 0,-2 1 4 15,2-1 19-15,-3 1 1 0,3 4 6 16,-6-3-1-16,6 3 1 0,-4-6 0 0,0 5 4 16,4 1 2-16,-15 5 0 0,7-3 4 15,-5 1 2-15,-1 6 1 0,-1 0-5 0,-5 4 1 16,4 1 1-16,-7 9 1 0,4 4 2 16,-2-1 0-16,2 3-2 0,2 2-3 0,5-1 0 15,2 3-5-15,-2-1-1 0,4-4-3 16,4-4 0-16,4-2-2 0,0-2-3 15,0 1-2-15,6 4-3 0,2-3-5 0,3-1-22 16,10 6-21-16,4-5-29 0,5-1-30 0,3-4-42 16,5-2-70-16,0-1-334 0,6-7-35 15</inkml:trace>
  <inkml:trace contextRef="#ctx0" brushRef="#br0" timeOffset="179499.53">24046 11233 1448 0,'1'-12'-22'16,"-1"3"21"-16,0-4 17 0,3 6 10 0,1 0 12 15,-2 1 11-15,1 0 8 0,-1 2 0 16,-1 1-6-16,1-3-9 0,-2 6-5 0,7-2-6 15,-7 2-2-15,0 0-3 0,18 6-4 16,-6 3 1-16,-4 3-3 0,2 4-1 0,0 4-3 16,3 12-2-16,-2 0-1 0,-7-2 1 15,5 8-2-15,-6 1 2 0,-3 2-3 0,2 0 1 16,-5-2-1-16,-4-1-14 0,-3 2-16 0,-5-3-27 16,-4 1-34-16,-4 3-36 15,-9 0-58-15,5-4-138 0,-1-8-142 0,3-3 37 0</inkml:trace>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4:05:41.716"/>
    </inkml:context>
    <inkml:brush xml:id="br0">
      <inkml:brushProperty name="width" value="0.05292" units="cm"/>
      <inkml:brushProperty name="height" value="0.05292" units="cm"/>
      <inkml:brushProperty name="color" value="#FF0000"/>
    </inkml:brush>
  </inkml:definitions>
  <inkml:trace contextRef="#ctx0" brushRef="#br0">18579 6587 1669 0,'0'0'75'0,"4"-6"-22"16,-4 6-24-16,0 0-10 0,1-3 14 15,-1 3 15-15,0 0 11 0,5-4 8 0,-5 4 1 16,4-2-3-16,-4 2-4 0,0 0-10 0,3-1-5 16,-3 1-7-16,0 0-3 0,0 0-4 15,0 0-6-15,0 0-1 0,0 0-2 0,3-4-9 16,-3 4-1-16,0 0-8 0,0 0-5 15,0 0-9-15,0 0-5 0,13 2-9 0,-13-2 0 16,9 3-6-16,-9-3 0 0,3 2 2 16,-3-2-2-16,2 4 3 0,-2-4 2 15,3 2 1-15,-3-2-2 0,0 0 6 16,0 0 0-16,4 3 7 0,-4-3 11 0,0 0 5 16,0 0 6-16,0 0 5 0,-9 5 8 15,9-5-1-15,-8 2 3 0,8-2 3 0,0 0-4 16,-15 0 2-16,10 0-1 0,5 0-4 15,-12-2-2-15,12 2-2 0,0 0 3 0,-10 0-2 16,10 0-5-16,-4-1-5 0,4 1-5 16,0 0-3-16,-8-4-4 0,8 4-8 0,0 0-5 15,0 0 2-15,0 0-7 0,0 0 4 16,0 0-3-16,0 0 3 0,0 0 2 16,0 0 1-16,0 0-1 0,0 0 0 0,0 0 2 15,-5-2 2-15,5 2 2 0,0 0-5 16,0 0 0-16,0 0-16 0,0 0-26 0,0 0-29 15,-3-1-31-15,3 1-31 0,0 0-56 16,-7 7-356-16,7-7-62 0</inkml:trace>
  <inkml:trace contextRef="#ctx0" brushRef="#br0" timeOffset="1516.08">2632 8339 1361 0,'0'0'-103'0,"0"0"20"0,2-4 20 16,-2 4 20-16,0 0 7 0,0 0 12 16,0-3 13-16,0 3 11 0,0 0 15 0,0 0 1 15,0 0 15-15,2-5 5 0,-2 5 8 16,0 0-5-16,0 0 6 0,0 0-2 0,0 0 3 16,0 0-6-16,0 0 1 0,0 0-4 15,0 0-5-15,0 0-3 0,0 0-1 0,0 0-5 16,0 0-3-16,0 0 0 0,0 0 4 15,0 0-4-15,0 0-5 0,0 0 1 0,0 0-4 16,0 0-1-16,0 0 2 16,0 0-3-16,0 0 4 0,0 0 1 0,0 0-3 15,0 0 1-15,0 0 2 0,0 0-3 16,7-3 4-16,-7 3-4 0,0 0 6 0,0 0-9 16,8 1 5-16,-8-1-5 0,0 0 0 15,0 0 3-15,10-1 0 0,-5 1-2 0,-5 0 0 16,0 0 1-16,10 0-5 0,-10 0-1 15,8 1 6-15,-8-1-1 0,11 0-1 0,-11 0 2 16,8 0-1-16,-1 0-2 0,-1 0-2 16,1 2 3-16,1-2-2 0,0 3-1 0,1-3 0 15,1 0-1-15,5 2 2 16,0-2-6-16,2 1 6 0,3-1-3 0,3 0-1 16,4 0 1-16,5 0-4 0,1-1-5 15,16-1 0-15,-3-3-6 0,4 4-5 0,-3-3-1 16,0 0 1-16,2 2-10 0,-5-2-9 15,0 1-4-15,-8 3-9 0,-9-2-15 0,-3 2-17 16,-4 2-22-16,-1-2-32 0,-4 0-28 16,0 2-282-16,-2-1 49 0</inkml:trace>
  <inkml:trace contextRef="#ctx0" brushRef="#br0" timeOffset="28360.53">4670 5786 881 0,'0'0'86'0,"0"0"-8"16,0 0-43-16,0 0 1 0,0 0-13 0,0 0 1 16,-4 11 0-16,4-11-3 0,0 0 7 15,0 0 6-15,0 0 10 0,0 0 7 0,0 0-7 16,0 0 3-16,0 0-3 0,0 0-4 15,0 0-1-15,0 0-1 0,0 0-5 0,0 0 0 16,0 0-2-16,14-2 1 16,-14 2 3-16,11-1 1 0,0 1-1 0,2-2 4 15,0-2-6-15,7 1 1 0,7-3-4 16,0 1-6-16,13-2-6 0,2-4 2 0,3 0-6 16,-2 0-8-16,7 1-10 0,-3 3-14 15,3-4-15-15,-1 4-17 0,-1 0-23 0,-1 3-32 16,0-1-21-16,-2 0-21 0,-2 3-41 15,-9 2-263-15,-3 0 40 0</inkml:trace>
  <inkml:trace contextRef="#ctx0" brushRef="#br0" timeOffset="29619.3">7975 5783 1168 0,'-6'3'-40'0,"6"-3"10"0,0 0 4 0,-2 2 11 15,2-2 0-15,0 0 11 0,0 0 4 16,0 0-1-16,0 0 9 0,0 0-4 16,10 2 4-16,-10-2-10 0,15-2 4 0,-5 0-4 15,7 2 4-15,5-1 3 0,5-3 0 16,2 2 8-16,15 0-5 0,4 1-8 0,7 1 14 16,-1-4-12-16,6 4-9 0,13 2 17 15,6-4-9-15,0 2-2 0,1 0-2 0,-5 2 5 16,0 0 3-16,-1 1-8 0,-1-1 9 15,-4 2 0-15,3-3 2 0,-17 3-9 0,0 0 9 16,-3-1 1-16,-4 2-5 0,-1-3-4 16,-2 0 9-16,-10 0-2 0,-3 1-4 0,0 1 1 15,-3-2 0-15,-1-1-3 0,-3 1 4 16,-5-2 2-16,0 2-3 0,-4-2-1 0,1 0 5 16,-2 2 3-16,-1 0 4 15,-1-2 8-15,-5 0 1 0,3 0 3 0,-3 2 3 16,0-2 3-16,-3 0-2 0,3 2 5 15,-8-2-1-15,11 0-11 0,-11 0 2 0,6 1-1 16,-6-1-1-16,9 0 0 0,-6 4-5 16,-3-4 6-16,0 0-6 0,7 1-3 0,-7-1 3 15,0 0-4-15,0 0 3 0,0 0-4 16,8 0-2-16,-8 0 1 0,0 0-1 0,2 2-2 16,-2-2 2-16,0 0-6 15,0 0 2-15,0 0-1 0,0 0-1 0,0 0-3 16,3 4 4-16,-3-4 1 0,0 0-4 15,0 0 1-15,0 0-2 0,0 0 4 0,0 0-2 16,0 0 1-16,0 0 2 0,0 0 2 16,0 0-8-16,0 0 2 0,0 0-3 0,0 0 1 15,0 0 0-15,0 0-10 0,0 0-1 16,3 1-1-16,-3-1-2 0,0 0-2 0,15-1-6 16,-8 2 1-16,5-2 5 0,1 1 1 15,6 0 7-15,2 0-6 0,4 0-6 0,7 1-1 16,1 1-1-16,13-2 1 0,0 0-2 15,1 2 0-15,-2-2 0 0,2 0-6 0,-7 0 6 16,-6 2-1-16,7 0 4 0,-2-2-3 16,-13 1 2-16,0-1 5 0,-6 2 0 15,0-2 6-15,-5 4-3 0,-2-4 10 0,0-2 10 16,-2 2 8-16,-3 0 10 0,0 2 2 16,1-2 4-16,-3 0 6 0,-6 0-9 0,12 0 4 15,-5 0 1-15,-1 2-5 0,-6-2-2 16,9 0-1-16,-9 0-2 0,8 2-4 0,-8-2 2 15,7 0-5-15,-7 0 3 0,0 0-4 16,6 2 0-16,-6-2-1 0,0 0-2 0,0 0-2 16,9 0-2-16,-9 0 3 0,0 0-6 15,0 0 0-15,0 0-3 0,0 0 1 16,3 1-1-16,-3-1 3 0,0 0-5 16,0 0-4-16,0 0 6 0,0 0-1 0,0 0 2 15,5 3-5-15,-5-3 6 0,0 0-7 16,0 0 0-16,0 0-3 0,0 0 8 0,0 0-7 15,0 0 4-15,0 0-1 0,0 0 0 16,0 0 2-16,0 0-5 0,0 0 2 0,0 0-3 16,0 0-1-16,0 0 2 0,0 0-6 15,0 0 2-15,0 0-1 0,0 0 0 0,0 0 4 16,0 0 0-16,0 0-4 0,0 0 4 16,0 0 1-16,0 0-5 0,0 0-2 0,0 0 3 15,0 0-10-15,0 0-8 0,0 0-14 16,0 0-9-16,0 0-32 0,0 0-22 15,0 0-39-15,0 0-45 0,0 0-259 16,-17 0 46-16</inkml:trace>
  <inkml:trace contextRef="#ctx0" brushRef="#br0" timeOffset="35059.68">4576 5790 1236 0,'-3'5'3'0,"3"-5"6"16,0 0 6-16,0 0 10 16,0 0 5-16,0 0 10 0,0 0 18 0,5-14 0 15,-2 9 1-15,2-4-1 0,2-4-3 16,1-1 3-16,6-2-9 0,7-6-1 0,4-2-5 15,2-1-7-15,10-7-1 0,0 0-7 16,3-1 0-16,7 5-9 0,-2-2 0 0,8-1-8 16,4 0-6-16,1 2-20 0,-3-2-16 15,1 3-17-15,1 4-24 0,-4-1-14 0,1 3-25 16,-3 1-23-16,-12 6-25 0,4-1-307 16,-6 7 27-16</inkml:trace>
  <inkml:trace contextRef="#ctx0" brushRef="#br0" timeOffset="35968.21">10223 5883 1187 0,'0'0'-47'15,"-2"3"24"-15,2-3 2 0,0 0 20 16,0 0 7-16,0 0 11 0,0 0 2 0,0 0 11 15,19-10 2-15,-11 4 2 0,3-2-5 16,2-2-1-16,3-4-1 0,1 0-4 0,15-4-5 16,-1-5-1-16,-2 0 2 0,13-3-5 15,6-3-1-15,3 0-5 0,2 0 0 16,3 1-3-16,3 3 0 0,0 2-11 16,4 3-17-16,-1 2-6 0,3 2-21 0,1 5-15 0,-5-1-22 15,-11 6-24-15,0 3-43 16,-1 1-160-16,-5-1 170 0</inkml:trace>
  <inkml:trace contextRef="#ctx0" brushRef="#br0" timeOffset="36488.55">11086 5968 914 0,'0'0'23'0,"0"0"13"0,-4-5 5 0,4 5 4 16,0 0 0-16,4-9 10 0,-3 6 5 16,4-1-8-16,2-2 0 0,-4 0-3 15,4-1-10-15,3-1-15 0,3-3-23 0,8 1-25 16,-5-3-37-16,14-3-43 0,4-3-50 15,-3 3-218-15,3-2 115 0</inkml:trace>
  <inkml:trace contextRef="#ctx0" brushRef="#br0" timeOffset="40536.6">4832 6990 951 0,'3'4'-44'0,"-3"-4"15"0,0 0 9 0,0 0 11 15,9-6 11-15,-3 3 2 0,-4-1 0 16,7-2 9-16,-3-2-1 0,2-3-6 15,6 0 6-15,-2-4-4 0,2-3-9 0,8-2-1 16,3-5-7-16,2-3-6 0,11-3-5 16,-1-3-18-16,8 0-12 0,1 4-22 0,0-6-29 15,3 6-104-15,-6 0 70 0</inkml:trace>
  <inkml:trace contextRef="#ctx0" brushRef="#br0" timeOffset="40844.65">5369 7014 608 0,'-4'2'10'0,"4"-2"3"0,0 0 1 15,0 0 2-15,5-13-2 0,0 8-3 0,0-1 3 16,0-1-2-16,4-1-5 0,2-3-3 16,-1-1 6-16,5-1-17 0,4-2-10 0,4-6-6 15,4 0-15-15,3-4-14 0,-2-1-22 16,2 1-104-16,6 3 61 0</inkml:trace>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00:44.319"/>
    </inkml:context>
    <inkml:brush xml:id="br0">
      <inkml:brushProperty name="width" value="0.05292" units="cm"/>
      <inkml:brushProperty name="height" value="0.05292" units="cm"/>
      <inkml:brushProperty name="color" value="#FF0000"/>
    </inkml:brush>
  </inkml:definitions>
  <inkml:trace contextRef="#ctx0" brushRef="#br0">6192 5870 439 0,'0'0'132'0,"0"0"-62"0,0 0-9 15,0 0 1-15,0 0-9 0,0 0 0 16,0 0-6-16,0 0 5 0,-7-2-4 15,7 2-4-15,0 0-9 0,0 0-1 0,0 0 2 16,0 0-3-16,0 0-3 0,0 0 1 16,0 0-9-16,0 0-1 0,0 0 2 0,0 0-8 15,0 0-1-15,0 0 5 0,0 0 0 16,0 0-1-16,0 0 7 0,0 0-9 0,0 0 0 16,0 0 1-16,0 0-2 0,27 0-2 15,-22 0 3-15,-5 0-2 0,12 0 3 0,-5 0-6 16,-7 0 6-16,15 0-4 0,-7 0-1 15,2 0-2-15,0 0 2 0,2-3-2 16,-2 3-3-16,0 0-1 0,3 0 2 0,1 0 0 16,1-1-3-16,0 1 3 0,2-2-8 15,-3 2 3-15,5 0 1 0,2-2-3 0,-2 2 2 16,4-2 1-16,2 2-4 0,-1 0 2 16,4-2 0-16,2 0-2 0,-1 4 3 0,1-2 2 15,2 0-4-15,-4 0 0 0,4 2-2 16,0-2 5-16,-1 0-6 0,13 0 6 0,-8 2-5 15,-4-2 1-15,-1 0 1 0,0 0-1 16,3 2 3-16,-3-2-5 0,1 0 6 16,1 0-6-16,1 0 2 0,14-2-1 15,-4 0-3-15,3 0 6 0,-4 2-1 0,2-2-5 16,-8 0 1-16,10 2 5 0,-4-1-4 16,-4 1 2-16,-8 0 4 0,3-2-5 0,-3 2 2 15,1 0-2-15,0-2 5 0,-4 0 0 16,-1 4-7-16,0-4 6 0,-2 2-3 0,-3 0 3 15,3-2-2-15,-2 2-2 0,1 0 2 16,-3-1 0-16,-1 1-2 0,6-2 3 0,-5 2 3 16,2 0-8-16,1-2 6 0,-6 0-3 15,5 2-2-15,-2-1 0 0,2 1 2 16,0 0 3-16,1-4 1 0,-2 4-5 16,-1 0 2-16,4-1-4 0,-1-1 8 0,-4 2-7 15,3-2 2-15,4 2-2 0,-3-2-2 16,-1 2 0-16,0 0 0 0,0 0 3 0,3 0 2 15,2 0 1-15,-1 0-4 0,-2 0 5 16,3-2-4-16,-1 4 1 0,3 0-5 0,-3-2 5 16,1 0-5-16,-1 2 5 0,3 0 0 15,-1-1 4-15,-6-1-5 0,4 4 2 0,-2-4-1 16,-2 0 0-16,2 1-3 0,-1-1 3 16,-6 2-1-16,6 0 4 0,-5 0 0 15,2-1-1-15,-3 1-6 0,-1-2 8 0,-2 2-6 16,2-2 0-16,-3 2 0 0,-1-2 0 0,1 2 5 15,-1-2 5-15,-2 0-7 16,0 1-1-16,-1 1 1 0,-2-2 2 0,3 0-1 16,-3 2 0-16,0-2-3 0,-1 0-2 15,-7 0 1-15,12 2 6 0,-5-2 1 0,-7 0 2 16,6 0 1-16,-6 0-2 0,8 2 1 16,-8-2-2-16,7 0-2 0,-7 0 5 0,0 0-6 15,8 0 1-15,-8 0 0 0,0 0-7 16,0 0-13-16,9-2-18 0,-9 2-23 0,0 0-46 15,0 0-39-15,0 0-72 16,0 0-199-16,0 0 75 0</inkml:trace>
  <inkml:trace contextRef="#ctx0" brushRef="#br0" timeOffset="1140.31">12864 5961 1079 0,'0'0'-33'16,"0"0"8"-16,0 0 15 0,0 0 6 0,0 0 18 16,0 0 13-16,0 0 12 0,0 0 11 15,0 0 4-15,27 0 6 0,-21-2-4 0,2 2 2 16,-1 0 2-16,3 0-3 0,0 0 3 15,3 0-1-15,2 0 2 0,4 0-7 0,2 2 0 16,2 0-3-16,6 0-3 0,-2-1-6 16,3 1-3-16,12-1-6 0,2 4-1 15,0-2-5-15,5-1 0 0,-2 2-3 16,6 1-3-16,11 2-2 0,-12-2 3 0,0 0-4 16,3-1-4-16,-3 2-2 0,-4 0-2 15,5 0-6-15,-3-2-4 0,-1-1-6 0,-4-1-12 16,-8 1-7-16,-7 0-10 0,2-3-13 15,-7 1-13-15,-2 1-20 0,-1 0-9 0,-4-2-33 16,-3 0-23-16,-3 0-29 0,0 2-303 16,0-2 15-16</inkml:trace>
  <inkml:trace contextRef="#ctx0" brushRef="#br0" timeOffset="2896.53">5839 6829 1250 0,'0'0'-35'0,"0"0"5"0,0 0 1 16,4-6 21-16,-4 6 6 0,0 0 1 0,2-3 8 15,-2 3-4-15,0 0 10 0,6-3-4 16,-6 3 2-16,7-4-8 0,-3 4-2 0,-4 0 2 15,8-5 5-15,0 2-7 0,1 1 5 16,-1-2-4-16,3 0 3 0,1 1 6 0,3-3-7 16,0 3 0-16,2-1-3 0,3-1 5 15,0 4-4-15,0-3 1 0,8 0 6 0,1 0-9 16,1 1 8-16,12-2 2 0,4 0-3 16,-4 4-3-16,2-1 0 0,4 2 5 15,-1-3-2-15,-10 1 0 0,11 1-6 0,-1 2 6 16,1-1 0-16,1 5-4 0,-4-3-4 15,4-2 1-15,-3 1-4 0,3 1-4 0,-4 0 8 16,2-1-2-16,1 1 4 0,-2 3 8 16,-5-2-8-16,4 1-3 0,-1 0 2 0,1-2 4 15,-2-1-9-15,1 1 4 0,1 1-3 16,-2 1-1-16,1-2 4 0,1-1-1 0,-10 1-3 16,0-2 3-16,5 1-7 0,-1 4 4 15,-11-5 3-15,2 0 0 0,-3 0 0 16,-4 1-5-16,3 1 0 0,-5-2-6 15,2 2-7-15,-6-2-7 0,2 0-10 0,-3 0-16 16,-1 2-3-16,-5-2-20 0,4 0-23 16,-4 0-37-16,0 0-132 0,0 2 215 0</inkml:trace>
  <inkml:trace contextRef="#ctx0" brushRef="#br0" timeOffset="4559.72">6065 7517 650 0,'0'0'-48'0,"0"0"15"0,-8 0 9 0,8 0 11 0,0 0 7 15,0 0 8-15,0 0 4 16,0 0 0-16,-2 4 6 0,2-4-2 0,0 0 7 0,0 0 3 15,0 0 0-15,0 0 5 16,0 0 3-16,0 0-4 0,0 0-5 0,9 5 14 16,-9-5 2-16,6 4-8 0,-6-4 2 15,10 1 6-15,-5 0 8 0,1 1-11 0,-2-2 8 16,-4 0 2-16,15 2-1 0,-7 0 0 16,1-2-2-16,-1 1 2 0,2-2-4 0,2 1-1 15,0 0 1-15,0 0-5 0,5 1-2 16,-3-1 0-16,1-1-4 0,4 2-2 0,-1-2-1 15,-3 1-3-15,2 0 2 16,5 0-2-16,-4 0 2 0,4-2-7 0,-6 2 1 16,3 0 2-16,2 0-3 0,4 0-2 15,-4-2 0-15,2 2-5 0,0 0-2 0,1 0 4 16,-1-2-5-16,2 4 2 0,0-4-5 0,-3 2 2 16,8 0 0-16,0 2-1 0,2-4 4 15,-2 2-1-15,2 0-2 0,1 2-2 0,-3-2 0 16,6 0 1-16,-5 2 0 0,13 0 3 15,1-1-4-15,-2 1 0 0,-9 1 4 0,-3 0-3 16,-1-3-3-16,12 6 3 0,-7-6-5 16,-5 4 5-16,-1-1-1 0,3-1-1 0,-1 3 0 15,-1-4-4-15,1 1 6 0,12 1-1 16,-13 4 0-16,2-6-5 0,0 1 6 16,-3 2 1-16,2-2-4 0,1 0 0 15,10 1 2-15,-6-1-3 0,8 1 0 0,-3 1 4 16,4-1-4-16,-3 0 3 0,4 2-2 15,-5-2 0-15,4 1-1 0,-1-2 0 0,1 2 2 16,-2 2 0-16,1 1 0 0,1-5-1 16,-2 1-2-16,1 1 3 0,3 0-1 0,-6-2 0 15,6 0 2-15,0 2-3 0,-2-1-2 16,3 2 4-16,-1-4-2 0,0 3-2 0,0 0 1 16,-1 0 1-16,0-1 0 0,2-3 0 15,-3 2-1-15,1-2 2 0,-5 2 5 0,4 2-6 16,-1-2-1-16,-6 0 1 15,8-1 0-15,-5 1 3 0,2 2-2 0,-7-2 4 16,-5-2-3-16,1 2 4 0,13-2-8 16,-6 2 2-16,-11-2 2 0,7 0-6 0,-2 0 4 15,-4 2-2-15,5-2 2 0,-4 2 2 16,-4 0-1-16,4 0 0 0,-5-2 3 0,-1 0-5 16,-1 0 5-16,-1 0-3 0,1 3-2 15,-6-3 0-15,5 0 2 0,-4 0 5 0,1 0-6 16,0 2 6-16,0-2-6 0,1 2-2 15,-2 0 2-15,-1-2 5 0,1 0-4 16,-3 0-2-16,2 2 0 0,-2-4 3 0,-1 2 0 16,-1 0 0-16,-3 2-2 0,0-2-1 15,2 0-5-15,-7 0-11 0,5 2-20 0,-10-2-28 16,12 0-41-16,-12 0-57 0,8 0-295 16,-8 0 33-16</inkml:trace>
</inkml:ink>
</file>

<file path=ppt/ink/ink1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38:47.523"/>
    </inkml:context>
    <inkml:brush xml:id="br0">
      <inkml:brushProperty name="width" value="0.05292" units="cm"/>
      <inkml:brushProperty name="height" value="0.05292" units="cm"/>
      <inkml:brushProperty name="color" value="#FF0000"/>
    </inkml:brush>
  </inkml:definitions>
  <inkml:trace contextRef="#ctx0" brushRef="#br0">9765 8700 469 0,'0'0'78'0,"-1"-3"-13"15,1 3-10-15,0 0-10 0,-4-7 2 16,4 7 3-16,0 0 11 0,0-4-1 0,0 4 9 16,0 0-1-16,4-4 6 0,-4 4-7 15,1-5 0-15,-1 5 2 0,5-3-9 0,-1-1 0 16,-4 4-1-16,6-4 0 0,-1 4-2 16,1-2-4-16,-4-1 0 0,4 0-1 0,0 1-12 15,-1-2 4-15,4 3-5 0,-1-2-4 0,0 1 0 16,2-2-3-16,5 2 0 15,-3-2-3-15,5-2 2 0,0 3-5 0,3-2-3 0,-4 2-1 16,5-1 3-16,-2-2-6 16,6 1 0-16,-6 1-2 0,6-2-1 0,0 0 1 15,-2 1 2-15,4-1-5 0,-3 2 1 16,1-1-2-16,-2-1 2 0,2 1-2 0,0 0-3 16,2 0 2-16,-2 1-1 0,3 0-1 15,1 1 0-15,1-1-1 0,0 0-2 0,0 0-1 16,2 4 2-16,2-1-2 0,-3 1-2 15,6-3 6-15,6 6-2 0,-6-6-5 0,10 6 0 16,-9-6-2-16,8 6 2 0,0-3 0 16,4-3 0-16,-5 3-3 0,5 0 3 0,1 0-5 15,-3 0 5-15,2 0-1 0,0 3-1 16,-1-3 0-16,-4 0-1 0,4 1 1 16,-5 1 6-16,5 0-7 0,-4 0 2 0,-6-2 0 15,-6 0-2-15,14 2 3 0,-4-2 0 16,-5 2-1-16,6-2-3 0,-6 2 1 0,6 0 0 15,-9-2 0-15,-1 0 0 0,-1 0 4 16,4 0-5-16,6 1 8 0,2-2-6 0,-8 1 0 16,0 0-1-16,4-2 0 0,-3 2 2 15,-7 0-3-15,5 0 1 0,-7 2 1 0,7-2-2 16,-5 1 2-16,1 1-2 16,0-4 4-16,-4 2-2 0,4 2-1 0,-4 0 2 15,4-2-2-15,-4 4 1 0,-4-4-5 16,-1 0 4-16,-1 2-2 0,2-2 0 0,-3 2 2 15,-1-1-2-15,-3-1 0 0,-2 2 1 16,0 1 2-16,-2-1-1 0,-3-2 0 0,0 1 0 16,1-1 3-16,-3 0-2 0,0 2 0 0,-1-2 1 15,-1 2-1-15,-6-2 1 0,14 0-1 16,-14 0 2-16,8 2 0 0,-4-2 0 0,-4 0 9 16,0 0-11-16,8 2 5 0,-8-2-2 15,6 0-2-15,-6 0 1 0,0 0-2 0,7 2 1 16,-7-2-1-16,0 0 3 15,0 0 2-15,8 0-2 0,-8 0-3 0,0 0-1 16,0 0-2-16,0 0-12 0,4 2-16 16,-4-2-28-16,0 0-36 0,0 0-54 0,0 0-66 15,0 0-136-15,0 0-231 0,0 0-80 16</inkml:trace>
  <inkml:trace contextRef="#ctx0" brushRef="#br0" timeOffset="3720">24408 11613 1475 0,'0'0'-73'0,"-5"-3"23"16,-2 3 12-16,7 0 18 0,-6-5 4 0,2 4 23 16,4 1 14-16,-4-4 13 0,4 4 6 15,-7-4-4-15,7 4 2 0,-4-1 4 16,4 1-3-16,0 0-8 0,-4-4 8 16,4 4-2-16,0 0 2 0,0 0-5 0,-2-4-1 15,2 4-4-15,0 0 3 0,0 0-8 16,0 0-1-16,0 0-1 0,6-6-2 0,-6 6-2 15,9-2 1-15,-9 2 0 0,15-2-1 16,-10 2 1-16,3-1-1 0,6 1 3 0,-1-3-1 16,-1 3 1-16,3 0 2 0,-1-2-3 15,0 2-1-15,1 0 0 0,4 0-1 0,-1 0 1 16,-2 0-3-16,7 0-2 0,0 0 4 0,-2 0-5 16,4 0 0-16,-1 2-4 15,1-2 2-15,2 3-1 0,3-3-2 0,-2 3 1 16,-1-1-5-16,13 4 1 0,-2-2 0 15,-8-3 0-15,14 3 0 0,-2 0 0 0,2 0 2 16,-3 2-1-16,-1-3-3 0,0 3 1 16,2 0 0-16,-2 0 4 0,2-3-7 0,0 2 2 15,-6 0-5-15,4-2 0 0,-4 3 9 16,-5-4-7-16,9 3 0 0,-6 0-3 0,-5-2 4 16,0 1 0-16,-2-2 1 15,5 2-5-15,-2-1 1 0,-1 1 3 0,-1 0 0 0,0 0 1 16,0-1-3-16,-3 0-1 0,2 0 0 15,-3 1 0-15,3-3 2 0,0 3 1 0,-1-1-1 16,1 0 1-16,0-1-3 0,1 2 3 16,-3 2-2-16,4-2-1 0,0-1 0 15,5-1 2-15,-3 0 1 0,-2 0-4 0,11 4 5 16,-4-3-5-16,4 1 4 0,-9-2-2 16,1 2 2-16,-2-1 0 0,-3-1-4 0,1 1 3 15,2-3 0-15,0 3 0 0,-3-1-2 16,0 0 2-16,-4 0 0 0,2-2 3 0,-1 2-4 15,1 0 1-15,-2 0 0 0,0-2-1 16,2 1 2-16,-4-1 2 0,0 2 1 0,3-2-1 16,-4 2 2-16,0-2-3 15,-7 2 6-15,4-2-5 0,-4 2-2 0,-1-4 8 16,1 2-5-16,-2 0 2 0,0 0 5 16,-6 2-7-16,4-2 0 0,-9 0 0 0,13 0-1 15,-7 0 2-15,0 0-5 0,-6 0 3 0,8 0-3 16,-1 2-7-16,-7-2-12 0,8-2-21 15,-8 2-27-15,8 0-34 0,-8 0-30 0,7-2-51 16,0 0-74-16,-7 2-303 0,8-2-60 16</inkml:trace>
  <inkml:trace contextRef="#ctx0" brushRef="#br0" timeOffset="10616.68">24445 15460 1448 0,'-5'-4'-61'16,"5"4"18"-16,0 0-1 0,-5-4 5 15,5 4 5-15,-5-3 21 0,5 3 13 0,0 0 12 16,-7-2 9-16,7 2 6 0,0 0-2 16,0 0 2-16,0 0-5 0,0 0 3 0,0 0 5 15,0 0-5-15,0 0 3 0,0 0-3 16,0 0 4-16,22 5 0 0,-19-3 0 0,4 0-3 16,1 0-4-16,-1 2 0 0,-1-2 0 15,5-1-2-15,-1 2 0 0,3 1-2 16,-1-3 0-16,3 1-4 0,0 0-1 0,3 1 2 15,1 0-2-15,2-2-3 0,3 3 0 16,-4-2-6-16,3-2 2 0,1 2 5 0,1-4-5 16,2 4 5-16,-2-2-2 0,5 0-3 15,-7 0 3-15,2 0-2 0,4 0 0 0,2-2 0 16,1 2 3-16,3 0 0 0,0 0 0 16,10-2-3-16,0 6 3 0,1 0-4 0,0-1 5 15,1 2-3-15,-2-2-3 0,-1 1-1 16,1-3 3-16,-2 4-3 0,-3-3 0 0,2 1-1 15,3-1-3-15,-1 4 4 16,-2-4 0-16,-1 1-2 0,-4 1 2 0,-7-2-3 16,2 0 0-16,15 0-1 0,-4 0-1 15,4-2-4-15,-2 1 2 0,2 4 0 0,1-5-2 16,3 1 4-16,-1-1-3 0,5 4 2 16,0 0-2-16,-3-2-2 0,0 1 3 0,-1 2 0 15,-4-2-1-15,2 1-2 0,-5 2-2 16,-5-3 4-16,-2-1-2 0,-6 2 2 15,-4-2-9-15,3 2-2 0,-1-2-6 0,1-1-4 0,-7-1-13 16,-1 0-10-16,2 0-19 0,-3 0-22 16,-4 0-37-16,0 0-30 0,-5 0-300 0,2 0 37 15</inkml:trace>
  <inkml:trace contextRef="#ctx0" brushRef="#br0" timeOffset="12140.31">24353 16187 1188 0,'-5'-2'-35'0,"5"2"7"0,-7-4 0 16,7 4 16-16,-1-1-7 0,1 1 10 15,-5-4 19-15,5 4 10 0,3-6 6 0,-3 6 4 16,3-3-1-16,-1-2 6 16,-2 5 7-16,13-5 3 0,-4 3 4 0,1-2 5 15,3 2 4-15,2 0 6 0,-3 1 0 16,5-3-1-16,-1 2-3 0,6 0-1 0,-2-1-2 15,2 1 0-15,1 0-1 0,6 2-5 16,1-2-3-16,-2 2 0 0,9 0-3 0,11 0-7 16,2 2-1-16,2 2-3 0,15 1-3 15,-10-1 0-15,13-1-3 0,2 5-2 0,-2-3-4 16,6 4-5-16,-5-2 6 0,5-2-11 0,0 7 0 16,-1-4 0-16,3-1-2 0,-3 0-2 15,-2-3 1-15,6 0-5 0,-8 2-2 0,5-5 1 16,-6 2-3-16,2-1 3 15,0-1-3-15,-14-1-3 0,1 2-1 0,-1-4 1 0,-1 2-3 16,2 2 2-16,-4-2 1 16,1 0-2-16,-4 0 2 0,3 0 0 0,-4 2 0 15,-8-2-1-15,4-2-2 0,-12 2 5 16,-3-2-2-16,-2 2 0 0,-7 0 2 0,0-1-2 16,-2 1 0-16,-3 0 1 0,2 0 2 15,-5 0 0-15,1-2 0 0,-4-1 0 0,-1 3 2 16,2 0-2-16,-5 0-2 0,2 0 4 15,-1-1-1-15,-1 2-4 0,-1-2 3 0,-7 1-2 16,13 0 0-16,-13 0-2 16,8-2-15-16,-8 2-13 0,8 0-15 0,-8 0-13 15,9 0-20-15,-9 0-21 0,0 0-39 16,8-2-40-16,-8 2-69 0,9 0-265 0,-9 0-18 16</inkml:trace>
  <inkml:trace contextRef="#ctx0" brushRef="#br0" timeOffset="29616.2">11214 8035 1326 0,'-5'-5'-48'15,"5"5"2"-15,0 0 12 0,0 0 10 0,-1-5 12 16,1 5 13-16,0-5 5 0,0 5 12 16,0-7 16-16,1 3 4 0,-1-4 5 0,0 2 7 15,3-1 3-15,-1-2 0 0,2-1 5 16,-1-2-8-16,0 0-3 0,-1-1 4 0,1-5-7 16,3-3 0-16,-2-2-8 15,3-1-2-15,-4 0-6 0,2-3 2 0,-1 0-5 16,2-9-5-16,5-1-1 0,-5-1-4 15,2-2 3-15,-1 1-5 0,-1-1-3 0,-2 0 1 16,6 0-1-16,-3 1-5 0,-1 0 2 16,-4 10-2-16,3 4-1 0,-1 6 4 0,-3 1 0 15,2 0 1-15,-1 4 6 0,0 1-6 16,0 2-1-16,1 1-1 0,-1-2 0 0,-2 4 0 16,1-1 3-16,-1 2 0 0,2 0-6 15,-2 0 1-15,3 2-1 0,-3 1 2 0,0 0-2 16,0-1 0-16,0 1-5 0,0 4 4 15,2-7 1-15,-2 7 0 0,0-7-2 16,2 6 0-16,-2 1-2 0,0 0 0 0,0-6 1 16,0 6 0-16,0 0-1 0,0 0-4 15,-2-7 6-15,2 7-4 0,0 0 2 0,0 0-2 16,2-4 3-16,-2 4-2 0,0 0-2 16,0 0 5-16,0 0-6 0,0 0 6 0,0 0-3 15,0 0 1-15,0 0-4 0,0-4-2 16,0 4-1-16,0 0-6 0,0 0-1 0,0 0-15 15,0 0-6-15,0 0-4 0,0 0-20 16,0 0-5-16,0 0-11 0,0 0-12 0,0 0-31 16,0 0-23-16,0 0-40 15,0 0-262-15,0 0 49 0</inkml:trace>
  <inkml:trace contextRef="#ctx0" brushRef="#br0" timeOffset="31136.73">24919 10365 1152 0,'0'0'-5'0,"0"0"17"0,0 0 16 0,0 0 8 16,0 0 12-16,0 0 19 15,0-14 15-15,2 10 3 0,0-3 8 0,3 2-5 16,-2-5 0-16,2 0-2 0,-1-1 3 16,0-1-6-16,-2 2-4 0,5-8-3 0,-4 1-7 15,-1 1-2-15,3-3-7 0,-1-2-5 16,-1-4-6-16,-2-1-5 0,6-1 3 0,-5-1-12 16,-2-3-2-16,3-10-4 0,2-1-5 15,0-1-4-15,-3-1 5 0,-1-2-8 0,8-15-1 16,-3-1-3-16,1-2-5 0,1-1 0 0,-2-1 5 15,0 4-7-15,7-1 1 0,-4 6-5 16,-4 14 2-16,2 0-3 0,-1 3 1 16,-4 9-1-16,1 5 1 0,1 2 0 15,-4 4 2-15,2 2-3 0,-1-1 2 0,2-2 1 16,-3 6-2-16,2 2-2 0,0-3 2 16,-2 5-2-16,0-3 0 0,0 3 3 0,0 1-3 15,0 1-3-15,0 1 0 0,0 1 3 16,3 0-3-16,-3 4-3 0,0-3-6 0,0 1-6 15,0 2-3-15,0-2-7 0,0 5-4 16,0-8-3-16,0 8-7 0,0-5-4 0,0 1-9 16,0 4-5-16,2-4-10 0,-2 4-22 15,1-7-19-15,-1 7-23 0,0-1-34 0,0 1-35 16,2-6-383-16,3 3-87 0</inkml:trace>
  <inkml:trace contextRef="#ctx0" brushRef="#br0" timeOffset="62359.9">10288 10296 1495 0,'0'0'-65'0,"0"0"20"16,0 0 7-16,-6-7 16 0,6 7 1 15,0 0 6-15,0 0 18 0,6-6 12 0,-6 6 3 16,9-3 6-16,-3 1-2 0,3 0 5 0,-1 0-3 15,9-2-6-15,-2 2 6 0,5-2-4 16,3 2-1-16,7-2 2 0,1 3-4 0,13-3 3 16,7 3 1-16,-1-4-1 0,5 4 4 15,2-1-4-15,10 0-4 0,4 0-3 0,0 0 7 16,2 0-3-16,-3 2-6 0,1 0 4 16,1-2-3-16,-16 2-2 0,13 2-4 15,-9-4-1-15,-5 4 1 0,0-4 3 16,2 2-6-16,-2 0 3 0,-5 0 1 0,2 2-7 15,-7-4-9-15,-8 2-4 0,-3 2-18 16,-3-2-19-16,-1 0-22 0,-3 0-23 0,-4-2-25 16,-4 4-32-16,2-2-277 0,-4 0 62 15</inkml:trace>
  <inkml:trace contextRef="#ctx0" brushRef="#br0" timeOffset="63417.51">6152 14056 1140 0,'-3'-4'-3'0,"3"-1"18"0,-2 1 10 15,2 0-2-15,0 4 6 0,0-8 0 0,0 3 3 16,2 1 14-16,3 0 7 0,1 1 6 0,1-3 5 16,0 2-1-16,4 1-1 0,4-2-4 15,4 2 0-15,1-3-2 0,8 2-5 0,12 1 6 16,4-1-2-16,3 2-1 0,1-2-3 16,2 2 1-16,0 1-9 0,4-1 0 15,-1-3-6-15,-1 5 0 0,18-3-3 0,1-1-2 16,-14 2-5-16,14 0-4 0,1-1 1 15,2 1-5-15,-4-2 1 0,7-2 2 16,-4 5-7-16,1-4 0 0,1 2-2 0,-4 1 0 16,-2 0-4-16,0-2 1 0,-16 0-2 15,1 1-5-15,-5-2-12 0,-3 2-18 0,-2 1-17 16,-4-4-25-16,-9 4-29 0,-4-1-23 16,-7 1-25-16,-1 0-28 0,-4 0-26 0,-2 0-374 15,0 2-76-15</inkml:trace>
  <inkml:trace contextRef="#ctx0" brushRef="#br0" timeOffset="64985.46">11262 8668 1504 0,'0'0'-69'0,"-1"6"23"15,1-6 22-15,0 0 2 0,-5 6 19 16,5-6 22-16,0 3 20 0,0-3 11 0,6 3 10 16,0-3 9-16,2 4 7 0,5-4-4 15,4 2 1-15,8 3-1 0,5-4 3 16,14 1 1-16,2-2-4 0,5 2-2 0,2 0 1 15,17-2-9-15,-3-4-4 0,7 2-2 16,-3 1-4-16,7-1-4 0,-2-5 3 0,1 4-11 16,5-2-7-16,-2-1 1 0,2 0-3 15,-3 2-6-15,-1-4 3 0,-3 3-7 0,-6-3-2 16,-1 5-4-16,-5-5 4 0,-12 3-5 16,-8 0 2-16,-1 2-2 0,-2-1 0 0,-8 1-6 15,-10 0-3-15,0 1-2 0,-6 1-3 16,-1-1 2-16,-3 0-8 0,1 0-12 0,-4 0-14 15,-1 0-17-15,2 0-25 16,2 1-27-16,-7-1-34 0,2-1-36 0,-1 1-49 16,4 2-101-16,-1-1-283 0,-1-1-103 15</inkml:trace>
  <inkml:trace contextRef="#ctx0" brushRef="#br0" timeOffset="66177.28">23656 11373 1647 0,'0'0'-25'15,"-10"-2"6"-15,10 2 11 0,-3-2-7 0,1-2 12 16,2 4 13-16,-7-3 14 0,7 3 10 16,0 0 12-16,-8 0 4 0,8 0 3 0,0 0-3 15,0 0 0-15,-6-4-5 0,6 4-1 16,0 0-5-16,0 0-1 0,0 0-6 15,0 0 2-15,0 0-1 0,0 0-3 0,0 0 0 16,16 5 1-16,-6 1-1 0,5-4-4 16,5 0-3-16,-1 3-1 0,6 0-2 0,0-1-3 15,13 3 0-15,4-3 0 0,2 1 2 16,-1 1-1-16,8 2-2 0,3-3 0 0,13 3 2 16,1 0-7-16,8-2 0 0,-1-4-3 15,5 3 2-15,-5 0 2 0,7-3-4 0,0 0 0 16,-5 2-3-16,3-1-1 0,-4-1 2 15,2 1 1-15,-5-1-2 0,3-2-1 0,-5 0-1 16,-12 0 0-16,8-7 1 0,-10 7-1 0,-5-3 2 16,1-1-3-16,-5 2-1 0,-2 0 1 15,0-1-3-15,-12-2 4 0,-3 2-9 16,-4 0-12-16,0 1-9 0,1-2-12 16,-3-2-19-16,-4 4-18 0,-2-2-20 0,5 0-31 15,-10 3-39-15,5-1-57 0,0-1-388 16,-4 1-111-16</inkml:trace>
  <inkml:trace contextRef="#ctx0" brushRef="#br0" timeOffset="77401.31">24236 12173 1532 0,'0'0'-108'0,"-3"3"17"0,3-3 11 16,0 0 11-16,-2 2 19 0,2-2 7 16,0 0 17-16,0 0 5 0,-7 2 13 0,7-2 5 15,0 0 3-15,0 0 4 0,0 0 5 16,0 0 2-16,-2 5 12 0,2-5-2 16,0 0 10-16,6 5 4 0,-3-2-7 15,1-1-2-15,-3 1 5 0,6 4 1 0,-1-6 6 16,1 3 0-16,-2 0 4 0,7 0-2 15,-4 2 3-15,2-2 0 0,3-1 0 0,-1 3 1 16,5-1-1-16,3 1-3 0,-2-1 3 0,7 2-1 16,1-4 4-16,0 2-3 15,4 0 2-15,14 0 1 0,-2-1 1 0,4 0-3 0,1-1-4 16,3 0 1-16,2 1-1 0,5-4-3 16,15 0-2-16,-2 0-1 0,4 0 0 15,2-4-5-15,0 1-3 0,1 1-1 16,1-1-6-16,-1 1-2 0,1 0-2 0,-2 2-3 15,-5-4 2-15,0 2-6 0,-14 2 0 16,-2 0-2-16,0 2-11 0,-3-4-6 0,-2 4-14 16,-4-4-12-16,3 2-12 0,-4 4-13 0,4-4-14 15,-7 4-15-15,-6-4-13 0,-5 4-18 16,-4-3-17-16,5 1-16 0,-5 3-27 0,-2-2-307 16,-3 1 6-16</inkml:trace>
  <inkml:trace contextRef="#ctx0" brushRef="#br0" timeOffset="78029.06">24014 13132 1323 0,'-4'-2'-11'0,"4"2"13"0,-6-3-3 0,6 3-1 15,-9-2 1-15,9 2 4 0,0-4 6 16,0 4 12-16,9-6 13 0,-3 5 18 0,3-4 0 16,3 3-2-16,3-1-4 0,1 3 1 15,6-4 2-15,5 2-1 0,3 0-1 0,0 2 2 16,17-2-5-16,6 1 1 0,1 1-6 16,4 0-1-16,9 0-3 0,5 0-3 0,-2 0-2 15,0 3-3-15,0-3-1 0,2 2-6 16,-1 0 0-16,0-2-1 0,-2 0-2 0,-12 0-2 15,13 2-2-15,-14-2-1 0,-4-4-2 16,3 6-6-16,-3-2 2 0,-1-2-10 0,-1 2-9 16,-2-7-10-16,1 4-12 0,-3 0-10 15,3 0-18-15,-4 1-12 0,0 0-24 16,-10-3-15-16,-3 4-20 0,-1-1-21 0,-4 2-43 16,3-4-248-16,-3 0 45 0</inkml:trace>
  <inkml:trace contextRef="#ctx0" brushRef="#br0" timeOffset="29176.4">7432 13026 252 0,'0'-6'73'0,"0"1"-29"0,0 0 4 0,0 0-6 16,0 5 0-16,-3-9-4 0,3 5 16 15,-2 1-11-15,2 3 0 0,-1-6 7 0,-1 2 4 16,2 4-2-16,-5-4-12 0,5 4 10 15,-4-6 2-15,4 6-7 0,-1-3 5 0,-4 1-3 16,5 2-3-16,-7-4-3 0,4 3 2 16,-4-1-6-16,2-2 1 0,0 1-2 0,-2 1-1 15,-3-1-7-15,4 1 2 0,-6 0-5 16,0-2-4-16,-1 2 4 0,-1-1-4 16,1-1 2-16,-7 3-7 0,0-5 1 0,-3 4-7 15,-2-3 0-15,-4 2 2 0,1-1 1 16,-1 2-3-16,0-1 2 0,-15 1-2 0,0 0-1 15,-1 0 0-15,-3 2-1 0,0 0-2 16,-3 2-1-16,-1-2 5 0,-4 2-5 0,-16 0 2 16,1-1-1-16,2 3 1 0,-3 0 0 15,1-2-3-15,0-2 1 0,-7 3-2 0,5-3-1 16,-1 5 1-16,-2-5-1 0,4 0 0 16,-5 0-2-16,2 0 0 0,-1 0 0 0,3 0-3 15,-2 0 2-15,-2 0 3 0,7 0 1 16,-4 2 7-16,4 0-2 0,1 0-1 15,15-1 3-15,-3 1 0 0,0 2 0 16,-3 3-4-16,8-1 4 0,-14 2-2 0,8 1 3 16,9 2-1-16,5-2-6 0,-13 7 2 15,11-4-3-15,5 1 6 0,-13 4-8 0,11-2 1 16,-6 6 1-16,-6-1 3 0,5 1-4 16,-2 3-3-16,2 3 2 0,-5-2-2 0,0 1 1 15,3 0 0-15,2-1 0 0,3 2 0 16,4-3 2-16,3 4-4 0,-2-1 2 0,8-3-1 15,-6 3-1-15,10-2-3 16,0 0 4-16,-7 9 2 0,9-7-5 0,-9 7 3 16,0 2-2-16,4 4 4 0,-7-1-5 15,1 1 3-15,-1-1 5 0,0 0-8 0,0-2 0 16,1 3 0-16,-1 0 0 0,0-3 4 16,-2-1 0-16,2 0 0 0,0 3-2 0,2-2 3 15,1-1-3-15,4 0 2 0,1 0 2 16,0 3-2-16,5-1 1 0,-2 2 2 0,2 0-6 15,5-5 0-15,-3 6 3 0,0 4-1 16,5-2 0-16,0-6-1 0,0 9-1 0,-2-1 5 16,7-5-3-16,5-2 0 0,-2 4-2 15,1-3 3-15,2 1-3 0,3 1 0 16,2 0 6-16,-1-2-5 0,4-1 2 16,2 5-1-16,-1-2 1 0,7 0-2 0,1 0 2 15,-1 0-4-15,3 0 6 0,1-2-4 16,8 8 3-16,-4-10 0 0,5 7-4 0,5 0 1 15,0-5 3-15,-1-5-2 0,7 4-4 16,-1-2 0-16,1 2 7 0,5-3-4 0,-1 3 9 16,-1-4-8-16,4 0 2 0,2 1-1 15,2-1-4-15,0-2 7 0,3-2 0 0,4-1-3 16,4 2 4-16,2-3-3 0,-1-1 3 16,4-1 0-16,6 0 2 0,-1 2-4 15,2-3-6-15,4 2 7 0,4 0-2 16,1-3 1-16,-1 2 0 0,1 2 1 0,1-2-1 15,15 6 1-15,-21-9 0 0,8 1-1 16,2-3 1-16,16 9 5 0,-18-5-5 0,18 3 2 16,-20-6-5-16,20 7 5 0,-13-8-5 15,-3-1 0-15,26 8 1 0,-5-4 1 0,-3 2 3 16,-17-5-5-16,0-4 2 0,24 8 2 16,0-2-1-16,-21-9-6 0,4 2 3 0,20 2 4 15,-20-3-2-15,0-2 0 16,3 2 5-16,0-6-7 0,19 7 5 0,-17-4-3 0,-3-1-1 15,-1-4 1-15,2 1 1 16,2-2 4-16,-3-2-4 0,-1-2 0 0,3-1 0 16,-3-2 0-16,-1 1-2 0,2-4 1 15,-1 0-2-15,-2 0 1 0,-3 0 0 0,2 0 0 16,-3-1 1-16,0-3-1 0,-3 5 7 16,1-6 6-16,-5-2 0 0,2 0-1 0,-9-3 2 15,1 2 1-15,1-4 1 0,-1-2-3 16,-1 2 2-16,1-2 0 0,-4-7 3 0,0 2-1 15,2-1-1-15,-2-2 0 16,0-8 2-16,-3 4-7 0,0-3 6 0,-2-1 0 0,0-3-3 16,15-7 5-16,-12 6 2 0,-2 0 0 15,19-11 2-15,-5 0 10 0,3-2 1 16,2 0-4-16,-5-2 1 0,3-5-3 16,-2 3 0-16,-8-2-6 0,4 2-3 0,-5-3 2 15,-17 11-4-15,-1-5 6 0,-5 6-8 16,-2-6-1-16,-2 1-2 0,-3-2 1 0,-5 0-2 15,1 1-2-15,-3-3 1 0,-3 3-3 16,-4-3 0-16,-2 0 8 0,0 1-12 0,-4-6 3 16,-7 3 0-16,-1-3-4 0,-5 0-1 15,0-1 0-15,-1 10 0 0,-6-11 2 0,-1 1-4 16,-6 0 0-16,-5-1 0 16,0 0 0-16,0 1 6 0,-8 0-7 0,3 3-4 0,-4 2 9 15,-2-1-8-15,0 3 0 16,-3-1-3-16,-5 0 4 0,-4 3-3 0,3 0-2 15,-4 0-3-15,-1 3 3 0,-1 0 0 16,-5 2-2-16,-1 4 1 0,-1-3-2 0,-2 2-1 16,0-2 2-16,-2 1 0 0,-3 1 0 15,-15-11-3-15,-1 5 7 0,16 8-3 0,-3 2 2 16,1 0 3-16,-4 0 2 0,5 1-2 16,-6 1-3-16,2 0 5 0,-3 4-1 0,-1-2-3 15,2 2 2-15,-3 0-3 0,2 2 5 16,-3 0-1-16,-1 5-1 0,0-5-1 0,-4 2-1 15,0 5 1-15,-22-9 2 0,20 8-1 16,-5 0-1-16,-14-4 1 0,-3 2-3 16,-1-1 3-16,17 9 0 0,-23-7-1 15,25 4 2-15,-1 5-1 0,-23-10 0 0,21 8-2 16,3-1 0-16,2 2 5 0,-4-3-5 16,-1 1 7-16,3 0-3 0,0 2-2 0,4 0 2 15,-6-2 3-15,6 3 0 0,-2-1-5 16,-1 1 2-16,1 3 1 0,1-1-2 0,1 2 1 15,-4-1-1-15,4 3 2 0,2 2-2 16,4 1 3-16,-2 2-2 0,2-1 1 0,13 5-1 16,2 1-1-16,0-2 3 0,-1 6-1 15,3-2-1-15,0 6 0 0,0 1-1 0,-1 1 3 16,-7 7-4-16,-4 2 0 16,0 4 4-16,1 3-2 0,-3-1-1 0,-1 1 3 15,3 3-2-15,-5 1-1 0,4 1 1 16,-3 3-2-16,1-4 3 0,0 7-2 0,3-1 2 15,2 0-2-15,2 0 1 0,-1-2 1 16,7 0 0-16,2 0-1 0,1 0 0 0,3-1 1 16,2-3-2-16,4 4-3 0,9-10-7 15,-9 8-6-15,8-7-6 0,3 4-7 0,1-5-9 16,3 1-20-16,6-4-20 0,5-3-32 16,1-1-32-16,0 1-35 0,7-1-69 0,2-2-254 15,1 1-7-15</inkml:trace>
  <inkml:trace contextRef="#ctx0" brushRef="#br0" timeOffset="31839.96">5873 15499 1215 0,'0'0'-95'0,"-7"5"14"0,7-5 13 0,0 0 7 0,0 0 21 16,-6 2 5-16,6-2 11 0,0 0-4 16,-4 0 5-16,4 0 13 0,0 0-10 15,0 0 8-15,0 0 2 0,0 0 0 16,0 0 9-16,0 0-5 0,0 0 5 0,0 0 7 16,0 0 14-16,0 0 1 0,10 6-2 15,-6-4 4-15,4 1 15 0,-1-1-8 0,1-1-1 16,5 1-2-16,-2-2 8 0,2 2-4 15,-1-2-7-15,4 0 1 0,-1 2-8 0,2-2 5 16,2 0 1-16,2 0-4 0,2 0 2 16,2-2-11-16,2-2 3 0,3 4-3 0,-1-1 8 15,5-1-10-15,-3-1 8 16,3 1-10-16,7-1 0 0,6 1 5 0,-5-3 2 16,3-1-5-16,-12 4-7 0,9-4 2 15,-9 4-2-15,-6 0 10 0,3 1-7 0,-3-2-5 16,0 0 11-16,1 1-9 0,-3-1 4 15,2-1-3-15,-2 0 1 0,-1 0-1 0,-3 2-1 16,-1 0 0-16,4 0 2 0,-6-2-2 16,4 1-4-16,-2-1 5 0,0 0-1 0,-2-1 2 15,1 2-2-15,2 0 2 0,-2-1 1 16,-1 2-2-16,-1-2 14 0,5 1-13 0,-6 1-2 16,-1-1 6-16,0 2-9 0,-5-1 3 15,2 2-5-15,2-2-2 0,-6 0 5 16,2 2 0-16,-2-2 8 0,4 0-12 15,-4 0 5-15,0 0-4 0,3 2-1 0,-5-1 4 16,3 1 2-16,-4-2 12 0,3 0-17 16,-8 2 5-16,13-2 7 0,-8 0-8 0,-5 2-3 15,9-2 3-15,-9 2 7 0,8-1-7 16,-8 1-4-16,5 0 7 0,-5 0-5 0,5-2 6 16,-5 2-3-16,9-2 12 0,-9 2-19 15,0 0 6-15,6 0-7 0,-6 0-16 0,0 0-11 16,0 0-22-16,6-3-23 0,-6 3-26 15,0 0-35-15,0 0-164 0,0 0 178 0</inkml:trace>
  <inkml:trace contextRef="#ctx0" brushRef="#br0" timeOffset="38075.57">3182 17003 791 0,'-3'2'-12'16,"-2"2"13"-16,5-4 9 0,-5 4-4 0,5-4 10 15,-2 1 4-15,2-1 15 0,-6 5 17 16,6-5 12-16,-4 2 5 0,4-2-4 16,0 0 5-16,0 0 1 0,0 0-8 15,0 0-9-15,0 0-1 0,0 0-5 0,0 0-10 16,0 0-1-16,21-12-1 0,-13 6-6 16,7-3 1-16,3-3-3 0,10-4-3 0,1-4-3 15,5 0 0-15,8-7-3 0,2-1-5 16,2-6 2-16,5 2 3 0,-4-4-3 0,6-5 6 15,1-5-1-15,12-8-4 0,1-1 5 16,0 0 1-16,-13 12-4 0,1 1 6 0,0 1-6 16,-3 1 0-16,-2 0-1 15,-1 4-1-15,-3 6-3 0,-8-1 1 0,-7 10-5 16,-1 3 0-16,-10 2-4 0,0 3-10 16,-6 4-20-16,-1 2-9 0,-3-1-21 0,3 2-21 15,-2-1-20-15,-3 2-19 0,-2 1-16 16,1 0-22-16,1 3-25 0,-4-3-248 0,1 3 66 15</inkml:trace>
  <inkml:trace contextRef="#ctx0" brushRef="#br0" timeOffset="38364.55">4282 15908 1069 0,'0'-5'-56'16,"0"5"10"-16,0-9 11 0,2 6 4 0,0-1 0 15,-2 4 12-15,1-5 15 0,4 1-4 16,0 4-5-16,-5 0 6 0,12-4-2 0,-12 4 6 16,0 0 3-16,27 6-1 0,-14 3 8 15,-1 0 2-15,1 9 0 0,0-1 7 16,-6 5-2-16,5 10-1 0,-9-2 5 0,0 0-1 15,-6 10-1-15,-5 6 17 16,-6 8-32-16,-7-3-33 0,-3-1-53 0,-3 2-57 16,-4 0-96-16,-3-5 80 0</inkml:trace>
  <inkml:trace contextRef="#ctx0" brushRef="#br0" timeOffset="38995.9">1324 17420 716 0,'2'-7'43'0,"1"4"12"0,-3 0-6 0,0 3-3 16,2-7-14-16,-2 7 7 0,0 0-10 16,0 0 1-16,0 0-1 0,15 16 11 0,-7 0 0 15,4 13 3-15,3 3-3 0,-2 4 4 16,-1-1-10-16,1 5 3 0,-1 2-10 0,1-3-3 15,-1 1 2-15,-3-2 0 0,4 1-16 16,-5-2-36-16,2-3-37 0,-1-1-44 0,-1-8-35 16,-3-4-240-16,0-6 107 0</inkml:trace>
  <inkml:trace contextRef="#ctx0" brushRef="#br0" timeOffset="39512.11">1331 17457 1023 0,'-9'-21'-12'0,"-1"1"25"16,-1 6 4-16,5 1 18 0,-7-1 17 16,5 2 13-16,2 1 12 0,-3-3 5 0,4 5 4 15,-2-3 2-15,2 1-7 0,2 2-10 16,-2-1-3-16,3 0-10 0,0 3-5 16,2 1-7-16,0 6-6 0,2-16-3 0,5 8-1 15,1 0-8-15,4-1-2 16,1 3-2-16,2 3-4 0,-1-2-4 0,6 3-2 15,-4 2 0-15,3 5-4 0,-1-2-2 16,-1 3-4-16,0 0-1 0,1 3 1 0,-6 1 0 16,1 1-5-16,-5 2 7 0,-2 0-1 15,-2-1-1-15,0 1 0 0,-1 0-4 0,-1 0-1 16,-2-2 5-16,-2 3-1 0,-1-2 0 16,1-2 0-16,0 2 0 0,1-5-4 0,-4 3 5 15,3-6-1-15,2 5-3 0,0-9 1 16,-2 9-8-16,2-9-1 0,0 9-2 15,0-9-4-15,2 5 0 0,-2-5-2 16,8 8 7-16,-8-8-2 0,12 7 0 16,-5-4 3-16,3 3-1 0,3 0 1 0,-2 0 0 15,3 0 3-15,-1 1-4 0,6 3 7 16,1 3-3-16,-3-1 3 0,3 1 1 0,-2-1-1 16,1 1-3-16,-1 1 4 0,-3-2-4 15,-1 0 2-15,-6 0 1 0,2-2 0 0,-2 3-1 16,-5-1-3-16,-1-3 3 0,0 3 1 15,-6-1 3-15,-2 2-2 0,-3 0-1 0,-7 3-3 16,-4-2 3-16,0-4-1 0,-4 2-10 16,-1-4-26-16,2-3-41 0,-2-3-43 15,4 0-46-15,-2-4-52 0,2 0-250 16,4-1 23-16</inkml:trace>
  <inkml:trace contextRef="#ctx0" brushRef="#br0" timeOffset="39959.05">1897 17242 1247 0,'0'0'-40'0,"-1"-8"17"0,-4 4-6 15,5 4 7-15,-4-3 18 0,4 3-10 0,-5-3 11 16,5 3-1-16,0 0-3 0,-12 6 2 16,4 2 14-16,2 0-6 0,-5 5-2 0,3 0 1 15,1 4 6-15,-1 3 14 0,2 2-5 16,-3 0 8-16,-1 12 4 0,5-7-3 0,3 0 0 16,-1-2-2-16,3 2 7 0,0 0-10 15,3-4-3-15,2 0 7 0,3-2-4 0,5-1 6 16,1 0-3-16,-2-6-4 15,8-2 1-15,3-3-5 0,-2-2 2 0,-3-5-8 16,4-2 2-16,-2-3 1 0,2-10-3 16,-4 1 1-16,-1-3-4 0,4-7 1 0,-6-4-2 15,-4 0-3-15,-10 1 7 0,-1-2 1 16,0-3-4-16,-5-8 3 0,-5-1 5 0,0 3-8 16,-2 6 2-16,-1-1 0 0,3 8 1 15,2 7-10-15,-3 3-4 0,3 1-20 16,-3 2-34-16,2 5-32 0,-1 1-45 0,2 4-45 15,1-1-231-15,7 1 79 0</inkml:trace>
  <inkml:trace contextRef="#ctx0" brushRef="#br0" timeOffset="40380.38">2176 17111 1116 0,'0'-6'20'0,"0"1"24"16,-3 1-2-16,3 4-3 0,-3-7 3 16,3 5 5-16,0 2-8 0,-2-6 0 0,2 6 0 15,-4-2 0-15,4 2-5 0,0 0-6 16,0 0-1-16,-11 10-1 0,9-1-4 0,-4 3-1 16,4 2-3-16,-3 3-5 15,3 2 2-15,-1 6-2 0,0-4-1 0,3 1-1 16,0 1-4-16,6 1 1 0,-1-1-2 15,2-4-1-15,1 2-2 0,2 0-1 0,0-7 2 16,5 0-2-16,-3-4-2 0,3 0-2 16,-2-4 3-16,-1-3-5 0,3 2 4 0,0-3-8 15,-3-4 8-15,3-3 0 0,-2 0-1 16,2-4-4-16,-3-4 4 0,-2-3-5 0,2-2 3 16,-7 0-4-16,2-6 1 0,-5 4-1 15,-2-1 4-15,2-2 1 0,-6 2 4 0,0 0-3 16,-1 2 1-16,-3 4 2 0,0 2-5 15,-1 0-2-15,3 4 1 0,-5 3-5 0,-2 0-2 16,1 3-19-16,-1 0-26 16,-1 1-19-16,1 2-43 0,3 0-22 0,-3 0-41 15,3 2-193-15,3-2 112 0</inkml:trace>
  <inkml:trace contextRef="#ctx0" brushRef="#br0" timeOffset="40605.15">2359 16933 1141 0,'3'-6'54'0,"-1"3"-10"15,-1-2-1-15,1 1-11 0,1-4-3 16,5 0-1-16,-2-1-2 0,7-5-9 0,4 0-16 15,6-6-34-15,4-1-27 0,0 3-39 16,3-1-34-16,-9 4-238 0,0 5 116 0</inkml:trace>
  <inkml:trace contextRef="#ctx0" brushRef="#br0" timeOffset="41207.56">2399 16673 1054 0,'-19'-2'34'16,"19"2"10"-16,-8-2 3 0,1 1-6 0,7 1 6 15,-8-4-7-15,8 4-2 0,0 0-6 16,-10 0-6-16,10 0 0 0,-5 7-7 0,3-1-6 16,2 2 6-16,0 7 0 0,2 4-1 15,6 15 3-15,1 2-4 0,-3 5-2 0,3 0 2 16,1 0 0-16,-2 2-2 15,4-6-3-15,-2 5 1 0,0-7-1 0,1 4-2 16,1-6 2-16,3-2 4 0,0-1-6 16,-3-8-4-16,1-4 2 0,-3-1 10 15,3-6-9-15,-2 1-2 0,-1-3-1 0,3-2 2 16,-1-5-6-16,1-2-17 0,-1-3-3 16,5-5-1-16,6-13-9 0,0-4-1 0,2-3 2 15,-6-6 6-15,-2-3 5 0,4-9 4 16,-6 8 7-16,-3 0-9 0,-2 3 2 0,0-3 0 15,-7 10 7-15,2 5-2 0,-3 0 9 16,0 4 3-16,3 0-4 0,-5 3 6 0,0 3 3 16,-3 3 4-16,1-2-6 0,0 4-5 15,0-3 10-15,-1 4-7 0,1 0-6 16,-1 0 2-16,-2 4 2 0,0-3-5 0,4 3 3 16,-3-1 3-16,-1 2-3 0,5 2-6 15,-8-2 0-15,8 2 4 0,0 0 4 16,0 0-7-16,-9 6 8 0,9-6-9 0,-3 3 5 15,5 3-3-15,-1-1 8 0,1 1-5 16,5 2 0-16,1 1 2 0,2 2-2 16,5 3 3-16,-2-1-5 0,4 1 4 0,0 2 0 15,1-1 3-15,4 6-8 0,-2 0 3 16,-3-4 3-16,-2-1-11 0,0 0 3 0,-2 1 6 16,-3-2 0-16,-2 2 1 15,-6 0-6-15,3 0 1 0,-8 2-3 0,-1 2-12 16,-12 9-31-16,-8-3-43 0,-2-1-49 15,-6-3-88-15,-2-2-145 0,-4-5 114 0</inkml:trace>
  <inkml:trace contextRef="#ctx0" brushRef="#br0" timeOffset="42479.43">3828 17661 959 0,'0'-6'-33'0,"0"3"25"0,0-1-1 0,0 4 1 15,3-7 11-15,-3 7-9 0,0 0-4 16,0 0-1-16,0 0 10 0,0 0 8 0,10 11 17 16,-4-2 0-16,1 6 3 0,3 5 11 15,0 3 0-15,3 8 1 0,-4 3-4 16,-1 0-6-16,2 2 9 0,-1 4-8 0,-6-3-4 15,4 3 1-15,-4 0-18 0,-1-8-33 16,0-4-46-16,-6 3-54 0,1-6-233 0,1 0 129 16</inkml:trace>
  <inkml:trace contextRef="#ctx0" brushRef="#br0" timeOffset="42668.43">3834 17491 1081 0,'-10'-19'44'16,"0"6"-1"-16,3 0-5 0,-1 6 4 15,3-3 3-15,2 2-8 0,-2 1-2 16,1 3-13-16,2-1-47 0,-2 0-52 0,2 2-37 16,2 3-41-16,0 0-191 15,0 0 140-15</inkml:trace>
  <inkml:trace contextRef="#ctx0" brushRef="#br0" timeOffset="43323.78">4021 17545 967 0,'0'0'-19'0,"0"3"9"0,0-3-5 0,0 0 2 0,5 6 6 16,-3-3 4-16,3 4 15 0,0 1 2 15,5 6 6-15,2-2 5 0,-2 8-6 16,8 5 6-16,-3 3-3 0,2 4-2 16,-2-4-4-16,4 4 10 0,-6-2-5 0,0 2 4 15,2-2-14-15,-3-3 6 0,-2-6-7 16,0 1-5-16,-2-3 16 0,1 1-9 16,-3-5-5-16,-2-4 3 0,1 0 4 0,-2-1 0 15,4-3 5-15,-2-1 7 0,-4-4-3 16,3-2-2-16,-4 0 1 0,8-13-3 0,-1-2 3 15,0-6-5-15,-1-4-4 0,2-13-2 16,1 0-4-16,-1 1 3 0,1-2-1 0,-3 4 6 16,0-1-3-16,-2 8-4 0,3 3 2 15,-4 2-8-15,2 6 1 0,-1 0 10 16,1 2-5-16,-4 4-1 0,-1 0 2 16,2 1-14-16,3 2 5 0,-5 1-5 0,4 2-1 15,-3-1 1-15,-1 6-1 0,0 0 2 16,0 0-3-16,0 0 5 0,24 18-2 0,-16-4 5 15,0 6-2-15,6 0 0 0,-6 0-2 16,5 11 7-16,-3-5-1 0,0-5-2 0,-1 2 1 16,4 7-4-16,-1-10 3 0,-4 1 3 15,2-4-4-15,-3-2 4 0,1-5-5 0,-1-1-2 16,-1-1-5-16,3-2-1 0,-3-5-15 16,0-1 3-16,2-3-6 0,-1-5 1 15,-1-3-1-15,-2-7 1 0,-1-2 5 16,-6-3 3-16,6-7 10 0,-3-10-9 0,-5-1 4 15,5 5 8-15,-4-3-8 0,4 12 13 16,-2 2 2-16,2 6-3 0,-4 1 4 16,4 4-6-16,0 3 7 0,-2 2-13 0,2 1 5 15,0 8-1-15,-5-6-1 0,5 6-1 16,0 0 2-16,0 0-3 0,0 0 7 0,2 26 4 16,-2-13-5-16,3 3-4 0,-1-2 5 15,4 6-4-15,-2-1-20 0,1-3-38 0,0 2-31 16,2-2-49-16,-1-4-163 0,-2 1 178 15</inkml:trace>
  <inkml:trace contextRef="#ctx0" brushRef="#br0" timeOffset="43481.48">4626 17077 853 0,'-8'-15'8'16,"-1"6"-7"-16,-2-1 4 0,6 2-5 15,-4 3-2-15,3 1-11 0,1-1-31 16,1 0-24-16,3 2-51 0,1 3-93 0,-7-2 72 16</inkml:trace>
  <inkml:trace contextRef="#ctx0" brushRef="#br0" timeOffset="43716.01">4708 17353 732 0,'-5'-3'121'0,"4"-2"-5"0,-6 1 0 16,3 0 2-16,1-1-3 16,3 0-9-16,0-1-10 0,3-2-9 0,3-1-4 0,5-2-11 15,3 0-15-15,14-9-27 0,-1 4-29 16,3 0-30-16,-2 0-36 0,6-2-37 15,-2 3-38-15,-3 0-35 0,-3 3-281 16,-10 2 37-16</inkml:trace>
  <inkml:trace contextRef="#ctx0" brushRef="#br0" timeOffset="44015.87">4912 16903 1101 0,'-7'-2'-71'0,"7"2"18"0,-8 0 9 16,8 0 7-16,0 0 16 16,-11 2 13-16,7 0 7 0,-1 2 5 0,2 2 22 15,-4 3 4-15,3 4 6 0,-2 3 10 16,1 8 3-16,3 0 6 0,2 3 3 0,0 3-1 16,0 12-4-16,5-1-3 0,-3 3 0 15,4-2-5-15,0 1-6 0,0 0-2 0,3 1-2 16,1-1-6-16,1-2-1 0,1-2 4 15,1 1-5-15,-1-5-3 0,3 1-6 0,2-4-2 16,0-3-16-16,1-4-12 0,4-4-10 16,3-5-22-16,-2-7-16 0,7-3-12 0,5-6-32 15,16-6-30-15,12-8-35 0,10-8-203 16,-2-4 115-16</inkml:trace>
  <inkml:trace contextRef="#ctx0" brushRef="#br0" timeOffset="77072.03">1369 14797 902 0,'2'-2'-76'0,"1"0"13"0,2 0 4 16,-1-1 8-16,-4 3 8 0,11-5 13 16,-5 4 3-16,-2-1 12 0,3 0 7 0,-2 0 0 15,0 0 8-15,2 0-1 0,-7 2 1 16,10-2 9-16,-7 2-1 0,-3 0 0 0,14 0-4 16,-6-2 3-16,0 2-2 15,2 2 1-15,-1-2 0 0,2 0-3 0,1 2 1 16,5 0 10-16,-2-2-4 0,0 2 8 15,1-2-6-15,3 2 3 0,2 0 4 0,-2 0 0 16,2-1-2-16,0 2 3 0,-3-3-5 16,4 2-3-16,-1-1 3 0,0 1 3 0,0 0-4 15,2 0-1-15,-2 0-7 0,2 0-1 16,0 0-2-16,-2-2 6 0,2 1-1 0,2-1-2 16,0 2 0-16,0-2 5 0,-1 0-7 15,6 0 0-15,-2 0 10 0,2 0-13 0,2 0-3 16,-1-2 11-16,-2 2-4 0,1 0-3 15,-1 0 7-15,2 0 5 0,-4 2-8 0,0-2-5 16,-5 2 1-16,-1-2-3 16,1 0 2-16,-2 2 3 0,-3-2-4 0,0 0-1 15,-3 0 2-15,3 2 3 0,-2-2-4 16,0 2 6-16,-1-2-10 0,-1 2 0 16,-1-2 2-16,1 2-2 0,-3-2-1 0,3 1 9 15,-4-1 0-15,1 0-4 0,-2 0 4 16,3 3-12-16,-5-3 14 0,2 0-4 0,-1 0-6 15,-7 0 8-15,12 0-4 0,-7 0 10 16,-5 0-2-16,13 0 1 0,-13 0 4 0,10-3 1 16,-3 3 8-16,-2-1 0 0,0-1-7 15,-5 2 10-15,15-2-5 0,-12 0 0 0,4-2 4 16,-1 0-1-16,0 3-4 16,-1-1 5-16,1-2-3 0,1 0-3 0,-4 1 2 15,4-2-2-15,-2 2 5 0,0-3-10 16,0 0 5-16,-2 1-7 0,2-3 6 0,-1 0-5 15,2-1-2-15,-4 2 5 0,3-4-5 16,-3-1 2-16,1-2-2 0,0-1-7 0,-1 0 8 16,0-6-3-16,0 2-7 0,-2-3 7 15,0-1-5-15,0-2 3 0,-4-2-4 0,-1-1-3 16,2-10 3-16,-6 4 1 0,1 1 0 16,-2 0-10-16,0 8 2 0,-3-5 0 0,1 3-3 15,0 8 2-15,2 1 3 0,-3-2 6 16,-2 2-9-16,3 4 3 0,-3-1-1 15,0 2 1-15,3 2 0 0,-1 0-7 16,1 2 4-16,-3 0-3 0,2 2-4 0,1-1 8 16,-1 2-3-16,1 1 1 0,-1 1-3 15,1 0 3-15,1 1-6 0,-1-1-2 0,-2 0 0 16,1 2-2-16,-5-1 0 0,4 3 1 16,-3-2 8-16,2 2-11 0,0 0 4 0,0 0-8 15,-1 0 10-15,-1 0 3 0,2 0-3 16,-2 0 4-16,2 0-8 0,3 2 10 15,-3-2-8-15,1 0 7 0,2 0 4 0,-2 1-4 16,2-1 4-16,-2 0 8 0,0 0-8 16,1 0 2-16,-4 0-1 0,2 2 6 15,0-4-4-15,0 2 2 0,0 2 0 16,5-4-4-16,-5 2-5 0,3-1 5 0,-1-1-4 16,3-1 5-16,0 1 1 0,-4 2 9 15,4-1-5-15,2 1-13 0,-2-4 17 0,-2 2-9 16,2 2 1-16,4-2-6 0,-3-2 4 15,4 4 0-15,-5-1 4 0,2-1-2 0,3 0-2 16,-4 0-3-16,1-2 4 0,-1 2 3 16,1 0-5-16,-3-2 7 0,2 2-7 0,-1 1 1 15,0-1-1-15,-1-2 6 16,-1 2 6-16,-1 0-6 0,-1-1-3 0,-1 1 5 16,0-2-12-16,0 2 14 0,-2-2-11 15,-3 2 2-15,3-1 6 0,-2 0-6 0,0 2 1 16,0-3-2-16,3 2-3 0,1 0 2 15,-2 4 2-15,0-4 1 0,2 2-2 0,-3 0 2 16,3 2-1-16,-2-2 0 0,2 2 3 16,0 0-3-16,0 0-1 0,-3 4-2 0,1-3 5 15,0 3 1-15,-1 1 1 0,3-1-4 16,-2 1-3-16,2 1 5 0,0 0-8 0,3 1 6 16,1 0 4-16,1 1-4 15,2 0-2-15,-1-4-5 0,1 2 4 0,1 0-4 16,5 0-4-16,-6-1 5 0,4-1-3 15,2-1 5-15,-4 2 5 0,3-2-3 0,1 3 1 16,0-2 7-16,-2-1-11 0,2 2 10 16,0-1 0-16,-1 2-8 0,1 2-7 15,2-3 6-15,-1 2-2 0,1 1 2 0,-2 1 5 16,2 2-4-16,0 2 2 0,0 1 5 16,0-2-4-16,2 6 1 0,-1-3 2 0,1 3-3 15,1 0 1-15,-1-3-1 0,4 5 0 16,-4 2-6-16,3-2 5 0,1 1-4 0,-2 2 0 15,0 0 15-15,1-1-19 16,-2-1 4-16,0-2 3 0,-1 0 2 0,-2-1-3 16,2 3 2-16,0-1 4 0,0-2 3 15,-2 1-9-15,0-1 0 0,2 1 5 0,-2 0-5 16,2-1-1-16,-2 0 3 0,0-5 3 16,0 1 0-16,2 0-4 0,-2-3 2 0,0 0 4 15,0-3-1-15,0-1-3 0,3-2 1 16,-3 3-4-16,2-2 2 0,0 0 6 0,2-4-4 15,3 3-2-15,-2-4 6 0,5-1-4 16,2 2 5-16,4-4-6 0,-1 2 2 0,6-2-4 16,0 0 6-16,8-2 1 15,1 0-1-15,14-2 4 0,-3 1-1 0,6-4-6 16,-1 1 4-16,0 0-1 0,4-2-2 16,1-2 3-16,10 1-6 0,-1 0 4 0,-7 1 2 15,-7 0-8-15,2 5-17 0,-3-1-23 16,-10 2-27-16,-5 2-119 0,-5 0 65 15</inkml:trace>
  <inkml:trace contextRef="#ctx0" brushRef="#br0" timeOffset="82136.03">10272 14961 465 0,'1'-3'-40'0,"1"-2"10"0,1 2 18 0,4 0 6 16,-4-4 4-16,2 4 7 0,2-5 9 16,0 3-6-16,4-2 8 0,-1 1-1 0,2-2 10 15,1 0 0-15,4-2 2 0,-2 3 4 16,4-2-5-16,-3 1-3 0,1 0 4 0,5-1-7 15,-6 3 7-15,5-3-8 0,0 2 6 16,4 1-11-16,0 0 6 0,2 0 2 16,12-1-7-16,-8 3 2 0,1 0-6 15,10 1-5-15,0-1 9 0,-1 0 1 0,6 2-3 16,0-2-4-16,0 2-4 0,1 0 5 16,3 1-7-16,-3-1 3 0,2-2-5 0,0 2 6 15,2-2 1-15,-5 1-1 0,1-2 2 16,3 2-7-16,-5 1-6 0,3-2 11 0,-6 2-3 15,6 0 0-15,-6 1-9 0,4-4 0 16,-2 4 11-16,-2 1-3 0,6-2 1 0,-6 2-1 16,2 2-2-16,2-2-4 0,-2 0 6 15,5 0 0-15,-6 0-7 0,6 1 0 0,2 2 4 16,-5 0 0-16,1-1 2 16,4 0-7-16,-9 2 1 0,-1-2 7 0,-4 0-5 15,-11-1-1-15,-2-1 5 0,0 2-3 16,-3-2 4-16,-4 0-7 0,-1 3 10 0,0-6-5 15,0 3 3-15,-2 0-3 0,0-2-1 16,-3 1 7-16,1 1-3 0,-1 0-13 0,-4 0-9 16,2 0-18-16,2 0-21 0,-2 0-9 15,-4 1-18-15,3 1-148 0,-3 1 79 0</inkml:trace>
  <inkml:trace contextRef="#ctx0" brushRef="#br0" timeOffset="82497.45">12297 14595 562 0,'17'3'-43'16,"-7"5"6"-16,3-5 12 0,-1 5 1 16,-2-1 5-16,3 1 4 0,0 3 3 15,4 3 2-15,-5 1 6 0,3 4-6 0,-3 0 8 16,6 9 0-16,-1 2 0 0,-9-5 0 15,4 5 6-15,-4-3-6 0,-1-2 0 0,-5-5-1 16,-4 1-3-16,-3 3 2 0,-5 7-8 16,-7-1-18-16,-1-1-14 0,-6-3-44 0,-1-2 30 15</inkml:trace>
  <inkml:trace contextRef="#ctx0" brushRef="#br0" timeOffset="83363.89">14251 15447 242 0,'-2'2'9'16,"2"-2"7"-16,0 0 17 0,0 0 3 15,0 0 7-15,0 0 3 0,0 0 11 0,0 0 3 16,15-10 2-16,-10 6 2 0,7 3 0 16,0-4-5-16,3 2-2 0,3-1 3 0,4 0 1 15,5-1 0-15,-1 2 1 16,9 2-2-16,12 1 1 0,5-2-4 0,1 4-9 15,17 2-1-15,4-1-4 0,-4 1-7 16,10 4-4-16,-4-1-2 0,-5 1 0 0,3-2-3 16,-1-1-3-16,-4 1 0 0,-2-1-3 15,3 0 1-15,-13-2-5 0,8 1-6 0,-15-3 1 16,5 1-4-16,-3-2-2 0,0 0-1 16,1 0-1-16,-2-2-2 0,-1 2-3 0,0 0-12 15,0 0 0-15,2 2-9 0,-7 1-6 16,-5-3-4-16,4 1-4 0,-11 1-10 0,-3-2-17 15,0 2-5-15,-10 0-14 16,2 0-6-16,-6-2-12 0,-1 2-14 0,-3-2-18 0,1 2-168 16,-2-4 183-16</inkml:trace>
</inkml:ink>
</file>

<file path=ppt/ink/ink1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0:54.721"/>
    </inkml:context>
    <inkml:brush xml:id="br0">
      <inkml:brushProperty name="width" value="0.05292" units="cm"/>
      <inkml:brushProperty name="height" value="0.05292" units="cm"/>
      <inkml:brushProperty name="color" value="#FF0000"/>
    </inkml:brush>
  </inkml:definitions>
  <inkml:trace contextRef="#ctx0" brushRef="#br0">5940 14738 296 0,'2'-5'60'16,"-2"0"-1"-16,0 5-15 0,0 0 0 0,2-3-10 16,-2 3 16-16,0 0 11 0,-2-5 8 15,2 5 1-15,0 0 2 0,-2-7-1 16,2 7 0-16,0 0-1 0,0 0 2 0,0-3-3 16,0 3-3-16,0 0 5 0,-5-4-10 15,5 4 0-15,0 0-4 0,0 0-3 0,0 0-1 16,-4-2-1-16,4 2 0 15,0 0-5-15,-6-4-6 0,6 4-3 0,-4-1-6 0,4 1 1 16,-6-2-3-16,6 2 3 0,0 0-2 16,-9 0-3-16,9 0-4 0,-13 0 5 0,13 0-4 15,-10 2 0-15,10-2-4 0,-13 0 0 16,7 1-1-16,-2 1 15 0,2 0-1 16,-5 2 3-16,-2 0-2 0,3-3-1 0,-3 4-2 15,3-2-4-15,-3 3-2 0,-1 1-4 16,-1 1-2-16,-5 2-2 0,2 1 0 15,-1 0 0-15,2 4 1 0,-8 6-4 0,4-4-2 16,4-2 9-16,-6 6-11 0,1 1-1 16,2-2-1-16,5-6 2 0,-2 4-2 0,-1 5-1 15,3-7 0-15,3 2-3 0,-3-2 0 16,0 2-1-16,3-2 1 0,-3 4 2 0,2-4-5 16,1 1 4-16,2-1-2 0,0 1-4 15,0-3 4-15,5 2-4 0,-2-4 2 0,2-3-4 16,-1 5 4-16,2-1-2 0,2-4-2 15,-2 5 6-15,2-2-5 0,0-1 6 16,2 0-9-16,-3 3 5 0,6-1 0 16,-1 0 0-16,0 2 0 0,2 0 0 0,-2 1-2 15,5 0 3-15,-2 0-4 0,2 0 0 16,1 3 4-16,2 0 0 0,3 0 0 0,6 5 0 16,1 2-3-16,0-6 4 0,1-3-3 15,-4-2 3-15,10 4-2 0,3 0 2 0,2-2-2 16,-4-2 1-16,4 2-3 0,3-4 2 15,-3-1 4-15,3-1 0 0,5 0-3 0,-1-1 2 16,-4 0-4-16,5-3 2 0,0 2 0 16,0-3-1-16,0 1-3 0,6 1 4 15,-5-2-2-15,4-1 1 0,3 2-2 0,-2-4 2 16,2 2-1-16,-1 0 2 0,3-4-3 16,-1 3 3-16,-3 0-2 0,4-2 1 0,-1 0 2 15,-2-2 1-15,1 0-2 0,4 0-2 16,-5 0 2-16,1-2 1 0,3 0-1 15,-5 0-1-15,-2-2 1 0,3 1 2 0,-6-2-3 16,-7 1 3-16,6-2-3 0,-7 1 1 0,-8 0 2 16,3-1-4-16,-1 1 0 0,-2-2 4 15,-1 2 2-15,-6 1-3 0,4-1 4 16,-4-1-3-16,-1 2 4 0,0-4-2 0,0 1 0 16,-1 1 0-16,-1-1 1 0,2-1 0 15,0 1-2-15,1-5 0 0,4 3-1 16,-4-3-1-16,6 1 1 0,-8 0-2 0,6-2 6 15,-4-1-4-15,4 3 0 0,-4-4-5 16,7-4 2-16,-6 0-3 0,1 4 0 0,0-8-2 16,-1 5 0-16,0-6-2 0,-2 8-1 15,-2 1-2-15,2-3-1 0,-3 6 6 0,-1-6-4 16,-1 2 0-16,3 2 1 0,-7 1-2 16,2 1 2-16,3-5-1 0,-3 3 4 0,2-2 0 15,-7 3 0-15,6-1 4 16,-5 0-3-16,2 0 1 0,2-4 1 0,-5 2 2 0,0 2-4 15,0-4 3-15,-2 4 0 16,6-2 0-16,-8 3-2 0,1-3 2 0,1 2-2 16,-1 1-2-16,-2-1 1 0,2 2 1 15,-4-2-2-15,2 1 2 0,-2-1-3 0,-3 1 2 16,4 0-1-16,-8-2 0 0,3 2-1 16,-3-3 2-16,1 3 6 0,-5-3-5 0,1 1-3 15,-3-3 1-15,-2 5 4 0,0-2-1 16,-8-6-2-16,-2 4-1 0,-4 2 4 0,1-4-3 15,5 8 2-15,-7-4-3 0,7 4 0 16,-7-3 2-16,5 5 0 0,4 3 3 0,-2-1-5 16,5 2 5-16,-5 2 1 15,1-1-2-15,3 2-4 0,-2 0 2 0,-3 0 4 0,1 2-5 16,2 0 2-16,-4 4 0 16,-3-2-1-16,3 2 1 0,0-1 0 0,-2 2-2 15,-9 2 2-15,5-4-2 0,3 3-1 16,-2-4-2-16,-8 6 3 0,0-3-1 0,0 3 0 15,5-4 1-15,-5 2 0 0,-4-3 2 16,4 1-2-16,-6 2 1 0,2-5 0 0,0 6 2 16,-4-6-4-16,2 1 1 0,-3 0 1 15,4-2 3-15,6 0-2 0,6 0 1 0,-1 0 0 16,7 0-1-16,-7 0-1 16,9 0 1-16,0 0 1 0,1 0 0 0,2 0-1 15,3 2-1-15,-4-2 3 0,7 2-4 16,-4 0 2-16,1 0 3 0,3-1-5 0,-1 1 5 15,-3 0-1-15,5 2 0 0,-3 0 3 16,1 2-2-16,0-3 2 0,-3 3 2 0,3 0 1 16,0-1 1-16,-2 1 0 0,2-1 0 15,3 1 0-15,-1-2-1 0,2 0-2 0,3 2 1 16,-3-3 0-16,3 1-3 0,1 0-1 16,3-2-2-16,0 1-12 0,0-3-21 0,1 3-22 15,5-3-35-15,-5 3-42 0,5-3-50 16,0 0-59-16,0 0-146 0,0 0-168 15,18-13-58-15</inkml:trace>
  <inkml:trace contextRef="#ctx0" brushRef="#br0" timeOffset="2228.01">14635 14700 1369 0,'0'0'-95'0,"-7"2"26"0,7-2 15 0,-8 2 23 16,8-2 16-16,-8 2 22 16,1 0 7-16,2-2 13 0,-5 2 2 0,2 0 7 15,1-1 8-15,-5 4 4 0,6-3-1 16,-4-1 5-16,-2 1-1 0,0 2-2 0,-3-3 0 15,3 4 0-15,-3-2-3 0,1-1 0 16,-5 4 0-16,0-3-4 0,1 4 0 0,-2-2-3 16,0 1-2-16,-2 1-3 0,-3 1 0 15,4 1-1-15,0 1-5 0,-2 1 4 0,5 1-4 16,-12 1 0-16,1 3-3 0,-1 2-5 16,3 0 5-16,-1 1 1 0,-1 4 5 0,0-1 8 15,-3 3 7-15,5 0-9 0,0-2 0 16,-1 3-3-16,3-2-4 0,3 5-3 0,-2-2-3 15,8-1-1-15,-6-1-3 0,6 3 0 16,-3-2-2-16,2 2 0 0,2 1-3 16,0-1 1-16,5-6-2 0,0-1 4 0,3 0-2 15,-4 2-2-15,8-1-1 0,-4-4 3 16,3-1-1-16,1-1-3 0,2 3 0 0,1-4 1 16,0 3-2-16,4-3 0 0,0 2-4 15,4-2 0-15,4 0 1 0,0-3-1 0,3 1 0 16,1 0 0-16,5 0-4 0,2-3 4 15,11 1-2-15,-5-4-3 0,8 1 1 0,-5-2 2 16,8-1-3-16,2-1 7 0,6-2-8 16,-3 2 0-16,2-3 1 0,0-1-2 15,3 0-2-15,3 0 6 0,-1-1-10 16,0 1 2-16,3-2-4 0,-3 0 2 0,0-1-3 16,-4-1 3-16,-1 0 0 0,5 0 2 15,-7 2-1-15,4 0-2 0,-6-1-1 0,2-2 6 16,-1 0 2-16,-2 1-4 0,-1 0 1 15,2 1 1-15,-4-1-3 0,-1 2 8 0,4-2-6 16,-2-1 4-16,7-1-2 0,-2 2-3 16,-5 0 5-16,2-1-4 0,-2 1 3 0,0-2-4 15,0 1 6-15,-6-1-5 0,-4 4 1 16,-2-4 0-16,-1 2 2 0,1 1-2 16,-3 1 0-16,1 0 8 0,-3 0-9 0,-1 2 3 15,1-2-3-15,1 2 4 0,-3 0-3 16,1 0 7-16,2 0-6 0,-3 0-1 15,2 0 3-15,-2 0-3 0,0 0 3 0,2 0 0 16,-2-2 0-16,2 1-1 0,0 1 0 16,1 0 1-16,-4 0-1 0,5 0-1 0,-1 0 1 15,-1 0-2-15,0 0 3 0,-1 1 0 16,4 1 4-16,3 0-1 0,1-2 4 0,2 2-1 16,-3 0 4-16,2-2-6 0,3 0 3 15,-5 0 2-15,2 0-4 0,1 0 5 0,-1 0-1 16,-1-2-1-16,-1 0 0 0,-1 0-1 0,1 0 1 15,1 1-2-15,-5-6-1 0,2 4 3 16,1-1-4-16,-3-3 6 0,2-1-6 16,0 1-1-16,6-3 1 0,2-1 1 15,-7 3-2-15,6-3 0 0,-9 1 2 0,-2 2-2 16,1 0 2-16,-4 0-5 0,0 4 3 16,0-4-4-16,1 0 4 0,3-1-1 0,-6 3-1 15,1 1 0-15,-2-1 2 0,-1-2 0 16,-1 1 4-16,0 1 6 0,2 1 3 0,-7-3 3 15,3 0-7-15,-3 3 10 0,3-5-2 16,-4 1 2-16,-6-3 4 0,6 1 1 0,-7 0-4 16,-2-1 3-16,0-1-2 15,-2-1-3-15,-5-4-1 0,5 4-3 0,-6-5-1 0,0 0-4 16,-1-2-1-16,-1 0 2 16,2 0 1-16,-2 3-13 0,-2-2 3 0,2 2 3 15,2 4-5-15,-5-2 2 0,2 0-9 16,1 3 6-16,0 2-5 0,-3-2-3 0,-4 0 3 15,1 0 0-15,-1 1-3 0,-5-2 0 16,4 4 4-16,-4-2-1 0,4 3-4 0,-6-3 0 16,-4-1 1-16,4 1 1 0,1 5-1 15,3-2 1-15,-4-1-4 0,-1 2 2 0,0 1 2 16,-3-1-2-16,8 1-1 0,-8-1 1 16,3 1-5-16,1-1 2 0,-2 1 5 15,-1-1 1-15,-10-2 0 0,2 1 0 0,1 0-2 16,-4-1 1-16,3 1 0 0,3 1 5 15,7 3-2-15,-10-5-3 0,5 0 4 0,7 7-3 16,-4-5-1-16,2 3 6 0,0-1-2 16,-2-1-1-16,-1 2-2 0,3-2 1 0,-4 3-2 15,1-1 5-15,-1-1-1 0,-1 2-1 16,-5-6 5-16,1 7-7 0,5-1 5 0,-11-3 1 16,-2 2-5-16,6 2 0 0,-6-3 1 15,9 2 1-15,-10 1 3 0,8 1-7 0,3 2 4 16,2-2-2-16,0 2 2 0,-2 0-1 15,2 2 0-15,1 0-1 0,3-1 5 16,-4 1-2-16,3 1 0 0,-1 0-1 16,-1-1 0-16,-1 0-3 0,5 1 1 0,2 0-1 15,-6-1 5-15,6-1-2 0,-4 1 2 16,-1 0-2-16,3 0 1 0,-2 0 1 0,2 0-4 16,0 0 1-16,-1-1 0 15,1 1 1-15,2 1-1 0,0-3 3 0,-2 0 1 0,0 0 0 16,-1 2-4-16,-3-2-1 0,2 2 1 15,-7-2 1-15,3 0 5 0,-1 3-5 0,2-1 0 16,-1 1 3-16,2 0-2 16,-1-2 4-16,3 3-6 0,6-2-3 0,-2 0 6 15,2 0 1-15,0 0-2 0,6-2 1 16,2 2-14-16,-2-1-31 0,3-1-34 0,2 3-43 16,2-1-47-16,-1 0-50 0,1-1-79 15,3-1-138-15,5 0-190 0,0 0-123 0</inkml:trace>
  <inkml:trace contextRef="#ctx0" brushRef="#br0" timeOffset="5728.96">7365 15543 1653 0</inkml:trace>
  <inkml:trace contextRef="#ctx0" brushRef="#br0" timeOffset="6184.41">7359 15526 1483 0,'-7'-7'-46'0,"2"-1"6"15,4 3 13-15,-5-2 12 0,3 4 14 0,0 1 16 16,-4-4 17-16,2 2 13 0,3 3 12 16,2 1 3-16,-6-5 2 0,6 5-2 15,-4-1-6-15,4 1-1 0,-4-4-9 16,4 4-4-16,0 0-3 0,0 0-2 0,-12 7 3 0,10 1-1 16,-3 0 2-16,1 2 0 15,1 1-3-15,2 2 1 0,-3 4-3 0,1 2-4 16,1 2 4-16,0 5-3 0,1 1-5 15,1 3 0-15,0 7-1 0,1 7-6 0,3-1-1 16,1 1 0-16,-2 1-5 0,11 12 2 16,-4-3-1-16,5-1-2 0,-2 4-2 0,2-4 2 15,5 5-5-15,3-1 0 0,2-2-1 16,4 2 2-16,3-2-1 0,6-3 3 0,4 2-9 16,3-6 2-16,7 0-5 0,13 9 7 15,-8-14-5-15,-2-2 10 0,7-3-6 0,15 8 4 16,8-7 1-16,-17-9 2 0,21 6 4 15,-16-13 2-15,1-3-3 0,8 1-6 16,-3 0 1-16,4-8-2 0,-1 1 2 16,-2-3 0-16,4 0-2 0,3-1-2 0,-7-2 2 15,2-3 0-15,3 1 0 0,4-1-2 16,-4 0 0-16,5-2 4 0,3 2-6 0,1-3 0 16,3 3-1-16,0-2 0 0,2-1-1 15,-4 2-2-15,2 1 0 0,2 0-2 0,19 2-2 16,-26 1-2-16,-2-5-5 0,-4 3 1 15,0-1-5-15,-6 2-4 0,-4-2-4 0,-9-1-8 16,-12 1-12-16,-3-3-19 0,-4 4-20 16,-1-4-31-16,-12-2-42 0,-3 2-44 15,-7-2-68-15,-2 0-309 0,-1-2-78 16</inkml:trace>
  <inkml:trace contextRef="#ctx0" brushRef="#br0" timeOffset="6842.98">14461 15642 1416 0,'4'-6'-93'0,"-2"2"31"16,0 0 15-16,0-2 19 0,-2 3 14 15,2-1 12-15,0 0 13 0,-2 4 15 0,0-3-10 16,0 3-1-16,0 0 16 0,0 0 8 15,0 0 9-15,-6 11 4 0,2-2 7 0,-3 3-4 16,-1 1 2-16,-1 5-1 0,-1 3 3 16,-5 10-1-16,-1 3-1 0,-5 2-4 15,0 7 2-15,-4 4-1 0,-7 0-2 0,0 4-5 16,-5 0-6-16,-3 2-2 0,-5 0-3 16,-8 11-3-16,2-15-3 0,-14 12-5 0,0-2 0 15,0-1-4-15,0-1 2 0,10-13-3 16,3-3-4-16,0-1-1 0,-5 1-6 0,4-3 4 15,-4-2 0-15,0 0-2 0,7-4 0 16,-7-3-4-16,2-1 1 0,0-3 0 0,-4 0-6 16,1-3 0-16,-6-4-5 0,-1-1-10 15,-5-8-19-15,-2 1-23 0,-5-5-22 0,4-5-27 16,-2-2-32-16,1-3-30 0,5-6-20 16,6 0-28-16,8-3-294 0,13 2-12 15</inkml:trace>
  <inkml:trace contextRef="#ctx0" brushRef="#br0" timeOffset="7837.64">10408 16917 1298 0,'2'-6'-42'0,"-2"2"25"16,0 0 17-16,0-1 15 0,0 5 7 16,0-8 18-16,0 7 9 0,0 1 0 15,0 0 1-15,0-4-2 0,0 4-1 0,0 0 2 16,0 0 7-16,9 16 2 0,-8-2 4 16,-1 1 6-16,2 4-3 0,1 3 4 15,-3 1-5-15,0-1 0 0,-3 5-5 0,3 1-4 16,-2-1-6-16,1-1-4 0,-1-3-5 15,-1 0-2-15,1-2-4 0,2 0-4 16,-2-6-4-16,0 0 1 0,0-2-3 0,2-2-2 16,-2-2 2-16,0 1-2 0,0-2 2 15,2-1 1-15,0-3-1 0,0 0-3 0,0-4-3 16,0 0 0-16,8-13-4 0,-4 0-4 16,4-12-6-16,3-15 0 0,4-11-5 0,1-4-2 15,1-1-1-15,3-3 1 0,-4 4 1 16,1 1 0-16,2 4 0 0,-4 14-1 0,-5 1 3 15,-2 6 0-15,-1 8 0 16,-1-1 1-16,0 6 4 0,-2 2-2 0,3 6 0 16,-5-2-5-16,2 3 3 0,-2-2-4 15,-2 9 2-15,2-6-1 0,-2 6 1 0,2 0 4 16,-2 0 5-16,0 11 2 0,0-1 1 16,-2 1 2-16,0 4-1 0,0-2 7 0,0 3-2 15,0-2-3-15,0 2 2 0,-1 0-1 16,1-2-2-16,0-1-1 0,2-2-1 0,0-3 2 15,2 1-1-15,0-2 1 0,-2-1 1 16,3-2-3-16,3-1-1 0,-2-1 2 0,-4-2-1 16,12-3 3-16,-1-3-7 0,0-1 3 15,-1 0-2-15,1-4 4 0,1 2-1 16,-2 2-3-16,2 0 2 0,-7 1-4 16,5-1 4-16,-5 2-3 0,2 1-1 0,-6 1-2 15,4 1 2-15,-5 2-3 0,8 4 10 16,-6 3 5-16,0 5 3 0,-2 1 6 0,-2 6-3 15,0 1 0-15,-2 7 2 0,-3 7-4 16,2 3-5-16,-2-6 1 0,1 5-4 0,-5-1 0 16,5-8-13-16,-1-2-24 0,4-2-31 15,1-2-35-15,-3-3-42 0,3 1-43 0,2-6-54 16,0 0-60-16,0-1-92 0,2-3-49 16,5-5-112-16,-4-2-44 0</inkml:trace>
  <inkml:trace contextRef="#ctx0" brushRef="#br0" timeOffset="8061.7">11061 16614 1429 0,'1'-3'-6'0,"2"-1"14"16,-1-2 11-16,-2 5 1 0,0 1 2 16,0 0 12-16,0 0 20 0,0 0 13 15,0 21 3-15,-2-5-1 0,2 5-1 16,-3 5-4-16,-2 13-6 0,-2 0-4 0,3 2-3 15,-5 4-8-15,1-4-3 0,0 0-7 16,-1 0-11-16,4-3-28 0,-7-4-34 0,4 0-36 16,2-7-35-16,0-7-33 0,3-3-36 15,-1 1-48-15,3-7-260 0,-4 0 6 16</inkml:trace>
  <inkml:trace contextRef="#ctx0" brushRef="#br0" timeOffset="8339.84">11010 16650 1260 0,'2'-22'-43'16,"1"10"20"-16,-1-1 22 0,-2 1 19 16,2 6 25-16,0-2 17 0,-1 2 11 15,-1-1-1-15,0-2-6 0,3 2-5 16,-3 7-6-16,9-9-3 0,-9 9-6 0,8-4-3 16,-8 4-2-16,12 6-1 0,-1 1-1 15,1 4 3-15,5 5 4 0,4 9-7 0,-4-1 4 16,2 2-2-16,-2 2-2 0,-4-4-6 15,-8-3-3-15,3 0 0 0,-3 2-3 0,-3-3 1 16,1 1-1-16,-6 1 0 0,1-3 0 16,-4 1 0-16,-3 1-5 0,-1-4 1 0,-3 0-2 15,-1-4-3-15,1-4-4 0,1 0-28 16,-1-6-33-16,3-3-51 0,-2 0-54 0,0-7-63 16,4-5-432-16,2-3-146 0</inkml:trace>
  <inkml:trace contextRef="#ctx0" brushRef="#br0" timeOffset="8764.65">11423 16496 1749 0,'0'0'-27'0,"0"0"2"16,5-5 2-16,-5 5 11 0,0 0 18 15,0 0 25-15,4 10 11 0,-4 0 11 16,-2-1 4-16,0 3-1 0,-3 4 0 0,4 2-1 16,-6 3-2-16,1 3 1 0,0 0 7 15,-2 10-4-15,-3 0-3 0,0 4-1 0,1-1 3 16,2-1-8-16,-3-1-1 0,3 3-3 16,1-10-4-16,3-2 0 0,0-1-4 0,2-1-3 15,-1-1-4-15,3-4-4 0,3 2 1 16,-1-5-4-16,2 2 3 0,0-3-1 0,3-2-2 15,-2-2-1-15,4-3-4 0,-1-3-1 16,5 1 5-16,0-6-6 0,-1-4-1 0,5-1 0 16,5-7-4-16,5-8 1 15,-4-7 1-15,6-11 1 0,-1-1-6 0,-1-6 1 16,-2 2-1-16,-4-2-2 0,-2 10 3 16,-3 3-3-16,-5 1-4 0,0 6 2 0,-6 6-11 15,-2 1-10-15,3 1-19 0,-3 4-31 16,-3 0-38-16,1 1-60 0,-2-3-68 0,-2 6-119 15,1 2-86-15,-2-2-121 0,1 4-62 16</inkml:trace>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1:44.845"/>
    </inkml:context>
    <inkml:brush xml:id="br0">
      <inkml:brushProperty name="width" value="0.05292" units="cm"/>
      <inkml:brushProperty name="height" value="0.05292" units="cm"/>
      <inkml:brushProperty name="color" value="#FF0000"/>
    </inkml:brush>
  </inkml:definitions>
  <inkml:trace contextRef="#ctx0" brushRef="#br0">8777 6458 474 0,'0'0'83'0,"-6"-3"-13"16,6 3-32-16,0 0-5 0,0 0 1 0,-2-2 3 15,2 2-10-15,0 0 4 0,0 0 8 16,0 0-12-16,0 0 4 0,-5-4-4 0,5 4-3 16,0 0-3-16,0 0 4 0,0 0 2 15,0 0-7-15,0 0 4 0,0 0-8 0,0 0 14 16,0 0-5-16,0 0 2 0,0 0 2 16,0 0-3-16,0 0 5 0,0 0 0 0,0 0 4 15,0 0 0-15,0 0 2 0,0 0-2 16,0 0-4-16,0 0 5 0,0 0-1 15,0-5-3-15,0 5 2 0,0 0-3 0,0 0-2 16,0 0 3-16,0 0-9 0,9-2-1 16,-9 2 1-16,0 0-3 0,8-1 0 0,-8 1-5 15,11 0 1-15,-2 0 2 0,-1 0-2 16,2-2-5-16,2 2 0 0,1 0-1 16,-1-2 2-16,3 2-1 0,0-2-2 0,4 0-2 15,0 2 4-15,0 0-6 0,1-2-7 16,-2 2 9-16,4-1-4 0,0 1 3 0,-2 0-1 15,4 0-4-15,-3 0 1 0,2 0-1 16,1-2 2-16,-2 2 0 0,1 0 1 16,0 0-3-16,1 0 3 0,-4-4-2 0,3 4 1 15,2 0 0-15,-3 0 1 0,1 0-4 16,-1 0 0-16,-5 0 1 0,6-1 1 0,-6 1 2 16,3 1-3-16,-2-1 2 0,-1 0 0 15,2 0-1-15,-3 0 1 0,1 0-1 0,0-1 4 16,3 1-2-16,-4 0 0 0,8 0-1 15,-6 0 2-15,5 0-1 0,-4-2 0 0,4 2 2 16,1-2 0-16,-4 0-1 0,3 1 0 16,2 1 1-16,-1 0-5 0,-1-2 2 0,-1 2-3 15,6-4 7-15,-5 4-6 0,1 0 3 16,-4-2-1-16,3 1-3 0,1-1 2 16,-4 0 0-16,2 0-2 0,-4 0 3 15,5 0-6-15,-2-1 3 0,0 3-1 0,1-5 0 16,-2 3 5-16,3 0-7 0,1 0 5 15,-6-1-1-15,5 1-3 0,-2 0 5 0,2-1-4 16,0 3-1-16,1-4 2 0,-4 0 4 16,3 2-6-16,1 0 3 0,-3 1 4 0,1-1-3 15,5-1-3-15,-7 3 2 0,7-4 1 16,-8 3 0-16,5 1-1 0,-4 0-1 0,2 0-3 16,-4-2 2-16,5 2-2 0,-2 0 1 15,2-2 1-15,-1 2 2 0,-2 0-1 16,1 0 0-16,-2-2 2 0,4 2-3 15,-1 0 1-15,-4-2 1 0,1 2-1 0,0-2 0 16,2 2 2-16,-1-1 0 0,4-1-4 16,-5 2 4-16,-2-2-3 0,2 2 3 0,-5-2-3 15,0 2-2-15,-1-2 5 0,0 0-2 16,0 2 0-16,-3 0-2 0,-2-2 2 0,3 2 3 16,-2 0-3-16,-1 0 3 0,-1 0-2 15,-7 0 0-15,14 0 0 0,-14 0-2 0,11-1 4 16,-8 1-3-16,4-2 0 0,-7 2-2 15,8 0 2-15,-8 0-2 0,9-3 2 16,-9 3 1-16,0 0-3 0,8 3 4 16,-8-3-4-16,0 0 5 0,8-3-2 0,-8 3-2 15,0 0 2-15,7 3 1 0,-7-3-1 16,0 0 2-16,0 0 0 0,0 0-1 0,0 0-1 16,8 0-7-16,-8 0-13 0,0 0-22 15,0 0-21-15,0 0-31 0,2 3-33 0,-2-3-48 16,0 0-90-16,0 0-201 0,-5 6 27 15</inkml:trace>
  <inkml:trace contextRef="#ctx0" brushRef="#br0" timeOffset="4023.19">9705 5896 1267 0,'0'0'-9'0,"0"-6"13"0,0 1 17 0,0 5 14 15,0-8 14-15,0 5 9 0,0 3 5 16,2-10 0-16,-2 4 4 0,0 0-7 0,0 1-1 15,-2 0-4-15,0-1-3 16,2-2-4-16,-3 0-1 0,1 1-7 0,-1-4-4 16,-2-1-1-16,1-1-3 0,0 3-2 15,-3-3-8-15,4-1 1 0,-4 0-3 0,0-4-3 16,-1 4 1-16,0-1-6 0,-1-4-3 16,1 4 1-16,0-1 0 0,-1 2-4 0,1 0-5 15,1 3-5-15,-1 0-7 0,1 1-6 16,4 1-10-16,-4 2-20 0,2-1-19 0,0-2-30 15,0 3-28-15,2 1-38 0,1-1-50 16,-1 1-296-16,1 1-14 0</inkml:trace>
  <inkml:trace contextRef="#ctx0" brushRef="#br0" timeOffset="5092.16">8391 5277 1343 0,'-6'-3'-25'0,"6"3"25"15,0 0 21-15,0 0 14 0,-7-2 16 16,7 2 14-16,0 0 11 0,0 0 6 0,0 0-1 16,-3-3-1-16,3 3-4 0,0 0-2 15,0 0-5-15,0 0-3 0,0 0-4 0,0 0-9 16,0 0-2-16,0 0-5 0,0 0-7 15,0 0-1-15,12-8-3 0,-8 6-8 0,2-1-2 16,5-3-1-16,-1 2-7 16,3-4-1-16,1 1-5 0,1 1-12 0,2-1-8 0,0 0-16 15,-1-1-13-15,1 2-25 0,-2-2-14 16,0 2-34-16,-5 2-29 0,0 0-28 16,0-1-24-16,-5 3-391 0,4 1-84 15</inkml:trace>
  <inkml:trace contextRef="#ctx0" brushRef="#br0" timeOffset="5476.09">8557 5259 1468 0,'-2'4'-75'0,"2"-4"26"16,-3 2 7-16,3-2 20 0,0 0 8 0,-3 4 2 15,3-4 9-15,-5 3 3 0,5-3 13 16,0 8 7-16,0-4 3 0,0 4 1 15,0-1-1-15,0 0-2 0,3 3-6 0,-3 0 4 16,2 1 3-16,-4 2-5 0,-1 0-2 16,1 0 6-16,-2 1-5 0,4-1 0 0,-4-1 1 15,0 1 8-15,-1-2 0 0,2 1 4 16,-4-1 4-16,2 0 12 0,0-1 1 0,2-5 8 16,-1 1 8-16,0 1 2 0,-3-2 5 15,3-2 4-15,3-1-4 0,-4 0-2 0,5-2 2 16,-7 2-8-16,7-2 3 0,0 0-6 15,0 0-2-15,0-11-8 0,0 11-6 16,5-12-2-16,-1 6-1 0,2-1-11 16,6-2-1-16,-2-1-4 0,5 1-6 0,1-3 1 15,1-1-7-15,2 2-4 0,-1-1-15 16,14-3-12-16,-7 2-27 0,-2 6-29 0,1-3-28 16,-1 2-44-16,-1-1-50 0,1 3-41 15,3-2-429-15,-3 1-162 0</inkml:trace>
  <inkml:trace contextRef="#ctx0" brushRef="#br0" timeOffset="5917.23">8963 4983 1747 0,'-1'-11'-38'16,"-3"6"28"-16,2-1 21 0,-1 3 18 0,1 1 11 15,2 2 8-15,0 0 0 0,-3-6-1 16,3 6 1-16,-3-3-4 0,3 3-4 0,0 0-8 16,-7-4-2-16,7 4-1 0,0 0-3 15,0 0-5-15,0 0 0 0,-14 7-6 0,6-3 4 16,2 0-4-16,-1 1-1 0,0 0-6 16,-1 1 0-16,4 1-1 0,-4-2 2 0,3 0 1 15,4 3-5-15,-6-3-1 0,5 1 0 16,0 0 0-16,4 0-3 0,-2 1 2 15,7 0 1-15,-4-1-2 0,6 2 4 16,-1-1-6-16,5 2 0 0,2-1 2 0,4 4 3 16,-3-3-2-16,1 3 2 0,5-4-1 15,-2 4-3-15,1 0 0 0,-2-3 1 0,0 2 0 16,-3 0 0-16,1 1 1 0,-2-3 0 16,-5-1-6-16,1 0 5 0,-4-1 6 0,-2 1-5 15,0-1 2-15,-3 1 0 0,3 1 1 16,-8-1-3-16,-1 1 4 0,-2-1 0 0,-3-1-3 15,-1 3-21-15,-3-3-22 16,3-3-53-16,-3-2-49 0,3-2-62 0,-3-4-109 16,0-1-242-16,5-1-55 0</inkml:trace>
  <inkml:trace contextRef="#ctx0" brushRef="#br0" timeOffset="6137.53">9289 4972 1446 0,'7'-2'-39'0,"-7"2"1"0,0 0 21 15,0 0 18-15,8 4 13 0,-3 3 11 0,-2 0 7 0,2 4 3 16,-3 1-6-16,3 6 3 16,0 5-3-16,2 1-7 0,-5 4 4 0,6 4-4 15,-3-1-9-15,-4-5-9 0,1 3-36 16,-2-3-18-16,2 0-51 0,1-1-34 0,1-4-60 15,-4-6-187-15,1 0 105 0</inkml:trace>
  <inkml:trace contextRef="#ctx0" brushRef="#br0" timeOffset="6518.06">9304 4988 1027 0,'-5'-36'-3'0,"2"6"16"15,-2 5 15-15,3 0 11 16,0 4 20-16,0 1 10 0,2 0 11 0,-2 2 2 15,2 3 8-15,-2 2-5 0,2-1-8 16,0 5-8-16,0-2-5 0,0 3-15 0,0-2-1 16,2 3-12-16,-2 1-2 0,2 3-3 15,2-3 0-15,3 2-12 0,-1 1-1 0,3 0-10 16,-1 3-9-16,2 0-12 0,0 0-2 16,3 5-20-16,-2-2-4 0,-1 3-4 0,-2 1 0 15,3 1 2-15,-4 3 11 0,0 1-3 16,-2-1 3-16,0 2 2 0,-3 0 7 0,-4 0 3 15,2 1 4-15,-3 0-8 16,-1 0 17-16,-1 4-6 0,4-5 4 0,-6 1 0 0,3 1 8 16,3 1-8-16,-4-4 7 15,3 1-4-15,-1-1 0 0,3 0 3 0,0-1-6 16,3 2 5-16,4-1 3 0,-6-1 2 16,6 0-2-16,0 1 1 0,6 0 2 0,4 0 0 15,2 0-3-15,-3-2 1 0,8 0-7 16,-1 0-15-16,4-3-20 0,6 4-30 0,-1-5-29 15,6 2-49-15,2-1-264 0,-6-3 79 16</inkml:trace>
  <inkml:trace contextRef="#ctx0" brushRef="#br0" timeOffset="7269.08">10748 4660 1074 0,'-15'0'-27'16,"7"3"17"-16,-3-1 15 0,-2-1 8 15,3 3 4-15,2-2 9 0,-4 2 4 0,1-1-1 16,-2 4-7-16,2 0-5 0,-1-1-3 15,6 1 3-15,-5 0-1 0,3 1-8 0,2 2 4 16,-1-3-3-16,2 1-1 0,2-5-10 16,-1 5 2-16,2-2-8 0,2-2 2 15,0 1-3-15,2 1 3 0,0-3 0 0,3 1-2 16,-4 0 4-16,3 2 1 0,3-4-2 16,-6 0 2-16,4 2 7 0,-5-4-1 15,7 3 10-15,-7 1 13 0,0-4 12 0,1 3 3 16,-1-3 3-16,0 6-4 0,2-1 2 15,-4 0 0-15,1 2 12 0,-6 4 5 0,1 1 2 16,-5 3-3-16,3-1-2 0,0 4-5 16,-4 2-3-16,-2-3-2 0,3 5-4 0,3-3-4 15,0-1-2-15,-1 0-8 0,5-4-4 16,0 1 0-16,2-3-5 0,2 1 1 0,5 1-1 16,-2-5-2-16,6 2-7 0,-1-4-1 15,5 3-13-15,6-4-15 0,-1-3-11 16,6-1-13-16,-3-2-27 0,-1 0-21 0,4-3-43 15,-3-1-41-15,1 0-77 0,5-1-229 16,-7-3 12-16</inkml:trace>
  <inkml:trace contextRef="#ctx0" brushRef="#br0" timeOffset="7525.64">10893 4765 1302 0,'-3'-4'60'16,"1"0"30"-16,2 4 14 0,0-6 14 16,-1 2 7-16,1 4-4 0,0 0-6 0,-2-5-11 15,2 5-13-15,0 0-10 0,0 0-10 16,0 0 1-16,0 0-13 0,22 12-4 0,-9-1-7 16,2 0-4-16,2 4-4 0,3 7-8 15,5 1-13-15,0-1-15 0,1 0-15 0,0 2-24 16,-3-2-26-16,2 2-33 0,-5-7-41 15,-5-1-40-15,2-2-34 0,-5-1-56 0,1-1-337 16,-3-5-102-16</inkml:trace>
  <inkml:trace contextRef="#ctx0" brushRef="#br0" timeOffset="7723.11">11235 4781 1531 0,'-6'-7'-35'0,"-1"3"26"15,1 1 21-15,-1 1 6 0,-1 4 16 0,8-2 14 16,-20 3 5-16,5 5 0 0,-2 2 3 16,-10 5-9-16,-1 4-4 0,1 2-2 0,-3 1-4 15,1 5-6-15,2-1-2 0,1 3-2 16,-4 7-13-16,4-8-19 0,3 3-35 0,2-3-46 16,2-1-49-16,8-6-70 15,6-3-326-15,0-5-33 0</inkml:trace>
  <inkml:trace contextRef="#ctx0" brushRef="#br0" timeOffset="8253.03">11505 4738 1380 0,'-3'-4'-38'0,"-2"3"23"0,5 1 18 0,-9-2 16 15,9 2 5-15,0 0 9 0,-13 3-2 16,3-1 7-16,5 2 2 0,-7 3-4 0,0 3-4 16,-1 2-1-16,-1 0 1 0,1 4-2 15,1 0-6-15,-1 6-1 0,0-1 2 0,-1 5-4 16,3-2-7-16,3-1 1 0,-1 0 0 15,6-7 2-15,3 4-2 0,-2-4-4 0,4 0 0 16,1-4-2-16,2 5 1 0,3-7 0 16,-1 1 2-16,3-2-4 0,5-2-1 0,-3-2-2 15,3-5-1-15,4 0-3 16,-3 0 0-16,1-3 2 0,5-7 1 0,-4 4 0 16,2-3-4-16,-4-2 3 0,1-3 1 15,0 0 7-15,-5-2 3 0,1 1 4 0,-1 3 11 16,-4-1 8-16,-1 4 4 0,0 0-4 15,-4 2-9-15,2 0-2 0,0 2-4 0,-5 1-6 16,1 3-3-16,-1 1 4 0,0 0-3 16,0 0-2-16,0 0-1 0,-19 7-3 0,13-2 5 15,2 0-5-15,0 4-2 16,-3 0 0-16,3 0-2 0,0 2-6 0,4-4-9 16,-2 2-14-16,4-2-5 0,-2 4-15 0,4-4-16 15,0 0-25-15,7 0-24 0,-1-3-25 16,5 0-18-16,3-3-34 0,6-1-323 15,-1 0-14-15</inkml:trace>
  <inkml:trace contextRef="#ctx0" brushRef="#br0" timeOffset="8491.94">11901 4867 1345 0,'-7'-4'10'16,"2"2"32"-16,4-1 17 0,1 3 17 15,-7-6 7-15,3 5 13 0,4 1 5 0,0 0-9 16,-4-2-15-16,4 2-10 0,0 0-6 16,-9 7-2-16,8 0-6 0,-1 4-2 0,-3 1-4 15,3 8-1-15,0 7-6 0,-1 1-3 16,2 11-5-16,1 1 1 0,0-6-10 16,0-2-6-16,0-4-13 0,0 3-37 0,1 7-34 15,2-6-48-15,-3-8-52 0,2-3-58 16,0-4-436-16,0 0-158 0</inkml:trace>
  <inkml:trace contextRef="#ctx0" brushRef="#br0" timeOffset="8752.07">11896 4888 1710 0,'-2'-18'-62'0,"-1"6"25"15,1 0 29-15,1 2 31 0,-4 3 21 16,5 2 16-16,-2-2 6 0,0 1 7 0,2 1-2 15,0 2-12-15,0 3-7 0,2-8-8 16,-2 8-4-16,7-4-5 0,-1 4-6 0,4 0 0 16,-1 4-4-16,6 0-2 0,0 1-4 15,-2 2-6-15,2 1-6 0,0 4-10 0,-3-3-6 16,1 2-2-16,-2 3 0 16,-3 0 1-16,-2 0-9 0,1 1-9 0,-3-1-14 15,-4 0-10-15,0 0-23 0,-4-1-45 16,-1-1-37-16,2 1-67 0,-2-6-305 0,-1 0-32 15</inkml:trace>
  <inkml:trace contextRef="#ctx0" brushRef="#br0" timeOffset="8940.33">12063 4817 1435 0,'-1'-4'25'0,"1"4"26"0,-2-3 5 0,2 3 5 0,0 0-7 15,3-7-5-15,2 1-4 16,4 2-10-16,1 0-3 0,5-2-3 0,1-1-11 16,1 1-26-16,8-1-40 0,-1-1-37 15,2 0-64-15,6-1-58 0,0 2-267 0,-9-1 19 16</inkml:trace>
  <inkml:trace contextRef="#ctx0" brushRef="#br0" timeOffset="9207.31">12207 4616 1252 0,'-9'-3'-21'0,"9"3"17"16,-8 0 7-16,8 0 17 0,-6-2 4 16,6 2 8-16,-9 2-8 0,9-2-4 0,-6 6 7 15,-1-2 6-15,3 5 0 0,-4 1-4 16,1 7 3-16,-1-2 4 0,2 6 4 0,-3 4-1 15,1 6 1-15,-1-3 0 0,6-1 2 16,-6 7-8-16,8-6-1 0,-2-1-3 0,6-4 0 16,-3 1-5-16,3 1-6 0,7-2-12 15,2-3-24-15,0-1-28 0,3-3-32 0,1-2-31 16,1-1-46-16,6-6-48 0,3 2-246 16,0-4 44-16</inkml:trace>
  <inkml:trace contextRef="#ctx0" brushRef="#br0" timeOffset="10255.53">7967 4254 1149 0,'-10'2'-57'0,"5"-2"12"0,5 0 11 16,0 0 22-16,-10 2 12 0,10-2 13 0,0 0 10 16,-8-2 8-16,8 2 6 0,0 0 3 15,0 0 2-15,0 0 2 0,0 0 0 16,0 0 1-16,-2-4-4 0,2 4-1 0,10-7-11 16,5 0 2-16,5-6-4 0,10-1-1 15,5-2-12-15,4-2-29 0,9-3-38 16,0 1-34-16,-9 2-37 0,10-2-45 15,-11 4-199-15,-5 0 120 0</inkml:trace>
  <inkml:trace contextRef="#ctx0" brushRef="#br0" timeOffset="10660.71">8288 4157 926 0,'-2'5'-47'0,"0"-3"10"15,2-2 13-15,-4 4 5 0,4-4 10 16,-7 2 5-16,7-2-4 0,-2 5 7 16,2-1 12-16,2 1-4 0,1 2 11 0,1 4 8 15,0 0 3-15,0 5 0 0,4 0-6 16,-1 5-2-16,1 1-2 0,-4 3 2 0,4-2-1 16,-1 12-14-16,-1-8 12 0,-4 0 0 15,1-5-8-15,-3-1 4 0,2 2 3 16,-4-3 10-16,2-4 14 0,-5 5 5 0,4-5 10 15,-6 2 9-15,2-4 14 0,0 1 8 16,-4-2 6-16,-2-3-1 0,3 0-2 0,2-4 2 16,-5 1-4-16,6-4-3 0,-4 0-8 15,3 0-10-15,6-3-7 0,0 0-4 16,-13 0-8-16,13 0-1 0,0 0-11 16,-4-11-4-16,4 11-6 0,8-15-5 0,4 1-3 15,5-1-6-15,6-7-4 0,3 3-11 16,-1 0-8-16,0 0-14 0,5 0-18 0,-9 6-16 15,8-4-18-15,1 2-34 0,-5 4-36 16,-7 1-58-16,4-1-80 0,-2 3-248 0,-5 1-37 16</inkml:trace>
  <inkml:trace contextRef="#ctx0" brushRef="#br0" timeOffset="11081.2">8580 4275 1473 0,'-3'-4'25'16,"2"1"19"-16,-1-1 5 0,2 4 6 15,-5-5-2-15,5 5 0 0,-4-1-8 16,4 1-3-16,0 0-5 0,0 0-5 0,0 0-5 16,0 0-3-16,0 0 4 0,9 17-3 15,-3-5 3-15,3-4-3 0,-3 6-1 0,1 0 0 16,3 0-4-16,0-1-1 0,-2 3-2 15,-1-3-8-15,1 1 5 0,-2-4-1 16,0 2-3-16,1-2 2 0,-1-3-1 16,-2-1 3-16,1-1 8 0,0-1 23 0,-2 0 7 15,1-4-3-15,-4 0-3 0,15-6-7 16,-9 2-2-16,5-5-2 0,-3-5-9 0,2-2-1 16,5-3-2-16,-5 4-5 0,3-3 1 15,0 4-1-15,-1 1-3 0,-5 1-2 16,1 3 0-16,-1-1-5 0,-2 4-5 0,2-1-3 15,-1 3 0-15,1 0-3 0,1 4 4 0,3 0-2 16,-5 4 2-16,4 0-4 0,0 3-8 16,5 0-7-16,-2 2-11 0,-2 2-23 0,-1 1-22 15,3-1-49-15,-1 1-57 16,-1 6-47-16,-1-7-109 0,2 3-244 0,-3-7-79 16</inkml:trace>
  <inkml:trace contextRef="#ctx0" brushRef="#br0" timeOffset="11304.16">9094 4100 1605 0,'-4'-2'24'0,"2"0"26"16,2 2 20-16,-4-3 10 0,4 3 11 0,-4-2 8 15,4 2-3-15,0 0-5 16,0-7-10-16,0 7-10 0,5-5-9 0,0-1-8 15,3-1-3-15,4 1-11 0,3-4-22 16,5 1-23-16,-1-3-29 0,-5 6-36 0,3-4-49 16,-5 2-47-16,3 0-46 0,0 0-67 15,-5 0-299-15,0 0-78 0</inkml:trace>
  <inkml:trace contextRef="#ctx0" brushRef="#br0" timeOffset="11556.97">9125 3748 1436 0,'-1'-2'-76'0,"1"2"10"0,-9 0 12 15,9 0 4-15,0 0 18 0,0 0 21 0,-6 4 17 16,4 3 20-16,0 1 6 0,2 3 13 16,2 4 9-16,1 5-2 0,2 4 5 15,5 12-4-15,-1 0-6 0,2 2-2 0,-1 1 1 16,0 0-8-16,3-3 0 0,0 1-2 15,0-1-9-15,-1 0 0 0,3-4-2 0,-1 2-4 16,-2 0-18-16,2-4-25 16,-2-8-25-16,1-3-37 0,0 1-37 0,1-6-49 0,9 6-300 15,-2-8 23-15</inkml:trace>
  <inkml:trace contextRef="#ctx0" brushRef="#br0" timeOffset="12320.37">12344 4804 1251 0,'1'-5'-13'0,"-1"5"8"16,0 0 0-16,2-4-2 15,-2 4 13-15,0 0 14 0,0 0 4 0,7 9 10 16,-4 0 0-16,-1 2 8 0,1 0 2 15,1 1-7-15,2 6-3 0,-4 1-4 0,3-1-1 16,-1 0-1-16,-2 4-3 0,0-3-3 16,0 1-16-16,0-2-20 0,-2 1-25 0,3-5-36 15,-1-1-40-15,-2-1-51 0,0-3-252 16,1-3 73-16</inkml:trace>
  <inkml:trace contextRef="#ctx0" brushRef="#br0" timeOffset="12473.15">12452 4616 1156 0,'-1'-16'21'0,"-2"5"10"0,-1 4 20 0,1-1 5 15,1 2 8-15,0 0-9 0,2 2 1 16,0-1-15-16,0 5-22 0,-1-5-48 0,1 5-39 16,0 0-29-16,12 0-40 0,-12 0-278 15,19 7 75-15</inkml:trace>
  <inkml:trace contextRef="#ctx0" brushRef="#br0" timeOffset="12800.53">12730 4783 1115 0,'0'0'60'0,"0"0"29"0,-5 5 17 16,5-5 9-16,0 0 8 0,0 0-1 15,0 0 5-15,-2 3-5 0,2-3-12 0,0 0-8 16,0 0-15-16,0 0-3 0,0 0-16 15,0 0-11-15,2 8-3 0,3-6-9 0,-3 1-7 16,1 4-13-16,4-1-9 0,-1 4-11 16,1 1-3-16,-4 2-4 0,4 1-1 0,0 0 0 15,-6-1 0-15,3-1-1 0,-1 2 3 16,-3 1-3-16,0-1 4 0,-5 0 4 0,3-1 1 16,-2 1 7-16,-5 0 7 15,1 0 6-15,0-1-1 0,-4-4 8 0,-2-2-4 16,2 0 1-16,-1-3-7 0,3-3 2 15,-3-2-7-15,1-3-18 0,2-3-23 0,-1-6-35 16,0-4-32-16,5-5-36 0,2-3-44 16,4 5-37-16,0-1-32 0,2 5-431 0,5-3-166 15</inkml:trace>
  <inkml:trace contextRef="#ctx0" brushRef="#br0" timeOffset="13204.14">12838 4769 1666 0,'7'5'-101'15,"-3"-3"37"-15,-2 1 28 0,0-1 27 16,2 2 17-16,3 4 13 0,-6 0 11 16,4 1 1-16,-3 0 3 0,5 5-3 0,-6-1 1 15,3 4-3-15,4 0-2 0,-5 2-1 16,4-2-4-16,-4 1 0 0,2 2 0 0,-1-4-8 15,1 2 0-15,-4-6 0 0,1 3 2 16,3-3-1-16,-1-1-2 0,-3-4 3 0,2 2 18 16,-1-2 18-16,-2-2 10 0,2-1 6 15,-2-4-3-15,0 0-9 0,0 0-9 16,8-11 0-16,-3 4-11 0,2-5-3 0,-2-3-3 16,2 0-1-16,-4 0-7 0,4-3 0 15,-3 4-4-15,5-1-2 0,-1 3 0 0,-1 2-2 16,-4 0-4-16,2 2 3 0,-1 1-12 15,1 1-1-15,-4-1-2 0,1 4-3 0,3 2-3 16,-5 1 1-16,0 0-7 0,14 4-1 16,-8 3 2-16,3 0-5 0,-3 4-11 15,4 2-19-15,2-1-29 0,-7 6-35 0,2-4-55 16,-3 4-57-16,5 0-443 0,-6 0-159 16</inkml:trace>
  <inkml:trace contextRef="#ctx0" brushRef="#br0" timeOffset="18940.59">15298 6271 1617 0,'-8'1'-120'0,"8"-1"29"16,0 0 18-16,-7 0 26 0,7 0 15 15,0 0 19-15,0 0 14 0,0 0 6 0,0 0 4 16,0 0 8-16,0 0-1 0,0 0 6 16,0 0-3-16,0 0 7 0,0 0-7 0,0 0 4 15,0 0-3-15,0 0-2 0,0 0 0 16,0 0-2-16,0 0 0 0,0 0-4 15,0 0 0-15,0 0-1 0,0 0 4 16,26-1-4-16,-26 1-3 0,14 0 2 0,-7 0-3 16,3 0 8-16,0 0-4 0,4 0-3 15,-1-2 2-15,2 2 2 0,0-3-1 0,2 3 0 16,2-2 1-16,-5 2 0 0,3-1-1 16,6 1-1-16,-8-2-3 0,9 2 4 0,-6-2 0 15,5 2-1-15,3-2-3 0,-6 2 5 16,3 0-6-16,2 0 4 0,-1 0-8 0,1 0 2 15,-2 0 4-15,2 0-5 0,0 0 3 16,0 0-6-16,2 2 0 0,1 0 1 0,-3 0-4 16,1-1 3-16,-5-1-6 0,1 2 0 15,2-2 0-15,-3 0-3 0,-1 3 2 0,4-1-3 16,-3-2 2-16,1 0 4 0,2 1-2 16,-1 1 0-16,0 0 1 0,6 0-1 15,1 0 0-15,0 0-4 0,-3 0 5 0,2 1 0 16,0 0 3-16,-2 0-4 0,5-1 2 15,-4 2 2-15,1-3-2 0,-3 4 0 0,2-4 2 16,1 3 0-16,3-4 1 0,-2 2 0 16,-3 0-2-16,-2 0 4 0,5-2-3 0,-3 2-3 15,2-4 6-15,-2 2-4 0,5 2 4 16,-7-2-1-16,7-2-2 0,-4 2 0 0,4 0 1 16,0 0-2-16,-1 0 1 0,1 2 1 15,2-2 3-15,-6 0-3 0,7 0-4 16,-5 1 4-16,2-1-2 0,0 2 6 15,-1 1-6-15,1-1-2 0,0 1 3 0,-2-3-2 16,5 4 4-16,4 2 1 0,-6-5-3 16,2 1-1-16,-6 2 3 0,2-2 0 0,3 0 4 15,-1-1-7-15,1-1 2 0,10 2-1 16,-5-2-2-16,-4 2 3 0,10-2-1 0,-6 0-2 16,4 0-3-16,4 0-2 0,-3 3 0 15,-3-1-5-15,1 1-2 0,1 1 2 0,-8-2-6 16,-3 2 1-16,10 1 0 0,0 0-1 15,2-1 5-15,-3 3-3 0,-1 0-1 0,0-1-9 16,2 1-10-16,0-4-4 16,-2 1-19-16,0 5-2 0,-3-6-14 0,2 3-9 15,-8-4-20-15,-1 1-15 0,-1-1-240 16,-1 1 129-16</inkml:trace>
  <inkml:trace contextRef="#ctx0" brushRef="#br0" timeOffset="20207.68">16564 6994 924 0,'0'0'-22'0,"-9"-2"11"0,9 2 17 15,-3-2 1-15,3 2 11 0,0 0 15 0,-12 0 14 16,12 0 4-16,0 0 3 0,0 0 10 16,0 0-2-16,-6-2-1 0,6 2-4 0,0 0 7 15,0 0 1-15,0 0-4 0,0 0 0 16,18-7-1-16,-13 5 3 0,5 0-4 0,3 0 0 15,2 0-4-15,6-2-3 0,0 1 3 16,6 1-2-16,5 0-2 0,10-4 0 0,4 4-2 16,3 2-7-16,3-1-1 0,3-1-7 15,12 2-1-15,1-3-4 0,2 1-3 0,4 4-6 16,-4 1 8-16,7-6-11 16,-2 6-2-16,-1-6 3 0,3 3-9 0,-6-2-2 15,5 1-2-15,-5-3-6 0,3 4-4 0,-2-2-1 16,-6-2-8-16,-12 2-3 0,-1 2-3 15,0 2-1-15,0-4-2 0,-5 2 0 0,-2 2-7 16,-6-2-1-16,1 2-3 0,-4-2 1 16,-10 2-8-16,2-2-8 0,-6 0-13 0,2 0-6 15,-2 0-16-15,2 0-21 0,-1 2-14 16,-1-4-20-16,-3 4-25 0,4 0-327 0,-6 0 2 16</inkml:trace>
  <inkml:trace contextRef="#ctx0" brushRef="#br0" timeOffset="26840.44">22100 6397 1280 0,'0'0'-37'0,"0"0"36"16,0 0 6-16,0 0 14 0,0 0 18 15,0 0 6-15,0 0 11 0,0 0 6 16,0 0 0-16,0 0-1 0,2-3 0 16,-2 3-1-16,0 0-6 0,0 0 2 0,0 0 0 15,0 0-2-15,0 0-3 0,8-3 0 16,-8 3-5-16,5 0-2 0,-5 0-3 0,15 0-4 15,-8-2-3-15,6 2 4 0,1-2-6 16,-1 2-5-16,4 0 4 0,6-2-3 0,-1 2-3 16,7-2-2-16,-1 2 3 0,0 0 2 15,9-1-6-15,8 1-1 0,2-2-2 0,-1 2-2 16,6-2 2-16,1 2-4 0,0-2 0 16,-1 4 0-16,3-2-6 0,0 2 2 15,-3 0 1-15,4-1 0 0,-2 1 0 16,14 2-5-16,-1 1-4 0,-10-2 2 0,-3 1-2 15,1 0-2-15,2-1-4 0,-5 2-4 16,3-2-1-16,-3 0-3 0,3 1-2 0,-1-4-5 16,-1 1-6-16,0-1-2 0,-1 0-7 15,0-1-14-15,-2-3-13 0,-3 2-20 0,1-1-24 16,-6-1-20-16,-2 1-14 0,-7-1-29 16,-6-2-41-16,3 3-306 0,-10 0-19 0</inkml:trace>
  <inkml:trace contextRef="#ctx0" brushRef="#br0" timeOffset="30131.7">21632 6966 1269 0,'0'0'-72'0,"-6"1"25"0,6-1 18 16,0 0 22-16,0 0 15 0,0 0 20 15,0 0 12-15,0 0 11 0,0 0-4 0,0 0 7 16,0 0 8-16,0 0-2 0,18-9 8 15,-13 7 5-15,3-1 4 0,1-2-2 0,4 3 0 16,4 1-1-16,-4-1-3 0,9-2-2 16,-4 0-5-16,6 2-2 0,1 1-10 0,5-1 0 15,-2 2-5-15,17-4 3 0,1 2-11 16,4 2-5-16,-2 2-2 0,5-2-6 16,1 2-5-16,1 0-9 0,12 1-9 0,-2 3-18 15,2-2-26-15,-12-1-29 0,2 2-47 16,-5-2-23-16,1 1-46 0,-3 4-72 0,1-2-325 15,-8-9-83-15</inkml:trace>
  <inkml:trace contextRef="#ctx0" brushRef="#br0" timeOffset="30540.77">23636 7149 1529 0,'0'0'-16'16,"-5"-3"10"-16,0 1 15 0,5 2 13 0,-5-7 17 15,5 7 0-15,-1-3 0 0,1 3 0 16,0 0-10-16,8-6 0 0,-2 4-6 0,3 1-2 16,6-3-1-16,1 2 2 0,3 2-5 15,2-4-4-15,6 4 1 0,5-2-5 0,2 2 1 16,-1 0 0-16,14 0-4 0,-4 0-5 15,1 2-8-15,1 0-16 0,-8 0-18 0,-5 0-32 16,-3-2-35-16,-2 2-55 16,-2 0-92-16,-1-1-170 0,-8-1 66 0</inkml:trace>
  <inkml:trace contextRef="#ctx0" brushRef="#br0" timeOffset="34060.56">8851 8985 1049 0,'0'0'-71'0,"0"0"19"0,-7-1 12 15,7 1 13-15,0 0 5 0,0 0 20 16,-8 0 8-16,8 0 10 0,0 0 5 0,0 0 7 16,0 0 3-16,-8 0 2 0,8 0 6 15,0 0 7-15,0 0-3 0,0 0 2 0,0 0-2 16,-9 0-1-16,9 0 0 0,0 0 1 16,0 0-6-16,0 0-2 0,0 0-2 15,0 0 1-15,-6 1 2 0,6-1 0 16,0 0 3-16,0 0-2 0,0 0-2 0,0 0 0 15,0 0 1-15,0 0-8 0,0 0-5 16,0 0-3-16,0 0 0 0,0 0 0 0,0 0 2 16,21-3-11-16,-21 3 0 0,14 0 0 15,-3 0 3-15,1 0-1 0,3-2-6 0,0 2 1 16,2 0 4-16,2 0 1 0,2 2-9 16,-1-2-1-16,5 2 6 0,5-1-3 0,0 0-1 15,12 6 0-15,0-5-2 0,2 3-3 16,-3-3 5-16,4 3 1 0,2 0-4 0,2 1 2 15,-3-3 0-15,1 3-4 0,1-1 2 16,1 1 0-16,-4-1-1 0,5 2 2 16,-1-4-3-16,4 3 3 0,-6-3-2 0,6 3-2 15,-1-2 3-15,-1-1-2 0,-3 2-1 16,0 1 1-16,-1-3 0 0,1-1-1 0,-2 2 6 16,-1-1-1-16,-12-1-7 0,-1 0 2 15,-3 0 0-15,2 0-2 0,-8 0 0 0,6-2-2 16,-4 0 2-16,-1 0-3 0,-3 2-1 15,0-2-1-15,-5 0-7 0,1 0-6 0,-2-2-11 16,2 4-1-16,-6-2-20 16,-1-2-11-16,0 4-13 0,3-4-28 0,-2 2-27 0,2-2-53 15,1 0-243-15,-6 2 62 0</inkml:trace>
  <inkml:trace contextRef="#ctx0" brushRef="#br0" timeOffset="50196.87">7090 10130 1053 0,'-9'2'-72'16,"3"0"27"-16,6-2 14 0,-9 0 8 0,9 0 19 15,0 0-5-15,-10 0 8 0,10 0 15 16,0 0-2-16,-8-2 12 0,8 2 8 0,0 0-1 16,0 0 7-16,0 0 4 15,0 0 5-15,-7 2-2 0,7-2 0 0,0 0 0 16,0 0-3-16,0 0-1 0,0 0-4 15,0 0 1-15,0 0-2 0,0 0-7 0,0 0 3 16,0 0-2-16,25-4 0 0,-18 4-4 16,3 0-1-16,5-1-4 0,0 2-1 0,2-2 3 15,1 1-2-15,-1 1-1 0,6-2 0 16,1 2 0-16,1-1 0 0,6 2 2 0,-2-2-4 16,6 2 3-16,-2-2-5 0,17 0 4 15,-6 0-6-15,4 0 4 0,-1 2 0 0,-1-2-4 16,0 0 0-16,1 2 0 0,-4 0 0 0,-1 0-6 15,-4 0 3-15,-4-2-1 0,11 1 4 16,2 1-1-16,1 0-1 0,4 0 1 16,2-2-3-16,-2 2 2 0,4 0 1 15,3-2-3-15,14 0-3 0,1 0 1 0,1 2 2 16,3-1-1-16,0-2 1 0,-3-1-6 16,5 0 5-16,-5 0-7 0,2 2 1 0,-5 2 1 15,0-2 2-15,1 2-7 0,-6 0 6 16,-10-2-3-16,5 1-2 0,3 1 3 0,-11 1-3 15,1-2 4-15,-5-1-2 0,5 2-2 16,-5-2 3-16,0 2-3 0,0-2 6 0,2 2-4 16,-5-2-3-16,1-2 1 0,-9 4-1 15,4 0 3-15,-5 0-2 0,-9 0 0 0,1-2-2 16,-1 2 1-16,-8-2-4 0,3 1 1 16,-8 1 2-16,3-2-3 0,-4 2 6 15,0-2-3-15,-3 2-1 0,-2-2 2 0,-2 2 1 16,4-4 0-16,-6 4-1 0,1-2-2 15,-7 0-1-15,13 0 3 0,-13 0-2 0,11-2 3 16,-11 2-3-16,8 0-9 16,-8 0-12-16,8 2-10 0,-8-2-17 0,0 0-24 0,9-2-39 15,-9 2-28-15,0 0-49 16,6-2-326-16,-6 2-21 0</inkml:trace>
  <inkml:trace contextRef="#ctx0" brushRef="#br0" timeOffset="52888.18">7835 9613 1237 0,'0'0'-118'0,"0"0"16"0,0 0 8 16,0 0 20-16,0 0 12 0,0 0 11 15,0 0 11-15,0 0 13 0,0 0 7 0,0 0 0 16,0 0 10-16,0 0 9 0,0 0 8 15,0 0-4-15,0 0 10 0,0 0-2 0,0 0 2 16,0 0-1-16,0 0 0 0,0 0-3 16,0 0 7-16,0 0-8 0,0 0 5 0,0 0 0 15,0 0-8-15,0 0 2 0,0 0 6 16,0 0 2-16,0 0 5 0,19-4 7 16,-19 4-2-16,6 0 1 0,-6 0-3 15,10 0 5-15,-3 0 4 0,-7 0-4 0,15 0-2 16,-9 0 5-16,4-2-2 0,3 2-1 15,-5-1 2-15,10-1 0 0,-4 2 0 0,0-5-4 16,3 3 5-16,0 0-10 0,4 1 3 16,0 1-5-16,-2-2 5 0,0 0-6 0,1 0 6 15,0 2 2-15,-1 0 1 0,2-2 3 16,-2 2-11-16,-5 0 2 0,5 0 4 0,-2-1-2 16,1 1 4-16,2 0-3 0,-1 0 1 15,1-4 1-15,1 4-4 0,-2 0 1 0,2 0-1 16,3-2-4-16,-1 2-4 0,-1 0 3 15,2-4 0-15,-1 2-2 0,0 2 2 16,0-1-8-16,0-1-1 0,0 2-1 0,0-3-1 16,0 1 4-16,1 2-4 0,-2 0 2 15,1 0-4-15,1 0-1 0,1 0 0 0,-2-2 0 16,0 2 0-16,2 0 5 0,4-2-3 16,-3 2-1-16,5 0-3 0,-1 0 0 0,-2-1 0 15,0 1 1-15,4-2-2 0,-5 2-5 16,5 0 7-16,-4 0-4 0,2 0 0 0,0 0 4 15,-1 0-3-15,3 2 1 0,-3-2-1 16,-4 0 2-16,7 1-1 0,-3-1 0 0,1 2 4 16,-5-2 0-16,0 0-1 15,0 0-4-15,0 0 0 0,0 2-1 0,2-2 10 0,-2 0-9 16,0 0 0-16,2 0 3 16,-2 0-2-16,-3 0 3 0,4 0-2 0,3 0-3 15,1 0-2-15,-2 2 6 0,-2-2-3 16,-1 0 4-16,3 0-4 0,0-2-1 0,2 2 3 15,-3 0-1-15,3 0-1 0,-5 0-1 16,0 0 2-16,0-2 0 0,2 2 0 0,1-3-4 16,-3 1 3-16,1 2 0 0,-6-2 4 15,1 0-4-15,3 0-4 0,-6 2 2 0,4-1 3 16,-6 1 0-16,-2-2-4 0,1-2 7 16,0 4-7-16,0-1 1 0,-3 0 4 0,-1 1 1 15,1-2 2-15,-3 2-5 0,1-2 2 16,-2 2-4-16,2-2 6 0,-5 1-7 15,2 1 6-15,1-3-5 0,-8 3 2 0,10-2 0 16,-1 0 1-16,-5 2 0 0,-4 0 0 16,9-1 5-16,-9 1-1 0,3-2-3 0,-3 2-5 15,9 0 2-15,-9 0 6 0,0 0-4 16,8-2 1-16,-8 2 0 0,0 0-2 0,7-2 1 16,-7 2 1-16,0 0-2 0,0 0-1 15,0 0-1-15,6 0-17 0,-6 0-12 0,0 0-24 16,0 0-22-16,0 0-35 0,0 0-19 15,0 0-35-15,0 0-279 0,0 0 46 16</inkml:trace>
  <inkml:trace contextRef="#ctx0" brushRef="#br0" timeOffset="55667.93">14268 9380 1151 0,'-7'-1'-41'0,"3"-1"19"15,0-1 30-15,0 0 24 0,4 3 18 16,-7-2 7-16,7 2 2 0,0 0 11 15,-3-4-6-15,3 4-1 0,-5-4-8 0,5 4-1 16,0 0-4-16,0 0 4 0,19-7-1 16,-8 5 3-16,1-2 1 0,6 0 1 0,2 0 5 15,5 2-2-15,7 1 4 0,10-3 2 16,3 0-1-16,5-1 2 0,5 3 1 0,12-2-3 16,5 2 5-16,1-2-14 0,3 2-2 0,-1-1-4 15,7 0-5-15,0 2-4 0,4-5-3 16,3 6 0-16,-2-2-6 0,2 0 2 0,-1-2-9 15,1 3-4-15,-6-2 1 16,1 1-3-16,-4 1 6 0,-5 1-10 0,-6 1-6 16,-14-2-1-16,-5-1 0 0,-8 0 2 15,-6 2-1-15,-9 0 5 0,-8-2-10 0,-2 2 2 16,-2 0 14-16,-2 0-13 0,-3-1 10 16,0 2 3-16,-1-1 1 0,-3 0 8 0,2 0-5 15,-8 0 4-15,11-1-1 0,-11 1 0 16,11 1-5-16,-11-1-1 0,5 0-1 0,-5 0 5 15,7 0-11-15,-7 0-3 0,0 0 0 16,0 0 2-16,8 0-4 0,-8 0-4 0,0 0-4 16,0 0 6-16,7 4 4 0,-7-4-6 15,0 0-8-15,2 2 1 0,-2-2 6 16,0 0 0-16,0 0-4 0,0 0-7 0,1 3 1 16,-1-3 2-16,0 0-6 0,0 0-11 15,0 0 1-15,0 0-3 0,0 0-6 0,0 0-5 16,0 0-15-16,0 0-17 0,0 0-7 15,0 0-12-15,0 0-23 0,0 0-20 0,0 0-22 16,0 0-18-16,0 0-29 0,0 0-24 16,0 0-81-16,0 0-337 0,0 0-136 0</inkml:trace>
  <inkml:trace contextRef="#ctx0" brushRef="#br0" timeOffset="56861.15">17508 9359 1563 0,'-8'0'-111'0,"8"0"34"0,0 0 11 16,-11 0 25-16,11 0 25 0,0 0 5 16,0 0 10-16,0 0 10 0,-8-1 12 0,8 1 17 15,0 0 1-15,0 0 11 0,0 0 4 16,0 0 3-16,-7 0 1 0,7 0 3 16,0 0 2-16,0 0 1 0,0 0-1 0,0 0-2 15,0 0-4-15,-3-4-1 0,3 4-8 16,0 0-4-16,0 0-7 0,17-8-4 0,-7 6 1 15,0-2-5-15,10-1-5 0,-5 1 2 16,13 0-4-16,-1-1 2 0,13-1-5 0,2 2 0 16,5-1-6-16,-2 1 1 0,10 2 0 15,2-2-2-15,15 0-2 0,-2 2 5 0,15-1-8 16,0 0-2-16,6 3 2 16,-1 0-1-16,5 0-1 0,3 0-4 0,1-2 2 15,2 2 1-15,-5-3-3 0,0 1 3 16,-1-1 1-16,-1-2-3 0,-6 0 1 0,1-3-1 15,-6 0-1-15,-2 1 2 0,-6-1-1 16,-5 1-2-16,-5-2 1 0,-18 1-1 0,2-2 3 16,-5 5-2-16,-5-3 6 0,-1 0-9 15,-8 1 1-15,-5 1 2 0,-6 3 0 0,0-1-5 16,-3 0-7-16,1 0-10 0,-2 0-16 16,-4 2-27-16,1-1-40 0,1 1-30 0,-1-2-44 15,-1 4-66-15,2-4-336 0,-3 4-79 16</inkml:trace>
  <inkml:trace contextRef="#ctx0" brushRef="#br0" timeOffset="58129.33">16524 9882 1592 0,'0'0'-6'0,"1"-3"10"0,-1 3 3 16,0 0 7-16,5-6 6 0,-5 6 2 0,0 0 5 15,0 0 2-15,0 0 0 0,0 0 11 16,0 0 3-16,0 0 1 0,7 15 5 0,-7-3-3 15,2 4 2-15,-2 4 2 0,0 2 2 16,-2 3-8-16,-1-1 2 0,-1 3-3 0,2-2 2 16,-1 1-12-16,0 0 1 0,-2-1-4 0,1-6 1 15,3 2-5-15,-2-5-5 0,-1 2 2 16,2-5 1-16,-1-2 6 0,3 1 3 16,0-5 7-16,-1 2 11 0,1-3 4 15,0 0 7-15,0-2-2 0,0-4-8 0,0 0-4 16,0 0-1-16,8-14-6 0,-2 3-9 15,-2-6-2-15,4-7-2 0,6-10-2 0,-1-4-3 16,-3 0-3-16,0-2-5 0,0 0 0 16,1 3-1-16,2 3-4 0,0-1-3 0,-8 9 1 15,3 4 1-15,-1 2-2 0,1 1 1 16,-6 3-5-16,5 3 4 0,-4 1-1 0,-2 3-3 16,3-2-1-16,1 0-1 0,-3 4-4 0,-1 2-1 15,2 1 0-15,-1 0 0 0,-2 4 5 16,2-4-3-16,-2 4-6 0,0 0 3 0,0 0 3 15,5 16 0-15,-3-9 0 16,-2 2 2-16,1-5-6 0,1 6 6 0,1-1-3 16,-1 1 0-16,2-3 9 0,-2 1-9 15,2-3 0-15,3 3-2 0,-4-2 3 0,4 0 0 16,-1-3 1-16,3-2-1 0,-1 2 2 16,2-3 2-16,3-3 3 0,-1 2-3 0,3-2-5 15,-2-3 6-15,1 0-2 0,1-4 1 0,0 2 7 16,-2 2-9-16,-3 1 0 0,1-2 1 15,-3 3 0-15,0 0-2 0,-6 3-1 0,5-1-1 16,-3 0 0-16,-4 2 0 16,0 0 2-16,9 7-1 0,-9 2 4 0,0 3-2 15,-2 3-2-15,-3 3 5 0,2 0-4 16,-4 8 1-16,2-1-1 0,-1-1 2 0,-3 10-1 16,1-7-14-16,4-6-20 0,0 0-26 15,0-2-28-15,-1-3-41 0,5 2-51 0,-3-3-40 16,3-2-86-16,-2-4-131 0,4 1-171 0,0-4-106 15</inkml:trace>
  <inkml:trace contextRef="#ctx0" brushRef="#br0" timeOffset="58337.6">17204 9749 1595 0,'0'-4'-56'0,"0"4"15"16,0 0 23-16,0 0 24 0,0 0 15 15,-9 14 14-15,6-4 10 0,-4 5 9 16,1 3-2-16,-3 2 0 0,1 3 0 0,-2 11-3 16,-2 0-3-16,0 0-3 0,2-2-3 15,2 2-7-15,-2-2-3 0,0-5-31 0,7-4-34 16,-2-5-45-16,-2-1-58 0,5 2-102 16,1-8-285-16,-1 3-30 0</inkml:trace>
  <inkml:trace contextRef="#ctx0" brushRef="#br0" timeOffset="58637.01">17152 9704 1432 0,'0'-5'-7'15,"0"-1"18"-15,2 1 6 0,-2 1 13 0,0 4 6 16,1-5 2-16,1 1 0 0,5 3 4 15,-1-3-5-15,3 2-1 0,1 1 4 0,-2 2-3 16,7 1 2-16,0 5-5 0,2-3 0 16,0 3-2-16,-1 4 0 0,1 3-2 0,0 2 2 15,-4-2 5-15,-1 2-4 0,-6 2 0 16,1-2-2-16,-3 2 1 0,-3 0-4 16,-2 1-3-16,-6 1-4 0,2 2 0 15,-7-1-2-15,2-2-3 0,-5 0-6 0,3-3-22 16,-1 0-34-16,3-5-46 0,0-2-50 15,-2 1-94-15,4-6-376 0,4 1-110 0</inkml:trace>
  <inkml:trace contextRef="#ctx0" brushRef="#br0" timeOffset="59004.8">17501 9779 1642 0,'3'-7'11'0,"-3"4"27"15,0 3 13-15,0-4 16 0,0 4 4 16,2-8 6-16,-2 8-4 0,0 0-5 0,0 0-9 16,0 0-2-16,0 0 1 0,0 0-3 15,0 0 1-15,-5 17 2 0,5-5-1 0,0 0 3 16,0 3-4-16,0 1 1 0,0 5 4 16,0 8-2-16,0-1 1 0,0-1-5 0,3 1 0 15,-1 1-8-15,5-1 1 0,-5-4-7 16,6 2 9-16,-2-2-3 0,3-2-7 15,-1 1 15-15,2-4-15 0,1-4 3 0,-5-4 20 16,1 0 8-16,1-1-4 0,0-4-2 16,1-4 5-16,-1-1-14 0,0-2 3 0,6-7-8 15,-1-4-8-15,1-2-6 0,2-17-11 16,3-1-12-16,-2-6-13 0,-3-1-21 0,3-8-20 16,-4 8-22-16,-1 3-23 0,3 2-28 15,-8 8-35-15,1 4-50 0,-1 1-57 0,-2 6-91 16,0 1-138-16,-1 2 41 15,-3 5-170-15,4-2-111 0</inkml:trace>
  <inkml:trace contextRef="#ctx0" brushRef="#br0" timeOffset="65521.71">22486 9270 1515 0,'-1'3'-63'0,"1"-3"34"16,0 0 11-16,0 0 26 0,-14-3 11 0,14 3 21 16,0 0 17-16,-6 0 10 15,6 0 11-15,0 0 6 0,0 0 5 0,-6 3 0 16,6-3 5-16,0 0-1 0,0 0-4 0,0 0 0 15,0 0 1-15,0 0-4 0,27-3 4 16,-14 3 3-16,-1-1-10 0,5-1-4 0,6 2-5 16,3-4-3-16,5 4-5 0,1-2-8 15,13 0 0-15,2 0-4 0,0 2-7 0,0 0-6 16,1 0-5-16,1 0-3 0,-3 2-7 16,3 0 1-16,-6 0-4 0,4 0 11 0,-12 0-20 15,-1-2 3-15,-5 2-5 0,-2-1 2 16,-1 2-8-16,-3-1 4 0,-5-2 2 0,2 1-6 15,-6-1-3-15,1 2 3 0,-5-2-3 16,-2 2 2-16,4-2-1 0,-2 2-4 16,-4-2-1-16,1 0-4 0,-7 0-1 15,10 1-3-15,-3-1-3 0,-7 0 1 0,8 0-2 16,-8 0-1-16,0 0-9 0,8 2 2 16,-8-2 0-16,0 0-4 0,6 0-2 0,-6 0-8 15,0 0-13-15,0 0-17 0,0 0-22 16,0 0-36-16,6 0-30 0,-6 0-28 0,0 0-52 15,2 4-102-15,3 0-86 0,-5-4-162 16,0 4-83-16</inkml:trace>
  <inkml:trace contextRef="#ctx0" brushRef="#br0" timeOffset="66305.52">23928 9129 1471 0,'0'-4'-65'0,"0"-2"21"15,0 3 23-15,0-3 12 0,0 6 15 0,0-6 12 16,0 6 9-16,-1-6-1 0,1 6 1 15,-3-3-1-15,3 3-4 0,0 0-2 0,0 0 2 16,0 0-1-16,-10 7 15 0,3 2-3 16,0 1 5-16,-5 9-1 0,-1 0 6 0,-7 9 0 15,0 5-4-15,2 1 3 0,-9 11-1 16,0-1-1-16,-5-1 0 0,4 0-1 16,-2 4-2-16,-5-1 2 0,2-3-8 0,-1-1 1 15,4-2-4-15,0-1 0 0,5-9-5 16,-1-1 1-16,3-2-4 0,5-1-2 0,1-2-4 15,2-5-1-15,5-4 1 0,0-1-6 16,7-2-17-16,-4-2-19 0,3-2-18 0,2-1-31 16,0-1-42-16,4-3-52 0,2-1-96 15,5-2-288-15,-9 0-56 0</inkml:trace>
  <inkml:trace contextRef="#ctx0" brushRef="#br0" timeOffset="66953.02">24117 9316 1387 0,'0'0'-66'0,"-8"-2"37"0,8 2 25 0,0 0 25 16,-5-2 4-16,5 2 13 0,0 0 11 16,0 0 6-16,0 0 12 0,15-2-1 0,-5 2 5 15,3 0 1-15,2-1 2 0,2 1-4 16,3-2 1-16,6 2-8 0,3-3-3 0,5 3-6 16,12-1-4-16,3-1-4 0,-2-2-6 15,4 2 0-15,2 0-8 0,1-2-3 0,-1 0-3 16,-1 1 1-16,2-1-4 15,1 1-4-15,-1-2-3 0,3 2-1 0,0 1-1 0,0 0-6 16,-4 0-3-16,1 0-14 16,-1-2-12-16,-1 4-15 0,-2-3-14 0,-2 0-13 15,1 2-24-15,-6 1-25 0,2-4-21 16,-10 2-44-16,5-4-51 0,-4 3-323 0,-8-1-52 16</inkml:trace>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2:45.152"/>
    </inkml:context>
    <inkml:brush xml:id="br0">
      <inkml:brushProperty name="width" value="0.05292" units="cm"/>
      <inkml:brushProperty name="height" value="0.05292" units="cm"/>
      <inkml:brushProperty name="color" value="#FF0000"/>
    </inkml:brush>
  </inkml:definitions>
  <inkml:trace contextRef="#ctx0" brushRef="#br0">21630 16871 452 0,'0'0'49'0,"2"-5"-28"15,-2 5-8-15,7-2 4 0,-7 2 11 16,4-4-20-16,-4 4-3 0,0 0 11 16,4-4-4-16,-4 4-2 0,6-2-4 15,-6 2 6-15,6 0 0 0,-6 0-4 0,0 0 11 16,13 0-7-16,-13 0-2 0,9 2-4 15,-6-2 3-15,-3 0 10 0,12 1-10 0,-7-1 2 16,-5 0 9-16,11 3-2 0,-5-1-10 16,-6-2 20-16,11 2-7 0,-5-2-2 0,2 2-4 15,-2-1 2-15,3 1 2 0,-3-2 7 16,5 2 4-16,-3 0-6 0,-1 0-4 16,1-1 0-16,0 1 2 0,2 2-3 0,-1-3-2 15,-1 3 8-15,2-2-7 0,0-1-1 16,-2 0-2-16,2 2 2 0,3-1-8 0,0-2 6 15,0 3-5-15,-1-3 1 0,3 2-11 16,-1-2 11-16,-2 4-8 0,2-4 1 16,0 0 8-16,-2 2-16 0,3 0 10 0,0-2-9 15,4 2 16-15,-4-2-8 0,2 1 0 16,-1 2-11-16,1-1 14 0,0-2-11 0,-1 0 3 16,6 2 6-16,-2 0-9 0,2-2 4 15,-4-2-2-15,4 2 4 0,-2 0-3 0,3-2 4 16,1 2-3-16,3-5 0 0,-4 5 1 15,4-1-3-15,3-1-5 0,0 0 8 0,-2 0 2 16,-1 0-3-16,7 2-4 0,-4-2 2 16,3 2 4-16,1 0 3 0,-3 0-6 15,5-2-4-15,5 1 0 0,6 2 5 16,-14-1-4-16,1 0 10 0,-1-1-3 0,4 1-4 16,6 0 0-16,-3 0 3 0,2-2 3 15,-4 2-9-15,8-2 5 0,-1-2-2 0,0 3-1 16,2-1 2-16,-3 0-4 0,-3 0 1 15,-2 2-3-15,4-5 6 0,2 3 2 0,-1 1-1 16,-2-3 0-16,-6 4 5 0,6-4-7 16,1 1-6-16,-1-1 6 0,-5 1 0 0,-7 2 1 15,5-1 4-15,-5 0-1 0,2 1-6 16,0-1 3-16,-1 1-5 0,1-3 6 0,1 2 10 16,-4 2-12-16,8-1 3 0,-6-1-1 15,0 2 0-15,12-4-3 0,-6 4 0 16,5-3 4-16,-6 3-6 0,8-4-3 15,-11 2 7-15,11-3 2 0,-8 4-2 0,-2-1 4 16,-3 0-6-16,13 0 1 0,-9 2-3 16,0 0 1-16,9-6 0 0,-6 6 2 0,-8-1 6 15,5-1-8-15,-4 0 7 0,2 2-2 16,14-2 4-16,-12 1-4 0,-3-1 2 0,1 2 5 16,1-2-1-16,-3 2-4 0,3 0 0 15,-3-2 2-15,1 2-1 0,-2-2 3 0,0 2 3 16,0 0-4-16,0-3 1 0,-3 3 2 15,3-2 4-15,-5 2-13 0,-3-1 5 16,8-1 2-16,-7 2 0 0,6-4-4 16,-1 2 1-16,1 2 2 0,-1-3-1 0,1 1 7 15,0 0-10-15,3 2 5 0,0-2-2 16,-4 0 0-16,2 1 3 0,4-1-9 0,-3 0 13 16,3 2-13-16,-2-2-1 0,-4 1 4 15,4 1 4-15,-2-2-4 0,-1-2 0 0,0 3 4 16,-2-1-4-16,5 2 1 0,-5-2-9 15,5 0 6-15,-3 0 3 0,-2 1-3 0,5-1-3 16,-3 2 4-16,1-2-4 0,-2 0 1 16,0 0 6-16,4 2-1 0,-7 0-6 15,-3 0 2-15,10 0 0 0,-9 0 0 16,2 0 0-16,0 0-3 0,3-1 10 0,-5 1-4 16,3 0-3-16,-1-2-1 0,-5 2 2 15,6-2-3-15,-1 2 9 0,-2-2-10 0,-2 2 1 16,3 0-3-16,-2 0 0 0,-3-2 4 15,4 2 1-15,-7 0-1 0,6-1 1 0,-4-1-3 16,-1 2 4-16,0-4-3 0,1 4-1 16,-3-1 6-16,0-1-6 0,5 0 8 0,-6 2-5 15,4 0 1-15,-5-2-3 0,4 2 11 16,0-2-12-16,0 2 5 0,-1 0 2 0,-1 0-1 16,-2 0-2-16,6 0 4 0,-6-1-3 15,1 1 0-15,-1-2-2 0,-3 2 0 0,0 0-2 16,2 2 5-16,-2-2-3 0,-4 0 3 15,5 0-5-15,-7 0 4 0,5 0 3 16,-4 1-1-16,-5-1-6 0,11 0 4 0,-5 0 4 16,-6 0-2-16,8 0-4 0,-8 0 2 15,12 2-1-15,-7-2 0 0,-5 0-2 0,8 0-1 16,-8 0 3-16,13 0-2 0,-13 0 5 16,11 0-5-16,-11 0 2 0,8 2-2 0,-8-2 1 15,0 0 2-15,8-2 4 0,-8 2-10 16,0 0 6-16,9 0-5 0,-9 0 5 0,0 0-4 15,6 0-20-15,-6 0-23 16,0 0-30-16,0 0-53 0,0 0-73 0,0 0-243 16,0 0 48-16</inkml:trace>
  <inkml:trace contextRef="#ctx0" brushRef="#br0" timeOffset="5121.42">722 17854 1067 0,'0'0'-91'0,"0"0"9"16,0 0 8-16,7 1 13 0,-7-1 7 0,0 0 10 15,5 0 9-15,-5 0 10 0,7 2 1 16,-7-2 9-16,6 2 5 0,-6-2-3 0,9 2 8 15,-5-2 9-15,-4 0-10 0,8 2 14 16,-8-2-1-16,11 2 7 0,-7-2-13 16,2 2 6-16,1-2-2 0,-7 0 4 15,12 2 9-15,-12-2 0 0,15 0-4 16,-5 1 4-16,-10-1 7 0,21 0 0 0,-10 0 2 16,-11 0 1-16,21 0 2 0,-11-1-4 15,-10 1 0-15,24 0-1 0,-10 0 2 0,-1 0-2 16,1-2 3-16,-14 2-6 0,26 0 0 15,-13 0-4-15,1 0 1 0,0 0-1 0,3-2-3 16,-2 0-1-16,2 2 4 0,0-2-2 16,-1 0 0-16,1 0-3 0,-2 0 4 0,4 1-3 15,0-1 0-15,2 0 0 0,-5 2-6 16,6-2 2-16,-4 0-2 0,4 0-3 16,-6 2 1-16,1-2-3 0,0 2 2 0,0 0-2 15,1-1 3-15,1-1-6 0,-2 2 12 16,-1 0-4-16,4-3-5 0,-3 3 2 15,-1 0-3-15,-1 0-3 0,2-2 3 16,0 1 0-16,-2 1 2 0,1 0 2 0,-2-2-4 16,1 2-3-16,2 0 6 0,-2 0-6 15,0-2 3-15,0 0 5 0,1 2-2 0,-2 0-8 16,1 0 0-16,0-2 3 0,0 2 3 16,-3 0 0-16,1 0-2 0,2 0-1 0,-15 0-1 15,25-2 6-15,-10 4 0 0,-5-2-6 16,-10 0-1-16,24 0 2 0,-14 0 6 0,2 0-9 15,-12 0 4-15,23 0 1 16,-10 0-5-16,-3 0-3 0,-10 0 8 0,25 0-6 16,-10 2 5-16,-3-2-1 0,3 0 5 15,-15 0-9-15,25 0 5 0,-11 2-3 0,2-2 1 16,-1 0 1-16,-1 0 1 0,1 0 1 16,-2 2-2-16,2-4 1 0,-15 2 2 15,25 0-10-15,-13 0 6 0,-12 0 1 0,22 0 0 16,-14 0 1-16,-8 0 0 0,20 2 0 15,-7-2 0-15,-13 0 3 0,26-2-2 16,-18 2-5-16,-8 0 3 0,21-2 0 16,-9 2-7-16,-12 0 4 0,19-2 6 0,-6 0-7 15,-3 2 0-15,-10 0 12 0,23-2-5 16,-12 2-2-16,2 0-1 0,-13 0 1 0,20 0 2 16,-9 0-6-16,-11 0 6 0,21 0-2 15,-21 0-6-15,18 0 5 0,-18 0 2 0,15 0 1 16,-15 0-4-16,20 0 4 0,-20 0 4 15,18-1-9-15,-18 1-2 0,17 0 7 16,-7 0 2-16,-10 0-5 0,22 0-6 0,-12-2 9 16,-10 2-6-16,22 2 2 0,-12-2 5 15,-10 0-1-15,18 0-2 0,-5 0-1 0,-2 1-1 16,-11-1 1-16,23 0 1 16,-15 0 2-16,-8 0-1 0,24 0-2 0,-14 0 3 0,-10 0-9 15,23 2 5-15,-11-4-7 16,1 4 9-16,-13-2 3 0,23-2-13 0,-11 2 6 15,3 2 4-15,-15-2-7 0,25 0 4 16,-10 0 1-16,-3 0 1 0,1 0-3 0,2 0-1 16,-3 0-2-16,3 0 4 0,0 0-4 15,2 0 7-15,0 0 3 0,-1-2-13 0,-1 2 7 16,2 0-2-16,0-1 3 0,1 1-5 16,1 0 1-16,2 0 4 0,-4 0-3 15,0 0 2-15,2 0 1 0,0-2-3 0,3 2 9 16,0-2 0-16,1 2 8 0,4-2 0 15,7 0 5-15,-5 2-6 0,0 0 1 0,6 0-10 16,-5 0 7-16,5 2-4 16,-2-2-3-16,11 2 7 0,2 0-8 0,-2 1 3 15,3-3-6-15,-2 2 8 0,6 0-6 16,-5 2 6-16,4 1-7 0,-1-3 7 0,-3 3-2 16,4-2-6-16,1 1 2 0,-5 0-1 15,-2-2 2-15,4 1-3 0,-2 1 3 0,0 0-6 16,-2-2 4-16,1 4 4 0,-3-4-5 15,1 1-2-15,-9-1 5 0,11 2-3 0,-12 0 0 16,-1-3 2-16,-4 1-2 0,14 4 1 16,-7-4 1-16,-6 0 0 0,-1 1-2 15,-1-1 6-15,-4 1-7 0,-1-2 4 0,1 1-3 16,1 0 3-16,-1 0-8 16,0-2 5-16,-2 2 0 0,-3-2 1 0,4 2 0 15,-4 0 1-15,4-2 0 0,-6 2-1 16,1-2 6-16,0 1-4 0,1-1-1 0,-3 0 0 15,2 3-6-15,-2-3 11 0,2 0-9 16,-1 0 1-16,1 0-1 0,-2 0 1 16,4 0 2-16,-3 0-3 0,-1 0-2 0,0 2 6 15,0-2-4-15,-1 0-7 0,-3 1 15 0,-11-1-12 16,25 0-5-16,-14 0 4 0,-11 0 2 16,18 0 2-16,-7 2-5 0,-11-2 9 15,12 0-12-15,-12 0 12 0,0 0-4 0,19 0-3 16,-19 0 5-16,0 0-1 0,15 0 5 15,-15 0-8-15,0 0 6 0,13-2-4 16,-13 2 4-16,0 0-4 0,12 0 0 16,-12 0 4-16,0 0 0 0,13-1 4 0,-13 1-8 15,8-2 2-15,-8 2 0 0,0 0-5 16,0 0 4-16,15-3 0 0,-15 3 2 0,0 0-3 16,12-3 0-16,-12 3 2 0,0 0-3 15,9-2 6-15,-9 2-2 0,13-2 1 0,-13 2-4 16,12 0 6-16,-12 0-5 0,20 0 1 15,-20 0-1-15,13-2-3 0,-13 2 6 16,17-2-2-16,-7 2 2 0,-10 0-1 16,18-4-2-16,-8 4 2 0,3-1 2 0,1-2 3 15,1 1-2-15,8 1 1 0,-4-3 3 16,2 2-5-16,3 2 2 0,-1-1 5 0,-1 1-4 16,3-2-4-16,5 2-2 0,0-3 7 15,1 3-2-15,0 0 1 0,1 0-3 0,1-2-3 16,-3 2 4-16,6 0-7 0,-7-1 5 15,5 1-4-15,-1-2 6 0,9 0-8 16,-6 0 13-16,-5 0-9 0,3 2 3 0,-3-2-5 16,9-1 0-16,4 1 2 0,-6-1 3 15,-6 2 0-15,-1-1-9 0,-2 2 13 16,3-2-3-16,0 0 0 0,1 0-2 16,9-2-3-16,-7 2-1 0,-5 1 4 0,2-1 0 15,-1 0-3-15,1 0 5 0,12-2-3 16,-13 2-6-16,1 1 5 0,-1 1 0 0,0-2-3 15,1-1 3-15,0 3-3 0,-6-2 5 16,0 2-2-16,3-1 4 0,-3 1-4 0,-1 0-8 16,4-2 9-16,-8 2-4 0,4 0-1 15,-2 0-1-15,1 0-4 0,-4-2 1 0,1 2 4 16,3 0-4-16,-8 0 1 0,1 0-3 16,2-2 2-16,-3 2 2 0,1 0 11 15,0 0-4-15,-2 0-3 0,0 2-6 0,0-2 6 16,1 0 4-16,-16 0 0 15,26-2-4-15,-12 2-2 0,-2 0-6 0,3 0 0 16,-3 0 6-16,1 0-2 0,2-2 2 16,0 2 4-16,-3 0-1 0,3 0 3 0,0 0 1 15,0 0 3-15,4-2-7 0,-4 2 1 16,-2 0 0-16,4 0 0 0,3 0-2 0,-4 0-3 16,1 2-1-16,4-4 3 0,-2 2-2 15,-2 0 6-15,3-2 5 0,2 4-6 0,-2-2 2 16,4-2-1-16,-8 2-8 15,8 2 5-15,-3-2-3 0,1 0-2 0,2 2 2 16,1-2 2-16,-2 0 1 0,0 2 5 16,2-2-6-16,0 0 0 0,-3 0 2 0,0 0-6 15,1 0 3-15,3 0 3 0,-5 0-4 16,2 2 12-16,0-4-9 0,-2 2 3 16,2 2 5-16,0-2-11 0,-2-2 6 0,4 2-8 15,-4 0 8-15,5 0 7 0,-5 0-4 16,4 0-2-16,0-2 0 0,0 2 0 0,0 0-8 15,2 0 12-15,-1 0-8 0,-3-2 4 16,2 2 1-16,0 2-4 0,0-2 3 0,5-2 2 16,-7 4-3-16,6-4 4 15,-6 0-4-15,2 2 2 0,1 0 0 0,-3-1 0 0,0 1-6 16,2 0 7-16,0 0 7 16,0 0-7-16,-1 0-6 0,4 0 1 0,-1 0 6 15,0 0-11-15,-2-2 8 0,-2 2 1 16,2 0-1-16,4 2-4 0,2-4 11 15,-4 4-2-15,3-2-5 0,2 0 0 0,-2-2-6 16,-2 4 7-16,2-2-5 0,-5 0 0 16,4-2 7-16,1 2-6 0,2 0 17 0,-9 2-10 15,6-4-6-15,1 4 0 0,-5-4 4 16,3 4-3-16,-1-2 2 0,1 1-1 0,-3-1-5 16,5 0-3-16,-1 0 6 15,3 0 1-15,-4 0 8 0,0 0-11 0,-1 0 1 16,5 2 6-16,-2-2-6 0,-1 2 4 0,0-2-1 15,1 0-1-15,-3 2 5 0,5-2-2 16,-3-2-1-16,0 4 0 0,0-2 0 16,-1 0 8-16,1 0-9 0,1 0 6 15,-5 2-9-15,0-2 2 0,0 0 0 0,-2 0 1 16,3 0 2-16,-1 0 0 0,-2 0-3 16,4 2 2-16,-2-2-7 0,0 0 8 0,-2 2-5 15,1-2-1-15,-1 0 4 16,2 0-4-16,-2 0 3 0,-2 0-1 0,2 1 8 0,-2-1-5 15,0 0 1-15,2 0-6 16,-1 0 7-16,-4 2 5 0,5-2-7 0,-6 0-1 16,0 0 1-16,3 0 2 0,4 0-10 15,-6 3 12-15,6-6-4 0,-3 3-1 0,-1 0 0 16,5 0 1-16,-1 0-6 0,-1 0 4 16,7-2 8-16,-8 2-12 0,4 0 9 0,-1 0-6 15,0 0-2-15,1 0 0 0,-1 0 4 16,2 0 0-16,-2 2 0 0,-2-2 3 15,2-2 2-15,0 4-9 0,0-2 5 0,0 0 2 16,-1 3-3-16,6-3 7 0,-7 0-12 16,-1 0 8-16,1 0-3 0,2 0 13 0,-1 0-15 15,-1 0 0-15,2 2 4 16,-2-4-3-16,3 2-2 0,-1 0 3 0,-5 0 8 16,6 0-8-16,-4 0 2 0,2 2 0 15,-3-2 5-15,1 0-8 0,0 1 2 0,-4-1-3 16,4 2 4-16,-4-2-5 0,-3 0 1 15,2 0 6-15,0 0-7 0,-2 2 3 0,2-2-2 16,-4 0 4-16,-1 0-9 0,3 0 12 16,-3 0-2-16,-12 0-8 0,25 2 7 15,-10-4 2-15,-2 2-2 0,-13 0 2 0,20-2-4 16,-9 2 5-16,-11 0 3 0,19 0-2 16,-19 0 3-16,15-2 0 0,-15 2-3 0,15 0 6 15,-15 0-2-15,10-1-3 16,-10 1-4-16,10-2 9 0,-10 2-3 0,0 0 2 15,13-3-4-15,-13 3 2 0,0 0-1 16,0 0 0-16,14 0-4 0,-14 0-5 0,0 0 6 16,11-3 6-16,-11 3-12 0,0 0 2 15,12 0 2-15,-12 0-6 0,0 0 4 0,12-2-3 16,-12 2 10-16,0 0-12 0,0 0 3 16,0 0 4-16,12-2 2 0,-12 2 2 0,0 0-6 15,0 0 4-15,0 0-1 0,0 0-1 16,0 0-5-16,10-2 9 0,-10 2-2 15,0 0-1-15,0 0-3 0,0 0 1 16,0 0-1-16,0 0 5 0,8-4-6 0,-8 4 3 16,0 0-2-16,0 0 8 0,0 0 0 15,0 0 0-15,11-2 2 0,-11 2 3 16,0 0-1-16,0 0-1 0,0 0-4 0,0 0 5 16,0 0-6-16,0 0 7 0,0 0-7 15,0 0 3-15,0 0-1 0,0 0 0 0,0 0-2 16,0 0-2-16,0 0-6 0,0 0-14 15,0 0-21-15,0 0-27 0,2-3-34 0,-2 3-62 16,0 0-177-16,0 0 148 0</inkml:trace>
  <inkml:trace contextRef="#ctx0" brushRef="#br0" timeOffset="13331.44">5467 16839 115 0,'0'0'77'15,"5"-2"-38"-15,-5 2 3 0,2-4-11 16,-2 4-7-16,4-3 15 0,-4 3 2 15,6-2-1-15,-1 0 4 0,-5 2 15 16,3-5-11-16,-3 5-3 0,7-3-3 0,-5 1-1 16,-2 2-3-16,4-2-8 0,-4 2 6 15,4-2-4-15,-4 2-7 0,7-4-7 0,-7 4 10 16,6 0 2-16,-6 0-7 0,0 0-5 16,0 0 0-16,17 0 0 0,-11 0-8 15,-6 0 3-15,11 0-2 0,-5 0 2 0,2 0-9 16,1 0 4-16,1 0-1 0,0-1 2 15,1 1 3-15,2 0 0 0,0 0 6 0,-3 0-4 16,7-2-7-16,-7 2-2 0,5-2 0 16,-5 2 0-16,5 0 5 0,0-2-4 15,0 2-2-15,-1-1-3 0,0 1 11 16,3-2 2-16,-2 2-8 0,0-2-6 0,6-2 10 16,-2 1-9-16,1 1-2 0,0 2 10 15,0-1-10-15,2-1 2 0,-4 0-5 0,4 2 5 16,1-2 4-16,-1 2-6 0,-2-2 0 15,2 2 1-15,2 0-5 0,-3-3 4 0,2 3 5 16,-1-2 8-16,2 0-9 0,-1 0-3 16,0 2-2-16,2-2 7 0,-3 1-4 0,3 1-3 15,2-4 3-15,-4 2-1 0,2 1 0 16,-1 1 5-16,-2-2-1 0,1-2 0 0,2 4 1 16,-1-1-7-16,-3-1-1 0,1 2 4 15,1-2 2-15,3 2-2 0,-5-2 13 16,4 0-16-16,-2 2 7 0,3 0-5 15,-3 0-1-15,-3 0 7 0,5 0 0 0,0 0-7 16,2 0-4-16,-5 2 10 0,1-2-4 16,2 2 1-16,-1-2-4 0,-3 2 2 15,1-2 2-15,3 0 0 0,-1 2-8 0,-3-2 6 16,2 0-2-16,2 1 2 0,-4-1-5 16,0 0 4-16,3 4 0 0,-4-2-2 0,1-2 6 15,0 1-2-15,0-1-1 0,-2 2 0 16,2 0-1-16,0-2 2 0,-5 2-5 0,4-2 8 15,0 1-2-15,-3-1-5 16,5 0 4-16,-6 2-3 0,3-2 1 0,2 2 8 16,-4-2-3-16,0 2 0 0,1 0-13 15,4-2 7-15,-4 0 2 0,1 3 1 0,3-3 4 16,-4 0-8-16,5 2 3 0,-4 0-8 16,2 0 8-16,3-2 0 0,-6 3-6 0,6-1 2 15,-4 1 4-15,1-1 5 0,-2-2-15 16,4 2 9-16,0 0-6 0,-2 0 8 0,0-1-7 15,3-1-6-15,-4 2 4 0,1 0 5 16,-2-2-8-16,1 2 6 0,-2-2 1 0,6 1-1 16,-4-1 2-16,1 4-5 0,3-4 6 15,-4 0-1-15,3 0 13 0,1 2-3 16,-6-2 1-16,5 0-8 0,1 0-4 16,-4 0 8-16,3 0-14 0,1 0 14 0,-4 0-4 15,3 0 1-15,1 0 1 0,-3 0-3 16,1 0-1-16,0 0 4 0,-2 0-4 15,4 0 5-15,-8 2 5 0,8-4-13 0,-6 4 2 16,5-2 10-16,1 0-14 0,-3 2 2 16,1-2 8-16,-2 2-12 0,0-2 6 0,4 0 1 15,-3 0 12-15,1 0-11 16,-2 1 3-16,0-1 0 0,4 0-6 0,-3 2 0 0,0-2 3 16,0 3 4-16,-1-3-3 15,4 0 0-15,-5 0-5 0,3 2 10 0,-5-2-13 0,5 2 8 16,-6-2 2-16,1 2 11 15,0-2-15-15,0 1 2 0,1-1-7 0,0 0 5 16,1 2-2-16,-3-2-1 0,5 2 10 16,-2-2-7-16,-2 0 0 0,3 0 6 0,4 0-2 15,-1 0-1-15,-3-2-2 0,4 2-4 16,-1 2 1-16,2-2 1 0,0-2-1 0,-1 4 6 16,-1-2-2-16,0 0-6 0,-1 2 2 15,4-2 4-15,-5 0 1 0,0 0-6 0,-4 0 3 16,2 2 4-16,2-2-6 15,-2 0 6-15,-3 0 0 0,-1 0-6 0,2 0 0 16,2 0 10-16,-3-2 5 0,1 0-12 16,0 2 2-16,0 0-2 0,-1 0-6 0,1-2 8 15,0 2-5-15,1 0 8 0,-5 0-6 16,4-2-1-16,-2 2 5 0,0-1 4 0,0 1-8 16,0 0 3-16,-1-2 3 0,1 2-2 15,-2-2-10-15,1 0 2 0,0 2-2 16,0-3-3-16,-1 1 4 0,-1 2 5 0,3-1-6 15,-2 1 3-15,2-4-7 0,2 2 7 16,3 2-6-16,-4-2 5 0,3-2 1 0,1 3 0 16,0-3-1-16,0 2 7 0,2 2-7 15,-4-3 1-15,1 1 1 0,1 0 6 16,-5 2-7-16,-2-2-5 0,0-1 12 16,-2 1 1-16,-1 1-3 0,-2 1 1 0,4 0 5 15,-6-2 2-15,1 2-1 0,-2-2-1 16,2 0 2-16,-7 2 2 0,8-2 0 0,-8 2 4 15,8 0-7-15,-8 0 8 0,7 0-7 16,-7 0-5-16,5 0-3 0,-5 0-1 0,0 0-2 16,12 0 1-16,-12 0 4 0,0 0 1 15,5-3 1-15,-5 3 0 0,0 0 1 0,7 0-9 16,-7 0 11-16,0 0-5 0,6-2-1 16,-6 2-5-16,4-2-2 0,-4 2 2 15,6-4-28-15,-6 4-21 0,5-1-44 16,-5 1-45-16,8-2-153 0,-8 2 187 0</inkml:trace>
  <inkml:trace contextRef="#ctx0" brushRef="#br0" timeOffset="17099.25">13054 16841 740 0,'0'0'-38'0,"0"0"2"0,0 0 15 16,0 0 0-16,0 0 11 0,0 0 9 15,0 0 7-15,0 0 8 0,0 0 10 0,0 0 1 16,0 0-7-16,0 0-2 0,0 0 8 15,0 0-6-15,0 0 0 0,0 0-2 16,0 0 3-16,0 0-3 0,0 0-1 0,0 0 6 16,0 0-7-16,7-9-1 0,-7 9-5 15,0 0 18-15,0 0-7 0,8-2 0 16,-8 2 5-16,9-2 3 0,-9 2 7 0,10-2 1 16,-6 2 5-16,3-3 4 0,-1 3-2 15,-6 0 5-15,11-2-2 0,-6 1-5 0,2-1-7 16,-1 2-2-16,-6 0-6 0,12-2 5 15,-2 2-8-15,-3 0 1 0,4 0-7 0,0 0 0 16,-1 2-5-16,3-2 6 0,-1 0-6 16,1 2-1-16,2-1 0 0,0 1-2 15,2 1 0-15,-4-1-2 0,2 0 3 16,2 1-4-16,3-1 2 0,-2 0-4 0,1 2 1 0,-1-3 3 16,-1 5-4-16,3-5 3 15,-4 1-4-15,1-1-3 0,0 1 3 0,2 0 0 16,-3-2 0-16,-1 1-1 0,4-1 4 15,-4 0-9-15,1 0 9 0,-1 0-2 0,2 0-2 16,0 0 3-16,-2 0-5 0,1-1 1 16,-1 1 2-16,2 0 0 0,-2-2-1 0,2 0-2 15,-1 2 2-15,-2-1 1 0,1 1-1 16,0-2-1-16,2 2 0 0,0-1 0 0,-1 1-1 16,-1 0 0-16,2-4 0 0,2 4 4 15,-3-2-4-15,6 2 2 0,-4-1 4 0,6 1-6 16,-3-2 1-16,0 2 1 15,2 0-2-15,-3 0-1 0,3 0 2 0,3 0-1 16,-3 0 2-16,0-2 1 0,0 2-2 16,3 0 2-16,-3 0-3 0,-3-2 6 0,5 2-1 15,-1 0-6-15,-1 0-1 0,0 0 3 16,-2 0 0-16,0 0 0 0,2 0-1 0,1-2 2 16,-6 2 1-16,5 0-4 0,-2 0 4 15,0 0 0-15,3 0-2 0,-4 0 3 0,1 0 0 16,-2-1 0-16,2 1 9 0,-2 0 16 15,1-2 9-15,4 2 5 0,-5-2 5 16,0 2 5-16,-2 0-1 0,-1-2 3 16,-1 2-4-16,0-3-2 0,-3 1 0 0,1 2 3 15,-1-1-5-15,-1-1 3 0,-3 2-5 16,0 0-7-16,4-2-1 0,-4 0-2 0,0 2-4 16,1-2-5-16,-1 2-4 0,0-4 1 15,1 4-2-15,-1-1-7 0,2-1 4 16,3 2-5-16,-1 0-1 0,3-2-3 0,0 2 3 15,2 0-3-15,2 0-1 0,2 2 0 16,2 0 1-16,0-2-3 0,2 1-3 0,3 3-1 16,-3-4 2-16,2 2-5 0,3 0 3 15,-4-2 1-15,-2 2-1 0,-4 0-2 16,3-2 2-16,-6 1 1 0,3-1 0 0,-3 2-2 16,-1-2 2-16,-2 0 0 0,4 0 0 15,-4 0-3-15,-1 0 2 0,2-2 3 16,-1 2-6-16,2 0 2 0,-3-1 0 0,4 1 0 15,0-2 3-15,0 0-4 0,-1 0 1 16,4 2 2-16,-3-2-2 0,0 2 1 0,-1-4-1 16,-2 4-1-16,1-1 2 0,0-1 1 15,0 2-2-15,2 0 3 0,-3 0-2 0,0 0-3 16,1-2 1-16,2 0 4 16,0 2-3-16,0 0-3 0,-1 0 1 0,4 0 4 0,-5 0-2 15,1 0 0-15,1 0 1 16,0 0 2-16,0 2-5 0,-1 0 2 0,-2-2-1 15,4 0 1-15,-1 0-1 0,0 2 2 16,-1-1 2-16,1-1-5 0,0 4 2 0,0-4 1 16,-1 0-1-16,1 2-3 0,2-2 3 15,-3 0-1-15,-1 0 3 0,4 0-3 0,-1 0 2 16,0 0 1-16,1 0 1 0,-2 0-2 16,-1 0-2-16,8 0 1 0,-8 0-2 0,6 0 1 15,-6 0 1-15,5-2 1 0,-3-2-1 16,-3 4 0-16,9 0 1 0,-8 0-2 0,8 0 4 15,-6-1-6-15,4-1 3 16,-6 2 0-16,1 0 1 0,2 0-4 0,2 0 0 16,-4 0 3-16,0 0 1 0,-1-2-4 15,1 4 2-15,-2-4-2 0,4 2-2 0,-3 0 1 16,-1-2 0-16,6 2 0 0,-5 0-3 16,4 0 4-16,3-1-3 0,-2 1 0 0,-3 0-1 15,7-2 0-15,-1 4 2 0,-3-2-2 16,2 1-1-16,1-1-2 0,-2 0 0 0,1 0 2 15,1 0 0-15,-1 0-4 0,-3 2 2 16,3-2 2-16,3 2-2 0,-3-2 1 0,-2 0 2 16,2 2-3-16,-2-2 2 15,2 0-4-15,-2 0 2 0,2 0 0 0,-2 1 1 16,3-1 3-16,-4 0-3 0,3 0 2 16,2 0-1-16,-1 0 4 0,-1 4-4 0,-3-4 2 15,7 0 2-15,-3 0 2 0,1 0-2 16,-4 2-2-16,4-2 0 0,-1 0 8 0,-6 0-5 15,5 0 2-15,1 0 3 0,-7 0-5 16,3 0 1-16,0 0-2 0,-4 0 1 0,3 0 2 16,-2 0-4-16,-3-2 0 0,3 2 0 15,7 0-3-15,-6-4 3 0,4 4-3 0,-6 0 2 16,3-1-2-16,-1 1-1 16,4 0 2-16,-4 0 3 0,4 0 0 0,-5-2-6 15,-1 2 6-15,-1 0-1 0,4 0-2 16,-2 0 2-16,-2 0 3 0,-2 0-3 0,0 0 4 15,2 0 1-15,-3 0-4 0,1 0 2 16,2 0 0-16,-4 2 0 0,2-2 0 0,1-2 3 16,0 2-3-16,3 0 0 0,-2 0 0 15,2 0-4-15,0 0 3 0,-1 2 1 0,6-2 1 16,-6 0 2-16,7 0-2 0,-2 1-1 16,1-1 1-16,-6 4 3 0,3-4-8 0,1 0 7 15,-2 2-2-15,-1-2 1 0,0 0-4 16,-3 0 2-16,0 0 3 0,-1 2-4 0,1-2 5 15,-1 0-1-15,2 2-1 16,-3-2 0-16,3-2 1 0,0 2-3 0,-3 2 0 16,3-4 1-16,2 2 0 0,-2 0-1 15,2 0 2-15,-1 2 0 0,1-2 1 0,0 0-4 16,-2 0 2-16,1 0-3 0,-1 2 4 16,0-2 0-16,0 0-5 0,2 1 3 0,-3-1 0 15,1 0-1-15,0 0 3 0,-2 0-2 16,-1 0-1-16,1-1 1 0,-1 1-4 0,3 0 4 15,-3 0-1-15,3-2-1 0,1 4-2 16,-1-2 5-16,0-2-2 0,4 2 0 16,-2 0 2-16,-3 0-2 0,1 0-2 0,0 0 1 15,4 2 3-15,-4-2-4 0,1 0-1 16,-2 1 3-16,4-1-1 0,-1 0 0 16,0 2 0-16,-1-2-2 0,3-2 2 0,-2 2-6 15,-1 0 1-15,1 0 0 0,2 0 2 16,-4 0 0-16,1 0-1 0,1-1 1 0,0 1 1 15,0 0 2-15,-1 0-1 0,4 0 1 16,-3-2 2-16,-1 2-3 0,-1-2 3 16,4 2 0-16,-2-2 1 0,1 2-1 0,4-2-1 15,-4-2 2-15,6 4-4 0,-3-1 3 16,-4 1-2-16,3-2 0 0,-1 2 1 0,0-2 1 16,2 2-2-16,-5 0 0 0,1-2 0 15,0 2 1-15,1 0 1 0,-3 0 1 0,0-1-2 16,5 1-3-16,-6 0 4 15,4 0 0-15,-5 0-2 0,2 0 1 0,2-2 2 16,0 2-3-16,0 0 4 0,-3 0-4 16,1 0 1-16,2 0 3 0,0 0 1 0,-2 0 0 15,-1 0-2-15,1 2-1 0,-2-2 2 16,2 0 0-16,-5 0-1 0,2 0 2 0,-1 0-6 16,-1 1 4-16,0-1-1 0,2 2 2 15,-2-2-4-15,-2 0 2 0,2 2 0 0,1-2-1 16,0 0 4-16,-3 0-1 15,2 2-2-15,1-2 0 0,0 1 0 0,-4-1 2 0,5 0-1 16,-4 4-1-16,-2-4-2 16,0 2 7-16,-6-2-2 0,11 0 0 0,-2 0 2 15,-9 0-5-15,8 0 6 0,-8 0-7 16,8 0 3-16,-8 0 1 0,9 0 1 0,-9 0-5 16,5 0 6-16,-5 0-2 0,0 0 1 15,0 0-5-15,10 0-14 0,-10 0-13 0,0 0-23 16,0 0-25-16,0 0-30 0,8 0-25 15,-8 0-35-15,0 0-301 0,0 0 23 0</inkml:trace>
  <inkml:trace contextRef="#ctx0" brushRef="#br0" timeOffset="19768.43">8609 16899 1137 0,'3'-3'-89'0,"-3"3"9"0,4-5 15 0,-4 5 17 15,1-2 13-15,-1 2 12 0,5-4 8 16,-3 1 11-16,-2 3 5 0,5-6-1 16,-5 6 5-16,3-3 6 0,-3 3 5 0,0-4 15 15,0 4-20-15,5-3 11 0,-5 3-7 16,4-2 0-16,-4 2-4 0,0 0 0 0,0 0-1 15,2-4-4-15,-2 4-1 0,0 0 14 16,0 0-15-16,0 0-1 0,0 0-4 16,0 0 1-16,8 9 0 0,-3-5 2 15,-4 5 8-15,-1-4-13 0,2 2 0 0,1 0 19 16,-1 4-11-16,3 3-12 0,-4-1 5 16,1 3-5-16,-2 2 4 0,2 1-3 0,0 2 19 15,-4 0-8-15,4 1-5 16,-4 1 6-16,4 3 2 0,-2-3-6 0,-2 3 0 0,2 1 6 15,-2-2 5-15,0-1-13 0,1-1 0 16,-2 1 7-16,1 3-9 0,0-6 1 0,-1 1 1 16,1 2-3-16,1-2 11 0,1 1-13 15,-5 3 6-15,3-5-2 0,0 0 6 16,0-3-2-16,0 1-3 0,2-1 0 16,-2 0 4-16,0-2-7 0,0 2-1 0,2-5 6 15,0 2-3-15,0 0 3 0,-3-3-1 16,3-1-1-16,0 1 5 0,3-5-10 15,-3 2-7-15,0-1 6 0,2 2-16 0,0-4 1 16,-2 1-17-16,0-2-2 0,2 1-16 16,-2-2-11-16,0 0-9 0,0-4-29 0,2 6-100 15,-2-6 70-15</inkml:trace>
  <inkml:trace contextRef="#ctx0" brushRef="#br0" timeOffset="20201.09">8563 16854 486 0</inkml:trace>
  <inkml:trace contextRef="#ctx0" brushRef="#br0" timeOffset="22357.21">8563 16854 402 0,'0'0'-38'15,"0"3"10"-15,0-3 1 0,0 0 1 16,0 0 7-16,0 7 4 0,0-7 3 16,0 0 4-16,0 0-4 0,0 5 9 0,0-5 8 15,2 6 1-15,-2-6 9 0,4 3 9 16,1 1 3-16,-2-3 0 0,-3-1 7 16,7 4 2-16,-1-2-1 0,-1-1-4 15,2 0-3-15,0 2 7 0,1-1-3 0,1 0-2 16,2-1 4-16,-3-1-5 0,4 2 5 15,1 0-2-15,1-2-12 0,-1 0 9 0,4 2-12 16,-2-2 8-16,4 0-1 0,-1 0-11 16,6 0 9-16,-5 2-13 0,2-2-1 0,-3 0 5 15,5 2-3-15,1 0-10 0,-3-2 9 16,-2 0 2-16,2 1-3 0,1-1 1 0,-5 0-2 16,5 3-7-16,-1-3 4 0,-4 0-4 15,1 2 2-15,-1-2 8 0,2 0-2 16,-3 0-7-16,4 0 5 0,-1 0-6 0,-3 0 1 15,5 0 1-15,0-2 2 0,-2 4-11 16,2-4 5-16,2 4 2 0,-2-2 5 16,2 0-7-16,-1 0 2 0,0-2-1 15,1 2-5-15,0 0 11 0,1 0 1 0,-4 0-7 16,3 2 3-16,2-4 0 0,-1 2-4 16,1 0 4-16,-2 0-2 0,0 0-2 0,3-3-1 15,-1 3 8-15,-2 0-5 0,6-1 4 16,-6-1-6-16,0 0-4 0,4 0 9 0,-2 0-3 15,-1 0 1-15,1 0-5 0,3-1 1 16,-8 1 10-16,7-2-6 0,-4 3 1 0,2-1-2 16,2 0 0-16,-5 0 1 15,1 1-3-15,4-3 8 0,-2 4 2 0,3-2-7 16,-3 1-3-16,0 1 0 0,0-2 1 16,-1 2-1-16,1 0-1 0,0 0 4 0,0 0 0 15,2 0-2-15,-2 0-11 0,5 0 9 16,2 0 2-16,-4 0-4 0,4-2 3 15,0 4 3-15,-1-4 0 0,3 2-2 0,-1-2-1 16,-1 0 10-16,1 2-9 0,-1 0 2 16,0 0 4-16,-3 0-9 0,-2 0 8 0,0-1-12 15,-1 1 9-15,-1 0 5 0,-2 0-9 16,2 0 6-16,-2 0 3 0,2 0 0 0,-1 0-4 16,-1 0-8-16,-1-2 9 15,2 2-7-15,1 0 1 0,-2 0 2 0,0-2 2 0,2 4 5 16,0-2-12-16,5 0 3 0,-1 0 0 15,-2-2 2-15,1 2 2 0,1 0 6 16,1 0-5-16,-1 0-8 0,-2 0 0 16,2 2 12-16,3-2-7 0,-9 0 5 0,0 2-4 15,2-2 0-15,1 1 0 0,-5-1 4 16,1 0 2-16,1 2-13 0,-1 0 4 16,1-2-3-16,-1 2-1 0,2-2 5 0,-3 2-2 15,2-2 15-15,3 1-15 0,-3-1 1 16,2 2 4-16,4-2-6 0,1 4 4 0,-2-4-3 15,2 0 7-15,-5 0-7 16,7 0-1-16,0 0-1 0,-4 0 7 0,4-4 6 16,0 4-7-16,-4-2-2 0,4 2 9 15,-2 2-7-15,2-2 1 0,-4 0 9 0,0 0-4 16,-3 0-8-16,1 0-2 0,-3 0 0 16,-3 0 6-16,3 0-8 0,-4 0 3 0,1 4 3 15,-4-4 3-15,-2 1-2 0,3-1-6 16,1 0 4-16,-1 0-2 0,-1-1 1 0,3 1-3 15,1 0-1-15,2 0 8 0,-1 0 5 16,1 1-6-16,2-1-2 0,-6-1 2 0,6 1-8 16,-3 0 10-16,2-4-3 0,1 4 2 15,-4-2 4-15,1 2-9 0,-2 0 5 16,0 0-1-16,-3 0 0 0,1-1 7 16,0 1-9-16,-2-2-2 0,1 2-1 15,1 2 3-15,-4-2 3 0,2-2 4 0,2 0-14 16,-3 4 8-16,1-4-5 0,0 2 6 15,-15 0-2-15,23 0 2 0,-13 0-1 0,0 0 4 16,1 0-6-16,-11 0 3 0,0 0 5 16,19 0-5-16,-11 0-2 0,-8 0 4 0,0 0-4 15,15-2 0-15,-15 2-4 0,0 0-3 16,0 0 7-16,15 2 1 0,-13-2-3 0,-2 0 4 16,0 0-4-16,8 0 2 15,-8 0-5-15,0 0 2 0,0 0 5 0,7 4-2 16,-7-4 1-16,4 1-5 0,-4-1 6 15,0 0 5-15,4 7-8 0,-4-5-6 0,0-2 6 16,0 4 3-16,0-4 4 0,2 5-6 16,-2 0-2-16,0-1 7 0,0 2-6 0,0 2 6 15,0-1-5-15,-2 0 0 0,2 1 1 16,0-1 3-16,-2 5-1 0,2-3-4 16,-2 4-3-16,-2 1 5 0,1-1 2 0,1 2-4 15,0 0 5-15,1 1-8 0,-4 0 5 16,1-1-4-16,0 3 4 0,2-3-7 0,-3 0 10 15,3 2-3-15,0 0-2 16,1 0 1-16,-2 0-4 0,-1 2 7 0,4-2-4 16,0 0 5-16,0 2-9 0,0 0 7 15,0 1 2-15,4 0-1 0,-1 1-2 0,0-2-3 16,2-1 5-16,-1 3-5 0,0 0 1 16,2 3 0-16,-2-3 0 0,3-2 4 0,-3 0 2 15,0-3-3-15,5 6 6 0,-6-8-10 16,-1 0 2-16,8 0-3 0,-9-1 9 0,1-1-5 15,2 1 4-15,1-4-1 0,-3 3-1 16,-1-3-8-16,4 1 9 0,-3 0-9 0,1-3 6 16,-1-1 2-16,-1 2 3 15,1-2 1-15,1-1-3 0,-3 0-4 0,2 1 7 16,2 0-10-16,-4-2 1 0,3 2 11 16,-2-3-10-16,-1 0 2 0,0 1-5 0,0 0 6 15,0-4 2-15,2 8 0 0,-2-8-7 16,2 6 4-16,-2-4 2 0,3 2-2 0,-3-4 8 15,0 0-11-15,4 5 2 0,-4-5-2 16,-2 4 4-16,2-4-11 0,0 0 10 0,2 3 2 16,-2-3-3-16,0 0 4 0,0 0-11 15,1 4 5-15,-1-4 2 0,0 0 10 16,0 0-8-16,0 6-3 0,0-6 4 0,0 0 2 16,0 0-6-16,0 0 7 0,0 0-3 15,0 0 1-15,0 0-5 0,0 3-1 0,0-3 3 16,0 0 0-16,0 0-1 0,0 0 1 15,0 0 3-15,-10 2-7 0,10-2 5 16,-10 3-7-16,10-3 9 0,-7 0-4 16,7 0-5-16,-13 0 10 0,13 0-10 15,-12 0 5-15,9 0-5 0,-9-3 2 0,12 3 3 16,-14 0 4-16,5 3-10 0,1-6 2 0,-2 3 9 16,-1 3-7-16,-2-3 0 0,3 0 0 15,-3 0 1-15,1 0 4 0,-3 0 0 0,0 0-3 16,3 2 3-16,-3-2-2 0,2 0-1 15,-1 0 1-15,-1 1 0 0,2-2-1 16,-1 2 1-16,1-1 1 0,0-1 1 16,-1-1 8-16,-1 2-3 0,2 0-1 0,0 0 1 15,-1-3-1-15,1 3-2 0,0 0-2 16,-2 0 8-16,0 0-5 0,0 0-6 0,-2 3 2 16,2-3-4-16,1 2 2 0,-1-2 2 15,0 1 8-15,-1-1-9 0,1 2 9 0,-2 0-12 16,5 0 7-16,-3 0-4 0,2-2-4 15,1 2 4-15,-1 0-3 0,1-2 1 0,2 1-1 16,-5-1-1-16,2 2 4 0,2-2-6 16,-3 2 4-16,-1-2 3 0,1 2-2 0,1-2-5 15,-2 0-2-15,0-2-1 0,5 4 5 16,-7-2 4-16,7 2-4 0,0-2-1 16,-4 0 4-16,1 0-6 0,3 0 5 15,0 0 1-15,2 0 5 0,-3 0-6 0,0 0 7 16,1 0-9-16,2 0 3 0,-3 0-2 15,0 0 5-15,3 2-3 0,-2-2-1 0,-1 0 4 16,1 0 0-16,-1 2-3 0,3-2-2 16,-3 1-3-16,3-1 3 0,0 2 2 0,-3 1-1 15,3-3 3-15,2 2-1 0,-1-1-3 16,0-1 1-16,7 0 3 0,-10 2 2 16,7 0-9-16,3-2 7 0,-9 0-4 15,9 0 7-15,-8 0-7 0,8 0-2 0,-10 4 3 16,10-4-9-16,-5 0-5 0,5 0-17 15,-7 0-21-15,7 0-28 0,0 0-148 0,-10 0 79 16</inkml:trace>
  <inkml:trace contextRef="#ctx0" brushRef="#br0" timeOffset="192953.09">13109 17448 405 0,'0'0'86'0,"0"0"-9"0,-6 0-2 15,6 0-18-15,0 0-10 0,0 0-1 0,0 0-8 16,0 0 17-16,0 0 1 0,0 0-9 15,0 0 9-15,0 0-3 0,0 0 1 0,0 0 1 16,8-7-3-16,-8 7-4 0,0 0-1 16,8 0 0-16,-8 0-3 0,7-2-9 0,-7 2 3 15,10-3-9-15,-3 1 3 0,-1-1-6 16,3 1-4-16,1 0-2 0,0 0-2 0,3-3-5 16,-1-1 0-16,3 3-1 0,5 0-2 15,-5 0-4-15,5-2 6 0,3 0-3 0,-2 1-4 16,2-1 4-16,2 0-6 15,2 3 1-15,1-4-4 0,12 4 0 0,-7-1 11 16,-1 1-1-16,10-1 2 0,4 3-3 16,-10 0 3-16,9 0 0 0,-5 2 3 0,-8-2-4 15,15 1 0-15,-6 4-4 0,1-3 4 16,-2 4-5-16,-8-1-12 0,-7-3-16 0,-4-1-9 16,-3 1-25-16,4 0-15 0,-8 0-24 15,-2 0-23-15,3-2-14 0,-4 2-9 0,-3-1-273 16,0-1 76-16</inkml:trace>
  <inkml:trace contextRef="#ctx0" brushRef="#br0" timeOffset="193393.34">13960 17240 1049 0,'-7'-4'-36'0,"2"0"24"0,4 2 15 0,-6 0 0 16,7 2 24-16,-7-5 4 0,7 5 4 16,-3-4 6-16,-2 2 1 0,5 2 3 15,-2-3 0-15,2 3 0 0,0 0-2 0,0 0-4 16,-2-5 6-16,2 5-3 0,0 0-3 15,0 0 2-15,0 0 0 0,0 0-7 0,0 0-2 16,17 6-3-16,-10-4 1 0,-2 0-7 16,2 2-1-16,-1 0-3 0,5-1-2 0,0 3 1 15,-3-2-2-15,4 2-2 0,1-3-3 16,-1 5-1-16,1-3-4 0,-1 5 3 0,0 0-11 16,-2-1 7-16,0 2-6 0,-2 0 0 15,1 3 8-15,-5-3-6 0,2 3-1 0,-1-3 1 16,-2 1 3-16,0 2-5 15,-3 2 0-15,2-5 3 0,-4 5-2 0,-1 0-3 16,2 0 6-16,-3 4-21 0,-5-2-23 16,-2 1-43-16,1-1-40 0,0 0-45 0,1-5-333 15,-2 3-8-15</inkml:trace>
  <inkml:trace contextRef="#ctx0" brushRef="#br0" timeOffset="194637.33">15123 17604 1259 0,'0'0'-53'0,"0"0"27"0,0 5 40 0,0-5 21 16,0 0 19-16,0 0 9 0,3 5 14 16,-3-5 7-16,0 0 7 0,0 0 3 0,9 0 1 15,-9 0 1-15,0 0-2 0,10-8-2 16,-5 4-6-16,-2 0-1 0,6-5-4 0,-5 0-9 16,6-3-3-16,-1-1-9 0,1 1-8 15,3-8-6-15,-1 1-1 0,8-7-2 16,-3-4-8-16,-1 2-3 0,1-3-5 0,3 1-2 15,-5 2 1-15,2-3-7 0,0 5-3 16,-2 5 1-16,-5 4 2 0,-2 4-3 16,4-1 1-16,-7 3-3 0,2 1 0 0,-1 3 0 15,-2 1-5-15,0-1 7 0,0 3-6 16,1 0 4-16,-1 3 2 0,-4 1 0 0,0 0 0 16,11 5-1-16,-8 1-1 0,-1 3-1 15,1 3 0-15,1 3 5 0,-2 2-8 0,-2 3-3 16,0 1 0-16,0 2-2 0,-2 6 1 15,0-2 0-15,0 1-1 0,-3-1-4 16,5 0 4-16,0-6-6 0,-1-1 3 0,1 0 0 16,-2-6 5-16,2 2-9 0,-3-5 0 15,3-2 0-15,-2 1 1 0,2-4-9 16,-2-1 3-16,0-3-3 0,2-2-1 0,0 0 2 16,0 0-4-16,-11-13 2 0,7 3 1 15,-2-3-4-15,-2 1-2 0,-1-3-1 0,3 3-2 16,-5-2-3-16,1 3-1 0,-1 0-5 15,3 4-6-15,-3 0-10 0,-1 0-20 0,1 3-18 16,-1-3-36-16,4 5-44 0,-2 1-49 16,-2-1-83-16,9 4-385 0,3-2-173 0</inkml:trace>
  <inkml:trace contextRef="#ctx0" brushRef="#br0" timeOffset="195401.4">15791 17181 1741 0,'0'0'-62'15,"0"0"25"-15,-1-3 22 0,1 3 21 0,0 0 11 16,0 0 15-16,0 0 9 0,0 0 8 16,0 0 2-16,0 0 1 0,-12 0 0 0,12 0-2 15,-8 3 3-15,4 1-4 0,0-1-3 16,-5 2-4-16,6 0-3 0,-4 3-1 0,2-2-4 16,0-1-6-16,0 2 0 15,1 3-4-15,-2-1-6 0,1 1 3 0,3-2-1 16,2-1-3-16,-1 0-3 0,1 1-3 15,0 0-2-15,1-1-4 0,1 1 2 0,1-3-3 16,1 3-3-16,0 0-2 0,0-3-3 16,5 3-4-16,-5 2 5 0,5-5 0 0,-4 3 1 15,5 1-3-15,-5 0 3 0,3-1-1 16,-1 0 0-16,-1 0 5 0,1-2-6 0,-1 3 3 16,-2-2-1-16,0-2 1 0,1 2-2 15,-4 0 3-15,-1-5 3 0,2 5-2 0,-2-3-5 16,0 0 4-16,0-4 2 15,-3 7-1-15,-4-5 1 0,1 1-2 0,-3-2-2 0,4 1 1 16,-8-2-13-16,2-2-19 16,0 2-22-16,-1-4-28 0,-1 0-31 0,3 0-43 15,1 1-58-15,1-3-388 0,4 1-103 16</inkml:trace>
  <inkml:trace contextRef="#ctx0" brushRef="#br0" timeOffset="195845.31">16058 17160 1511 0,'0'-3'-59'0,"0"3"18"0,-6-3 13 0,6 3 13 16,-7-3-1-16,7 3 13 0,-8 0 8 15,8 0 6-15,-10 1 2 0,3 4 1 0,1-2 3 16,-3 3 3-16,1 0-1 0,0 1-10 16,-1 1-1-16,3-1 7 0,-3 3-10 0,1 0 0 15,2-3 5-15,-3 0-8 0,5 1 4 16,3-2-7-16,-6 1-5 0,4-1-1 0,1-2-11 16,2 1 8-16,0 1-6 15,0-2-1-15,2 1-5 0,1 1-5 0,-1 0-3 16,3 0 7-16,-4-1 2 0,3 1 10 15,3-1 3-15,-4 1-5 0,4 0 3 0,-1 0 3 16,1 1-1-16,-1 0 5 0,-2 1 1 16,3 0 5-16,-1 2-3 0,0-4 8 0,-2 4 11 15,0 0 1-15,1 1 5 0,-3-3 6 16,1 3 6-16,-3-4-3 0,0 3 0 0,-3 0-3 16,-4-1-7-16,3 0-2 0,-4 1 0 15,0-1-5-15,-5-4-11 0,-4 3-20 0,5-1-41 16,-5-6-41-16,2 1-54 0,2-2-281 15,1-2 60-15</inkml:trace>
  <inkml:trace contextRef="#ctx0" brushRef="#br0" timeOffset="196606.45">16230 17255 1109 0,'0'-4'5'0,"0"4"21"0,0-8 26 16,0 8 7-16,-2-3 8 0,2 3 5 15,0 0 6-15,-4-6 1 0,4 6-3 0,0 0-2 16,0 0-4-16,0 0-5 0,-15 8-5 16,11-2-6-16,0 3-5 0,-3 2-6 15,1 4-3-15,-1 0-3 0,4 0-5 16,-6 1-2-16,7 0-4 0,0 2-2 0,0-2-4 16,-2 2 0-16,4-4-7 0,2 2 0 15,-2-2-10-15,2 0-18 0,2-1-15 0,-4-1-21 16,4-3-25-16,4-3-32 0,1-1-32 15,-1-1-30-15,2 1-37 0,3-3-303 0,-2-2-15 16</inkml:trace>
  <inkml:trace contextRef="#ctx0" brushRef="#br0" timeOffset="196956.45">16253 17306 1369 0,'-4'-4'-16'15,"0"2"10"-15,2-1 13 0,2 3 0 16,-7-8 10-16,5 6 4 0,2 2-1 0,-2-5-1 16,2 5-2-16,0-7-1 0,0 4 2 15,0 3-4-15,4-6-5 0,1 4-3 0,-5 2 4 16,5-3-5-16,-5 3 9 15,9 1-8-15,-9-1 1 0,8 2 7 0,0 2 1 16,-3 2 3-16,2-1 0 0,-4 3 9 16,2 0 2-16,-3 1 4 0,3 3 5 0,-5-3 0 15,0 0 4-15,0 0 2 0,-3 3-8 16,-1-1-3-16,-1 0-3 0,2-1-2 0,-6 3-5 16,3-3-3-16,-3-4-20 0,-1 1-31 15,4-3-48-15,-3-2-61 0,3-2-82 0,6 0-314 16,-9-4-38-16</inkml:trace>
  <inkml:trace contextRef="#ctx0" brushRef="#br0" timeOffset="197828.16">16450 17238 1411 0,'5'4'-33'0,"-1"0"29"0,-4 1 20 16,1 1 11-16,4-1 14 0,-3 3 5 15,3-3 3-15,-4 5 5 0,1 0 1 0,0-3 0 16,3 2-1-16,-5 1-4 0,3 0-1 16,-3-1-6-16,3 1-1 0,-3-1-4 15,0 0-5-15,-3-2-1 0,3 2-4 0,3-4-1 16,-3 1-6-16,0-1 2 0,0 2 1 15,0-4 1-15,0-3 1 0,0 4-2 0,0-4-4 16,0 0 0-16,0 0-4 0,0 0-1 16,0 0 1-16,12-12-4 0,-9 5 4 0,-1-4-5 15,5-2-4-15,-6-3-1 0,6-1-4 16,1-4 0-16,1 1-2 0,-4-2 0 16,2 8-2-16,-3-1 0 0,-2 1 2 0,5 3-2 15,-5 2 0-15,0-1-2 0,-1 2 0 16,2 1-2-16,1 3 3 0,-1 0-4 0,-1 3-1 15,-2 1 3-15,0 0 2 0,0 0 3 16,0 0-2-16,1 9-2 0,-1-3 3 16,0-1-3-16,0 4 7 0,0 1-4 0,-1 0 3 15,1-1-3-15,-2 3 2 0,2-3 1 16,0 0-4-16,0 0 4 0,0 1-3 0,2-2-1 16,-2-1 3-16,1-1-2 0,-1-3-1 15,0 1-3-15,0 0-9 0,0-4-11 16,0 0-12-16,0 0-7 0,15-8-5 0,-6 1 1 15,-6-2-2-15,6-7 2 0,-5 5-6 16,5-2 1-16,-6 0 8 0,4 0 5 0,-2 1 2 16,-2 3 8-16,2-1 6 0,-1 2-2 15,0 1 12-15,-4 1-13 0,2 3 7 16,0-1 1-16,-2 4 7 0,5-2 2 0,-5 2 2 16,0 0 9-16,0 0 0 0,0 0 0 15,3 9 6-15,-3-9 2 0,3 8 2 16,-3-3 1-16,2 0 2 0,0 0 1 0,0 1-8 15,1-1 4-15,-1 1 1 0,-1-2-3 16,1 1-4-16,1 1 3 0,1-2-4 0,-2 0-3 16,0 0-3-16,2 2-7 0,1-5-7 15,-3 3 7-15,-2-4-2 0,6 2-9 0,-6-2 6 16,10 0-5-16,-10 0-2 0,9-2 1 16,-9 2 10-16,6-4-5 0,-2 1 0 15,1 0 4-15,-5 3 6 0,0 0 1 0,6-1 6 16,-6 1 5-16,6-2 3 0,-6 2 2 15,0 0 2-15,0 0 4 0,0 0-5 16,6 6 1-16,-6-6-2 0,0 5-2 0,0-5 4 16,2 6-3-16,-2-1-1 0,0 3-3 15,0-1 1-15,0 3-2 0,-2 0-1 0,2-1-2 16,0 2 2-16,0 1 1 0,0-1-6 16,0 2-5-16,-2-1-27 0,2-2-19 0,0 2-35 15,0-2-39-15,0-2-60 0,0-2-234 16,0-1 71-16</inkml:trace>
  <inkml:trace contextRef="#ctx0" brushRef="#br0" timeOffset="198353.89">17032 16958 1100 0,'-2'-7'-21'0,"2"7"14"0,-5-5 17 16,5 5 6-16,-2-3 10 0,2 3 13 15,0 0 0-15,0 0 15 0,0 0-3 0,0 0 6 16,-3 12-3-16,3-5 1 0,0 2-4 16,0 5 2-16,0 2-2 0,0 4 3 0,-3 0-3 15,1 7 1-15,0-3-4 16,-1 4-1-16,0-1-3 0,1 1-5 0,0-1-3 16,-1-2-3-16,1-1-3 0,2-3-2 15,0 2-5-15,0-5 1 0,2 1-5 0,1 1-2 16,-1-7-2-16,0-1-11 0,-1 2-14 15,4-5-16-15,-1-1-16 0,2-3-16 0,1-2-8 16,-1 1-12-16,3-4 0 0,-4 0-1 16,6-6-1-16,0 3 12 0,1-1-3 0,-1-5 16 15,-1 0 5-15,0-1 16 0,-1 2 5 16,-3-2 16-16,3 2 0 0,-8 0 5 0,4 0 10 16,-3 0-1-16,0 2 0 0,-4 0-3 15,2 6 8-15,-4-6-2 0,1 3-9 16,-2 1-22-16,5 2-20 0,-11-2-52 0,5 2-44 15,6 0-206-15,-11 0 137 0</inkml:trace>
  <inkml:trace contextRef="#ctx0" brushRef="#br0" timeOffset="199289.47">17327 17056 943 0,'-1'-9'14'0,"1"1"10"0,0 3 9 15,0-1 8-15,-2 0 4 0,2 0 7 16,-3 3 6-16,3 3 9 0,0-8 2 16,-2 4-5-16,2 4-6 0,0-5-3 0,0 5-7 15,-2-4 0-15,2 4-5 0,0 0-4 16,0 0 1-16,0 0 0 0,0 0 5 0,-8 17 1 15,8-7 2-15,-5 1 0 0,5 2 1 16,-2 4 4-16,1 2-1 0,-6 6 0 0,0-1-2 16,6 2 1-16,-3 1-7 0,-1 1-3 15,3-1-6-15,1-1-3 0,-2 1-1 0,1-7-5 16,2 2-4-16,0-1-2 16,0-7-7-16,0 1-9 0,2-1-14 0,1-2-18 15,-2-3-16-15,3 0-13 0,1-3-19 16,0-3-19-16,2-3-1 0,-1 0-3 0,3-2 1 15,-1-1-2-15,2-3 5 0,3-4 16 16,-2-1 9-16,2 0-2 0,-1-5 13 0,-1 4 15 16,-1-1 10-16,0 0 12 0,-1-1 24 15,-5 2 16-15,0 3 22 0,3 0 2 0,-6 1 13 16,4 0 8-16,-1 3-2 0,-1 1 0 16,-3 0 2-16,2 1 0 0,-2 3-4 0,0 0 1 15,0 0 1-15,0 0-4 0,0 0 0 16,0 0-7-16,0 0-5 0,-15 7-2 15,13-1-4-15,-1-1-4 0,1 1-2 16,2 0-6-16,0 0-4 0,2 1-3 0,1-2-4 16,0 2-13-16,-1-4-11 0,5 3-17 15,-1-2-16-15,3-2-7 0,-1-1-11 0,2 1 0 16,3-4-2-16,-1 1-2 0,3-3 1 16,0-4 1-16,2 2 6 0,2-5 7 0,-5 0-1 15,1-1 12-15,0-5 6 0,-1 3 7 16,-1-4 10-16,-1 0 16 0,1 0 10 0,-4 5 12 15,-3 0 5-15,4-1 10 16,-8 5-2-16,5 2-2 0,-2-1 2 0,-4 2 2 0,1 0-6 16,0 5 1-16,-2 1-3 15,0 0-5-15,0 0 3 0,0 0 1 0,0 0-1 16,-4 21 2-16,0-10 6 0,-2 4 1 16,1 4 9-16,2 5 3 0,-6 9 0 0,3 4-2 15,-1 7 1-15,1-2-6 0,-4 11 2 16,-1-6-3-16,3 10-1 0,-3 0-5 0,2 0-1 15,-1-14-2-15,2 1-5 0,-1 1-2 16,-1-1-4-16,2-2-3 0,0-3-2 0,-4-2 1 16,2-6-4-16,2-6 1 0,-1-4-4 15,3-6 0-15,-3-3-10 0,1-1-13 0,3-7-16 16,-7-3-15-16,7-2-6 0,-8-5-13 16,4-8-5-16,-1-2-10 0,4-7-5 15,-1-4-11-15,3 1 7 0,4-3-2 0,2-1-2 16,5-5-5-16,-4-4 8 0,6 6-6 15,-3-4-7-15,5 12 4 0,0 2 6 16,1-6 1-16,1 8 4 0,-3-1 1 0,9-3 1 16,-3 4 5-16,-1 3 3 0,-2 0 5 15,10-7-4-15,-7 9-4 0,1 2-10 0,6-7-19 16,-1 6-145-16,-4 3 228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4.434"/>
    </inkml:context>
    <inkml:brush xml:id="br0">
      <inkml:brushProperty name="width" value="0.05" units="cm"/>
      <inkml:brushProperty name="height" value="0.05" units="cm"/>
      <inkml:brushProperty name="color" value="#E71224"/>
    </inkml:brush>
  </inkml:definitions>
  <inkml:trace contextRef="#ctx0" brushRef="#br0">18 1054 6373 0 0,'-6'7'-170'0'0,"-6"12"5327"0"0,21-24-4785 0 0,0-1 0 0 0,-1 0 0 0 0,0 0 1 0 0,-1-1-1 0 0,1 0 0 0 0,-1 0 0 0 0,0-1 1 0 0,7-11-1 0 0,49-74 947 0 0,116-245 325 0 0,-6 10-904 0 0,-136 268-634 0 0,29-49 177 0 0,-29 36-193 0 0,-37 72-95 0 0,0 1-1 0 0,0 0 0 0 0,0-1 1 0 0,0 1-1 0 0,0 0 1 0 0,1-1-1 0 0,-1 1 0 0 0,0 0 1 0 0,0-1-1 0 0,0 1 0 0 0,0 0 1 0 0,1 0-1 0 0,-1-1 1 0 0,0 1-1 0 0,0 0 0 0 0,1 0 1 0 0,-1-1-1 0 0,0 1 0 0 0,0 0 1 0 0,1 0-1 0 0,-1-1 1 0 0,0 1-1 0 0,1 0 0 0 0,-1 0 1 0 0,0 0-1 0 0,1 0 0 0 0,-1 0 1 0 0,0 0-1 0 0,1 0 0 0 0,-1-1 1 0 0,0 1-1 0 0,1 0 1 0 0,-1 0-1 0 0,0 0 0 0 0,1 0 1 0 0,8 12-42 0 0,2 21 22 0 0,7 171-121 0 0,1 108-297 0 0,-5-102 152 0 0,-7-63 136 0 0,-7-146 183 0 0,-1-1-27 0 0,-1-1 0 0 0,1 0 1 0 0,-1 1-1 0 0,1-1 0 0 0,0 0 0 0 0,-1 0 0 0 0,1 0 1 0 0,0 0-1 0 0,0 0 0 0 0,0 0 0 0 0,0-1 0 0 0,-2 0 1 0 0,0-2-2 0 0,-12-12 1 0 0,-1-1-1 0 0,2-1 1 0 0,-24-37 0 0 0,12 16 1 0 0,4 8-31 0 0,0-3-403 0 0,-1 2 0 0 0,-2 1 0 0 0,-54-53 0 0 0,21 45-1704 0 0,28 21-716 0 0,3-2-3493 0 0,26 17 3659 0 0</inkml:trace>
</inkml:ink>
</file>

<file path=ppt/ink/ink1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3:43.304"/>
    </inkml:context>
    <inkml:brush xml:id="br0">
      <inkml:brushProperty name="width" value="0.05292" units="cm"/>
      <inkml:brushProperty name="height" value="0.05292" units="cm"/>
      <inkml:brushProperty name="color" value="#FF0000"/>
    </inkml:brush>
  </inkml:definitions>
  <inkml:trace contextRef="#ctx0" brushRef="#br0">9852 4822 68 0,'2'-5'34'0,"-2"5"-16"15,2-6-5-15,1 4 0 0,-3 2-6 16,1-3 6-16,-1 3 6 0,0-5 2 0,0 5 7 16,4-2-6-16,-4 2 2 0,0 0 3 15,3-4-3-15,-3 4 9 0,0 0-5 0,2-4 3 16,-2 4 2-16,0 0-7 0,0 0-7 15,0 0 7-15,0 0-7 0,3-2 1 0,-3 2-1 16,0 0-1-16,0 0 8 0,0 0-2 16,0 0-6-16,5-4 10 0,-5 4-3 15,0 0 7-15,9-2-5 0,-9 2 1 16,3-2 0-16,4 0-2 0,-7 2-8 0,6-3 2 16,3-1-1-16,-1 4-6 0,0-3 11 15,3 1-2-15,2 0-4 0,-1-2-8 0,4-2 14 16,-3 0-12-16,2 3-5 0,4-3 5 15,0 2-4-15,-3-1 2 0,4 1-8 0,-2 0 1 16,1-1 3-16,3 0-2 0,-4 2 2 16,1-1-7-16,0-2 17 0,6 1-5 15,-6 1-12-15,6-1 1 0,0 0 1 0,-2 0 2 16,4 1 5-16,0-2-1 0,-1 0-13 16,3 3 4-16,9-4 8 0,-4 4 4 0,6-2-3 15,-7-1 2-15,6-1-7 0,1 1 4 16,-7 2-3-16,-4 2 4 0,4-2-11 15,7 2 18-15,0-5-3 0,-1 3-6 0,2 0 0 16,-2 0 1-16,4-3-5 0,1 4 4 16,0-2-2-16,0 0 9 0,-2-3-4 15,2 2-10-15,1 3 11 0,-3 1-11 0,-1-2 1 16,1-2 2-16,-6 4 5 0,-7-1-3 16,3 1 0-16,2 0 5 0,-6 0-11 0,15-3 6 15,-9 3 11-15,-6-2-11 0,0 4-10 16,1-4 18-16,5 2 1 0,-4 0-17 0,-2-2 5 15,2 2-2-15,0 2 4 0,1-1-1 16,-2-1 8-16,3-2-9 0,0 4-7 16,-2-2 10-16,13 0 1 0,-6 2 0 0,5-2-11 15,-4 2 9-15,6-3-9 0,3 0 7 16,-4 1 3-16,2-1-3 0,1 1 6 16,-5-2-7-16,6 4 7 0,-9 0-12 0,8-4 7 15,-10 6-2-15,10-4 1 0,-8 2 2 16,-7 0 1-16,13-1 3 0,-9 2-1 0,0-1-6 15,-2 2 6-15,11-4 1 0,-6 2 0 16,-4 0-7-16,-3 0 4 0,3 0-2 0,-1 0 2 16,-1-1-2-16,1 1 1 0,1-2 4 15,-1 2-4-15,1 0-4 0,13 0 5 16,-10 0-5-16,-6 0 3 0,3 0 5 16,12 0-10-16,-8 2 2 0,-5-2 8 0,-1 0-9 15,-1 1 4-15,1-1-3 0,-2 0 0 16,-1 2 7-16,-6 0-7 0,0-2 2 0,0 0-1 15,-4 0 1-15,-2-2-4 0,-1 2 5 16,-4 0 3-16,3 0-2 0,-2 2-1 0,-2-4-4 16,-3 4-2-16,0-2 3 0,3 0 6 15,-5 0 2-15,3 0-1 0,-5 2-1 0,-4-2-2 16,12 0 1-16,-12 0-9 0,10 0 9 16,-10 0-2-16,7 0 3 0,-7 0 6 0,8-2-4 15,-8 2-1-15,0 0 12 16,0 0-6-16,12 0-1 0,-12 0 2 0,0 0-2 15,5 2-1-15,-5-2-4 0,0 0 4 16,0 0-2-16,0 0-3 0,8-2 2 0,-8 2 0 16,0 0 8-16,7 2-7 0,-7-2 0 15,0 0-4-15,0 0-4 0,10-2 6 0,-10 2-1 16,0 0 5-16,11-2-10 0,-4 2 6 16,-7 0-1-16,10 0-6 0,-1 0 0 0,-3-2 6 15,4 2-6-15,2 0-1 0,1-1 3 16,2 1 4-16,2 0-6 0,2 0 6 0,-3-2-2 15,6 4-1-15,3-2 6 16,-2 1-6-16,-1-2-2 0,5 1 5 0,-2 0-2 16,0 0-2-16,-3 0-3 0,3 0 1 15,0 1-1-15,1-1 6 0,1 0-4 0,-1 0 3 16,0 2 8-16,-2 0-6 0,-3 0-10 16,1-2 4-16,2 0 2 0,-3 2-2 0,-2 0 3 15,-3 0 0-15,1-2-9 0,-2 1 8 16,0-1-5-16,0 0 5 0,-5 0 3 0,0 2-4 15,2-2 0-15,-7 0 4 0,3 0-2 16,1 3-4-16,-3-1 1 0,1-2 7 16,-1 1-4-16,-6-1-12 0,11 0-29 15,-11 0-29-15,6 0-28 0,-6 0-55 0,0 0-262 16,6-1 77-16</inkml:trace>
  <inkml:trace contextRef="#ctx0" brushRef="#br0" timeOffset="1476.66">18731 4908 1072 0,'7'-2'-43'16,"-2"0"3"-16,-5 2 9 0,5-3 11 15,2-1-1-15,-1 0 9 0,3-1 13 0,-3 2 2 16,2 0-6-16,5-2 7 0,0-2-4 16,-1 4 0-16,3-1 4 0,-1-1 8 0,7-1-9 15,-2 3-7-15,7-3 1 0,-1 1 6 16,2 2-6-16,-2-3 3 0,5 2-2 0,-2 1-4 16,11-6 2-16,-8 5-1 0,6-2 5 15,3-4 12-15,0 5-7 0,0-2 5 16,0-2 0-16,4 2 7 0,3-1-4 15,-4-2 8-15,9 3-1 0,6-2 4 0,-8 1-3 16,2 0 0-16,12 1 9 0,-12-1-10 16,1 3 7-16,1 1-14 0,7-3 11 0,4-1-11 15,1 0 4-15,-14 3 2 0,15-5-10 16,-2 4 0-16,0-1-2 0,4-2 4 0,0-1-10 16,5 0 6-16,3 3-1 0,8-2-2 15,0-1 6-15,-1 2-1 0,5-1-5 0,1-1 2 16,2 7 3-16,3-4 6 15,-3-1-5-15,-2 2-4 0,2-1 5 0,1 7-3 0,-1-5-2 16,1 4 2-16,-3-1 3 16,2-2-11-16,-6-2 4 0,-4 3 3 0,4 1-5 15,-6 2 3-15,-3-2-3 0,1 0-5 16,-4 2 6-16,-16 0-1 0,11-4 0 0,-12 2 3 16,-4 1-2-16,-1-1 1 0,-4 4-1 15,1-1-1-15,-5 3-6 0,-11-4 10 0,-3-2-3 16,0 4-3-16,-8 0 0 0,-1-4-1 15,-4 2-1-15,0 2-8 0,-2-2-24 0,-5 2-26 16,0-2-20-16,1 0-21 0,-2 0-41 16,-4 0-207-16,2 2 137 0</inkml:trace>
  <inkml:trace contextRef="#ctx0" brushRef="#br0" timeOffset="5315.53">7173 5919 875 0,'-8'0'-46'0,"8"0"20"16,0 0 9-16,0 0 10 0,0 0 5 0,0 0 4 15,0 0 5-15,0 0 0 0,-10-2 6 16,10 2 3-16,0 0-7 0,0 0 15 0,0 0-15 16,0 0 8-16,0 0-1 0,0 0 5 15,0 0 3-15,0 0-6 0,0 0-4 0,18-4 1 16,-11 2 9-16,1 2-11 0,1-2 7 16,-1-1 2-16,5 1 3 0,1-1-4 0,-1 1 2 15,9-1-3-15,-6 1 2 16,5-2-3-16,2 0 2 0,2 1-7 0,5-1 0 15,2 2 5-15,7-3 1 0,2-2-9 16,-1 4-3-16,5-3-2 0,1 1-2 0,-2-3 3 16,2 3 1-16,4 2 0 0,1-6 3 15,0 7-12-15,-3-2 2 0,6 1 6 0,11-3 1 16,2 3 2-16,1-1 4 0,-1-3-5 16,2 4 2-16,2-3-2 0,-2 3 3 0,3-1-3 15,1 0 3-15,1 1-6 0,-1-3 2 16,1 1-2-16,-1 3 0 0,-1-1-5 0,2-1 8 15,1-1-1-15,-2-2-3 16,-2 5-5-16,4 0 2 0,-5 0 5 0,-1-1-7 16,3-2 5-16,-17 3-6 0,1 0 5 15,3 4 0-15,6-6 2 0,-8 4-3 0,0 0 3 16,-3-2-3-16,0 4 0 0,-1-4-4 16,-5 2 4-16,2 0-3 0,-1 0 4 0,-5 2-2 15,5-4 3-15,-7 2 4 0,-2-1 2 16,-12 1-1-16,6 0 1 0,11-4 1 0,-10 2 4 15,-4 2 2-15,-2-5-7 0,3 3 3 16,0 1 2-16,-4-2-3 0,2 1 3 0,12-1-5 16,-8-2 1-16,-3 3 4 0,3 0-5 15,-3 1 5-15,11-3-7 0,-4 2 3 0,-6 2-2 16,12-3 3-16,-9 3-2 16,-2 0-2-16,-3 0 1 0,2-2 3 0,0-2-1 15,-4 3-2-15,2-1 6 0,-3 0-5 16,1 0 1-16,-1 0 0 0,-7-1-2 0,7-2 0 15,-2-1-3-15,-9 2 4 0,3-3-2 16,0 4 4-16,-4-1 7 0,-2-1 3 0,-1 1 6 16,-2 3 1-16,1-3 3 0,-1 0-1 15,-1 1-3-15,-3-2-4 0,1-1 3 0,-4 3-2 16,4-3-2-16,-2 1 3 0,2 1-3 16,0-3 2-16,-3 0-9 0,0-2 3 15,1 2-4-15,-4-1-3 0,3-2 0 0,3-1-2 16,-6 0-2-16,-1-2-2 0,3 0 0 15,-1-2 2-15,0-4-2 0,-2-1-4 0,-2-2 3 16,2-1-5-16,-2-2-3 0,-1-3-3 16,3 1 3-16,-1-1-3 0,-6-9-3 0,5 7-4 15,-1 2 0-15,-4 2 3 0,5 0-5 16,-2 2 1-16,-3 1-1 0,3-2-1 0,-2 2-3 16,-1-2 1-16,2 5-1 0,-5-3 0 15,7 5 2-15,-6-3-2 0,3 0 0 0,-3 1 8 16,3 4-2-16,-3 2 4 0,1-1-6 15,4-1 8-15,-4 0-1 0,2 4-3 0,-3 1 4 16,4 1-1-16,0 1-1 16,-2-1 2-16,1 0 4 0,-1 3-4 0,6 1-2 15,-6 1 5-15,3-1-2 0,0 1-1 16,0 0 0-16,2 2 2 0,-1-1-1 0,1 0-1 16,2 4 1-16,-8-4-3 0,4 1-1 15,2 1 3-15,2 2-5 0,-13-2 2 0,7 2-4 16,6 0 3-16,-15 0-6 0,7 2 6 15,-3 0-1-15,-2 0 1 0,-1 1-1 0,0-1 6 16,1 2-2-16,-6 0 1 0,4-1-2 16,-4 2 3-16,5 0 3 0,-3 1-4 0,-2-3 2 15,2 1 4-15,-2 0-3 16,-2 0 0-16,-4 1-5 0,2-1 3 0,-4 0-2 16,-1 0 0-16,-12 0 0 0,7 1 2 15,-11-3 0-15,2 2 2 0,-3-3-4 0,0 3-6 16,-4 1 5-16,-1-4-5 0,2 3 3 15,-2-2 1-15,-1 2-1 0,-4-2-1 0,3 0 4 16,-1-1-2-16,1 4 0 0,-1-3 4 16,1 2-4-16,2-2 0 0,0 0 1 0,-1 1 2 15,0-1 6-15,6-1-4 16,-4 1 0-16,3 0 1 0,6-2 1 0,-6 2 1 16,0-2-4-16,-3 2 4 0,4 1 1 0,-4-3 0 15,7 2-6-15,-4 0 1 0,2 1 0 16,6-3 2-16,-6 3-3 0,0-3-1 15,-2 1-4-15,1 1-1 0,5-2 0 0,-7 2 5 16,0-1 1-16,-1-1 1 0,1 0-9 16,0 4 3-16,1-4 3 0,-1-4-4 0,7 4 0 15,-6-1 2-15,2-3 13 0,0 3-9 16,0-1 0-16,1 1 5 0,6-2-4 0,-6 1 2 16,4 2-1-16,-7-2-4 0,11 1 4 15,1-1 3-15,2 2-5 0,-1-2 3 0,-1 2-1 16,-9-2 2-16,5 2-8 0,4-2 8 15,2 0-1-15,1 2 4 0,-13-1-4 0,11 1 0 16,1-5-1-16,2 5 3 0,1 0-2 16,1-2 1-16,1-2-1 0,-2 4 1 15,6-2-2-15,-6 2-4 0,3-1 1 16,3 1 9-16,-7-1-3 0,5 1-2 0,0 0 4 16,0 0-9-16,3-3 4 0,-4 3 0 15,3 0 0-15,-2 0 0 0,2 0 0 0,2 3 0 16,-5-3 2-16,6 0 6 0,-1 0-5 15,-1-3 0-15,5 3 3 0,-1 0-3 0,-1-2 2 16,4 2 0-16,0-1 0 0,3 1-1 16,-1 0-3-16,3 0 7 0,0 0 2 0,2 0-1 15,-4 0-6-15,4 0 1 0,0 1-4 16,8-1 6-16,-12 0 4 0,5-1-5 16,7 1 0-16,-13 0-1 0,13 0-6 0,-8 0 5 15,8 0-3-15,-11 0 3 0,11 0-3 16,-8 0 5-16,8 0 1 0,0 0-2 0,-12 0-4 15,12 0-1-15,-7 0-2 0,7 0 9 16,0 0-4-16,0 0 6 0,-11 1-9 0,11-1 3 16,0 0 4-16,-5 0 2 0,5 0 1 15,0 0-13-15,-7 2 5 0,7-2 3 0,0 0 3 16,0 0-4-16,-6 4-5 0,6-4 6 16,-7 1-4-16,7-1 4 0,-2 2-1 0,2-2-2 15,-3 4 3-15,0 1 0 16,3-5-4-16,-6 5-6 0,3-1 5 0,3 0 7 15,-3-1-2-15,1 3 0 0,-3-1 1 16,3 4-1-16,0-2-7 0,-4 5 9 0,4-4 2 16,-3 9-4-16,-1-1 1 0,2 0 1 15,-1 2 0-15,-1 0-5 0,2 2 7 0,1-4-4 16,-2 3-4-16,0 0 6 0,3 2-1 16,-1-2 3-16,-2 4-4 0,1-5 6 0,1 3-3 15,2 0-1-15,-3 3-1 0,1-3-1 16,3 2 1-16,-2-2-4 0,0 0 3 0,2-1-2 15,-1 1 2-15,-2 0 1 0,1 0-6 16,0-3 12-16,2 0-7 0,-2 1 5 16,2-1 3-16,-3 0-12 0,3-5 4 15,0 2 0-15,0 0-2 0,0-2 2 0,0 2-1 16,0-2 6-16,0 1 0 0,0-1 1 16,0 2-11-16,0-3 8 0,0-2 0 0,0 4-6 15,0-1 17-15,-1 3-10 0,1-7 2 16,-2 5-8-16,2-1 2 0,-2-3-2 0,-1 1 1 15,1-4 0-15,2 6 2 0,0-4 3 16,-2 1-4-16,2-1 1 0,-3 0 2 0,2 2-5 16,1-2 3-16,-2 0 0 0,0 0-3 15,-1 1 8-15,3-3 0 0,-2 2-9 16,2-1 13-16,-2 2-7 0,2-3-2 16,-1 0-2-16,1 1-1 0,-2 0 1 0,-1 0 5 15,3 1 1-15,0-2-3 0,-2 0 2 16,0 2-8-16,2-2 5 0,0 2 2 0,-3-5 1 15,3 1 1-15,0 3-5 0,0-4 0 16,0 2-3-16,0-3 6 0,-2 4-9 0,4-2 6 16,-2-5 3-16,-2 8-6 0,2-5 6 15,0-3-4-15,0 8 3 0,0-8-4 0,0 5 2 16,0-5 1-16,0 5 2 0,0-5-5 16,0 0 0-16,0 0 9 0,2 5-10 0,-2-5 5 15,0 3 4-15,0-3-7 0,0 0-1 16,0 0 4-16,0 5-5 0,0-5 7 15,0 0-8-15,0 0 4 0,0 0 3 0,0 0 3 16,0 0-6-16,0 5 7 0,0-5-9 16,0 0 7-16,0 0-5 0,0 0 3 0,0 0-2 15,0 0 0-15,0 0-2 0,0 0 6 16,0 0-5-16,0 0 4 0,0 0 2 0,0 0-2 16,0 0-3-16,0 0 3 0,0 0-4 15,0 0-7-15,0 0-18 0,0 0-10 16,0 0-31-16,0 0-51 0,13-10-90 15,-9 7-174-15,3 2 108 0</inkml:trace>
  <inkml:trace contextRef="#ctx0" brushRef="#br0" timeOffset="8068.61">11971 7187 979 0,'-10'0'-17'0,"10"0"24"16,-5-2 5-16,5 2 17 0,-8-2 12 0,8 2 6 15,-4-2 9-15,4 2 9 0,0 0 2 16,-4-1 8-16,4 1-2 0,0 0-3 0,0 0-5 15,0 0 1-15,0 0-7 16,-9-2 0-16,9 2-5 0,0 0-5 0,0 0-1 0,0 0-3 16,12-8-7-16,-9 6 0 0,7 0 0 15,4-4-3-15,0 3 1 0,5-3-1 16,6 1-7-16,10-5-2 0,5 0-1 0,0 5-1 16,7-3 0-16,1 2-2 0,3 1-5 15,4-1 7-15,7-1-6 0,-7 2-4 0,0 2 1 16,-1-1-1-16,1-2-3 0,-2 5-2 15,1-1-1-15,-4 0 1 0,-4 0-3 0,0 0-1 16,-8 0-3-16,-6 2-3 0,-7 0-2 16,-5 0-4-16,0 0-1 0,-3 0-1 0,-4 0 1 15,0 0 0-15,-2 0 4 0,-3 0 0 16,3 0 0-16,-2 0 2 0,-9 0 0 16,12 0-2-16,-8 0 1 0,-4 0 3 15,12 2-12-15,-12-2-14 0,9 0-27 0,-9 0-28 16,8-2-48-16,-3 0-57 0,-1 1-139 15,0-6-216-15,3 4-45 0</inkml:trace>
  <inkml:trace contextRef="#ctx0" brushRef="#br0" timeOffset="9682.25">15053 7303 1365 0,'0'0'-85'16,"0"0"24"-16,0 0 13 0,0 0 9 0,8 2 14 15,-8-2 12-15,0 0 8 0,10-2 16 16,-10 2 14-16,11-3-3 0,-11 3 5 0,13 0 6 16,-7 0 3-16,4-2-3 0,1 0-5 15,-3 0 0-15,5 2-7 0,-1-2-1 16,8 1 5-16,0 1-4 0,3 0-3 15,4-2-4-15,7 0 0 0,10 0-3 0,2 4 1 16,1-4-1-16,1 1-4 0,2 1-5 16,2 0 0-16,1 0 3 0,-1-2 3 0,3 2-10 15,2 0 4-15,-3-4 0 0,1 4 1 16,0 0-4-16,-5-3 0 0,2 3-2 0,3-2 7 16,-3 2 1-16,1-2-2 0,1 1 0 15,-1 1-5-15,-1-1 2 0,3-2-2 0,4 3 1 16,-2 0-2-16,11 3 7 15,-13-3-6-15,4 0 2 0,-1 0-4 0,2 0 7 0,11 1-4 16,-13-2 5-16,12 2-5 16,2 0 0-16,-16 1-1 0,0-2-4 0,4 2 2 15,-1-2-6-15,9 2 6 0,-1-1-10 16,-10 5 7-16,13-5 3 0,-3 3-4 0,0-1-1 16,-10-1 9-16,-1 0-5 0,-2-2 1 15,14 4 9-15,-1-1-4 0,-12 0-4 0,1-3-2 16,-3 1 1-16,4 1 3 0,-3-2-4 15,2-2 4-15,-3 4-5 0,1-4 2 0,-1 2-2 16,0 0 4-16,-3 0 3 0,-2 2-3 16,2-4 3-16,1 2 1 0,-5 0-3 0,4 0 4 15,-1 0 1-15,-3 0-7 0,5-1-1 16,-1 1 8-16,-4 0-1 0,5 0-4 16,-3 0 2-16,-1 0-4 0,5 0 3 0,-2 0-3 15,2-1 4-15,1-1 1 0,-1-1-3 16,0 1 0-16,-1 2 3 0,0-4-2 0,-1 4-4 15,-2-3 4-15,1 3 2 0,-6 0-1 16,-5-2 1-16,6-2 0 0,-6 6-4 0,-7-2 1 16,-1 0 5-16,-5-2-5 0,-4 1 4 15,4 1 1-15,-1-2-5 0,-9 4 0 0,3-4 9 16,-6 2-8-16,3-4-4 0,-5 8 2 16,2-8-9-16,-4 4-16 0,-1 0-22 0,3-3-32 15,-7 3-42-15,6-2-97 0,-9 2-96 16,6-2 168-16</inkml:trace>
  <inkml:trace contextRef="#ctx0" brushRef="#br0" timeOffset="172130.53">6586 8704 997 0,'-8'2'91'0,"8"-2"19"0,-11 0-29 16,11 0-31-16,-4 0-14 0,4 0-2 15,0 0-2-15,0 0 9 0,-8 0 7 0,8 0 7 16,0 0 1-16,0 0-4 0,0 0-5 15,0 0-4-15,-7-2 3 0,7 2-8 0,0 0 2 16,0 0-2-16,0 0 2 0,10-12 2 16,-7 10-3-16,1-2 0 0,4 1-3 0,3 0-5 15,-3-1 0-15,5-2-1 0,-1 0-5 16,6 0 4-16,0 0-5 0,-1 3-3 0,0-3-2 16,1 3-2-16,2-3-4 0,1 2-1 15,-3 1 3-15,5 1 5 0,-1-3-12 16,-4 2-1-16,1 1 2 0,2 0 3 0,-2 1-4 15,1-2-4-15,-4 3 0 0,1 0 0 16,-5 3-12-16,5-3-12 0,-4 0-23 0,-1 1-21 16,-1 1-22-16,-1 0-30 0,-3 1-23 15,-2 2-51-15,2 0-90 0,0 1-240 0,-4 0-24 16</inkml:trace>
  <inkml:trace contextRef="#ctx0" brushRef="#br0" timeOffset="172976.97">8265 8757 1308 0,'-6'4'-34'0,"6"-4"28"0,-6 0 24 16,1 4 11-16,5-4 16 0,0 0 9 16,-5 0 9-16,5 0 7 0,0 0 5 0,-7 1 3 15,7-1-3-15,0 0 1 0,-5 4-3 16,5-4-3-16,0 0-4 0,0 0-5 0,-2 4 0 15,2-4 0-15,0 0-8 0,0 0-3 16,0 0 0-16,0 0-4 0,22-8-2 0,-12 8-8 16,2-5 2-16,3 3-7 15,6 0 2-15,-2-3-6 0,4 0-2 0,2 0-4 16,2 1-3-16,1 0 2 0,-3-1-4 16,2-1 0-16,0 2-2 0,-3 2-2 0,1-4-3 15,0 3 1-15,3-1 0 0,-3 0-2 16,-5 1-3-16,2-2-3 0,-4 1-5 0,-3 2-15 15,0-1-17-15,-1 2-21 0,-1-4-30 16,-3 5-36-16,2-1-27 0,-4-1-38 0,-2 4-54 16,0-2-419-16,2 1-156 0</inkml:trace>
  <inkml:trace contextRef="#ctx0" brushRef="#br0" timeOffset="173584.42">9816 8747 1696 0,'-12'0'-46'0,"5"3"30"0,7-3 28 16,-8 2 9-16,4-2 17 0,4 0 2 15,0 0 14-15,-8 1 12 0,8-1-1 16,-10 0 6-16,10 0-2 0,0 0-2 0,-3 2-9 16,3-2-2-16,0 0-4 0,0 0-4 15,0 0-4-15,0 0-7 0,0 0-6 0,21-8 0 16,-9 6-5-16,1-1-2 0,1-1-1 15,6 2-1-15,-2-3-4 0,6 0 4 0,2 0-7 16,13-3-1-16,-11 3-5 0,0-1 0 16,-1 2-3-16,3 1 2 0,-3-4 3 0,0 4-3 15,1-2-3-15,-1 1-3 16,-2-2 4-16,0 2-1 0,2 0-2 0,1 0-2 0,-3 0-6 16,0 4-10-16,-1-2-5 15,-4 1-11-15,1-1-9 0,3 1-11 0,-4 1-11 16,-3 0-14-16,4 0-20 0,-6-2-15 0,-1 4-17 15,-1-2-29-15,-3 0-17 0,3 1-61 16,-2-1-286-16,-3 2-24 0</inkml:trace>
  <inkml:trace contextRef="#ctx0" brushRef="#br0" timeOffset="176817.01">11745 10087 1340 0,'-4'2'-55'0,"4"-2"17"16,-9 1 5-16,9-1 10 0,-6 3 1 0,2-1 10 16,4-2 8-16,0 0 12 15,-6 1 10-15,6-1 1 0,0 0 2 0,0 0-2 16,0 0 1-16,0 0 7 0,0 0-2 16,0 0 1-16,0 0 4 0,0 0-7 0,0 0 5 15,0 0 8-15,0 0 7 0,18-7-5 0,-11 7 5 16,-1-2 0-16,4-2-1 0,-1 4 0 15,1-4-1-15,1 2 2 0,1-1-2 0,1-2 4 16,6 2-3-16,-4-1-4 0,2-2-1 16,-1 3-2-16,1 1 1 0,3-2-5 0,0 0-2 15,0 1-2-15,0-2-2 0,2 4-4 16,2-1-3-16,4-2 2 0,-1 1-3 16,-1 0-1-16,4 3-2 0,-1 0-5 15,3 0 2-15,-1 0-3 0,-1 3 1 0,2-3-1 16,-2 2-2-16,0-1 2 0,0 1-4 15,-1 0-1-15,1 0 2 0,-5-2 2 0,0 1-2 16,0 2-2-16,-2-3 3 0,4 2-2 0,-4-1-2 16,-2 1 1-16,0-2 3 0,3 0-6 15,-4 4 5-15,0-4-2 0,-2-2-3 0,4 2 1 16,-8 0 2-16,2 2-1 0,-1-2 0 16,-2 0-3-16,-1 0-1 0,1 0 4 0,-2 0-1 15,-3 0-2-15,0 0 2 16,3 0 0-16,-3-2 1 0,0 4 2 0,2-2-6 0,-5 2 4 15,4-4-2-15,-1 2 1 16,0 0 0-16,1 0 0 0,-3 2 0 0,4-4 0 16,2 4-2-16,-7-2 1 0,6 0 4 15,-5 0-1-15,2 0-3 0,2 0 2 0,-10 0 5 16,12 0-7-16,-6 0-2 0,-6 0 8 0,10-2-7 16,-3 2 0-16,-7 0-3 0,0 0-10 15,12-4-25-15,-7 4-37 0,-5 0-37 0,0 0-39 16,10 4-57-16,-8-2-412 0,-2-2-119 15</inkml:trace>
  <inkml:trace contextRef="#ctx0" brushRef="#br0" timeOffset="177522.4">13913 10132 1583 0,'0'0'-73'15,"0"0"16"-15,0 0 31 0,0 0 6 16,-10-3 14-16,10 3 9 0,0 0 4 0,0 0 2 16,2-6 4-16,-2 6 6 0,0 0 2 15,6-8 6-15,0 6-1 0,-2 0 0 16,0 0 3-16,4-2-2 0,-1 2-3 0,1-1 0 16,5 1-5-16,0-1 1 0,0-2 1 15,1 2 0-15,0 1-7 0,-1-2 3 0,6 0-1 16,1 1-3-16,-7 1 1 0,7-1 0 15,-3 2-5-15,0-1-1 0,-4 0 0 0,7 0-4 16,-1 1 6-16,-3-1-2 0,1 2-4 16,-2-3 2-16,2 1-7 0,-2 2 4 0,-3 0-4 15,3-1-26-15,-7 1-20 0,2 0-21 16,1 0-27-16,0 0-52 0,-5 0-74 16,4 1-214-16,-1 1 56 0</inkml:trace>
  <inkml:trace contextRef="#ctx0" brushRef="#br0" timeOffset="178397.24">15166 10062 1104 0,'-4'2'-20'0,"4"-2"28"0,0 0 4 0,0 0 16 16,0 0 4-16,-11-2 3 0,11 2 13 15,0 0-1-15,-4 2 4 0,4-2-4 0,0 0 2 16,0 0-2-16,0 0 1 0,0 0 2 16,0 0 8-16,0 0 0 0,0 0 2 0,0 0 4 15,21-2-6-15,-13 1 1 0,3 1-2 16,-1-2-1-16,5 2-4 0,0-3-6 0,0 1-4 15,3 1-5-15,4-3-2 0,-2 2-3 16,3 2-5-16,2 0 0 0,-1-2-4 16,3 0-1-16,-2 0-6 0,3 2-11 0,-3 0-25 15,0 0-19-15,4 2-22 0,2-2-25 16,-1 2-34-16,6 0-28 0,5 0-58 0,6 2-386 16,1-1-92-16</inkml:trace>
  <inkml:trace contextRef="#ctx0" brushRef="#br0" timeOffset="178946.3">16259 10115 1641 0,'-8'-2'-10'0,"8"2"21"0,-6-4 13 15,6 4 9-15,-4 0 5 0,4 0 11 0,0 0 5 16,0 0 7-16,-9-1 1 0,9 1-6 15,0 0-6-15,0 0-3 0,0 0-3 16,17-5-10-16,-7 4 2 0,1-1-8 0,2 0 2 16,3-1-3-16,1 1-5 0,4-2-2 0,4-2 0 15,-4 4-6-15,9-2 3 0,-3-1-2 16,13-1-4-16,-3 1 0 0,8-2 2 16,-1 2 2-16,-1-1-6 0,6 1-5 0,-3-1-12 15,1 2-26-15,-2 3-26 0,2-4-29 16,-4 2-35-16,-3 3-36 0,-8 0-77 0,3 0-367 15,-5 1-102-15</inkml:trace>
  <inkml:trace contextRef="#ctx0" brushRef="#br0" timeOffset="181908.98">11015 8337 1526 0,'0'0'-81'0,"0"0"11"16,0 0 27-16,0 0 8 0,0 0 11 16,-5-7 12-16,5 7 17 0,0 0 5 0,9-10 9 15,-7 6 0-15,-1 0 5 0,4-1 0 16,2-1 3-16,-1 1 1 0,2-1 5 0,-2 0 1 15,5-2-7-15,-1 3 1 0,1-2 4 16,4-2-4-16,-1 2 4 0,1 0-9 0,6-2-5 16,0-3 7-16,4 2 3 0,7 0-4 15,1-6-4-15,5 5-2 0,-2-3 5 0,4-1 2 16,-1 0 1-16,-1 2-3 0,4 0 1 16,-2 1-3-16,0 1-2 0,-3 1 0 15,3-3 0-15,-2 6-3 0,1-2-1 16,-9 2 4-16,-5-2-3 0,5 5 2 0,-3-3 6 15,1 2-7-15,-1 1 2 0,0-1-6 16,1 0-1-16,1 1 2 0,-1 1-4 0,0 1 0 16,14-4 0-16,-8 3 4 0,8-1-3 15,-8-2 3-15,-3 6-4 0,2 0 5 0,-1-1-6 16,1 1 3-16,4 0-5 0,-4 0 5 16,16 3-1-16,-7 1-4 0,-1 2-1 0,-1-3 3 15,2 3-2-15,-2 1 0 0,0 1 2 16,2 2-5-16,0 0 5 0,-2 2-6 0,2-1-2 15,2 2 2-15,-3 1 4 0,1-1-2 16,-4-1-1-16,4 4 4 0,-2-1-3 16,-2 0 1-16,0 5 1 0,-5-4-1 0,3 4-2 15,-7-2 3-15,1 1 1 0,-5 1-1 16,-2-4 2-16,-6 1-3 0,6 2-1 0,-4-1 4 16,-4-2-3-16,2-1 0 0,-2 2 1 15,-3 0-2-15,3 0 2 0,-3 0-4 0,3-2 0 16,-2 2-1-16,0-2 1 0,-1-1-1 15,3 1 4-15,-7-2-2 0,4 0-2 16,-4-3-1-16,4 1 1 0,-7 0 4 0,2-1-4 16,-1-3 0-16,3 1-2 0,-6 0 0 15,4-3-4-15,-3 1-11 0,0-3-20 16,3 3-30-16,-4-2-23 0,0-1-36 0,3 2-29 16,-3-3-39-16,-2 1-88 0,3-1-263 15,-4-2-45-15</inkml:trace>
  <inkml:trace contextRef="#ctx0" brushRef="#br0" timeOffset="182466.36">13163 8607 1387 0,'-2'-3'-58'16,"2"3"27"-16,-2-2 12 0,2 2 8 16,-3-6 7-16,3 6 9 0,0 0 9 0,0-5 7 15,0 5 0-15,0 0 5 0,0 0 0 16,3-5 3-16,-3 5 1 0,0 0-2 0,0 0 13 15,11-1-4-15,-11 1 2 0,0 0-1 16,13 6 4-16,-10-3-5 0,6 1 2 16,-3 2 2-16,3-1 2 0,-3 1-2 15,4 4 2-15,-1-3-1 0,-1 3 1 0,2-1-1 16,3 6-3-16,2-1 0 0,0-2-4 16,-1 4-3-16,1-3-1 0,2 2 0 0,2-1-2 15,-5 1-5-15,8-3 2 0,-6 2 1 16,3-3-5-16,2 0-2 0,-2-1 0 0,2-2 2 15,-2-1 0-15,1 0-2 0,-2-4-1 0,-1 3-1 16,0-6 3-16,-1 1-1 0,-2-2-4 16,8-5 5-16,-4 3 1 0,4-4-6 15,-4-2-2-15,6 0 3 0,3-11-4 16,1 1 1-16,-1-3-3 0,0-3-1 0,-2-1-5 16,1 0-1-16,-4-5 1 0,6 0-2 15,-3 5 1-15,-3 0-4 0,2 1-3 0,-8 5-11 16,-3 4-20-16,-1 5-29 0,0-2-30 15,-7 3-29-15,5 0-29 0,-5 3-43 0,3-2-82 16,-3 5-328-16,2-2-102 0</inkml:trace>
  <inkml:trace contextRef="#ctx0" brushRef="#br0" timeOffset="-207973.48">11930 11617 826 0,'0'0'139'16,"-9"-4"-26"-16,9 4-11 0,-2-6-6 0,2 6-22 15,-3-3-7-15,3 3-4 0,-5-4-5 0,5 4 4 16,-5-4-8-16,5 4 1 0,0 0-8 16,-2-4-4-16,2 4-4 0,0 0-8 15,-1-3 4-15,1 3-8 0,0 0-3 0,0 0-2 16,0 0-4-16,0 0-2 0,0 0-1 16,0 0-5-16,0 0 0 0,0 0-1 15,3-6 1-15,-3 6-4 0,0 0 5 0,10-2-6 16,-5 2 3-16,2-2-2 0,-1 0 0 15,3 2-1-15,-1-1-2 0,0 1 2 0,3-3-8 16,2 1-4-16,0 1-8 0,2 1-12 16,0-2-8-16,0 0-11 0,-1 2-9 0,6 0-1 15,-5-2-15-15,-2 2-6 16,4-2-12-16,-2 2-19 0,-2 0-14 0,-1 2-26 0,1 0-281 16,-1 0 61-16</inkml:trace>
  <inkml:trace contextRef="#ctx0" brushRef="#br0" timeOffset="-207414.38">12344 11649 1155 0,'-7'-2'-16'0,"7"2"25"0,0 0 12 16,-6-1-4-16,6 1 7 0,0 0-2 15,0 0-2-15,-9-5 10 0,9 5 2 0,0 0 0 16,0 0-6-16,0 0-5 0,0 0 3 16,0 0-7-16,10-7 1 0,-10 7-2 0,9-2 7 15,-3 2-12-15,1-1-1 0,-2 1-1 16,7-3-2-16,-6 3 2 0,4 0-10 0,0 0 8 16,4 0-4-16,-2 0-6 15,1 0-10-15,2 0-9 0,-2 0-8 0,4 3 3 16,0-3-20-16,4 1-8 0,-2-1-19 15,1 0-18-15,0 0-15 0,1 2-42 0,3-2-167 16,-4 0 169-16</inkml:trace>
  <inkml:trace contextRef="#ctx0" brushRef="#br0" timeOffset="-206106.64">13185 11440 812 0,'0'0'-10'0,"0"0"18"0,0 0 13 0,0 0 16 15,0 0 2-15,-2-4 7 0,2 4 9 16,0 0-3-16,0 0 4 0,0 0-1 0,0 0-3 16,0 0-1-16,0 0-7 0,0 0 3 15,0 0-2-15,0 0 1 0,0 0 8 0,0 0-8 16,8-6 4-16,-4 4 1 0,0 0-2 16,-4 2-2-16,13-4-4 0,-7 2-2 0,2-1-5 15,4-2-8-15,0 2 0 0,1 2 0 16,1-3-4-16,-1 3 7 0,2-3-8 0,1 1 1 15,3-1-2-15,2 2-3 0,0-1-5 16,0 1 1-16,4-2-3 0,-1 4 2 16,1-3-3-16,-3 3 2 0,8-1-6 0,-3-1 2 15,-4 2-4-15,0 0 4 0,1 0-6 16,-6 0 1-16,4 0 2 0,-9-2-1 0,2 4-4 16,0-2-4-16,-2 0 1 0,-2 0-3 15,-3 0 1-15,0 2 3 0,1-4-4 0,-3 4-3 16,-6-2 1-16,12 0-6 15,-5 0 3-15,-7 0-3 0,10 1 1 0,-3-1-4 0,-7 0 0 16,6 0-5-16,1 3 3 16,-7-3-12-16,8 0-7 0,-8 0-3 0,6 2-10 0,-6-2-7 15,4 2-20-15,-4-2-21 16,7 2-38-16,-5 1-60 0,-2-3-265 0,1 8 33 16</inkml:trace>
  <inkml:trace contextRef="#ctx0" brushRef="#br0" timeOffset="-205063.35">15189 11442 1216 0,'0'0'-31'0,"-2"-4"9"0,2 4 3 0,0 0 23 16,0 0-8-16,0-6 8 0,0 6 5 15,8-4-1-15,-1 0 4 0,-1 2-2 0,4-1 7 16,-1-2-12-16,4 2 3 0,1 0 8 16,2-1-8-16,4 3 5 0,0-4-9 15,4 3 0-15,-1-4 0 0,2 3 6 0,2-1 0 16,1 2 0-16,1-2 0 0,-1 2 3 15,2-2-6-15,10-2 5 0,2 3 5 0,-4 1-3 16,6 0-3-16,3 0 1 0,-1 2-3 16,3-2 5-16,-2 1-6 0,1-1 5 0,3 2-11 15,-5-2 8-15,4 2 2 0,1 0-11 16,-5-2 2-16,4-1 0 0,-1 3 5 0,-3 0 3 16,0-1-10-16,0-1 7 0,-2 2-5 15,-4-2 3-15,4 0-5 0,2 0 2 0,-10 2 1 16,-5 0-3-16,1 0 6 15,0 0-2-15,-7 0-4 0,-2 0 1 0,2 0-1 16,-2 0 10-16,1 0-5 0,-6 0-7 16,1 0 3-16,-2 0 0 0,-1 0 5 0,-3-4 4 15,-1 4 0-15,2 0 0 0,-4-1 5 16,0 1-4-16,-2 0 2 0,1 0-5 0,-9 0 8 16,15 0-8-16,-11 0 0 0,5 0 1 0,-4-2 2 15,5 2-4-15,-10 0-7 0,13-2-1 16,-4 2 7-16,-3 0-7 0,-6 0 6 0,11 0 1 15,-5 0-4-15,-6 0-8 0,10 0 8 16,-10 0-6-16,12 0-1 0,-12 0 6 0,5 0-6 16,-5 0 8-16,7-2-3 15,-7 2-2-15,0 0 1 0,0 0 5 0,11 0-7 16,-11 0 3-16,0 0-5 0,5 0 2 16,-5 0-5-16,0 0-7 0,0 0-4 0,0 0-16 15,0 0-20-15,0 0-23 0,0 0-30 16,0 0-49-16,0 0-271 0,7 2 65 0</inkml:trace>
  <inkml:trace contextRef="#ctx0" brushRef="#br0" timeOffset="-194728.19">1134 13391 5 0,'0'0'-2'16</inkml:trace>
  <inkml:trace contextRef="#ctx0" brushRef="#br0" timeOffset="-191698.91">1134 13391 31 0,'-13'6'19'15,"13"-6"5"-15,-6 2-6 0,6-2 3 0,-7 3-3 16,7-3-3-16,-6 4 4 0,2-1 0 15,-2-2 0-15,1 3 2 0,-2-2 4 0,0 4-2 16,1-4 2-16,-3 1-6 0,3 1 5 16,-3-1-4-16,3 1-2 0,-1 1-5 15,2-3 6-15,-2 1-6 0,-1 1 0 16,1 2 2-16,4-5 1 0,-4 3-1 0,-1 0 0 16,1-1-4-16,1 1 6 0,-1-1-7 15,2 0 3-15,0 3 1 0,-2-2 6 0,2-1-7 16,-4 1 8-16,3-1-6 0,-1 3 0 15,1-1 10-15,0-2-8 0,0 1 3 0,-1-2-2 16,-1 2-2-16,1-1 1 0,1 2 5 16,0-1-4-16,2 0-13 0,-3-1 6 0,2 2 4 15,-4 1-8-15,3-3 5 0,1 3-2 16,1 0-3-16,-2-1 1 0,-1 3 1 16,2-2-7-16,0 1 0 0,0 3 7 15,-2 0-5-15,0-2 8 0,1 1-4 0,-1 4 0 16,-3 1-4-16,2 0 4 0,-1 1-8 15,3-3 5-15,-2 2 2 0,-1-1 2 0,6 3-5 16,-9-2 0-16,7 2-2 0,-5-1 6 16,5 0-6-16,-2 0-1 0,1 2 2 0,-3-2-1 15,6 1 2-15,-6 0-3 0,3 2 14 16,-3 2-1-16,3-3 4 0,-1 2-5 0,4-2 5 16,-4 2 7-16,1-2-17 0,-1 4 5 15,-1 1 1-15,2 1 0 0,-2-2 4 0,3 3-3 16,-1 1 1-16,0-1 0 0,1 2 1 15,-3 9 3-15,0 0 5 0,-1-1 2 16,1 0 9-16,1 0-1 0,-3 0 1 0,7-5-1 16,-7 8-3-16,2 0-3 0,2 0 0 15,-2-1 1-15,1 1-14 0,1 1 3 16,-1-1 0-16,-1-1-5 0,1-2 5 0,4-4-5 16,-2-3-4-16,3-1 0 0,0 1 7 15,0-1-9-15,-2 3 0 0,2-3 1 0,0 0 0 16,-1-1 0-16,3-2-5 0,0-1 5 15,0 1-2-15,3 4-2 0,-1-3 6 0,0 2-9 16,1 0 2-16,0-3-2 0,1-1 1 16,1 4 2-16,1-6-1 0,-2 2 3 15,2 4-2-15,-1-4 0 0,4 1-4 0,-6 0 1 16,4-1 2-16,-1 1-4 0,-2 0 5 16,2-5 5-16,-2 3-8 0,3 2 1 15,-1 0 0-15,-2-1 1 0,2 1-3 0,-1 2-6 16,2-3 11-16,-6-1-4 0,3 4-2 15,-1 0 0-15,1-1-1 0,0 1-2 0,-4 1 5 16,4-2 1-16,-2 5 0 0,1-1-2 16,2 8 1-16,0 3-5 0,-3-3 3 0,4 3 2 15,-2 0-5-15,4 0 5 0,-3 1 3 16,2-2-5-16,-2 1 1 0,5 0-3 0,-7 0 5 16,6-3 2-16,-3 0-2 15,1 0 1-15,1-2-3 0,0-8-2 0,1 7 2 16,-1-9 1-16,0-3-2 0,-2-4 3 15,2 1-2-15,2-2 4 0,-5-2-3 0,2-3 3 16,1 2-2-16,-1-3-3 0,3-1 3 16,-4 2-2-16,3-4 1 0,1 2 0 0,-2-2 0 15,4-1 3-15,-4 1 0 0,4-2-1 16,-2 0-4-16,3 4 4 0,-1-1-6 0,3-3 8 16,0 2-9-16,0 2 4 0,0-2 5 15,2 0-1-15,-1 0 0 0,-2 1-4 0,6 2 7 16,-3-3 1-16,1 2 0 0,4 0-1 15,-4 2 5-15,4-2-2 0,-4-2-3 16,1-1 0-16,2 2-1 0,-4-3-1 16,4 3 4-16,-5-1-2 0,4-3-1 0,-2 1-4 15,6 4 1-15,-8-2 4 0,3 2-3 16,-2-4-4-16,1-1 1 0,6 4 1 0,-3 0 0 16,-1 0-2-16,0 0 2 0,-1-4 1 15,-1 2-2-15,6 2 3 0,-8-4-1 0,3 2-6 16,0-1 6-16,0 1-1 0,-2-2-3 15,1-1 0-15,2 3 4 0,-1-2-4 0,-1-1 2 16,-1 0 0-16,2-1 0 0,0-1-3 16,-2 1 1-16,1 0 1 0,2 0-4 15,-1-2 2-15,1 0 7 0,3 0-7 16,1 2-2-16,-3-4-1 0,4 0-2 0,-2 2 1 16,2 2 2-16,1-4 1 0,2 2-1 15,-4-2-2-15,-1 2 1 0,9-3-4 0,-9 3-4 16,4 0 3-16,3 0-4 0,-8-2 5 15,3 2-8-15,0 0-5 0,-2-3-3 0,2 1 0 16,-3 2-5-16,1-1 3 0,-1 1-3 16,5-2-10-16,-5 0 7 0,6 0 6 0,1 0 1 15,0 0 2-15,-2 0 6 0,3 2-2 16,-1-1 7-16,1-1-1 0,1 0-4 16,-2 2-1-16,3-2 8 0,-1 0 0 15,-1 2-1-15,-1-2 11 0,5 1-3 0,-5-1-2 16,0-2 5-16,14 0-4 0,-8 0 3 15,-6 2 3-15,1-2-3 0,12-4 1 0,-2 4 4 16,-2-2-1-16,2-2-9 0,-3 0 2 16,3 1 7-16,-6 2-1 0,8-2-5 0,-4 0-1 15,2-1 1-15,-3 3 1 0,-5-1 2 16,-4-1-4-16,9-1 3 0,-8 0 0 0,-2 3 4 16,3-2-9-16,-3 0 9 0,10-2-3 15,2 0-4-15,-6-1 12 0,-1 2-4 16,-5 3 7-16,1-1-7 0,-1 1-2 15,6-5 11-15,-3 2 4 0,-3 3-4 0,-4-2-2 0,4 0-5 16,-2-2 3-16,0 2 6 16,7-6-6-16,-5 2 5 0,4-1 4 0,1-1-5 15,0-2-6-15,-1 0-3 0,-2 4 11 16,1-5 0-16,0 1-4 0,0 0-2 0,0-3 3 16,-5 8 3-16,-3-3 1 0,8-1 1 15,0-1 5-15,0-2 2 0,-8 4-7 0,0 3 5 16,8-7-5-16,-10 4 0 0,1 3 0 15,-4-3-1-15,4 2 2 0,-5-2-7 0,9-5 1 16,-3 3 4-16,-7 1-9 16,8-7 3-16,-3 3-2 0,-5 3 0 0,2 0-2 0,-2 0 5 15,2-2-3-15,-2 2-2 16,1 0 3-16,-4 0-1 0,3-2 2 0,0 0 4 16,-1 0 0-16,1 0 0 0,-2-1 0 15,-1 0 2-15,1-1-6 0,-3 0-3 0,4 0 2 16,-2-1-4-16,1-11 1 0,-3 7 2 15,0-9-2-15,1 0-3 0,-1 2-3 0,-1-3 5 16,-3 9-7-16,0-3 3 0,0 6 1 16,1-4-5-16,1 1 5 0,-3 4-4 0,1-1 3 15,-2 1-1-15,-2 2 2 0,0 0-2 16,-2-2 1-16,3-2-1 0,-6 2 6 0,1 2-4 16,0-1-4-16,0-1 2 15,-4-3 0-15,4-3 2 0,-3 2-6 0,4-1 4 16,-6 0 0-16,2-2-1 0,2 1-2 15,1 0-1-15,-3 2 5 0,1-1-3 0,-2 2 4 16,1-1-3-16,1 2 4 0,0 2-4 16,-2-4 3-16,0 0-2 0,-1 0 0 0,1 1 1 15,-5-10-2-15,3 8 2 0,0-8 0 16,-1 1 1-16,1 7-3 0,0-8 2 0,-1 7 2 16,7 1-6-16,-4 0 3 0,-1-10 1 15,-1 0-3-15,1-1 5 0,2 9-1 0,0 4-2 16,3-1 4-16,-4 0 1 0,1 1 0 15,1 0 1-15,-2 1-2 0,2 3 2 16,-2-1-1-16,-1 1 5 0,4 3-4 16,-4-1 2-16,0 2 0 0,1-1-2 0,0 0 1 15,0 1-6-15,-1-4 3 0,-3 4-2 16,2-4-1-16,-1 2-1 0,-4 1 4 0,3 0 0 16,0-2-1-16,-3 0-5 0,1 2 0 15,-3 0 5-15,2 0-5 0,-2-2 2 0,-5-2 3 16,1 3-3-16,2 2-2 0,-1 1 3 15,-4-7-4-15,5 4 3 0,3 3-2 0,-3 2 2 16,2-2-2-16,3 3 2 0,1-1 4 16,0 2-5-16,-4-2 0 0,5 1 1 15,-3 0-3-15,1-2 3 0,2 3-1 16,-1 0 2-16,1-1-2 0,-4 1 1 0,2-3 2 16,-1 3-3-16,1 0 0 0,-3-5 3 15,2 5-4-15,3-1 0 0,-5-2 2 0,3-1 0 16,-1 1 3-16,5 3-2 0,-2-3-1 15,-1 3-2-15,0 1 0 0,3-4 2 0,-2 5 0 16,1-2-2-16,-1 2 3 0,2-3-4 16,-6-1 1-16,6 7 1 0,-2-2 4 0,2-1-6 15,-1 2 2-15,-1-2-2 0,2 5 2 16,-4-5 0-16,0 4-2 0,2-2 6 0,-1 0-1 16,-1 0-2-16,2 1-1 0,-2 1-3 15,-3-1 1-15,2-2 0 0,-4 2 2 16,0 1 0-16,2 0 0 0,-2-3 3 15,3 3-6-15,-5-2 2 0,2 0 3 0,-1 3-3 16,-2-1 0-16,1-1 2 0,-4 0 0 16,6 0 5-16,-4 3-4 0,1-5-5 0,-4 6 3 15,-1-4 2-15,4 3-4 16,-4-1 3-16,0 1-3 0,-2-2 2 0,-3 2-1 0,-2 1-1 16,-8-4 1-16,5 2-1 0,-5 0 2 15,4 2-1-15,7 2-2 0,-5-2-4 0,3 1 3 16,-3 1 2-16,1 0-3 15,-11-2-2-15,6 2 1 0,-6-2 3 0,-1 1-1 16,10 1-2-16,3 0 4 0,3 0-5 16,-4 0 0-16,3 0-1 0,5 0 1 0,0 1-4 15,4-1 1-15,-3 0-9 0,9 0 2 16,-5 2 0-16,3-2 9 0,2 2-10 0,0-2 7 16,2 1-3-16,-4-1 3 0,0 4-5 15,2-1-2-15,-3 0 7 0,-2-1-5 0,1 2-1 16,-2-2-2-16,2 3 4 0,-4 0-1 15,-2 0 1-15,2-1-3 0,2 2 4 0,0-3 1 16,2 1 4-16,1 0 0 0,-4-1-1 16,4 3 4-16,-1-2-3 0,-2-2 0 0,-3 2 8 15,4 0-3-15,-2-1 1 16,-3-1 0-16,2 0 3 0,-2 1-7 0,2-1 2 16,2 2 5-16,-2-1 0 0,0-1 0 15,1-1-1-15,2 1-2 0,-2 2 2 0,2-2-4 16,0 0 11-16,0 1-7 0,1-1 3 15,5 0-1-15,-5 0 0 0,6 0 0 0,-2-1-4 16,3 1 4-16,-1 0 0 0,1 0 2 16,-1 3-8-16,4-4 3 0,-3 3 4 0,1-2 3 15,1 0-6-15,2 0 0 0,-3 0-1 16,-2-1 4-16,1 3-6 0,-5-1 3 0,4-1 4 16,-2 2-5-16,-1-2-4 15,1 3 8-15,1-4 0 0,-1 1-2 0,-2 0-2 16,2 0 4-16,1 0-1 0,-3 0 4 15,0-1-7-15,2 1 5 0,0 0-3 0,1-2 1 16,-1 0 1-16,1 3 3 0,-1-3-3 16,1 2-5-16,-1-2 1 0,0 0 0 0,0 0 5 15,0 2-2-15,-2-2-5 0,2 2 7 16,0-2-3-16,-3 0 1 0,1 2-1 0,0-2 2 16,-3 1-8-16,0 5 5 0,2-6 5 15,-1 0-5-15,1 1 2 0,-2 1-4 0,2-2 4 16,1 0-1-16,0 0 3 15,0 0 0-15,1 2-5 0,-1-2-1 0,0 0 3 16,2-2 5-16,0 2-4 0,3 0 0 16,-1 0-3-16,3 0-2 0,0 0 5 0,3 0 1 15,-4 0-2-15,5-2-2 0,-2 2 1 16,8 0 4-16,-11 0 1 0,5 2-2 0,6-2-21 16,0 0-17-16,-11-2-26 0,11 2-26 15,0 0-52-15,-5-1-64 0,5 1-197 0,0 0 86 16</inkml:trace>
  <inkml:trace contextRef="#ctx0" brushRef="#br0" timeOffset="-177903">1620 15723 997 0,'0'0'-64'0,"0"0"8"0,0 0 7 15,0 0 5-15,0 0 16 0,0 0 8 16,0 0 8-16,0 0 11 0,0 0 8 0,0 0 11 16,0 0-8-16,-8 2 4 0,8-2 11 15,0 0-1-15,0 0 3 0,0 0-3 0,0 0 4 16,0 0 2-16,0 0 3 0,0 0-3 16,0 0-4-16,16-8 4 0,-16 8 2 0,9-2 2 15,-3 2-7-15,1-2 2 0,-1 2 2 16,3-1-2-16,-1-4 5 0,2 3-5 15,2 0-1-15,0-1-5 0,0 1-1 16,3 0-5-16,0 1 2 0,-1-2-5 0,0 2 4 16,8-1 2-16,-4 0-1 0,2 0-5 15,2 2 5-15,1-2-4 0,-1 0-7 0,-2 2 7 16,5 0-4-16,-1 0-8 0,-1-2 3 16,2 2 3-16,5 0-2 0,2 0 0 0,-4 0 0 15,4 2-6-15,-2 0 3 0,0-2 0 16,0-2-5-16,4 2 5 0,-3 2-1 15,1-4 6-15,-3 2-4 0,2-2 2 0,-1 0-5 16,-3 1-1-16,0 1 1 0,-4 0-4 16,3-3 3-16,-5 3-1 0,2-2 1 0,-2 2-2 15,-5 0 3-15,1-1-4 16,-2 1 5-16,2-2-4 0,-2 2-2 0,-2-2-1 16,4 2 5-16,-5-2 3 0,1 2-2 15,-1-2 6-15,1 2-11 0,2-2 2 0,-1 0 2 16,0 1-5-16,1 1 8 0,-3-2-2 15,3 0-2-15,0 0-1 0,2 0 0 0,-4 2 0 16,-1-2 6-16,1-2-10 0,-1 3 6 16,3-1-1-16,-5-1 0 0,2 3 5 0,-4-1-3 15,2-1-1-15,-2 0-2 0,1 2-1 16,-3-2 2-16,0 0 1 0,0 0 0 0,-6 2 4 16,12 0-3-16,-12 0-2 15,7-2 2-15,-7 2-6 0,8 0 7 0,-8 0-7 16,0 0-1-16,7-2-8 0,-7 2-12 15,0 0-28-15,0 0-23 0,0 0-20 0,8-1-27 16,-8 1-54-16,0 0-192 0,0 0 117 16</inkml:trace>
  <inkml:trace contextRef="#ctx0" brushRef="#br0" timeOffset="-176730.38">2111 16591 948 0,'0'0'-36'0,"0"0"2"15,0 0 13-15,0 0 3 0,0 0 3 0,0 0 18 16,0 0 6-16,0 0 16 0,22-4 8 15,-17-1-1-15,5 3-8 0,-2 1 9 0,2-1-9 16,0 0 10-16,5-2-9 0,2 2 2 16,2 2-3-16,2-3-1 0,2 1 0 0,4-1 0 15,3-1-3-15,-1 4 1 0,4 0 1 16,-1-2-12-16,0 2 5 0,1 0-2 0,1 0 11 16,8 2-17-16,-1 2 6 0,-7-4-11 15,-4 3 7-15,-5-3-13 0,0 0-3 0,2 2 4 16,-1-2-17-16,-6 0 19 0,4 1-10 15,-4-1-11-15,3 0 0 0,-6 0-5 16,0-1-6-16,0 1 5 0,-1-2 5 16,-1 2-2-16,-2-3-11 0,4 3-3 0,-5-2-8 15,-1 0-7-15,1 2 0 0,-3-2-18 16,-1 1-22-16,1-1-151 0,-1 1 234 0</inkml:trace>
  <inkml:trace contextRef="#ctx0" brushRef="#br0" timeOffset="-164753.72">7842 14285 617 0,'0'0'-20'0,"0"0"8"0,0 0 13 16,0 0 8-16,0 0-2 0,0 0 8 0,0 0-2 15,0 0 22-15,0 0 1 0,0 0 4 16,0 0 10-16,0 0 7 0,0 0-5 0,0 0 2 15,0 0-10-15,0 0-2 0,0 0-1 16,0 0 8-16,0 0 2 0,0 0-5 0,0 0 1 16,0 0-11-16,0 0 7 15,12-7-9-15,-12 7 4 0,6-2-5 0,1 0-1 16,-4-2-5-16,2 2 0 0,3-3 0 0,-1 2-4 16,1-1 1-16,1 1 0 0,1-1-4 15,2 2-4-15,-1-1-4 0,1 1 5 0,3-2-6 16,0 0 1-16,4 2 0 0,-5-1 2 15,5 0 0-15,-2 1 0 0,4 0-5 0,3-1 3 16,-4 1-5-16,1 0-1 0,3 0 2 16,-4 2-4-16,3 0 2 0,-1 0 2 0,0 0-5 15,-1 2 2-15,3-2-5 0,-4 0 5 16,5 0 2-16,-1 0-3 0,-1 0 0 0,2 2 1 16,-2-2-7-16,6 0 3 0,-1 0 3 15,4 0-3-15,-4 0 4 0,2-2-5 16,-1 2 2-16,-4 0 2 0,5-2-4 15,2 2 0-15,-5-2 4 0,-2 2-3 0,-2 0 1 16,0-1-5-16,0 1 7 0,-4-2-5 16,1-2 1-16,-2 4-3 0,-1 0 6 0,-5 0-2 15,3-2 2-15,-5 2-2 0,3 0 3 16,-3 0-2-16,1 0-4 0,-3 0 2 0,0-2 0 16,-8 2-1-16,13 0 2 0,-6 0-1 15,-7 0-2-15,10 0 6 0,-10 0-2 0,9-2-2 16,-9 2-1-16,0 0-1 15,8 0 2-15,-8 0-8 0,0 0-3 0,8 0-23 16,-8 0-13-16,5 2-17 0,-1 2-27 16,-4-4-39-16,3 6-47 0,-3-6-281 0,3 3 33 15</inkml:trace>
  <inkml:trace contextRef="#ctx0" brushRef="#br0" timeOffset="-163447.62">9633 14183 1164 0,'0'0'-53'0,"0"0"18"15,0 0 19-15,-10 0 10 0,10 0 8 16,0 0 13-16,0 0 10 0,0 0 9 0,0 0-3 16,0 0 7-16,0 0 6 0,0 0-13 15,0 0 1-15,0 0-3 0,10-9 6 0,-5 6-4 16,3 1 2-16,-2 0 1 0,2 1 1 16,5-1 5-16,0-1-4 0,1 1-4 15,1-1-3-15,7 2-3 0,-4-3-1 16,6 2 1-16,-4 0-4 0,5 2 0 0,3-4-6 15,4 2 1-15,-2 1 0 0,2 1-3 16,0-2 1-16,-1-1-3 0,3 1-2 0,9 0-1 16,-6 1 0-16,-6-1 1 0,0 1-2 0,4-1-3 15,-7-1 1-15,2 1 0 0,-1 1 4 16,1-1-10-16,-3-2 7 0,1 0-3 0,-1 1-1 16,0-2 0-16,-2 2 1 0,3-3-3 15,-3 0-1-15,-3 3 2 0,4-3 0 0,-4 2 3 16,2-2-7-16,-1-1 2 0,-3 2 1 15,2 1 4-15,-4-2-2 0,-1 2-3 16,5 0 2-16,-6 0 0 0,-1 1 0 16,0 1-1-16,-1-2-2 0,-1 2-1 0,-1 0 4 15,3-1-4-15,-4 1 2 0,1-2 5 16,1 2-3-16,-4 0-6 0,1 2 2 0,0-2-2 16,3 0 5-16,-3 1 2 0,2-1-2 15,3-2 0-15,-2 2 0 0,0 0-2 0,1 0 2 16,-1 0 0-16,1 0-2 0,-2 2 0 15,0 0-1-15,1-2 5 0,-5 0-9 0,2 2 9 16,0-1-6-16,2 1 6 0,-4 0-5 16,0-2 3-16,-1 2 0 0,1 0 0 0,-2-2-4 15,-6 2 5-15,13 0-1 0,-7 0-4 16,0 0 0-16,-6 0 3 0,11 0 0 16,-11 0 4-16,10-2-4 0,-10 2 2 0,9 0-4 15,-9 0-2-15,8 0 4 0,-8 0-2 16,10 0 0-16,-10 0 3 0,9 0 6 0,-9 0-7 15,6 0 4-15,-6 0-5 0,9 0-1 16,-9 0-1-16,0 0 1 0,8 0 2 0,-8 0 0 16,8 0 10-16,-8 0-9 0,0 0-3 15,0 0 4-15,7-2-5 0,-7 2 1 0,0 0 1 16,0 0 2-16,0 0-16 16,0 0-23-16,0 0-14 0,0 0-19 0,6 2-30 0,-6-2-33 15,0 0-82-15,0 0-241 16,-11 7 36-16</inkml:trace>
  <inkml:trace contextRef="#ctx0" brushRef="#br0" timeOffset="-148550.65">20083 14055 1173 0,'0'0'-40'0,"0"0"18"0,0 0 12 0,-2 3 9 15,2-3 2-15,0 0 12 0,0 0 10 16,0 0 5-16,0 0 11 0,0 0 11 0,0 0 3 15,0 0-1-15,-4 2 4 16,4-2 1-16,0 0-5 0,0 0 0 0,0 0 0 16,-2 4 1-16,2-4 0 0,0 0-1 15,0 0 0-15,0 0-2 0,0 0-3 0,0 0-3 16,0 0-2-16,0 0-1 0,8 3-3 0,-8-3-5 16,7 3-1-16,-7-3-4 0,8 2 2 15,-1-2-1-15,-2 1-4 0,4-1 2 0,-1 0-4 16,3 2 1-16,-1-2 2 0,2 0-1 15,3 0 1-15,0 0-6 0,2 0-1 0,0 0-3 16,1 0 0-16,2 0 2 16,0 0-2-16,2-2 0 0,-4 2-1 0,7-1 2 0,-3 1 3 15,1-2 2-15,-1 2 1 0,5-3 3 16,-5 3-1-16,-1 0 5 0,2-2-6 16,3 2-2-16,-3-1 2 0,-3 1-4 15,5 0 0-15,-1-2-2 0,-3 2 3 0,1 0-5 16,0 0 1-16,1 0 2 0,0 0-5 15,2 0 0-15,-1 2 2 0,-2-4-8 0,1 4 2 16,2-1 3-16,-1-1-8 0,-1 2-1 16,4 1 4-16,1-1 0 0,1 1 4 0,-2 1-5 15,2-2-5-15,1 2 1 0,-1-1 1 0,3 0 0 16,-3 0 0-16,0-1 0 0,1 0 0 16,-1-1-3-16,1 1 1 0,-2 1-2 15,2-3 8-15,2 0-9 0,-9 0 6 16,2 2-7-16,0-4 2 0,1 2 2 0,-1 0-3 15,4-3 1-15,-3 1 7 0,1 1-7 16,-1-1 1-16,2 0-1 0,-1-1-1 0,-3 0 3 16,-1 3 1-16,2-2-2 0,-3 1 0 15,3-1 2-15,-1 2-5 0,-3-2 3 0,9-2-4 16,-5 2 2-16,-3 0 3 0,3 1-3 16,3-1 1-16,-1-3-3 0,0 5 0 0,1-1 4 15,-3-1-2-15,2 0 2 0,0 0 0 16,-2 0 0-16,5 2 0 0,0-1-2 15,-1-2 0-15,1 2 3 0,-2-1-3 0,2 0 1 16,2 2 2-16,0-2-4 0,-1 2 1 16,0 0-1-16,0 0 6 0,1 0-6 0,0 0 1 15,-2 0-3-15,-2-2 6 0,-3 2-3 16,1 0 4-16,-3-2-5 0,2 2-1 0,-6 0 8 16,-5 0-2-16,3-2-4 0,3 2 2 15,-6-2 1-15,-1 2-1 0,2-1-4 0,-5 1 3 16,-2-3-2-16,2 3 4 0,2 0-3 15,-7-2 1-15,4 2-1 0,-9 0-2 0,14 0 2 16,-7-1 1-16,0 1 2 16,-7 0-5-16,8-2 3 0,-3 2-4 0,-5 0 1 0,12 0 5 15,-9-2-2-15,-3 2-1 16,12 0 3-16,-9-2-1 0,-3 2 1 0,10 0-4 16,-10 0-2-16,9-2-9 0,-9 2-17 0,0 0-20 15,11 0-23-15,-11 0-35 0,0 0-21 16,4 2-59-16,-4-2-63 0,2 4-157 0,-2-4-216 15,-4 8-121-15</inkml:trace>
  <inkml:trace contextRef="#ctx0" brushRef="#br0" timeOffset="-112832.92">18562 8642 784 0,'0'0'140'0,"0"6"-37"0,0-6 7 16,2 3-22-16,-2-3-14 0,2 5 6 15,-2-5 3-15,2 2-1 0,-2-2-3 0,0 0-6 16,0 0-4-16,11-2 0 0,-11 2-8 16,5-4 1-16,-2 1-3 0,3 0-4 0,-2-3-1 15,0 0-6-15,6-3-3 0,-2 1-3 0,-3-5-1 16,7 2-5-16,-2-7-2 0,0 0-5 15,0-5 0-15,5-7-4 0,2-6-4 0,0 0-3 16,4-9-3-16,0-1 1 0,-5 8-3 16,8-5-5-16,-8 6 3 0,4 3-2 0,-3 5-1 15,-4 0-3-15,1 9 1 16,-4 4-3-16,-4 1 1 0,1 6 0 0,-2-3-2 16,0 3-1-16,0 2 4 0,-3 1-4 15,1-2-1-15,0 2-1 0,1 1-1 0,0 3 0 16,-2 0 4-16,-2 2-9 0,0 0 6 15,12 7-6-15,-7 1-2 0,2 4 3 0,-4 4 0 16,4 2-2-16,-4 4 5 0,0 6-2 16,4-1 0-16,-3 8 0 0,-1 1 1 0,7 1 2 15,-9-9-2-15,3-2 3 0,1 1 1 16,-2-3 0-16,-3-4-2 0,3-2 2 0,-1 2-2 16,2-4 5-16,-1-2-4 0,-3-2-3 15,0-2 2-15,2 2 6 0,-2-5-3 16,0 1 4-16,0-3 0 0,-2 1-2 0,-1-2 2 15,-3-3 0-15,6-1 0 0,-13 0-1 16,7-3-1-16,-6-3-2 0,-1-3 0 0,-4-7 2 16,0 1-4-16,-1-9 3 0,-4 2-3 15,5 0-7-15,2 6-16 0,3 0-21 0,4 5-17 16,0-2-22-16,-1 5-34 0,5 1-35 16,-5-1-32-16,7 4-72 0,-1 0-297 0,0 0-57 15</inkml:trace>
  <inkml:trace contextRef="#ctx0" brushRef="#br0" timeOffset="-111665.88">19321 8166 1389 0,'0'0'-62'0,"0"0"27"0,0 0 10 15,-8 5 16-15,8-5 13 0,0 0 0 16,0 0 2-16,0 0 4 0,0 6 10 16,0-1 8-16,0 0 11 0,0 4 5 15,0 0 9-15,0 0-3 0,0 3-1 0,0 1-4 16,0 0-6-16,0 2-2 0,2 0-2 16,1 1-7-16,-6-2-1 0,3 1-2 0,3 3 1 15,-3 1-6-15,1-3-13 0,-1 4-17 0,2-4-21 16,-2 2-29-16,5-3-35 0,-3-4-47 15,0 2-62-15,-1 1-243 0,4-3 46 16</inkml:trace>
  <inkml:trace contextRef="#ctx0" brushRef="#br0" timeOffset="-111326.8">19328 8084 1132 0,'-2'-4'-42'16,"-3"1"16"-16,5 3 22 0,-2-4 17 0,2 4 6 15,0 0 14-15,0-3 2 0,0 3 8 16,0 0-4-16,0 0 0 0,0 0-2 0,2-8-12 16,-2 8 4-16,9 0-4 0,-9 0-3 15,0 0-3-15,16 6 1 0,-7-3-6 16,-1 5 1-16,5-1 5 0,2 4-11 15,-3 1 2-15,3 4-1 0,-3 0 2 0,8 8 2 16,-5-2-8-16,-3 0 5 0,-4-3-8 16,0 3 2-16,4-1 6 0,-9-2-3 0,4 0 0 15,-5-1-4-15,-1 1 4 0,-2-1 0 16,-1 0 2-16,-3 0-9 0,1 1-6 0,-7 1-17 16,1-1-30-16,-2-2-32 0,-1-2-35 15,3-3-66-15,-2-1-216 0,7-6 87 0</inkml:trace>
  <inkml:trace contextRef="#ctx0" brushRef="#br0" timeOffset="-110998.81">19798 8141 1042 0,'0'0'-20'0,"0"-7"11"15,0 7 5-15,0 0 5 0,0-3 2 16,0 3 0-16,0 0 8 0,0 0 19 16,0 0 7-16,0 22 0 0,0-11 3 0,1 3 4 15,-1 4 3-15,0 0-1 0,0 3-2 16,3 1-3-16,-3 5-9 0,2-1-1 0,-2 1-2 15,5 0-3-15,-3-1 1 0,-2-2-3 16,1-3-3-16,1 4-13 0,3-4-28 0,-1-2-23 16,-1-2-37-16,-2-4-32 0,1 0-42 15,3-2-248-15,-1 1 86 0</inkml:trace>
  <inkml:trace contextRef="#ctx0" brushRef="#br0" timeOffset="-110621.7">19839 8120 1113 0,'-5'-6'6'0,"0"1"20"16,3 1 13-16,1 2 16 0,-2-3 12 0,-1 2 12 16,4 3 4-16,-2-5-3 0,2 5 2 15,-5-6-10-15,5 2-6 0,0 4-3 0,0-3-5 16,0 3-8-16,0 0-6 0,0-6-6 15,0 6-3-15,0 0-1 0,5-3-4 16,-5 3-5-16,0 0 0 0,17 7-3 16,-12-2-6-16,7 1-1 0,-2 3 1 0,0 1-6 15,0 3 0-15,3 1-2 0,0 6 0 16,-1 1 1-16,5 7-2 0,0 3-1 0,0-1 3 16,-4-2-7-16,-1 2 1 0,1-5-1 15,-7-3-3-15,5 1 4 0,-8-2 0 0,4-3 1 16,-2 3 0-16,-5-2-2 0,1 1 1 15,-1-4-1-15,-1 2-6 0,-4 0-10 0,1 1-17 16,-2-2-5-16,-5 2-22 0,0 0-25 16,-1-4-35-16,-3-2-21 0,0-2-34 0,3-1-90 15,-1-6-218-15,1 0 12 0</inkml:trace>
  <inkml:trace contextRef="#ctx0" brushRef="#br0" timeOffset="-109413.24">21053 8064 1247 0,'-4'-3'-45'0,"4"3"23"0,-7-2 14 16,7 2-3-16,-1-4 13 0,1 4 10 0,-9-3 2 16,9 3-4-16,0 0 8 0,-8 2-5 15,8-2 0-15,-13 0 10 0,4 1-1 0,-1 3 5 16,2-1 4-16,-5 3 8 0,1 1 1 15,-1-2 2-15,-2 4-3 0,-2-3-5 0,5 2 4 16,-3 1 1-16,3-1-6 0,-1 1-2 16,5-1-2-16,-3-1-3 0,3 2 1 0,1 0-5 15,1-5-1-15,-1 5-2 0,6-4 0 16,-1 2-2-16,4 2 3 0,-1-3-8 16,6 4 2-16,-1-2-1 0,3 0 1 15,1-2-3-15,5 1-5 0,0 0 3 0,0-1 1 16,3 4-4-16,1-3 1 0,-2 0-1 15,1 3 0-15,4 0-1 0,-4 1-1 0,4 0 1 16,-4 1 1-16,4-1-3 0,-6 2 2 16,-1 2-2-16,-1-1 1 0,-1-4 0 0,-2 2-1 15,0 2-3-15,-6-3-2 0,2 0 6 16,-3 1 3-16,-2-4-6 0,-2 2 2 0,0 1 2 16,-2-1 2-16,-2 1 1 0,-5-1 0 15,-4 1-1-15,1-1-2 0,-6-1-1 0,-4 3-4 16,2-3-24-16,0-3-34 0,2-5-51 15,-4 1-51-15,8-2-101 0,-1-5-243 16,2-3-10-16</inkml:trace>
  <inkml:trace contextRef="#ctx0" brushRef="#br0" timeOffset="-105497.89">21562 8479 1246 0,'0'0'-77'0,"0"0"20"0,0 0 2 0,0 0 10 15,0 0 3-15,0 0 7 16,0 0 9-16,0 0 8 0,0 0 9 0,0 0 1 16,0 0-3-16,0 0-1 0,0 0 3 15,0 0 3-15,0 0-4 0,0 5 13 0,-3 5-1 16,1-2 6-16,-5 7-3 0,-1 4 6 15,0 2-7-15,-5 8 7 0,-1 0-7 0,1 2 2 16,-4-1-4-16,2 0 10 0,0 0-1 16,1 0-14-16,-1 1-33 0,0-3-30 0,5-8-72 15,2 0-88-15,1-4 77 0</inkml:trace>
  <inkml:trace contextRef="#ctx0" brushRef="#br0" timeOffset="-104801.34">22044 8070 639 0,'0'0'14'0,"0"0"7"0,0-6 5 16,0 6-3-16,0 0-1 0,0 0 0 0,0 0 3 16,-2 15 3-16,2-4 1 0,-2 1 0 15,-1 4 3-15,1 5-3 0,0 0 5 0,-1 1-6 16,2 5-2-16,-1-2 1 0,0-5-1 16,2 2-2-16,-3 2 1 0,3-4-15 0,0 1 7 15,-2-3 2-15,2 3-9 0,0-1-25 16,0-6-31-16,0 1-25 0,0-1-36 0,5-2-215 15,-1-2 162-15</inkml:trace>
  <inkml:trace contextRef="#ctx0" brushRef="#br0" timeOffset="-104443.14">22040 7971 882 0,'-7'-5'-2'0,"4"-4"21"16,2 6 20-16,-3-1 3 0,1 0 10 16,-1 3 20-16,4 1 7 0,0-6-6 0,0 6-2 15,0 0 0-15,-3-2 3 0,3 2 1 16,0 0-5-16,0-5-2 0,0 5-5 16,0 0-2-16,0 0-7 0,0 0-5 15,0 0-10-15,7-2 1 0,-7 2-7 0,0 0 0 16,20 3-4-16,-10 1 0 0,0 0-8 15,7 5 3-15,0 2-6 0,2 1-1 0,6 8 1 16,-1 1-4-16,-2 6 2 0,-1 0-3 16,1 2 1-16,-6 1-5 0,1 5-1 0,0-1 0 15,-5 0 7-15,-4 0-7 0,-1-4-2 16,-5-4-1-16,1-1 0 0,-6 3-4 0,1-3-5 16,-7 9-15-16,-4-3-23 0,-3 4-35 15,-7-7-35-15,0 3-43 0,-5-5-76 0,3-2-346 16,-2-1-77-16</inkml:trace>
  <inkml:trace contextRef="#ctx0" brushRef="#br0" timeOffset="-98838.36">21053 9622 1515 0,'0'0'-36'0,"0"0"29"0,0 0 11 0,0 0 5 16,0 0 6-16,0 0-3 15,0 0 0-15,6 7 3 0,-6-3 5 0,2 4-1 0,-4 0 6 16,2 4 2-16,2 4-2 15,-4 6 4-15,2 8 0 0,0 9-4 0,-2 1 1 16,-1 4-4-16,2-2-5 0,-1 2 4 16,0-3-9-16,-5-3 6 0,7 1-5 0,-1-6 4 15,1-5-7-15,-2-7-10 0,2-1-16 16,2 1-27-16,-1-1-28 0,-1-6-32 0,2-1-34 16,3-1-53-16,-3-4-264 0,1-1 38 15</inkml:trace>
  <inkml:trace contextRef="#ctx0" brushRef="#br0" timeOffset="-98466.45">21068 9526 1215 0,'-2'-4'-29'0,"2"4"20"16,-2-4 3-16,2 4 15 0,0 0 12 0,-3-6 1 16,3 6 6-16,0 0-6 0,0 0-5 15,0 0 0-15,8-2 8 0,-8 2-3 0,13 5 1 16,-6-2-7-16,1 3 8 0,4 1 0 16,1 3 2-16,0 1-2 0,1 7 1 15,5 4 0-15,1 3 1 0,-4 5-3 16,-2 0 4-16,-1 4-2 0,0 4-1 0,-4-1-4 15,-1 3 4-15,-4 0-8 0,0-1 7 16,-4-5-3-16,0 8 0 0,0-3-4 0,-4 0 0 16,-3-9-2-16,4-4-1 0,-6 10-1 0,5-9-2 15,-2-3-2-15,-2 0-16 0,-2-3-21 16,5-4-27-16,-2 1-33 0,1-4-40 0,-3 0-45 16,6-7-300-16,-2-1 19 15</inkml:trace>
  <inkml:trace contextRef="#ctx0" brushRef="#br0" timeOffset="-98025.35">21644 10041 1231 0,'-1'4'-38'15,"1"0"17"-15,0-4 13 16,-2 7 13-16,2-1 9 0,-2 4 3 0,-1-1 15 0,-1 3 6 16,2 3-2-16,-2 0 2 15,-3 4-3-15,4 2-3 0,-6-1-1 0,1 3-2 16,-1-1 0-16,-5 7-6 0,-1 2-8 0,0-4-16 15,5-4-32-15,-3-4-36 0,2 0-54 16,6-5-109-16,-2-3-136 0,4 0 120 0</inkml:trace>
  <inkml:trace contextRef="#ctx0" brushRef="#br0" timeOffset="-96773.27">22378 9674 979 0,'0'-7'-16'0,"0"7"14"0,0 0 18 0,0 0-1 15,0 0 3-15,0 0 20 0,0-4 6 0,0 4-6 16,0 0 5-16,0 0 0 0,0 0-7 16,0 0-6-16,0 0 0 0,0 0-8 15,0 0 4-15,0 0-6 0,0 0 4 0,0 0-3 16,0 0-4-16,0 0 4 0,0 0 4 15,0 0 0-15,-20 4-1 0,14-3-3 0,6-1 7 16,-6 7 0-16,-1-5 4 0,-1 2-4 16,1-1 2-16,-3 3-4 0,4-1 4 0,-5 1-2 15,5 1-3-15,-2 0-3 0,-1-2-1 16,3 5 0-16,-3-3 3 0,6 3-5 0,-2 0-7 16,1 1 3-16,2-2 1 0,2 2-6 15,0 1 9-15,0-4-9 0,4 6-1 16,1-2 2-16,-2 1-1 0,4 0-2 0,1 0 2 15,1 0-1-15,1 1-1 0,0 2-2 16,5 2 1-16,0-1-2 0,0-3-3 0,-3 4 2 16,1-2-1-16,-1 2 1 0,1-1 0 15,0-2-1-15,-4 0 1 0,-1-2 6 0,-3 0 3 16,0-1 0-16,-1-1 6 0,-1-1 1 16,-1 1 3-16,-4-1-2 0,-3 1-1 0,-2-2-1 15,-3 3-2-15,-5-3-3 0,-1 3 1 16,-3-1-2-16,-4-2-5 0,-1-2-19 0,-3 0-21 15,9-5-32-15,-5-2-38 16,1-5-35-16,5 1-58 0,4-3-126 0,1-2-180 0,4-5-6 16</inkml:trace>
  <inkml:trace contextRef="#ctx0" brushRef="#br0" timeOffset="-96493.85">22780 10007 1350 0,'0'0'-45'0,"2"8"10"0,-2-8 19 15,0 10 11-15,0-5 10 0,0 6 11 0,-2 2 3 16,1 5 6-16,-4 0-1 0,-4 7 1 0,6 0-2 15,-10 7-2-15,1 2 0 0,-1 0-3 16,-4 0-1-16,0 0-6 0,0-2 4 0,2 0-4 16,-1-3-16-16,-1 1-26 0,4-8-35 15,1-5-38-15,4-2-70 0,1-3-207 0,0-3 106 16</inkml:trace>
  <inkml:trace contextRef="#ctx0" brushRef="#br0" timeOffset="-95853.64">23377 9701 947 0,'0'0'-65'0,"0"0"16"0,0 0 11 16,-10 0 11-16,10 0 8 0,0 0 9 0,0 0 12 16,-10 3 10-16,10-3-1 0,-8 4 16 15,4-3 3-15,-1 1 0 0,2 0 9 0,-4 1 9 16,1-1 1-16,2 2 1 0,-4-2 0 16,1 4 1-16,1-3 3 0,-1 2-10 15,2 2 5-15,-2-3-7 0,0 3 4 16,1 0-6-16,-1-2-5 0,6-1 2 0,-3 5-5 15,-1-2-5-15,3 3 4 0,0-3-7 0,2 3 2 16,0-1-1-16,0-1 3 0,4 2-9 16,1 2-2-16,-1 0 2 0,4 1-6 0,-2 0 6 15,8 2-6-15,-4 2-2 16,2 2-3-16,5 8 6 0,-3-6 7 0,3 5 7 0,3-2 7 16,-2 3 1-16,1 0 0 15,-4-9 0-15,0 9-3 0,0-4-4 0,-5-7-1 0,-2 4-1 16,2-6 2-16,-3 1-2 15,-3 1-2-15,-2-2 2 0,0 0-3 0,-2 0 1 16,-2-2-2-16,0 0 1 0,-9 0-2 16,1-3-2-16,-7 4-4 0,-2-4-4 0,-2-3-13 15,-2-2-36-15,3-3-39 0,-6-2-59 16,1-5-71-16,-11-5-162 0,6-5-167 0,5 0-37 16</inkml:trace>
  <inkml:trace contextRef="#ctx0" brushRef="#br0" timeOffset="-90705.43">21034 8898 1355 0,'0'0'-56'0,"0"0"27"0,0 0 22 16,0 0 21-16,0 0 13 0,0 0 13 15,0 0 13-15,0 0 9 0,8 2 4 0,-8-2 3 16,0 0-2-16,0 0-1 0,0 0-4 16,4 2-3-16,-4-2-6 0,0 0-5 0,8 0-1 15,-8 0-9-15,15-4-2 0,-3 4-4 16,2-1-1-16,2-3 0 0,8 2-5 0,1-7-4 16,16 2-5-16,2-2 3 0,5 0-4 15,11 0-1-15,5-1 0 0,4 3-2 0,-1-8-1 16,2 5 2-16,3 1-4 0,-5-4-2 15,3 3 2-15,-3-3-1 0,-2 9-5 16,-10-1 3-16,7-4-2 0,-2 0 0 0,-11 4-3 16,-3-3-1-16,3 3-5 0,-7-2-7 15,-1 2-9-15,-7 1-8 0,6-1-15 0,-10-2-20 16,-5 5-27-16,-7 1-27 0,1-2-25 16,-2 1-27-16,-2 2-51 0,0 0-286 0,-5 2-12 15</inkml:trace>
  <inkml:trace contextRef="#ctx0" brushRef="#br0" timeOffset="-89673.55">21307 10413 1305 0,'0'0'-51'15,"-9"2"16"-15,9-2 7 0,0 0 19 0,-6 0 0 0,6 0 14 16,0 0 4-16,-9 2 6 16,9-2 4-16,0 0 3 0,0 0 2 0,0 0 3 15,0 0-3-15,0 0-1 0,0 0 1 16,0 0 1-16,-5 0 1 0,5 0-1 0,0 0-2 15,0 0 4-15,0 0-2 0,0 0-4 16,0 0 10-16,0 0-8 0,0 0-2 0,0 0 4 16,27-4-4-16,-19 4 5 0,2-1-5 0,3-1 6 15,6-2-5-15,2 2 5 0,0-1-6 16,-3-1 0-16,10-1 2 0,-1 0-3 16,-1-1-6-16,1 1 0 0,0 0-1 15,2-2 0-15,8 0-1 0,-6 1-3 0,6-1 7 16,3 0-4-16,0 0 0 0,2 0-2 15,3 1 3-15,-1 3 0 0,4-1-1 0,0 0 0 16,5 2-6-16,-3 0 2 0,3 1-3 16,-1-2 1-16,3 3 1 0,-1-2 1 0,1 4-7 15,1-2 6-15,1 0-4 0,2 3 5 0,10-6-5 16,-11 3 2-16,12 3-3 0,-13-2 2 16,0 1-3-16,-4 0 1 0,4-2 2 0,0 2-2 15,-2 2 0-15,0-4 0 0,-3 3 1 16,-4-1-1-16,1-2-3 0,-6 2 2 0,4 1 0 15,-14 0 0-15,-1-1-1 0,-5-1-1 16,3 1-1-16,-10-1 2 0,2 3 0 16,-2-4-2-16,-3 2 2 0,-2-2-1 15,0 1-3-15,-1-1-1 0,-3 2 0 0,-3-2 2 16,0 0-2-16,3 2 1 0,-7-2 0 16,5 0-6-16,-9 0-6 0,10 2-6 0,-4-2-11 15,-6 0-15-15,9 2-15 0,-5-2-11 0,-4 0-25 16,6 1-24-16,-6-1-25 0,7 2-58 15,-7-2-222-15,3 4 64 0</inkml:trace>
  <inkml:trace contextRef="#ctx0" brushRef="#br0" timeOffset="-87249.35">20815 8070 1144 0,'3'0'-25'0,"-3"0"8"0,0 0 6 16,0 0 1-16,0 0 5 0,0 0 7 16,0 0 3-16,10 3 5 0,-10-3 16 0,4 6 14 15,-1-3 5-15,-1 5 8 0,3-1 1 16,-4 5 11-16,3 2-6 0,1 2 10 0,-3 5-7 16,-1 5-1-16,-1 4 2 0,0 9-2 15,0 6-7-15,0-6-4 0,0 2-3 0,0 2-3 16,0-4-6-16,-3 1-2 0,3-6-2 15,-3-4-5-15,3-3-3 0,-2 0-6 0,2-4-4 16,-2 4-16-16,0-7-26 16,2-1-24-16,0-2-46 0,0-1-41 0,0-3-64 15,0-2-355-15,0-2-59 0</inkml:trace>
  <inkml:trace contextRef="#ctx0" brushRef="#br0" timeOffset="-86801.28">20919 7961 1477 0,'-2'-5'-30'0,"-1"1"34"0,1 0 13 16,2 4 5-16,-2-5 13 0,2 5 8 0,0-4 8 15,0 4 6-15,0 0-1 0,0-6 0 16,0 6-4-16,0 0 4 0,7-3-8 0,-3 0 0 16,-4 3-6-16,8-2-5 0,-2 0-2 15,1 2 0-15,0 0-5 0,1 0 0 0,-1 2-3 16,4 0-2-16,2 3 1 0,-2 0-5 16,3 3-1-16,1-1 2 0,-4 5-7 0,3 3 7 15,1 1-2-15,-1 12-5 16,1 3 1-16,-3 4 4 0,0 1-4 0,-5-1 0 15,-2 5-5-15,-2-1 3 0,-3 0 2 0,0-5-3 16,-3 5 7-16,-2-1-9 0,-1-1 3 16,0-3 1-16,-4 0-2 0,1-5-2 0,-2 2-2 15,-1 0 4-15,2-7-3 0,0-3 0 16,-2 0-2-16,-1-4 2 0,1 1-2 0,-1-2 0 16,-1 1 5-16,1-5-21 0,-3 0-25 15,4-2-33-15,-2-6-40 0,1 0-56 0,1-4-77 16,-1-4-145-16,5-1-198 15,2-5-83-15</inkml:trace>
  <inkml:trace contextRef="#ctx0" brushRef="#br0" timeOffset="-85922.38">22398 7838 1464 0,'0'0'-80'0,"0"-4"30"16,0 4 14-16,0 0 20 0,-4-3 4 0,4 3 22 16,0 0 8-16,0 0 7 15,-8 0 12-15,8 0 6 0,-10 0 3 0,10 0 2 16,-18 3 10-16,6 1 1 0,2 2 3 16,-2-2-4-16,-1 2-3 0,-1 0 2 0,1-1-7 15,0 2-2-15,-2 1-2 0,0 0-1 16,3 1-5-16,-3 0-2 0,0 1-2 0,2 1 4 15,-1 1-4-15,3-1-1 0,0 3-2 16,1-1-4-16,2-1-5 0,1 4-1 0,4-5-3 16,-2 2 0-16,3 3-2 0,2-4-2 15,2 2 1-15,3-3-4 0,-3 2 0 16,4 3-1-16,0-4 0 0,-2-1-5 0,6 1 3 16,1 2-2-16,0-1-1 0,1 0-1 15,3 2 3-15,-5-2-5 0,5 5 3 0,0-4 3 16,-3 4-7-16,3 0-1 0,-2 1 1 15,-3-2 0-15,0 4 1 0,2-2-4 0,-4 2 2 16,-3-2 0-16,2-3-2 0,-2 2 2 16,-3 0 0-16,-1 0-2 0,1-3 3 0,-2 0 1 15,-2-2 0-15,1 4-4 0,-1-4 5 16,-3 0 2-16,-3 1 0 0,-3-1-1 0,0-1 0 16,-6 1-3-16,-5-4 3 15,-11 3 0-15,-7-1-10 0,1-3-16 0,-2-5-25 0,2-1-47 16,11-5-53-16,-12-7-59 0,1-3-139 15,9-3-271-15,2 0-113 0</inkml:trace>
  <inkml:trace contextRef="#ctx0" brushRef="#br0" timeOffset="-84809.78">22312 7930 1524 0,'-4'2'-105'15,"-5"-1"16"-15,9-1 17 0,-10 4 21 16,4-2 7-16,-1 0 9 0,2 0 1 0,-4 0 12 15,3 1 3-15,-3 1 0 0,3 1 16 16,-3 2-4-16,3-2 10 0,-3 1 10 0,4 1-5 16,-3 0 8-16,-4 2-1 15,9 0 7-15,-6 2-3 0,3-4-4 0,-1 3-5 16,1 0 2-16,2-1 3 0,-3 1 2 16,6-1 4-16,-1 0-8 0,2 0-4 0,0 2-1 15,0-2 6-15,3 3-2 0,-3-1-3 16,5 1-4-16,-1 1 5 0,2 1 0 0,3-1 5 15,-6 1-1-15,9-2-13 0,-2 2 7 16,-2-1 3-16,1 0-3 0,1 1-3 0,-2-2 1 16,3 1-1-16,1-1-2 0,2 1 2 15,-4-2 2-15,0 3-5 0,0-3 0 0,1 2-1 16,0 1 3-16,-3-1-3 0,-1 0 0 0,-1 3 3 16,0-3-2-16,0 2 3 0,-1-4-4 15,-2 0 9-15,-1 2-8 0,-2-1-1 16,3-3 7-16,-1 3-3 0,-2-1 3 15,0-1-3-15,-5 3 3 0,5-4 3 0,-2 1 2 16,-1 1-4-16,-2 1 4 0,1-3-1 16,-2 2 0-16,-2-2 2 0,-1 1 2 0,3-2-7 15,-5 0 3-15,0-2 6 0,1 1-10 16,-2 0 2-16,-1-1 1 0,-2-3-5 0,-2 3 2 16,-1-3-13-16,-1-1-13 15,-1 0-15-15,-2-2-30 0,1-2-29 0,-3 0-34 0,4-4-88 16,-1-2-157-16,-3-2 117 0</inkml:trace>
  <inkml:trace contextRef="#ctx0" brushRef="#br0" timeOffset="-83754.33">22593 7786 922 0,'0'0'-61'15,"-15"1"17"-15,12 1-1 0,3-2 13 16,-10 3 4-16,3-3 11 0,0 1 3 0,7-1 6 15,-10 2 8-15,4 0 6 0,-3 1 4 16,1 2-10-16,0-2 13 0,-3 1 1 0,0 2 10 16,3-2 0-16,-2 2 0 0,-2 0 10 15,-1 2-15-15,-2-2 11 0,3 2 5 16,-3 1-11-16,0-2 4 0,0 3-5 16,3-1 10-16,-3 1-7 0,2 0 10 0,1-3-9 15,-1 2 1-15,2-1-4 0,3 2 4 0,0-3-5 16,-1 0-1-16,3 5 4 0,-3-3-9 15,3 0 2-15,0 2-3 0,0-2-4 0,1 2 0 16,2-1 1-16,1 1 5 0,-3 0-10 16,3-2 4-16,-1 1-8 0,3-2 7 0,3 2-3 15,-1-2 1-15,3 2-1 0,-3-1-1 16,1 1-2-16,4-2 10 0,-1 2-7 0,3-1-4 16,-6 2 4-16,6-4-3 15,-3 2 0-15,3-2-3 0,-1 4-2 0,0 0 3 0,4 1 3 16,-2 2-7-16,0-1 9 15,-2 3-3-15,5 0-5 0,-7 0 8 0,7 0-10 16,-6 2 7-16,1-3-1 0,-3 4-4 16,5-3 4-16,-7 2 4 0,4-3-8 0,0 0 5 15,-6 0-2-15,3 0-1 0,-1-2 3 16,-1 0-3-16,-2-1 2 0,2-1 0 0,-2 0 0 16,-2-1-3-16,2 1 0 0,-2 1 4 0,-3-3 6 15,3 1-11-15,-2-3 0 0,0 2 4 16,-3 1 4-16,1-2-3 0,-1 0 6 0,-5-1-3 15,4-1 0-15,-5-1-8 0,1-1-8 16,-3 0-3-16,0 0-22 0,-2 0-24 16,2-2-32-16,-3 1-38 0,1-2-64 15,0 1-185-15,1-2 113 0</inkml:trace>
  <inkml:trace contextRef="#ctx0" brushRef="#br0" timeOffset="-79389.56">23088 8221 943 0,'-2'7'-49'0,"1"-3"14"0,-1 3 21 15,-3-2 15-15,3 1 12 0,0 1 14 0,0 2 19 16,0-4 7-16,-2 2 14 0,-1 1 1 15,3-3 12-15,1 2-2 0,1-2-1 0,-3 1 2 16,1-1 6-16,2-1 2 0,0 2 2 0,0-6 9 16,0 8 1-16,2-7 3 0,1 1-4 15,-3-2-3-15,14 2-14 0,0-6-5 0,10-2 0 16,9-7-11-16,7-1-4 0,10-6-10 16,5-3-11-16,-1-2 1 0,6-6-8 0,-3-2-6 15,-2-1-4-15,5-3-9 16,-3-1-14-16,13-16-6 0,-15 10-14 0,12-11-13 15,-15 11-13-15,1 4-21 0,-4 4-25 16,-5 3-28-16,-13 9-43 0,-2 5-35 0,-1 2-71 16,-8 4-330-16,-7 5-99 0</inkml:trace>
  <inkml:trace contextRef="#ctx0" brushRef="#br0" timeOffset="-78174.03">23987 9900 1543 0,'0'0'-57'0,"0"0"-3"16,0 0 26-16,0 0 14 0,-8 13 10 15,6-8 17-15,-3 7 7 0,3-1 6 0,0 2-2 16,2 0 1-16,-2 1 9 0,2-1 0 16,-2 2-6-16,0-4 8 0,2 4-2 0,2-1 1 15,-2-1 4-15,4-1 1 0,-4-1 3 16,4-1 5-16,1-2 6 0,-1 0 4 15,2-2 5-15,1-2 0 0,1-2-9 0,2-2-2 16,5 0-3-16,0-2-2 0,4-4-2 16,4-4-1-16,8-6-6 0,7-1-3 0,-2-4-2 15,6-10-6-15,2-3 0 0,-3-3-2 16,6 1-2-16,-5-2-4 0,1 2-2 0,-2 2-3 16,-3 1-4-16,-10 10-7 0,2-1-9 15,-5 3-13-15,-1 5-19 0,-8 5-24 0,-1-1-25 16,-1 5-26-16,-3 0-32 0,0-1-53 15,-1 0-376-15,1 4-79 0</inkml:trace>
  <inkml:trace contextRef="#ctx0" brushRef="#br0" timeOffset="-76422.19">21054 9531 1466 0,'0'0'-64'16,"0"-3"16"-16,0 3 10 0,0 0 0 16,0-6 22-16,0 6-3 0,0 0 3 0,0-5 12 15,0 5-4-15,0 0 5 0,3-2-1 16,-3 2 12-16,0 0-18 0,0 0 5 0,0 0 3 16,0 0 5-16,0 0-2 0,0 0 3 15,0 0 0-15,2-7-4 0,-2 7 6 16,0 0 4-16,0 0-8 0,0 0 4 0,0 0-4 15,0 0 3-15,0 0 4 0,0 0-1 16,5-1 5-16,-5 1-3 0,0 0-2 0,0 0 1 16,0 0 0-16,0 0-5 0,0 0 8 15,0 0-10-15,0 0 1 0,0 0 2 0,0 0-3 16,0 0 4-16,0 0-3 0,0 0-3 16,0 0 8-16,2-4-1 0,-2 4-1 0,0 0 1 15,0 0 1-15,0 0 0 0,0 0 4 16,0 0-1-16,0 0-6 0,0 0-1 0,0 0-6 15,0 0 5-15,0 0-2 0,0 0-1 16,0 0 6-16,0 0 0 0,0 0-4 16,0 0 5-16,0 0-5 0,0 0-4 15,0 0 3-15,0 0 4 0,0 0-7 0,0 0 5 16,0 0-2-16,0 0 0 0,0 0 4 16,0 0 1-16,2 12-1 0,-2-12-10 0,0 5 9 15,0-5-3-15,0 8 4 0,0-5 4 0,1 3-3 16,-1 0 9-16,0 0-10 0,0 1 6 15,0 2-3-15,0 1 0 0,0 0-1 0,0 0 3 16,3 4-4-16,-3-1 2 0,0-4-1 16,-3 7-2-16,6-4-1 0,-3 3 8 0,-3-3-11 15,3 1 5-15,0-1 2 0,0 1-7 16,0-2 7-16,0 3-8 0,0 0-1 0,0-3 0 16,-1 3 3-16,1 0 6 15,0 2-6-15,0 0-4 0,0-2 0 0,0 1 6 16,0 3-6-16,0-3 6 0,1 2 0 15,-1-4 0-15,-1 4-1 0,2-2 1 0,-1-2-9 16,0-1 3-16,0 1-2 0,0-2 6 16,0-1-6-16,0-2-2 0,3 1-6 0,-3-2-5 15,0-1 0-15,0 0-13 0,0 0 1 16,0-1-6-16,2-1 0 0,-2 2 0 0,0-1 3 16,0 1-6-16,0-2 5 0,2 0-10 15,-2-4-2-15,0 5 5 0,0-1-17 16,0-4 3-16,0 6-20 0,0-6-19 0,0 0-24 15,0 0-152-15,0 5 211 0</inkml:trace>
  <inkml:trace contextRef="#ctx0" brushRef="#br0" timeOffset="-75715.76">21036 9536 676 0,'0'0'-31'0,"-2"-5"11"0,2 5 9 16,-2-5 1-16,2 5 4 0,0 0 5 15,0-6-3-15,0 6 12 0,0 0-9 0,0 0 1 16,2-5 1-16,-2 5 7 0,0 0-7 16,2-7 2-16,-2 7-6 0,0 0 0 15,0 0-3-15,0 0-2 0,3-1-9 0,-3 1-5 16,0 0-4-16,0 0-10 0,0 0-8 16,0 0-17-16,3-2-71 0,-3 2 45 0</inkml:trace>
  <inkml:trace contextRef="#ctx0" brushRef="#br0" timeOffset="-61598.2">22844 5341 411 0,'2'-4'48'15,"-2"4"22"-15,0-6-6 0,0 6 5 0,1-4 0 16,-1 4 2-16,0 0 6 0,0 0 6 0,0 0-11 16,0 0-8-16,0 0-3 0,0 0-5 15,0 0-5-15,0 0-5 0,-21 8-2 0,15-4-2 16,0 2-7-16,-3 1-2 0,-1 1-3 16,4 1-2-16,-3 0 0 0,1 1-2 0,0-1-2 15,-1 3-7-15,3-3 6 0,-1 3-4 16,4-5-4-16,-2 0 0 0,1 3-1 0,-1-2-2 15,5 0 1-15,0-3-4 0,0 5 1 16,0-3-1-16,5 0 1 0,-1 1-1 16,2 2-2-16,1-1-1 0,-2 0-1 15,8 3 1-15,1 1-1 0,-1 1 3 0,-1-1-2 16,3 1-1-16,-3 2-4 0,-2 2 5 16,3 0-5-16,-1 0 4 0,-4-2-3 0,4 1 0 15,-7-2 0-15,3 0 2 0,-5-2-5 16,3 3 10-16,-3-2-1 0,-2-1 5 0,-1 3 7 15,-4-4 7-15,-5 1 6 0,6 1-3 16,-7 1 2-16,-5-1-2 0,-2-2-3 0,-3-2-2 16,6 0-8-16,-2-3-8 0,-1-3-14 15,0-1-16-15,-1-3-29 0,5 0-43 0,-2-5-47 16,0-6-41-16,3-1-53 16,0-4-244-16,4-2 17 0</inkml:trace>
  <inkml:trace contextRef="#ctx0" brushRef="#br0" timeOffset="-60589.83">23385 5316 1229 0,'0'0'-53'0,"2"-3"19"0,-2 3 11 0,0 0 28 16,2-5 13-16,-2 5 16 0,0 0 2 0,0 0 0 15,0 0-3-15,2-3 4 0,-2 3-1 16,0 0-3-16,0 0 1 0,0 0-6 16,0 0-3-16,0 0 11 0,0 13-1 0,0-5 2 15,0 1 4-15,0 3-1 0,0 1-2 16,0 2 6-16,0 2-3 0,-2 3-2 0,2 1-1 15,0 2 0-15,-2 6 0 0,2 1-2 16,-2 0-1-16,4-1-2 0,-2 2-6 0,0-3-3 16,0 2 0-16,0-3 1 0,2-2-8 15,-2 0-1-15,0-2-11 0,0-1-20 0,0-3-25 16,0 1-28-16,0-6-43 0,2 0-55 16,-2-1-45-16,3-1-323 0,-3-4-38 15</inkml:trace>
  <inkml:trace contextRef="#ctx0" brushRef="#br0" timeOffset="-59867.15">23701 5381 1387 0,'0'-6'-14'0,"-1"0"35"0,1 0 7 15,0 3 14-15,0 3 8 0,0-8 1 0,0 8 1 16,1-5 3-16,-1 5-3 0,-1-6-8 16,1 6-4-16,0 0-4 0,0 0-2 0,0 0-1 15,0 0-5-15,0 0-4 0,0 22-3 16,0-7-1-16,0 1 2 0,0 6 4 0,0-1-11 16,0 7 2-16,0 3-1 0,1-1 1 15,-1 0-5-15,0-1 0 0,0 1 0 16,0-3 0-16,2 0 0 0,-2-4-4 0,0-2-1 15,0 0 2-15,3-2-4 0,-1-5 4 16,0-2-3-16,-2-3 2 0,0 0 5 0,3 0 4 16,-3-4-4-16,0-3 2 0,0-2-1 15,0 0-1-15,0 0-2 0,0-25-1 16,0 11-6-16,-3-13 3 0,6-1 0 0,-2-15-4 16,1-2 1-16,2 3-3 0,-1 0 1 15,1 2-4-15,0 4 3 0,0 8-2 0,1 7 2 16,-4 2-1-16,-1 4-2 0,0 3-1 15,2 4 0-15,1-4 0 0,-3 4 1 0,2 1-8 16,-2 1 6-16,2 2 0 0,-2 2-2 16,0 2 3-16,0 0-1 0,0 0 1 0,0 0-4 15,0 0 6-15,13 6 1 16,-11-2-2-16,1-1 0 0,0 2-1 0,3 0 3 16,-2 1 0-16,0-3 0 0,3 4 4 15,-3-6 3-15,5 3-3 0,-6-1 1 0,4-1-1 16,1-2 2-16,1 0-1 0,1-2-4 15,1-1 2-15,-3-2 2 0,5-3-2 16,0 0 2-16,-1-2 2 0,1-1-3 0,-5 0 0 16,2 2 1-16,-1-1 0 0,-3 4-3 0,1-1 1 15,-4 3-3-15,4-2 1 0,-3 5-1 16,-2-2-3-16,-2 3-1 0,0 0-1 0,9 12 3 16,-7-5-3-16,-2 5 6 15,0 1 5-15,0 2-7 0,2 0 2 0,-2 5 3 16,1-2-4-16,-2 1 2 0,1 2-4 15,1 2 6-15,-1 1 0 0,5 1-2 0,-3-4 0 16,1-2-10-16,0-1-28 0,1 1-36 16,1-1-42-16,-2-8-37 0,0 4-46 0,4-2-77 15,-2-4-248-15,2 2-27 0</inkml:trace>
  <inkml:trace contextRef="#ctx0" brushRef="#br0" timeOffset="-59467.07">24166 5376 1367 0,'0'0'-24'0,"0"-7"31"0,0 6 19 0,0 1 20 15,2-7 22-15,-2 7 16 16,0-5 6-16,0 5 5 0,1-4-1 0,-1 4-2 16,0 0-10-16,0 0-7 0,0 0-8 15,0 0-6-15,0-4-8 0,0 4-5 0,0 0-4 16,5 15-5-16,-1-3-3 0,0 7 0 15,-2 3-5-15,5 5-2 0,-5 10 2 0,-1 5-7 16,2-4-3-16,1 3 5 0,-4 0-2 16,2 0-4-16,1-9-2 0,-3-2-1 0,2-1-10 15,-2-2-20-15,1 0-24 0,-1-1-31 16,2-1-39-16,3-6-40 0,-5 2-58 0,2-2-87 16,-2-4-343-16,0-3-131 15</inkml:trace>
  <inkml:trace contextRef="#ctx0" brushRef="#br0" timeOffset="-59114.06">24163 5341 1622 0,'0'-6'-82'0,"0"2"26"0,0 4 28 0,3-5 7 0,-3 5 18 16,0-4 9-16,0 4 12 0,2-6-8 16,-2 6 3-16,1-3-4 0,-1 3-1 15,9-2-4-15,-9 2 0 0,11 0 4 16,-11 0-3-16,14 5 2 0,-8-1 4 0,7 2 6 16,-2 3-6-16,1 3-7 0,3 4 11 15,-2 2-5-15,-1 3 1 0,3 7-4 0,0 4 2 16,-3 4 0-16,1-1 1 0,-3 3 1 15,-4 1 6-15,5-2-3 0,-7 1 0 0,3-6-2 16,-5-4 7-16,-4 1-8 0,-1-1 5 16,-4 8-4-16,2 2-11 0,-5-3-16 15,-2-1-38-15,-2-4-57 0,-3 3-61 0,-2-5-311 16,3-4 12-16</inkml:trace>
  <inkml:trace contextRef="#ctx0" brushRef="#br0" timeOffset="-36209.29">12043 8831 716 0,'0'-4'1'0,"0"4"8"0,0 0 5 16,0 0 9-16,0 0 1 0,0-7 8 15,0 7 3-15,0 0 2 0,-2-5 7 16,2 5-2-16,0 0-5 0,0 0 3 0,0 0-2 0,0 0-3 16,0 0-3-16,0 0-1 15,0 0-5-15,0 0 5 0,0 0-6 0,0 0 1 16,-5-2-10-16,5 2 6 0,0 0-4 16,0 0 3-16,-10 3-6 0,10-3-6 0,-8 5 3 15,1-3-2-15,1 2-2 0,-1 0 3 16,-3 1-3-16,6-1 6 0,-7-1-4 0,6 1-4 15,-7-1 4-15,4 2-10 0,0-1 4 16,-1 0-4-16,1-1 3 0,1-1-2 0,0 3 2 16,1-3-1-16,-3 4 1 0,3-5-2 15,-3 5 4-15,3-3-2 0,-1 3 1 0,2-5 0 16,-4 3-1-16,1 0 1 0,1 0-4 16,-3 1-3-16,6-2 4 0,-5 2-1 15,1-1 2-15,1 1 1 0,1-1-4 0,0-1 0 16,0 3 2-16,-3-2-4 0,3-1 5 15,-3 4-2-15,6-3-1 0,-4 1 4 0,1-1-3 16,-1 3 0-16,2-1 1 0,0-3-4 16,-2 2-2-16,4 0 6 0,-4 1 2 0,2-1-2 15,0 2-2-15,-2-1 0 0,3 2-1 16,-2 0 5-16,0 0 1 0,-1-1 0 0,1 2-2 16,-3-1 0-16,4 2-2 0,-2-1 3 15,1 0-2-15,-1-1 0 0,3 2 1 16,-4-1-2-16,3 0-2 0,-1 2-2 15,2-3 3-15,-1 4 1 0,2-3 1 0,-2 4-1 16,3-1 0-16,-1-2 2 0,-4 2-2 0,2 0 0 16,2 1-1-16,-4 2 2 0,2 0 1 15,0 0-4-15,0 1-1 0,0-1 6 0,-2-2-1 16,3 4 2-16,-3-2-3 0,3 0 2 16,0 2-3-16,-2-2-3 0,1 3 6 0,4-2-3 15,-4-2 5-15,1 0 4 0,-1 4-9 16,4-4 2-16,-1 2 2 0,0-3-1 0,-1 2-4 15,1 0-3-15,0-1 1 16,2 0 9-16,-4 0-1 0,2-1-3 0,0 1-3 0,-1 1 2 16,3-1 4-16,-2 0-5 15,2-1 1-15,-1 3 2 0,1-2 3 0,-2-1-4 16,2 2 7-16,0 0-5 0,-2-1-6 16,2-3 0-16,2 3 0 0,-4-3 1 0,2-2 0 15,-3 1 5-15,8 1-4 0,-5 0 7 16,2-1-9-16,-2-1 4 0,0 0 2 0,1 1-4 15,-1 1-4-15,0-1 4 0,2-1 1 0,-2-2-2 16,3 3 4-16,1 0-1 0,-1-3-2 16,-2 0-4-16,1 1 8 0,-2-4-4 0,5 4 3 15,-1-2-2-15,0-1 2 0,-2 0-3 16,5 3 1-16,-4-4-5 0,-1 2 6 16,3 0-7-16,1-1 7 0,-2 0-6 15,3 1 0-15,-4 0 5 0,7 0-1 0,-7-3 1 16,6 3-4-16,-3 0 6 0,3 0 5 15,-3-3-8-15,4 5 1 0,1-3-1 0,-3-2 1 16,2 0 1-16,1 1-1 0,1-1 0 16,3 2 2-16,-2-4-4 0,0 1-1 0,1 2 5 15,-2-2-1-15,3 0 1 0,0 0-2 16,9 0 4-16,-8 2-2 0,5-4 0 0,2 2 3 16,-2-1-4-16,3-2 2 0,-2 2-3 0,6 1 2 15,1 0 0-15,1-2 1 16,-4 0-3-16,2 2-1 0,-2 0 0 0,-1-2 0 15,2 0 0-15,-2 0 5 0,-2 0-2 16,2 0-3-16,-2 0 0 0,-2 2 2 0,-2-2-3 16,0 0 0-16,4 0 0 0,-4 0-2 15,-2 0 4-15,-1 0-2 0,6-2 5 0,-5 2-4 16,-3-2-1-16,3 2 1 0,2-2-1 16,-4 4 1-16,1-4 1 0,-1 0-2 0,2 0-1 15,-3 1 6-15,1-1-2 0,0 2-3 16,1-3 0-16,-2 2 8 0,-1-1-14 0,4 0 7 15,-2 0-4-15,0 2 3 0,2-4 2 16,-1 4-2-16,1-2 2 0,5 0 3 16,-4 1-3-16,6-2 2 0,-1 1 0 0,-3 1-2 15,3-3 3-15,4 2-3 0,-1 2 0 16,3-1 1-16,-4 1-4 0,1 0 5 0,-1 0-4 16,-2 0 1-16,0 1-3 0,1-2 3 15,1 1-1-15,-5-2-3 0,1 2 4 0,3 2-2 16,-4-1 3-16,3-1 1 0,-4 0-1 15,2 2 0-15,0 0-3 0,-2-2 2 0,0 2-2 16,-2-1 4-16,0-1 1 0,-1 0-5 16,1 0 8-16,3 0-6 0,-2-1 3 0,5 1-8 15,-2-2 5-15,2 2 1 0,4-4-4 16,5 4 6-16,-4-1-2 0,1-1 6 16,0-1-9-16,-2 2 2 0,3-1 1 0,-1 2-5 15,3-2 5-15,-7 2-1 0,2-4-1 16,-6 2 2-16,4 2 0 0,-2-2-1 0,1 2-1 15,-2-2-1-15,-1 1 5 0,5 1-2 16,-3-2-7-16,-3 2 7 0,4-4 2 0,-3 4-2 16,2-2-3-16,-1 0 4 0,2 0-2 15,-3 2 8-15,2-1-5 0,3 1-3 0,-3 0 3 16,-1-2-2-16,1 2-2 0,1 0 1 16,-1 0 0-16,-3 0 0 0,4 2-1 0,-3-2 2 15,1 3 1-15,2-3 2 16,-5 2-4-16,0-4 1 0,1 4-2 0,2-2 0 15,-1 0 2-15,-1 2-1 0,2-2-1 0,-2 0-2 16,4 0 2-16,-6 1-1 0,4-2 2 16,-1 1-1-16,-1 0 1 0,2-2 0 0,-3 2-4 15,2-2-5-15,-1 2 7 0,2 0-8 16,-2-2 5-16,0 2 2 0,0-3 0 0,2 3-3 16,-2 0 1-16,3 0 3 0,-1-3-1 15,0 3-2-15,0-2 5 0,1 1-1 0,-3 1 3 16,3 1 0-16,-1-1-5 0,0 0-2 15,1-1 2-15,-1-1 4 0,-2 2-1 0,4-2-7 16,-3 0 7-16,2 2-1 16,0-2 1-16,-4 0-2 0,3 0 4 0,2 1-3 15,-3-1-5-15,2-1 12 0,-2 2-7 16,2-3-2-16,0 2 5 0,1 2 1 0,1-1-4 16,-5-1 6-16,3-1-3 0,1 1-5 0,-3 2 4 15,1 0-4-15,0-1 2 0,-2 1 0 16,4 0 2-16,-3-2-1 0,2 2 0 0,1 0 0 15,-4 0-3-15,1 0 1 0,2 2 3 16,-4-4 1-16,5 0 0 0,-6 0-1 0,5 0 3 16,-2 2-4-16,-3 0 6 0,6-2-9 15,-3 0 4-15,0 1 2 0,0 1-3 16,-1-5-1-16,2 5 2 0,-4 3-1 16,6-6 0-16,-8 3 1 0,6-2-2 0,-2 2 0 15,4-1 2-15,-3-1 0 0,-1 0-9 16,2 0 7-16,-2 1-4 0,4-4 2 0,-5 4 2 15,3-3-2-15,2 4 1 0,-6-4-1 16,8 2 4-16,-5 2-2 0,0-2 3 0,1-1-5 16,0 0 8-16,1-2-7 0,0 3-4 15,-2 0 3-15,0 2 3 0,3-4-4 0,-6 2 6 16,4 1-5-16,-4-1 1 0,-1 0 3 0,2 2-2 16,-5 0 3-16,1-2 0 0,-1 0-2 15,4 2 2-15,-1 0 0 0,-7-2 0 16,7 2-1-16,-5-2-4 0,-4 2 7 15,7-1-4-15,-4-1-4 0,-1 2 4 0,5-2-1 16,-3 2-1-16,1-3 5 0,4 3 0 16,-2-1-5-16,2 1 4 0,0-2-3 0,-4 0 1 15,4 2 0-15,1-2 1 0,-1 2 1 16,-1-2-6-16,1 0 5 0,-3 2 1 0,4-4-6 16,0 4 3-16,-3-1 1 0,-1-1 1 15,1 0-2-15,0 0 2 0,-3 2-1 0,1-4 0 16,-3 4-2-16,3 0-1 0,-4-1 8 15,-3-1-3-15,5 2-4 0,-3 0 4 0,-2-2 0 16,5-1-5-16,-5 3 3 0,3-1 1 16,-3-3 1-16,0 4-2 0,0 0 4 15,-6 0-4-15,10-4 5 0,-1 4-8 0,-3-4 4 16,1 2-3-16,-4 1 3 0,4-3-1 16,0 2 1-16,-1-1-4 0,1 1 3 0,-4-2 4 15,4-1-1-15,-4 4-2 0,-1-3 4 16,5 0-3-16,-2 0 2 0,-2 1-2 0,2-1 0 15,-3-1 3-15,2-2-2 0,-2 4-2 16,0-3 3-16,3-1-2 0,-3 0-1 0,-1 3-1 16,1-1-3-16,-2-4 3 0,3 2-1 15,1-3-6-15,-4 5 9 0,0-5-5 0,0 1 2 16,0-3-2-16,0 2-1 0,0-2 0 16,-2-2-5-16,0 3 7 0,-1-2-10 15,3-1 4-15,-2 2 4 0,1-2-9 0,-1 1-2 16,-1 0-3-16,1-2 8 0,2 2-10 15,0-3-4-15,-2 2 1 0,2-1 6 0,0 1-6 16,2-1 12-16,-2 2-5 0,0 0-6 16,-2-2 9-16,2 1-1 0,0 0-1 0,-2 2 5 15,2-3 4-15,0 1-2 0,-2 1-4 16,2-2 3-16,0 2 2 0,-2 0 4 0,0-1-4 16,2 1 6-16,-2 0-2 15,-1-1-8-15,1 0 10 0,2 0 2 0,-1-1-6 0,1 2 0 16,0 0 2-16,-2 2-6 0,2-1 13 15,0 1-9-15,0 3 5 0,-3-1-4 16,3-1 2-16,0 2 3 0,0 2 1 0,0-1-7 16,-2 1 5-16,2 3 3 0,-2-5-3 15,-1 5 1-15,3-4 1 0,-2 4 1 0,2-3 0 16,0 2-3-16,0 4-4 0,-3-9 8 16,1 7-2-16,2 2-5 0,-3-5 9 0,1 0 4 15,2 5-6-15,-2-5-1 0,2 5 2 16,-4-6 2-16,2 4-2 0,-3-1 0 0,5 3-3 15,-3-4 5-15,-2 2 8 16,1-1-14-16,4 3 7 0,-10-4-1 0,3 2 5 16,3-3-1-16,-5 4 2 0,4-3 3 15,-5 2 0-15,5 0 1 0,-2 0-3 0,-3 2 0 16,5-3-2-16,-5 1 2 0,-3-2 1 0,5 3 1 16,-2-1-7-16,-1 0 6 0,-2-2-6 15,-2 1 6-15,3 1-7 0,-1-1 6 0,-1 1 2 16,-5-2-6-16,-2 2 2 0,7 2 3 15,-8-3 0-15,3 1-2 0,-4 2 0 0,3-5-2 16,0 5-3-16,2 0 4 0,-6-1-4 16,6 1 3-16,-1 0-3 0,-4 0-3 0,1 0 4 15,6 0-3-15,-5 0 2 16,0 0-2-16,0 1 2 0,0 1-4 0,1-2 1 0,0 0 3 16,0 3 0-16,-4-3-4 15,3 0 4-15,0 0 1 0,0 0 1 0,2 2-2 16,3-2 0-16,-4 2 1 0,3-4 1 15,1 4 1-15,-1-2 1 0,0 0-4 0,3 1-1 16,-1-1 0-16,0-1-1 0,1 1 2 0,-1 0-1 16,1 1-4-16,-1-1 2 0,-2 0 1 15,2 0-1-15,-2 2 0 0,-1 0 0 0,-2-2-2 16,0 2 2-16,-2-2-4 0,-5 4 2 16,4-3-5-16,-2-1 0 0,4 2 4 0,-4-2-2 15,-1 0-1-15,1 3 2 16,-4-3-4-16,2 2 3 0,1-4-1 0,1 4 2 15,0-2-1-15,0 0 2 0,-2-2-1 16,-5-1-1-16,6 1 5 0,-4 2-5 0,5-1 3 16,-5 1-5-16,3-2 5 0,-7 0-7 15,5 2 4-15,0-2-1 0,-5 2 1 0,4 0-4 16,-1 2 5-16,-1-2-1 0,2 0 1 16,-13 4 1-16,5-4-3 0,5-2-3 0,1 2 4 15,-14 0 1-15,-3-2-1 0,-1 2 3 0,2 0-6 16,-2 2 2-16,-1-6-1 0,1 4 3 15,2 0-6-15,-4 0 6 0,-1 0 1 0,2 0 0 16,1-2-3-16,2 0 4 16,-4 4-6-16,0-4 0 0,2 1 4 0,-2 2 0 15,4-2-3-15,-2 1 3 0,1 0-5 16,1 0 2-16,-1 1-2 0,-1 1 3 0,5-4 0 16,-7 2 1-16,7 2 1 0,-4 0-4 15,3 0 5-15,2 0-3 0,-1 0 2 0,6 4-1 16,-5-4 0-16,10 0 0 0,5-2 0 15,3 2 0-15,1-2 0 0,0 2-3 0,5-2 0 16,-4 1 2-16,8-1 2 0,-3 0-2 16,2-1 3-16,2 1-5 0,1-2 1 0,-1 2 5 15,4 0-4-15,-2-2-2 0,3 2 2 16,2-2-1-16,-1 0 5 0,1 2-5 16,0-3 4-16,-3 1 0 0,5 2-3 0,-1-1-2 15,-1 1 1-15,8 0 0 0,-15-2 4 16,10 2-2-16,-4-2 4 0,3 0-4 0,-3 0 0 15,1 0 0-15,0 1-2 0,-4-3 4 16,4 1-3-16,1 1 0 0,-6 1 3 0,-2-2-5 16,3 3 2-16,-3-2-1 0,-2 4 4 15,2-2-4-15,-2-2 3 0,1 2 2 0,-8-1-6 16,6-1 2-16,-4 2 0 0,4 0 4 16,-6-4 1-16,1 4-3 0,5-1 0 0,-6-1-3 15,6 2 0-15,-4-2 3 0,2 0-5 16,0 2 5-16,4-2 0 0,-3 1-1 15,4-1-1-15,0 0 1 0,-2 0-1 0,4-1 1 16,-2 3-2-16,-2-2 5 0,-3 1-6 16,6 1 0-16,-9 1 1 0,2-2 5 0,-3 2-6 15,2-1 5-15,-3 0-4 0,-5 0 2 16,0 2 0-16,2 1-3 0,-6-3 2 0,2 2-2 16,3-2 6-16,-5 0-4 0,5 2 1 15,0-2-3-15,-3 0 4 0,10 0 2 0,-10 0-3 16,9 0-3-16,0 0 0 0,-7 0 4 15,7-2 3-15,2 0-3 0,2-1-1 16,5 1-4-16,-3 1 4 0,0 1-2 16,4 0 3-16,1 0-2 0,4 0 2 0,-6 0 0 15,4 0-2-15,2 0 1 0,0 0-10 16,1-2-18-16,7 2-16 0,-12 0-16 0,12 0-28 16,-15 0-38-16,9 2-78 0,-5-2-261 0,1 0 28 15</inkml:trace>
  <inkml:trace contextRef="#ctx0" brushRef="#br0" timeOffset="-30921.99">18904 7648 1132 0,'0'0'-95'0,"-4"-3"10"16,4 3 15-16,-9-3 14 0,5 1 1 0,-5 2 10 16,6-2 10-16,-9 0 17 0,4 1 3 15,0 1 9-15,-2 0-2 0,-4 0 1 0,2-2 5 16,-1 2 9-16,-1 0-2 15,0 0-2-15,-3 0 0 0,-2 0 5 0,1 2 6 16,0-2-7-16,-3 1 3 0,-2 1 1 16,2 0 2-16,-1 1-5 0,-2-1-2 0,-1 2 2 15,-3 0 0-15,1 0 6 0,2 0-3 16,4-2-7-16,-4 4 5 0,-1-3-3 0,1 3-3 16,0-2 11-16,2 1-1 0,2 1-7 0,-4-2 0 15,6-1-2-15,-2 3 5 0,2-2-6 16,-2 0 6-16,5 1-4 0,1-1 4 0,3 2-7 15,-1-4-8-15,2-1 12 0,3 1 0 16,0 1-3-16,-1 0-2 0,3-1 4 16,-1 0-3-16,4-2 2 0,-4 2-4 15,7-2 6-15,-8 6 0 0,6-5-10 0,-3 1 7 16,3 4-2-16,-1-2 3 0,2 2-9 16,-1 1 7-16,-3 1 1 0,5-1-3 0,-2 2 0 15,2 3 5-15,0 2-2 0,0 0 1 16,0 4-11-16,-2 2 9 0,2 3 3 0,-1 4-8 15,-2 14 9-15,1-1 3 0,-2 1-9 16,1 0-1-16,0 3 6 0,-2-3-9 0,-1 1 8 16,4 0 2-16,-2-3-4 0,-3-1-6 15,5-6 7-15,-4 4 5 0,2-6-7 0,1-5 5 16,2 2-4-16,-3-3 1 16,-1 1 1-16,2-3 8 0,-2-1-9 0,0 0 3 15,3-1-2-15,0 1-9 0,1-2 6 16,-2 1 10-16,-1-2-2 0,-1 3-10 0,5-2 7 15,-1-2-12-15,1-2 8 0,0 2-1 16,0-4 1-16,0 0 3 0,1 3 1 0,-1-6 0 16,5 4-3-16,-1-4 0 0,-1-2-5 0,0 3 6 15,2 0-1-15,2-2 8 0,-2 0-7 16,3 0 7-16,1-2-6 0,-1 0 7 0,3 0-5 16,0-1-3-16,4-1 12 0,-2 2 3 15,7-4-4-15,0 3 2 0,6-4 0 0,1 5 8 16,5-7-4-16,14 3 7 15,4-1-12-15,5-1 4 0,2-2-4 0,-1 1-4 16,13 1 8-16,-12-2-9 0,13-1-3 16,-15 2 1-16,2 0 0 0,15 0 11 0,-15 0-13 15,14 0 7-15,0 0-6 0,2 0-4 16,4 2 4-16,-2 0-3 0,9-3 2 0,4-2 3 16,4 1-5-16,3 2 6 0,4-1 11 15,1 1 5-15,1 0-3 0,2 0 3 0,-2 3 5 16,-3-1-7-16,-1-1-2 0,-5 5 2 15,-4-1-3-15,-6 1-3 0,-3-2-2 16,-7 2-5-16,-2-2 2 0,-3 0 2 0,-13-3-1 16,1 3-8-16,0-2 1 0,-1 0-1 15,0-4-1-15,20 0 0 0,-7-1 6 0,3 1-7 16,-16-2-4-16,15-3 1 0,5 2-7 16,-3-1-4-16,-2-1 8 0,5 2-4 0,-1-2-2 15,1 0 3-15,-3 5 0 0,-2-2-5 16,-12 1 0-16,0 3 3 0,-3 0 2 0,3 0-1 15,-7 1-2-15,-2-2-1 0,2-1 2 16,-1 2-1-16,-4-2 2 0,-8 4-4 0,5-4 5 16,-6 2-1-16,-3-2 3 0,-4 2-1 15,3-5 1-15,10 2-7 0,-2-1 8 16,-9-2-6-16,-1 3 4 0,-1 1-1 0,-1-2 12 16,-8 3-14-16,4-1 1 0,-6-2 5 15,2 3-10-15,-6-3 7 0,1 1 3 16,-2 3-3-16,-3 0 3 0,-2-2-1 0,1 2 3 15,-1-2-1-15,-2 2 1 0,-6 0 5 16,13-1 0-16,-9 0 4 0,-4 1 0 0,10-3 1 16,-10 3 1-16,9 0-1 0,-9 0-1 0,6-2 1 15,-6 2 7-15,2-6-9 0,3 3-5 16,-5-1 1-16,2 1 0 0,-2-4-2 0,0 1 6 16,-2 1-1-16,2-2 2 0,-3-2 3 15,1-5 0-15,0 1 1 0,-2-5 4 16,-2-2-6-16,0-3 2 0,-1 0 0 15,1-3 0-15,-5-8 0 0,5-3 0 0,-3-2-2 16,1 0-2-16,2-1 0 0,-5-1 0 16,5 1-3-16,-3-2 0 0,4 1-3 0,-2-3-2 15,1 0 1-15,-1 3-5 0,2 0 5 16,-5-1-2-16,9-1-3 0,-1 2-2 0,-5-4 3 16,5 2-2-16,1 2 4 0,-6-1-1 15,2 2-1-15,3 6 1 0,1-2-3 0,-1 6 3 16,-1 5-5-16,-1 1 6 0,2 5-3 15,2 2 4-15,-2-2-9 0,0 6 7 0,-2 0-3 16,-1 1-3-16,3 1 4 0,2 1-7 16,-1 1 5-16,-2 2-1 0,1-1-2 15,0 0-3-15,0 3 1 0,-1-3 0 0,3 5-3 16,-1-4-1-16,-1 2 4 0,2 2-3 16,-2-3 3-16,-1 2 0 0,1 0 2 0,0 1-1 15,2 3 0-15,-4-9 2 0,0 6 0 16,-1-1-2-16,3 0 4 0,-2 0-3 0,2 1 0 15,-5 1 4-15,6-2-2 0,-3 1 2 16,-3 1 1-16,3-3 2 0,0 2-1 0,-1 1-1 16,2-2-1-16,-4 2-4 0,1 0 3 15,0-1 3-15,-2 3-8 0,-4-4 8 0,4 2-4 16,0 1 4-16,-7 1-3 16,3-2 2-16,-3 2-6 0,-2 0 2 0,0 0-3 15,-1 0 0-15,-4 0 0 0,-1 0-2 16,-6 0-3-16,-1 0 4 0,-1 0-6 0,-18 0 1 15,4 0 5-15,-3 0-4 0,-1 2 5 16,-1-2-2-16,0 0 1 0,-1 0 1 0,5-2 0 16,-3 2-2-16,6-2 7 0,-6 0 2 0,6-3-1 15,-4 3-2-15,2 1-1 0,0-1-2 16,-2 0 8-16,4 0-7 0,4 2 6 0,-4-2-1 16,-4 0 2-16,2 1-5 0,0-1 1 15,-1 4 2-15,-2-1 0 0,2 1 0 0,-5 2-1 16,1 1 1-16,0 0 3 15,0-1-1-15,-5 1 0 0,3-1-2 0,-1 1 0 16,2-1-4-16,1 2 7 0,2-3-1 16,1 2-2-16,5 0-2 0,7-3 3 0,-5 2-2 15,5-1 5-15,-7 1-7 0,5-2 5 16,9 0-1-16,-7 2 0 0,-7 1-2 0,2 2 4 16,-2-2-1-16,2-1-1 0,1 4-3 15,-2-3 2-15,-2-2-3 0,1 4 4 0,0-2-1 16,2 1-4-16,-4-1 5 0,2 0-1 15,1 0 0-15,-4 1-1 0,1-1-1 0,-2-1 7 16,2 0-2-16,-3-1 0 0,2-1-6 16,-2 6 4-16,1-6-1 0,-2 1 3 15,4 3-1-15,-2 0 0 0,1 1-6 0,2 0 4 16,-2-2 0-16,3 0-1 0,9-1 7 16,6 0 0-16,-3 0-2 0,5-2 3 0,1 0-3 15,-1-2-7-15,7 2 4 0,1-1 0 16,0-1-3-16,2 0 8 0,5 3-3 0,0-3-4 15,-1 0 4-15,2 0 0 0,1 0-3 16,8 0 3-16,-15 0-4 0,10 2 9 0,-2-2-9 16,7 0 2-16,-10 0 4 0,10 0-2 15,-9 0-2-15,9 0 3 0,-11-2-3 16,11 2-5-16,-8 0 8 0,8 0 1 16,-9-3-2-16,9 3-5 0,-10-3 4 0,10 3-3 15,-6 0-1-15,6 0 8 0,-9-2-10 16,9 2 5-16,-5-2-3 0,5 2 0 0,-10-2 0 15,5 0 5-15,5 2-3 0,-11 0 3 16,5-2 0-16,6 2-5 0,-17 0-3 0,9 2 6 16,0-4-2-16,-2 4 1 0,-2-4 4 0,2 2-6 15,2 0 3-15,-4 0 6 0,0 0-6 16,2 0-4-16,4 0 8 0,-6 0-5 0,5 0 1 16,-1-2 6-16,-2 4-9 0,5-2 3 15,5 0-1-15,-11 0-9 0,11 0-23 0,-11 0-30 16,11 0-36-16,-6 2-30 15,6-2-87-15,-6 2-164 0,6-2 109 0</inkml:trace>
  <inkml:trace contextRef="#ctx0" brushRef="#br0" timeOffset="-23913.47">18776 11448 1084 0,'6'-3'41'0,"-2"0"-1"0,3-1 1 0,-3-2-4 15,-3 4-2-15,6 0-2 16,-7 2-2-16,5-6 9 0,-4 4 4 0,-1 2-7 0,5-3-4 16,1 0-1-16,-6 3-1 15,8-2-4-15,-1 2-3 0,1-1 0 0,0-1-3 16,5 1 6-16,-2 1-3 0,3-2 2 15,3 0-1-15,2-3 1 0,6 2 1 0,3 1 2 16,1-2-3-16,13-1 0 0,-1-3-2 0,1 2-1 16,7-5 2-16,-5 4-1 15,5-2-4-15,-2 2 0 0,1 0-3 0,6-1-1 0,-4 3-2 16,0-4 1-16,-2 8-1 0,3-7-6 16,-5 5 0-16,3-3-6 0,-6 3-5 0,4 3-11 15,-3-4-7-15,-3 2-17 16,1-3-19-16,3 2-11 0,-6 3-19 0,4-2-23 15,-1-4-25-15,-5 5-48 0,-6 1-295 16,3-2 15-16</inkml:trace>
</inkml:ink>
</file>

<file path=ppt/ink/ink1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6:31.501"/>
    </inkml:context>
    <inkml:brush xml:id="br0">
      <inkml:brushProperty name="width" value="0.05292" units="cm"/>
      <inkml:brushProperty name="height" value="0.05292" units="cm"/>
      <inkml:brushProperty name="color" value="#FF0000"/>
    </inkml:brush>
  </inkml:definitions>
  <inkml:trace contextRef="#ctx0" brushRef="#br0">11968 11545 251 0,'0'0'124'0,"-5"-3"-10"0,5 3-29 0,0 0-13 16,0 0-23-16,0 0-12 0,0 0-9 15,0 0-12-15,0 0 8 0,0 0-3 0,0-5 6 16,0 5-2-16,0 0-3 0,0 0 1 16,0 0-6-16,0 0 5 0,0 0-4 0,0 0 8 15,0 0-5-15,0 0-6 0,0 0 9 16,0 0 0-16,0 0-1 0,0 0 1 15,0 0 2-15,0 0 2 0,0 0-3 16,0 0 8-16,0 0-3 0,0 0 5 0,15 8-2 16,-15-8-7-16,5 0-3 0,-5 0 4 15,0 0-2-15,10 2 0 0,-10-2 0 0,8 0 2 16,-8 0-4-16,9-2-5 0,-9 2-1 16,12 0-4-16,-6 0 5 0,-6 0-12 0,10-2 2 15,-1 2 2-15,-9 0-4 0,8-1 1 0,-1 1 1 16,-7 0-5-16,8 0-1 0,-8 0-1 15,10 0 1-15,-10 0-6 0,11 0-1 0,-4 0-4 16,-7 0-1-16,10 1 2 16,-10-1-4-16,10 0-5 0,-1 2-2 0,-7-2 2 15,4 2-7-15,2 0-1 0,-3-2-3 16,1 2 4-16,-6-2-13 0,13 2 7 0,-10 0-5 16,4-2 5-16,0 1-7 0,-3 1-1 15,2-2-4-15,-2 2-13 0,-4-2-8 0,12 0-14 16,-7 0-25-16,-5 0-62 0,12 0-91 15,-3-2 224-15</inkml:trace>
  <inkml:trace contextRef="#ctx0" brushRef="#br0" timeOffset="928.09">12411 11607 677 0,'0'0'4'16,"-5"-2"5"-16,5 2 5 0,-4-3 8 16,4 3 6-16,0 0 5 0,0 0 10 0,-5-4 4 15,5 4-6-15,0 0 4 0,-3-2 9 16,3 2-6-16,0 0-1 0,0 0-9 0,0 0 3 16,0 0 0-16,0 0 1 0,-3-4 1 15,3 4-3-15,0 0 1 0,0 0-2 16,0 0 4-16,0 0-4 0,0 0 1 15,0 0-3-15,0 0-1 0,0 0-3 0,0 0 4 16,17 0-4-16,-17 0-5 0,11-1-4 16,-6 1-2-16,-5 0 5 0,13 0-5 0,-13 0-3 15,14 0-5-15,-9 0 2 0,3 0-6 16,4-2 3-16,-4 2 0 0,2-2-7 0,0 2 4 16,4-2-8-16,-2 0 6 0,-1 0-3 15,-1 2 0-15,2 0-5 0,1-4 0 0,-1 4-4 16,-1-1 0-16,3 1-7 0,-1 0-2 15,-2-3-4-15,0 3-5 0,-6 0-3 0,4-2-13 16,-9 2-9-16,15 2-13 0,-11-4-17 16,-4 2-13-16,12 0-14 0,-7 0-19 0,-5 0-49 15,8 0-227-15,-8 0 90 0</inkml:trace>
  <inkml:trace contextRef="#ctx0" brushRef="#br0" timeOffset="1547.53">12372 11615 1002 0,'0'0'-52'0,"0"0"15"16,0 0 10-16,5-5 7 0,-5 5 0 15,6-3 3-15,-6 3 17 0,8-2-5 0,-8 2 20 16,8-1 4-16,-8 1-1 16,12-2 2-16,-9 2 3 0,6-2-1 0,-3 2 10 15,-6 0-5-15,15-2-4 0,-8 2 0 16,1-2 5-16,0 1-6 0,3 1-2 0,-1-3-6 16,-2 3-2-16,2-1 0 0,2 1-2 15,-2 0 0-15,0-2-6 0,1 2-4 0,-1 0-5 16,2 0-12-16,0 0-9 0,-2 0 0 15,0 0-12-15,0 0 5 0,2 0-9 0,-4 0-3 16,0 2-4-16,1-2-8 0,-3 0 0 16,3 0-3-16,-9 0 4 0,12 0-11 15,-12 0-137-15,8 1 69 0</inkml:trace>
  <inkml:trace contextRef="#ctx0" brushRef="#br0" timeOffset="2019.02">12534 11623 539 0,'-6'0'-10'0,"-3"-2"3"0,1 2 1 0,8 0 2 16,-15-2 5-16,11 0 0 0,-4 2 4 15,8 0 6-15,-15-2-3 0,9 0 8 16,-3 2-4-16,9 0-1 0,-15-2 5 0,7 2-6 16,1 0 0-16,-1-1 2 0,8 1-6 15,-12 0 4-15,5 0-8 0,7 0 5 0,-8 0 4 16,8 0-3-16,-6 1-1 0,6-1 4 16,-11 0 2-16,11 0 3 0,0 0 0 0,0 0 9 15,-8 0-4-15,8 0 1 0,0 0-1 16,0 0-7-16,0 0 8 0,-8 0-2 15,8 0-3-15,0 0-1 0,0 0 0 0,0 0 1 16,0 0-4-16,0 0-2 0,0 0 0 0,0 0 0 16,0 0 0-16,23-6-5 0,-19 6 2 15,-4 0 8-15,13-1-11 0,-10 1 5 16,6-2-8-16,-9 2 6 0,15-2-2 0,-7 2 3 16,0 0 1-16,4-2-13 0,-4 2 8 15,2 0 0-15,0 0-10 0,1 0-5 0,0-2-8 16,-3 2-1-16,4 0-22 0,-2 0-5 15,3 0-11-15,-2-1-12 0,0 1-17 0,-1 0-165 16,0 0 230-16</inkml:trace>
  <inkml:trace contextRef="#ctx0" brushRef="#br0" timeOffset="26083.22">796 14033 669 0,'0'0'-8'0,"0"0"8"0,0 0 3 16,-2-2 3-16,2 2 11 0,0 0 0 15,0 0 10-15,0 0-2 0,-5-1 17 0,5 1 9 16,0 0-8-16,0 0 7 0,0 0 2 16,0 0-1-16,-2-4 5 0,2 4-7 0,0 0 9 15,0 0-8-15,0 0 8 0,0-6-5 16,0 6-9-16,7-5 2 0,-5 3-2 0,3-2-5 15,0-2-1-15,0 3 0 0,0-3-6 16,0 0-7-16,1 2 0 0,0-1-7 0,2-1 0 16,-1 1-1-16,1-3-6 0,4 2-6 15,-5 0-19-15,4 1-14 0,1-3-20 0,3 2-30 16,0-1-25-16,0-1-30 0,2 2-41 16,-4 1-231-16,5-3 83 0</inkml:trace>
  <inkml:trace contextRef="#ctx0" brushRef="#br0" timeOffset="26411.57">1010 13801 1094 0,'-9'-4'16'16,"8"2"10"-16,1 2 9 0,-5-4 7 0,5 4-1 15,0 0-1-15,-7-2 0 0,7 2 1 16,0 0-4-16,0 0-5 0,0-5-2 0,0 5-4 16,0 0 1-16,5-6-9 0,-1 5-5 15,-4 1 0-15,11-2 3 0,-5 0 3 0,0-1-7 16,-6 3-4-16,13 3 0 0,-7-3 0 16,0 4-5-16,1-3 2 0,-1 5-7 0,-2-1 4 15,-1 3 5-15,0-1-3 0,-1 3-7 16,-2-1 4-16,0 3 4 0,0 1-8 0,-2 1-12 15,2 1-15-15,-8 1-27 0,3 2-15 16,-3-3-14-16,2 2-31 0,-2-2-31 16,-3 4-239-16,7-6 102 0</inkml:trace>
  <inkml:trace contextRef="#ctx0" brushRef="#br0" timeOffset="78319.28">1058 11970 100 0,'0'0'54'0,"0"0"10"0,0 0-6 0,0 0 2 16,-3-5-9-16,3 5 5 0,0 0 5 16,0 0 2-16,0 0 8 0,0 0-1 0,0 0-7 15,0 0-2-15,0 0 0 16,0 0-8-16,3-3 2 0,-3 3-16 0,0 0 1 16,0 0-8-16,0 0-3 0,0 0-2 15,0 0-3-15,0 0-2 0,0 0 0 0,0 0-3 16,0 0-8-16,-3 15 5 0,3-10-3 15,0 0 0-15,3 4 1 0,-3-2-7 0,0 2 3 16,2 0-10-16,0 2 9 0,-2 1 8 16,0 1-13-16,0 3 1 0,0-4 0 0,0 8 1 15,0-6-3-15,0 4-2 0,0-4 10 16,-2 6-5-16,4-6-3 0,-4 6-3 16,2-3 6-16,-2 0-5 0,-1-3 1 0,3 1 1 15,-1-1-2-15,1 0 0 0,-2 0 1 16,-3-3 2-16,5 3 0 0,-2-3-3 0,2 0-5 15,-2-1 8-15,0-1-3 0,2 1 5 16,-2-3-6-16,0 1-6 0,0-2 7 0,2-1 0 16,0 1-3-16,0 0 1 0,-2-3 3 15,2 1-1-15,0 0 3 0,0-4-4 0,0 10 7 16,2-9-6-16,-2-1 10 0,2 6 9 16,2-4-3-16,-4-2 2 0,6 4 2 0,1-4 5 15,-7 0-7-15,14 0 0 0,-7-2 1 16,3 0-4-16,3 0 4 0,-1 1-2 15,3-2-6-15,0 0 0 0,6 1 0 16,-2-2-5-16,2 0 1 0,-3 0-3 0,0 3-4 16,2-4-15-16,-1 4-8 0,0-1-15 15,0-2-15-15,1 2-28 0,0 1-39 0,0-2-29 16,0 2-281-16,-3 1 62 0</inkml:trace>
  <inkml:trace contextRef="#ctx0" brushRef="#br0" timeOffset="78692.34">1490 12073 1099 0,'0'-6'-40'0,"0"3"25"0,3-2 4 16,-3 5 10-16,-3-6 14 0,3 6 0 15,0 0 5-15,0-5-1 0,0 5 2 0,0 0-3 16,0 0 6-16,0 0 3 0,0 0 11 16,0 0 5-16,5 19 3 0,-4-10 4 15,-1 4 4-15,0 3-2 0,2-2-4 16,-2 2-3-16,0 4-2 0,0-1-2 0,0 0-7 15,3 0 2-15,-6 0-7 0,6 0-2 16,-3-3-7-16,2 0-1 0,-2-2-12 0,2 0-15 16,-2-1-17-16,3 1-25 0,-3-5-22 15,1 1-40-15,-1-1-35 0,0-1-76 0,2-1-157 16,0-1 106-16</inkml:trace>
  <inkml:trace contextRef="#ctx0" brushRef="#br0" timeOffset="79059.48">1572 11950 1010 0,'0'-4'-17'16,"-2"1"26"-16,2 3 17 0,-2-9 7 16,2 9 9-16,-2-2 10 0,2 2 0 0,0 0 3 15,0 0 1-15,-3-4-9 0,3 4-10 16,0 0-1-16,0 0-3 0,0-7-4 0,0 7-2 15,0 0-6-15,0 0 1 0,0 0-6 16,0 0 5-16,0 0-8 0,13 9-6 0,-9-3 5 16,3-1 0-16,-3 2 1 15,0 0-4-15,4 1 2 0,-3 0-2 0,3 1 4 16,-4 4-9-16,4-1 3 0,-3 4-2 16,4 0 0-16,-6 2 5 0,4 0-1 0,-3-2-2 15,2 2-1-15,1 3 2 0,-3-1-1 16,-2-4 1-16,0 5 3 0,1-3-2 0,-6-2 1 15,3 4-1-15,-2-4 0 0,-3 3-1 16,4-1-2-16,-6-2 3 0,1 2-16 0,0-3-11 16,-4 4-23-16,1-4-26 0,-2-4-23 15,3 0-32-15,-1-1-38 0,4-2-299 0,-2-3 34 16</inkml:trace>
  <inkml:trace contextRef="#ctx0" brushRef="#br0" timeOffset="80056.5">1927 12025 1203 0,'0'0'-29'0,"0"-6"22"0,0 6 7 0,0 0 14 16,0 0 4-16,0-5 9 0,0 5-1 16,0 0 4-16,0 0-5 0,0 0 5 15,0 0-10-15,0 0 1 0,0 0-1 16,0 0 8-16,0 0-4 0,4 19 6 0,-4-11 1 16,0 2-1-16,2 5-4 0,-2-1 2 15,0 0-3-15,4 6-2 0,-4 1-4 0,0-1 4 16,2-1-7-16,-2 2 5 0,2 0-5 15,1 0 0-15,-3 0-5 0,0-3 1 0,0 2-4 16,0-6-13-16,0 4-10 0,2-7-16 16,-2 4-22-16,-2-6-40 0,4 1-31 0,-2-1-47 15,0-1-269-15,2-5 51 0</inkml:trace>
  <inkml:trace contextRef="#ctx0" brushRef="#br0" timeOffset="81162.95">1922 11967 1116 0,'0'0'-55'16,"0"-10"15"-16,2 6 2 0,-2 4 14 15,0-5 7-15,0 1 5 0,0 4-2 0,3-7 8 16,-3 7 3-16,0-5-5 0,2 2 11 15,-2 3-11-15,2-3 8 0,-2 3 2 16,2-5-4-16,-2 5 14 0,4-3 1 0,-4 3 12 16,0 0 2-16,2-6 7 0,-2 6 4 15,0-4-5-15,0 4 14 0,0 0-10 0,2-5 1 16,-2 5-4-16,0 0-6 0,5-3-3 16,-5 3 0-16,0 0-8 0,3-2 1 0,-3 2 0 15,0 0-4-15,0 0 3 0,7-3-2 16,-7 3-7-16,7-1 2 0,-7 1 2 0,6 0-3 15,-6 0-4-15,8-2-2 0,-8 2 3 16,0 0 0-16,12 3-3 0,-7 0 3 0,-1-1-3 16,2 1 0-16,1 6-2 15,-1-3 1-15,-2 2 0 0,4-2-1 0,-1 5 1 16,0-2-3-16,-4 2 2 0,7 1-8 16,-7 0 4-16,4 0 5 0,-3-2 0 0,-3 2 4 15,2-1-8-15,-1-2 0 0,0 3 3 16,0-1 4-16,-2-4-9 0,0 0 11 0,0 0-5 15,0 2 3-15,-2 0 3 0,0-4-2 16,0 3-1-16,-2-3 5 0,0 1-2 0,1-3 3 16,-4 4 3-16,4-5 1 0,-2 1 2 15,3 1 1-15,0-2 1 0,2-2-4 0,-8 3-6 16,3 1 5-16,5-4 1 0,-3 0-1 16,3 0-1-16,-5 4 2 0,5-4-5 15,-4 4 0-15,4-4 2 0,0 0 2 16,-4 1-3-16,4-1 2 0,0 0 3 0,-4 3-2 15,4-3-7-15,0 0 5 0,-2 4-2 16,2-4 2-16,0 0-2 0,0 0-1 0,-3 3-2 16,3-3-3-16,0 0 3 0,0 0-3 15,0 0 0-15,0 0-1 0,0 0-2 0,-3 4 2 16,3-4 4-16,0 0-5 0,0 0 3 16,0 0-2-16,0 0 4 0,0 0-2 0,0 0-3 15,0 0 0-15,0 0-2 0,0 0 2 16,0 0-3-16,0 0-1 0,0 0 1 15,0 0 2-15,-5 2-4 0,5-2 4 0,0 0 1 16,0 0-2-16,0 0-2 0,0 0 3 16,0 0 1-16,0 0 1 0,0 0-4 0,0 0 4 15,0 0-3-15,0 0 4 0,0 0 1 16,0 0-5-16,0 0 1 0,0 0 2 0,0 0 0 16,0 0-4-16,0 0 9 0,0 0-6 15,0 0-1-15,0 0 3 0,0 0-2 0,0 0 3 16,0 0-5-16,0 0 5 0,0 0-4 15,0 0-1-15,0 0 1 0,0 5 1 0,0-5 0 16,0 0-3-16,0 0 1 0,0 0 3 16,0 0 0-16,0 0-1 0,0 0-3 15,0 0 4-15,0 0-4 0,0 0 1 16,0 0 2-16,0 0 3 0,0 0-4 0,0 0 1 16,0 0 0-16,0 0-2 0,0 0 2 15,0 0-4-15,0 0 0 0,0 0 4 0,0 0 1 16,0 0 0-16,0 0-3 0,0 0 5 15,0 0-3-15,0 0 1 0,0 0-1 0,0 0 2 16,0 0-1-16,0 0-1 0,0 0-1 16,0 0-3-16,0 0 2 0,0 0 1 0,19-2-2 15,-17 9 2-15,5-4 0 0,3 2 4 16,0 7 0-16,0 0 0 0,5 0 6 16,-3 2-6-16,8 9 8 0,3-2 0 15,-6-3-1-15,4 5-4 0,-7-4 0 0,1-2 0 16,0 0-4-16,-5 0 0 0,5 0 0 15,-5-4-1-15,2 0-8 0,-4 2-14 0,0-3-23 16,1 0-32-16,-4-4-32 0,2 0-52 16,1 0-72-16,2-1-291 0,-3-2-24 0</inkml:trace>
  <inkml:trace contextRef="#ctx0" brushRef="#br0" timeOffset="83396.36">2913 11948 1287 0,'0'0'-83'16,"0"0"19"-16,0 0 7 0,0 0 19 16,0 0 6-16,0 0 19 0,0 0 1 0,0 0 13 15,0 0 3-15,0 0 2 0,0-4-1 16,0 4 8-16,0 0 4 0,0 0 2 0,0 0-4 15,0 0 0-15,0 0 6 0,0 0 10 16,0 0-5-16,0 0 0 0,0 0 5 0,0 0-4 16,0 0 8-16,0 0-6 0,0 0 2 15,0 0 2-15,0 0-5 0,0 0 0 0,0 0-5 16,0 0 2-16,0-7-2 0,0 7 2 16,0 0-3-16,0 0 0 0,0 0 3 15,0 0-9-15,0 0 4 0,0 0-4 16,0 0 0-16,0 0 0 0,0 0-4 0,0 0 5 15,0 0-6-15,0 0-1 0,0 0 5 16,0 0-7-16,0 0 2 0,0 0-1 0,0 0-1 16,0 0-2-16,0 0-1 0,0 0 1 15,0 0 6-15,0 0-6 0,0 0 6 0,0 0-2 16,0 0 0-16,0 0 2 0,0 0-1 16,0 0-3-16,0 0 1 0,0 0-2 0,0 0 5 15,0 0-2-15,0 0-1 0,0 0-2 16,0 0 2-16,0 0-3 0,0 0-6 15,0 0-1-15,0 0-1 0,0 0 1 16,0 0 2-16,0 0 0 0,2 20-1 0,-2-10-3 16,0 1 4-16,-2 2 1 0,2-1 1 15,0 4-2-15,0 6 3 0,-1-4-3 0,1-1 4 16,0 0-2-16,-3 4 1 0,1-2 3 0,2 3-6 16,-2-4 3-16,0-1 0 0,2-1 2 15,0-3 0-15,-3 2-6 0,3-1-3 0,0-2-10 16,0-1-14-16,0-2-14 0,0 0-23 15,-2-1-28-15,2 0-37 0,0-3-41 0,0-1-325 16,0 2 1-16</inkml:trace>
  <inkml:trace contextRef="#ctx0" brushRef="#br0" timeOffset="84032.39">2924 11936 1230 0,'0'-6'-53'0,"-2"2"12"15,2 4 24-15,-2-8 5 0,2 4 10 16,0 4 6-16,-3-6 21 0,3 6-1 0,0-8 3 16,0 4-1-16,0 4-1 15,-2-4-7-15,2 4 1 0,0-6-2 0,0 6 5 16,0-4-2-16,0 4 1 0,0-6-2 15,0 6-2-15,2-3 2 0,-2 3 0 0,0-7-2 16,0 7-1-16,3-4 8 0,-3 1-2 16,0 3 0-16,4-6-3 0,-3 3 2 0,-1 3-2 15,5-4-3-15,-3 0 1 0,1 1-2 16,0-2-5-16,-3 5 0 0,7-5 1 0,0 1-7 16,-6 0 5-16,3 2-5 0,3-1 6 15,-1 1-4-15,1-2-3 0,-4 2 4 0,4 0-3 16,-7 2-3-16,10-2-5 15,-10 2 6-15,13 2-5 0,-5 0 0 0,-2 2-1 16,2 2 0-16,-1-1 3 0,1 2 1 16,1 3-4-16,-3 2 0 0,-1 0-2 0,0 0 5 15,0 1-3-15,-1 0 1 0,0-1 2 16,-2 2 0-16,0-1-1 0,-2-1 5 0,0 2-4 16,0-3-6-16,0 0 9 0,-2 3-2 15,0-5 1-15,2 0-1 0,-4 3 9 0,0-4-4 16,-1 4 6-16,0-5-1 0,0 0-4 15,2 1 5-15,-4-3 5 0,2-2 3 0,3 3 2 16,-1-1 5-16,-2 1 0 0,3-1-3 16,-1-2-1-16,2-1 2 0,1-2-8 15,-2 6 3-15,0-3-1 0,2-3-4 0,-3 4-3 16,3-4 2-16,-2 7-3 0,2-2-2 16,2 0 5-16,3 3-2 0,-2-1-3 0,0-1-1 15,4 2 0-15,1 1 0 0,2 2-2 16,-3-7 0-16,3 6-5 0,2-1-12 0,1 1-22 15,-3-3-7-15,5 3-19 0,0-1-27 16,0-2-37-16,-3 0-55 0,5-1-343 0,-4 2-25 16</inkml:trace>
  <inkml:trace contextRef="#ctx0" brushRef="#br0" timeOffset="84300.2">3306 12180 1317 0,'0'0'-50'0,"-3"-6"15"15,3 3 11-15,0 3-1 0,0-7 5 0,0 7 0 16,0-3 1-16,0 3 1 0,0 0 5 16,0 0 7-16,0 0-2 0,0 0 4 0,3 17-1 15,-3-6 11-15,0-3-3 0,0 3 8 16,0 0-9-16,-3 2 7 0,3 1 4 0,-2 2-3 15,2-2 0-15,0-1-2 16,0 1-1-16,0 1-4 0,-2-2-15 0,2 2-10 16,0-4-17-16,0-1-34 0,0-1-43 15,0 1-187-15,0-3 180 0</inkml:trace>
  <inkml:trace contextRef="#ctx0" brushRef="#br0" timeOffset="84599.75">3669 12354 768 0,'0'0'-36'0,"2"-6"10"0,-2 6 7 0,0 0 15 16,0 0 0-16,0 0 1 0,1 14 13 0,-1-7 5 16,0 2 0-16,-1 1 9 0,1 1-5 15,-4 2-3-15,1 2-1 0,1 3 2 0,-1-2-2 16,-2 2 8-16,1-2-15 0,0 2-6 16,-5 0-22-16,-1 4-14 0,3-7-32 15,-3 3-83-15,0-4-51 0,3-1 68 0</inkml:trace>
  <inkml:trace contextRef="#ctx0" brushRef="#br0" timeOffset="87181.03">4032 12294 523 0,'-2'5'12'0,"2"-5"31"0,2 4 25 16,-2-4 11-16,0 0 9 0,0 0 5 15,0 0-2-15,11 0 4 0,-11 0-8 0,8-6 1 16,-2 3 0-16,0-2-6 0,4 0-6 15,-3-5-6-15,1-2 0 0,5 0-10 0,-4-6-8 16,6 0-4-16,3-6-6 0,1-3-1 16,-1-1-7-16,-1 0-2 0,1-4-2 15,1 1-2-15,-5 3-4 0,3-1-5 0,-5 5-2 16,1 5-3-16,-2 5 2 0,-5 0-2 16,1 5-3-16,-2-3-4 0,0 3 1 15,1 1 2-15,0 1-5 0,-1 0-5 0,-4 2-4 16,1 1 2-16,-2 4-2 0,5 0 3 15,-5 0-2-15,0 0 1 0,4 13-2 0,-6-3 2 16,2 4 3-16,-2-3-3 0,0 7 4 16,-1 2-1-16,1-2-4 0,1 1 2 0,-4 1 5 15,3 0-5-15,0 1-3 16,0-3 1-16,2 1 3 0,-3-1 4 0,0-2-4 16,1-3 0-16,-3 1 1 0,5-3-6 15,-3-2 5-15,0-2 4 0,-1 2 4 0,2-2 4 16,-2 2 3-16,-3-7 0 0,-1 2-5 15,1-2 2-15,-1-2-1 0,-1 0-6 0,-3-6-12 16,2 0-12-16,-1-3-15 0,-1-3-25 16,2 3-26-16,-2-2-44 0,4-3-43 0,1 3-82 15,6-1-246-15,-1-2-6 0</inkml:trace>
  <inkml:trace contextRef="#ctx0" brushRef="#br0" timeOffset="87654.45">4611 11749 1251 0,'0'0'-63'0,"0"0"34"16,0 0 10-16,0 0 19 0,-2 15 8 0,2-7 11 15,0 4 13-15,0 2 7 0,-2 0 0 16,-2 4 8-16,2 2 4 0,-3 1 0 0,2 4-1 15,-2 2-3-15,1 0-7 0,0 0 3 16,0-3-10-16,-1 0 2 0,3 2 0 0,1-1-9 16,-4-7-2-16,3 4-2 15,2-5-4-15,-3-2 4 0,3-2-10 0,3 0-2 16,-6-4 1-16,3 1 2 0,-2 0-9 16,2-5 4-16,0-1-3 0,0-4-7 0,-1 4-1 15,1-4-16-15,0 0 7 0,0 0-11 16,-9-19 12-16,7 11-5 0,-2-7 3 0,-3 2 0 15,2 0-4-15,-2 4 1 0,0-3 4 16,1 1-5-16,0 2-7 0,0 2 9 0,-1-2-2 16,-1 3 1-16,1 4-1 0,-3 1 8 15,0-1-4-15,-1 2 5 0,2 2 7 0,-1 3-2 16,2-1 8-16,0-2-7 0,-3 6 8 16,3-1 4-16,1-1 2 0,1 1-4 0,-3 2 4 15,6 0-5-15,-2-2 6 0,3 2-7 16,4-3-1-16,-2 2-4 0,5-1-1 15,0 0-20-15,8 0-16 0,-1-2-39 0,2-2-39 16,4 2-60-16,4-5-252 0,1 0 65 16</inkml:trace>
  <inkml:trace contextRef="#ctx0" brushRef="#br0" timeOffset="89436.87">5058 11814 1126 0,'-4'-2'-20'0,"4"2"6"15,-5-6 14-15,5 6-6 0,-3-2 7 16,3 2 0-16,0 0 7 0,0 0 0 0,-10 6 4 16,3 2 4-16,5-1 2 0,-3 0-5 15,-1 3-5-15,2 1 0 0,-2 4 7 16,-1 3 4-16,4-2 2 0,-4 8 4 0,0-6-7 15,-1 5-5-15,4-3 4 0,0-2-2 0,0 0-4 16,-2 5 1-16,1-5-1 16,1-2-1-16,-1-3 1 0,5 1-5 0,-1-5-4 15,-3 2 6-15,1-1 0 0,1-3-4 16,2 0 4-16,-2-1-5 0,1 0 6 0,-2-5-5 16,3-1-5-16,0 0-1 0,0 0 2 15,0 0 1-15,-17-7-3 0,13 5 3 0,1-4-7 16,-2 3 7-16,-2-1-1 0,1 2-9 15,2 1 8-15,4 1 8 0,-11 0-3 16,3 1 1-16,-1 1 0 0,4 2 1 0,-7-1 8 16,0 3 2-16,4 2 1 0,2-2-1 15,-5 1 7-15,3 0-2 0,1 3-2 0,1-2 2 0,2-1-6 16,-1 1 1-16,4-2 0 16,-1 0 4-16,2-2-5 0,2 1-3 0,-1-2-3 15,6 1 2-15,1 0 0 0,-1-4 1 16,5 4-1-16,1-4-8 0,2 0-3 0,2 0 2 15,-1 0-7-15,3-2 4 0,1-2-5 16,0 0 6-16,3-4-8 0,0 2-6 0,-7-3-2 16,6 0 8-16,-6 0 2 0,1-3-10 15,-2-3 8-15,0 0 0 0,-3 2 1 0,-2-3-3 16,2 2 9-16,-6-1-8 0,0-4 9 16,-2 4-4-16,0 3-8 0,2-2 9 0,-4 3-3 15,-2-1 12-15,3-1-18 0,-3 6 2 16,0-4 3-16,-3 2-13 0,3 2 5 15,0 3 2-15,-2-4 4 0,1 2-1 16,-1 3 4-16,-1-1-3 0,-1 1 4 0,4 3-2 16,-4-6 0-16,4 6-2 0,-6-1 4 15,6 1-6-15,0 0 4 0,0 0 2 0,0 0 0 16,-5 10-2-16,5-10 1 0,5 6 8 16,-3-3-13-16,4 1-9 0,-2-1 10 0,4 0-6 15,1-1-5-15,-1-1-16 0,2 1 0 16,-1-2 0-16,2 0 5 0,-1 0 1 0,0 0-5 15,-1 0 7-15,2-2 5 0,-3 2 7 16,3-1 4-16,-5-1-2 0,3 0 2 0,-9 2 4 16,10-1 4-16,-7 1-8 0,4-3 12 15,-7 3-2-15,0 0 4 0,8 4 8 16,-3 1-3-16,-5-2 16 0,2 4-2 0,-4-1 2 16,-1 1-2-16,3 1 5 0,0 2-12 15,-2-1 6-15,2-1 0 0,-2 3-7 0,2-2 2 16,2 0 1-16,-2 2 7 0,0-6-12 15,2 4 3-15,1-4-4 0,-1 3-7 0,4 0 7 16,-2-4-3-16,3-1 1 0,-3 3-3 16,2-4 2-16,0-2 1 0,5 0 0 0,-3-2 1 15,3 0-1-15,1-3-3 0,3-1-6 16,-2-2 5-16,-1-2 3 0,1 2-1 16,-1-3-8-16,0-2 9 0,-2 3 1 15,-2 1 3-15,0 0 8 0,-1 2 0 0,-1 0 2 16,-2 1 12-16,0 1-9 0,1 0 1 15,-4 1 0-15,1 0 1 0,-2 4 1 0,0 0-1 16,0 0 6-16,0 0 0 0,0 0 1 16,0 0 4-16,0 0-5 0,-14 13 6 0,10-8-2 15,0 2-6-15,1 1-3 0,-1-1 2 16,4 1-5-16,-1-2-1 0,1 3-2 0,0-4 0 16,1 2-2-16,-1 2 0 0,4-2-3 15,1-1-1-15,1-1-1 0,-2 1-1 0,4-3-2 16,-1 2 2-16,1-3 1 0,3-2-5 15,-3 0-5-15,0-2-10 0,4-3 2 0,-4 0-6 16,2-1-4-16,-2-1 3 0,1-4-2 16,-1-3 0-16,2-2-6 0,-3 0 6 15,-1 0-6-15,0-2 2 0,1 1-2 0,-6 4 4 16,4 0 1-16,-3 1 7 0,-2 1-11 16,3 2-2-16,-6 0 3 0,3 2 4 0,0 3-2 15,-2-2 5-15,0 0-3 0,-1 0 2 16,2 3 2-16,1 3-2 0,-4-9 3 0,1 8 2 15,3 1 3-15,-4-4-5 0,4 4 9 16,0 0-6-16,0 0 6 0,0 0-1 16,0 0-2-16,2 14-2 0,0-9 10 15,1 3-5-15,1 0 5 0,-3 2 2 0,2 2-4 16,1-5 0-16,2 4 3 0,-4 3 1 16,5 2-2-16,-1-3 3 0,1-1-4 0,-2 6 3 15,7 0-9-15,-7 0 6 0,0-4-2 16,-1 0 3-16,-2 0-1 0,2-3 0 0,-4 2 3 15,-2-1 13-15,0-3-8 0,-2 3-3 16,-3-3 1-16,2-1 2 0,-7-1-1 0,7 0-2 16,-3-4 3-16,-1 1-9 0,4-2-7 15,-3-2-10-15,3 0-12 0,5 0-8 0,-8-6-6 16,6-1-12-16,2-1-11 0,0 4 0 16,2-7 3-16,1 2 1 0,2-3-1 15,7-1 14-15,-4-3-9 0,4 0 7 0,3-2 11 16,8-1-1-16,-6-1 4 0,2 4-4 15,4-4 8-15,-5 3 8 0,4-3-5 0,-4 2-9 16,2 4-12-16,-6 0 4 0,5 1 5 16,0-2-7-16,-2 3-1 0,-4 2-7 0,-1 0 1 15,-2 0 4-15,1 1-2 0,-5 2 7 16,0 1 0-16,-1-1 3 0,1 2 4 0,-6 2 6 16,0-1-2-16,0 4 6 0,0-6 9 15,0 6-6-15,0 0 14 0,-6-3 6 0,6 3 0 16,0 0 3-16,0 0 5 15,-15 3 4-15,15-3 5 0,-6 4 10 0,-1-2 4 16,3 2-1-16,3-1 4 0,-2 2-1 16,-1-2 2-16,-1 1-6 0,4-2 7 0,1 4-5 15,0-6 0-15,0 7 0 0,1-2-4 16,2-1-2-16,1 2 1 0,2 2-8 0,1-1 14 16,1 0-1-16,3 2-11 0,-3 4 3 15,2-1 5-15,0 2 13 0,3-1 0 0,-1 5-3 16,-2-2-4-16,0 2-9 0,0 0 9 15,-3-1-4-15,-3-1-4 0,-2 2 11 0,0-2-9 16,-4 0-1-16,0-1 5 0,-7 2-9 16,5 0-4-16,-9 2-6 0,-12 1-35 15,-2-1-46-15,0-1-77 0,-2-1-170 0,2-6 166 16</inkml:trace>
  <inkml:trace contextRef="#ctx0" brushRef="#br0" timeOffset="106987.15">3707 13707 771 0,'0'0'-67'0,"-3"-5"6"0,3 5 6 0,0 0 9 0,0 0 6 16,0 0 8-16,0 0 3 0,0 0 7 15,0 0 4-15,0 0 8 0,0-5 6 16,0 5 2-16,0 0 8 0,0 0 10 16,0 0-3-16,0 0 14 0,0 0 1 0,0 0-3 15,0 0 0-15,0 0 0 0,0 0-1 16,0 0-8-16,0 0 8 0,0 0 3 0,0 0-6 16,0 0 1-16,0 0-2 0,0 0-4 15,0 0-2-15,0 0 0 0,0 0 9 0,0 0-17 16,0 0 15-16,0 0-10 0,0 0 5 15,0 0-4-15,0 0 2 0,0 0 2 0,0 0-11 16,0 0 5-16,0 0 3 0,0 0-1 16,0 0-3-16,0 0 5 0,0 0-5 15,-4-4-2-15,4 4 4 0,0 0 1 16,0 0-2-16,0 0 3 0,0 0-4 0,0 0 3 16,0 0 4-16,0 0 0 0,0 0-10 15,0 0 6-15,0 0-7 0,0 0 8 0,0 0-8 16,0 0 0-16,0 0-6 0,0 0 11 15,0 0-7-15,0 0 3 0,0 0-6 0,0 0 0 16,0 0 3-16,0 0-1 0,0 0 4 16,0 0 1-16,0 0-2 0,0 0-5 0,0 0 6 15,0 0-1-15,0 0 2 0,0 0 2 16,0 0-1-16,0 0 5 0,0 0 3 0,0 0-6 16,0 0 0-16,-6-2 6 15,6 2 5-15,0 0-8 0,0 0-1 0,0 0 4 16,0 0-2-16,0 0-4 0,0 0 1 15,0 0-6-15,0 0 7 0,-2-5-2 0,2 5-9 16,0 0 11-16,0-6-4 0,0 6 0 16,0-3-2-16,0 3 0 0,-2-5-1 0,2 5 2 15,0 0-3-15,0-6 1 0,0 6 1 16,0 0-4-16,0-7 4 0,0 7-2 0,0 0 1 16,0-5 2-16,0 5 1 0,-3-7 4 15,3 7-6-15,-1-4 9 0,-1 0 4 0,2 4 1 16,-2-8-3-16,2 4 0 15,-3-1 5-15,1 1 5 0,2-3-1 0,-5 3 1 16,5-5-1-16,-3 4-6 0,1-2 1 16,-3-2-5-16,3 3 6 0,-1-2-6 0,-4-1-8 15,3-2 8-15,-3 2-6 0,3 0 6 16,0 2-4-16,0-3-8 0,-1 4 7 0,0-3-5 16,0 2-1-16,1 1 3 0,0-2 0 15,-3 1-3-15,3 0 0 0,-2 1-1 0,2 0-1 16,0 0 3-16,-3-1-4 0,3 1 3 15,-2 1-5-15,-1-1 2 0,4 0-3 0,-4-2 5 16,2 3-4-16,0-1 1 0,0-1 1 16,-3 1-3-16,1 1 3 0,-3-3-1 15,4-2-3-15,-5 4 2 0,5-1 0 0,-3 0 2 16,1-3-2-16,0 0 0 0,-1 3 4 16,-1-1-5-16,0 1 4 0,3 1 1 0,-3-2-4 15,2 3 2-15,-2-3 6 0,2 1 6 16,2 1-6-16,-2-2 0 0,2 3-1 0,-5-3-1 15,5 3 0-15,-3-3-5 0,-1 2 4 16,2 1-1-16,0-1-2 0,-2 2 1 0,3-1-1 16,-4-1-2-16,0 1 4 0,-2-1-4 15,3 0 0-15,-2 0 0 0,-1 1 1 0,1-1-1 16,-1 1 1-16,0 0-2 16,-1 0 4-16,1 1-3 0,-4-2-2 0,5 1 1 15,-3 1 3-15,-2-1-5 0,1 0 5 16,-4 0-7-16,1 1 2 0,1 0 0 0,-2 1 4 15,2-2-6-15,-3 2-1 0,2 0 5 16,0-1-4-16,4 1 2 0,-2 1-4 0,5 1-2 16,-3-1 1-16,4 0 6 0,1 2-7 15,2-2-3-15,-3 0-4 0,3 0 2 0,2 2 2 16,-3 0 4-16,9 0-3 0,-15 2 1 16,7 0 1-16,0-2-2 0,-3 2 2 0,5 0 2 15,-3 0 6-15,-1 1-10 16,2 2 6-16,-1-3-4 0,1 1 4 0,0 3-4 15,-1-3-1-15,-1 3 5 0,2 0-4 16,-2 0 5-16,2-1 0 0,3-1 2 0,-4 3-1 16,1-1 0-16,1 1 2 0,-1-2 1 15,1 2-1-15,-1-1-1 0,1 1 0 0,-1-1 3 16,3-1-4-16,-7 5 0 0,4-2 4 16,1 1-3-16,-3 0 1 0,2 1 2 0,-1-1-5 15,1 1 5-15,2-1 1 0,-3-1-1 16,4 1 1-16,-2 1-4 0,-1-1 2 0,3 3 1 15,0-1-6-15,-2-1 1 0,0 1 3 16,1-1-1-16,2-2 5 0,-2 4-8 0,-1 0 5 16,4-1-1-16,-4-2 3 15,2 4-11-15,3-3-1 0,-4-1 0 0,4 0-3 16,0 0-3-16,-1-2-11 0,0 1-10 16,1-3-11-16,0 0-23 0,-1 1-16 0,1 0-25 15,2 0-26-15,0 0-255 0,0-3 95 16</inkml:trace>
  <inkml:trace contextRef="#ctx0" brushRef="#br0" timeOffset="107492.88">2330 13278 951 0,'0'0'-83'0,"0"0"12"15,0 0 11-15,0 0 13 16,0 0 10-16,0 0 3 0,0 0 11 0,-2 13 4 16,2-7 6-16,0-1 5 0,0 3 3 15,0-3 7-15,0 3-4 0,0 0-5 0,0 0 13 16,0 0 1-16,0 2 10 0,0 0-5 16,0-1-1-16,0 3 8 0,0-5-14 0,0 2 7 15,0 1-2-15,0 0 2 0,0-3 2 16,0 2 0-16,0-1 1 0,0 0 3 0,2-3-2 15,-2 1-2-15,2-1-4 0,-2 0 11 16,2 0 3-16,1-3 2 0,-2 4 2 0,-1-6 5 16,4 3-2-16,3-1-4 0,-1-2 4 15,-6 0-3-15,15 0-5 0,-7-2-2 16,1 1 2-16,1-3-8 0,0-2 0 0,3 1-5 16,-1-2 8-16,3 0-21 0,0 0-21 15,0-3-2-15,2 2-31 0,1-1-25 0,1 0-43 16,4 1-152-16,0 0 205 0</inkml:trace>
  <inkml:trace contextRef="#ctx0" brushRef="#br0" timeOffset="127976.03">4030 13548 668 0,'0'0'-51'0,"0"0"2"0,-2-7 12 16,2 7 7-16,0 0 10 0,0 0 9 16,0 0 1-16,0 0 11 0,0 0 3 0,0 0 8 15,0 0 4-15,0 0 3 0,0 0 7 16,0 0 6-16,0 0-5 0,0 0 7 0,0 0-12 16,0 0 20-16,0 0-9 0,2-3-1 15,-2 3-2-15,0 0 0 0,0 0 7 0,0 0-4 16,0 0 4-16,0 0 6 0,3-4-4 15,-3 4 3-15,0 0-4 0,0 0 2 16,0 0-4-16,10 0-3 0,-10 0 1 0,0 0-2 16,0 0-1-16,10 0-1 0,-10 0-8 15,0 0 4-15,8 0-2 0,-8 0-8 0,7 0 0 16,-7 0 0-16,8 0-1 0,-8 0-3 16,6 0 0-16,-6 0-12 0,8-2 12 0,-8 2-4 15,11 0-2-15,-11 0 1 0,7-3-4 16,-7 3-3-16,5 0 4 0,-5 0 0 0,9-2-2 15,-9 2 2-15,6-2-2 0,-6 2 3 16,0 0-6-16,9 0 4 0,-9 0 0 0,0 0-2 16,8 0 1-16,-8 0-3 15,0 0 8-15,9 0-7 0,-9 0 4 0,0 0-2 16,0 0-7-16,0 0 4 0,8 0-1 16,-8 0 3-16,0 0-8 0,0 0 3 0,0 0 3 15,0 0-4-15,6 2 4 0,-6-2 1 16,0 0 0-16,2 5-5 0,-2-5 1 0,0 4 2 15,0 0 0-15,0-4 3 0,0 8-5 16,0-4 4-16,0 1-3 0,0 1 8 0,0 0-7 16,0 0-1-16,-2 3 1 0,2-2 5 15,-1 0-1-15,-2 3-1 0,1-2-7 0,2 1 2 16,0 2 1-16,-2-2 3 0,0 0 0 16,-1 0 4-16,3 1-5 0,-1-1-2 15,-1 0 5-15,0 2-2 0,-1 1 0 0,1-3 5 16,0 2-6-16,0 0 2 0,2-2 0 15,0 2 1-15,-2-3-4 0,0 1-2 16,0-2 4-16,2 3-1 0,-2-2 2 0,2-1-2 16,-3 1 0-16,3 0 6 0,0-3-10 15,0 3 5-15,-2-1 2 0,2-1 4 0,0 0-4 16,0 0-8-16,0-2 10 0,0 2-2 16,0 0-2-16,0 0 1 0,2 2 0 0,-2-3 0 15,0 0-3-15,0 1 1 0,0 0 0 16,-2 0 4-16,2 0-4 0,2-1 2 15,-2-1-3-15,0 2-1 0,0-1 2 16,0-1-1-16,0 0 0 0,0 2 6 0,0-3 1 16,0 3-10-16,0-6 5 0,-2 7 0 15,2-3 1-15,2 0 1 0,-2-4-1 0,-2 6-3 16,2-2 2-16,0-4 0 0,2 5 5 16,-2-5-8-16,-2 8 3 0,2-4-2 0,0-4 0 15,0 5 2-15,0-5-2 0,0 6 2 16,2-3 2-16,-2-3 3 0,-2 6-7 0,2-6 2 15,0 6 5-15,0-6-10 0,2 6 2 16,-2-6 7-16,-2 3 3 0,2-3-10 16,0 6 2-16,0-6 7 0,0 0-8 0,0 6-2 15,0-6 6-15,0 3-7 0,0-3 10 16,0 6-6-16,0-6 1 0,0 0 1 0,0 6-6 16,0-6 4-16,0 6 0 0,0-6 0 15,0 3 4-15,0-3-9 0,-1 6 7 0,1-6-1 16,0 0-1-16,0 4 11 0,0-4-10 15,0 0 1-15,0 6-5 0,0-6 4 0,0 0-3 16,0 3-3-16,0-3 9 0,0 0-6 16,0 6 4-16,0-6-2 0,0 0 4 0,0 0-6 15,-2 4 5-15,2-4-2 16,0 0 0-16,0 0 0 0,0 0 0 0,-3 3 0 16,3-3 3-16,0 0-4 0,0 0-5 15,0 0 6-15,0 0 0 0,0 0 2 0,0 7-3 16,0-7 2-16,0 0-1 0,0 0 0 15,0 0 0-15,0 4 0 0,0-4 4 0,0 0-2 16,0 4-1-16,0-4-1 0,0 0-4 16,-2 6 6-16,2-6-1 0,0 0-3 0,0 4 3 15,0-4-2-15,0 0 2 0,0 0-6 16,-2 6 9-16,2-6-5 0,0 0 2 0,0 0-2 16,-3 4-1-16,3-4 3 0,0 0 1 15,0 0 6-15,0 4-4 0,0-4 1 0,0 0-6 16,0 0-1-16,0 0 2 15,0 0-3-15,-2 3 0 0,2-3 0 0,0 0 2 0,0 0 0 16,0 0 4-16,0 0-5 16,-1 4 2-16,1-4 3 0,0 0 2 0,0 0-5 15,0 0 0-15,0 0 4 0,0 0 5 16,-4 1 0-16,4-1 0 0,0 0 6 0,0 0 0 16,0 0-5-16,-5 2 5 0,5-2-1 15,0 0 3-15,0 0 0 0,0 0 2 0,-15-2 0 16,15 2 3-16,-8-1 7 0,8 1 1 15,-10-2 3-15,3 2-3 0,7 0 0 0,-12-2 0 16,6 1-4-16,-3-1-1 0,3-1-1 16,6 3 0-16,-10-1-3 0,3-1 1 15,7 2-8-15,-10-4-2 0,3 4-2 0,5-4-3 16,2 4-6-16,-13-2-14 0,10-1-18 16,-4 1-23-16,2-1-39 0,-3 1-39 0,8 2-61 15,-12-3-343-15,6 3-38 0</inkml:trace>
  <inkml:trace contextRef="#ctx0" brushRef="#br0" timeOffset="129847.54">3348 13497 1302 0,'0'0'-102'0,"0"0"16"0,0 0 12 16,0 0 7-16,4-2 16 0,-4 2 5 16,0 0 14-16,0 0 7 0,0 0 12 0,0 0 11 15,0 0-4-15,0 0 7 0,0 0 7 16,0 0-1-16,0 0 18 0,0 0-5 0,0 0 8 16,0 0 10-16,0 0 12 0,0 0-10 15,0 0 1-15,0 0 7 0,0 0-2 0,0 0-2 16,0 0-3-16,-19 0 0 0,19 0 1 15,0 0-6-15,-8 2 5 0,8-2-7 16,-11-2-3-16,11 2 0 0,0 0-6 16,-8 2-2-16,8-2 1 0,0 0-6 0,-13-2 0 15,13 2-4-15,-7 0-2 0,7 0 5 0,-5 2-8 16,5-2-4-16,-7 2 3 0,7-2 1 16,0 0 0-16,0 0-1 0,-8 0 1 0,8 0-2 15,0 0 2-15,-7 1 2 0,7-1-7 16,0 0 0-16,0 0-2 0,0 0 2 0,-8 0-3 15,8 0 4-15,0 0 2 0,0 0-5 16,-10 2 0-16,10-2 5 0,0 0-6 0,-7 0 3 16,7 0-2-16,0 0 3 15,0 0-1-15,0 0-4 0,-6 2 3 0,6-2-4 16,0 0 4-16,0 0 0 0,-7 2 1 16,7-2-6-16,0 0 0 0,0 0 3 0,0 0-3 15,-3 2-1-15,3-2 1 0,0 0 9 16,0 0-6-16,0 0-2 0,0 0 1 0,0 0 0 15,0 0 5-15,0 0-5 0,0 0 2 16,0 0 5-16,0 0-7 0,0 0 2 0,-9 0 3 16,9 0-6-16,0 0 0 0,0 0 0 15,0 0-1-15,0 0-2 0,0 0 1 0,0 0 4 16,0 0-1-16,0 0 1 0,0 0 0 16,0 0-1-16,0 0-1 0,0 0 2 15,0 0-1-15,-2 5 1 0,2-5-1 16,0 0-1-16,-1 5-1 0,1-5 0 0,-3 6 11 15,1-1-5-15,2 0-4 0,0-1 2 0,0 1-9 16,0 6 11-16,-2-4 0 0,2 1 0 16,-3 0-5-16,1 5 1 0,2-5 5 0,-2 2-2 15,2 4-5-15,0-5 2 0,0 5 3 16,-1 0 3-16,-2 0 2 0,1-1-1 0,2 0-5 16,-2 1 0-16,0-2 1 0,2 2 4 15,0-3-4-15,0-2-3 0,-3 2-2 0,3 1 5 16,0-3 3-16,3 3-3 0,-3-3-3 15,0 1 2-15,-3 0-1 0,3-4 5 16,0 4 0-16,0-2-5 0,0 0-4 16,0-1 5-16,-1-1 1 0,1 1-2 0,0-1 3 15,0 2-4-15,0-3-3 0,-2 0 2 16,2 1 1-16,-2 2 1 0,2-3 3 0,0 2-5 16,0-2 1-16,0 1-2 0,0-1 4 15,-3 1-2-15,3-1-1 0,0 2 4 16,-2-4-5-16,2 3-1 0,-2-1 2 0,2-1-1 15,-1 2 8-15,1-1-8 0,0 1 3 0,-3 0 3 16,1 0-5-16,2-1 2 0,-4-1 0 16,4 2 2-16,-3 0-2 0,1-3 2 0,2 3 2 15,0 0-2-15,0-1 0 16,-1 1-1-16,-1-3 2 0,2 4-4 0,0-2 3 16,0-1-5-16,-3 1 4 0,3 1-5 15,0-2 2-15,-2 1 0 0,2 1 0 0,0-2-3 16,0 0 3-16,0-4 2 0,-2 7 4 0,2-2-7 15,0-5 1-15,0 4 1 0,0-4 2 16,0 7-3-16,0-7 4 0,-3 3 0 0,3-3-5 16,0 0 0-16,0 6 5 0,0-6-4 15,0 0 0-15,0 6-1 0,0-6 2 0,0 0 3 16,0 0-2-16,0 3 5 0,0-3-8 16,0 0 4-16,0 0 4 0,0 0-2 15,0 0-2-15,0 0 2 0,0 0-2 16,0 6-4-16,0-6 4 0,0 0-1 0,0 0-3 15,0 0 9-15,0 0-7 0,0 0 4 16,0 0-6-16,0 0-2 0,0 0 7 0,0 0-2 16,0 0 1-16,0 0 7 0,0 0-2 15,0 0 1-15,0 0 10 0,5 2 7 0,-5-2 2 16,0 0 0-16,0 0 3 0,0 0 2 16,0 0 1-16,0 0 5 0,0 0 1 0,0 0-6 15,0 0 0-15,0 0 2 16,0 0-6-16,0 0-4 0,0 0-1 0,15-3-3 15,-15 3-1-15,0 0-3 0,7-2 1 16,-7 2-3-16,0 0-3 0,5-3-1 0,-5 3 1 16,8-1-9-16,-3-1 1 0,-5 2-3 15,8-4-6-15,-4 2-10 0,3 0-8 0,-1 0-9 16,3-1-17-16,-3 1-14 0,2-1-14 0,-1 1-30 16,3-1-23-16,-3 1-31 0,-2 1-47 15,4-1-369-15,-9 2-77 0</inkml:trace>
  <inkml:trace contextRef="#ctx0" brushRef="#br0" timeOffset="136609.51">1060 12712 329 0,'0'0'64'0,"0"0"-8"0,0-6-18 0,0 6-18 0,0 0 3 15,0 0-4-15,0 0 2 16,0 0 1-16,0 0-5 0,0 0 0 0,0 0-4 16,0 0 1-16,0 0 9 0,0 0-1 15,0 0 6-15,0 0 6 0,-8 12 1 0,8-7 1 16,2 2 7-16,-4-1-3 0,0 1-1 16,2 2-6-16,0 2 1 0,0-3 8 0,0 4-2 15,0 0 2-15,0 0-3 0,-3 2 1 16,1-1-5-16,2-1 4 0,-2 3-2 0,0-5 0 15,2 5-3-15,0-3-2 0,-2 1 3 16,0-1 5-16,0-1-4 0,0 0 2 0,-1 3 0 16,1-5-2-16,2 2 2 15,-3 1-4-15,0-5-1 0,1 4 3 0,2-5-5 16,0 2 0-16,-4-1-6 0,4-1-1 16,0 2-1-16,0-3 0 0,0 0-4 0,0 1-2 15,0 0 0-15,0-2-2 0,0-1-1 16,0-3 1-16,0 9 1 0,0-6 3 0,2 0 6 15,2 2 6-15,-1-2 1 0,0 1 6 16,4-2-2-16,-3 2 1 0,0-4-3 0,5 1-4 16,-3 1-1-16,4 1-1 0,1-3-4 15,0 2-4-15,1-2-2 0,5 0-10 0,-1 0-12 16,4-2-16-16,2-1-24 0,-2 1-24 16,5 1-26-16,0-3-28 0,2 0-37 15,3 2-33-15,-3-1-50 0,0-4-280 0,-2 4-27 16</inkml:trace>
  <inkml:trace contextRef="#ctx0" brushRef="#br0" timeOffset="136920.19">1535 12843 1326 0,'1'-6'-71'0,"-1"6"4"15,0-3 11-15,0 3 14 0,0 0 12 0,0 0 22 16,5 12 13-16,-5-3 13 0,4 4 9 16,-4-1 1-16,2 4 9 0,0 2 3 0,-2 3 1 15,0 1 4-15,0 0-3 0,0-1-4 16,-2 2-7-16,2-2 0 0,0-1-1 0,-2 2-2 15,2-1-4-15,-2-3-13 0,4-2-15 16,-2 2-28-16,0-5-26 0,-2 0-27 0,4-2-33 16,-4 1-47-16,2-4-198 0,0-3 124 15</inkml:trace>
  <inkml:trace contextRef="#ctx0" brushRef="#br0" timeOffset="137273.34">1551 12768 1033 0,'-2'-5'36'15,"2"-1"27"-15,0 3 14 0,0 3 3 0,-2-6 2 16,0 1 2-16,2 5-2 0,0-5-4 16,0 5-7-16,0-4-9 0,0 4-4 15,0 0-8-15,2-6-3 0,-2 6-8 16,0 0 0-16,15 2-9 0,-9 2-5 0,4 0-1 15,0 1-4-15,4 4 0 0,0 3 1 16,-2 3-7-16,3 2-1 0,4 8-2 0,-1 0-2 16,-3 2 0-16,-1-4 0 0,-6 0-1 15,-2-3-1-15,3 1 0 0,-3 2-3 0,-2-4 1 16,1-1 0-16,-3 4 1 0,-1-4 2 16,-1 2-1-16,0-4-6 0,-1 3 1 0,-4-2 3 15,1 2 0-15,-1-2 0 0,-3-2-8 16,0-2-11-16,2 1-22 0,-2-3-29 15,-5 0-19-15,3-3-24 0,-2-3-42 0,2-5-54 16,0 0-339-16,3-1-47 0</inkml:trace>
  <inkml:trace contextRef="#ctx0" brushRef="#br0" timeOffset="137976.34">2096 12739 1404 0,'0'0'-48'16,"3"-3"8"-16,-3 3 3 0,0 0-5 0,0 0 15 15,0 0 7-15,0 0 16 0,6 10 3 16,-1-4 9-16,-7 5 8 0,4-1-6 0,-1 4 2 15,-1 3 6-15,5 2 0 0,-5-1 5 16,2 2-3-16,-4-1 0 0,4 3 1 0,-2-3-8 16,0-1 4-16,0 3-3 0,0-4-4 15,0 0 4-15,2 1 0 0,-2-4-6 0,0-1-2 16,0-1-14-16,0-1-2 0,0-3-9 16,0 2-21-16,-2-4 8 0,4-1-3 15,-2 0-19-15,0-5-5 0,0 0-12 0,0 0-5 16,0 0 14-16,-7-14 3 0,5 2 8 15,1-4 12-15,-1 0 10 0,-3-7 12 0,5 2 6 16,0-5 5-16,0 3-1 0,0 1 3 16,0 1 1-16,0-1 15 0,2 4 3 0,-2 2-1 15,-2 2 5-15,7 1 1 0,-3-1 1 16,-1 4-4-16,-1-2-8 0,2 0 16 16,3 4-3-16,-5-3 3 0,6 0-6 0,-4 4 5 15,5-4-10-15,-2 2 3 0,0 4-4 16,2 0 5-16,-4-1-5 0,6 2-7 15,-1 1 3-15,-2 0-8 0,3-1 7 0,-1 4 2 16,1-2 0-16,-1 4-7 0,0 0-2 16,-1 3 2-16,-1-2 2 0,1 1 0 0,-2 0-10 15,-2 3 5-15,1-2 2 0,3 3 1 16,-6-2-4-16,1 2 3 0,-2-1 0 0,0 0 2 16,0 0 6-16,0 2-2 0,-2 0 6 15,2 1 1-15,-1-4 0 0,-4 5 7 0,5-2 4 16,-4 1-2-16,2 1 2 0,-1-4 3 15,2 6-4-15,-3-3-7 0,1 1 0 0,3 0 13 16,-2 1-4-16,2 1 2 16,2 1 4-16,1-2-3 0,1 3 1 0,-3-1 1 0,8 3 0 15,-1-2-5-15,3 2-3 16,1 2 0-16,2-2-4 0,-1-2-6 0,5 1-11 16,1-2-34-16,-1-1-31 0,4-1-44 15,-4-1-54-15,1-1-312 0,2-2 20 0</inkml:trace>
  <inkml:trace contextRef="#ctx0" brushRef="#br0" timeOffset="140164.34">2945 12648 1181 0,'0'0'-70'0,"0"0"8"0,0 0 26 15,0 0 22-15,8 9 5 0,-8-4 6 16,0 3 23-16,2 1-1 0,0 0 8 0,1 5 0 16,-3 0 1-16,-3 4 0 15,3 2 5-15,0-1-3 0,-2-1-1 0,2 2-2 16,-2 1-4-16,2-1 0 0,0-3-2 15,0 3-6-15,0-4-1 0,0 0-7 0,2-2-27 16,-4-1-30-16,2 1-31 0,2-1-38 16,-2-5-59-16,0 1-132 0,2 1 174 0</inkml:trace>
  <inkml:trace contextRef="#ctx0" brushRef="#br0" timeOffset="140831.9">2968 12679 822 0,'-3'-6'41'0,"3"3"18"0,0 3 12 15,-1-6 11-15,-1 4-1 0,2 2 4 16,-2-5 0-16,2 5-3 0,0 0-4 0,0-9-8 16,2 8-13-16,-2 1-4 0,6-6-5 15,-2 4-5-15,2 1-7 0,1-3-8 0,1 4-5 16,1-2-3-16,-1 2-3 0,2 0-5 15,1 0 0-15,-3 2-8 0,3 0-1 0,-2 1-3 16,1 1 8-16,0 1-11 0,-2-1 6 16,1 3-4-16,-1 0-5 0,-1-3 5 15,-1 1 1-15,-2 2 0 0,0-1 0 0,0 0-2 16,-1 2 1-16,-1-3 0 0,0 0 1 16,0-1-4-16,-2 2-2 0,1 0 1 0,-2 0-2 15,1-1 0-15,-4 2 1 0,2-1 4 16,-1-1 2-16,1 2 0 0,0-3-2 0,-2-1-1 15,0-1 5-15,1 2 6 0,1 1-9 16,-1-2 0-16,-2-1 0 0,5-2 0 0,-4 4-7 16,0 0 4-16,4-4 4 0,-7 3 3 15,7-3-4-15,-2 2 3 0,2-2-2 0,-3 4 6 16,3-4-1-16,-5 3 0 0,5-3 1 16,0 0-2-16,-2 2 2 0,2-2-2 0,0 0 4 15,0 0-1-15,-2 7-1 16,2-7-1-16,0 0 1 0,-3 2-1 0,3-2 1 15,0 0 0-15,0 0 1 0,0 0 0 16,0 0-1-16,0 0 7 0,0 0-2 0,0 0 2 16,0 0 2-16,0 0-5 0,0 0 2 15,0 0 0-15,0 0-1 0,0 5 1 0,0-5-5 16,0 0-4-16,0 0 4 0,0 0-6 16,0 0 4-16,0 0-1 0,0 0-4 0,0 0-2 15,0 0 1-15,0 0 1 0,0 0 4 16,7 2-6-16,-2 3 0 0,-2-1 2 15,2-1-4-15,1 5 4 0,-2 0 1 16,5 1 1-16,-1 2 2 0,5 2-7 0,-1 1 7 16,1-3-2-16,-1 5-2 0,3-4-10 15,0 4-11-15,0-2-16 0,-3-2-14 0,3-1-26 16,-5 0-27-16,5-1-39 0,-3 0-54 16,1-1-303-16,-1-2-4 0</inkml:trace>
  <inkml:trace contextRef="#ctx0" brushRef="#br0" timeOffset="141240.87">3495 12935 1256 0,'0'-5'-66'0,"0"5"10"0,0 0 8 0,2-5 10 16,0 1 7-16,-2 4 0 0,2-5 3 16,-2 5 2-16,6-3 2 0,-6 3 8 0,0 0 2 15,11 1-6-15,-11-1 3 0,8 2-5 16,-4 1 18-16,1-1-11 0,-1 2-2 16,-3-1 5-16,-1 3 5 0,5-1 7 15,-5 1 8-15,2-1 10 0,-2 4 4 0,-2-2 1 16,2 2 4-16,-2-3 10 0,-1 4 2 15,2-3-1-15,-3 4-6 0,1-5 0 0,1 2 5 16,0-3-6-16,0 3 1 0,-2 0-1 16,4-3 2-16,-2-2-4 0,2 3 1 0,-2-2-4 15,2 0-4-15,2 2 0 0,0-3-6 16,2 4 2-16,0-4 1 0,5 0-4 0,-1 2 2 16,5 0-11-16,4 1-29 0,-5-3-29 15,7-1-16-15,0 4-14 0,4-2-38 16,-1-2-247-16,2 0 119 0</inkml:trace>
  <inkml:trace contextRef="#ctx0" brushRef="#br0" timeOffset="141582.46">3873 13048 1011 0,'-5'-4'17'0,"5"4"9"0,0 0 0 15,0 0 7-15,-2-5-9 0,2 5 0 16,0 0 3-16,0 0-2 0,0 0 1 0,0 0 9 15,0 15 2-15,0-7 5 0,0 2-8 16,0 0 0-16,-2 4-4 0,0-1-1 0,0 1-2 16,-2 3-11-16,-1 2 5 0,1-2 0 15,0 0-9-15,0 0-14 0,-1-2-27 0,-1-2-36 16,2-1-43-16,-1-1-54 0,2 0-250 16,-2-2 77-16</inkml:trace>
  <inkml:trace contextRef="#ctx0" brushRef="#br0" timeOffset="142572.71">4130 13062 1109 0,'0'0'7'16,"-2"8"26"-16,2-6 17 0,0-2 9 15,0 0 17-15,0 6 7 0,2-4 4 0,-2-2 1 16,9 0 1-16,-9 0-5 0,11-2 0 15,-6-1 0-15,2 0-8 0,3-3-3 0,1-2-7 16,1-1-5-16,0-2-7 16,1-4-3-16,2-3-8 0,4-8-1 0,2-3-5 15,1 2-3-15,0-5-2 0,6-6-9 16,-8 6 3-16,2 1-5 0,-2 5-4 0,-3 1 1 16,-4 6-4-16,-3 6-3 0,-1 2-2 15,-3 1-4-15,1 1 7 0,-2 4-12 0,0-1 2 16,0 2 0-16,-2 2-3 0,-3 2-1 15,0 0-1-15,9 8 2 0,-5-1-2 0,-2 4-1 16,0 1 4-16,0 4 0 0,-2-2-2 16,3 4 5-16,-3-1-3 0,0 3-1 15,2-1 1-15,-1 0-1 0,-1-3 2 16,0 0 2-16,0 0-5 0,0 1 3 0,0-3-4 16,-1-1-1-16,-1 1 1 0,-1-4-6 15,3 0 6-15,-2 0-6 0,0-1 2 0,2 0-4 16,-2-7 2-16,2 4 6 0,-6 0-2 15,1-4 2-15,2-1 0 0,-6-1 3 0,9 0-3 16,-15-3-5-16,7 3-3 0,0-2-8 16,-1-2-9-16,1 2-19 0,-1 0-16 0,3 0-22 15,-1 0-32-15,2-2-17 0,0 2-29 16,0 1-52-16,5 1-358 0,-5-8-75 0</inkml:trace>
  <inkml:trace contextRef="#ctx0" brushRef="#br0" timeOffset="143044.41">4837 12698 1504 0,'0'-5'-16'15,"0"5"22"-15,0-5 8 0,0 5 8 0,0 0 0 16,0 0-7-16,-2-6-5 0,2 6 5 15,0 0 8-15,0 0 4 0,-1 16 1 0,-1-7 4 16,0 4-5-16,-1 1-2 0,1 0 7 16,-1 4-6-16,-2-2-3 0,3 2-2 15,-3 0 0-15,4 0-3 0,-4-1-3 0,3 1 2 16,0-3-4-16,0-1-1 0,-1 0-1 16,3 0-1-16,-1-1-1 0,1-1-4 0,0-1 3 15,-4 0 1-15,4-5 2 0,-3 2-1 16,1-3-3-16,2 1 4 0,0-3-1 0,0-3-1 15,-2 6-1-15,2-6-1 0,0 0-6 16,0 0-2-16,-18-15 1 0,11 10-3 0,3-1-1 16,-5 0-4-16,4 4 1 15,-2-5-2-15,-4 3 0 0,4 2 2 0,-5 0-7 16,4 1 5-16,-2 1-2 0,0 0 3 16,-4 1 0-16,1 1 2 0,5 2 4 0,-2-1-3 15,-2 3 5-15,5-4-2 0,-1 4-1 16,1-2 8-16,1 1-3 0,2-1 2 0,-1 0-3 15,5 1 0-15,0-5-9 0,7 8-20 16,1-4-24-16,-1-1-34 0,5 0-31 0,8-3-45 16,-2 0-78-16,5-5-196 0,4 4 54 15</inkml:trace>
  <inkml:trace contextRef="#ctx0" brushRef="#br0" timeOffset="144812.94">5173 12643 1163 0,'-2'-4'4'0,"0"1"24"16,2 3 12-16,0-6 5 0,-4 4 3 15,4 2 1-15,-2-5-5 0,2 5-1 0,0 0 2 16,0 0 0-16,-8 11 0 0,1-4-5 16,3 4-1-16,-4 7-3 0,1-2-1 0,-1 5-4 15,2 2-5-15,-5-1 0 0,3 1-6 16,1 0 0-16,-1 0-2 0,4-1-2 15,-4-1 0-15,1-1-2 0,3-4 4 0,0 0-9 16,2-2 1-16,-1 1 2 0,2-3-4 16,-3-1-1-16,1 0 4 0,3-1-6 0,-2-3 1 15,2-1-5-15,-2 1 2 0,2-4-4 16,0-3-8-16,0 0-16 0,0 0-4 0,0 0 6 16,0 0-9-16,-10-16 6 0,5 9-3 15,2-1 0-15,-2 2 3 0,3 0 6 0,-2 1 1 16,-3 0-7-16,3-1 0 0,-2 1 1 15,-1 0 2-15,2 1 3 0,-2 0 3 0,3 3 3 16,-5-3-3-16,6 4 5 0,3 0 1 16,-14 0 4-16,14 0 10 0,-12 4-1 0,4 1 5 15,3 1 12-15,0 2-7 16,-2-2 1-16,3 1 3 0,-3 2 3 0,5-3-3 16,0 2 0-16,1-1 1 0,1 2 1 15,1-1-6-15,-1-1-1 0,4 1 1 0,3 0 0 16,-1-2 0-16,2 0 2 0,1-5-8 15,1 2-2-15,5-1-11 0,-2-2-2 0,4-2-5 16,1 1-4-16,4-6-3 0,0-3 3 16,1 1-4-16,11-7 3 0,-6-4-3 0,1 0 1 15,-1-2 5-15,-3-2 1 16,-3-1 5-16,-1 0-1 0,-6 9 0 0,-3-2 6 0,0 4 6 16,-4 5-2-16,0-5-2 0,-4 7 5 15,2-5 1-15,-4 4 0 0,0 3 1 16,1-2-1-16,-3-1-2 0,0 5 2 15,-3-1-1-15,3-1-2 0,-2 0-1 0,0 3 1 16,-2-2-4-16,4 4 2 0,-6-4-4 16,6 4 2-16,-3-5 4 0,3 5 0 0,0 0-1 15,-8 0 0-15,8 0-1 0,0 0-1 16,0 0 2-16,0 0-1 0,0 0 2 0,0 0-2 16,0 0 1-16,0 0-10 0,8 11-11 15,-8-11-15-15,13 0-3 0,-4 0-7 0,-1 0-5 16,2 2 6-16,-1-4 2 0,1 2 1 15,-2 0 2-15,4-2 10 0,-12 2 0 16,10 0 4-16,-2 0 1 0,-1 2 1 0,-4 0 3 16,4 1 7-16,-5-1 12 0,2 3 2 15,-2 1 8-15,0-1 7 0,-2 4 14 0,0 2-4 16,-2-1 0-16,2-1 4 0,-2 4 1 16,1 3-3-16,-2-4-5 0,-1 4 2 0,-1 0-1 15,4-1 2-15,-3-1 1 0,4-1-5 16,-3 1 1-16,1-5-5 0,2 4 9 0,2-1-8 15,-2-3 0-15,3 0-2 0,1 3-1 16,0-7-2-16,2-1 3 0,0 1-4 16,3-3-15-16,4 2-1 0,-5-4-4 15,2-4 2-15,3 1 4 0,-2-3-1 0,4-1 1 16,-3-3 5-16,1-1 7 0,2-4 5 16,-3 1 2-16,-4 0-3 0,0 2 0 0,3-1 5 15,-7 6 2-15,5-2 2 0,-6 0 0 16,2 5-5-16,-1-1-8 0,-2 1 1 0,0 1-4 15,-2 3 4-15,0 0 2 0,0 0 9 16,0 0 10-16,0 0-3 0,-15 10-1 0,14-4 5 16,-4-1-4-16,1 2-2 0,0 0-5 15,2-1 1-15,-2 1 0 0,1 0-2 0,3 2-4 16,-2-4 2-16,2-1-2 0,2 1 4 16,1 1-7-16,1-1-1 0,0 0 2 15,2-3-4-15,2 0 2 0,-1 0-2 16,3-2-5-16,1-2-6 0,-1-2-8 0,4-2 0 15,-2-2 0-15,-2-1-6 0,1-2 7 16,1-5-3-16,-2 0-1 0,3-3 4 0,-6-3-1 16,10-3 2-16,-9 2 2 0,-2 4 2 15,0 3-2-15,-1 1 9 0,-2 1 1 0,-3 3-6 16,0 2-2-16,0 1 2 0,0-2 0 0,0 2-1 16,-1 1 3-16,-3 1-1 0,4 3 4 15,-5-3 0-15,5 2-2 0,0 4-4 0,-2-8 6 16,2 8-2-16,0 0 4 15,-4-2-3-15,4 2 3 0,0 0-3 0,0 0 0 16,-4 12 6-16,4-6-7 0,2 1-1 16,0 0 2-16,0 3 2 0,2 0-2 0,1 0-1 15,5 4 0-15,-2-1 2 0,6 1-3 16,-2 4 3-16,1-3-2 0,-1 2 0 0,3-1-2 16,-1 0 4-16,0 0-4 0,-2-3 3 15,-2-2-4-15,-2-1-5 0,1-1-9 0,-1 2 5 16,-2-2-3-16,-2 0-2 0,3-2 1 15,-5 0-4-15,0-3 6 0,0 1 2 0,-2 2 2 16,0-2-1-16,-2-1 8 0,-2 0 2 16,0-3-1-16,-4 1 6 0,-1 2 0 0,1-4 0 15,0 2 3-15,-2 0-2 16,6 0 5-16,-4 0-6 0,8-2 3 0,-8 0-3 16,8 0-2-16,0 0-9 0,-9-4-8 15,9 4 0-15,0-8-9 0,0 8-6 0,9-11 5 16,-3 4-5-16,3-1-5 0,-4-2-7 15,10 0-6-15,0-4 4 0,2-1-11 0,-2-1 2 16,8-3-5-16,-5-1-3 0,1 0 13 16,1 1-6-16,-6 2-1 0,0 2 3 0,1-1 5 15,-3 1 10-15,0 4 4 0,-4 1 6 16,2-1 12-16,-3 2-1 0,-1 2 11 0,-2 0 7 16,1 2 2-16,-4 1-6 0,1-1 6 15,-2 1 2-15,0 4 5 0,-2-6 2 16,2 6 3-16,-4-1 4 0,4 1 5 0,0 0-3 15,-9 0-2-15,9 0-2 0,0 0 1 16,-12 3 6-16,12-3-6 0,-10 4 8 0,7-2-8 16,0 2 4-16,-2-3-1 0,3 3-1 15,0 0 1-15,-1 1-6 0,2 3 9 0,-1-4-9 16,2 4-3-16,-2 0 2 0,6-2-5 16,-4 4 3-16,1-2-2 0,2 2-4 0,-1-3 2 15,5 6-4-15,-6-2 0 0,4 0-4 16,-1 1 3-16,-2-2-5 0,0 3 3 15,2-1-1-15,-2 1 3 0,1-2-4 16,-1-1 0-16,-2 3 0 0,-2-3-1 0,-1-1-2 16,1 2-2-16,-4 3-19 0,-5-3-28 15,-2 0-45-15,-7 1-77 0,-7 3-290 0,2-5 32 16</inkml:trace>
</inkml:ink>
</file>

<file path=ppt/ink/ink1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24:59.059"/>
    </inkml:context>
    <inkml:brush xml:id="br0">
      <inkml:brushProperty name="width" value="0.05292" units="cm"/>
      <inkml:brushProperty name="height" value="0.05292" units="cm"/>
      <inkml:brushProperty name="color" value="#FF0000"/>
    </inkml:brush>
  </inkml:definitions>
  <inkml:trace contextRef="#ctx0" brushRef="#br0">14625 14875 1167 0,'-11'0'115'0,"0"0"-28"16,1 1-43-16,2-1-6 0,-2 0-16 0,0 4-10 15,2-2 11-15,-4 1-12 0,3 2-2 16,-4 0-5-16,1-1 3 0,1 3 5 0,-1 1-7 16,-1 2 1-16,3-1 2 15,0 0 1-15,-4 0 7 0,2 3 8 0,-1-2 7 16,3 3 6-16,-3-2-7 0,1 0-2 16,-1 5-5-16,1 2 0 0,-1 0-3 0,1 0-2 15,-1 1-1-15,3 3 1 0,-4-4 2 16,1 10 4-16,1-5-3 0,7-2 1 0,-5 1-3 15,7 1-6-15,-1 0 0 0,1-5 1 16,1 5-4-16,4-1 4 0,3 3-6 0,-1 0 1 16,7 7 1-16,-3-4-3 0,6 0 2 15,-3-2-2-15,8-2-2 0,-2-4 1 0,-2-2-5 16,-1-1 2-16,12 3 0 0,-3-4 1 16,-5-7-3-16,3 3 1 0,2-3 4 15,0-3-5-15,4-3 1 0,-3-1 1 0,1-2-1 16,5 0 3-16,11-5-4 0,-1-1-1 15,-4-1 4-15,2-3-4 0,-3-1-1 0,-1-1 0 16,-1-1 2-16,-8 2-2 0,5-5 1 16,-3 0 1-16,-4 1 2 0,-6 1-1 0,2 1 0 15,2-10 0-15,-2 5 1 0,-4 0-2 16,0 1 2-16,-3-2 1 0,1 2 0 0,-3-6-5 16,-2 1-3-16,1-1-1 0,-5-2 0 15,3 0 0-15,-4 0-1 0,2-2 7 16,-3 2-2-16,-2 4 0 0,0 1-4 15,-2-1 3-15,-3-1 0 0,4 1 0 0,-8 0-1 16,1 1-1-16,0-1 3 0,-7-8-3 16,-4 5 2-16,-1 5 1 0,0-4 0 0,3 5-6 15,-6-3 7-15,4 5-1 0,-2 4-6 16,-11-4 8-16,7 5-9 0,5 1 6 0,-5 3-2 16,-13-2 4-16,6 3-6 0,5 4 7 0,-3 0-8 15,1 4-1-15,0 0 4 0,-10 5 2 16,11 1 0-16,-9 1 0 0,7 4-4 0,-5 3 4 15,8 0-3-15,0 2 2 0,2-2-12 16,5 4-6-16,-2 1-19 0,7-2-13 16,5-3-10-16,2-1-38 0,-2 3-25 15,7-4-36-15,3 4-330 0,0-6 1 0</inkml:trace>
  <inkml:trace contextRef="#ctx0" brushRef="#br0" timeOffset="815.4">15456 14865 1315 0,'-9'-2'-21'0,"3"0"18"15,-3 0-3-15,3 0 11 0,-4 2 12 16,-1 0 9-16,3 0 17 0,-5 2-2 16,-2 2 2-16,5 2 11 0,-9 0-1 0,4-1-5 15,-1 7-1-15,-6-1-3 0,5 2 3 16,-1 0-4-16,-1 3-3 0,-2 4-5 0,0-1 0 16,0 4-1-16,2 1-4 0,3-1-6 0,-4 1-3 15,1 1-2-15,-1 5-2 0,3-3 0 16,1 3-3-16,-2-3 0 0,1 1-4 0,7-4 2 15,1-1-1-15,3 2-1 16,0-2-2-16,4 0-1 0,0-2 1 0,0-2-3 16,4 0-1-16,0 2-4 0,0-2 2 15,2-1-4-15,3 0 0 0,-1-4-11 0,4 2 0 16,-1-1-6-16,1-2 3 0,3-2-1 16,-1 1-5-16,5-3 4 0,2 1 2 0,0 0 2 15,0-5 1-15,2 1-1 0,4 1-4 16,-2-3 9-16,4 0-3 0,0-2 2 0,-2-2 1 15,3 0-2-15,4 0-9 0,10-4 5 16,0-4-9-16,-2 1 1 0,0-2-4 0,-3-5 1 16,-2 1 7-16,3-2-2 0,-4 0 7 15,-1-1-4-15,-1 1 0 0,-5-3 0 0,-4 2-2 16,2-5 9-16,-8 3-2 0,-2 0 0 0,5-6 5 16,-6 3 6-16,-3 0-1 15,-3-2 5-15,2-6 3 0,-1-1 6 0,-6-4-7 16,4 2 0-16,-2-7-4 0,-4 1 4 15,-1 5 4-15,-4-8 1 0,2 1-6 0,-5 3 0 16,2 1 2-16,-4 2-1 0,1 9 3 16,0 4 2-16,-3 0 0 0,-2 4-4 0,-10-6 1 15,5 8-1-15,-6 3-8 0,1 1 6 16,-2 6 0-16,-10-3 0 0,-2 4-2 0,9 4-2 16,-6 0-7-16,4 4-14 0,-10 2-14 15,0 1-22-15,7 3-31 0,-3 1-30 16,5 4-50-16,1 0-246 0,9 0 74 15</inkml:trace>
  <inkml:trace contextRef="#ctx0" brushRef="#br0" timeOffset="17998.98">11062 17068 1017 0,'0'0'-77'0,"-10"1"19"0,10-1 8 0,-4 2 13 16,4-2 2-16,-8 3 11 0,3-3 10 16,5 0 7-16,-6 3 3 0,2-1 3 0,4-2 4 15,-6 4-1-15,-1-3 2 0,3 2 9 16,3 0-1-16,-6-1-3 0,7-2 5 0,-6 6-2 16,1-4-7-16,-1 2 6 0,2 0 1 15,-5-1-4-15,6 3 7 0,-4-3 4 0,2 3 8 16,-3 0 3-16,1 0-4 15,2 0 2-15,0-3 1 0,0 4-2 0,-2-1-2 16,3 0 2-16,-5 1 2 0,3 1-2 16,0 2-3-16,1-3-4 0,-3 2 3 0,2 1 4 15,0 0-6-15,1-1 2 0,-3 1-4 16,4 1 4-16,0-2 1 0,0 2-7 0,-1 1 1 16,2-1 0-16,-4-2-5 0,4 3 2 15,1-2-3-15,2-1-1 0,0 3-1 0,2-5-3 16,-2 2 5-16,3-4 9 0,1 3-15 15,-1 0-3-15,-2-2-1 0,8-1 4 16,-6 0-9-16,9-2 3 0,-4-1-23 16,4-1-31-16,3 1-34 0,2-1-34 0,-1-1-49 15,6-1-182-15,0 1 132 0</inkml:trace>
  <inkml:trace contextRef="#ctx0" brushRef="#br0" timeOffset="18539.89">11545 17092 933 0,'-3'-3'-11'0,"1"-2"22"15,-5 4 6-15,7 1 18 0,-11-2 5 16,11 2 15-16,-12 2 9 0,5-2 6 0,-1 4 2 16,-2-1 1-16,0 5-4 0,-3-1-6 15,-1 3 5-15,2-1-2 0,-2 6-1 0,1 3 4 16,-1-3-11-16,1 1-2 0,-1 2-2 15,1 3-4-15,-6 3-1 0,6-3-6 16,5-2-5-16,-1-2-1 0,1 4-5 16,1-5-4-16,5 2-2 0,-1-2-4 0,3 0-3 15,0-3 1-15,0 2-7 0,2-4 2 16,1 1 1-16,2-3-8 0,3-1 0 0,1-1-13 16,-1-2-6-16,2-4-6 0,3 1 0 15,1-4 3-15,1-2-1 0,-2 0 10 0,2-3-5 16,2-4 2-16,-3 0-1 0,1-5 4 15,-2-2 0-15,-3-1-3 0,-2-2 6 0,1-3-3 16,-3 4 2-16,-2-3 2 0,-1 4-7 16,-1 4 2-16,-2 2-2 0,0 0 0 15,-5 2-1-15,1-1-7 0,-1 4-2 16,4 3-21-16,-6-1-21 0,2 3-34 0,-2-2-30 16,2 4-50-16,5 1-83 0,-8-2-216 15,8 2 20-15</inkml:trace>
  <inkml:trace contextRef="#ctx0" brushRef="#br0" timeOffset="19420.09">12077 16842 1354 0,'0'-5'30'0,"0"1"16"16,0 1 4-16,0 3-1 0,0-4 0 16,0 4-2-16,0-6-1 0,0 6-3 0,0 0-5 15,0 0 1-15,0 0-1 0,0 0-2 16,-2 17-5-16,-1-6-4 0,1 1 0 0,0 4 1 16,-3 6 13-16,0 3-2 0,-2-3 6 15,1 2 0-15,-1 1 0 0,2 2-2 0,-6 5-9 16,2-6-4-16,6-1-3 15,-6-5-1-15,4 0-2 0,4-4-2 0,-3 2-2 16,1-3-1-16,-1-2-2 0,4-2-3 16,0-1-4-16,-1-1 1 0,-2 1-2 0,3-5-1 15,0 1-5-15,0-2-13 0,0-4-6 16,0 3-18-16,0-3-6 0,0 0-3 0,0 0-5 16,0 0-4-16,-2-15 7 0,0 9 4 15,2-1-2-15,-3-2 3 0,1-1 5 0,1 2 7 16,-1 1 3-16,-5-2 1 0,1 1 6 15,2 1 1-15,-3 1 1 0,3 0-1 0,-5 2 6 16,-1 1 3-16,2 1 3 16,-1-1 7-16,-1 3-2 0,-1 3 7 0,1-1 1 0,-2-1 2 15,0 3 6-15,0 0-2 16,-1 1 1-16,3 1 5 0,2 2-3 0,-1-1 0 16,-4 5 4-16,3-1-1 0,2 2-2 15,-1 3-3-15,3-3-1 0,0 2-1 0,3-4 0 16,0 2-4-16,1 0 1 0,2-1-5 15,-3-1 4-15,6-2 2 0,-1 3-2 0,1-4-3 16,4 1 0-16,0-4 2 0,-1-1-1 16,2 1-2-16,3-4 2 0,1-1-4 0,3-1 0 15,4-4-3-15,3-1 2 0,2-3 0 16,-3 0 3-16,1-1-3 0,6-6 0 16,1-2-11-16,1 2-4 0,-5-4 0 15,-3 5 3-15,-6 2-2 0,1 0 0 0,2 0 1 16,-6-3 2-16,-1 5 2 0,-2 0-1 15,1-1 1-15,-1 1 0 0,-1 1 3 0,-3 2 1 16,3-2 0-16,-6 2 1 0,6-1 4 16,-5 3 6-16,-2-1 0 0,3-1 0 0,-3 2 1 15,0-1 6-15,-2 3 1 0,0 0 0 16,0 4 1-16,-4-7 1 0,1 5 5 0,3 2-4 16,0 0 3-16,-8-2 5 0,8 2-6 15,0 0 5-15,-14 7-2 0,4-3-1 0,2 2 2 16,0 2 2-16,-3 1-6 0,3 1 0 15,0 0 3-15,-1 4-6 0,1-5 1 16,1 4-6-16,-1 1-1 0,4-3-5 0,3 1 5 16,-2-1 0-16,1-1-7 0,0-1 6 15,2 0-7-15,4 1-3 0,0-2-22 0,0-1-22 16,3-1-17-16,3-1-15 0,3 1-37 16,5-3-38-16,6 1-43 0,3 0-78 15,3-2-316-15,-2 0-86 0</inkml:trace>
  <inkml:trace contextRef="#ctx0" brushRef="#br0" timeOffset="20161.52">12775 16966 1549 0,'-3'-4'-29'0,"3"4"1"0,-3-2 13 0,3 2 21 16,0 0 15-16,-4-4 4 0,4 4 8 16,0 0-2-16,0 0-4 0,0 0-1 15,0 0-2-15,0 0-2 0,0 0 0 0,2-7-8 16,-2 7 0-16,0 0 0 0,0 0-5 16,0 0-4-16,0 0 3 0,6 11 0 0,-4-7 0 15,-2 1 0-15,0 1 0 0,0 1 1 16,-2-1-2-16,1 0-1 0,-2 1 12 0,-1 1 4 15,-1-1 6-15,2 1 0 0,-2 0 2 16,-1-3-1-16,-2 1 3 0,2 1-8 16,-3-2 3-16,3 0-1 0,-3-3-4 0,6 2-3 15,-4-4 1-15,7 0-5 0,-8 0-4 16,8 0-4-16,0 0 3 0,-9-6 3 0,6 2-7 16,3 1-4-16,0 3 2 0,0-10-1 15,0 6-3-15,3 0 2 0,-1-1 3 0,0 1-8 16,3 2 4-16,-4-1-2 0,-1 3 2 15,4-7-1-15,-4 7 3 0,3-3-2 16,-3 3-2-16,7-4 1 0,-7 4-6 0,0 0 7 16,0 0-1-16,3-2-2 0,-3 2-1 15,0 0 6-15,0 0-23 0,0 0-16 0,0 0-21 16,0 0-37-16,0 0-38 0,0 0-53 16,0 0-87-16,0 0-216 0,0 0 7 15</inkml:trace>
  <inkml:trace contextRef="#ctx0" brushRef="#br0" timeOffset="20748.89">12677 17455 1265 0,'0'0'-8'16,"0"0"27"-16,0 0 9 0,0 0 10 16,0 0 10-16,0 0 7 0,0 0-3 0,4-11 2 15,-4 11-8-15,4-5-4 0,-4 5-3 16,6-3-7-16,-2 1 1 0,-4 2-5 0,10-3-6 15,-10 3-1-15,3 0-3 0,-3 0 5 16,9-2-11-16,-9 2 5 0,6 0-3 0,-6 0-4 16,9-2 1-16,-9 2-4 15,0 0 2-15,6 2-1 0,-6-2 0 0,4 3 5 16,-4-3-5-16,0 4-1 0,0-4 2 16,0 0-1-16,0 0 2 0,0 0-1 0,-4 8 2 15,4-8-3-15,-5 2 0 0,5-2-1 16,-8 2 2-16,8-2-2 0,-7 0-3 0,7 0 0 15,0 0-1-15,-12 0-7 0,12 0-4 16,-4-6-8-16,4 6-6 0,-7-3-11 0,7 3-5 16,0-7 7-16,0 7-1 0,-2-3 8 15,2 3-4-15,2-6 2 0,-2 6 9 0,0 0-4 16,3-9 5-16,-3 9 5 0,0 0 0 16,4-1-2-16,-4 1 3 0,0 0 1 15,0 0 1-15,0 0 15 0,11 10-2 16,-9-6 1-16,0 0 3 0,-2-1 0 0,0-3 6 15,0 8-4-15,-2-4-4 0,2-2 3 16,-7 5-1-16,5-3-2 0,-2-2-11 0,-3 1-33 16,-1-1-51-16,-1 0-62 0,1 0-100 15,4-2-180-15,4 0 60 0</inkml:trace>
  <inkml:trace contextRef="#ctx0" brushRef="#br0" timeOffset="21492.53">13504 17123 1231 0,'2'-8'39'0,"-2"4"7"0,1 1 3 16,-1-1 3-16,3-2 7 0,-1 0 0 0,5 3-2 16,-6-3 0-16,4 0-6 0,1 0-4 15,-2 1-5-15,0 1-4 0,4 0-8 0,-3 1-1 16,3-2-3-16,-4 2 0 0,5 1-4 16,-5 2-3-16,5-2-5 0,-9 2 3 0,13 4-4 15,-8-2 0-15,2 4 0 0,-1 1-2 16,1 2-3-16,-4 3 0 0,6 3-3 0,-5-2 4 15,-2 0 2-15,0 4-2 16,-2 1-5-16,-2 1 2 0,0-3-2 0,-2 4 8 16,-3-4 5-16,2 3 8 0,-5 0 4 15,0 0 4-15,2-4 8 0,-2-1 8 0,-1-3 5 16,-4-1 6-16,1-4 1 0,-1 1-5 16,3-4 2-16,-1-3-5 0,0 0-2 0,0-6-5 15,-1 0-7-15,1-3-5 0,3-4-6 16,-1-6-8-16,7-6-23 0,0 1-12 0,2-3-21 15,4 3-12-15,1-3-23 0,0 3-12 16,2 5-27-16,0-1-23 0,4 2-36 0,2 1-34 16,-1 4-55-16,2 6-341 15,1-1-99-15</inkml:trace>
  <inkml:trace contextRef="#ctx0" brushRef="#br0" timeOffset="21928.39">14108 17037 1532 0,'0'-3'-24'0,"2"-3"46"0,-2 6 21 16,2-6 13-16,-2 6 17 0,0-6 10 16,0 6 1-16,0-3 2 0,0 3-2 0,0 0-5 15,0 0 4-15,0 0 1 0,0 0-2 16,-8 21 2-16,1-6-6 0,2 0-1 15,-7 4 6-15,-1 9-5 0,-4 2 0 16,-1 1-7-16,1-1-3 0,3-2-3 0,-2 1-7 16,3-5-13-16,2-3 2 0,-2 0-2 15,1-3-11-15,4 2-6 0,1-6 0 0,-3 2-1 16,6-4-27-16,0-4-40 0,-1 2-55 16,0-2-52-16,5-3-70 0,0 0-72 0,5-2-130 15,0-1-30-15,-5-2-131 0,17-2-81 16</inkml:trace>
  <inkml:trace contextRef="#ctx0" brushRef="#br0" timeOffset="22219.62">14309 17132 1586 0,'0'-4'6'15,"0"0"1"-15,0 4 6 0,5-6 13 16,-5 6 0-16,0 0 10 0,0 0 15 0,0 0 11 16,0 0 3-16,2 14-3 0,-4-7-2 15,2 5 0-15,-3 1-1 0,0 2 2 0,-2 0-5 16,3 5-5-16,-2-4-7 0,1 2-1 16,-2 0-5-16,0-1-7 0,3 2-1 15,-2-2-4-15,-2-2-7 0,3-2 4 16,0 1-23-16,1-3-30 0,-3 1-32 0,3-5-37 15,-1 0-57-15,3 0-52 0,0-4-76 16,5-1-295-16,-5-2-80 0</inkml:trace>
  <inkml:trace contextRef="#ctx0" brushRef="#br0" timeOffset="22527.99">14339 17077 1488 0,'-3'-6'-17'15,"1"1"10"-15,2-1 29 0,0 2 7 16,0 4 11-16,0-7 12 0,0 3 12 0,0 4 8 16,2-4-5-16,-2 4-6 0,0-6-7 15,0 6-9-15,5-3-3 0,0 1-4 0,-5 2-5 16,5-2-4-16,-5 2 0 0,9 0-5 16,-9 0 0-16,8 4-5 0,-1-1-3 0,-3 1 1 15,5 0-2-15,-6 3-1 0,4-1 0 16,-4 0-2-16,0 3-2 0,1 1-1 0,-1-1 2 15,-1 1-4-15,-2 1 2 0,0-2-3 16,-2 3 1-16,-1-3 2 0,-1 2-1 0,1-3-1 16,0 2 4-16,-6-1-4 15,1-3 0-15,2 2-4 0,-5-5-23 0,5 1-37 16,-3-2-57-16,1-6-56 0,0 2-88 16,1-3-350-16,5-3-108 0</inkml:trace>
  <inkml:trace contextRef="#ctx0" brushRef="#br0" timeOffset="23633.46">15233 16953 1560 0,'0'0'-44'0,"0"0"20"0,0 0 20 15,2-4 12-15,-2 4 16 0,0 0 6 0,0 0 2 16,0 0 2-16,0 0-11 0,0 0-3 16,0 0-1-16,0 0 1 0,0 0-4 0,10 0-4 15,-10 0 3-15,0 0-1 0,7 4-6 16,-7-4 0-16,6 3-1 0,-6-3 1 0,4 4 3 15,-4-4-5-15,5 2-1 0,-5-2 4 16,0 0-5-16,2 2-2 0,-2-2 5 16,0 0-2-16,1 3 4 0,-1-3 3 0,0 0-4 15,0 0 4-15,0 0-4 0,-10 2 0 16,10-2-4-16,0 0-1 0,0 0 2 0,-17-3 2 16,17 3-2-16,-8-4-2 0,8 4 0 15,-5-2-2-15,5 2 3 0,-5-4-4 0,5 4 0 16,-5-3-1-16,5 3-1 0,-2-4 1 15,2 4-2-15,0 0-1 0,0-4 0 0,0 4-3 16,0 0 5-16,0 0-3 0,0 0-10 16,0 0-14-16,0 0-23 0,0 0-40 0,0 0-35 15,0 0-61-15,0 0-287 0,0 0 19 16</inkml:trace>
  <inkml:trace contextRef="#ctx0" brushRef="#br0" timeOffset="24168.53">15312 17295 1263 0,'-3'3'-11'0,"3"-3"21"0,-2 2 23 0,2-2 13 16,0 0 6-16,0 0-3 0,0 0 0 16,0 0-4-16,0 0-6 0,0 0-4 0,0 0-7 15,0 0 2-15,15-9-8 0,-14 5 2 16,6 2-4-16,-1 0-5 0,-4-2 2 0,2 0-8 16,3 3-1-16,-7 1-2 0,6-4 4 15,-2 2-5-15,-4 2 2 0,5-4-1 0,-5 4 1 16,0 0-2-16,0 0-2 0,0 0 3 15,0 0 2-15,0 0-6 0,0 0 7 0,-5 13-8 16,-2-8 2-16,4 0 0 0,-4-1 0 16,3 0-6-16,-4-1 2 0,1 3 2 15,3-4-5-15,-3 1-8 0,5-1-8 16,-3 0 4-16,5-2-7 0,-7 3 11 0,7-3-3 16,0 0 3-16,0 0-6 0,-8-7-4 15,8 7 2-15,0 0-4 0,4-7 11 0,-4 7 2 16,6-5 1-16,-4 3 0 0,3-2-2 15,-5 4 5-15,3-2-1 0,-3 2 0 0,9-4-4 16,-6 2 10-16,-3 2-5 0,0 0-4 16,8 0 7-16,-8 0 1 0,0 0 1 0,0 0-1 15,10 4 3-15,-10-4 1 0,0 0 5 16,0 0-12-16,-2 6-21 0,2-6-22 16,-6 5-27-16,-1-3-43 0,7-2-75 15,-10 4-173-15,5-4 119 0</inkml:trace>
  <inkml:trace contextRef="#ctx0" brushRef="#br0" timeOffset="24717.36">16263 16852 1076 0,'-5'0'64'15,"5"0"12"-15,-7 2 12 0,7-2 9 0,0 0 9 16,0 0 2-16,0 0 0 0,0 0-1 16,0 0-13-16,17 2-7 0,-17-2-4 15,18 0-12-15,-5 0-8 0,0 1-3 0,1-1-12 16,3-1-16-16,0 1-37 0,4-2-47 15,0 2-58-15,-2-2-54 0,2 1-65 0,0-1-386 16,-2 1-114-16</inkml:trace>
  <inkml:trace contextRef="#ctx0" brushRef="#br0" timeOffset="25120.3">16557 16830 1651 0,'0'0'-9'0,"-4"-2"12"15,4 2 20-15,0 0 13 0,-8 4 9 16,3-1 8-16,5 3 11 0,-1 1 2 16,-1-1-6-16,2 4-3 0,0 1-6 0,-3 3-4 15,3 0-9-15,0 4-3 0,-4 0-3 16,2 7-1-16,-1-4-5 0,3-3 1 0,-3 7-4 16,-2-4-5-16,1-2 0 0,0 3-1 15,-2-4-3-15,2-2-1 0,-7-1 2 0,5 0-4 16,-3-3 3-16,-1-3 0 0,-3 1-1 15,5-2-4-15,-7-3 5 0,1 1-6 0,-1-4 2 16,0 1-4-16,-2-3 3 0,3 3-5 16,-1-3-1-16,3 2 4 0,-3-2-4 0,4 0 0 15,-2 1 0-15,5-2 2 16,1 1-3-16,7 0-2 0,-13 0-1 0,6 0 3 16,7 0-4-16,-8-2 1 0,8 2 0 15,-2-3 1-15,2 3-2 0,0 0 4 0,0 0-2 16,14-5-1-16,-6 5 4 0,5-2-4 15,2 0 8-15,6 0-10 0,2 0-2 0,2-1-22 16,5-2-30-16,-2 4-30 0,17-3-53 16,-9 0-36-16,4-2-68 0,-7 5-388 0,-8-3-130 15</inkml:trace>
  <inkml:trace contextRef="#ctx0" brushRef="#br0" timeOffset="25500.35">16903 16821 1667 0,'3'-3'-5'0,"-3"3"24"0,4-2 10 16,-4 2 13-16,0 0 1 0,4-2 7 0,-4 2 17 15,0 0 11-15,0 0 5 0,-1 16-3 16,-2-7-1-16,-4 6-6 0,2 7-7 0,-8 7-3 16,1 5-6-16,-5 2 7 0,-5 10-3 15,-3 1-5-15,-2 2-6 0,2-2-6 0,-3-2-1 16,3 1-2-16,0-3-10 0,5-9 0 15,0-3-3-15,3-3-6 0,7-8-2 16,2 1-40-16,-1-7-29 0,5-1-49 16,0-4-50-16,2-2-75 0,2-4-80 0,0-3-132 15,4 2-146-15,-4-2-80 0</inkml:trace>
  <inkml:trace contextRef="#ctx0" brushRef="#br0" timeOffset="25757.12">17061 16996 1528 0,'-4'-2'-33'0,"4"2"13"0,0 0 18 16,-7 11 6-16,5-3 25 0,1 3 9 15,-4 0 13-15,-1 4 5 0,3 4 1 16,-5 2-1-16,4 0-10 0,-2 4-5 0,1-1-3 15,2-1-5-15,-1 0 0 0,-1-5-3 16,0 4-9-16,4-4 1 0,-1 0-20 0,-5-3-31 16,5-4-29-16,1 0-52 0,-4-3-50 15,5-1-77-15,0-1-252 0,0-5 6 0</inkml:trace>
  <inkml:trace contextRef="#ctx0" brushRef="#br0" timeOffset="26074.18">17047 17028 1373 0,'0'-7'12'0,"-2"-1"24"16,2 2 23-16,0 0 13 0,-3 1 14 15,3-1 15-15,-2 3-1 0,2 3-5 0,0-10-6 16,0 6-6-16,0 4-8 0,0-7-6 16,2 3-9-16,1 0-7 0,0 2-5 0,-1-1-1 15,5 1-6-15,-3 0-4 0,5-1-5 16,-6 2-4-16,-3 1-3 0,15 0-2 0,-8 1-3 15,-2 2-1-15,5 1-2 0,-5 1-4 16,2 3 3-16,-1-1-6 0,-2 2 0 16,4 3 0-16,-5-1 1 0,1 0-3 0,1 3-1 15,-3-1 2-15,-2-1-3 0,0-1 0 16,-2 0 1-16,-1 2-2 0,-3-1-1 16,2-1-16-16,-3 0-25 0,2 1-28 0,-7-4-27 15,2-1-38-15,2-4-63 16,-5 3-69-16,4-4-139 0,1-2-154 0,0 0-56 0</inkml:trace>
  <inkml:trace contextRef="#ctx0" brushRef="#br0" timeOffset="28116.35">12344 16463 1390 0,'0'0'-83'0,"-12"-1"21"15,12 1 16-15,-6-3 14 0,6 3 12 16,-9-2 14-16,9 2 13 0,0 0 10 0,-8 0 5 16,8 0-1-16,0 0 5 0,-5-1 6 15,5 1 1-15,0 0-8 0,0 0 2 16,0 0-7-16,0 0-6 0,0 0 2 0,0 0 8 15,0 0-6-15,0 0 1 0,0 0 2 16,0 0-7-16,0 0 4 0,0 0 14 0,28 0-1 16,-15 0-6-16,1 0 5 0,4 0 15 15,4 0-6-15,3 0 4 0,3 1-7 0,4-1-3 16,2 2 6-16,7 1-11 0,5-2 0 16,0 3-4-16,1-2-5 0,3 0 1 0,0 0 0 15,3 2-1-15,-2-4-3 16,1 3 0-16,-2-1-2 0,2 2-4 0,-1-1 1 0,1 4-6 15,-1-6 3-15,-3 1 0 16,2 6-1-16,3-6-4 0,-2 3 3 0,-1-3-4 16,0 0 4-16,2 2-3 0,1-3 1 15,-3 3 0-15,-1-1-1 0,-1-1 1 0,1 1-3 16,-6-3 0-16,6 0 2 0,-4 0-2 16,2 0 6-16,-1 0-4 0,-9 0-2 0,10 2 0 15,1-4-1-15,-2 4 0 0,1-2-1 16,-7 0 1-16,3-2 4 0,7 2-3 0,-3 0 0 15,1 2-1-15,1-4 1 0,-1 4 2 16,2-2-4-16,1 2-1 0,-5-4 2 16,3 2 1-16,-12 0 0 0,-4 0 2 15,1 0-3-15,-4 2 3 0,-5-2 1 0,-2-2-6 16,-3 4 3-16,2-4 3 0,-6 2 2 16,-1 0-7-16,-3 0 4 0,0-2-1 0,0 0-2 15,-6 2 3-15,4 0-3 0,-5-1 4 16,5 2-3-16,-10-1-3 0,12 0 3 0,-7-1 0 15,-5 1-4-15,8 0-2 0,-8 0-18 16,9-2-31-16,-9 2-40 0,0 0-46 0,8 0-44 16,-8 0-76-16,0 0-233 0,9 0 0 15</inkml:trace>
  <inkml:trace contextRef="#ctx0" brushRef="#br0" timeOffset="31375.1">10870 18124 1323 0,'0'0'-20'0,"0"0"8"0,0 0 7 15,0 0 9-15,0 0-9 0,0 0 7 0,4-17 16 16,0 12-5-16,3-5-2 0,-4 0-6 15,4-3 4-15,1 0-3 0,3-2 2 0,0-2-2 16,-1-4 9-16,7-5 0 0,-2-1 2 16,1 1 4-16,-2-1 7 0,-1 6 10 0,-1 2-6 15,1 3 6-15,-2 2 0 16,-3 1 0-16,0 1-7 0,4 1 4 0,-7 2-6 0,3 0 2 16,-3 2-3-16,2 0-8 15,-4 1 0-15,4-1-2 0,-2 5-4 0,-2-1-4 16,-1 1 5-16,-2 2-7 0,0 0-2 15,11 3 6-15,-7 1-5 0,1 1 2 0,-2 3-4 16,-1-1 0-16,1 3 3 0,-1 1-1 16,2 1-4-16,-2-3 2 0,-2 1-2 0,2-1 4 15,0 0-8-15,-2 1 7 0,2-2-3 16,-2-1-1-16,0 1 5 0,0-2-3 0,0-1 3 16,3 1 9-16,-3-6-1 0,-3 8 7 15,1-6 8-15,0 1-6 0,2-3 2 0,-8 0-1 16,8 0-4-16,-10-3-2 0,3 1-2 15,1-3-2-15,-3 4-2 0,3-3-5 16,-1 2-23-16,2-2-26 0,-4 1-38 16,1 1-37-16,1-2-39 0,-1 4-55 0,8 0-349 15,-10 0-60-15</inkml:trace>
  <inkml:trace contextRef="#ctx0" brushRef="#br0" timeOffset="31975.87">11384 17810 1398 0,'0'0'-75'0,"-2"-5"16"16,2 5 18-16,0 0 18 15,0 0 17-15,0-5 9 0,0 5 11 0,0 0 4 16,0 0 4-16,0 0-2 0,0 0 7 16,0 0 14-16,0 0 8 0,0 0 9 0,0 23 13 15,-2-12-2-15,0 3 3 0,0 1-1 16,2 6-3-16,-5 4 0 0,3 1-6 0,-4 0-6 16,-1 1-4-16,6-1-6 0,-6 3-6 15,3-4 0-15,0-1-5 0,0-3-7 0,1-3 0 16,3-2-5-16,-2-2-6 0,2 0-29 15,0-5-21-15,-2 0-44 0,4-5-48 0,-2-1-60 16,5 1-43-16,-5-4-327 16,0 0-58-16</inkml:trace>
  <inkml:trace contextRef="#ctx0" brushRef="#br0" timeOffset="32319.6">11413 17814 1396 0,'0'0'-74'0,"0"0"34"16,-4-9 7-16,4 9 3 0,0 0 6 15,-2-8 9-15,2 8 0 0,0 0 9 0,0 0 3 16,0 0-6-16,0 0-11 0,8-8 16 16,-8 8-9-16,0 0 4 0,0 0 4 15,21 8 3-15,-21-8-4 0,12 10-4 16,-2-3 4-16,-3 2 15 0,3 1-10 0,-2 1 1 15,4 2-2-15,-4 0 10 0,3 6 10 16,-3 1 2-16,3 2-4 0,-4-1 3 0,-2 1 9 16,2 2 6-16,-4-4 8 0,-3 3-3 15,3-3-7-15,-6 1-1 0,2 2 0 0,-3-2-1 16,-1 0-8-16,2-3 3 0,-6 0-4 16,3-2 0-16,-7 2 0 0,2-5-9 0,1-2-10 15,-3-2-28-15,1 0-28 0,4-6-40 16,-4-3-58-16,4-1-265 0,3-4 74 15</inkml:trace>
  <inkml:trace contextRef="#ctx0" brushRef="#br0" timeOffset="32670.25">11797 17899 1041 0,'0'0'-51'16,"0"0"17"-16,0 0 14 0,0 0 26 15,0 11 25-15,0-5 9 0,0 2 12 0,0 5 5 16,0 0 7-16,0 6 0 0,-1 2-2 16,1 2-7-16,-3 3 4 0,-1-2-9 0,-1 3-10 15,4 0-1-15,-1-7-3 0,-3 3 0 16,1-4-12-16,2-1-5 0,0-2-44 0,0-2-49 16,0-7-59-16,0 2-72 15,2-3-215-15,0-5 71 0</inkml:trace>
  <inkml:trace contextRef="#ctx0" brushRef="#br0" timeOffset="33068.75">11809 17789 1067 0,'0'-5'-49'0,"0"5"19"0,0 0 18 0,0 0 6 16,0 0 9-16,0 0-3 0,0 0 8 15,0 0-4-15,0 0-4 0,0 0 4 0,10-8-4 16,-10 8 5-16,0 0 0 0,0 0 13 16,17 6 7-16,-16-2 0 0,6 1-7 0,-2-1 10 15,0 3 10-15,5 3-5 0,-5 1 13 16,3 5 4-16,3 0 0 0,-1 4-1 0,1 1-7 15,-1-1-2-15,-1 4-3 0,1 7-4 16,-2-4-4-16,1-3 5 0,-5 1-5 16,2 1-2-16,0-2 2 0,-6-1-5 15,5-2 2-15,-5-1-5 0,-3 0 2 0,1-2-2 16,-4 1 1-16,-3-4-4 0,-1 4 0 16,0-3-3-16,-3 0-3 0,3-4-23 0,-7 1-21 15,2-6-49-15,0-1-37 0,1-3-46 16,1 3-98-16,5-5-150 0,-2-1 77 0</inkml:trace>
  <inkml:trace contextRef="#ctx0" brushRef="#br0" timeOffset="33529.4">12616 17935 1097 0,'0'0'-21'0,"-5"-2"11"16,5 2 8-16,0 0 4 0,0 0 8 0,0 0 19 16,0 0 12-16,0 0 4 0,0 11-2 15,-1-3 13-15,1 1-6 0,0 4 8 0,1 3 0 16,-1 2 5-16,-1 3 1 0,1 0-7 15,-2 2-3-15,-3 1-3 0,1-1-7 0,2 2-1 16,0-5-6-16,-2-1-6 0,1 3-3 16,1-3 0-16,-1-3-5 0,0-3-1 15,1 1-36-15,0-3-33 0,-3 0-29 16,5-3-28-16,-1 0-40 0,-1-7-24 0,2-1-325 16,0 0 2-16</inkml:trace>
  <inkml:trace contextRef="#ctx0" brushRef="#br0" timeOffset="33916.57">12626 17909 1219 0,'2'-20'-71'0,"1"6"27"0,-3 0 36 16,0 5 10-16,4 1 16 0,-4 0-1 15,0 1 13-15,2 1 11 0,-2 6-2 0,1-11 7 16,-1 6-8-16,5-2-2 16,-5 7-6-16,7-9-5 0,-6 5-1 0,-1 4-3 15,9-3 0-15,-9 3-8 0,13-2 2 16,-13 2-7-16,0 0 4 0,20 2-4 0,-11 1-2 15,-3 1 4-15,1 2 1 0,-2-3-3 16,0 4-6-16,2 0 0 0,-4 0 6 0,0-1-1 16,1 1-5-16,-4 1 5 0,0-2-3 15,0 1 2-15,0-1 0 0,-2 2 1 0,0-2-8 16,-3-1 9-16,4 3-5 0,-4-5 4 16,1 3-2-16,-1 0 1 0,-3 1 0 0,3 1-2 15,-5-1 5-15,6 1-4 0,-4 3 6 16,2-1-1-16,-1 1-6 0,3 1 6 15,-2-1-6-15,2 2 1 0,1-1 2 16,1 1-2-16,2-2-2 0,0-1-1 0,0 1 1 16,2 0 0-16,3 2 3 0,2-3 1 15,-4 1 0-15,7 1-7 0,3 2 4 0,4 0-6 16,5 0 1-16,3 4-20 0,2-2-49 16,4-1-46-16,1-3-70 0,3 0-281 0,-8-1 25 15</inkml:trace>
  <inkml:trace contextRef="#ctx0" brushRef="#br0" timeOffset="34281.87">13071 18075 1247 0,'0'0'-6'0,"3"-2"4"0,-3 2 10 15,0 0 21-15,4-4-6 0,-4 4 7 0,0 0-2 16,0 0 15-16,0 0 2 0,1 12 0 15,-1-3-3-15,0 0-5 0,-1 5 5 0,-1 0 2 16,-3 4-3-16,1 0-9 0,3 5 1 16,-9 0-6-16,6-1 0 0,0-3-8 0,-2-1 1 15,3 2-2-15,-2-1-19 0,0-4-45 16,3-1-54-16,1-2-62 0,-2-1-87 16,3 0-198-16,-4-4 44 0</inkml:trace>
  <inkml:trace contextRef="#ctx0" brushRef="#br0" timeOffset="34540.32">13373 18348 1184 0,'0'0'-40'16,"0"0"10"-16,0 0 18 0,0 0 24 0,-8 22 10 0,4-13-1 16,-2 5 2-16,-3 2 0 15,1 4-3-15,0-1-2 0,-2 3-1 0,-2-1-6 16,0-1-2-16,-1-1-22 0,1 0-29 16,-1-2-55-16,3 0-79 0,1-4-147 0,-2 0 160 15</inkml:trace>
  <inkml:trace contextRef="#ctx0" brushRef="#br0" timeOffset="35156.21">13584 17993 878 0,'2'-1'24'0,"-2"1"-3"0,0 0 2 15,0 0 13-15,0 0 22 0,10 9 16 0,-7 1 11 16,-2 1 6-16,3 8-1 0,1 3-6 16,-1 5-4-16,-3 0-6 0,-1 1-6 0,0-1-9 15,3 0-4-15,-6 1-5 0,2-1-7 16,-3-2-2-16,-1-6-4 0,5-1-5 0,-2-2-3 16,0-5-3-16,2 0 1 0,0-1-3 15,-1-4-4-15,1-3 0 0,0-3-4 0,0 0 0 16,0 0 0-16,0 0 0 15,-7-17-7-15,4 4-5 0,3-5-4 0,3-1-3 16,-1-10-5-16,4-7-2 0,-2 1 2 16,3 2-4-16,-4 7 0 0,7 1 4 0,-7 2 2 15,4 1 3-15,-3 3-8 0,2 0 4 16,1 2 2-16,-4 0 0 0,4 0 3 0,-1 1-3 16,-2 2 2-16,4 0 2 0,-1 1 0 15,1 4-5-15,-1-1 6 0,-1 1 0 0,5 2-1 16,-5-3-3-16,4 4 1 0,-3 1-1 15,1 0-1-15,3 2 4 0,-5 1-2 0,4 2-1 16,0 2 1-16,0 1 0 16,-2 2 4-16,-2 2-2 0,0 0-2 0,-1 1 2 15,-1 1 3-15,-2 1-1 0,0-1 0 16,-2 3 2-16,-2-1-7 0,0 0 3 0,-5 1 3 16,3 1 0-16,-2 1 0 0,-1 1-1 15,-1-2 2-15,0-2-3 0,-1 2 8 0,6-2-1 16,-6 1 3-16,5-1-5 0,-3-1-1 15,1 1 0-15,2 1 0 0,0-2 4 0,-1 0-8 16,4 0 4-16,-1-3-3 0,-1 2 1 16,1 1 2-16,4 0-7 0,1-2 3 15,-1 1 2-15,-1 0-13 0,4 2-13 0,3 0-16 16,6 1-53-16,-1-3-52 0,6 3-58 16,2-6-352-16,5 3-57 0</inkml:trace>
  <inkml:trace contextRef="#ctx0" brushRef="#br0" timeOffset="36275.35">14134 17992 1363 0,'0'0'-97'0,"-2"-4"10"0,2 4 23 0,0 0 13 16,-5-6 8-16,5 6 17 0,0 0 20 15,0 0 24-15,0 0 16 0,0 0 10 0,-2-3 7 16,2 3 11-16,0 0 5 0,0 0 8 16,0 0 5-16,0 0 0 0,-3-5 0 0,3 5-3 15,0 0-5-15,0 0-4 0,0 0-9 16,0 0-4-16,0 0-6 0,0 0-6 0,0 0-2 15,-1-2-2-15,1 2-7 0,0 0-6 16,0 0 2-16,0 0-1 0,0 0-8 16,0 0-2-16,0 0 3 0,0 0 0 15,0 0-5-15,0 0-1 0,0 0-1 0,0 0-3 16,0 0-2-16,0 0-2 0,0 0 3 16,0 0-1-16,0 0 0 0,0 0 0 0,0 0-4 15,0 0 4-15,0 0-4 0,0 0-2 16,0 0 1-16,0 0 0 0,0 0 2 15,0 0-4-15,0 0 0 0,0 0 0 0,0 0-1 16,0 0 2-16,0 0 0 0,0 0-5 16,0 0 4-16,0 0-1 0,0 0 0 0,0 0 1 15,0 0-1-15,0 0-2 0,0 0 4 16,0 0 2-16,0 0 7 0,0 0-2 16,0 0 2-16,0 0-1 0,0 0 1 15,0 0 2-15,0 0 3 0,0 0 1 0,0 0 0 16,0 0 2-16,0 0 3 0,0 0 8 15,0 0 1-15,0 0 5 0,0 0-2 0,0 0-2 16,0 0 2-16,0 0-3 0,0 0-5 16,0 0 3-16,0 0-8 0,0 0 0 0,0 0-4 15,0 0 0-15,0 0 1 0,0 0-6 16,0 0 2-16,0 0-3 0,0 0-1 0,0 0 0 16,0 0-5-16,0 0 2 0,0 0-1 15,0 0 3-15,0 0-10 0,16 0 3 0,-16 0 1 16,9 2 1-16,-9-2 1 15,8 3-5-15,-1-1 0 0,-7-2 2 0,10 1 0 16,-6 3-3-16,5-2-1 0,-3 2 1 16,0-1 0-16,0 2 3 0,-1 0-4 0,2 0 2 15,-4 1-3-15,1 2 0 0,1-1 4 16,-5 1-3-16,1 2 0 0,-1-3 3 0,0 5 1 16,0-1 0-16,0 0-3 0,-1 0 1 15,-1 1-2-15,-3 1 5 0,1-1-1 0,0-1 0 16,-3-1-1-16,5-4 0 0,-1 6-1 15,-4-3 2-15,2 0-2 0,2-3 3 0,-6 2-3 16,5 0 0-16,-5-1 0 16,6 1-2-16,-9-4 3 0,9 3-2 0,-6 1 2 15,1-1 1-15,2-2-1 0,2 0-4 16,-3-3 6-16,1 4-3 0,2-3 1 0,-1-1 0 16,5-2 1-16,-3 5 2 0,-4-3-4 15,5 0 1-15,-2 1 1 0,4-3 2 0,-7 5-3 16,5-3 1-16,2-2-3 0,0 0 1 15,-3 6 1-15,3-6 3 0,-5 2-3 0,5-2 1 16,0 0 4-16,-5 1-5 0,5-1-2 16,0 0-1-16,0 0 6 0,-2 4-3 15,2-4 1-15,0 0 1 0,0 0-4 0,0 0-2 16,0 0 5-16,0 0-1 0,0 0-1 16,12 2 4-16,-12-2-3 0,0 0-4 0,10-2 5 15,-10 2 1-15,8-2-5 16,1 2 3-16,-3-3 0 0,2 1 0 0,1 0 0 15,-1 0-2-15,1-2-3 0,1-1 1 16,3 4 1-16,1-1-3 0,2-2 1 0,4 4 4 16,0-2-9-16,4 2-26 0,-1 0-29 15,0-1-24-15,1 2-37 0,-4-1-47 0,1 4-60 16,-2-4-82-16,1 2-123 0,0 1-107 16,-1 2-48-16</inkml:trace>
  <inkml:trace contextRef="#ctx0" brushRef="#br0" timeOffset="36657.41">14887 17857 1531 0,'0'0'11'0,"0"0"0"0,0-7 16 16,0 7 10-16,0-4 7 0,0 4 0 0,-3-4-1 16,3 4-2-16,0 0-5 0,0 0-5 15,-2-6-3-15,2 6-5 0,0 0-6 0,0 0-34 16,0 0-51-16,0 0-49 0,0 0-58 16,0 0-351-16,0 0-31 0</inkml:trace>
  <inkml:trace contextRef="#ctx0" brushRef="#br0" timeOffset="36891.44">14772 18191 1445 0,'0'6'9'0,"0"1"24"0,0-2 18 0,2-1 20 16,-2 1 17-16,0-1 16 0,1 2-1 15,-1-3 0-15,2 0-8 0,1 3-8 16,-3-3-8-16,2 1-8 0,2-1-7 16,-4-3-7-16,3 6-9 0,-3-3-20 0,0-3-36 15,1 3-38-15,-1-3-56 0,0 0-62 16,0 0-59-16,7 2-455 0,-7-2-173 0</inkml:trace>
  <inkml:trace contextRef="#ctx0" brushRef="#br0" timeOffset="47778.49">16646 17802 1624 0,'0'0'-155'0,"3"-2"12"16,-3 2 16-16,0 0 14 0,11 5 10 16,-7-3 18-16,3 1 0 0,-1 3 16 15,1-1 3-15,-4 1 6 0,-1 0 4 0,5 2 7 16,-3-1 2-16,-4-1 4 0,2 1 7 16,0 1 7-16,0-1 11 0,-4-1 17 0,2 0 18 15,-2 0 8-15,0-1 15 0,0-1 5 16,-4 2 9-16,1-3 12 0,2-1 3 0,-4 0 4 15,2 0 6-15,5-2-2 0,-8 2-3 16,8-2-9-16,-5 0-6 0,5 0-3 0,0 0-7 16,-10-4-1-16,10 4-5 0,-2-4-5 15,2 4-4-15,0-6-3 0,0 6-5 0,0-5 2 16,0 5-2-16,0-7-3 0,0 7-1 16,0-5-8-16,2 2 3 0,1-1 1 15,-3 4-2-15,4-6-5 0,-1 5 0 16,-3 1-1-16,1-5 1 0,-1 5-3 0,9-1-7 15,-9 1 3-15,3-2-4 0,-3 2 0 16,0 0 2-16,9-2 0 0,-9 2-3 0,0 0 0 16,6-2-1-16,-6 2 4 0,0 0-1 15,0 0-11-15,0 0-17 0,5 0-19 0,-5 0-40 16,0 0-29-16,0 0-71 0,0 0-209 16,0 0 94-16</inkml:trace>
  <inkml:trace contextRef="#ctx0" brushRef="#br0" timeOffset="48353.05">16610 18231 1067 0,'2'-3'9'16,"-2"3"17"-16,4-6 2 0,0 2 14 16,-4 4 9-16,2-5 0 0,0 1 9 0,3 2-1 15,-2-1-7-15,0-2-3 0,3 1-6 16,-1 2-6-16,1 2-8 0,-2-5 4 0,0 3-7 15,0 0-3-15,4 1-3 0,-3-1 1 16,-5 2-9-16,10-2 5 0,-5 2-4 0,-5 0-4 16,8-2 1-16,-8 2-2 15,9 2-1-15,-9-2-8 0,5 2 8 0,-5 1-6 16,0-3 6-16,3 4-2 0,-3-4 0 0,0 0-1 16,-4 9 4-16,2-7-5 0,0 3 5 15,-3-2-4-15,1-1-1 0,2 2 1 16,-4-2-4-16,1 1 5 0,4-1-2 0,1-2 0 15,-9 5 1-15,4-3 0 0,5-2 3 16,-3 3-1-16,3-3-6 0,-5 1 4 16,5-1-3-16,0 0 3 0,0 0-1 0,0 0-7 15,-4 2 4-15,4-2 1 0,0 0-2 16,0 0-3-16,0 0 4 0,0 0 0 0,0 0 1 16,0 0 0-16,0 0 1 0,0 0-2 15,0 0-3-15,0 0 3 0,0 0 1 0,9 7 0 16,-9-7-4-16,0 0 2 0,0 0-2 15,0 5-31-15,0-5-31 0,-7 2-34 16,7-2-50-16,-6 2-56 0,6-2-251 16,-10 1 36-16</inkml:trace>
</inkml:ink>
</file>

<file path=ppt/ink/ink1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9:20.966"/>
    </inkml:context>
    <inkml:brush xml:id="br0">
      <inkml:brushProperty name="width" value="0.05292" units="cm"/>
      <inkml:brushProperty name="height" value="0.05292" units="cm"/>
      <inkml:brushProperty name="color" value="#FF0000"/>
    </inkml:brush>
  </inkml:definitions>
  <inkml:trace contextRef="#ctx0" brushRef="#br0">1685 10814 5 0,'0'0'9'0,"0"0"2"0,0 0 3 0,0 0 7 16,0 0-3-16,0 0 1 0,0 0 0 15,0 0 8-15,0 0-4 0,0 0 2 0,0 0 6 16,0 0 4-16,0 0 3 0,0 0-2 16,0 0 10-16,0 0-4 0,0 0 7 0,0 0-7 15,0 0 5-15,0 0 4 16,0 0-10-16,0 0 5 0,0 0 5 0,0 0-4 0,0 0-1 16,0 0-13-16,0 0 9 15,0 0-2-15,0 0-5 0,0 0 0 0,0 0 5 16,0 0-15-16,0 0-2 0,0 0 10 15,0 0-12-15,0 0 3 0,0 0 2 0,0 0-9 16,0 0 9-16,-12 5-5 0,12-5-3 16,0 0 1-16,0 0-2 0,0 0 9 0,0 0-3 15,0 0 3-15,0 0-2 0,0 0 3 16,0 0 2-16,0 0 1 0,0 0 4 0,0 0-5 16,0 0 11-16,0 0-7 0,0 0 6 15,0 0-4-15,0 0 3 0,0 0 1 0,0 0 2 16,0 0-4-16,0 0 3 0,0 0 1 15,0 0-5-15,0 0-3 0,0 0 1 16,0 0-1-16,0 0-8 0,22-1 2 0,-22 1-4 16,10 0-2-16,-10 0 0 0,10 0-5 15,-10 0-3-15,10-2 1 0,0 0-1 0,-1 0-3 16,-1 2 1-16,3-1-2 0,-2-1-1 16,1-1-1-16,-2 2-3 0,5-1 3 0,0 0-2 15,-3 0 0-15,5 0-2 0,0 0 0 16,-2 0-1-16,0 0 2 0,2 1-1 0,-2-2 1 15,1 0-3-15,3 3 3 0,1-2 0 16,-4 0-3-16,7-2 1 0,-4 3-1 16,1-2 2-16,-1 2 1 0,5-1-2 15,-4 0 1-15,1 0-1 0,0 2 3 0,-5 0-3 16,4-2 2-16,-4 2-2 0,3 0 2 16,-4 0 0-16,-3 0-5 0,3 2 2 0,-1-4 2 15,1 2-5-15,-1 2 4 0,-1-2-1 16,1-2-1-16,2 2-1 0,-2 0 6 0,2 0-5 15,-3 0 8-15,0 0-7 0,1 0-3 16,-2-2 2-16,3 2 1 0,-3 0-2 0,4 0 1 16,-4 0 0-16,0-2 0 0,-2 2 3 0,4 0-3 15,-7-2 1-15,3 2 4 0,-1-1-4 16,1 1 3-16,-1-2-1 0,-7 2 0 16,10-3-3-16,-2 2 1 0,-3-1 2 15,-1 2 3-15,-4 0-8 0,8-2 6 0,-8 2-4 16,11 0 3-16,-11 0-4 0,6-2 2 15,-6 2 0-15,0 0-2 0,8 0 1 0,-8 0 1 16,0 0-1-16,0 0 1 0,7-2-2 16,-7 2 0-16,0 0 2 0,0 0-5 0,0 0 1 15,8 0-12-15,-8 0-22 16,0 0-21-16,0 0-34 0,0 0-43 0,0 0-55 0,0 0-103 16,0 0-262-16,0 0-57 0</inkml:trace>
  <inkml:trace contextRef="#ctx0" brushRef="#br0" timeOffset="2168.07">1847 11445 1405 0,'0'0'-60'0,"0"0"13"0,0 0 22 0,0 0 13 15,-5-3 4-15,5 3 8 0,0 0 18 16,0 0 4-16,0 0 4 0,0 0-1 15,0-6 6-15,0 6-9 0,0 0 4 0,0 0-1 16,0 0 0-16,0 0-6 0,0 0 1 16,3-4 5-16,-3 4-5 0,0 0 7 0,0 0-9 15,4-4-5-15,-4 4 7 0,0 0-5 16,8-2 1-16,-8 2 0 0,2-2 1 0,-2 2 2 16,10 0 0-16,-7-2-1 0,-3 2 2 15,9-3-1-15,-9 3 1 0,10-2 2 0,-2-1-7 16,-1 3 2-16,-1-2-4 0,4 1 5 15,-1-1-4-15,-1 2 1 0,1-1-4 16,-1-1 3-16,2 0 0 0,1 1-3 0,-2-3-3 16,3 3 1-16,1-1 1 0,-1 0-2 15,3 0 0-15,0 0-3 0,-2 0 0 0,-1 1 0 16,3-1-3-16,3 0-2 0,-3 0 0 16,0 2 0-16,0-3 4 0,2 2 1 0,0 1-2 15,1-2-3-15,1 0 4 0,0 0 2 16,2 2 3-16,0 0 3 0,0-2-2 0,0 2 3 15,2 0-1-15,-2-4 1 0,0 4 1 16,1 0 0-16,0-2-2 0,-1 2 3 16,4-1-2-16,-4 1-2 0,2 0 4 15,0 0-6-15,2 1 3 0,-1-2 0 0,1 2-1 16,-2-1 0-16,-1 2-1 0,5-2-2 16,-5 4-3-16,3-4 6 0,3 2-2 0,-8-2-4 15,2 0-3-15,-2 2 5 0,0-2-4 16,-2 0 5-16,4 0-3 0,-4 2-1 0,4-2-3 15,-4-2 2-15,3 2-1 0,0 0 0 16,1 0 0-16,-2-2 1 0,2 2 1 0,-6 0-5 16,3 0 2-16,1 0-2 0,-2 0 6 15,1 0-4-15,1 0-2 0,1 0 0 0,-2 0 5 16,2 0 0-16,-4 0-3 0,0 0-2 16,-5 0 0-16,1 0 1 0,2 0-3 15,-5 0 3-15,0 0-1 0,3 0 2 0,-4 0-1 16,-1 0 2-16,2 0-2 0,-1 0-2 15,-1 0 6-15,-8 0-7 0,13 0 6 0,-9 0 0 16,-4 0 0-16,13 0 1 0,-7 2 2 16,-6-2 3-16,11-2 1 0,-11 2 4 0,8 0-7 15,-4 2 3-15,-4-2 3 0,0 0-4 16,11-2 2-16,-11 2-5 0,7 0 0 0,-7 0 1 16,0 0-3-16,0 0 0 0,7 0 2 15,-7 0-4-15,0 0-2 0,0 0 2 16,0 0 5-16,0 0-4 0,11 0 0 0,-11 0-1 15,0 0 0-15,0 0 0 0,0 0-1 16,7 0-1-16,-7 0 3 0,0 0-8 16,0 0 11-16,0 0-7 0,0 0-2 0,5 0 5 15,-5 0-3-15,0 0-1 0,0 0 2 16,0 0 1-16,0 0-4 0,0 0 0 0,0 0-1 16,0 0-8-16,0 0-8 0,0 0-11 15,0 0-17-15,0 0-11 0,0 0-16 0,0 0-26 16,0 0-32-16,0 0-24 0,0 0-37 15,0 0-384-15,0 0-79 0</inkml:trace>
  <inkml:trace contextRef="#ctx0" brushRef="#br0" timeOffset="9095.64">4840 11953 1470 0,'0'0'-73'0,"-8"0"15"16,8 0 13-16,0 0 16 0,0 0 11 0,-7 0 13 16,7 0 3-16,0 0 18 15,0 0 3-15,0 0 19 0,0 0-4 0,0 0 5 16,-8 2 4-16,8-2 7 0,0 0-2 15,0 0 3-15,0 0 2 0,0 0 1 0,0 0-4 16,0 7 1-16,0-7-8 0,0 0 1 16,6 6 2-16,-2-4-7 0,-1-1 2 0,1 5 0 15,-1-5-3-15,2 1-3 0,-3 2-1 16,4-3 0-16,-1 1 2 0,3 0 0 0,-2 0-2 16,2 0-3-16,4 1-2 0,-4-3-2 15,2 0-2-15,2 2 2 0,1-1-4 0,2-1 0 16,2 0 0-16,-2 0-2 0,5 0-1 15,3 0-4-15,-1 0 3 0,3 2-6 16,-3-4-1-16,4 2 3 0,1 0-6 0,0 0 3 16,5 0-3-16,0 0-4 0,-4 0 2 15,2 0 0-15,2 0-3 0,1 0 4 0,-3 0-4 16,1-1 0-16,0 1-3 0,-1 0 3 16,2 0-1-16,-3 0 0 0,0 1 1 0,-2-1-1 15,-1-1 0-15,3 2 0 0,-4-1 0 16,-1 2-2-16,1 0 0 0,-2-2 1 0,-1 0-6 15,5 2 7-15,-7-2-2 0,1-2 0 16,2 2 0-16,-2 2 0 0,2-2 1 0,1 0-1 16,-4 0-1-16,3 0 1 0,1 0 0 15,-4 0 1-15,3 0-1 0,1 0 0 16,-3 0-1-16,4 4 4 0,-3-4-4 0,3 0-2 16,3 1-1-16,-4 1 4 0,3 2-2 15,-4-4 2-15,0 2-2 0,4-1 0 0,-4-1 1 16,3 2-2-16,-6-2 3 0,5 0-2 15,-2 0 0-15,-1 0-2 0,1 0 3 0,-1 0-2 16,2 0-1-16,-3 0-1 0,2-2 4 16,0 1-3-16,-2 1-1 0,-1 0-1 0,0-2 0 15,-3 2 2-15,1-2 0 0,4 0 2 16,-5 2 4-16,-3 0-4 0,0 0-3 16,-1-2 1-16,-1 2 1 0,0 0 3 0,-2-1-1 15,0 1-4-15,-2 0 4 0,-1-4-2 16,1 4 5-16,-8 0-2 0,13 0-1 0,-9 0-1 15,-4 0 0-15,9 0-2 0,-3-2 3 16,-6 2-1-16,8 0 1 0,-8 0 0 0,9 0 0 16,-9 0 1-16,6-2-2 0,-6 2 2 15,9 0 1-15,-9 0-3 0,0 0 2 0,8 2 0 16,-8-2 0-16,0 0-1 0,7-2 1 16,-7 2 2-16,0 0-6 0,0 0 5 0,0 0-2 15,0 0 1-15,8 2-3 0,-8-2 3 16,0 0-2-16,0 0 4 0,0 0-4 15,0 0 1-15,0 0-3 0,5-2 4 0,-5 2-3 16,0 0-8-16,0 0-13 0,0 0-22 16,0 0-27-16,0 0-44 0,0 0-48 0,0 0-69 15,0 0-139-15,0 0-185 0,0 0-60 16</inkml:trace>
  <inkml:trace contextRef="#ctx0" brushRef="#br0" timeOffset="10296.68">10059 11884 1393 0,'-10'0'-71'16,"10"0"23"-16,0 0 10 0,0 0 21 15,-6 0 1-15,6 0 16 0,0 0 12 0,-7 2 4 16,7-2 3-16,0 0 9 15,0 0 0-15,-2 6 6 0,2-6 0 0,0 0 13 16,0 0-4-16,9 4-3 0,-9-4 3 16,4 2 9-16,-4-2-1 0,6 2-2 0,0 0 0 15,-6-2-1-15,11 0-4 0,-5 0-3 0,4 0-1 16,-1 1 3-16,2-2-4 0,1 2 0 16,3-2-6-16,2 1 0 0,-1 0 0 0,6 0-5 15,-2 0 2-15,4 0-5 0,-1 1-1 16,0-1 0-16,6 0-7 0,3 0-2 0,-3 0 0 15,-4 0 5-15,2 0-9 0,3 0 0 16,-1-1 2-16,3 1-4 0,-3 0-3 0,0-2 2 16,-4 2 2-16,-1 0-7 15,-1-2 2-15,0 4 1 0,1-4-1 0,-6 2 2 16,1-2-3-16,-4 2 1 0,-1 0-1 16,1-1-4-16,-1 1 4 0,-1-1-1 0,-1 1-4 15,-2 0-19-15,0-2-16 0,-2 2-27 16,4-3-23-16,-5 1-49 0,1 1-41 0,3-1-89 15,0 0-304-15,-3 2-69 0</inkml:trace>
  <inkml:trace contextRef="#ctx0" brushRef="#br0" timeOffset="12584.21">15900 12041 1629 0,'0'0'33'0,"-2"-6"15"0,2 6 4 15,-1-2 8-15,1 2 10 0,-3-7 9 16,3 7 11-16,-4-1 11 0,4 1 7 0,0 0-8 16,0 0-4-16,0-6-7 0,0 6 0 15,0 0-9-15,0 0-8 0,0 0-5 0,0 0-4 16,4-3-4-16,-4 3-10 0,0 0 1 0,11 0-7 15,-11 0-4-15,8 0-5 16,-8 0-4-16,14-2-6 0,-4 2 3 0,2 0-4 0,1 0-2 16,3-2-3-16,1 0-3 0,8 2-2 15,0 0-2-15,2-1 1 0,7 1-5 16,-2 0 4-16,11-4-6 0,-5 4-4 16,-6 0 3-16,15-2-6 0,-6-2 2 0,3 3-5 15,-9-1-3-15,12-1 3 0,0-3-5 16,-2 1 3-16,4 1 1 0,-1 3 3 0,-2-5-4 15,7 5 3-15,-3-2-1 0,3-1 7 16,-3 3-1-16,7-2-7 0,-3 1 5 0,16 4-1 16,-14 1 1-16,1-3 5 0,12 3 2 0,-12-1-1 15,6 2-1-15,-9 2 3 16,9-1 2-16,-11-2-3 0,3 3 1 0,-3 1 0 0,11 0 0 16,-12-3-3-16,-3-1 1 0,-1 1 4 15,-4 1-4-15,1-1 4 0,-1 3-4 16,-12-6 1-16,-2 1 4 0,-4-2-7 15,-1 2 2-15,-4-2-1 0,2 0 3 0,-6 2-3 16,3-2 3-16,-4 0-6 0,0 0 7 16,-5 0-6-16,-2-2 4 0,4 2-5 0,-5 0 3 15,-1 0-1-15,3 0-2 0,-9 0 8 0,13 0-3 16,-7 0-3-16,-6 0-7 0,11 0 2 16,-11 0 4-16,6 0-5 0,-6 0 3 0,8-2 2 15,-8 2-8-15,0 0 3 16,9 2-2-16,-9-2-12 0,0 0-7 0,5 0-14 0,-5 0-12 15,0 0-19-15,0 0-18 16,9 0-27-16,-9 0-27 0,0 0-39 0,0 0-43 16,0 0-70-16,8-2-138 0,-8 2-201 15,0 0-128-15</inkml:trace>
  <inkml:trace contextRef="#ctx0" brushRef="#br0" timeOffset="15180.82">3751 12584 1589 0,'0'0'-91'16,"-7"-1"22"-16,7 1 20 0,0 0 20 15,0 0 12-15,0 0 10 0,-4-2 11 0,4 2 9 16,0 0 7-16,0 0 8 0,0 0 8 15,0 0-8-15,0 0 7 0,0 0 3 0,14-4 0 16,-14 4 2-16,12-2-1 0,-9 0-4 16,-3 2-5-16,13 0 8 0,-4 0-8 0,-1-2-5 15,2 0-1-15,5 2 1 0,0-1-6 16,2-2-1-16,1 2-4 0,6 1 1 0,-1-2-2 16,0 0 2-16,6 0-3 0,1 0 0 15,0 2-3-15,2-1-1 0,4 1 3 16,10 0-4-16,-1-2-5 0,3 2 5 0,-1 0 1 15,0 0-4-15,1 2 1 0,1-1 0 16,-4 1-3-16,2 2 5 0,-1-2-5 0,-4-1 3 16,-8 3-6-16,-3-4-2 0,-4 4-2 15,3-2-5-15,-1 0-3 0,-6 0-2 0,2-2 4 16,2 2-1-16,-1 0 0 0,0-1 3 16,-3-1-3-16,2 2 4 0,-3 1 1 0,1-2-1 15,3 1-2-15,2 0 9 16,-6-2-4-16,1 0-1 0,0 0-4 0,2 0 6 0,-1 2-1 15,-1-4 3-15,0 2-5 16,0 0 2-16,-2 0 5 0,2 0-4 0,2 0 0 16,-4 0 7-16,2-2-2 0,0 2-5 15,2-2 1-15,-3 1-2 0,-4 1 3 0,1 0 4 16,1-3-6-16,0 3 3 0,2-2 1 16,-6 2-4-16,1-1-7 0,-2 1-2 0,-1-2-5 15,1 2-3-15,-2-2-10 0,-1 2-4 16,-4 0-13-16,2-2-11 0,-3 2-19 0,4-2-14 15,-1 0-31-15,-6 2-49 0,4-2-218 16,-8 2 98-16</inkml:trace>
  <inkml:trace contextRef="#ctx0" brushRef="#br0" timeOffset="16588.75">7721 12562 996 0,'-13'0'-46'0,"13"0"8"0,-5-2 14 15,5 2 12-15,-8 0 3 0,8 0-3 0,-7-2 14 16,7 2 11-16,0 0 0 0,0 0 9 16,-8 0 3-16,8 0 2 0,0 0-3 15,-9 0 1-15,9 0 6 0,0 0-6 0,0 0-1 16,0 0-1-16,-4-2 0 0,4 2-2 16,0 0-7-16,0 0 11 0,0 0-16 0,0 0 6 15,0 0-5-15,16-6-4 0,-6 5 5 16,-5-1-2-16,5 2 9 0,3-2-2 0,2-2 6 15,2 0 7-15,5 1-5 0,-2 0 6 16,10-1 3-16,-1 3 5 0,0-3-8 0,13-2-2 16,5 3-1-16,-2 1-6 0,2 0 2 15,-2 0 1-15,4 0-4 0,-1 0-5 0,1 2 3 16,-1 0-5-16,2 0-3 0,-3 0 3 16,-2 0-7-16,2 0-6 0,-1 2-5 15,-4 0-4-15,-6 0-1 0,-5 0 1 16,3 0-10-16,-5-1 7 0,2 1-5 0,-1-2 8 15,2 5-8-15,-4-5 6 0,0 3-2 16,1-1-6-16,-1-2 14 0,1 1-2 0,1 1-3 16,-2 0 4-16,-1-2 0 0,1 3-1 0,-2-2 0 15,-1-1 1-15,4 0 3 0,0 0 4 16,-1 0 3-16,1 2-6 0,-4-2 0 0,0 0 7 16,0 0-5-16,0-2-3 0,2 2 1 15,-2 0-1-15,0 0 5 0,4-1-1 16,0 1-6-16,-3 0 6 0,-1 0 0 0,4 0-2 15,-3 0 0-15,2 0-10 0,0-3-1 16,-3 3-19-16,4-2-12 0,1 0-21 16,-5 2-20-16,-2 0-30 0,3-1-50 0,-6 1-168 15,0 0 152-15</inkml:trace>
  <inkml:trace contextRef="#ctx0" brushRef="#br0" timeOffset="22756.22">6664 13083 852 0,'0'0'-24'0,"0"-3"6"0,0 3 15 16,0 0 7-16,0 0 8 0,1-5 5 15,-1 5 3-15,0 0 5 0,5-3 4 0,-5 3 7 16,4-2 1-16,-4 2-3 0,6-2 12 15,-6 2 3-15,9-4-4 0,-5 2 1 0,0 0-5 16,-4 2 2-16,8-3 0 0,-1 0-2 16,0 3 5-16,-1-3-9 0,2 3-1 15,-2-2-3-15,5 1 1 0,-1 1-6 0,1-2 1 16,-1 0-5-16,1 2-1 0,1-2-2 16,1 2 3-16,4-3-1 0,-2 2-4 0,2 1-2 15,-4 0-5-15,2-2 4 0,2 2-1 16,3 0 2-16,-2 0-3 0,1 0-2 0,2 0-1 15,-2 0 2-15,-1 0-6 0,2-2 2 16,0 2 4-16,2 0-3 0,1 0-4 0,-1 2 1 16,2-4 1-16,-1 2 4 0,2 0-3 15,5 2-4-15,-5-2 2 0,2 3 1 0,5 0-2 16,-1-1 0-16,1 0 1 16,1 0-1-16,13-1 1 0,-1 2 1 0,-3 2 1 15,-2 0-8-15,-5-1 5 0,-4 0-4 16,-4-1 6-16,3 4-7 0,2-4 2 0,-5 2-1 15,3 0-1-15,-10-4 2 0,3 3-2 16,2 0 0-16,-3-2 4 0,-2 0 0 0,4 1-1 16,-8 0 0-16,8-1-2 0,-4-1 1 15,1 1-2-15,0 0 6 0,2 0-2 0,0-2 3 16,3 2 4-16,-5-2-2 0,1 2-2 0,4 0 3 16,-3-2-2-16,-2 1 1 0,4 1 0 15,-3-2-5-15,0 0 4 0,1 0 4 0,0 0-4 16,-6 2-2-16,6-4-3 15,-6 2 1-15,0 0-2 0,2 0-2 0,-3-2 1 16,1 2 0-16,-2 0 2 0,2 0-2 16,-1 0 2-16,-3 0-2 0,2-1 0 0,-3 1-4 15,1 0 5-15,0 0 1 0,-2 1-3 16,1-2-2-16,-2 1 2 0,5 0-1 0,0 0 0 16,-3 1 4-16,3-2-3 0,2 1-4 15,-3 1 4-15,1-1 0 0,2 0 0 0,2 0 0 16,-3 0 3-16,1 0-5 0,3-1 1 15,-2 1 3-15,1 0-3 0,-1 0 0 0,4 0 0 16,1-2-1-16,0 4-2 0,-2-2 3 16,0 0 0-16,3 0 1 0,-2 0-2 15,-1 0 1-15,4 0 1 0,-1 0 0 0,-4 0-2 16,2 0 2-16,-1 0 1 0,1 0 0 16,0 0 2-16,-6 1-3 0,8-1 4 0,-8 0-7 15,8 0 1-15,-8 0 4 0,1 0-4 16,-2 0 0-16,4 2 2 0,-1 0-4 0,1 0 6 15,-1-2-3-15,-5 0 0 0,4 0 0 16,0 2 3-16,0-2-5 0,2 0 2 0,-2 0 2 16,2 0 1-16,-3 0 1 0,-1 0-3 15,7 2-1-15,-4-2 1 0,3 0 1 0,0 0 3 16,2 2-1-16,-6-2 2 16,6 0-7-16,-2-2-3 0,0 2 5 0,0 2-3 15,-5-2 4-15,4 0-6 0,0-2 4 16,-5 0 0-16,0 2 0 0,2 0 0 0,0 0 2 15,0 0-3-15,-5-2 2 0,2 0 0 16,1 4 1-16,-3-4-4 0,3 2 1 0,0 0-1 16,0 0 3-16,2 0 2 0,-2 0-4 15,2 0 2-15,-3 0-3 0,0 2 8 0,1-2-6 16,0 0-2-16,-3 0 3 0,1 0 1 0,0 0-2 16,-2 0 0-16,-3 2-1 0,0-2 0 15,1 0 2-15,-6 2-3 0,6-2 1 0,-9 0 2 16,11 2 1-16,-6-2 1 15,-5 0-2-15,10-2 0 0,-10 2 0 0,0 0 1 16,10 2 0-16,-10-2 4 0,8-2-2 16,-8 2-4-16,0 0-1 0,7 0 4 0,-7 0-2 15,0 0-2-15,8 2 4 0,-8-2-2 16,0 0 0-16,9 0-1 0,-9 0 4 0,0 0-2 16,0 0-2-16,5-2-2 0,-5 2-1 15,0 0 5-15,0 0-1 0,0 0-1 0,9 2 2 16,-9-2-1-16,0 0-2 0,0 0-1 15,0 0-1-15,4-4 3 0,-4 4 0 0,0 0-1 16,0 0-1-16,0 0 5 0,0 0-4 16,0 0-2-16,0 0 2 0,7 0-2 0,-7 0 2 15,0 0-4-15,0 0-11 0,0 0-17 16,0 0-22-16,0 0-18 0,0 0-36 16,0 0-40-16,0 0-68 0,0 0-350 0,0 0-68 15</inkml:trace>
  <inkml:trace contextRef="#ctx0" brushRef="#br0" timeOffset="24060.09">12693 13161 1441 0,'-2'-4'-60'0,"2"4"27"0,0 0 15 16,-1-6 11-16,1 6 10 0,0 0 13 15,0 0 4-15,0-5 8 0,0 5 10 0,0 0-2 16,3-3-3-16,-3 3 4 0,0 0-4 15,7-2-2-15,-7 2-2 0,0 0-1 0,8-1-1 16,-8 1 1-16,10 0-1 0,-3-2-6 16,1 2 2-16,-1-2-4 0,1-2 2 0,1 4-3 15,3-2-5-15,1 0 3 0,0 1-4 16,1-1 0-16,2 0-2 0,4 0 4 0,7 0 5 16,5 2 6-16,1-2 4 0,15 0 1 15,5 4-3-15,1 0 0 0,3 0-2 16,17 0 0-16,-5 2-4 0,4 1 0 0,2 1-3 15,-3-1-1-15,2-2-4 0,-6 0-3 16,6 3-2-16,-4 1-11 0,-1-3-1 0,-3 2-9 16,-9-4-3-16,0 1-5 0,-4 2-7 15,-1-2 3-15,-2 1-5 0,2-2 1 0,-7 0-4 16,-1 1 0-16,-11-1 1 0,-3-2 1 16,-5 0 4-16,0-2 5 0,-8 2-1 0,6 2 4 15,-6-4-3-15,-2 1 4 16,0 1-5-16,-5 0-6 0,2-2-11 0,-1 4-13 0,-2-4-13 15,-1 0-29-15,1 2-21 0,-9 0-36 16,14 2-266-16,-8-4 72 0</inkml:trace>
  <inkml:trace contextRef="#ctx0" brushRef="#br0" timeOffset="30048.16">16505 13080 1104 0,'0'0'-30'0,"0"0"9"0,0 0 14 15,0 0 21-15,-5-2 8 0,5 2 1 0,0 0 9 16,0 0 8-16,0 0 3 0,0 0-3 15,0 0 6-15,0 0-4 0,0 0-1 16,0 0 3-16,13-6-3 0,-13 6-3 0,9 0-3 16,-9 0 1-16,8 0-2 0,-8 0 2 15,9 0-3-15,-9 0 2 0,10 0 0 0,-4 0-1 16,3 0 1-16,-9 0-3 0,13 0 1 16,-8 0-3-16,6 0-6 0,0-2 2 0,-3 2-1 15,2 0-4-15,0-2 0 0,5 2 0 16,-2-2-2-16,2 2-4 0,-1 2 0 0,1-4 1 15,4 2-2-15,-3 0 2 0,-1 0-3 16,5 0 1-16,-3 0-2 0,-1 0-3 0,1 2 2 16,5 0-1-16,0-2 0 0,-5 2-3 15,1-2 0-15,5 1 2 0,1-2 0 16,-3 2-1-16,4-2 0 0,0 2-3 0,2-1 2 16,0 0 1-16,5 2-2 0,0 1 0 15,-3-3-1-15,3 2 0 0,-1 0 0 0,0-1-4 16,3-1 3-16,-3 2 1 0,-1-4-1 15,4 4-2-15,-3-2-1 0,-4 1 2 0,7-1-2 16,-4 0-1-16,-3 2 3 0,2-2 0 16,-2 0-2-16,-2 3 0 0,2-3 0 0,3 0 0 15,2 0 2-15,0 2-4 0,-4-2 3 16,6 1-1-16,-3-1-1 0,-1 0 0 0,1 0 0 16,3 0 4-16,5 4-1 0,-4-2 2 15,-6-2-3-15,2 2 2 0,-1 0-2 16,-1 0 0-16,1-1 0 0,-1 1 2 0,0-2-4 15,3 3 5-15,0-3-2 0,-4 0-3 16,2 0 0-16,2 0 0 0,-1 0 2 0,0 0-1 16,3 0 0-16,-3 0 3 0,6 0-1 15,-7 0-2-15,4-3 0 0,10 1-2 0,-6 1 3 16,3 4-2-16,-2-5-1 0,-8 4 3 16,-1-2-3-16,5-2 2 0,-8 2-1 0,7-1 3 15,-4 2-3-15,-2-2 1 16,2-1-1-16,-5 2 0 0,5-2 0 0,-3 0 2 0,-4 0-1 15,4 0 0-15,-3 0-2 0,-1 2 0 16,0-1 2-16,-1-4-2 0,2 3 1 16,-3 1-2-16,2-1 4 0,0 1-1 0,-2-1-1 15,2 0 1-15,3-1-1 0,-6 1-2 16,1 1 0-16,3-1 2 0,-1 0-3 0,-3 0 2 16,2 2 1-16,-4-2 0 0,-1 2-2 15,2-2 4-15,2 2-2 0,-2 0 2 0,-3-4-2 16,4 4 2-16,-3-1-2 0,-3-2 3 15,1 1-2-15,0 1 1 0,-2-1 0 0,0 1-2 16,2-1 2-16,-4 2-2 0,0-2-2 16,-1 0 2-16,0-1-2 0,0 2 4 15,0 1-1-15,-2 0 1 0,1-2-2 0,-1 0-1 16,-3 2-1-16,-5 0 0 0,14 0 4 16,-11-2-3-16,4 0-2 0,-7 2 5 0,10 0-2 15,-10 0 2-15,6-2 0 0,-1 0-3 16,-5 2 0-16,9 0 1 0,-9 0 0 0,8-1 0 15,-8 1-1-15,6-2 1 0,-6 2 1 16,6 0 1-16,-6 0-2 0,6-3 2 0,-6 3-1 16,0 0-2-16,9-2 1 15,-9 2 0-15,0 0 0 0,0 0-1 0,6 0 0 0,-6 0 0 16,0 0 0-16,0 0-1 0,7-1 1 16,-7 1 2-16,0 0-2 0,0 0-3 15,0 0 3-15,4-2-1 0,-4 2 2 0,0 0 0 16,0 0 0-16,0 0-2 0,0 0-1 15,0 0 3-15,0 0-4 0,0 0 2 0,0 0 2 16,0 0-1-16,0 0 1 0,0 0-3 16,0 0 0-16,0 0-2 0,0 0-1 0,0 0-1 15,0 0-1-15,0 0-2 0,0 0 5 16,0 0-3-16,4 5 0 0,-4-5 2 0,0 0-6 16,0 0-3-16,0 0 1 0,0 0-8 15,0 0-4-15,0 0-9 0,0 0-11 0,0 0-13 16,0 0-24-16,0 0-35 0,0 0-36 15,0 0-79-15,0 0-284 0,0 0-20 16</inkml:trace>
  <inkml:trace contextRef="#ctx0" brushRef="#br0" timeOffset="34879.83">22898 13051 1289 0,'0'0'-64'0,"0"0"16"0,-7-3 19 0,7 3 14 16,0 0 16-16,-4-4 7 0,4 4 13 16,0 0 4-16,0-5 10 0,0 5 4 0,0 0 1 15,0 0 4-15,-1-3 1 0,1 3-1 0,0 0 1 16,0 0-4-16,0 0 5 0,0 0-5 16,0 0-2-16,0 0-1 0,0 0-3 0,10-4 2 15,-10 4-4-15,6 0 2 0,-6 0-4 16,9 0 1-16,-9 0-1 0,12 0-3 0,-6-2 0 15,3 2 4-15,-1 0 3 0,2 0-4 16,5-2-2-16,-5 2-1 0,7 0-1 0,3 0-1 16,-2 0-1-16,5 0-5 15,3 0 1-15,-1 0 1 0,5 0 0 16,-2 2 0-16,6 0-2 0,8 2 0 0,1-1-3 0,-8 0-1 16,-4-1 3-16,3 2-7 0,-2-4 2 15,-2 1-1-15,2 1 1 0,-2-1-2 0,0 1-4 16,-4-2-1-16,3 3 2 0,1-3 0 15,0 0 1-15,-5 0-4 0,4 0-2 0,1 0 2 16,-2-3 1-16,-4 1 0 0,-1 1 0 16,0 1-4-16,0-2 3 0,-2 1-4 0,0-3 2 15,3 2 0-15,-4-1 1 0,-1 0-2 16,-3 3-1-16,6-4 0 0,-1 0 0 0,-2 2 2 16,-1 1-1-16,1-1-2 0,2-3 0 15,1 4 0-15,-4-3-1 0,6 3 2 16,-6-1-4-16,4 1 1 0,-2-5 3 0,2 5-4 15,-2-1 5-15,1-2-2 0,3 2 1 16,-2 0-1-16,-1 1-1 0,3-3 2 0,-6 1 0 16,6 2-3-16,-6-1 0 0,4-2 2 15,-2 2-2-15,-3 2 0 0,2-4 2 0,0 2-3 16,2 1 2-16,0-1 0 0,-5 2 3 16,6-2-5-16,-5 0 4 0,3 2-3 0,-3-2 1 15,4 1-1-15,1-1 0 0,-4 0 1 0,3 0 0 16,-5 2 0-16,6-3 0 15,-4 1 0-15,6 2-1 0,-8 0-1 0,6-1 3 16,-2-1-3-16,2 2 2 0,-4 0 0 16,6 0-2-16,-1-2 1 0,-3 4-2 0,2-2 3 15,-2 0 1-15,3 2-1 0,-3-2-2 16,0 1-1-16,4-1 2 0,-8 0-1 0,8 2-1 16,-6-2-1-16,1 0 1 0,1 3-2 15,-4-3 1-15,1 0-2 0,2 0 1 0,-3 0 1 16,1 0 0-16,0 0 2 0,1 2-1 0,-3-2-1 15,2 0-1-15,-2 0 2 0,0 0 6 16,-3 2-6-16,1-2-1 0,-3 0 3 0,0 0-2 16,3 2 2-16,-2-2-2 15,-3 0-1-15,0 0 0 0,4 0 4 0,-4 1-3 0,0-2 2 16,1 2 0-16,-4-1 0 16,5 0 0-16,-7 2-1 0,-3-2-2 0,15 0-3 15,-15 0 1-15,10 0-3 0,-3 0-2 16,-7 0 0-16,8-2 0 0,-8 2-4 0,11 0-3 15,-11 0 0-15,8 0-2 0,-8 0-7 0,8 2-1 16,-8-2-2-16,9 0 3 0,-9 0-5 16,0 0-1-16,8 0-1 0,-8 0-7 0,0 0-3 15,8 0-10-15,-8 0-7 0,0 0-12 16,7 2-12-16,-7-2-5 0,0 0-19 16,0 0-25-16,6 0-26 0,-6 0-285 15,2 5 46-15</inkml:trace>
  <inkml:trace contextRef="#ctx0" brushRef="#br0" timeOffset="39859.68">2711 13675 1208 0,'7'-3'-17'0,"-7"3"14"16,0 0 2-16,6-2 1 0,-6 2 1 0,7-5 5 15,-7 5 3-15,4-2 11 0,-4 2 11 16,6-4 0-16,-2 2-1 0,1 0-3 0,1 1 4 16,3-1-3-16,-1-3 0 0,2 5-5 15,0-2 3-15,3-2-5 0,2 2 2 0,4 1 1 16,-1-5-1-16,6 3 3 0,-1 1-9 16,2-2 5-16,5 1 2 0,1-1-4 0,9-2-5 15,1 3 2-15,4-1-5 0,-10 3 3 16,12-4-3-16,1 3 0 0,-6-3-4 0,2 3 3 15,2 0-4-15,-2 0 3 0,0 0-1 16,2 1-1-16,-4-5-3 0,5 5 1 16,-3-1 1-16,-3 1-7 0,4-1 5 15,1-1 2-15,-5 0-7 0,2 1 4 0,-5 0 2 16,-9 0-1-16,0 1-3 0,-1-1 1 16,-1 2 4-16,-2 0-5 0,-2 0 1 0,-2 0-2 15,-3 0-2-15,-3 2 4 0,0-4-2 16,-2 4-5-16,-2-2 4 0,-1 1 3 0,1-1-4 15,-3 2 3-15,-2-2-2 0,-6 0-2 16,13 0 1-16,-7 2-1 0,1-2 0 0,-2 2-1 16,-5-2-16-16,14 3-15 0,-13-1-25 15,6-1-17-15,-3 1-35 0,-4-2-42 0,6 3-89 16,-4-2-158-16,1 5 88 0</inkml:trace>
  <inkml:trace contextRef="#ctx0" brushRef="#br0" timeOffset="41667.87">6139 13838 1037 0,'0'0'-34'16,"0"0"10"-16,-2-3 23 0,2 3 8 0,0 0 6 16,0 0 2-16,0 0-1 0,0 0 4 15,7-10 10-15,-6 8 4 0,3-1-2 16,1 1-5-16,1 0 8 0,-2-2-9 0,4 1-3 15,4 1-4-15,-2-2 4 0,2 0-3 16,3 2-1-16,3 0 3 0,2-4 0 0,0 5-3 16,5-1 0-16,3 2-5 0,1-2 7 15,3 0-5-15,1 2-6 0,12 0 1 0,1 0 3 16,-6 0-3-16,3 2 0 0,6-2 6 16,-3 4-3-16,6-3-4 0,0 1 4 0,-5 2 1 15,6 0 3-15,-5 0-6 0,3-3 1 16,-6 4-3-16,0-2 2 0,0 3-2 15,-2-2 3-15,3-3-1 0,-4 4 1 16,-4-5-1-16,-6 4-1 0,1-4-4 0,1 1 0 16,-3-1-4-16,4 0 7 0,7-1 0 15,-3 1-3-15,-8 0 2 0,4 0 6 0,7-2-2 16,5 2-3-16,-12 0-1 0,-1 0 1 16,-1-2-1-16,1 2 2 0,10-5-6 0,2 4 9 15,-10-1-5-15,8 0 1 0,-9 0 2 16,0 2-4-16,-5-2 5 0,15 0-1 0,-10 1 0 15,-3-1-3-15,2 0 0 16,-5 2 3-16,2-3-1 0,3 2-5 0,-3 1 1 0,4-2 0 16,-5 2-2-16,15-4 1 15,-8 2-3-15,-3 2 2 0,10-4 1 0,-6 2 0 16,6 1 0-16,-2-3-1 0,-7 2 1 16,-1 2-1-16,12-2 2 0,-7 0-5 0,2 1 3 15,-3 1-2-15,-5 0 1 0,2-2-4 0,8-3 4 16,-6 5-1-16,-5-2-4 0,4 2 9 15,-5-1-4-15,4-1-2 0,6-2 0 0,-3 4 0 16,-7-4 0-16,11 2 0 0,-6 1 4 16,6-1-5-16,-10-2 6 0,-1 2-5 0,-2 2 4 15,3-1-6-15,10-3 4 0,0-1-4 16,-7 5 6-16,0-2-3 0,6-1-1 0,-3 1-1 16,-7 0 0-16,13 2 0 15,-6-2 1-15,-6 0 0 0,-1 2-1 0,1 0 2 16,-7-2-3-16,4 2-3 0,-4 0 10 15,0 0-7-15,-2-1 3 0,-4 1-1 0,2-2 2 16,-6 2-5-16,2 0 7 0,-2-2-1 16,-3 2 1-16,1-2-3 0,-3 1-4 0,2 1-1 15,1-2 4-15,-2 0 3 0,-3 2-3 16,3-2-4-16,-1 2 5 0,5-5-4 0,-3 5-2 16,3-2 4-16,0 1-1 0,2-1 3 15,0 0-3-15,-1 2-2 0,3-2 5 0,2 0 1 16,-4 2-2-16,0 0 1 0,0-2-2 15,-2 2 6-15,1 0-6 0,-4-1 0 16,3 1 0-16,-2-2-1 0,-4 2 2 16,1-2 0-16,-2 2-2 0,3 0 5 0,-5-2-4 15,2 0 2-15,-1 2 1 0,1 0-2 0,-8 0 1 16,11-1 1-16,-7-1-4 0,-4 2-5 16,9 0-8-16,-9 0-4 0,0 0-8 0,10-2-16 15,-10 2-7-15,6-3-18 0,-6 3-19 16,4 0-29-16,-4 0-26 0,0 0-77 0,7-2-168 15,-7 2 100-15</inkml:trace>
  <inkml:trace contextRef="#ctx0" brushRef="#br0" timeOffset="47607.81">20736 13684 1027 0,'-4'-2'-16'0,"4"2"19"0,0 0 8 15,0 0 10-15,0 0 9 0,0 0 14 16,-2-3 0-16,2 3 11 0,0 0 5 0,0 0 3 16,0 0-7-16,0 0-2 0,12-6 4 15,-12 6-2-15,6 0-2 0,-6 0-6 0,7 0 2 16,-7 0-6-16,8-1-1 16,-8 1-4-16,11-2-5 0,-11 2-2 0,13 0-6 15,-10 0 3-15,6 0-3 0,-9 0-1 16,16 2 0-16,-4-2-7 0,0 0 1 0,1 0-1 15,2 0 1-15,-1 1-2 0,2-1 0 16,1 0-1-16,3 2-3 0,-2-2-2 0,4 2 1 16,-6 0-2-16,5-1 3 0,-3 1-4 15,4 0-2-15,-4 2 2 0,6-3-4 0,-6-1 2 16,7 2 4-16,-3 0-1 0,3 4 2 16,-2-5-2-16,0 1 4 0,4 3 1 0,0-1 2 15,3-2 2-15,0-1-5 0,1 3 6 0,-2-1-5 16,1-1 1-16,14 2 8 15,-11-2-9-15,-3 2 0 0,1-3 2 0,9 6 1 16,-8-3-2-16,-6-1 4 0,2-1-6 16,-1 2 3-16,0-3-4 0,1 1 0 0,-3-2-1 15,2 4-2-15,0-2 1 0,1 2-2 16,-3-4-1-16,4 1-2 0,1 4 2 0,0-1-5 16,7 1 0-16,-4-1 3 0,-5-1-1 15,1 3 1-15,3-4-2 0,0 2-4 0,-6-1 2 16,6 2 1-16,-2-3-1 0,10 3-1 15,-9-1 0-15,-3 1-1 0,-2 0 3 0,4-2 0 16,-3-1 3-16,3 1-7 0,-3-1 2 16,2 2 1-16,-8-2-1 0,6 2 0 15,1-2-1-15,-6 0 2 0,5 2 3 0,-5-4-5 16,1 1 2-16,0 2-3 0,1-1 3 16,-4 0 0-16,1 0 0 0,3-2-3 0,-6 0 0 15,4 1 1-15,-5 1 7 0,-4-2-8 16,7 1-3-16,-5-1 8 0,2 0-5 0,-3 0 8 15,0 0-6-15,1 0-2 0,0 2 0 16,-3-2 1-16,5 0 0 0,0 0-2 0,-2 3 0 16,1-3-2-16,-1 0 5 0,2 0 0 15,2 0-2-15,-4 1 0 0,1-1 3 0,1 2-4 16,0-2 2-16,0 0-1 0,-3 0 4 16,-1 0 3-16,1 2-5 0,-1-2-1 15,1-2-3-15,-2 2 5 0,1 2-3 16,-3-4 1-16,2 2 2 0,-1 0-4 0,-1 0 1 15,2-2 3-15,0 2-5 0,-4 0 2 16,2 0 1-16,0 0 0 0,-1 0 2 0,-9 0-2 16,13 0 8-16,-7 0-6 0,3 0-3 15,-9 0-1-15,10-1 2 0,-5 1 6 0,-5 0-9 16,10 0 2-16,-10 0 0 0,8 0-1 0,-8 0 1 16,9-3 0-16,-9 3-1 0,6 0 3 15,-6 0 0-15,0 0 0 0,8 0 0 16,-8 0-5-16,6-2 3 0,-6 2 3 0,0 0-2 15,7 0-2-15,-7 0 3 0,0 0-2 16,0 0-3-16,0 0 1 0,0 0-2 16,0 0-6-16,0 0-13 0,0 0-15 0,8 0-23 15,-8 0-29-15,0 0-45 0,0 0-46 16,0 0-56-16,0 0-429 0,0 0-161 0</inkml:trace>
  <inkml:trace contextRef="#ctx0" brushRef="#br0" timeOffset="50061.4">20929 13172 1680 0,'0'0'-81'0,"0"0"18"16,0 0 24-16,0 0 20 0,0 0 8 0,0 0 17 15,0 0 7-15,0 0 6 0,0 0 10 0,0 0-4 16,0 0 1-16,0 0 4 0,0 0-2 16,0 0-1-16,0 0 2 0,0 0-1 0,0 0 2 15,0 0 2-15,0 0-4 0,0 0 2 16,0 0-2-16,0 0-2 0,0 0 2 0,0 0-2 16,0 0-2-16,0 0 0 15,0 0 0-15,0 0-4 0,0 0-2 0,-10-6-1 16,10 6-1-16,0 0-2 0,-9 0-1 15,9 0-1-15,-8 2-2 0,8-2-2 0,-8 0 3 16,8 0-6-16,-13-2 0 0,9 0 2 16,4 2-1-16,-13 2 1 0,13-2-3 0,-9 0 1 15,9 0 1-15,-10 0 1 0,10 0-1 0,-8-2 1 16,3 0-2-16,5 2 2 0,0 0-2 16,-8 0-1-16,8 0 2 0,0 0-3 0,-9 4 3 15,9-4 1-15,0 0-4 0,0 0 3 16,0 0-3-16,-10-2 0 0,10 2-2 15,0 0 0-15,0 0-3 0,0 0 3 16,0 0-1-16,0 0 0 0,0 0 0 0,0 0 0 16,0 0 0-16,0 0-2 0,-6 2 2 15,6-2 0-15,0 0 1 0,0 6 0 0,0-6-1 16,-2 4-1-16,2 0 0 0,0-4 0 0,-2 7 1 16,0-1 1-16,-1 1 1 0,1-1 0 15,2 4-2-15,-1-3-3 0,-1 5 4 0,-3-2-3 16,0 0 2-16,4 3 0 0,-1-2-2 15,-5 1 4-15,3 2-2 0,4-4 2 0,-4 4-2 16,0-1-3-16,-1-1 1 0,4 1 3 16,-4-2 0-16,1 2-4 0,2-2 3 15,0 1 0-15,-2-1 0 0,-1 2 0 16,3-1-2-16,0-3 1 0,1-1 0 0,1-1-1 16,-3 1 2-16,1 0 2 0,-2-1-2 15,4 0 0-15,0 0 1 0,-3-2-2 0,3 1-2 16,-1-1 5-16,1 0-3 0,0-3 3 0,-2 4-2 15,2-3 0-15,0-3 0 0,-2 9 1 16,2-7-2-16,0-2 5 0,0 7-5 0,-3-2-2 16,3-5 1-16,3 5 4 0,-3-2-5 15,0-3 3-15,2 3 0 0,-2-3 1 16,0 7-2-16,0-7 2 0,2 4 1 0,-2-1-2 16,0-3 2-16,1 4-2 0,-1-4 1 15,0 3-1-15,0-3 2 0,3 5 1 16,-3-5-3-16,4 4 0 0,-4-4 3 0,6 1-3 15,-6-1 1-15,7 2-1 0,-1-1 3 16,-6-1 0-16,8 0-1 0,-3 4 1 0,-5-4 0 16,13-4 1-16,-13 4-2 0,12-1 1 0,-6 1-3 15,3-2 0-15,-1 1 2 0,0 1 0 16,1-2 0-16,-1 0 0 0,0 1-4 0,3-3 3 16,-1 3 0-16,-2-1 1 0,5 0 0 15,0-1-8-15,-1 1-5 0,-1 0-15 0,2 0-7 16,-1 0-15-16,-1-3-26 0,-1 5-25 15,0-2-34-15,2 2-38 0,-4-1-83 16,0 1-247-16,3 0-6 0</inkml:trace>
  <inkml:trace contextRef="#ctx0" brushRef="#br0" timeOffset="53550.12">21870 13172 1250 0,'0'0'-61'0,"-2"-6"22"0,2 6 18 15,0 0 7-15,0 0 8 0,-3-4 7 16,3 4 9-16,0 0 9 0,0 0-2 0,0 0 5 16,-2-3 4-16,2 3-3 0,0 0 8 15,0 0-3-15,0 0 2 0,0 0-1 0,0 0 3 16,-2-4 0-16,2 4-6 0,0 0 3 16,0 0 5-16,0 0-2 0,0 0 1 0,0 0-3 15,0 0 2-15,0 0-1 0,0 0-5 16,0 0-2-16,0 0-1 0,0 0-6 0,7-4 0 15,-7 4-2-15,0 0 0 0,5-2-3 16,-5 2 0-16,7-1-5 0,-7 1 1 16,6-2 0-16,-6 2 0 0,11 0 0 0,-11 0 3 0,10-3-10 15,-4 1 3-15,3 2 0 16,-9 0-2-16,13-1 0 0,-8 1-2 0,6-2 5 16,-2 0-1-16,-3 2-2 0,5 0-1 15,-3 0 1-15,-2 0-1 0,-6 0 1 0,14 0-2 16,-4 0 3-16,-5 0 0 0,4 0 0 15,-5-2-2-15,7 2 4 0,-11 0-1 0,10-2-7 16,-6 2 4-16,-4 0-3 0,11 0 2 16,-11 0 1-16,8 2-3 0,-8-2-1 0,0 0 0 15,8-2 1-15,-8 2-4 0,5 2-2 16,-5-2 6-16,4 2-2 0,-4-2 1 16,4 5 3-16,-4-3-2 0,0-2 1 0,4 6 2 15,-4-2-1-15,2 0 2 0,-2-4-2 16,0 9-1-16,0-1 0 0,-2 0 0 0,0-3 5 15,0 3-6-15,2-1 0 0,-2 2 1 16,-2 3-1-16,-1 0 4 0,3-2-2 0,1 2 0 16,-4-1 4-16,3 0-4 0,-5 1 4 15,6 2-3-15,-3-4-1 0,-1 4 2 0,2-2-1 16,0-2 0-16,-1 4 2 0,-1-1 0 16,4-1-1-16,-3-1 0 0,1 0-1 0,-4 1 3 15,7-2 0-15,-3 2-3 0,1-4 2 16,-1-1-3-16,-1 0 0 0,4 2 2 0,0-2 0 15,-1 1 0-15,-1-3 0 0,-1 0-2 16,3-1 4-16,-2 1-8 0,0-2 4 16,-1 1 1-16,3-4-1 0,-2 7 2 0,2-5-5 15,0-2 5-15,0 7-4 0,-1-3-1 16,1-4 2-16,0 3 2 0,0-3-1 0,-2 6 0 16,2-6 1-16,0 3-1 0,0-3-1 15,-3 6 0-15,3-6-2 0,0 0 5 0,0 5-5 16,0-5 3-16,0 0 1 0,0 5-1 15,0-5-1-15,0 0 2 0,-2 5-2 0,2-5 2 16,0 0 6-16,0 3-7 0,0-3 1 0,-2 3-1 16,2-3 4-16,0 0-2 15,0 7-4-15,0-7 1 0,0 0 1 0,0 4 0 16,0-4 2-16,0 0-2 0,0 0-2 16,0 5 3-16,0-5 1 0,0 0-2 0,0 4-3 15,0-4 3-15,0 0 0 0,0 0 0 16,0 0-4-16,0 0 6 0,0 0 0 0,0 5 2 15,0-5-5-15,0 0 5 0,0 0-4 16,0 0 0-16,0 0 2 0,0 3 0 0,0-3-4 16,0 0 4-16,0 0-2 0,0 0 1 15,0 0-2-15,0 0-1 0,0 0 1 0,0 0 3 16,0 0 2-16,0 0-6 0,0 0 0 16,0 0 1-16,0 5 3 0,0-5-4 15,0 0 0-15,0 0 4 0,0 0-2 0,0 0-2 16,0 0 3-16,0 0 0 0,0 0 3 15,0 0-4-15,0 0 4 0,0 0 3 0,0 0 1 16,0 0-1-16,0 0-2 0,0 0 2 16,0 0 1-16,0 0-1 0,0 0-1 0,-8 0-1 15,8 0-2-15,0 0 3 0,0 0-2 16,0 0-3-16,0 0 4 0,-13-2 1 0,13 2-2 16,-9-1 0-16,9 1-2 0,-5 0-1 15,5 0 0-15,-11-2-9 0,2 2-11 16,9 0-25-16,-15-2-20 0,5 2-38 0,0-1-55 15,0 1-85-15,-3 0-235 0,3-4 16 16</inkml:trace>
  <inkml:trace contextRef="#ctx0" brushRef="#br0" timeOffset="71244.13">22352 13595 1162 0,'0'0'-78'0,"-6"2"18"0,6-2 16 15,0 0 15-15,0 0 11 0,-7 0 9 0,7 0 8 16,0 0 12-16,0 0 10 0,-3 1 5 16,3-1 15-16,0 0 9 0,0 0 2 0,0 0 5 15,-3 7 1-15,3-7 3 0,0 0 2 16,0 0 3-16,3 5-3 0,-3-5 4 0,3 5 4 16,-3-5-4-16,2 3 1 0,-2-3 2 15,9 2-3-15,-7 0-3 0,4-1-4 0,-3 1 0 16,2 0-6-16,5 0 3 0,-5 0-1 15,5-1-1-15,3-1-1 0,1 4-6 16,-1-2 0-16,1-1-3 0,0 3-1 0,0-4-3 16,4 2-6-16,-4-2-2 0,1 0-5 15,2 2-2-15,-3 1-1 0,3-3-3 0,0 2 3 16,-2-2-6-16,-3 0 0 0,3 0-4 16,0 2-3-16,-5-2 3 0,0 0 3 0,1 0-8 15,-4 0-3-15,-2 0-2 0,-5 0 2 16,13 0-1-16,-6 0-1 0,-7 0 0 0,8 0 2 15,-8 0-2-15,11 1-2 0,-8-1 0 16,-3 0-1-16,13 0-2 0,-13 0 2 16,9 2-9-16,-6-2-8 0,-3 0-13 15,12 0-11-15,-12 0-27 0,10 0-22 0,-10 0-35 16,6 0-40-16,-6 0-43 0,9 2-79 16,-9-2-371-16,0 0-151 0</inkml:trace>
  <inkml:trace contextRef="#ctx0" brushRef="#br0" timeOffset="76225.7">23160 13058 1590 0,'0'0'-138'0,"0"0"20"0,0 0 14 15,0 0 14-15,0 0 15 16,0 0 16-16,0 0 10 0,0 0 10 0,0 0 15 16,0 0 3-16,0 0 5 0,0 0 9 15,0 0 8-15,0 0 6 0,0 0 1 0,0 0 12 16,0 0 0-16,0 0 7 0,0 0-2 15,8 10 0-15,-8-10 2 0,5 2 0 0,-5-2 3 16,0 0-5-16,0 0 2 0,0 0 0 16,0 0-4-16,0 0 1 0,4 3 4 0,-4-3-10 15,0 0 5-15,0 0-1 0,0 0-4 16,0 0 7-16,0 0-3 0,0 0 3 16,3 2-1-16,-3-2-1 0,0 0 1 0,0 5 1 15,0-5-1-15,0 0 4 0,0 0-3 16,0 0 3-16,0 0 2 0,0 5-2 0,0-5-1 15,0 0 3-15,0 0 2 0,0 0-1 16,0 6-3-16,0-6-1 0,-3 3-1 0,3-3 3 16,0 4-6-16,-2 2 3 0,0-4-3 15,2-2 3-15,-7 9 0 0,6-3 3 0,-4 0-2 16,1 1 2-16,0 0 0 0,-3 3-1 16,3 0 0-16,-2 1-1 0,-3 2-2 0,3-2 3 15,-2 4-1-15,-3-1 1 0,3 1 2 16,0 0-2-16,-3 1 2 0,0-3 0 0,3 0 0 15,-1 2 0-15,-1-2-2 0,4 1-2 16,-3 1-1-16,1-4-1 0,1 2-1 16,2-1-3-16,-2-3-1 0,3 1-2 0,2 1 3 15,-5-2-4-15,5-2-1 0,-1 3 3 16,0-2-4-16,3 1 0 0,-2-2-2 0,0 3-1 16,2 0 5-16,0-1-7 0,0-2 2 15,0 3 6-15,4-2-6 0,1 2 3 0,-2-3-6 16,4 6-1-16,-1-4-2 0,1 0 3 15,1 0-3-15,2 1 2 0,4 1-7 0,-2-3-9 16,1 2-19-16,-1-5-16 0,-2 2-22 0,3 2-20 16,0-5-35-16,-6 3-49 15,6-4-51-15,1 1-103 0,-2-2-296 0,1 2-117 16</inkml:trace>
  <inkml:trace contextRef="#ctx0" brushRef="#br0" timeOffset="77168.72">23875 13174 1509 0,'0'0'-121'15,"0"0"22"-15,0 0 17 0,0 0 14 16,0 0 21-16,0 0 12 0,0 0 15 0,0 0 7 16,0 0 14-16,-5-8 2 0,5 8 5 15,0 0-1-15,0 0 5 0,0 0-2 16,0 0 12-16,0 0-8 0,0 0 3 0,0 0 4 15,-9-2-4-15,9 2 8 0,0 0-3 16,0 0-2-16,0 0 7 0,0 0 2 0,0 0 2 16,0 0 1-16,0 0 4 0,0 0 0 15,0 0-1-15,0 0 5 0,0 0-3 0,0 0 0 16,0 0-1-16,0 0-4 0,0 0-3 16,0 0 0-16,0 0-1 0,0 0-4 0,0 0-7 15,0 0 2-15,0 0 0 0,0 0-2 16,0 0-2-16,0 0-3 0,0 0 3 0,0 16-1 15,0-11 6-15,0 1 1 0,0 1 4 16,0 3 3-16,0 1 1 0,0-1 3 0,-2 3 0 16,0 2 3-16,0 0 0 0,-3 2-3 15,3 4 1-15,-1-2-4 0,-2-1-5 16,0 5-3-16,2 0 1 0,-6 0-4 0,6-1 3 16,-7 1-5-16,5 2-3 0,-4-3-1 15,1 2-7-15,-9 1-16 0,-1 4-19 0,0-4-26 16,-3 3-39-16,0-6-57 0,-2 1-71 15,-1 0-391-15,9-9-113 0</inkml:trace>
  <inkml:trace contextRef="#ctx0" brushRef="#br0" timeOffset="78184.22">23467 13554 1562 0,'0'0'-81'0,"0"0"29"0,0 0 11 16,0 0 25-16,0 0 4 0,2-6 18 16,-2 6 1-16,0 0 10 0,4-5 11 0,-4 5 1 15,0 0 0-15,0 0 3 0,4-2 3 16,-4 2-5-16,0 0 4 0,0 0 1 0,7 9-4 16,-7-3 6-16,0-1-5 0,2 5 7 15,-4 0-3-15,2 2 3 0,-3 3 4 0,1 4 1 16,-3 6 2-16,0 2-1 0,-4 7 4 15,1-1-3-15,0 5 4 0,-3-4-9 16,0 4-3-16,3-4 0 0,-2 0-4 0,1 0-4 16,1 0-1-16,0-6-2 0,-4 4-1 15,7 4-5-15,-4-7-2 0,3 5 1 0,-1-6-5 16,4-3 3-16,-4 5-4 0,3-6-2 16,0 1 1-16,-1 0-5 0,1-2 7 0,0-7-14 15,0 4-6-15,2-3-11 0,-1 1-18 16,0-3-17-16,1-1-23 0,-3 0-24 0,3 0-24 15,1-3-34-15,-2 2-36 0,1-5-65 16,2 3-285-16,0-6-45 0</inkml:trace>
  <inkml:trace contextRef="#ctx0" brushRef="#br0" timeOffset="78709.42">23192 14536 1454 0,'-5'-2'-20'16,"5"2"7"-16,-6-3 9 0,6 3 10 15,-6-2 10-15,6 2 11 0,-9-4 4 0,8 1 10 16,1 3 4-16,-12 0 3 15,12 0 0-15,-12 0 0 0,6 3-1 0,-3-1 4 0,-1 2 1 16,2-1-2-16,-2 3-2 16,-3-1 3-16,0 4-2 0,0 1 1 0,0-2 2 15,1 3-1-15,-1 1 0 0,1 1-3 16,1 0 0-16,-1 2 3 0,2 2-10 0,-3 0 1 16,2 2-6-16,3-4-1 0,2 1 1 0,-3-2-5 15,6 1-5-15,0-1 3 16,1-1-6-16,2 0 0 0,2-1-7 0,1 1 0 0,5 0-6 15,0 0-19-15,4-2-25 0,5 3-16 16,5-3-24-16,1-2-30 0,7 5-31 0,-2-5-40 16,-3-1-47-16,16 2-454 0,-6-1-171 15</inkml:trace>
  <inkml:trace contextRef="#ctx0" brushRef="#br0" timeOffset="79485.75">23571 14624 1637 0,'0'0'-116'15,"0"0"20"-15,3-3 22 0,-3 3 10 16,0 0 13-16,0 0 22 0,2-4 13 0,-2 4 7 16,0 0 12-16,0 0 7 0,-2-6 2 15,2 6 4-15,0 0 4 0,0 0-1 0,0 0 2 16,0 0 2-16,0 0 4 0,0 0 1 15,0 0 0-15,0 0 2 0,0 0-2 0,0 0-2 16,0 0 1-16,0 0-1 0,0 0-3 16,0 0 2-16,0 0 3 0,0 0-5 15,0 0 1-15,0 0-1 0,0 0 0 16,0 0-1-16,0 0 2 0,0 0-4 0,0 0 0 16,0 0 0-16,0 0-2 0,0 0 5 0,0 0-1 15,0 0 1-15,0 0 0 0,0 0-1 16,0 0-1-16,0 0 1 0,0 0-4 0,0 0 0 15,0 0 3-15,0 0-4 0,0 0 1 16,0 0-3-16,0 0 1 0,0 0-1 0,0 0-3 16,0 0-5-16,0 0 3 0,0 0-1 15,0 0-1-15,0 0 3 0,0 0-3 0,-11 10 3 16,7-7 4-16,-1 2 3 0,0 2 0 16,-2 0 3-16,-1 3 1 0,1 0 0 15,-3 1 1-15,2 2 0 0,-1 0 1 16,-2 0 2-16,6 1 0 0,-5 1-4 0,5-2-1 15,-2-1-4-15,4 1 3 0,0-2-6 16,1 0 0-16,2-1-4 0,2 0-2 0,1-1-12 16,-2-2-24-16,6 1-23 0,0-3-40 15,5 1-25-15,-2-2-45 0,0 0-41 0,5-2-65 16,0 0-289-16,2-2-57 0</inkml:trace>
  <inkml:trace contextRef="#ctx0" brushRef="#br0" timeOffset="79813.53">23700 14600 1468 0,'0'0'-19'0,"-7"-5"20"0,7 5 16 0,-4-5 15 16,4 5 14-16,0-3-1 0,0 3-4 15,0 0-2-15,0 0-2 0,0-6-9 0,0 6 0 16,0 0-2-16,0 0-4 16,0 0-3-16,0 0-1 0,0 0-2 0,19 9-3 0,-17-4 2 15,2-2-5-15,-4 3 3 16,2-2-4-16,-2 2-1 0,0-1-1 0,0 0-3 16,-2 3 0-16,-2 0 4 0,-3 0-2 15,2-1 0-15,-4 1-4 0,1-3 0 0,-3 3 2 16,2-2 0-16,-3-2-20 0,1 1-24 15,4-2-19-15,-4 0-36 0,2-1-38 0,3-2-38 16,2 1-328-16,4-1-3 0</inkml:trace>
  <inkml:trace contextRef="#ctx0" brushRef="#br0" timeOffset="80015.98">23740 14670 1340 0,'0'0'12'0,"0"0"12"0,3 2 6 16,-3-2 14-16,7 4 10 0,-4-2 5 0,0 2 0 16,6-2 2-16,-6 1-6 0,2 1-8 15,3 4 1-15,-1-1-5 0,-2-1-7 0,9 5-18 16,-4-1-26-16,1-3-26 0,1 5-25 16,-2-1-29-16,3-2-27 0,-1-1-19 0,1 1-28 15,2-3-291-15,-3 0 40 16</inkml:trace>
  <inkml:trace contextRef="#ctx0" brushRef="#br0" timeOffset="80283.17">23930 14587 1191 0,'0'0'-20'16,"-8"-2"12"-16,8 2 22 0,0 0 11 0,-12 3 18 15,5 2 10-15,-1 0 9 0,0 5 0 16,-4-1 7-16,4 4-8 0,-2 0-2 0,-5 4-4 16,3 2-2-16,-10 6-6 15,4 2-3-15,-4-1-4 0,6 0-7 0,-5-1 1 16,4 0-5-16,1-5-4 0,3-1-9 16,-2-4-13-16,5 3-18 0,-1-6-31 0,3 0-34 15,0 1-41-15,1-4-56 0,5 0-351 16,-1-2-31-16</inkml:trace>
  <inkml:trace contextRef="#ctx0" brushRef="#br0" timeOffset="80513.89">24047 14733 1458 0,'0'0'45'0,"0"-6"11"16,3 4-7-16,-3 2 1 0,0 0 7 15,0 0 9-15,0 0 5 0,0 0 4 0,-4 15-3 16,2-3-8-16,-5 1-4 0,4 2-2 16,-6 4-5-16,5 2-9 0,-5 1-3 0,1 1-3 15,-1-3-4-15,3 6-9 0,-1-4-18 16,2-2-21-16,-4 1-20 0,5-5-26 0,-3 1-42 16,5-6-37-16,1-1-44 0,1-1-78 15,1-2-294-15,-1-1-56 0</inkml:trace>
  <inkml:trace contextRef="#ctx0" brushRef="#br0" timeOffset="80811.36">24092 14598 1456 0,'-3'-3'0'0,"0"-2"21"0,1 2 11 16,2 3 13-16,-3-4 12 0,3 4 4 15,0-4 2-15,0 4-1 0,0 0-6 0,5-5-5 16,-5 5-6-16,0 0-4 0,8 1-7 16,-8-1 0-16,8 4-6 0,1 0-1 0,-5 0-5 15,2 2-2-15,1 1-3 0,-3 2 4 16,2 1-6-16,-2 0-3 0,-2 1 0 16,0 4 0-16,-2-2-2 0,3 1-2 0,-8 1-1 15,3-2 2-15,-2 4-2 0,0 0 4 16,-4-2-6-16,-1 0 0 0,1 0-16 0,-5 0-22 15,-2-2-22-15,-4 1-33 0,4-5-43 16,2-1-68-16,-2 0-410 0,0-5-107 0</inkml:trace>
  <inkml:trace contextRef="#ctx0" brushRef="#br0" timeOffset="82864.07">22283 13654 1520 0,'0'0'-95'0,"0"0"16"0,0 0 16 0,0 0 8 16,0 0 10-16,0 0 21 0,0 0 0 16,-11 3 11-16,11-3 14 0,0 0 8 0,-6 2 3 15,2 0 12-15,4-2 2 0,-8 5-5 16,1 1 21-16,3-3-7 0,-5 1 5 0,-1 1 7 15,2 0-1-15,-4 5 6 0,-3 0-1 16,0-1 2-16,-2 4 2 0,-3 2-5 0,-5 4 5 16,7-2-7-16,-7 4 1 0,0-2 0 15,-1 2-1-15,1-2-4 0,2 1 3 16,0 1 1-16,-2 0-4 0,4-4 2 0,-2 3-3 16,0-2 1-16,-1-1-3 0,1 4-1 15,3-8-2-15,-4 6-5 0,3-4-1 0,2-2-5 16,4-2-2-16,-3 2 4 0,3-5-7 15,3 2-3-15,-1 1 0 0,1-3-4 0,1-1-5 16,0-1 0-16,1-1 1 0,2 3-11 16,-1-5-10-16,3 1-17 0,-1 2-12 0,4-2-21 15,-4-2-18-15,2 0-31 0,4 0-35 16,1-2-36-16,-9 1-57 0,9-1-354 0,0 0-92 16</inkml:trace>
  <inkml:trace contextRef="#ctx0" brushRef="#br0" timeOffset="83812.89">20012 14678 1550 0,'-6'-2'-49'15,"6"2"3"-15,0 0 9 0,-15 0 23 0,15 0 10 16,-10 3 12-16,2 2 8 0,-4-2 7 16,4 2 2-16,0 3 3 0,-3 0 9 15,-2 4-3-15,3-1-2 0,-5 4 0 16,0 0 6-16,3 4 2 0,-1-2-7 0,1 0-2 16,2 0 1-16,-1 2-5 0,0-4-6 15,8 2 1-15,-7-2-5 0,9 0 3 0,-1-1-5 16,0-1-14-16,4-1-15 0,1 0-22 15,7 1-25-15,-2-5-38 0,4 2-41 0,10-1-69 16,-2-2-258-16,3-1 25 0</inkml:trace>
  <inkml:trace contextRef="#ctx0" brushRef="#br0" timeOffset="84280">20466 14770 1242 0,'-5'-5'11'0,"-2"1"22"16,6 0 7-16,-3 1 7 0,-4-2 8 0,-1 3 10 15,3 1 4-15,-6-1 5 0,2 0 2 16,-2 2-6-16,1 2 0 0,-3-2-6 0,1 3 2 15,-4 2-5-15,4-2-7 0,1 3 2 16,-3 0-4-16,0 1-5 0,1 1-5 16,1 1-4-16,0 1-1 0,1 1-3 0,2 0-7 15,-1 3 1-15,2-3 0 0,4 2-5 16,-2 1 4-16,6-2-10 0,-4 0-3 0,5 3-4 16,0-3-8-16,5 1-15 0,-2-2-13 15,6 2-12-15,-1-2-7 0,5 1-5 0,2-4-8 16,-1-1-3-16,3-1-7 15,-1-3 1-15,6 0 1 0,-6-1 9 0,-1-4 4 0,0-1 10 16,4 0-3-16,-4-5 15 16,-1-1-2-16,2 1 11 0,-6-3 3 0,-2-2 1 0,1-3 13 15,-8 0-1-15,1-2 9 0,0 3 4 16,-4-2-10-16,0 2 6 0,-2 0-2 16,-5 0-2-16,4 1-6 0,-8 3-12 0,0 0-19 15,1 4-12-15,-1 1-40 0,-4-2-41 16,7 6-64-16,-1 0-225 0,5 2 70 0</inkml:trace>
  <inkml:trace contextRef="#ctx0" brushRef="#br0" timeOffset="84721.09">20600 14825 1230 0,'1'-3'50'16,"-1"3"7"-16,2-5 7 0,-2 5 6 0,0 0-3 16,0 0 2-16,0 0 2 0,0 0 1 15,11 8-4-15,-9-2-6 0,0 1-3 0,3 5-3 16,-5 1-7-16,2 2-3 0,-2 0-4 16,2 0-5-16,0 4-1 0,-2-4-3 0,-2 3-3 15,2-4-5-15,0 1-3 0,-2 3 0 0,2-7-4 16,-2 1-1-16,2-2 2 0,0-1-1 15,-2 0 5-15,2-3 2 0,2-3 2 0,0 1-8 16,-2-4 1-16,0 0-5 16,0 0 1-16,15-9-5 0,-7 1 1 0,-2-6-2 15,7-2-5-15,0-1 3 0,-1-4-1 16,7-2-6-16,-5 0 3 0,-1 7-4 0,-3 3 0 16,3 1-3-16,-4 3-2 0,-4-1-4 15,5 2 1-15,-5 3 3 0,2-1-5 0,-2 4 1 16,-4 0 3-16,-1 2-1 0,0 0 1 15,12 6-2-15,-9-2 5 0,1 4-1 0,1-3-22 16,-2 2-18-16,2 1-19 16,2 2-30-16,-4-3-33 0,6 5-20 0,-1-3-29 15,0 0-52-15,5 0-327 0,-1 1-57 16</inkml:trace>
  <inkml:trace contextRef="#ctx0" brushRef="#br0" timeOffset="85052.04">21242 14851 1449 0,'2'-9'-4'16,"-2"2"23"-16,0 1 19 0,0 0 15 0,0 3 6 16,0 3 5-16,-4-6 4 0,0 4 3 15,-3 0 0-15,1 0-4 0,-2 0-2 0,-1 2-3 16,1 0-7-16,-2 2-6 0,-2 0-3 16,0 2-7-16,-1-1-3 0,5 3-4 15,-4 0 0-15,2 2-4 0,-2-3 1 16,2 3-5-16,4-1-5 0,-3 1-5 0,6-1-1 15,-2 3 1-15,3-2-3 0,0-1-2 16,-1 2-1-16,6 1-3 0,-1 0 7 0,2 1-7 16,-1 0-3-16,0-1-4 0,6 1 0 15,-5 1-2-15,2-3 1 0,0 6-3 16,3-4 1-16,-3-3-1 0,1 5-1 0,-5-6-5 16,0 3 0-16,-1 0 4 0,-2-3-2 0,-1-2 2 15,-5 5-4-15,2-6-8 0,-8 3-13 16,0-5-24-16,-1 2-19 0,-3-4-50 15,-1 0-44-15,1 0-73 0,3-2-350 16,-2-2-92-16</inkml:trace>
  <inkml:trace contextRef="#ctx0" brushRef="#br0" timeOffset="85256.87">21228 14872 1686 0,'0'0'21'0,"5"-3"7"0,0 1 1 16,-1 0-2-16,-4 2 4 0,11-4-3 15,-6 0-2-15,6 3-3 0,2-4-15 16,0 4-25-16,0-1-29 0,9 0-36 0,-1-2-19 16,6-1-40-16,3 1-70 0,-1 0-235 15,1 0 47-15</inkml:trace>
  <inkml:trace contextRef="#ctx0" brushRef="#br0" timeOffset="85559.11">21376 14595 1186 0,'0'0'21'0,"-8"2"7"0,8-2 9 15,-8 1 18-15,5 3 10 0,-1 2 14 16,2 1 7-16,0 2-1 0,0 5-1 0,-2 0-7 16,1 4-8-16,-1 3-2 0,3 3-6 15,-4 3-7-15,1-1-5 0,0 1-4 0,-3 9-4 16,0 0-4-16,4-6-5 0,-4-3-2 16,4-1-1-16,0-2-5 0,-3 1-3 0,3 0 2 15,2-3-5-15,-1-1-6 0,0-2-16 16,2 0-22-16,2-4-25 0,0-2-23 0,-1-2-35 15,4 1-35-15,2-5-44 16,1 2-86-16,2-7-252 0,0 0-29 0</inkml:trace>
  <inkml:trace contextRef="#ctx0" brushRef="#br0" timeOffset="86340.28">21597 15080 1436 0,'-7'5'-3'15,"7"-5"11"-15,-1 1 20 0,1-1 9 16,0 0 17-16,-5 6 4 0,5-6 1 0,0 4 5 16,0-4-8-16,0 0-1 0,0 0-5 15,0 0-8-15,0 0-1 0,0 0-7 0,0 0 1 16,17-10-3-16,-16 7-4 0,2-6-9 15,-3 2 4-15,0-2-4 0,2 0-3 0,-2-5-2 16,0-1 2-16,0-2-3 0,0 1-1 16,0 0-2-16,0-4 0 0,-2 4-1 0,2 2 0 15,-3-1-6-15,3 2 0 0,-1 2-1 16,-1 1 4-16,0 1-8 0,2 2-2 0,-5-1 2 16,3 2 0-16,1 1-1 0,-2-1-1 15,-1 2 3-15,1 0-1 0,3 4-1 16,-3-3 5-16,3 3-5 0,0 0 4 0,0 0-5 15,0 0 3-15,-5 11-1 0,5-11-1 16,3 9 0-16,-1-3-10 0,-1 1 0 0,1-1-8 16,5 0-2-16,-3 0-7 0,3-1-3 15,-2 1-8-15,4 2-3 0,-3-5 3 0,1-1-5 16,1 2 7-16,1 0 4 0,-6-2 3 16,6-1 3-16,-3 1 2 0,1 1 11 0,-7-3 2 15,8 0 2-15,-8 0 12 0,10 0 5 16,-10 0 6-16,7 1-1 0,-5 1 0 15,-2-2 3-15,4 2-5 0,-4-2 4 0,2 3-1 16,-4 4 4-16,2-7-2 0,-1 9-1 16,1-4-1-16,-5 2 6 0,1-1-3 0,1 4-1 15,0-2-1-15,1 2 3 0,-1-4-6 16,1 4 2-16,2 0-3 0,0-2-3 0,-2 1 7 16,2-2-1-16,0-1 0 0,2-1 0 15,3 3-2-15,-5-4 6 0,4 2-7 0,0-2-2 16,2-3 1-16,-2 1 0 15,5-2-2-15,-3 0-1 0,-6 0 1 0,14-3 0 0,-3-1-3 16,-2-2 5-16,-4 1-2 0,7-4 7 16,-2 0 8-16,-4 0 7 0,3 2 9 15,-3-3-3-15,0 4 2 0,-2-3 0 16,0 6-3-16,1-2-1 0,-2 2-2 0,-3-2-4 16,3 4-2-16,-3 1-1 0,0 0-2 0,0 0-1 15,0 0 6-15,0 0 2 0,0 0 1 16,0 0-1-16,-6 16 2 0,6-10-6 0,-5 4-1 15,3 0-1-15,2-1-3 0,-2 0-9 16,2 2-21-16,2-1-27 0,-2 0-31 0,2-3-37 16,1 2-47-16,1-3-45 0,2 0-72 15,3-1-373-15,-1-1-142 0</inkml:trace>
  <inkml:trace contextRef="#ctx0" brushRef="#br0" timeOffset="86509.16">22017 14749 1735 0,'-2'-11'-41'0,"-1"4"15"0,-1 1 15 16,-1 1 18-16,4 0 11 0,-4 3 4 15,1-1-1-15,4 3 0 0,-6-4-1 0,6 4-4 16,-10 0-13-16,10 0-27 0,-7 6-43 16,3-5-50-16,1 4-83 0,3-5-269 0,0 9 25 15</inkml:trace>
  <inkml:trace contextRef="#ctx0" brushRef="#br0" timeOffset="86891.51">22050 14884 1344 0,'-2'3'17'15,"-1"3"11"-15,3 0 15 0,-1 1 14 0,-1 3 8 16,0 0 10-16,-1 3 5 0,-1-1 1 15,0 6-4-15,0-3-10 0,-1 2 1 0,2 0-8 16,1 0-7-16,-5-2-5 0,4 0-5 16,1-2-1-16,1 1-1 0,1-5-11 15,0 2 4-15,0-1-6 0,-2-4-2 16,4 1 1-16,-1-4-2 0,1 1-5 0,3-2-1 16,-5-2-3-16,8 0 7 0,1-4-5 15,-3-3 0-15,6 0 2 0,0-2-2 0,0-3-1 16,3-3-4-16,-5 3 2 0,5 1-3 15,-5 0-1-15,3 1-2 0,-1 1 0 0,-1 0-4 16,-1 5-1-16,-3-2-1 0,-2 4 3 16,4-1-8-16,-4 3 1 0,-5 0 0 0,8 3 1 15,-6 3 0-15,1 0 2 0,-2 1-2 0,-1 2-6 16,2-1-20-16,-2 4-18 0,2-4-40 16,1 3-39-16,-3-4-51 0,2 0-63 15,-2 2-120-15,3-3-209 0,-1 1-66 16</inkml:trace>
  <inkml:trace contextRef="#ctx0" brushRef="#br0" timeOffset="87093.71">22323 15013 1591 0,'-4'-3'67'0,"4"3"7"15,-7-3-1-15,7 3 2 0,-1-4 4 16,1 4 6-16,1-6-4 0,-1 6-7 0,9-3-6 15,-6-2-9-15,4 2-17 16,1-1-26-16,3 1-31 0,2-3-32 0,0 2-43 16,2-4-34-16,0 2-38 0,5 1-29 15,2-3-75-15,0 3-241 0,1-1-11 0</inkml:trace>
  <inkml:trace contextRef="#ctx0" brushRef="#br0" timeOffset="87379.96">22461 14721 1487 0,'-13'0'55'0,"13"0"8"0,-8 0 7 16,8 0 8-16,-9 0 9 0,9 0 12 16,-3 4 13-16,1-1-2 0,-3 5 2 0,3 0-5 15,2 5-2-15,-1 2-4 0,-4 4-3 16,3 2-10-16,-3 4-6 0,3 1-10 0,1 1-10 15,-8 9-2-15,6-4-7 0,2-4-5 16,-3-1-5-16,-1 0-8 0,3 0-3 0,1 0-9 16,-1-1-16-16,2-8-16 0,0 4-16 0,2-2-16 15,-1-3-22-15,1-2-30 0,3 2-21 16,0-3-37-16,7-1-48 0,-2-6-49 0,5 0-98 16,0 0-72-16,5-5-120 15,2 0-42-15</inkml:trace>
  <inkml:trace contextRef="#ctx0" brushRef="#br0" timeOffset="88400.16">21122 15276 1403 0,'-4'-6'-10'0,"4"6"13"0,-9-1 10 0,3-1 11 15,6 2-3-15,-10 0 6 0,1-2 7 16,9 2 4-16,-15 2 1 0,7-2-4 0,0 2-3 16,-3-1 1-16,5 1-3 0,-4 3 0 15,1-1-6-15,1 0-7 0,1 4-3 16,1 0 0-16,0-3-2 0,2 4 0 16,-3 0 0-16,5-2-3 0,0 1-1 0,2 0-2 15,0 1-1-15,0 0-4 0,2 2 3 16,5 3-5-16,-1-1 0 0,0 2 2 0,0 1 2 15,3-1-5-15,-3 0 2 0,3 1-3 16,-1 3 7-16,0 1-4 0,-1-4 1 16,-3 2 2-16,-3-4-1 0,4 4 6 0,-5-3-1 15,-2 0-2-15,-1 4 2 0,0-4 1 0,-6 0 2 16,-1 0-3-16,-1-2 1 0,-8 0-3 16,3-1 0-16,-3-3-18 0,2-3-26 15,1-2-44-15,-1-3-56 0,6-1-96 0,-1-3-261 16,1 0-2-16</inkml:trace>
  <inkml:trace contextRef="#ctx0" brushRef="#br0" timeOffset="88603.89">21139 15407 1474 0,'10'-8'41'15,"-1"3"7"-15,-3 1 3 0,5 0 1 0,-3 1 10 16,5-1-3-16,-3 1-3 0,7 0-3 15,2 1-10-15,2 0-7 0,-2 0-12 16,4 4-20-16,2-2-36 0,0 0-36 16,-2 2-51-16,4 0-58 0,-3-1-100 0,-6 1-176 15,-1 1 40-15</inkml:trace>
  <inkml:trace contextRef="#ctx0" brushRef="#br0" timeOffset="89269.71">21351 15337 1249 0,'0'0'22'0,"-8"-2"25"0,1 0 15 16,7 2 12-16,-6 0 7 0,6 0 8 15,-8-2-1-15,8 2-4 0,0 0-4 0,-11 2-9 16,8 2 5-16,2-1 2 0,-3 8-2 16,-3-2-4-16,6 7-2 0,-6 2-6 0,2 1-3 15,0 5-8-15,-2 1-5 0,3 1-4 16,-2 0-3-16,-2 8-5 0,3-3-3 0,3-4-2 15,0-1-2-15,0-3-3 0,2-1-2 16,0-1-5-16,2 2 0 0,2-3-2 0,1-1-2 16,0 2-4-16,4-3-4 0,2-7-7 15,3 5-4-15,-1-6-2 0,4-2-4 0,-3-2-2 16,7-5-7-16,-2-1 2 0,0-3-2 16,6-3 1-16,-2-4 1 0,-2-1 1 15,5-9 0-15,-4-1 0 0,3-4 8 0,-3 2 0 16,-7 4-4-16,-3 2 4 0,-1 2-3 15,-6 2 0-15,2 0 4 0,-2 0-2 16,-2-1 2-16,-1 3 1 0,-2 2 3 0,0-1 0 16,-2-1 1-16,2-1-1 0,-1 3-2 15,-1-3 4-15,-3 1-2 0,1 3 3 0,1-1-5 16,2 3 6-16,-3-2 0 0,-1 3 0 16,3 0 3-16,-2-1-2 0,2 2-3 0,-3 0 2 15,5 4-2-15,-2-4 3 0,2 4-2 16,-3-4 0-16,3 4 1 0,0 0 1 0,0 0-1 15,0 0 1-15,0 0-1 0,0 0 0 16,0 0-2-16,10 10 2 0,-5-6-2 16,-2 0 1-16,4 0-1 0,1 1-6 0,2 0-1 15,1 3-4-15,0-4-3 0,1 2 3 16,-4-3-2-16,5-1 1 0,-2 2 3 0,-1 0-1 16,-2-2 6-16,0 0-4 0,-1-1 0 15,1 4 5-15,-1-5 1 0,-1 1-1 0,-4 1 2 16,5 2 2-16,-4-2 0 0,-3-2 5 15,5 5 3-15,-3 2 1 0,0-2 1 16,-2 3-2-16,0 1 3 0,-2 3-6 0,2-3 3 16,-5 2-1-16,5 3-2 0,-2-1 0 0,1 2 0 15,-1-2-1-15,-1 2 1 16,3-1-4-16,-4-1-12 0,4-2-21 0,0 0-24 16,2 2-27-16,3-5-32 0,-3-1-32 15,1 1-31-15,7-4-45 0,0 2-370 0,2-5-94 16</inkml:trace>
  <inkml:trace contextRef="#ctx0" brushRef="#br0" timeOffset="89441.11">22003 15647 1546 0,'7'-11'-32'0,"-2"5"14"15,-5-2 18-15,2 5 6 0,-2 1 12 16,0 2 12-16,0 0 11 0,0 0 6 0,0 0 5 16,0 0-1-16,0 0-3 0,-14 13 0 15,8-1-4-15,0-3-5 0,0 6-2 0,-1 0-7 16,4 0-3-16,-4-1-23 0,2 1-26 15,4-3-35-15,-3 2-38 0,1-3-47 16,3 0-49-16,3-1-323 0,-1-4-19 0</inkml:trace>
  <inkml:trace contextRef="#ctx0" brushRef="#br0" timeOffset="89568.27">22125 15504 1349 0,'5'-18'-51'0,"-3"4"5"16,0 2 6-16,-4 2 8 0,2 3-1 0,-2-1 2 15,-3 4-5-15,4 1-15 16,-1-1-37-16,2 4-70 0,0 0-109 0,-7-2 215 16</inkml:trace>
  <inkml:trace contextRef="#ctx0" brushRef="#br0" timeOffset="90355.16">22164 15507 811 0,'0'4'62'0,"0"2"9"0,0-1 17 15,0 1 9-15,0 4 3 0,0-1 7 16,0 2 0-16,-3 0 2 0,3 3-10 0,0-1-7 16,-2 2-8-16,0 0-9 0,2-1-9 15,-2 1-7-15,2 0-6 0,-3 0-5 16,3-4-7-16,3 0 5 0,-6 1-10 16,3-3-5-16,3-1-5 0,-3-3-7 0,4 1-6 15,-2-2-9-15,2-4-5 0,-4 0-5 16,12-2-1-16,0-6-3 0,-2-1 0 0,3-2 2 15,1-8 0-15,9-4 2 0,0-1 2 16,-4 1-3-16,2-1 2 0,-4 6-1 0,-5 5 1 16,1 0 6-16,-1 3-2 0,0-1-1 15,-4 3-1-15,0 3 3 0,1-3-4 0,-6 5 6 16,4-4-3-16,-1 6 5 0,-4 1-1 16,-2 0 9-16,0 0 0 0,10 6 0 15,-7-3 1-15,1 5 3 0,-2-1 1 16,1 3 8-16,0 1 4 0,6 0-3 0,-3 5-3 15,4-3 0-15,2 2-5 0,-4-4-6 0,0 1-6 16,4-3-13-16,2 1-12 0,-4-5-7 16,2 3-7-16,3-4-4 0,0-3 2 0,-5 1 6 15,5-4 0-15,0 1 8 0,0-3 1 16,-2-2 12-16,0-3 9 0,2-2 9 0,-3-5 8 16,1 3 7-16,-2 0 2 0,-5-2 11 15,3-1-2-15,-6 7-1 0,2-4-3 0,-5 6-2 16,2-1-1-16,-2 0-7 15,0 8 0-15,-7-13-5 0,5 10 1 0,2 3-2 0,-10-7-2 16,10 7 0-16,-10-1 2 16,3 2 0-16,7-1-4 0,-13 5 7 0,10-3-3 15,-6 1-4-15,8 0-3 0,-2 2 3 16,1-2-1-16,2-3-3 0,2 8-7 0,1-6-13 16,0 1-17-16,7-3-17 0,-1 2-17 15,-1-2-10-15,3-2-8 0,3 2-4 0,1-3 8 16,-2-1 3-16,6-2 11 0,-2-2 7 15,-3 3 11-15,1-3 3 0,-3 3 9 0,2-1 16 16,-2 1 15-16,-4 0 12 0,-2 2 7 16,3 1 4-16,-3 1 3 0,-2 1 7 15,-4 0 6-15,7 3 8 0,-6 0-1 16,-1 5 1-16,-1 0 0 0,-3 2 2 0,-3 6 1 16,-1 3 3-16,-9 9 2 0,4 5-3 15,-2-1 3-15,0 4 1 0,0 1-7 0,0 2-4 16,0-2 0-16,5-1-9 0,-3-2-8 15,2-2 0-15,-2-7-8 0,5-5-12 0,-2 0-12 16,-1-8-18-16,5 2-12 0,-4-7-5 16,1 1-12-16,-4-3-14 0,5-5-24 0,-2-5-33 15,-3-3-40-15,2-6-37 0,-1-4-52 16,6-3-372-16,-2-15-122 0</inkml:trace>
  <inkml:trace contextRef="#ctx0" brushRef="#br0" timeOffset="91195.38">21318 13700 1577 0,'0'0'-75'0,"-5"7"24"16,3-3 21-16,-2-1 18 0,0 1 18 0,-4 3 19 15,-1 1 9-15,3 0 4 0,-5 1 3 16,0-2 2-16,1 3 7 0,-2 1 0 16,-6 2 3-16,1 0 0 0,-8 6-4 0,-3 2 0 15,-4 1-1-15,-2-2-6 0,-7 8-1 16,4-7-2-16,-5 5-3 0,-1-1-5 0,-4 0-3 16,5 1-3-16,7-7 1 0,1 2-8 15,-2-4 0-15,6 2-1 0,-2-4-2 0,0 2-8 16,9-1-12-16,3-8-14 0,-2 4-15 15,4 0-18-15,3-1-19 0,0-4-20 0,4-1-23 16,-2-1-41-16,7-1-35 0,0 0-341 16,2-2-34-16</inkml:trace>
  <inkml:trace contextRef="#ctx0" brushRef="#br0" timeOffset="92475.83">16943 13812 1447 0,'-5'-3'-14'15,"-2"1"16"-15,7 2 9 0,-8-3 2 0,1 3 13 0,7 0 4 16,-15 0 1-16,7 0-1 16,1 3 1-16,-3-1-4 0,-2 0 0 0,1 3-7 15,1-1 2-15,-2 4-3 0,2-4-2 16,0 2-3-16,0 0-2 0,2 0 0 0,3 0-5 15,-4 2-3-15,8-3 5 0,-1 3-4 16,2 1 3-16,-2-2-1 0,4 3-2 0,1 0 2 16,2 1 0-16,4 0 1 0,1 4-6 15,-4-2-1-15,4 3 0 0,4-3 3 0,-2 2-3 16,1 2 1-16,-1 0 0 16,-1 2-2-16,-1-2 3 0,-1-2-7 0,-3 0 4 15,2 0-4-15,1 1 7 0,-4 1 2 0,-2-5-2 16,1 2 9-16,-4 0 11 0,3 1 4 15,-6-4 11-15,-1 2-5 0,-4-2 4 0,-2 2-3 16,-3-3-2-16,-2 0-5 0,-6-2 0 16,0 0-16-16,-1-2-26 0,6-2-38 0,-7-4-46 15,7 0-47-15,1-2-90 0,-5-3-314 16,10-4-51-16</inkml:trace>
  <inkml:trace contextRef="#ctx0" brushRef="#br0" timeOffset="93944.61">17147 14070 1405 0,'0'0'-52'0,"0"0"21"16,0 0 4-16,0 0 16 0,0 0 4 15,0 0 8-15,0 0 12 0,-7 3 7 0,7-3 2 16,0 10 5-16,0-5 5 0,0 3 3 16,3 0-3-16,-3 1-7 0,0 0-1 0,0 0-1 15,0 3 0-15,2 0 2 0,2-1-4 16,-1-2-6-16,0 1 5 0,4 1-3 0,-1-3-3 15,-2 1 5-15,4-3-10 0,4-1 3 16,-2 0 3-16,0-4-1 0,0 1-4 0,3-2-3 16,-2 0 1-16,-1-2 1 0,3 1-5 15,-3-4 8-15,0 0-1 0,2-1-6 16,-2 1 0-16,-2-1 6 0,0 0 4 16,1 3 6-16,-3-3-6 0,-2 4-3 0,3-2 2 15,-6 2-1-15,-1 2 0 0,7-2-2 0,-7 2-3 16,0 0 2-16,5 11-4 0,-5-1-2 15,-2 5 2-15,-3 10 4 0,0 2 6 0,0 14-2 16,-3 5 12-16,-4 6 9 0,4-6-3 16,0 10 4-16,-3-1 2 0,-2-1-2 0,3-9-1 15,2-3-2-15,-2 0 0 0,-4-4-3 16,2-3-4-16,-3-2 0 0,1-5-1 0,2-5-2 16,-2-7 4-16,4-4 0 15,-3-2-3-15,5-4 1 0,-6-4-2 0,1-7-3 16,-2-2-4-16,-2-7-15 0,0-10-23 15,3-8-22-15,2-6-27 0,7-3-30 0,1-3-31 16,4-1-30-16,7 3-47 0,-2 4-424 16,6 2-131-16</inkml:trace>
  <inkml:trace contextRef="#ctx0" brushRef="#br0" timeOffset="94628.92">17546 14190 1585 0,'0'0'-57'0,"-3"-5"24"0,6 1 11 0,-3 4 21 15,0-4 7-15,0 4 12 0,0 0 6 16,4-3 7-16,-4 3 3 0,0 0 4 0,0 0 2 16,0 0 4-16,8 11-3 0,-3-3 2 15,-1-1 1-15,-2 4-3 0,0 0 2 16,0 5 2-16,3-1 6 0,-5 2 4 16,3-1-8-16,-1 2-4 0,1-3-1 0,-3 0-2 15,4 0-3-15,-2-4-5 0,-2 1-2 0,3-3 0 16,-3-1-3-16,1-2 1 0,-1 1-2 15,0-3-4-15,0-4-1 0,2 3-1 0,-2-3-8 16,0 0-2-16,9-14-6 0,-8 3-9 16,4-1-6-16,-1-2-1 0,-1-2-1 0,-2-2 3 15,3 2-1-15,3-2-1 16,-4 2 6-16,-2 5-1 0,3-1-1 0,1 1 0 16,-3 1 4-16,-2 1-4 0,1 3-1 15,-1 1-1-15,2-1 2 0,-2 6 0 0,0-4 2 0,0 4-2 16,0 0 5-16,0 0-2 15,0 0-1-15,0 0 0 0,10 13 4 0,-7-9-1 16,-3 0 3-16,5 1-1 0,-1-1-2 16,-2 2 4-16,2-4 0 0,3 4 1 0,-4-3-1 15,2 1 3-15,-1-2-5 0,2-1 5 0,-6-1-9 16,11-1-7-16,-5-1-9 0,2 0 0 16,-1-3 4-16,1 1 2 0,1 0 0 0,-3-2 3 15,0 2-1-15,0-1 4 16,3 1 1-16,-5 2-3 0,-2-2 0 0,5 1 0 0,-5-1 4 15,-2 4-1-15,0 0 0 16,0 0 1-16,10 7 1 0,-7-3 0 0,-1 3 7 16,-2 3-2-16,0 2 0 0,1 0 3 15,-1 4-1-15,0-2 0 0,-1 2 2 0,1 1-9 16,1 2-29-16,-1-3-26 0,2-2-50 16,3-1-50-16,-3 0-76 0,1-1-284 0,0-5-26 15</inkml:trace>
  <inkml:trace contextRef="#ctx0" brushRef="#br0" timeOffset="95016.08">18024 13786 1330 0,'0'0'-53'0,"-12"11"23"16,9-4 6-16,0 1 21 0,1 0 15 15,-5 5 10-15,6 2 12 0,-4 3 8 0,-4 4-4 16,3 4 6-16,2-1-5 0,-2 11-3 16,-3 2-2-16,5-2-1 0,0-4-4 0,-1 7-5 15,3 0-1-15,1-8 1 0,2-2-5 16,-1-1-1-16,9 8 4 0,-1-4-9 0,5-7 2 16,-3-5-2-16,4-1-2 15,-2-3 1-15,2-2-4 0,3 0 0 0,0-6-3 16,0-1-1-16,-4-3 2 0,4-3 0 15,-4-1-4-15,2-3 3 0,-2 1-1 0,-1-5 0 16,1-1 7-16,0-4 7 0,-5-2 10 0,-2 0 5 16,-1 1-2-16,-1-1-3 0,-2 3 1 15,-2-1-3-15,0-1-3 0,-4 4-3 0,-1 2-4 16,0 0-7-16,-6 0-20 0,-2 3-22 16,0 1-31-16,-1 1-41 0,0 0-51 0,2 4-96 15,2 0-252-15,2-2-8 0</inkml:trace>
  <inkml:trace contextRef="#ctx0" brushRef="#br0" timeOffset="95469.21">18330 14221 1401 0,'0'-6'12'0,"3"1"13"0,-1-1 17 16,-2 4 9-16,4 0 9 0,-4 2 8 0,3-5 7 16,-2 0-3-16,-1 5-7 0,0-5-6 0,0 5-3 15,2-4-7-15,-2 4-7 16,0 0-1-16,0 0-6 0,0 0-5 0,0 0 1 16,0 0-1-16,-6 15-3 0,0-7-4 15,2 1 2-15,0 4 6 0,-5 1-3 0,5 2 7 16,-3 2-4-16,2-2-1 0,-2 2-6 15,5 0-1-15,0-1 0 0,0-2-4 0,0 1 2 16,2-6-3-16,0 1-2 0,2 2-4 16,0-6 2-16,2 3-10 0,3-7 4 0,-2 3-12 15,6-2-8-15,2-4-3 0,-3 0-5 16,5-4 1-16,1-2 2 0,1-5 1 0,5 2 1 16,-6-7 2-16,-1 1 4 0,7-8 5 15,-7 5 5-15,-3-1 7 0,-2-1 4 16,-4 2 5-16,0 4 3 0,-3 0 0 0,-1 5-2 15,-4 1 1-15,-1-2-6 0,-3 5-1 16,0-3-3-16,-3 7-10 0,-4-5-18 0,3 6-25 16,-2-2-32-16,-1 2-43 0,-4 2-50 15,4-2-77-15,1 4-430 0,4-2-171 0</inkml:trace>
  <inkml:trace contextRef="#ctx0" brushRef="#br0" timeOffset="95824.13">18639 13952 1803 0,'5'-9'-47'0,"-1"1"26"16,-2 0 18-16,0 5 16 0,-2-1 21 15,2 0 8-15,0 1 10 0,-2 3-1 0,2-7-8 16,1 6-3-16,-3 1-6 0,0 0-4 16,0 0 2-16,0 0-6 0,0 0 1 0,5 15-1 15,-5-1-1-15,3-1 1 16,-3 3-1-16,0 5 3 0,-3 4-1 0,3 3 1 16,-2 0-2-16,1 11 1 0,-4 0-4 15,5 1 2-15,-4-8-4 0,4-3-2 0,-2-3-1 16,2-2-3-16,0-1-6 0,0-2-20 15,2-1-20-15,-2-4-24 0,4-2-25 0,1-1-27 16,-4-3-34-16,4-4-37 0,3 0-49 16,1-2-349-16,-1-3-78 0</inkml:trace>
  <inkml:trace contextRef="#ctx0" brushRef="#br0" timeOffset="95999.77">18826 14286 1560 0,'7'-12'-9'0,"-3"1"22"0,-3 1 22 15,-1 2 16-15,3 3 16 0,-1 1 13 16,0 0 6-16,-2 1-1 0,0 3-10 0,2-7-4 15,-2 7-8-15,0 0-4 0,0 0-3 16,0 0-2-16,0 0-3 0,0 16-6 0,0-7-5 16,0 0-4-16,-2 3-3 0,0 1-10 15,0 3-12-15,2-3-31 0,0-1-39 0,-3 2-42 16,3-3-54-16,0 0-65 0,0-1-132 16,0-1-219-16,0-2-72 0</inkml:trace>
  <inkml:trace contextRef="#ctx0" brushRef="#br0" timeOffset="96144.46">18944 13939 1484 0,'-4'-2'-70'0,"-1"0"9"0,5 2 6 16,0 0 4-16,0 0 1 0,0 0-23 15,-15 6-46-15,15-2-223 0,0 1 143 0</inkml:trace>
  <inkml:trace contextRef="#ctx0" brushRef="#br0" timeOffset="96463.81">19171 14138 1126 0,'0'0'92'0,"0"0"11"0,-2-7 6 0,2 7-2 16,-3-3 3-16,3 3-3 0,0 0-4 16,0 0-11-16,-7-1-7 0,7 1-9 0,0 0-4 15,-14 4-1-15,3 3-4 0,6-2-5 16,-7 3-6-16,0 3 2 0,-1-2-6 16,-2 7-7-16,5-3 0 0,0 0-2 0,2 0-10 15,-3 3 4-15,5-2-6 0,-1 0 7 16,4-1-12-16,-2-2 2 0,3 1-7 0,4-3 0 15,3 2-15-15,-2-1-22 0,8-3-26 16,4 2-23-16,-1-5-25 0,10 0-22 0,-4-3-20 16,12 1-27-16,-1 2-45 0,1-8-73 15,2 4-344-15,-1 4-119 0</inkml:trace>
  <inkml:trace contextRef="#ctx0" brushRef="#br0" timeOffset="97285.39">17259 15039 1549 0,'0'0'-81'0,"0"0"18"0,0 0 22 0,2 13 19 16,-2-5 17-16,-2 1 9 0,-1 5 12 0,-1 2 4 15,-1 4 0-15,4 1 3 16,-3 6 2-16,-3 7 1 0,3-6-8 0,0-3 3 16,-1 4-5-16,3-2-1 0,-1-4-2 15,-2-2-12-15,0-1-27 0,5-2-32 0,-3 0-33 16,1-4-57-16,2-3-271 0,0-2 70 15</inkml:trace>
  <inkml:trace contextRef="#ctx0" brushRef="#br0" timeOffset="97872.93">17267 15092 1103 0,'0'0'-31'0,"0"0"18"16,0 0 18-16,0 0 7 0,-3-4 22 15,3 4-3-15,0 0 4 0,0 0 6 0,0 0-2 16,0 0 5-16,0 0 6 0,0 0 5 15,15 9 0-15,-12-5 3 0,1 3-1 16,-3-2 3-16,4 4 1 0,2 0-6 0,-4 0-2 16,2 0 2-16,-1 4-1 0,0-3-8 15,0-1-3-15,3 4-3 0,-6-3-4 0,6 1 0 16,-3 2-6-16,0-3-3 0,0 2-4 16,3-1 0-16,-1 5-3 0,1-6 0 0,-4 4-1 15,6 0 0-15,-3 0 0 0,1-1-4 16,-1 1-4-16,3-1 0 0,-4 1 0 0,4 0 0 15,-5-2 0-15,5-1-4 0,-6 0 1 16,4-1 0-16,-1-1-1 0,-2 3 0 0,1-4-2 16,1-1 3-16,-2 0-2 0,1-1 2 15,-2 0 1-15,2-3 3 0,-1 2 5 16,0-2-1-16,-2-1 7 0,-2-2 0 16,9 2 1-16,-9-2-4 0,8-5 0 0,-1-2-1 15,-6 0-2-15,6-5-5 0,-2 0 0 16,-4-6 3-16,3-4-4 0,1-3-2 0,-2-2-2 15,-1 0-1-15,5-11 3 0,-4 8-5 16,0 0 0-16,-1 5-3 0,5 0-1 0,-5 5-7 16,0 2-8-16,-2 2-9 0,0 4-9 15,0-1-16-15,0-1-16 0,0 5-22 0,2 0-27 16,-4-1-41-16,2 2-32 0,0 3-49 16,0 2-365-16,0 3-100 0</inkml:trace>
  <inkml:trace contextRef="#ctx0" brushRef="#br0" timeOffset="98582.22">17969 15212 1524 0,'-3'-3'-68'0,"3"3"15"16,-5-5 29-16,3 4 24 0,2 1 17 0,-3-4 7 15,3 4 12-15,-7-2 8 0,7 2 9 16,-7-3 4-16,7 3 2 0,-10 0 7 0,10 0 7 16,-8 0-3-16,8 0-1 15,-10 0-3-15,3 1-4 0,1 1 0 0,-1 2 3 16,2-1-9-16,-5 2-4 0,5 1-3 16,-4 3 1-16,3-2-3 0,-1 4-6 0,1-4-2 15,0 4-5-15,1 1 0 0,2 1-4 16,-4-1-4-16,4 2-2 0,2-1-1 0,-1 2-3 15,0 0-2-15,4 0 0 0,-2-1-4 16,2 0-2-16,-1-2-6 0,4-1-5 0,0-2-5 16,0 1-9-16,2-2-3 0,1-3-8 15,2 1-5-15,-1-2-3 0,-1-2-2 0,3-2 2 16,-2-2 2-16,-1 0 1 0,2-4 5 0,1-1 1 16,0 1 1-16,-3-6 4 15,1 1 3-15,-1-2 6 0,0 0-3 0,-2-3 7 16,-2 1 2-16,0 3 1 0,-1-4 3 15,-1 3 6-15,0 3-3 0,1-1 6 0,-3 2-4 16,0 0 3-16,0 0 0 0,0 4 3 16,0-1-4-16,-3 3 1 0,1-4-1 0,2 5-1 15,-5-2 4-15,5 4 1 0,-4-3-1 16,4 3-2-16,0 0 2 0,0 0-2 0,0 0-1 16,-4 12 2-16,2-6 8 15,2 1-8-15,2 3-1 0,1-2-2 0,-2 6-2 0,3-2 3 16,3 4-3-16,-1-1 1 0,3 1-7 15,-1 0-9-15,2 0-22 0,1-3-18 16,1 2-26-16,3-4-33 0,-3-1-40 0,1-2-40 16,4-1-77-16,2-1-339 0,-2-1-103 15</inkml:trace>
  <inkml:trace contextRef="#ctx0" brushRef="#br0" timeOffset="99464.36">18287 15197 1563 0,'-4'-5'-59'15,"4"5"33"-15,-7-4 4 0,7 4 14 16,-1-5 3-16,1 5 7 0,-3-3 9 0,3 3 1 15,0 0 3-15,0 0 2 0,-4-2 0 16,4 2 5-16,0 0 4 0,0 0 7 0,0 0 0 16,0 0 13-16,-3 10-1 0,3-10 4 0,0 7 5 15,0-1 0-15,0 2 1 0,-2-2-3 16,2 5-3-16,2-1-2 0,-2 4-3 0,0 1-1 16,0 1-2-16,0 0-4 15,0 4-2-15,0-4-7 0,0 0 0 0,3 2-5 16,-3-1-3-16,0-2-2 0,2-1 5 15,0 1-9-15,-2-4-2 0,0-1 0 0,0-1 1 16,0-3 4-16,0 2-3 0,0-3-1 16,0-2-1-16,0-3 0 0,0 0-2 0,0 0 0 15,0 0-1-15,0 0-3 0,-4-20 0 16,1 10-1-16,1 1 1 0,2-1-2 0,0-3 1 16,0 2-3-16,-1-2 2 0,2 0-2 15,-1-1 0-15,0 1 1 0,0-1 2 0,2 1-2 16,3 3-3-16,0-4 0 0,-4 1-1 15,3 2 3-15,3-3-3 0,-1 3 3 16,1 2 4-16,-2-3-5 0,4 3 2 0,-3-1-4 16,3 0 7-16,-1 3-9 0,-2 2-1 15,5 0 3-15,-5-2 0 0,1 5-1 0,-1 0-2 16,0 2-1-16,-6 0 3 0,13 0 0 16,-7 4-2-16,0-3 0 0,-1 5 3 0,-2-1-2 15,4-2 1-15,-3 5-3 0,-2-2 4 16,0 0-2-16,3 3-2 0,-3 0 2 0,0 1-1 15,-1-2 3-15,-1 1-2 0,0 0 3 16,-1-2 0-16,1 0-1 0,0-3 0 16,0 2 3-16,0-2-5 0,0 2 2 15,-2-3 0-15,2-3 1 0,0 7-1 0,0-7 0 16,0 0 1-16,0 0-1 0,0 0 1 16,0 0-4-16,0 0 4 0,2-18-7 0,-1 13 0 15,4-4-4-15,0 0-4 0,-2 0 1 16,2 2 1-16,1 0 4 0,-2-4-1 0,3 6 1 15,-2-2 0-15,0 1 0 0,3 0 1 16,-4 0 2-16,5-1-1 0,-3 1 6 0,1 1 0 16,-1-2-1-16,1 4 2 0,-2-1 4 0,2 2-5 15,-1-3 2-15,3 5 3 0,-9 0-3 16,10 0 7-16,-4 5-3 0,1-3 0 0,-3 2-1 16,0 3 4-16,5 0 0 15,-8-2-1-15,3 5-2 0,6 1-1 0,-7 0 2 16,2 1-1-16,-1-1 2 0,-1 0-4 15,2 3 1-15,1-3-1 0,-6 0-4 0,4 1-14 16,1-3-20-16,-1 2-29 0,-2-4-30 16,0 2-31-16,0-4-40 0,3 1-67 0,-2-3-376 15,-1-1-107-15</inkml:trace>
  <inkml:trace contextRef="#ctx0" brushRef="#br0" timeOffset="99784.1">18887 15174 1698 0,'0'-5'7'0,"0"1"15"0,0-1 12 0,0 5 9 16,0-4 6-16,0 4 4 0,0-7 4 0,0 7-1 15,-7-3-4-15,7 3-3 0,0 0-5 16,-10 1-3-16,10-1-3 0,-10 7 3 0,3-3-6 15,-1 1 3-15,0 4-5 0,-1-1 4 16,3 2 5-16,-5 1 8 0,3 0-6 0,0 3-3 16,-1 2 1-16,3-4-10 15,-3 4 1-15,6 1-1 0,-4 1-8 0,1-1 0 16,2 0 7-16,1 4-11 0,1-5-6 16,0 0-12-16,2-1-20 0,0-2-17 0,0 2-26 15,4-3-30-15,1 1-33 0,-1-3-26 16,0-3-42-16,3 0-80 0,-2-3-380 0,6-2-147 15</inkml:trace>
  <inkml:trace contextRef="#ctx0" brushRef="#br0" timeOffset="100138.52">18823 15128 1789 0,'0'0'3'0,"0"-6"10"0,0 3 12 16,0 3 16-16,3-6-1 0,-3 6 3 0,4-5-2 16,-4 5-8-16,7-3 6 0,-7 3-11 15,6 0-5-15,-6 0 0 0,8 0-5 0,-8 0-2 16,11 3-2-16,-7 1-5 0,2 1-3 15,-1-2 3-15,-2 3-6 0,4 1-1 16,-3 0-3-16,-2-1 0 0,5 2-1 16,-5 1 0-16,1 2-3 0,-3-4-2 0,3 2-4 15,-3 0 3-15,-3 1-1 0,3-4-5 16,-3 5-10-16,-1-4-15 0,-3 3-21 0,1-3-31 16,-2 1-28-16,-3-3-56 0,-2-1-106 0,5-1-185 15,-4 3 27-15</inkml:trace>
  <inkml:trace contextRef="#ctx0" brushRef="#br0" timeOffset="145216.84">16913 11001 1209 0,'0'0'-30'15,"0"0"23"-15,0 0 13 0,0 0 10 16,0 0-8-16,0 0 3 0,0 0 10 0,0 0 5 16,0 0 4-16,-12-3-1 0,12 3-4 15,0 0-2-15,0 0-2 0,0 0-4 0,0 0 4 16,2-10-1-16,-2 10-3 0,0 0 3 0,3-4-7 15,-3 4-1-15,2-6 3 0,-2 6-7 16,5-5 3-16,-4 3-1 0,-1-4 2 16,4 3-1-16,-1-3-2 0,1-1 3 15,-1-3-3-15,4 0 3 0,-1 3-2 0,1-6 2 16,1-1-6-16,1 1 4 0,1-2-6 16,-2 0 3-16,2-4 0 0,4 0-2 0,-1-2 13 15,0-5 2-15,-1 1 3 0,0-5 3 16,-2 6 2-16,-2 1 3 0,5-9-6 0,-4 7 0 15,-1 2 2-15,1-1 2 0,-3-1-2 0,2 2-5 16,1 0-2-16,-6 2-2 0,6-1-2 16,-3 6-2-16,-4-2 0 0,5 2-5 0,-3-1-1 15,0 2-1-15,1 3 2 16,-3-1 0-16,1 1 1 0,0 1-10 0,4-2 3 16,-5 1 0-16,-1 3-4 0,1-2 8 15,3-1-2-15,-1 1-1 0,-3 2 1 0,2 0-5 16,1 1 2-16,-1-2 2 0,-1-3 5 0,-1 5 0 15,1-1 5-15,3 0-5 0,-3-1 4 16,0 3 2-16,1-3 5 0,-2 3 0 0,1-3 0 16,0-1 3-16,3 1 3 0,-3 3-6 15,-1 0 2-15,-1-1-3 0,3-2 2 0,-3-3 0 16,2 3-1-16,-2 1-2 0,4-2-4 16,-4-1 2-16,3 3-1 0,-3 0 0 15,2-3-3-15,-1 3 1 0,-1-1 0 0,2-1-3 16,3 0-1-16,-3 1-1 0,1 0 4 15,-2-1-2-15,1 0 0 0,3 4 0 0,-1-5-1 16,-3 3-1-16,-1 1-5 0,2-2 1 16,1 3 0-16,-1-1-5 0,0 1 6 0,3 0-5 15,-4-1 4-15,-1 0-4 0,5 1 1 16,-3 0-1-16,2 0 4 0,-2-2-2 16,2 2-4-16,-2-2 3 0,1 3-1 15,0-3 2-15,-3 4-1 0,5-2 0 0,-1-1-3 0,-2 2 3 16,1-1-3-16,-2 1 3 0,1 1 2 15,0 0-4-15,1-2 2 0,-1 1-2 16,0 1 6-16,-1 1-2 0,-1-1-1 0,3 1 3 16,-1 1-3-16,-2-4 3 0,0 7 1 15,5-6-1-15,-5 3-3 0,0 3 5 0,2-6-3 16,-2 6-3-16,0-3 2 0,1-1-2 16,-1 4 2-16,0 0 0 0,0-5-2 0,0 5-1 15,0 0 0-15,2-5 0 0,-2 5 0 16,0 0-1-16,0 0-1 0,0 0 2 0,0 0-4 15,-2-4-1-15,2 4-9 0,0 0-8 0,0 0-12 16,0 0-18-16,0 0-20 0,0 0-33 16,0 0-42-16,0 0-48 0,0 0-103 0,0 0-309 15,0 0-106-15</inkml:trace>
  <inkml:trace contextRef="#ctx0" brushRef="#br0" timeOffset="146147.29">17324 9805 1490 0,'0'0'-101'0,"-5"-5"24"15,5 5 16-15,0 0 11 0,0 0 9 16,0 0 11-16,0 0 0 0,0 0 14 0,-10 2 4 16,10-2 12-16,0 0 0 0,-8 3 5 15,3-2 1-15,-2 1 6 0,4 3 1 0,-4-3 3 16,3 1-1-16,0-1 0 0,0 0 5 16,-1 2 4-16,5-4 1 0,-6 1-1 0,2 1 7 15,4-2-3-15,-6 5 0 0,6-5 3 16,-7 4 3-16,7-4-3 0,0 0 5 15,-4 0 2-15,4 0 3 0,0 0 1 0,0 0 6 16,0 0-4-16,0 0-6 0,0 0-6 16,0 0-1-16,0 0-6 0,4-16-1 0,3 10 0 15,-3-2-4-15,5 2-4 0,-4-4-1 16,6-1 1-16,-2-1-3 0,3-1 1 0,1-2-2 16,2-1-4-16,-1 0 2 0,1-1-1 15,-1 0-1-15,3 0 0 0,-2 2-5 0,0-1 1 16,-5 4 0-16,2 1 2 0,0-1 0 15,-4 1-5-15,0 5 1 0,1-2-1 16,-6 2-1-16,6 3 0 0,-3 1-1 16,1 2-4-16,-7 0 6 0,10 2-2 0,-3 1-3 15,-1-1 2-15,1 5 0 0,-4-2-2 0,6 1-4 16,-6-1-8-16,4 3-12 0,-2-3-7 16,-2 3-16-16,2 0-13 0,-1-1-20 0,-2 2-26 15,0 0-33-15,0-2-73 0,3 2-212 16,-3 0 64-16</inkml:trace>
  <inkml:trace contextRef="#ctx0" brushRef="#br0" timeOffset="155304.31">15380 8995 1239 0,'0'0'27'15,"0"0"15"-15,0 0-3 0,0 0 2 0,6 5 1 16,-3-3 2-16,-2 3 7 0,3 2 1 16,1 4 6-16,0 4-4 0,-4 2 4 0,6 6-8 15,-2 1-4-15,4 14 1 0,-1-2-2 0,1 0 3 16,2 2 1-16,-6-5-1 0,8-2 1 15,-2-4 1-15,0-7 1 0,-3 1-3 0,4-2-1 16,-2-6 5-16,3-2 1 0,2-3 5 16,-1-1-5-16,4-5 7 0,-1-2-4 0,1-4 1 15,6-4-4-15,3-10 4 0,0-1-11 16,-4-5 0-16,0-4-9 0,-1-5-1 0,-4-4-8 16,3-11-4-16,-2-3-20 15,0-2-9-15,-3 0-14 0,-3 12-10 0,-2 5-20 16,-5 8-24-16,-2 8-32 0,1 4-40 0,-5 4-43 15,-3 7-81-15,3 1-140 0,0 4-188 16,0 0-96-16</inkml:trace>
  <inkml:trace contextRef="#ctx0" brushRef="#br0" timeOffset="156032.79">16232 9016 1620 0,'0'-16'40'0,"0"4"17"16,-2 6 9-16,0 1 5 0,-2-2-5 0,-1 5-4 15,5 2-2-15,-13 9-2 0,1-1-3 16,2 3-2-16,-5 7-9 0,-3 6-1 0,1 4-7 16,-5 2-3-16,8 3-1 0,-1-3 0 15,4-5-9-15,1 0 0 0,6-3-3 0,-5-1-1 16,5 0-7-16,4-5 2 0,-1 2-4 15,1-5 2-15,1 2-7 0,1-2 2 0,3-3 1 16,1-1 0-16,0-2 0 16,4-2-5-16,1-2-1 0,2-3-3 0,1-3-4 15,3-7-2-15,2-1-4 0,9-9 1 0,-3-2-1 16,-2-3-1-16,-2-1 6 0,2-3-4 16,-5 5 0-16,-3 3 4 0,-2 6 0 0,-2 4 1 15,-8 1-2-15,4 2-5 0,-3 5 3 16,0-1 5-16,-4 4 0 0,0 0 4 0,0 0 0 15,2 13 4-15,-4-5 0 0,0 2 1 16,0-2 6-16,0 6 4 0,0-2-3 0,0 1 0 16,2 0 3-16,0 0-2 15,2 0 2-15,0 0 1 0,0 0-5 0,4-3 2 16,2 0-1-16,-1-3-1 0,3-1-1 16,-2-2-3-16,6-4-3 0,-1 0-7 0,-1-6-1 15,3-1-5-15,-1-7-3 0,0-1-2 0,1-4 0 16,5-11 1-16,-6-2 1 0,-1-2-3 15,-3-8 0-15,0 1 2 0,5-10 0 0,-5 6 3 16,3-10 0-16,-4 10 1 0,-3 4-4 16,5 2 5-16,-5 5 0 0,-2 7-2 0,-1 8 1 15,-2 4-6-15,1 4-2 0,-2 1-2 16,-2 2 3-16,2 0 1 0,0 2 2 0,-1 1 0 16,-4 0 3-16,3 1-2 15,-3 3 2-15,5 1 4 0,0 0-1 0,-3-5 1 16,3 5-1-16,-7 0 5 0,7 0 0 15,0 0-3-15,-6-4 2 0,6 4 0 0,-4-2 1 16,4 2-1-16,0 0 3 0,0 0-5 0,-7-2 6 16,7 2-1-16,0 0-1 0,0 0 2 15,0 0 2-15,0 0-1 0,0 0-6 0,0 0 4 16,0 0 0-16,0 0-1 0,0 0-1 16,-6-2-10-16,6 2-15 0,0 0-12 0,0 0-23 15,0 0-25-15,0 0-20 0,0 0-34 16,0 0-49-16,0 0-349 0,-8 0-43 0</inkml:trace>
  <inkml:trace contextRef="#ctx0" brushRef="#br0" timeOffset="156608.44">15372 9338 1468 0,'-7'2'10'0,"3"-2"21"0,4 0 15 0,0 0 11 0,15-9 12 15,-1 3 14-15,18-7 17 0,8 0 11 16,21-6 0-16,4 0 5 0,10 0 2 0,32-5-7 15,7 1-8-15,1 2-12 16,2-3-9-16,8 6-7 0,-1-4-8 0,-4-1-21 16,2 2-27-16,-2 1-36 0,-1 1-35 15,1-1-43-15,-2 6-59 0,-8-6-72 0,-25 8-147 16,3 0-306-16,-6-7-175 0</inkml:trace>
  <inkml:trace contextRef="#ctx0" brushRef="#br0" timeOffset="157076.25">18094 8570 1774 0,'0'0'-47'0,"0"0"25"0,0 0 20 16,0 0 29-16,0 0 20 15,-5 13 15-15,5-5 19 0,2 5 12 0,1 5 10 16,1 6 4-16,1 2 4 0,-4 10 4 15,6 8-2-15,-2 3 2 0,4-5-4 0,4 1-2 16,-5 0-4-16,4-4 2 0,3 1-6 16,0-3-1-16,2-3-15 0,-2-3-4 0,1-3-6 15,-1-7-3-15,-1-4-6 0,-1-4 0 0,2-1 2 16,0-4-18-16,-1-5-4 0,3-3-3 16,2-1-8-16,-2-8-7 0,4-2-18 0,6-9-17 15,-3-9-17-15,-4-3-18 0,5-15-17 16,-1-2-12-16,-6-6-12 0,4 0-22 0,-6-2-19 15,-1 7-21-15,-5 10-32 0,5 4-40 16,-11 7-61-16,1 9-149 0,-2 2-9 16,-3 8-190-16,0 0-124 0</inkml:trace>
  <inkml:trace contextRef="#ctx0" brushRef="#br0" timeOffset="157472.72">18997 8745 1761 0,'0'-5'58'0,"0"-3"11"0,0 2 6 0,-3 1 10 16,3 1 0-16,-2-2-2 0,0 3 1 16,2 3-4-16,-5-6-2 0,5 6-13 0,-5 0-3 15,5 0-7-15,-18 9-5 0,8 1-1 16,0 3-9-16,-7 5-1 0,-6 2-2 0,-1 8-3 15,1 3-7-15,3-1 0 0,-4 2-3 16,8-3-2-16,-1-2-4 0,2 3 2 0,7-9 2 16,-1 0-7-16,7-4-2 0,1 0-2 15,2-4 2-15,-1 1 1 0,4-1 0 0,5-4-3 16,-1 1-4-16,0-3 8 0,5-3 2 16,-1 0-8-16,3-4 1 0,2-2-1 15,3-2-4-15,-2-5 1 0,5-5 4 0,1-4-6 16,-2-5 1-16,1-2-2 0,-3-3-1 15,-2-1-1-15,1-3 1 0,-6-2-8 0,-1 4-15 16,-2 6-14-16,-5 5-18 0,0 2-25 16,-2 3-33-16,-3 6-43 0,-1-4-49 0,-1 2-62 15,-5 3-132-15,4 2-257 0,0-1-150 16</inkml:trace>
  <inkml:trace contextRef="#ctx0" brushRef="#br0" timeOffset="157784.25">19154 8481 1796 0,'0'-6'2'0,"0"6"15"0,-5-4 8 0,5 4 11 15,0 0 23-15,0 0 20 0,-4 18 15 16,4-7 5-16,-1 4 5 0,-2 2 2 0,1 10 2 16,0-3-9-16,-1 6 0 0,1 11-6 0,1 3-8 15,-4 3-9-15,1-1-6 16,4 1-6-16,-2-3-8 0,2-1-13 0,2 0-23 16,2-2-32-16,1 0-31 0,-2-4-37 15,2-1-42-15,5-2-49 0,-1-10-53 0,2-3-102 16,1-2-98-16,3-4-198 0,1-3-120 15</inkml:trace>
  <inkml:trace contextRef="#ctx0" brushRef="#br0" timeOffset="158373.21">19585 8868 1785 0,'3'-20'14'0,"-3"8"19"16,0 3 14-16,-3 2 7 0,3 0 8 15,0 1 6-15,-3 3 9 0,1 1 3 16,-5 0-4-16,7 2 2 0,-10 0-6 0,4 2-7 15,-3 3-1-15,-1-1-8 0,2 5-5 16,-4 0-5-16,0 3-5 0,4 2-1 0,-3-1-5 16,2 0-6-16,4 3 0 0,-2-2 1 15,3 4-6-15,2-8-8 0,2 5-2 0,2-3 0 16,2 2-10-16,0-6-7 0,3 2-9 16,3-1-6-16,-4 2 0 0,7-7-2 0,-2-1-6 15,2 1 0-15,-1-4-4 0,-2 0 1 0,5-2 5 16,-2-3-3-16,-3 1 4 15,5-5 5-15,0 0 3 0,-5-3 3 0,0 6 7 0,3-6 1 16,-2 1-2-16,-3 3 4 16,0 3-2-16,-1-2 2 0,-2 6 0 0,0 1-6 15,-5 0 6-15,0 0-3 0,10 8 3 16,-7-3 3-16,1 5 5 0,-2-1 6 0,2 5 1 16,0 0 9-16,4 2 6 0,-1-1 2 15,3 2-6-15,1-2 1 0,1 1-3 0,3 0-6 16,2-3-7-16,0-3-10 0,-2-3-5 15,2-3-6-15,-3-2-8 0,0-2-6 0,1-6-7 16,2-3 0-16,0-5 2 0,-1 0 2 0,1-15 2 16,3-1 6-16,-5-9 2 15,1-10 5-15,1-2-3 0,4-8 6 0,-5-4-1 16,4 3 5-16,-3-3 1 0,-1 5 5 16,-4 16 6-16,0 3 5 0,-4 4 1 0,-1 11-4 15,0 5-3-15,-4 6-3 0,-1 3-1 16,-2 5 2-16,-2 5 1 0,2 0 5 0,0 0 2 15,-20 21 7-15,10-1 10 0,-9 9 8 16,4 5-5-16,1 0 2 0,-1 3-2 0,4 3 0 16,1-2 0-16,6 1-7 0,0 3-8 15,-1-4-26-15,7-6-29 0,3-5-39 0,-3 1-54 16,-1-6-51-16,6 3-90 0,-2-7-130 0,1-2-191 16,0-5-94-16</inkml:trace>
  <inkml:trace contextRef="#ctx0" brushRef="#br0" timeOffset="158556.12">20080 8732 1692 0,'-14'2'50'0,"14"-2"13"0,-8-2 8 0,8 2 0 16,0 0-7-16,0 0 0 0,0 0-7 15,0 0-8-15,0 0-2 0,0 0-31 0,23-6-31 16,-12 6-33-16,3-3-35 0,3-3-41 15,2 2-43-15,-1 0-51 0,4 1-323 16,-4-3-43-16</inkml:trace>
  <inkml:trace contextRef="#ctx0" brushRef="#br0" timeOffset="158685.13">20335 8670 1440 0,'9'0'1'0,"-6"2"24"0,0 2 23 0,-3-4 15 16,0 9 16-16,0-2 4 0,-3 1 5 16,2 3-2-16,-8 4 0 0,6 1-6 0,-7 3-3 15,3 1-10-15,-3 1-6 0,0 2-6 16,7-1-13-16,-2-3-28 0,-2-1-42 0,7 2-43 15,-2-7-60-15,4 2-70 0,1-1-140 0,1-3-211 16,-2-5-55-16</inkml:trace>
  <inkml:trace contextRef="#ctx0" brushRef="#br0" timeOffset="159189.57">20695 8600 1499 0,'0'0'45'0,"0"4"30"0,0-4 15 15,0 0 4-15,0 0 1 0,0 0 6 16,0 0 2-16,-5 3 6 0,5-3-3 0,-5 6-7 16,1-2-10-16,3 1-4 0,-8 3-6 15,3 2-6-15,-5 1-8 0,0 4-2 0,3 2-8 16,-4 0-7-16,2 2-1 0,-2-2-3 16,2 2-5-16,4-2-5 0,-3 0 1 0,6 0-5 15,-2 0-7-15,1 0 1 0,4-2 0 16,0 0-4-16,0-3-4 0,4 3 1 15,1-6-9-15,-2 0-5 0,4-2-11 0,-1-2-11 16,3-2-6-16,-1-3-3 0,0 0-8 0,5-1-5 16,-2-3-7-16,1-3-4 0,3 0 1 15,-2 0 3-15,1-2 2 0,-3 2 6 16,1 0 4-16,-4 1 3 0,1 3 2 0,-3-3 6 16,1 1-2-16,-4 1 3 0,4 1-3 15,-5-1 1-15,2 2-2 0,-4 2-10 0,4-3-12 16,-4 3-18-16,0 0-23 0,5-4-36 15,-5 4-26-15,0 0-48 0,0 0-85 0,0 0-267 16,0-3-54-16</inkml:trace>
  <inkml:trace contextRef="#ctx0" brushRef="#br0" timeOffset="159977.29">20640 8674 1434 0,'0'0'-37'0,"-5"-4"14"0,5 4 15 16,-4-2 9-16,4 2 8 0,0 0 3 0,-2-4 5 16,2 4 4-16,0 0 4 0,0 0-6 15,0 0-2-15,0 0 0 0,0 0 1 0,0 0-5 16,6-3-5-16,-6 3 3 0,0 0-6 16,0 0 3-16,13 1-1 0,-13-1-1 15,6 2-5-15,0-2 9 0,-1 4-3 0,-5-4 0 16,8 6-1-16,-1-4 0 0,-6 2 5 15,3-1 0-15,1-1 0 0,0 1-3 0,-4 1 0 16,3 1 0-16,-1-2 0 0,-1 1 0 16,0 0-6-16,-2-4-15 0,0 5-13 0,0-1-40 15,0-4-41-15,-4 6-63 0,-1-5-276 16,5-1 46-16</inkml:trace>
  <inkml:trace contextRef="#ctx0" brushRef="#br0" timeOffset="161237.18">20583 8358 1124 0,'0'0'-39'0,"0"0"20"0,0 0 22 0,0 0 11 15,-2-6 10-15,2 6 9 0,0 0 14 16,0 0 10-16,0 0 8 0,0 0 3 16,0 0 4-16,-3 19-1 0,3-11 1 0,0 3 3 15,0 0-2-15,3 4-1 0,-3 1-5 16,0 2-2-16,-3 1-6 0,3 4-2 0,-2-2-4 16,0 5-1-16,1-1-6 0,-6 2-5 15,2-1 1-15,2 0 0 0,-6 11-4 0,5-9-4 16,-2-4-1-16,0 3 0 0,-6 7-5 15,7-6-4-15,-4-4 0 0,5-1-4 0,-3 0 0 16,5-4 2-16,-1-2-3 16,-2-1-11-16,1-2-11 0,4-1-20 0,0-1-17 15,0-6-25-15,-2 4-29 0,4-2-44 16,-2-5-36-16,4 4-85 0,1-2-368 0,-2-4-125 16</inkml:trace>
  <inkml:trace contextRef="#ctx0" brushRef="#br0" timeOffset="161768.03">21794 8468 1630 0,'-3'-8'-53'0,"3"8"29"0,-1-4 23 16,-1 1 16-16,2 3 14 0,-5-3 10 15,5 3 12-15,0 0 9 0,-14 5 7 0,6-2 4 16,-4 7 1-16,0 1 1 0,-7 4 0 15,-3 11-1-15,-5 3 5 0,2 1-1 0,-2 8-2 16,-4 1-2-16,6 5 1 0,0-1-5 0,1 1-3 16,9-8-4-16,1-2-6 15,3 4-6-15,3-6-3 0,4-7-4 0,6 0-6 16,0-7-21-16,4 3-24 0,6-3-31 16,10 3-36-16,1-1-46 0,0-6-60 0,4-7-83 15,10 1-162-15,-4-4-207 0,-1-4-130 16</inkml:trace>
  <inkml:trace contextRef="#ctx0" brushRef="#br0" timeOffset="162132.46">22231 8686 1850 0,'-7'-1'53'0,"0"-1"19"0,4 1 12 0,3 1 14 16,-10-5-3-16,5 5 1 15,5 0-4-15,-13-1-5 0,4 5-6 0,-3-1-5 16,-3 4-8-16,1 3-4 0,-5 3-7 16,-6 6-4-16,2 6-6 0,-1-1-8 0,1 2 2 15,4 1-4-15,5-2-7 0,2-3 6 16,3-1-12-16,3-5-4 0,4 4-6 0,0-6-11 16,4 2-7-16,0 0-10 0,2-2-2 15,5-3-4-15,-1 2-4 0,0-5 4 0,6 2-8 16,-1-7 7-16,2 0 0 0,0-3 4 0,2-3 3 15,2-2 0-15,-1-3 6 0,2-4 1 16,2-8 3-16,-2 4 0 0,-2-14 5 16,1 5-2-16,-3-5 1 0,-1-4-5 15,-2 3 6-15,-1 6-5 0,-3 4-4 0,-3 3-15 16,-4 3-21-16,5-2-34 0,-5 4-37 16,-2 1-65-16,0 3-90 0,-2-1-148 0,2 3-207 15,0-1-123-15</inkml:trace>
  <inkml:trace contextRef="#ctx0" brushRef="#br0" timeOffset="162523.93">22379 8752 1840 0,'-3'3'53'0,"-4"-1"7"15,4 2 8-15,0-4 1 0,3 0 7 0,-5 7 10 16,1-5 12-16,4 3 6 0,-2 1-1 15,0 2-4-15,2 2-4 0,0-2-8 0,0 1-8 16,0 4-10-16,0-1-3 0,0 2-7 16,2-1-2-16,-2 0-7 0,4-1-8 0,1-1-4 15,-3 0 1-15,-1-3-8 0,6-1-1 0,-2-1 2 16,-2 1 0-16,4-4-7 0,-2-3-4 16,5 0-2-16,-2-1-7 0,2-8-2 15,7 0 0-15,0-3-5 0,0-1-2 16,6-8 0-16,-3-1 1 0,5-1 0 0,-1 2-1 15,-8 6-4-15,1 1-6 0,-6 3-9 16,0 2-7-16,-1 4-5 0,-4-1-3 0,-4 4 3 16,3 2 3-16,-5 0 1 0,0 0 5 15,2 12 1-15,-4-5 0 0,2 2 3 0,-5 5-1 16,3 0-3-16,2 0-12 0,0 3-28 0,0-2-24 16,2 2-33-16,5 2-43 0,3 0-60 15,-2-2-107-15,7-5-102 0,4 1-209 0,2-2-134 16</inkml:trace>
  <inkml:trace contextRef="#ctx0" brushRef="#br0" timeOffset="162836.91">23125 8593 1757 0,'-2'-12'-20'0,"-1"4"14"0,-4 3 16 15,2 1 11-15,-2 0 11 0,1 3 16 0,-3-1 7 16,3-1 3-16,-2 3-3 0,2-2-7 0,-5 4-2 15,2 1-5-15,4-1-2 0,-2-1-3 16,3 5-6-16,0 0 0 0,-1-1-3 0,3 1-3 16,2 4-1-16,0-3-2 0,2 2-1 15,3 1-5-15,2 5 2 0,-2-1-1 16,3-1 1-16,-1 2-4 0,1 4-2 16,5-3 1-16,-4 7 3 0,6 4 1 0,-3-2 1 15,-4-5-4-15,0 1 0 0,1-1-2 16,-3 1 5-16,-4-5-6 0,-2 4-1 0,2-7-1 15,-6 2 0-15,3-1-5 0,-6-3-12 0,-3 0-17 16,-1 1-19-16,0-6-37 0,-2 1-36 16,1-5-51-16,2-1-101 0,-1-2-382 0,2-1-148 15</inkml:trace>
  <inkml:trace contextRef="#ctx0" brushRef="#br0" timeOffset="163011.23">23183 8704 1774 0,'2'-4'27'0,"-2"4"16"0,5-2 7 16,-2 1-3-16,9-1-1 0,-2-1-5 0,5 1-6 15,-1 0 0-15,5-1-7 0,8 0-9 0,11-5-21 16,1 0-31-16,1 4-48 0,5-2-59 16,1 2-107-16,0 0-312 0,1-4-60 0</inkml:trace>
  <inkml:trace contextRef="#ctx0" brushRef="#br0" timeOffset="163557.22">23427 8288 1433 0,'-3'3'-66'16,"3"-3"22"-16,-2 7 23 0,2-7 15 15,-2 5 17-15,1-1 16 0,-2 1 15 0,1 5 7 16,0 0 5-16,-3 1 0 0,4 2 6 16,-6 4 5-16,2 5 8 0,-2 4 0 0,-6 6-1 15,1 4 4-15,-3 3-6 0,-2 1 1 16,0 11-4-16,-1-2-7 0,3-8 0 0,-2 11-6 16,0-2-5-16,6-7-3 15,6-6-5-15,-4 1-3 0,7-8-5 16,2-3-9-16,2-1-21 0,4-4-24 0,2 1-28 0,5-6-43 15,12 5-37-15,-1-8-50 0,7 1-82 16,8-4-364-16,0-3-123 0</inkml:trace>
  <inkml:trace contextRef="#ctx0" brushRef="#br0" timeOffset="166519.72">24986 8526 1710 0,'0'0'29'0,"0"-3"17"0,0 3 12 0,0 0 13 16,0 0 13-16,0 0 8 15,10 7 4-15,-1-1 4 0,-1 1 3 0,2 7-13 16,5 1-4-16,-2 1-3 0,11 11-12 16,-4 0-7-16,3 3-4 0,1 0 1 0,-1 0-14 15,-3 3-5-15,4 1-6 0,-1-2-16 16,-3 0-25-16,4-4-31 0,-1-2-33 0,-3-4-39 16,4 0-53-16,-8-10-64 0,-1 1-126 15,-2-4-65-15,-3-4-155 0,1-1-72 0</inkml:trace>
  <inkml:trace contextRef="#ctx0" brushRef="#br0" timeOffset="166714.22">25399 8622 1594 0,'-12'3'28'0,"1"0"23"0,-6 5 14 16,1 2 16-16,-13 6 6 0,-1 5 1 0,-12 5-7 15,-2 5-5-15,-4 3-8 0,1-2-7 16,-3 5-11-16,2 1-33 0,-2 6-47 0,-1-5-63 16,5-1-91-16,2 0-173 0,4 2-216 15,7-4-73-15</inkml:trace>
  <inkml:trace contextRef="#ctx0" brushRef="#br0" timeOffset="168688.77">17252 10567 1540 0,'-2'-4'32'0,"2"4"22"0,0 0 12 0,0 0 3 0,0 0 2 16,0 0-3-16,0 0 0 16,0 0 6-16,0 0 5 0,0 0 3 0,0 0-5 15,11 13-6-15,-8-4-1 0,7-3-8 16,-5 4-4-16,5 1-3 0,2 2-3 0,-4-2-9 16,2 2-6-16,3 3 1 0,-3-1-3 0,2-2-6 15,0 0-2-15,0-2-9 0,1 5-12 16,-1-5-21-16,-1 1-21 0,-1-1-23 0,2-3-29 15,1-1-29-15,-2-2-39 0,2-1-45 16,-1 0-85-16,-4-2-368 0,3-2-151 0</inkml:trace>
  <inkml:trace contextRef="#ctx0" brushRef="#br0" timeOffset="168901.18">17590 10517 1702 0,'-15'2'-14'0,"9"3"17"16,-7 0 21-16,3 2 14 0,-5 8 14 0,-1-3 7 15,-10 8 4-15,-2-1 0 0,-2 5-6 16,-8 8-4-16,-2-2-8 0,0 4-2 0,-2 0-9 16,-4-3-25-16,3 6-33 0,1-3-54 15,1-1-59-15,5 1-112 0,9-5-344 16,6 0-93-16</inkml:trace>
  <inkml:trace contextRef="#ctx0" brushRef="#br0" timeOffset="197108.6">8607 6665 915 0,'-5'-2'106'0,"5"2"-9"15,-5-5-20-15,0 3-14 0,2 0-4 16,3 2 3-16,-9-4 4 0,9 4-4 0,-4-2 2 15,4 2-7-15,-7-4 1 0,7 4-2 16,-4-2-5-16,4 2-5 0,0 0-2 0,0 0-3 16,0 0-5-16,-4-2 4 0,4 2-8 15,0 0-2-15,0 0-5 0,0 0-5 0,0 0-2 16,0 0-2-16,0 0 6 0,0 0-4 16,23 0-5-16,-6-2-2 0,2 2 1 0,12-3 0 15,14-1-1-15,-2 1-5 16,10-1 3-16,-1-3-4 0,15 2 0 0,-15 1-1 15,18 1 0-15,-1-3 0 0,-1 3-1 16,-1-1 1-16,0-1 0 0,-2-1 0 0,2 3 0 16,-8 1-1-16,11-2-1 0,-2 1-3 15,6-1 1-15,-1-3-3 0,3 3 5 0,2 1-4 16,-1-4 0-16,1 2-4 0,1-1 3 0,-2 1-2 16,-2 1 1-16,-2 0-3 0,5 3-3 15,-9-4-1-15,-15 3-5 0,-1 2 3 0,0-2-6 16,-5 0-4-16,-2 4-2 0,-5-2-5 15,-13 0-3-15,4 0 2 0,-7 0-7 16,-2 2 1-16,2-2-4 0,-8 0-1 16,2 0-11-16,-2 0-1 0,-3 0-12 0,-1 2-2 15,1-2-16-15,-2-2-20 0,-4 4-21 16,0-2-27-16,3 0-255 0,-3 0 83 0</inkml:trace>
  <inkml:trace contextRef="#ctx0" brushRef="#br0" timeOffset="-207675.26">5690 16426 1105 0,'0'0'-89'0,"0"0"22"16,0 0 0-16,0 0 16 0,0 0 11 16,0 0 5-16,0 0 10 0,0 0 2 15,0 0 11-15,0 0 10 0,0 0 2 16,0 0 12-16,0 0-6 0,0 0 1 0,0 0 4 16,0 0 3-16,0 0 3 0,6 0 1 15,-6 0 3-15,0 0-6 0,0 0 7 0,0 0-8 16,0 0 0-16,15-4-4 0,-15 4 5 15,6-2 1-15,-6 2-8 0,11 0 0 0,-8-2 0 16,4 0-1-16,1 0 2 0,-1 2 3 16,3-2-3-16,1 2-3 0,-1-2-1 0,-1 0-9 15,6 2 11-15,0-1 3 0,-3-1-4 16,4 0-2-16,-3 0 0 0,4 0-2 0,-3 2-8 16,1 0 10-16,0-2-2 15,0 2 0-15,2-2-3 0,-3 1 2 0,-1-1 2 16,1 2 2-16,-2 0-1 0,2-3-5 15,-1 3 0-15,1-2-1 0,-1 1 2 0,1 1 9 16,-1 0-2-16,0-2-3 0,1 0-5 16,0 2 4-16,-1-2 11 0,-1 0-2 0,3 2-2 15,0-2-2-15,-2 0 4 0,1 2-5 16,1-1-5-16,0 1-2 0,0-2 4 0,0-1 16 16,3 2-18-16,-3 1 1 15,4-2-1-15,0 2-2 0,-3 0 7 0,4 0-12 0,0-2 9 16,4 2-3-16,-8 0 2 15,8-2 0-15,-1 2-7 0,-5-2 16 0,-1 2-18 16,5-1 7-16,-6 1-1 0,-2 0-4 16,1 0-1-16,-2 0 5 0,-1 0 4 0,-2 0 3 15,4 1-8-15,-4-2-5 0,-2 1 4 16,3 0 3-16,0-3 0 0,-1 3 5 0,0 0-9 16,3 0 6-16,0-2-1 0,-3 2 1 15,2 0 3-15,3-1-10 0,7-1 1 0,-2 2 6 16,2-2 0-16,3 2-2 0,2 0-7 15,2 0 9-15,-2 0 4 0,5 0-7 16,-2 2-3-16,0-2-1 0,-2 0 0 16,-1 2 5-16,-2-1-4 0,1-1 5 0,-3 2-3 15,0 1 7-15,0-2-4 0,-2 1-11 16,0 0-1-16,-4 0 19 0,-2-2-14 0,2 2 3 16,-7-2 8-16,2 1-2 0,1-1-6 15,-3 3-4-15,3-3 10 0,-3 0 0 0,-1 0-3 16,4 2 2-16,-1-2 0 0,1 0 1 15,-3 0-8-15,5 0 4 0,2 1 9 0,1-1-6 16,4 2-6-16,-2-2-2 0,5 0 6 16,3 2 0-16,-1 0-3 0,3 0 1 0,-1 0 3 15,3 0-3-15,-1-1-5 0,-2 1 8 16,1 1-4-16,1-1 1 0,1-1-12 16,-3 1 9-16,-1 0-3 0,-1 2 1 0,-2-4 7 15,-2 2 1-15,1-2-7 0,-2 0-2 16,-1 0 2-16,2 0 9 0,-2 0-15 0,-1 0 9 15,0-2-5-15,1 2 6 0,3-2 9 16,-6 0-7-16,3 4 0 0,-5-4 3 16,4 2-3-16,0 0 1 0,4-2-6 0,-3 2 2 15,1 0 1-15,0 0 2 0,1 0 4 16,0 0-14-16,2 0 7 0,-4-2-1 0,4 2 1 16,-2-1-5-16,2 1 6 0,1 0-9 15,-3 0 14-15,2 1 1 0,0-1-12 0,-2 0 12 16,2 0-6-16,1-1-4 0,-1 1-2 15,-2 0 11-15,0 0 1 0,0 0-6 16,-2 0 2-16,0-2 2 0,0-1-7 0,0 3 10 16,1-2-11-16,-6 2 9 0,3-3-11 15,-2 3 8-15,-1-2-7 0,-1 0 2 0,0 2 4 16,-1-4 4-16,1 4-3 16,0-2-6-16,0-1 7 0,-3 0-10 0,1 2 11 0,2-1-2 15,-1 0-4-15,1 0 2 0,1 0 7 16,1-2-10-16,5 4 0 0,-6-2 4 0,3 1-2 15,4-1 7-15,-1 0 1 16,-4 2-3-16,5-2-6 0,1 2-1 0,-2 0 2 16,1 0-1-16,2 0 3 0,0 0-2 15,-3 0 8-15,1 0-10 0,-1 0 8 0,5 0-3 16,-9 0 1-16,3 0-8 0,-5 0 3 16,-1 2 6-16,2-2-8 0,-4-2 12 0,-3 2-6 15,3 0-7-15,-2 0 6 0,-3-2 1 16,2 2 9-16,-2-2-4 0,4 0-9 0,-4 1 7 15,0 1-2-15,3-2-3 0,-3 2 6 16,0-3-7-16,3 3-6 0,-3-2 4 0,2 1 0 16,1-1 3-16,0 2 1 0,4-2 1 15,-1 0-1-15,3 2 0 0,2-1-1 0,-3 1 4 16,3 1-4-16,3-1-8 16,-4 0 11-16,4 2-1 0,-4 0-10 0,4 0 7 15,-9-2 4-15,2 0-3 0,-2 1 1 16,-2-1-7-16,-1 2 1 0,-2-2 2 0,3 0-4 15,-5 0-8-15,0 0-16 0,-6 0-16 16,15 3-25-16,-11-3-29 0,-4 0-156 0,13 2 223 16</inkml:trace>
  <inkml:trace contextRef="#ctx0" brushRef="#br0" timeOffset="-199468.41">12008 16716 480 0,'0'0'-27'0,"0"0"13"0,0 0 1 0,0 0 8 15,0 0 9-15,0 0 2 0,0 0 7 16,0 0 15-16,0 0-5 0,0 0-1 15,0 0-1-15,0 0 15 0,0 0-8 0,0 0-9 16,0 0 0-16,0 0-6 0,0 0 2 16,0 0-1-16,0 0-2 0,0 0 2 0,0 0-6 15,0 0 4-15,0 0 0 0,0 0-6 16,0 0 0-16,0 0 5 0,0 0-3 0,0 0 1 16,0 0 0-16,0 0-9 0,0 0 4 15,0 0 2-15,0 0-6 0,0 0-2 16,0 0 6-16,-5 14-3 0,5-9-1 15,-2 1 2-15,-3-1-5 0,4 2 2 0,-3 2 0 16,-1 2 2-16,2-2 2 0,-2 3 5 16,-2-1-12-16,1 4 8 0,-3 0-8 0,1-1 7 15,-2 4 14-15,0 0-21 0,-2 0 11 16,0 2-11-16,-3-2 5 0,5-1-1 0,-5 2 0 16,-1 5 0-16,-3-4-9 0,6-4-14 15,-4 2-18-15,2-2-13 0,1 2-26 0,0-3-131 16,-1-2 71-16</inkml:trace>
  <inkml:trace contextRef="#ctx0" brushRef="#br0" timeOffset="-196267.03">12003 16730 411 0,'0'-4'-25'16,"0"4"9"-16,0 0 5 0,0 0-2 16,0 0-1-16,5-3 1 0,-5 3 2 0,0 0 5 15,0 0-2-15,0 0 0 0,0 0 1 16,0 0 2-16,8-4-1 0,-8 4-1 0,0 0 0 15,0 0 2-15,10 6-1 0,-10-6 0 16,4 3 0-16,-1-1-1 0,0 2-5 16,-3-1-1-16,5 1 0 0,-3 1-3 0,-2 1 0 15,4 1 1-15,-1 0-2 0,-3-2-25 16,1 2 14-16</inkml:trace>
  <inkml:trace contextRef="#ctx0" brushRef="#br0" timeOffset="-196020.87">12035 16854 114 0,'-2'2'1'0,"2"-2"6"15,-5 4 3-15,5-4 1 0,-6 4 2 16,6-4 0-16,-9 0 0 0,9 0 6 16,-5 0-6-16,5 0 6 0,0 0-2 0,-13-2 0 15,9 0-5-15,4 2 5 0,-5-4-5 16,5 4-1-16,-3-5-4 0,-2 3 3 0,5 2 6 16,-2-7-7-16,2 7-2 0,-3-3-7 15,3 3 1-15,0-6-3 0,0 6 1 16,3-5 0-16,-3 5 0 0,4-5-7 15,-4 5 2-15,4-3 0 0,-4 3-2 0,4-4-4 16,-4 4-1-16,7 0-1 0,-7 0-3 16,0 0 0-16,8-2-4 0,-8 2 3 0,0 0-1 15,10 4 0-15,-3-1-1 0,-5-1-37 16,-2-2 19-16</inkml:trace>
  <inkml:trace contextRef="#ctx0" brushRef="#br0" timeOffset="-195850.7">12033 16869 156 0,'0'0'0'15,"-9"6"4"-15,7-5-2 0,2-1 6 0,-11 2 1 16,11-2 9-16,-8 0-7 0,8 0-2 16,-7 4-1-16,7-4 3 0,-10-4-4 15,10 4 6-15,0 0-4 0,-10-2-6 16,10 2 3-16,-5-3-6 0,2 1-2 0,3 2-9 16,-7-4 3-16,7 4-2 0,-2-3-2 15,2 3-2-15,0 0-13 0,-3-4-38 0,3 4 22 16</inkml:trace>
  <inkml:trace contextRef="#ctx0" brushRef="#br0" timeOffset="-192831.86">17909 16367 180 0,'6'0'13'0,"-6"0"11"15,9-2 4-15,-9 2 4 0,6-2 3 16,-6 2 9-16,9-4 14 0,-6 4 0 0,-3 0 4 16,7-4 5-16,-3 2 4 0,-4 2-7 15,8-1-9-15,-1-1 0 0,-7 2-3 0,4-2-4 16,-4 2-1-16,9-2-4 0,-6 0-7 15,-3 2-1-15,13-2-4 0,-6 2-1 0,-2 0-7 16,-5 0 1-16,15 2 0 0,-2-2-2 16,-2 2-5-16,1-2 0 0,1 2-4 0,2 0-2 15,0 0 1-15,-2-1 0 0,7 4-4 16,-1-4 7-16,-1 1-6 0,4 2-2 16,1-2 0-16,-3 2 0 0,5-1-2 15,3-1 2-15,-3 0 1 0,4 0-5 0,1 0 1 16,2 0 2-16,-2 0-6 0,2-2 1 15,2 3 1-15,-3-3 3 0,3 3-1 0,9 0-5 16,-10-3 5-16,0 0-3 0,-4 0-1 16,3-1 1-16,-9 1 2 0,4 0-1 0,-4 0 1 15,3 0-1-15,-5-2-1 0,-1 2-1 16,2 0-1-16,-4-3 4 0,-1 3-1 0,5 3 1 16,-6-6 0-16,8 3-5 0,-8 0 4 15,5-2-1-15,-4 2 1 0,1-1 0 16,4-1-3-16,-4 0-3 0,2 0 4 0,-4 0 4 15,8 0 1-15,-6 0-5 0,3 1 5 16,0 1-6-16,1-5-2 0,-2 4 3 0,3-1-1 16,-2 0-3-16,2 2 5 0,0-2-3 0,2 0 3 15,-1 2-5-15,1 0 1 0,2 0 4 16,3 0-3-16,-4 0 6 0,6 0 0 16,0 0-2-16,-2 0 2 0,-2 0-2 0,6 0-4 15,-4 2-2-15,-2-2 6 0,4 0-2 16,0 0 0-16,-2 0 0 0,-2 0-1 0,-3 0 2 15,5 0-3-15,-5 0-1 0,0 0 5 16,1 0-1-16,-3 0 1 0,0 0-2 0,-1 2 0 16,0-4-4-16,-1 2 3 0,0 0 6 15,2-2-5-15,0 2-4 0,1 2 8 16,-2-4-2-16,-1 2-4 0,3-1-1 16,-1-2 6-16,-3 3-7 0,3-2 5 0,3 2-1 15,-5-1 1-15,-1 1 5 0,6 1-6 16,-5-1-1-16,2 0 2 0,0 2-3 0,0-2 1 15,-2 3 2-15,3-6-2 0,-2 6 5 16,-1-3-4-16,2 1-3 0,1-1 3 0,-4 0 2 16,2 2-2-16,1-2 0 0,-3 2 2 15,5-2-2-15,-1 0-3 0,-6 2 0 0,6-2 0 16,-3 0 1-16,-1 0 3 0,4-2 7 16,-6 2-12-16,6-2 0 0,-8 2 4 0,6 0-1 15,-6 0 2-15,1 0-3 0,2 0 3 16,-4-2-3-16,1 2 5 0,-1 0-2 15,0 0 0-15,-1 0 1 0,1-1-3 0,0 1-2 16,-3 0 2-16,6 0 2 0,-4 0-5 16,2-3 7-16,-1 3-6 0,0 0 1 0,2-2 3 15,-2 2 0-15,2 0-1 0,-3 0-2 16,-1 0 4-16,1 0-6 0,-2 0 7 0,3 0-1 16,-2 0 1-16,0 2-1 0,-2-2-5 15,1-2-2-15,1 2 7 0,-3 2-2 0,3-2 0 16,-3 0 0-16,2 3-3 0,1-3 6 15,-2 1 1-15,2-1-3 0,-3 0 0 0,3 0-3 16,-6 2 1-16,5-2 2 16,-2 0-1-16,-2 0-1 0,1 0 2 0,-5 2-3 15,5-2 0-15,-9 0 0 0,10-2 2 16,-10 2 2-16,8 0-2 0,-8 0-3 0,9 2 3 16,-9-2 0-16,0 0-2 0,8 0 1 15,-8 0-19-15,0 0-26 0,6 0-25 0,-6 0-13 16,0 0-37-16,0 4-77 0,0-4-116 15,0 7 170-15</inkml:trace>
  <inkml:trace contextRef="#ctx0" brushRef="#br0" timeOffset="-191292.25">23078 16395 768 0,'0'0'-55'0,"13"-1"5"15,-5-1 5-15,1 2 4 0,-4-3 5 16,7 3 0-16,-4-2 10 0,2 1 3 0,5 1 15 16,2 0 10-16,6 0-3 0,0 1 6 15,2-1 1-15,4 2-3 0,5 1 1 0,-3 0 1 16,8 1 1-16,1 2-6 0,-7-1 1 16,-4 1 3-16,-1-2 3 0,1 2 1 0,-1-4 1 15,-3 1 0-15,-3-1 7 0,-1 2 2 16,1-2 8-16,-4 0 6 0,1-1-7 0,1-1 8 15,-5 0-7-15,5-1 4 16,-1-1 4-16,4 2-5 0,2 0-2 0,5-4 0 16,0 0-12-16,12 1 8 0,3 1-8 15,-1-4 3-15,0 4-7 0,2-2 3 0,-4 2-10 16,2 0 7-16,-2-1-2 0,-5 1-4 16,-7 2 0-16,2-2 0 0,0 2 3 0,-4-2 2 15,-3 2-5-15,2-2-5 0,-5 0 7 16,-3 0-6-16,2 1 2 0,-4-1-6 0,-1-1-3 15,-3 0 1-15,-1 1-12 0,3 0-5 16,0-2-15-16,-3 0-14 0,1 3-17 0,2-4-21 16,-3 4-153-16,1-3 238 15</inkml:trace>
  <inkml:trace contextRef="#ctx0" brushRef="#br0" timeOffset="-188459.42">6219 16937 606 0,'4'4'-30'16,"-4"-4"8"-16,2 2 14 0,-2-2 11 16,6 2 6-16,1-1 1 0,-7-1 15 15,8 5 11-15,-2-3 0 0,3 0-4 0,-3-1-1 16,5 1 2-16,-5 0-4 0,2 0 7 15,4-2-7-15,-3 2 0 0,6 0-2 0,-2-1 7 16,4 1-6-16,-3 0 2 0,3-2-6 16,4 0-1-16,2 2 7 0,0 0-6 0,6-2-4 15,3 0 4-15,-1 2-5 0,3-2-4 16,-3 0 0-16,16 0-6 0,-10 0 6 0,-1 0-3 16,-5 0 5-16,17 0-7 15,-9 0-4-15,4-2 5 0,4 0-9 0,1 0 6 16,-4 2-1-16,3-2 6 0,-2 2-6 15,2-2 1-15,-1 2-1 0,4 2-6 0,-6-2-5 16,4 0 6-16,1 0 2 0,-3 2 3 16,3 0 0-16,-5 0-3 0,-7 0-3 0,-8 0 1 15,1-2-3-15,-1 1-5 0,-1 1 6 16,-6-2-3-16,3 3 5 0,-5-1-2 0,0-2 4 16,6 1-4-16,-7-1-4 0,2 2-3 15,-3-2-15-15,5 2-20 0,-6-2-33 0,3 0-34 16,-2 0-45-16,1 0-165 0,1-2 166 15</inkml:trace>
  <inkml:trace contextRef="#ctx0" brushRef="#br0" timeOffset="-171208.66">1010 17410 785 0,'0'0'-61'0,"4"-3"0"0,-4 3 7 16,0 0 4-16,0 0 5 0,0 0 12 15,6 7 3-15,-1-1 14 0,0 1-4 0,0 0 12 16,1 3-2-16,0 3 4 0,2 2 4 16,-1 6 7-16,1 0-2 0,5 10-1 0,2-3-1 15,-3 6 8-15,3 0-2 0,0 1-2 16,-3 0 2-16,5 4 0 0,-2-3 3 16,0 1 1-16,1 1-4 0,-1 0 1 15,2-2-5-15,-2-2 4 0,2 0-10 0,-1-2-19 16,-3-4-21-16,-2-3-28 0,-1-6-46 15,-2-4 40-15</inkml:trace>
  <inkml:trace contextRef="#ctx0" brushRef="#br0" timeOffset="-170879.63">1314 17395 286 0,'7'16'-21'15,"-2"4"7"-15,2-3 4 0,-1 5 2 16,3 3 5-16,-1 9 6 0,2 3-6 16,3 3 3-16,-1 0-2 0,1 1 3 0,-1-1 2 15,3-1-4-15,-2 2 4 0,4-4-4 16,-2 1-15-16,-3-2-16 0,1-2-31 16,-1-4 21-16</inkml:trace>
  <inkml:trace contextRef="#ctx0" brushRef="#br0" timeOffset="-160048.55">7000 18082 156 0,'25'-1'-11'0,"-2"-1"3"0,2 2 0 0,-2 0 1 15,6 0-1-15,3 0 5 0,-1 0 4 16,1 2-4-16,1-2 0 0,9 1 2 16,-2 1-2-16,-8-2 7 0,3 2-9 15,-1-2 2-15,12-2 1 0,1 4 1 16,-2-2 1-16,-3-2-3 0,5 2-1 0,-2 0 2 15,2 0 3-15,-1-2-3 0,-2 1 2 16,3-1-1-16,1 2 3 0,1 0 2 0,-4 0 2 16,2-2 0-16,-4 0-9 0,-5 2 5 15,-6 0 1-15,14-2-1 0,-2 0-1 0,-8 2 0 16,-5-2 0-16,5 2-2 0,-7 0 2 16,3 0-1-16,-3 0 3 0,-6 0-4 15,0-1 2-15,-4 1-4 0,-2 1 5 16,0-1-1-16,-6 0 5 0,-1 0-6 0,0 0-3 15,0-1 3-15,2 1-1 0,-7 0 4 16,4 0-2-16,-9 0-6 0,8 0-7 0,-8 0-23 16,11 0 12-16</inkml:trace>
  <inkml:trace contextRef="#ctx0" brushRef="#br0" timeOffset="-158232.47">9130 18086 128 0,'2'2'34'0,"-2"-2"-7"0,6 4 4 16,-4-1 6-16,3-1 9 0,0 3 10 0,2-2 0 15,1 1 8-15,-1 2-4 0,1-1 1 16,4 4-12-16,3-1 3 0,2 4 11 0,3-1-18 16,8 8 4-16,9-1-8 0,-4 0 1 15,3-2-3-15,2 2-2 0,1-1-11 0,-3-1-5 16,1-2 3-16,1-1-8 16,-2 0-25-16,-3-1-31 0,4-1-37 0,-11-4-38 15,1-1-179-15,0-1 189 0</inkml:trace>
  <inkml:trace contextRef="#ctx0" brushRef="#br0" timeOffset="-157970.83">9578 18069 709 0,'-18'6'-58'0,"-5"3"8"15,2 1 14-15,-12 5 2 0,-6 5 10 16,-4 8-2-16,-4-1 6 0,2 4 1 16,-7 3 4-16,4-2-4 0,1 2 5 0,-2 1-1 15,7 1-16-15,1-2-24 0,2 4-45 16,4-2 34-16</inkml:trace>
</inkml:ink>
</file>

<file path=ppt/ink/ink1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1:44.049"/>
    </inkml:context>
    <inkml:brush xml:id="br0">
      <inkml:brushProperty name="width" value="0.05292" units="cm"/>
      <inkml:brushProperty name="height" value="0.05292" units="cm"/>
      <inkml:brushProperty name="color" value="#FF0000"/>
    </inkml:brush>
  </inkml:definitions>
  <inkml:trace contextRef="#ctx0" brushRef="#br0">3104 11857 847 0,'0'0'229'0,"-4"5"-60"0,4-5-64 15,-2 4-32-15,2-4-22 0,-4 5-12 16,4-5-3-16,-5 3 2 0,5-3 15 0,-2 4 9 16,2-4-3-16,0 0-1 0,0 4-1 15,0-4-3-15,0 0-9 0,0 0 3 0,0 0-9 16,0 0 6-16,0 0-1 0,0 0-4 0,0 0 8 15,5 4-10-15,-5-4 1 16,14 0 3-16,-3-2-1 0,4 0-3 0,2 0-1 16,1 0-2-16,7-2-3 0,2 1-1 15,13-2-2-15,-6 1-2 0,11-1-2 0,-4 1-2 16,-1 1-3-16,-4 1 1 0,8-2 1 16,0 0-2-16,0 3-6 0,2-1 1 0,0-3-3 15,2 3-2-15,1 1-1 0,1-3-2 16,5 4 4-16,-3-2-2 0,3 2-1 0,0-2-6 15,-3 0 2-15,3 2-1 0,-1-1 1 16,3-1 3-16,-4 2-2 0,-3 0 0 0,-2 0-4 16,1 0 1-16,-10 2 1 15,-10-2 2-15,0 0 0 0,-1 0-4 0,-5 0 3 0,-4 0 4 16,-2 0-5-16,-1 0-4 16,-2 0 1-16,-4-2 0 0,0 2 0 0,0 0 3 15,1 0 0-15,-5 0-4 0,0 0 0 16,1-2 0-16,-7 2 4 0,13 2-3 0,-7-2-2 15,-6 0 0-15,8-2-7 0,-8 2-25 0,6 2-27 16,-6-2-38-16,9 0-36 0,-9 0-57 16,6 2-93-16,-6-2-137 0,2 5-150 0,3-3-72 15</inkml:trace>
  <inkml:trace contextRef="#ctx0" brushRef="#br0" timeOffset="1292.42">5572 13333 1505 0,'0'0'-47'0,"-6"-2"22"0,6 2 5 15,0 0 16-15,-9-2 26 0,9 2 9 0,0 0 5 16,0 0 9-16,-10 2 5 0,10-2-5 16,0 0 6-16,0 0-9 0,-3 2-3 0,3-2 0 15,0 0-1-15,-5 2-5 0,5-2 3 16,0 0-4-16,0 0-5 0,0 0 4 0,0 0-4 16,0 0-2-16,0 0 0 0,0 0-2 15,0 0 1-15,10 4-1 0,-10-4-3 0,11 2 1 16,-2-4 0-16,-1 2-1 0,2 0-2 15,2 0-1-15,1 0-3 0,2-3-1 0,2 0-1 16,-2 3-1-16,3-2-1 16,6 2-4-16,-4 0 2 0,8-2 0 0,-6 2 2 0,8-2-13 15,0 2-12-15,-1 0-25 16,1 0-32-16,-2 0-35 0,4 0-27 0,0-2-40 16,-4 4-68-16,2 0-294 0,-3-2-39 15</inkml:trace>
  <inkml:trace contextRef="#ctx0" brushRef="#br0" timeOffset="1827.86">5432 13945 1376 0,'-2'3'-63'0,"-3"-1"3"0,5-2 9 0,-2 4 5 0,2-4 18 15,0 0 18-15,0 6 20 16,0-6 17-16,0 0 6 0,4 1 14 0,1 1 0 16,-5-2 8-16,15 3 2 0,-7-3 5 15,2 0-5-15,3 0 0 0,-1 0-4 0,3 0 2 16,0 0-11-16,4 2-1 0,-2-4-4 16,4 4-4-16,1-2-6 0,3 0-1 0,2 0-14 15,-5 0-15-15,1-2-24 0,2 4-33 16,-2-1-36-16,-1 1-43 0,-4 0-41 0,4 2-304 15,-4 0 11-15</inkml:trace>
  <inkml:trace contextRef="#ctx0" brushRef="#br0" timeOffset="2396.34">5331 14842 1446 0,'0'0'55'0,"0"4"3"0,0-4-3 16,0 0-2-16,4 4-3 0,-4-4 11 0,7 1 13 16,-7-1 13-16,13 0 11 0,-8 2-4 15,4-2-8-15,2 0-2 0,1 3-7 0,5-2-7 16,-3 1-5-16,3-2-5 0,6 2-8 15,3-2-2-15,2 0-6 0,4 0-3 0,13-2-7 16,0 0-1-16,6 1-4 0,-5-4-8 16,1 5-12-16,-4-3-34 0,-5 3-36 15,-7 2-45-15,4-2-59 0,-13 0-63 0,1 0-106 16,0 1-335-16,-4 1-165 0</inkml:trace>
  <inkml:trace contextRef="#ctx0" brushRef="#br0" timeOffset="17123.25">7362 7217 1733 0,'0'0'-70'0,"0"0"11"16,3 4 6-16,-3-4 14 0,0 0 2 16,9 0 7-16,-9 0 12 0,0 0 4 0,12 0 3 15,-12 0 16-15,8-4-7 0,0 4 2 16,-1-2 1-16,3 2 3 0,0 0-6 0,2 0 11 15,2-1-2-15,-2-2-4 0,3 3 6 16,-3-2-2-16,5 0-1 0,3 2 1 0,-2 0 1 16,1 2-2-16,4-2-2 0,0 0-2 15,3 0-2-15,3 0 0 0,3 2 7 0,2-2 0 16,-4 0-1 0,5 0 0-16,-2 0-7 0,9 3 4 0,-5-3 4 0,-7 0-3 0,2 0 1 15,-7 0-4-15,0 0-2 0,-2 0 4 16,0 0-6-16,-4 0 5 0,-2 0-1 15,-1 0 3-15,-1-3-6 0,2 3-13 16,-5-2-10-16,3 2-20 0,-7-2-32 0,5 0-35 16,-2 0-75-16,-1 2-175 0,0-1 124 15</inkml:trace>
  <inkml:trace contextRef="#ctx0" brushRef="#br0" timeOffset="18687.68">10349 7239 1059 0,'-10'0'25'0,"10"0"22"15,0 0 16-15,0 0 1 0,-11 0 10 0,11 0 4 16,0 0 8-16,0 0-3 0,-4 0-3 16,4 0-1-16,0 0-8 0,0 0-8 15,-6 4-8-15,6-4-7 0,0 0-2 0,0 0-6 16,0 0-3-16,-5 1 1 0,5-1-8 15,0 0 0-15,11 6-3 0,-5-5 0 0,4-1-1 16,2 0 3-16,0 2-9 0,3-2 0 16,1-2 1-16,8 2 0 0,1 2-6 0,5-4-4 15,3 2 7-15,14 0 1 0,0 0-1 16,3-1 5-16,0 1-6 0,5 0 5 0,0-2-9 16,2 2 1-16,2 0-1 0,8 2-1 15,-11-2 2-15,-2 0 0 0,3 1-7 16,-6-1 5-16,-1 0-6 0,-4 0 0 15,-8 2-3-15,-6-2 7 0,-3 2-8 0,-8-2-2 16,-2 0 3-16,-4 0 4 0,-1 0-5 16,1 0 1-16,-4 0 3 0,-1 0-4 0,-4 0-4 15,5 0 5-15,-11 0-2 0,14 0 2 16,-10 0-3-16,4 0-4 0,-8 0-1 0,7 0-8 16,-7 0-22-16,8 0-31 0,-8 0-25 15,9 2-48-15,-9-2-44 0,4 2-90 16,-4-2-365-16,0 0-135 0</inkml:trace>
  <inkml:trace contextRef="#ctx0" brushRef="#br0" timeOffset="20171.3">14655 7470 1629 0,'-1'1'-48'16,"1"-1"27"-16,-9 5 17 0,9-5 7 0,0 0 5 15,-3 2 4-15,3-2 1 0,0 0 5 16,0 0 4-16,0 0 4 0,0 0 6 0,0 0-3 16,0 0 3-16,0 0-2 0,28-4-5 15,-19 1 3-15,6 2-4 0,0-3-4 0,1 0 0 16,5-2-7-16,5 1 3 16,-1 0-1-16,2-1-2 0,15-2-3 0,0 0-2 15,-1 3 5-15,4-2-5 0,4 2 0 16,-4-6 1-16,5 4-7 0,3 0 1 0,-1 1 4 15,12-3-4-15,-12 6 1 0,-2-4 0 16,-2 3-2-16,6-3 1 0,-11 3 0 0,6 1 0 16,-6 1 5-16,-1-3-7 0,-4 5 3 15,-4-2-4-15,-7 0 6 0,3 0-4 0,-5 2-3 16,-4 0 4-16,1 0 0 0,-2 0 2 16,-3 0 1-16,-1 0 3 0,-2 0 7 0,-1-1 0 15,-2 2 5-15,-3-2 3 0,0 1 1 16,4 0 1-16,-7 0-6 0,5 0 1 15,-10 0-1-15,12 0-3 0,-9 0 4 0,-3 0-7 16,11 0-1-16,-11 0-3 0,11-2 1 16,-7 2 0-16,-4 0-1 0,0 0-6 0,11-2-1 15,-11 2-2-15,0 0-10 0,6 0-16 16,-6 0-18-16,0 0-25 0,6-2-30 0,-6 2-31 16,0 0-48-16,0 0-93 0,0 0-266 15,0 0-40-15</inkml:trace>
  <inkml:trace contextRef="#ctx0" brushRef="#br0" timeOffset="21236">20068 7442 1341 0,'0'0'-47'0,"-3"4"27"16,3-4 26-16,0 0 5 0,-2 2 16 0,2-2 9 15,0 0 4-15,0 0 4 0,0 0 0 16,0 0 0-16,0 0-4 0,0 0 4 15,0 0-4-15,14 1-3 0,-8-1 6 16,4-1-5-16,-1 1 2 0,2-2-4 0,3 0-1 16,1-2-6-16,0 1-3 0,3 1-3 15,4-1-2-15,5-1-3 0,1 0-3 0,14-1 0 16,-1 1-1-16,10-3-4 0,-1 0 3 16,15 2-2-16,4 1-6 0,2 1 4 0,5-1-2 15,2 1-3-15,-3 3-2 0,5 0-11 0,-4 0-5 16,1 0-10-16,-4 3-17 0,1-1-5 15,-19-4-16-15,16 2-14 0,-17 2-27 16,-1-4-18-16,-2-1-22 0,-8 3-27 16,2 0-270-16,-11 0 52 0</inkml:trace>
  <inkml:trace contextRef="#ctx0" brushRef="#br0" timeOffset="26815.03">10729 5943 603 0,'0'-8'137'0,"0"1"19"0,2 3-21 16,-2-1-26-16,0 5-18 0,0-6-8 15,0 6-12-15,2-4-4 0,-2 4-7 0,0 0-11 16,0-3 4-16,0 3-14 15,0 0 9-15,7 9 1 0,-6 1 7 0,1 0-6 16,3 4-2-16,-3 5 3 0,1 3 0 0,-2 3 0 16,-1 3-1-16,2 1-8 0,-2 1 2 15,0 10-5-15,0-1-7 0,0-4 2 0,0-7-3 16,0 0-5-16,0-1-4 0,2-2 2 16,-2 1-26-16,0-3-24 0,0-5-34 0,0 1-44 15,0-5-37-15,0-1-49 0,0-1-90 16,3-6-264-16,-3 1-46 0</inkml:trace>
  <inkml:trace contextRef="#ctx0" brushRef="#br0" timeOffset="27195.6">10700 5733 1459 0,'-2'-14'-20'0,"-3"1"22"0,5 7 14 16,0-2 15-16,0 1 14 0,3 0 17 0,1 0 8 16,-3 1 1-16,-1-1 0 0,3 0-4 15,-1 1-2-15,5-1-7 0,-4 2-6 0,2 1-8 16,3-1-1-16,1 2-6 0,-4 1-3 16,6 0-2-16,2 2-7 0,0 0-1 15,-1 4-1-15,1-1-1 0,3 4-3 0,1 6 4 16,2-2-6-16,0 1-4 0,2 11 1 15,0 2 4-15,-2 0-5 0,-4 5-1 16,0 2 2-16,-3 1-4 0,-4 0 1 0,0 3-1 16,-1 0 0-16,-2 3 0 0,-4-7-4 15,-1-4 12-15,0 1-9 0,-1 0-3 0,-4-3 1 16,-2 8 1-16,-1-3-4 0,0 1 0 16,-7-1-3-16,1-2-19 0,-1-6-17 0,-2 3-24 15,-6-2-36-15,4-1-43 0,-9-5-55 16,5-5-153-16,5-3-235 0,1-4-80 0</inkml:trace>
  <inkml:trace contextRef="#ctx0" brushRef="#br0" timeOffset="31691.85">15601 5706 1503 0,'-5'-1'-39'0,"5"1"28"0,-5-3 30 0,5 3 23 15,0 0 15-15,-3-2 10 0,3 2 3 16,0 0 2-16,0 0 1 0,0 0-1 0,0 0 1 15,0 0-9-15,0 0-3 0,0 0-5 16,0 0-7-16,13-3 1 0,-5 3-9 0,4 0-4 16,5 0-2-16,4 0-6 0,3 0 2 15,1 0-8-15,2 0-2 0,-2 0-5 0,5 0-22 16,-2-3-14-16,-2 1-22 0,-3 0-22 16,-2 0-25-16,0 1-17 0,-5 1-17 0,-1 0-24 15,-3 0-14-15,1 0-10 0,-4 1-13 16,-3 1-292-16,1 0 18 0</inkml:trace>
  <inkml:trace contextRef="#ctx0" brushRef="#br0" timeOffset="32025.2">15989 5713 1151 0,'-2'4'-83'16,"-5"1"23"-16,5 1 8 0,-2 0 22 15,-5 2 14-15,6 1 12 0,-4 0 4 0,1-1 22 16,-1 1 1-16,2 0 2 0,-2 0 9 16,2 4 5-16,-1-4-9 0,0 2 11 0,2-1-7 15,0 1-1-15,-3 0-1 0,6 3-2 16,-8-2-1-16,6 1-5 0,0 3 2 0,-4 1-8 15,3-2 9-15,0 3 4 0,-5-4 1 16,3 2 8-16,-2 2 0 0,-1-2 4 0,1-3 6 16,-2 0-1-16,-1 2 5 0,-4 0 2 15,1-2-2-15,-1 1 1 0,-4-3 8 0,2 0-5 16,2-1-4-16,1-2 1 0,0-1 6 0,2-1-10 16,7-1 0-16,-2-1-2 15,1 0 6-15,1-1 4 0,1 2 8 0,3-3-3 16,1-2-13-16,-5 3-3 0,5-3-2 15,0 0-10-15,0 0-1 0,0 0-5 0,0 0-1 16,28-8-6-16,-11 5-2 0,-1-3-10 16,11-1-11-16,13 1-24 0,2 0-31 0,8-2-32 15,16 1-38-15,1 0-53 0,0-1-43 16,-1 6-112-16,-11-2-304 0,0 2-134 0</inkml:trace>
  <inkml:trace contextRef="#ctx0" brushRef="#br0" timeOffset="32653.71">20291 5678 1627 0,'0'0'-29'0,"0"0"38"0,-9 0 14 16,9 0 13-16,0 0 12 0,0 0 0 15,0 0-2-15,0 0-4 0,0 0-2 16,25-7-3-16,-12 2-6 0,1 2 0 0,4-4-5 16,5 2-1-16,4-1-11 0,12-2-21 15,-2 1-33-15,1-1-33 0,-6 5-36 0,-6-3-42 16,1 3-65-16,-1-4-280 0,-1 1-2 16</inkml:trace>
  <inkml:trace contextRef="#ctx0" brushRef="#br0" timeOffset="33108.71">20658 5647 1263 0,'-4'4'-50'0,"2"-2"11"0,0 1 3 16,2-3 17-16,-7 7 24 0,5-4 15 0,2 3 7 15,-3 3 7-15,0 0 1 0,1 3 3 16,0 1 2-16,0 3 0 0,2 0-5 0,-2 5 1 15,2-3-7-15,-2 2-2 0,0 0 3 16,2 1-9-16,0 0 4 0,-5 1-5 0,3-4-6 16,0 1 3-16,1-1-2 0,-2 0 3 15,3-2-2-15,-2-2-4 0,-3 1 5 0,3-2 0 16,1-2-1-16,-3 0 0 16,-1-1 6-16,3-3 1 0,-2 1 3 0,-3 0 2 15,3-3-4-15,-2 1 2 0,-2-2-2 16,-1-1 3-16,1 0-5 0,-2-2-1 0,-2-1-4 15,2 0 2-15,0 0 0 0,3 0-5 16,-3 0 5-16,10 0-6 0,-15 0-1 0,9 0-2 16,6 0 0-16,-10 0-2 0,10 0 2 15,0 0 0-15,-11 0-2 0,11 0 0 0,-4 2-1 16,4-2-1-16,0 0 3 0,0 0 1 16,0 0 0-16,0 0-2 0,0 0 0 15,31 0 1-15,-16 0-1 0,2 0-2 0,6 0 0 16,2 0-3-16,4-2 0 0,18 2-19 15,-1-1-22-15,3 1-27 0,1-3-35 0,-5 3-35 16,7 0-47-16,-7 0-77 0,4 0-237 16,-11 0-1-16</inkml:trace>
  <inkml:trace contextRef="#ctx0" brushRef="#br0" timeOffset="34508.49">16005 5747 1251 0,'-10'4'-55'0,"2"-2"30"0,-1 1 10 0,-2 1 22 16,6-1 19-16,-5 1 9 0,-2 1 5 15,2-1 2-15,4-1-6 0,-5 4 1 16,0-1 3-16,1 3-3 0,0 0-3 15,-3-1-4-15,-1 4-4 0,1-2-1 0,1 1 2 16,-1 0-6-16,0 1-6 0,2-1 0 16,3-4-5-16,0 0 0 0,1 2-9 0,3-4-9 15,-2 1 0-15,4-1-8 0,-1-2 2 16,3-3-7-16,0 0-18 0,10 1-12 0,-10-1 5 16,13-3-1-16,0-3 7 0,2-2 2 15,-1-2 8-15,1 3-2 0,-2-2 21 0,-1 0-2 16,1-2 7-16,-2 4 9 0,-5 1 7 15,2 1-3-15,-4 0 0 0,3 1 1 0,-3 1-4 16,-2-1 7-16,-2 4-3 0,0 0 2 16,0 0 1-16,0 0 4 0,-4 20 9 15,-5-11-3-15,1 7-2 0,-2 0-1 0,-3 5 0 16,2-2-5-16,1 2 6 0,2-2-3 16,-3 2-3-16,3-5-2 0,3 2 0 0,2-2 1 15,3-2-8-15,0-1 5 0,2-2-4 16,1-1 7-16,8-3-10 0,0-3 0 0,5 0 0 15,3-2 4-15,6-4-2 0,3-4-2 16,9-2-2-16,1-5 3 0,-2 0-1 0,-5 0-3 16,1-2 5-16,-9 4-3 0,-2-1 7 15,-6 5 1-15,0-1 9 0,-5 3 3 0,3-2-1 16,-8 4 6-16,2-1-3 0,-1 0-2 16,-4 2 9-16,-2 2 2 0,0 0 4 15,0 0 2-15,-3 18 0 0,-6-11-3 16,1 4-1-16,-2 1-7 0,-2 1 0 0,0 2-3 15,-1 0-5-15,3-2 0 0,0 0-6 16,0 1-13-16,0-1-22 0,2-1-28 0,1-3-33 16,2-2-22-16,-2-1-23 0,5-2-39 15,0 0-70-15,2-4-213 0,0 0 42 0</inkml:trace>
  <inkml:trace contextRef="#ctx0" brushRef="#br0" timeOffset="35031.51">16138 4981 1222 0,'1'-6'-7'0,"-1"6"22"15,0-3 18-15,0 3 5 0,0 0 14 0,0-4 7 16,0 4 0-16,0 0-6 0,0 0-3 16,-10-1-6-16,10 1 0 0,-15 1-5 0,5 3 1 15,0-1-6-15,-1 3-4 0,-1-1-4 16,-1 0-3-16,0 4-2 0,0 1-1 0,1-2-8 15,-1 3-2-15,3-2 3 0,2 3 0 16,-1-3-3-16,5 2-5 0,-2-2-4 0,1 2 1 16,4-4-4-16,-1 3-3 0,4-4 6 15,-2 3-5-15,1 0 4 0,4 3 2 16,1-3-1-16,-2 2 3 0,5-1-7 16,-3 0 3-16,4 4 4 0,1 0-4 0,0-2 0 15,-4 2 1-15,4-1 2 0,-2 0-3 16,-1 1 2-16,-1 1-3 0,-4-4 7 0,-1 2 7 15,-2 0 1-15,0-1 8 0,0-1 9 16,-3 3 1-16,-4 1 4 0,-1-2-1 0,-3 0-3 16,-5 0-4-16,-6-2-3 0,4 1-1 15,-14 1-11-15,5-5-25 0,6-2-31 0,0-5-59 16,2-2-76-16,2-4-117 16,5-4-265-16,2-3-61 0</inkml:trace>
  <inkml:trace contextRef="#ctx0" brushRef="#br0" timeOffset="36029.17">20389 5402 1381 0,'0'0'-91'0,"0"0"25"0,0 0 8 16,-12 10 11-16,8-4 14 0,-7 2 2 15,5 2 9-15,-3-3 2 0,-1 2-2 16,4 6 2-16,-5-3-1 0,5 3 7 0,-1 0 11 16,-1 0-9-16,3-1-3 0,-2 1 3 15,2-4 4-15,3 4 1 0,2-5 1 0,0 0 2 16,0 1-5-16,5 0 4 0,4-2-5 16,1 3 12-16,6-1-13 0,3-1 6 0,4-4 2 15,11 4-2-15,-3-4 3 0,-1-1-3 16,-1-3-6-16,1 3 7 0,-3-3 0 0,-4-1 3 15,-1 3-2-15,-7-4-1 0,0 1 0 16,-2-1-4-16,-1 1 1 0,-1 1 4 0,-2 2 7 16,-5-1 20-16,-3 1 5 15,-1 1 9-15,0 2 3 0,-3 0 6 0,-6 0 0 16,3 2 5-16,-4 5 7 0,-3-3-6 16,0 0-6-16,0 1 1 0,-3 1-10 0,1 0 3 15,1 2-5-15,-3-2-3 0,4 3-4 16,3-5-2-16,0 0-3 0,3-1-1 0,1-1-8 15,1-2-2-15,3 1-3 0,0 2 0 16,4-5 0-16,3 1 1 0,-2-1-4 0,6 0 1 16,-1-1-3-16,2-1-1 0,3 0 2 15,1-3-3-15,-2 3 0 0,-2-3 2 16,3 2-3-16,-5-1 3 0,2-1 2 16,-3 2-7-16,-1 0 1 0,-2 0 1 0,1 2 5 15,-1-1-2-15,-2 4 2 0,-2-2 2 0,0 3 7 16,-4 1-4-16,0 3 5 0,-1 1 5 15,-1 0-7-15,-1 2 3 0,0 0-4 0,0 0 2 16,-1-2-7-16,1 0 0 0,1 1 2 16,2-2-3-16,0-2-8 0,2 0-18 0,2-2-23 15,0-2-35-15,-2-1-34 0,4 0-41 16,4-3-50-16,4 1-218 0,1-3 70 0</inkml:trace>
  <inkml:trace contextRef="#ctx0" brushRef="#br0" timeOffset="36576.24">20732 4624 1055 0,'2'-5'-34'0,"-2"5"23"15,0-3 15-15,0 3 11 0,0 0 14 0,-2-6 12 16,2 6 1-16,0 0 1 0,-2-4 4 15,2 4 3-15,0 0-9 0,-13 5 2 0,4 0-4 16,4-2-2-16,-3 2-6 0,-4 3-3 16,7 0 0-16,-5 2-2 0,5-1-1 0,-4-2-7 15,5 5-3-15,-3-3-2 0,4 3 1 16,-2-1 1-16,1 2 1 0,4-2-5 16,0 4-6-16,2-1 7 0,0-1-8 15,4 4 4-15,1-1-4 0,-1 0 1 0,3 2 3 16,1 0-1-16,0 1 2 0,3-2 0 15,6 8-4-15,-2-4 0 0,-4-1-2 0,2 0 4 16,0 1-4-16,0 2 3 0,-2-6-2 16,-1 0 0-16,-3 0 3 0,-3-4 2 0,1 2-1 15,-5-3 8-15,1 1 8 0,-3-1 13 16,-3-1 8-16,-1 0 7 0,-4 3 1 0,-7 0-3 16,-7 0-7-16,-11 1-7 0,-4-2 0 15,-5-3-28-15,-1-1-32 0,-3-2-59 0,2-3-74 16,6-4-150-16,7-2-252 0,-1 0-60 15</inkml:trace>
  <inkml:trace contextRef="#ctx0" brushRef="#br0" timeOffset="43648.21">11193 7957 1379 0,'0'0'-85'0,"0"0"31"0,-11-1 20 15,11 1 16-15,0 0 10 0,0 0 11 16,0 0 6-16,0 0 10 0,0 0 2 15,-8-2 2-15,8 2 5 0,0 0 2 16,0 0 7-16,0 0-4 0,0 0 1 0,0 0 7 16,0 0 3-16,0 0 2 0,0 0-4 15,0 0 1-15,0 0-11 0,0 0 5 0,0 0 0 16,0 0-4-16,0 0 0 0,0 0 0 16,0 0-3-16,0 0-2 0,0 0 2 0,0 0-4 15,0 0 1-15,0 0-4 0,19-2 2 16,-19 2-6-16,15-2 2 0,-7 0-6 0,0 2 3 15,5-2-2-15,-1 1-3 0,1 1-1 16,4 0-5-16,-2 0 4 0,4-2-2 0,-3 2-1 16,3-2-1-16,-2 2 4 0,2-2-7 15,2 0-1-15,-3 2 2 0,2-2-3 16,0 2 1-16,0-2 2 0,0 4-1 0,4-4 3 16,-4 2-2-16,3 0-3 0,-1-1-1 15,-2 2 2-15,3-1-1 0,1 0-2 0,-1-1 1 16,-3 1-2-16,4 1 5 0,-3-2-2 15,2 2-1-15,-4-2 3 0,1 1-5 0,-2-2 4 16,-4 2-1-16,6-3 1 0,-4 3-3 16,-4 0-1-16,3-2 1 0,-3 2-2 0,2-2 2 15,-1 1 0-15,-5-1 1 16,0 2 0-16,3-2 2 0,-5 2-1 0,2 0-3 16,-8 0 3-16,11-2 2 0,-8 2-3 15,-3 0-1-15,12-2-4 0,-12 2 4 0,6 2 0 16,-6-2 0-16,8 0-6 0,-8 0 5 15,6-2 3-15,-6 2-3 0,0 0-2 0,0 0 2 16,11 0-1-16,-11 0 1 0,0 0 0 16,0 0 3-16,0 0 0 0,9 0-3 0,-9 0 4 15,0 0-7-15,0 0 5 0,0 0-1 16,0 0 0-16,0 0 1 0,5 0 1 0,-5 0-2 16,0 0 0-16,0 0 3 0,0 0-5 15,0 0 3-15,0 0 5 0,0 0-8 16,0 0 4-16,0 0-4 0,0 0 1 0,0 0 0 15,0 0 0-15,0 0 2 0,0 0-5 16,0 0 0-16,0 0-4 0,0 0 1 0,0 0-14 16,0 0-14-16,0 0-24 0,0 0-12 15,0 0-33-15,0 0-19 0,0 0-32 0,0 0-54 16,0 0-288-16,0 0-2 0</inkml:trace>
  <inkml:trace contextRef="#ctx0" brushRef="#br0" timeOffset="46223.28">6291 5016 1203 0,'0'0'-95'0,"0"0"24"0,0 0 18 16,0 0 6-16,0 0 12 0,0 0 16 0,0 0 10 15,0 0 2-15,0 0 10 0,0 0-4 16,0 0 6-16,0 0 7 0,0 0-6 0,0 0 1 16,0 0 5-16,0 0 19 0,0 0-21 15,0 0 4-15,0 0 2 0,0 0-13 16,0 0 9-16,0 0 1 0,0 0-6 15,0 0 9-15,0 0-8 0,3 6 8 0,2-4 5 16,0 1-4-16,-5-3-1 0,9 2 1 16,-3 1 8-16,3-1-7 0,-1 0 1 0,2 0 1 15,0 0-9-15,0 0 7 0,5 0-3 16,-3-2-1-16,3 1-1 0,2-1-4 16,-1 4 3-16,3-4-4 0,2 0-6 0,3 0 1 15,-1 1 8-15,2-1-3 0,-3 0-6 16,3 0-5-16,0 0-20 0,-1 0-19 0,-1 0-15 15,-2 2-30-15,0-2-24 0,-2 2-63 16,-5 0-112-16,-2-1 197 0</inkml:trace>
  <inkml:trace contextRef="#ctx0" brushRef="#br0" timeOffset="46992.54">9245 5320 733 0,'0'0'-11'16,"0"0"24"-16,-8 0 5 0,8 0 11 16,0 0 17-16,0 0 10 0,0 0 3 0,0 0 6 15,0 0 2-15,0 0-8 0,0 0 2 16,0 0 5-16,0 0-1 0,19-6-7 16,-13 5-2-16,4-1-8 0,3-3-3 0,-1 4-5 15,5-3-3-15,5 2-5 0,3-2 0 16,0 1-6-16,5-1-3 0,-2 2-4 0,2-2-1 15,2 2-9-15,-5 0-26 0,5 2-37 16,-9 0-45-16,-1-1-48 0,1 1-80 0,-4 1-190 16,1 1 73-16</inkml:trace>
  <inkml:trace contextRef="#ctx0" brushRef="#br0" timeOffset="49788.98">11226 9034 1079 0,'0'0'-30'0,"-5"0"7"0,5 0 14 15,0 0 11-15,-9 0 11 0,9 0 8 16,0 0 10-16,0 0 6 0,-11 0 13 0,11 0 2 16,0 0 2-16,0 0 2 0,0 0-1 15,0 0 6-15,-7 2 3 0,7-2 2 0,0 0 1 16,0 0 0-16,0 0 0 0,0 0-1 16,0 0-4-16,0 0-2 0,0 0 0 0,0 0 0 15,0 0-4-15,0 0 1 0,0 0-1 16,0 0-9-16,28 0 0 0,-19 0-5 0,1-2 0 15,3 2-7-15,-1-2-6 0,3 2 1 0,2-2-6 16,0 1-3-16,1-1-2 0,5 0 2 16,-3-1-5-16,0 3-1 0,-1-2-4 0,2-2-7 15,-2 2-21-15,2 0-26 16,0-1-34-16,-2 1-55 0,-2-1-66 0,0 1-133 16,-2 0-303-16,-3 0-130 0</inkml:trace>
  <inkml:trace contextRef="#ctx0" brushRef="#br0" timeOffset="51249.04">19147 9055 1563 0,'0'0'-106'0,"-8"0"34"15,8 0 20-15,0 0 16 0,-10 0 20 0,10 0 13 16,0 0 15-16,0 0 16 15,-9 0 11-15,9 0 9 0,0 0-1 0,0 0 3 16,0 0-1-16,-6 2 1 0,6-2 2 16,0 0-2-16,0 0 2 0,0 0 2 0,-5 4-5 15,5-4 2-15,0 0 6 0,0 0 3 0,0 0 3 16,17 5-4-16,-9-3-4 0,3 0-1 16,0 0-2-16,2-2-6 0,1 2-2 0,1-1-9 15,1 1 1-15,3-2-8 0,0 3 0 16,5-3 0-16,1 2-6 0,4 0-4 0,-1 0 0 15,0-1-3-15,2-1-18 0,2 4-24 16,-5-4-36-16,3 2-49 0,-5 0-48 16,-3-2-75-16,3 1-165 0,-3 1-154 15,-1 2-55-15</inkml:trace>
  <inkml:trace contextRef="#ctx0" brushRef="#br0" timeOffset="61756.71">9271 7357 1355 0,'1'-4'-106'16,"-1"4"18"-16,0 0 17 0,0 0 12 0,0-5 5 15,0 5 18-15,0 0 16 0,0 0 0 16,0 0 13-16,0 0 4 0,0 0 8 0,0 0 1 16,0 0 5-16,0 0-6 0,0 0 3 15,-3-4 3-15,3 4 3 0,0 0-1 0,0 0-2 16,0 0-1-16,-13 0 4 0,13 0-12 15,-9 0 12-15,9 0-6 0,-10 1 2 0,10-1-8 16,-8 0 7-16,8 0-4 0,-12 0-1 16,4 1 0-16,3 1 3 0,-4-2 10 0,1 5-9 15,-3-3-3-15,0 0 3 0,-1 1 0 16,-1-1 3-16,0 0 0 0,-1 1-2 16,1-1 8-16,1 2 4 0,-3-3-7 15,2 1-8-15,1 2 2 0,2-2 4 0,-3-2 0 16,5 5-3-16,-3-3-2 0,3 0-5 15,1 1 5-15,-3-1 2 0,-1 0-4 0,4 1-1 16,-3 3 4-16,2-3-8 0,0 2-2 16,-3 1 8-16,-2-1-4 0,5 1 7 0,-4 4-4 15,2-3-1-15,-5 2-4 0,3 3 6 16,-1-1-3-16,1-2-3 0,0 3-2 0,4-2-2 16,-5 1 2-16,5 2 7 0,-1 0-3 15,1-2-2-15,-1 2-1 0,3 3 2 0,-3-2 3 16,6-2-4-16,-4 3-1 15,5-2 8-15,-2 3-5 0,0-3 4 0,2-2-8 16,-1 4 5-16,3-1 2 0,0-3-2 16,-1 3-2-16,1-1-5 0,1 0 4 0,2 0 7 15,-1-2 1-15,0 1-8 0,4-3 7 16,-2 3-10-16,3 1 8 0,1-4-2 0,0 5 0 16,4-4-3-16,-2 2 9 0,0 0-5 0,5-3-3 15,2 4 3-15,1 0 1 0,2-1 2 16,-2-1-4-16,1 0 1 0,0 1 3 0,0-3-1 15,2 0-4-15,-2 3 0 0,2-2 2 16,-3-3 2-16,4 2-4 0,-4-1 2 0,-1-2-1 16,3 1-2-16,-2-3-1 15,1 1 2-15,4 2 2 0,-4-3 3 0,0-2-1 16,2 1 5-16,-2 1 1 0,3-4-2 16,-2 2 4-16,-3-1 0 0,0-1-4 0,1 0 5 15,5 0-3-15,-6 0-2 0,5-1 4 16,-4-1 1-16,3-2-5 0,-2 1 1 0,2-3 3 15,-5 3 2-15,1-4 0 0,5 1-2 16,-4-3 0-16,5 0 0 0,-4 2 1 0,1-3 0 16,-2 0 0-16,-1-4-1 0,0 0 0 15,-2 3 0-15,-1-5 1 0,-2 1 3 16,2 4 1-16,-4 0-9 0,-2-1 3 16,2 3-1-16,-3-1-4 0,-1 0 3 0,1 2-6 15,-2-4 4-15,0 3 2 0,4-1-4 16,-6 1 0-16,2-3-1 0,-1 2-4 0,-2 3 2 15,0-4 4-15,2 2-6 0,-1-3 2 16,0 1 1-16,-3 1-1 0,0-1 1 0,0 1-5 16,0-1 3-16,0-2-2 0,0 0-1 15,-1-2 1-15,1-1 4 0,-2 1-3 0,-3-2-2 16,3 2 5-16,0 0 1 0,0-2-2 16,-4-2 1-16,1 0-4 0,2 2 2 0,-4 0 0 15,1 2-4-15,-1-2 1 0,3 2 2 16,-4 2-2-16,2-3 4 0,-3 2-3 15,1 0 1-15,-1 0-2 0,-1 5-3 0,2-4 8 16,-3 1-7-16,0 3 4 0,-2-4 0 16,1 4-5-16,-3-2-1 0,3 3 5 0,-3-1 1 15,2-2-5-15,-2 4-1 0,2 0 0 16,-2 2 4-16,-4-1-2 0,4 1 1 0,-2-2 2 16,4 3 3-16,-3 0-6 0,1-1-2 15,1 4 0-15,-1-3 3 0,5 2-3 0,-5-2 1 16,2 2 5-16,1 1-5 0,0 1-5 15,2-3-7-15,0 3-12 0,2-2-12 16,-1 2-10-16,1 0-21 0,8 0-20 0,-15 0-15 16,8 2-18-16,1 1-22 0,0-2-55 15,2 5-184-15,-3-2 105 0</inkml:trace>
  <inkml:trace contextRef="#ctx0" brushRef="#br0" timeOffset="63987.84">9673 8175 938 0,'0'0'-68'0,"0"0"16"0,-1-4 2 0,1 4 6 16,0 0 9-16,0 0 9 0,-5-5 4 15,5 5 9-15,-2-2 2 0,2 2 19 0,0 0 0 16,-7-4 4-16,7 4-1 0,-1-3 1 16,1 3 4-16,0 0-3 0,-9-4 3 15,9 4 7-15,-3-1-1 0,3 1-1 0,-7-2 3 16,7 2 4-16,0 0 5 0,-8-2 4 16,8 2-11-16,-12-2 12 0,12 2-5 0,-8 0-2 15,8 0-2-15,-10-2 4 0,3 2-8 16,7 0 6-16,-12 2-2 0,6-2-9 0,6 0 1 15,-17 0-5-15,10 0 0 0,-1 2-8 16,4-2 9-16,-7 2-8 0,6-2 4 0,-4 2 5 16,1-1-7-16,1 3 2 0,-4-2-7 15,6-1 1-15,-7 1-5 0,4 1 3 0,3-2-2 16,-4 4 5-16,3-1-4 16,-3-1 4-16,1 3-3 0,0-3 3 0,-4 4-1 15,5-1 4-15,0-4-7 0,-1 6 1 16,0-2 1-16,-4 1-1 0,4 2-4 0,0-2 2 15,-2 2-2-15,1 0 6 0,1 1 2 16,-1 1-6-16,1 1 1 0,1-1 5 0,1 0-10 16,-2 4 5-16,2-3-4 0,0 1 4 15,-3 0-4-15,3 1 0 0,-3 1-1 0,6-2 4 16,-4 1 0-16,2-3 4 0,2 4-3 16,-4-2 0-16,2 0-1 0,4 1-2 0,-6-1-2 15,5 0 4-15,0 0-1 0,2 0-6 16,-1 0 2-16,1 1 10 0,-3 1-10 15,6-2-3-15,-3 0 7 0,1 0 0 0,1-1 1 16,0 2 1-16,1-2-8 0,2 2 8 16,0-3-2-16,0 1-1 0,0-1-2 0,0-1 3 15,3-2-1-15,3 0-4 0,-3 3 4 16,5-1 5-16,-1-2 6 0,1 1-17 0,2-2 4 16,4 2-2-16,-3-2 1 0,1-1 2 15,2-1 0-15,-3 0 9 0,4-3-15 0,-1 3 7 16,-3-5 0-16,1 0 5 0,-2 0-2 15,0 4 4-15,-3-4 6 0,3-4 3 16,-3 3 2-16,3 1 2 0,-2-2-3 0,-1-2-2 16,1 1 6-16,-1-1-8 0,1-1 0 0,-3-1-1 15,3 2 0-15,-2-2-8 16,-3 0 7-16,2-1 0 0,1 0-1 0,1-2-5 16,2-1 3-16,-6-1 1 0,2-1-10 15,-1 1 2-15,-1-2 8 0,-2 1-6 0,-2 1 2 16,4-5-1-16,-1 3-5 0,-2-2 1 15,-2-1 2-15,2 2 0 0,-1 1 3 0,-2-4-3 16,0 1-1-16,0 0 4 0,0-2-6 16,-2 0-2-16,0-3 2 0,-2 2 1 0,2-2-1 15,0 3 1-15,-2-3 3 0,0 1-5 16,-4 1 2-16,3-1-4 0,0 1-1 16,-6-2 1-16,4 2 3 0,0 3-1 15,-3 0 1-15,1 0 0 0,-1 2-2 0,-4 1-11 16,2 2-5-16,0 1-12 0,2 2-3 0,-7 1-18 15,5 1-3-15,-5 3-11 0,3 1-6 16,-6 2-16-16,4 2-24 0,-1-2-33 0,0 3-249 16,0-2 96-16</inkml:trace>
  <inkml:trace contextRef="#ctx0" brushRef="#br0" timeOffset="65464.38">17645 8234 977 0,'0'0'-62'0,"0"0"16"0,-2-6 7 0,2 6 11 15,-3-5 8-15,3 5 13 0,0 0 2 16,0 0 5-16,-2-3 0 0,2 3 5 16,0 0 11-16,-2-6 6 0,2 6-4 15,0 0 4-15,-4-2 2 0,4 2-6 0,-9-2-1 16,9 2 11-16,-10 0-10 0,10 0 0 15,-10-1 0-15,10 1 5 0,-17 1 2 0,11 1 13 16,-5 2-9-16,0-2-6 0,-1 1 0 16,1 6-3-16,1-5 0 0,-7 3-4 0,0 0 4 15,0 5 0-15,1-1-5 0,-3 2 1 16,2 3 4-16,1-4-8 0,-1 1 0 16,-1 1 1-16,1-1 3 0,4 2-10 0,-2 0 7 15,0-2-7-15,3 3 6 0,-3 1-5 0,2 0 4 16,3-4-4-16,-4 4-1 0,4 0 2 15,4-2-1-15,-3 1 0 0,6-1-4 16,-4-1 1-16,5 0 3 0,-1-3-3 0,2 3 5 16,-1-1 0-16,2 0-7 0,2 0-2 15,-1-1 6-15,2 0 1 0,1 0 0 0,2 2 1 16,-1-6-12-16,5 6 4 0,-1 0-1 16,1-6 4-16,3 2-2 0,-1-1 2 0,5 0-3 15,-2-2 5-15,1-1-1 0,1 1-2 16,3-2 3-16,-2-1-2 0,-1 1 5 0,2-2-5 15,-3-1 0-15,-1-2-6 0,2 0 6 16,2 0-8-16,-3-2 8 0,4-1 2 16,-1-2-3-16,-3-1 0 0,3 1-1 15,2-4 3-15,-4 0-3 0,5-3-2 0,-7-2 5 16,7 1-6-16,-1-8 4 0,0 5-1 16,2-6-1-16,-8 2 4 0,3-2-4 0,4-2 1 15,-5 4-1-15,1-5-2 0,-5 2 4 16,1 5-2-16,-3-1 2 0,-1-1-5 0,1 6 6 15,-3-6-6-15,0 5 2 0,-3 1 4 0,2-1-1 16,-6 1 4-16,1 2 4 0,0-1-2 16,3 2-4-16,-7 1 4 0,-1 1-9 0,3 0 1 15,-2 0 7-15,2-1-4 0,-2 2 0 16,1-1 1-16,-6 2-2 0,4-2-4 0,0 2-2 16,-4 1 1-16,2-1 4 15,-7 2-1-15,2-2 0 0,2 2-8 0,-7 1-14 16,3 0-21-16,-8-1-18 0,3 2-21 15,-3 2-23-15,5 0-44 0,0 1-241 0,7-2 97 16</inkml:trace>
  <inkml:trace contextRef="#ctx0" brushRef="#br0" timeOffset="84453.93">9269 8918 190 0,'0'0'66'0,"0"0"-18"0,0 0-6 16,0 0-12-16,0 0-2 0,0 0-3 15,0 0 1-15,0 0 2 0,0 0 1 0,0 0-1 16,0 0 8-16,0 0 5 0,0 0-7 16,20 0 5-16,-20 0-2 0,13-1 3 0,-4 1-3 15,-3-2-4-15,1 0-5 0,5 0-6 16,-4 2 4-16,2 0-6 0,0-1 3 16,2 1-9-16,3-1 5 0,-5-2-10 0,5 3-10 15,-1-2-15-15,0 0-13 0,1 0-13 16,0 0-16-16,-1 1-29 0,8-3-174 0,-4 0 221 15</inkml:trace>
  <inkml:trace contextRef="#ctx0" brushRef="#br0" timeOffset="85771.53">17479 9169 751 0,'-6'-3'30'0,"6"3"16"0,-9-1 3 0,9 1 1 16,-4-2-2-16,4 2 15 0,0 0 8 16,-4-2 12-16,4 2 5 0,0 0 2 0,0 0-2 15,0 0-5-15,0 0-3 0,0 0-7 16,0 0-1-16,0 0-8 0,0 0 0 0,0 0-5 15,17-2-5-15,-17 2-6 0,16 0-4 16,-4-2-5-16,5 2-3 0,3 0-8 0,-2 0-6 16,6 0-18-16,1-2-20 0,5 2-26 15,0 0-32-15,4 2-36 0,-3-2-55 16,16 0-83-16,-12 0-287 0,-1 2-38 0</inkml:trace>
  <inkml:trace contextRef="#ctx0" brushRef="#br0" timeOffset="120207.78">4685 2728 1300 0,'0'0'-97'0,"0"0"27"16,-5 3 13-16,5-3 25 0,-2 2 8 16,2-2 17-16,0 0 10 0,-2 4 26 0,2-4 15 15,-1 4 0-15,1-4 6 16,0 0-3-16,1 6 5 0,-1-6-1 0,2 6 3 15,0-3 5-15,3 0-2 0,-2 0 6 16,2 0-7-16,4 1 0 0,-3-2 0 0,4 2-5 16,2-1-2-16,6 2-1 0,2-3-4 15,4 0-1-15,6 1-6 0,0-3 0 0,20 2 0 16,-1-2-8-16,8 0-3 0,-3 0 0 16,7 0-2-16,12 0-3 0,4 0-1 0,0 0 2 15,0 4-4-15,3-6 1 0,2 2 1 16,2 4 0-16,0-6 1 0,-6 4-7 15,4-1 5-15,-9 3-2 0,2 0-4 16,-5-2 2-16,-3 0-2 0,-15 1-5 0,-3 2 2 16,-3-3 0-16,-9-1-5 0,-9 1 4 15,-4 0-5-15,-6-2 4 0,-1 2 3 0,-2-2-7 16,-1 2 3-16,-3-2-3 0,-1 2 4 16,0-1 2-16,-3-1-2 0,1 0-3 15,-1 0-2-15,-1 2-7 0,-2-2-19 0,-4 0-38 16,8 2-46-16,-3-2-75 0,-5 0-76 15,8 0-394-15,-8 0-148 0</inkml:trace>
  <inkml:trace contextRef="#ctx0" brushRef="#br0" timeOffset="121305.62">12305 3074 1591 0,'0'0'-116'0,"0"0"20"16,0 0 31-16,-10-2 17 0,10 2 33 0,0 0 17 16,-6 0 25-16,6 0 6 0,0 0 7 15,0 0 5-15,0 0 8 0,0 0-2 0,0 0-2 16,0 0-2-16,0 0 1 0,0 0 0 15,0 0 0-15,0 0-2 0,18-4-2 16,-5 2-4-16,1 2-4 0,6-2-1 16,0 2-6-16,5-2 1 0,7 0-6 0,15 1-2 15,1 1-3-15,2-2 0 16,5 0 5-16,14 0 5 0,4 0 9 0,7 0 2 16,6 0-4-16,4 2 3 0,5-3-8 0,7 3 5 15,22-3-1-15,3 0-7 0,-25 3 2 16,30 0-4-16,-3-2-7 0,1 5 1 0,-6-1-1 15,1 1-1-15,-23 0-4 0,25 1-1 16,-3 0 1-16,-26 0-8 0,4 1 5 0,15 3-2 16,-25-2-2-16,0-1-2 15,7 1 3-15,-4 1-4 0,15 5-2 0,-19-5-7 16,-5 3-12-16,-4-3-16 0,2 2-18 16,-6 1-21-16,-5-2-43 0,-6-3-52 0,-14 1-61 15,-3-1-439-15,-6 2-161 0</inkml:trace>
  <inkml:trace contextRef="#ctx0" brushRef="#br0" timeOffset="153496.34">6037 8165 1632 0,'0'0'-120'0,"0"0"20"0,-5-5 6 16,5 5 15-16,0 0 8 0,0 0 6 15,0 0 12-15,0 0 0 0,0 0 12 0,0 0-1 16,0 0 13-16,0 0-1 0,0 0 8 16,0 0 2-16,0 0 1 0,0 0 7 15,0 0 1-15,0 0-3 0,6-1 13 0,-6 1 11 16,9-2-3-16,-3 2 9 0,-6 0-10 16,14 0 10-16,-3-4-3 0,-2 4-8 0,-1 0 9 15,2 0-1-15,3 0-10 0,1 0 9 16,1-1 2-16,2 1 1 0,4-2 1 0,0 2-6 15,2-2 4-15,0 0-3 0,7 2 3 16,-1-2-10-16,5 4 8 0,-1-2-9 0,12-2 2 16,-2 1-4-16,-3 1 6 0,4 1-1 15,-4-1 4-15,5 0-11 0,0 0 10 0,2 0-13 16,-10 0 0-16,-2 0-6 16,-5 0-2-16,0 0-6 0,4 0 13 0,-3 2-9 0,-2-4 2 15,-6 2-4-15,2-1 7 16,-5 1 2-16,-1 0-8 0,-3 0 5 0,1 0-4 15,-2-2 2-15,2 2-1 0,-7 0-2 16,0 0-5-16,3 0-8 0,-3-2-9 0,2 2-11 16,-4-2-34-16,2-1-128 0,0 3 71 15</inkml:trace>
  <inkml:trace contextRef="#ctx0" brushRef="#br0" timeOffset="154226.43">5883 9052 681 0,'0'0'70'16,"-6"-2"14"-16,6 2-12 0,0 0-6 16,-9-2-5-16,9 2-11 0,0 0-6 0,-6-5 4 15,6 5-1-15,0 0 1 0,-9-2-4 16,9 2-6-16,0 0-5 0,0 0-3 0,0 0 3 16,0 0-2-16,0 0 1 0,0 0 1 15,24 2 2-15,-24-2 0 0,18 0 3 0,-3 0 2 16,0 0-2-16,6-2 0 0,4 1-2 15,2-1-1-15,13-4-2 0,4 1-3 16,6 3 2-16,3-2-7 0,14 1-6 0,0-6 2 16,3 6-2-16,1-1-4 0,-1 0-3 15,0 1-3-15,4-1-6 0,-2 1-1 0,-6 0-4 16,6 2-12-16,-3-3-8 0,3 6-9 16,-16 0-7-16,1-4-9 0,0 2-13 0,0 0-4 15,-3-2-6-15,0 2-4 0,-3 0 2 16,-3-1-2-16,0-1-1 0,-9 4-3 0,-9-2 1 15,0 0-14-15,0-2-6 0,-8 4-19 16,1-2-210-16,-8 0 158 0</inkml:trace>
  <inkml:trace contextRef="#ctx0" brushRef="#br0" timeOffset="167208.68">14064 11106 945 0,'0'3'41'15,"-4"0"11"-15,4 1 5 0,0-4-5 16,-3 5-3-16,3-5 4 0,0 0 18 0,0 3 22 16,0-3 9-16,0 0 0 0,0 0-6 15,0 0-8-15,23-12-5 0,-8 6-7 0,-2-4-1 16,4-4-7-16,10-6-3 16,0-1-2-16,-2-3-9 0,3-1-1 0,6-9-5 15,-1-2-5-15,2-4-3 0,6-2-4 0,-1-1-4 16,0-6-4-16,1 0-6 0,-1 4 3 15,0-1-3-15,0 6-7 0,-1 7-1 0,-12 6-5 16,0 4 4-16,-11 7-1 0,-1 1-4 16,-3 5 1-16,-2 1-5 0,0 1-3 0,-5 2 0 15,2 2-2-15,-1 0 6 0,-2 4-9 16,-4 0 4-16,8 6-1 0,-5 2 1 0,-3 3-2 16,0 2 0-16,0 6 2 0,-3-1 0 15,3 4 0-15,-1 3-3 0,-6 1 3 0,3 1 2 16,-4 7 0-16,1 2-3 0,4-8 2 15,-7-4-1-15,7 1 2 0,-4-3-3 16,1-3 0-16,-5 4 3 0,5-4-4 0,0-4 2 16,-2-1 1-16,3-3 1 0,-1-2 2 15,0 0-2-15,0-3 1 0,-3 0 2 0,-2-6-3 16,3 0-5-16,-4-2 0 0,-5-5-11 16,-2-3-12-16,-2-1-7 0,-2-8-9 0,-1 1-13 15,2 0-7-15,4-1-13 0,3 4-20 16,0 0-31-16,4 1-34 0,2-1-62 0,4 4-397 15,-2-1-117-15</inkml:trace>
  <inkml:trace contextRef="#ctx0" brushRef="#br0" timeOffset="167643.16">15338 10519 1666 0,'0'-6'0'15,"0"6"13"-15,0 0 2 0,0-5-6 0,0 5-2 16,0 0 0-16,0 0-1 0,0 0 14 0,0 0 8 16,-11 19 9-16,7-8 3 0,0 6 2 15,-3 2-2-15,2 6 1 0,-5 9-3 0,-4 0-1 16,4 0 2-16,-3 1-6 15,1 1 1-15,-1-2-3 0,1 0-5 0,4-1-1 16,-2-7-7-16,5-2-2 0,0 2-12 16,1-8-21-16,2-1-15 0,2-2-25 0,0-2-30 15,-2-1-44-15,4-3-46 0,0-3-115 16,-2-2-211-16,2-3-9 0</inkml:trace>
  <inkml:trace contextRef="#ctx0" brushRef="#br0" timeOffset="167968.18">15355 10401 1306 0,'0'-9'-22'0,"0"0"20"0,-3 4 15 15,3-1 9-15,0 3 1 0,0 3 6 16,-2-6 11-16,2 6-4 0,2-4 2 16,-2 4-5-16,0-6-6 0,0 6-6 0,0 0-6 15,3-2 4-15,-3 2-5 0,0 0 1 16,10 6 1-16,-3 0-1 0,-2 2-6 0,7 1 2 15,-7 4 3-15,6 2 0 0,-2 1 2 16,-1 5 0-16,0 3 4 0,-1 2 7 0,1 8-5 16,-4 4 3-16,3-3-1 0,-6-3 2 15,-1-1 2-15,-1-3-1 0,-1 14-1 0,-3-5 3 16,3-3-4-16,-4 5-3 0,-3-2-1 16,1-4-1-16,0-2-3 0,-4 1-3 15,0-7 0-15,2-4-6 0,-7 8-8 0,1-6-11 0,-1-1-21 16,0-6-24-16,2 0-47 15,-2-4-56-15,4-4-117 0,1 0-233 0,2-6-14 16</inkml:trace>
  <inkml:trace contextRef="#ctx0" brushRef="#br0" timeOffset="168472.92">15869 10510 1369 0,'0'-6'-8'0,"2"3"22"0,-2 3 2 15,0-7 1-15,0 7 2 0,0-6-3 16,0 6-2-16,0 0 6 0,0 0 7 0,0 0 10 16,0 0 11-16,-8 20 5 0,3-5 5 15,2 4-1-15,-7 7-4 0,0 8 1 0,2 6 2 16,-2-1-5-16,-3 2-3 0,-1-2-2 16,2 3-2-16,0 2-5 0,-1-3-4 15,3-1-2-15,2-3-7 0,-1-3-4 16,-1 0-10-16,4-7-23 0,-1-5-26 0,3-6-35 15,2-2-50-15,0-2-55 0,2-3-108 16,2-5-250-16,-2 2-38 0</inkml:trace>
  <inkml:trace contextRef="#ctx0" brushRef="#br0" timeOffset="168805.37">15897 10438 1506 0,'-3'-5'8'0,"3"1"6"16,-2-1 9-16,2 5-1 16,0-9 0-16,0 9 5 0,2-5 1 0,-2 5 5 15,3-6-2-15,-3 6-5 0,3 0 2 16,-3 0-2-16,13 4-4 0,-4 1-4 0,-4 1 0 16,5 6-3-16,-2-1 1 0,-1 3 1 15,5 6-4-15,-4-1 2 0,0 3 3 0,1 1 5 16,-3 2 7-16,-2 2 5 0,-2 3 7 15,2 7 9-15,-2-3 0 0,-2-3 1 16,0-1-4-16,-2 9-3 0,2-6-3 0,-1 4-1 16,-6-5-8-16,2-5-2 0,0-3-2 0,-6 8-2 15,-3-1-4-15,-3-3 2 0,-3-3-12 16,0 0-14-16,-1-4-19 0,-5-1-25 16,3-9-34-16,6 0-40 0,1-4-68 0,4-6-132 15,0 1-299-15,4-5-117 0</inkml:trace>
  <inkml:trace contextRef="#ctx0" brushRef="#br0" timeOffset="169765.05">17850 10372 1569 0,'7'-3'-37'0,"-3"-1"26"15,-3 3 6-15,-1 1 6 0,0 0 3 0,9 0 11 16,-9 0 13-16,4 8 5 0,0-2 7 16,3 3 9-16,-3 5-1 0,0 6-1 0,3 3 5 15,-6 3 3-15,6 10-1 0,-5-4 1 16,1-2-4-16,-6 1-2 0,3 10-2 0,-7-1-6 15,2 4-6-15,-4-9-2 0,-2 3-1 16,1 0-3-16,0-4-8 0,-3 0-17 0,2 0-14 16,-2-7-27-16,8-5-35 0,-5-1-39 15,3-8-39-15,2-1-57 0,2-3-389 16,-2-4-96-16</inkml:trace>
  <inkml:trace contextRef="#ctx0" brushRef="#br0" timeOffset="170164.49">17854 10474 1579 0,'5'-30'-43'0,"-2"5"15"0,2 7 24 16,2 0 16-16,-4 4 21 0,4-2 4 0,-1 1 8 15,0 4 1-15,0-4-1 0,1 4 0 16,3-2-3-16,1 1-3 0,1 4-6 0,2-2-1 16,-2 5 1-16,4-1-5 0,4 5-3 15,-2-1-5-15,3 2 1 0,0 2-4 16,4 4 1-16,1-1-1 0,-1 2 1 0,-4 5-7 15,0 0 1-15,-2 1 3 0,0 0-4 16,-7 1 2-16,-4 2-6 0,2-1 3 0,-7 0-3 16,-1 1 2-16,-2-2-1 0,-4 3 0 15,0-1 0-15,-7 0 0 0,5 0-1 0,-6 0-2 16,-1 0 3-16,-2 0-2 0,-2 0 1 16,0-4 0-16,3 1-1 0,0 1-1 0,1-3-5 15,2-2 2-15,-2 1 0 0,3 1 1 16,4 0-2-16,-3-2 3 0,6 2 0 0,0 3 0 15,1-2-4-15,2-1 3 0,2 3 0 16,2 3 1-16,7 4-2 0,3 3 1 16,12-1 1-16,-1 0-3 0,6 0 0 0,9 3 2 15,6 3-12-15,0-3-20 0,5-4-28 16,-1 3-37-16,-4-2-43 0,-7-4-56 0,-2-3-135 16,-6 2-177-16,1-4-11 0</inkml:trace>
  <inkml:trace contextRef="#ctx0" brushRef="#br0" timeOffset="170493.5">18782 10826 1371 0,'0'0'8'0,"0"-8"21"0,0 8 1 15,-2-6 2-15,2 6-1 0,2-3-3 16,-2 3 14-16,0 0 6 0,0 0 8 0,0 0 4 16,13 7-2-16,-7-2-1 15,3 5-2-15,3 1-6 0,1 5-4 0,5 7-6 16,6 1 3-16,-1 4-8 0,-5-1-2 15,8 1-2-15,-3 1-8 0,-3-2-11 0,6 1-26 16,-3-4-25-16,-4 2-40 0,-2-5-51 16,-2-4-71-16,-3-1-390 0,-2-7-93 0</inkml:trace>
  <inkml:trace contextRef="#ctx0" brushRef="#br0" timeOffset="170674.51">19051 10937 1627 0,'-15'2'-16'16,"-2"0"4"-16,0 1 4 0,-3 7 8 15,-10 5 4-15,-4 6 0 0,-7 6 4 0,-3 0-2 16,-7 7 0-16,-1 2-10 0,-1 1-24 16,2 4-35-16,6-2-63 0,3 1-136 0,4-3-125 15,13-4 102-15</inkml:trace>
  <inkml:trace contextRef="#ctx0" brushRef="#br0" timeOffset="170991.42">19552 11046 1165 0,'3'-5'67'0,"-3"-1"12"15,2 1-1-15,-1 3-10 0,-1-4-4 0,0 6-7 16,0 0 1-16,0 0 2 0,0 0 7 16,-18 19-3-16,8-2 0 0,-12 9-8 15,4 4-2-15,-6 3-9 0,-4 9 0 0,0-1-2 16,-4 0-8-16,5-2-2 0,7-2-3 15,-6 3-15-15,2-8-18 0,4 0-28 0,0-2-41 16,3-1-46-16,7-9-68 0,4-3-127 16,2-4-206-16,-1-5-22 0</inkml:trace>
  <inkml:trace contextRef="#ctx0" brushRef="#br0" timeOffset="171272.28">20224 10327 1492 0,'4'-5'33'0,"-2"-2"7"16,3 4-6-16,-3-1-3 0,0 2-5 0,-2 2 2 15,0 0-2-15,3 9 4 0,-3 4 3 0,0 8-1 16,-2 6-4-16,-6 14 2 0,0 3-8 15,-4 8 1-15,-1 3-3 0,2 1-1 0,-2 0-3 16,8-11 0-16,-5 1 0 0,5-1-5 16,-2 0-2-16,-1-3-20 0,0-4-19 15,1-2-24-15,3-6-29 0,-2-9-38 0,-1-5-64 16,5 0-336-16,1-4-25 0</inkml:trace>
  <inkml:trace contextRef="#ctx0" brushRef="#br0" timeOffset="171684.56">20307 10208 1464 0,'3'-16'13'0,"1"5"15"0,-1 2 22 16,-1 0 9-16,-1 3 6 0,-1 0 3 0,2 0-10 15,0 3-7-15,8-3-4 0,-5 2-9 16,3 2 0-16,5 1-6 0,0 1-1 0,1 0-3 15,3 3-3-15,5-1-3 0,1 6-5 0,-5 1 0 16,6 3-3-16,-6-1 4 0,1 4-2 16,-4 2-6-16,-2 1 0 0,-5 0-2 0,1 2-1 15,-6 0 2-15,-3-1-3 0,0-1 3 16,-2 1-3-16,-2 0-2 0,-2 2 1 0,-2 0 1 16,0-3-1-16,-6 2-1 0,0-4 1 15,0 1 2-15,-4-2-5 0,4-1 0 0,-3 0-1 16,2 4 5-16,0-5-5 15,2 1 1-15,3-2-3 0,2 1 1 0,-1-4 2 16,3 5-2-16,0 0 2 0,2-1 0 0,2 0 1 16,2 2 1-16,2-2 5 0,2 4 5 15,2 0 2-15,5 2-1 0,8 5 1 0,-1 3-2 16,6-2-2-16,-1-2-5 0,4-2-16 16,-2-1-18-16,3-1-34 0,-3-2-35 0,-3-2-48 15,0-5-66-15,-6-3-430 0,3 1-138 16</inkml:trace>
  <inkml:trace contextRef="#ctx0" brushRef="#br0" timeOffset="172096.4">20815 10690 1841 0,'-3'-9'22'0,"1"6"3"0,-3-1-4 15,5 4 0-15,-2-4-2 0,2 4 4 0,0 0 0 16,-8 11 3-16,3-2 2 0,2 0 1 16,1 0-2-16,-3 3-3 0,0 1-1 0,5 0-1 15,-1 2-1-15,-1 0-6 0,2 2 3 16,0-4-5-16,2 2 2 0,-1-1-3 0,4-1-1 16,2 0 0-16,1-1-3 0,0-4 0 15,4-1-2-15,3 0-2 0,4-1 2 16,-1-2-2-16,2-4 1 0,1 0-1 0,-2-2-4 15,3-2 4-15,0-1-2 0,-3-5 2 16,2 0-2-16,-4 3-3 0,-3 0 2 0,-2 1 1 16,0 2-2-16,-4 1-1 0,0 1 0 15,-4 2 0-15,-4 0-1 0,3 7 3 0,-10 2 1 16,-1 9-1-16,-9 10 2 0,-6 2 1 16,-7 13 0-16,1 1 0 0,-4-1 3 0,1 2-2 15,3 1 0-15,0-5-4 0,-1 0-2 16,3 2-21-16,2-4-27 0,3-7-38 0,4-5-45 15,1-4-62-15,7-7-129 16,3-4-212-16,1-2-39 0</inkml:trace>
  <inkml:trace contextRef="#ctx0" brushRef="#br0" timeOffset="172476.56">21704 10935 1400 0,'0'0'-25'0,"-3"8"5"0,3-8 13 15,-5 7 8-15,-4 3 15 0,3 3 11 16,-6 4 11-16,0 2-3 0,-6 9 9 16,-4 1-2-16,4-1 2 0,-2 2 0 0,0 3-3 15,-3-1-3-15,2 0-6 0,0 3-4 16,-3-2 2-16,4 0-13 0,-1-1-17 0,-3-1-33 15,1-4-44-15,3 3-61 0,3-6-130 16,2-5-178-16,5-6 47 0</inkml:trace>
  <inkml:trace contextRef="#ctx0" brushRef="#br0" timeOffset="172805.57">22283 10267 1207 0,'-2'-7'-8'15,"2"2"-4"-15,0 2 2 0,0 3-4 0,0 0 13 16,0 0 15-16,0 0 22 0,0 0 9 0,-7 15-3 15,4 4 5-15,-4 5-4 0,-3 13 2 16,-3 8 1-16,-4 7-6 0,-3 5 0 16,0-1-1-16,-3-1-7 0,-1 1-2 15,-1-2-1-15,3-4-3 0,-1 2-3 0,1-5-1 16,-3-3-2-16,8-10-8 0,1 0-21 16,1-8-26-16,3-3-42 0,3-7-55 0,3-2-94 15,-1-3-221-15,6-6 44 0</inkml:trace>
  <inkml:trace contextRef="#ctx0" brushRef="#br0" timeOffset="173445.09">22234 10208 1317 0,'-2'-11'36'0,"2"1"20"0,-1 2 9 16,-1 3 12-16,-1-1 11 0,3 1 3 15,0-1 4-15,0 6 0 0,0-8-8 0,0 4-7 16,0-1-8-16,0 5-7 0,3-8-8 16,-3 8-4-16,0-3-8 0,0 3-3 0,0-5-6 15,0 5-3-15,0 0-5 0,2-5-4 16,-2 5-1-16,0-4-1 0,0 4-6 0,0 0 1 16,0 0-2-16,0 0-3 0,0 0-1 0,0-6-1 15,0 6-2-15,0 0-1 0,0 0 3 16,3-1-4-16,-3 1 1 0,9 0-3 15,-9 0-1-15,11-3 1 0,-6 3-2 0,7 0 5 16,-2 0-3-16,3 0-2 0,1 0 3 16,2-2-2-16,1 2 0 0,5 2 1 15,-2-2-4-15,1 0 2 0,5 0 0 0,-5 0 0 16,1 3-1-16,2-2-2 0,-3 1 1 16,-2 0 2-16,-1 2-5 0,5 3 1 0,-1 1 1 15,-4 4 2-15,-1 1-4 0,-2 4 6 0,-7 1-2 16,3 3-1-16,-7 0 3 0,-4 5-2 15,-4 3 0-15,-7 10 1 0,-3 2 1 0,-3-6 0 16,-6 10 3-16,-3-6-5 0,3-4-1 16,1-5 5-16,-3 0-2 0,0-5-3 15,0 0 0-15,-3-4 4 0,2-3 0 16,5-4-2-16,2-3 1 0,7-2 1 0,-2-1 0 16,-1-2 0-16,4-1-2 0,-2-1-1 15,5-2 2-15,0 0-1 0,-3 0 2 0,7-2-2 16,-5 0-2-16,9 0 4 0,-5 1-4 15,5-1-3-15,-9 2-2 0,9-2 0 0,-6 2 2 16,1 0 5-16,5-2-8 0,-2 6 7 0,2 0-1 16,0-1-1-16,2 3 1 0,1 1-2 15,1 2 4-15,0 3-2 0,5 1 2 0,5 14-4 16,2-3 1-16,6 6 0 0,-1 2-2 16,10 6-17-16,2-3-20 0,-1 0-27 15,4-1-32-15,0-2-42 0,-5-7-45 16,-2-2-75-16,6-2-414 0,-5-2-169 0</inkml:trace>
  <inkml:trace contextRef="#ctx0" brushRef="#br0" timeOffset="173900.69">22860 10780 1894 0,'-11'-8'-18'0,"6"3"9"16,-5 1 10-16,8 0 7 16,-1 2 16-16,0-1 11 0,3 3 12 0,-6-4 7 15,6 4 1-15,0 0-6 0,6-6-5 0,-6 6-4 16,11-2-4-16,-2 0-3 0,3 2-6 16,2-2 2-16,1 2-5 0,0 0-2 0,2 0-3 15,2 0 0-15,-3 0-5 0,6 2 2 16,-4 0-1-16,-3 0-5 0,6 0 0 0,-5 3-1 15,1 0-3-15,-4-2-1 0,2 5 3 16,-5-3-2-16,-1 5-1 0,-6-1 3 0,-3 6-6 16,0 3 3-16,-5 0 1 15,-5 13-1-15,-8 3 0 0,-3-2 0 0,-2 0 1 16,-8 2-3-16,5-4 3 0,1 1-1 0,2-5-2 16,0-1-3-16,1-3 8 0,2-1-7 15,3-3 2-15,7-5-2 0,2-3 0 0,-3 1 4 16,5-4-1-16,-1-2 1 0,5 1-3 15,2-1 0-15,0-5 0 0,11 5-5 16,2-1-4-16,5-2 3 0,12-1-14 0,16 1-15 16,4-2-15-16,10 2-13 0,13 2-16 0,1 3-12 15,1 0-11-15,-4 0-36 16,-2 2-47-16,-4-2-113 0,1 2-240 0,-18-2-39 16</inkml:trace>
  <inkml:trace contextRef="#ctx0" brushRef="#br0" timeOffset="178132.83">17972 9841 1296 0,'0'0'-112'0,"-8"1"12"0,1-2 14 16,7 1 13-16,-13-2 8 0,5 2 4 15,0 0 10-15,-3 0 13 0,1 0 6 0,2 0 7 16,-2 0 6-16,-4-1 5 0,4-1 1 16,-3 2 4-16,-2 0-4 0,0 0 6 0,0-2-1 15,-3 0 3-15,-1 2-7 0,-4-3 5 16,1 6 2-16,-13-3-1 0,5 0-3 16,-22-3 1-16,-1 3-2 0,-19-2 1 0,-2 1 0 15,1-3-1-15,-2 2 5 0,-4-2-1 16,0-1 9-16,-1 2 7 0,3-1 6 0,1 0 2 15,2-3 4-15,1 2 2 0,2 1 0 16,1 1-5-16,1-4 0 0,2 2-5 0,13 4 7 16,-3-1-9-16,-12-1-2 15,12-1 6-15,0 4 2 0,-1 4-1 0,-12-2-8 0,13-1 4 16,1 1-5-16,-10 2 4 0,-1 5-3 16,0-6-5-16,15 3-3 0,-3-3 1 15,3 4 6-15,-1-5-7 0,-1 2-1 0,1 5 6 16,1-4-2-16,-1-1 3 0,1 1-2 15,0 2-7-15,2-2 4 0,-13 4-4 0,-1-1 1 16,6 2 3-16,-3-1-1 0,13 0-3 16,-1 1-2-16,-14 3 8 0,6 2 4 0,14-3-4 15,-19 3-3-15,8-1 1 0,1 6 3 16,-1-4 7-16,1 3 2 0,1 4-9 0,2 0 9 16,0 0-4-16,-2 1 1 0,2 3 6 15,0 3-1-15,4 0-2 0,-2 3-1 0,3 1-8 16,5 0 5-16,-1 2 0 0,0-1-3 15,2 5 1-15,3-5-7 0,3 3 2 16,1 1 4-16,0 0-1 0,12-8 5 0,-7 8-7 16,7-7 3-16,-2 4 1 0,4-2-3 15,-7 11-4-15,9-7 0 0,-7 7 0 0,-3-1-1 16,12-8 0-16,-1 4 0 0,-1-3 2 16,1 3 2-16,-9 9-2 0,12-13 6 0,-7 0-7 15,7-2-3-15,-1 0 3 0,2 0 4 16,-2-2 3-16,10-3-7 0,-2-2-5 0,3-6 9 15,2 4 0-15,2 2-1 0,3-5 11 16,1 2-4-16,4 8 3 0,7-5 4 0,2 1 2 16,0-3 2-16,6 1 8 0,2-5 0 15,5 0 4-15,3 0-2 0,5-5 1 16,12 4-3-16,8-2-2 0,2-4 0 0,4-4-3 16,0 3-2-16,2-6-2 0,10-1 2 15,-3-1-10-15,5 1 5 0,0-6-2 0,0 2-4 16,4-2 2-16,1 0-4 0,4-2 1 15,-4 0-4-15,7 1 2 0,-9-4-2 0,3 4-1 16,-4-5 3-16,0-1-1 0,1 1-5 16,-3 2 4-16,4-4-1 0,1 3 2 0,-2-3-1 15,-1 3 3-15,4-1 0 0,0 0 3 16,3 5 5-16,-2-5 0 0,0 2-4 16,-2 0-2-16,2 0 2 0,-3 1-3 0,-1-2 1 15,4 0 4-15,-1 2-2 0,-3-4 0 16,-1 2-2-16,3 3-3 0,-3-2 0 0,0 2 0 15,-3-1-2-15,-3 0-1 0,-4 6 1 16,5-6 1-16,-7 6-3 0,-13-3-1 0,5-3 2 16,-6 3-6-16,3 3 4 0,13-1 0 15,-17-2 0-15,17 0 1 0,2 0-1 0,-6 1 3 16,6-2 1-16,-1 1 0 0,6 1 2 16,-2 1 2-16,3 0 2 0,0 2 2 0,-3 0 0 15,-2-1 1-15,4 3-4 0,-8-1 0 16,0 2-5-16,-1-2 1 0,-3 1 1 15,-2-2 0-15,-10 0 0 0,-1 1-2 0,1-3-5 16,-2 2 3-16,7-3 2 0,9 2-3 16,3-3-2-16,-16 0 2 0,18 0-1 0,-4-3-1 15,0 3 0-15,4 0 0 0,-4 0-2 16,2-1 2-16,0 2-2 0,-3-1 0 0,-13 0 1 16,20 0-1-16,-5 0 2 0,3 3-2 15,-1-6-2-15,-4 6 2 0,8-3 2 0,-2 1-6 16,0 1 3-16,3 0 1 0,0 0-1 15,0 0-2-15,1 2 2 0,-4-1 1 0,5 2 1 16,-2-2-4-16,1 1 3 0,1-4 2 16,0 2-4-16,-2 5 2 0,2-5 0 15,0 2 0-15,2-2-1 0,-1 3 0 0,3 0 1 16,-2-2 0-16,2 3-2 0,-4-6 2 16,0 2 0-16,-5-2-3 0,0 0-2 0,4-2 1 15,-2 0 3-15,-2 0 1 0,3-3-3 16,-2-3 1-16,-3 0-2 0,3-1 4 0,-1 0-1 15,-2-1 0-15,3 0-4 0,-3 3 1 16,1-2-2-16,-4-1-2 0,-3-2 0 0,-2 3-2 16,0 1-3-16,-15 1-2 0,9-2 0 15,-3-7-4-15,-9 7-3 0,0-3-2 0,0 2 3 16,8-6-3-16,2 1-1 0,-1 0 4 16,-2 0-7-16,1 0-5 0,-3 0 1 0,-5 1-7 15,8-2-1-15,-3-2-1 0,-2 2-3 16,2-2 10-16,-7 5-2 0,7-8 7 15,-4 3-3-15,-10 4 6 0,0-1 6 0,-2-2-1 16,-3-2-2-16,-1 0 10 0,-5 0 1 16,0 1-3-16,-4-2-1 0,2-1 8 0,-5 3-6 15,-1-7 12-15,-3 7-9 0,-4-1 3 16,5-12 3-16,-4 10-2 0,-3 1 2 0,-1 0 4 16,-3 2-3-16,1-3-1 0,-4 2-1 15,-3 1 3-15,0-3-7 0,-5 0 0 0,-3-4-1 16,-7-5 2-16,-9 0 1 0,-3 0 3 15,-6-6 6-15,-7 2-13 0,-7 0 1 16,1 0-5-16,-3 1 6 0,-3 1-2 0,-4 0-2 16,-3 0 6-16,0 0-10 0,-2 0 4 15,1 2-1-15,-7-1 12 0,-15-10-16 0,15 15 8 16,-5-5 5-16,-1 7-2 0,-20-11 7 16,-5 5-2-16,-1 6-5 0,-2 0 3 0,-6-5 3 15,4 4-3-15,-4 3 9 0,-1-5-9 16,3 5 3-16,-2-1 10 0,20 8-6 0,-18-7 3 15,-2-1-3-15,21 11 1 0,0 1-4 16,-2-3 2-16,4 5-6 0,0-2 6 0,2 2 1 16,-2-1-1-16,1 0-3 0,1 3 4 15,0-2-2-15,2 3 2 0,-4 0-9 16,2 0 7-16,0 1 3 0,0 1-2 0,1-3-2 16,-1 2-2-16,4-2 4 0,-2 3-3 15,2 0-1-15,5 1 1 0,-3-1 7 0,5 1-4 16,2 1 1-16,-1 0-5 0,13 2 1 15,3 0 2-15,0 0-1 0,-3 2 3 0,-2 0-7 16,2-1 1-16,-10 2 3 0,0 3 1 16,11-4 2-16,-11 4-4 0,12-4 7 0,0 3-8 15,-1-2-2-15,1 1 10 0,3-1-6 16,-1 1 1-16,1 0-4 0,2-3 2 0,0 1 8 16,-5-2-13-16,2 0 8 0,2 0 0 15,-1 2-6-15,2-4 7 0,2 0-5 16,-3 2 1-16,-2-5 1 0,3 1 0 0,0 1 1 15,0 1 0-15,-1-5 4 0,-2 4 3 16,1-3-8-16,0 2-4 0,4-3 2 0,-5 2 4 16,3-4 4-16,-1 4 0 0,3-1-6 15,1 1 4-15,2-1 2 0,-4 1-2 0,6 2 6 16,-6-2 2-16,3 3-2 0,-3 0 0 16,4-2-4-16,-2 2-2 0,4 1 6 0,-2 2-4 15,8-1 2-15,2 2 0 0,-8-2-7 16,1 4 4-16,2 1-6 0,4-1 4 0,8-1 0 15,1-1 3-15,1 1-6 0,2 0 4 16,3 0-8-16,0 1-12 0,6-1-14 16,1 3-19-16,2-4-34 0,0 1-28 0,7 2-85 15,-2 0-109-15,4-2 178 0</inkml:trace>
  <inkml:trace contextRef="#ctx0" brushRef="#br0" timeOffset="180669.25">18455 11301 928 0,'0'0'52'16,"0"0"-6"-16,-3 9-4 0,-5-2 8 0,0 2 10 15,-5 2 5-15,-3 5 1 0,-8 6 9 16,1 6 3-16,0 1 3 0,-6 8 1 0,-3 4-4 16,1 2-3-16,-4 0 0 0,-6 5-2 15,1 1-2-15,0 6-5 0,-1-3-2 0,-14 19-5 16,3-1-3-16,-3-1-6 15,4 1-3-15,1-1-8 0,-3 4-3 0,6 1-3 16,-8-3-3-16,5 3-3 0,1 1-3 16,1-5-6-16,8-13-7 0,0 0-3 0,1-5-6 15,2 1-4-15,2 1-10 0,2-4-19 0,5-4-21 16,1-1-35-16,3-3-31 0,8-6-49 16,1-7-63-16,5-2-406 0,1-8-132 0</inkml:trace>
  <inkml:trace contextRef="#ctx0" brushRef="#br0" timeOffset="181869.26">15924 13586 1708 0,'0'-5'-37'16,"0"-2"12"-16,-2 2 15 0,-3 4 6 15,3-6 10-15,0 5 2 0,-4 0 14 0,6 2 5 16,-15-1 7-16,7 1 2 0,-3 1 0 16,1 3 3-16,-3 3-4 0,-2-1 6 15,-2 6-5-15,-1 0-1 0,-9 13 3 0,4-3 3 16,-3 10 1-16,1-4 1 0,-6 10-5 16,-1 1 4-16,0 2-3 0,5 2-7 0,0-3-3 15,6-3-1-15,-4 6-4 0,5-7-4 16,8-3-2-16,2 0-1 0,5-6-1 0,4-2-14 15,2-4-11-15,8-1-20 0,8 7-18 16,-1-9-30-16,14 0-41 0,-1-9-50 0,11 1-62 16,6-7-375-16,-2-4-104 0</inkml:trace>
  <inkml:trace contextRef="#ctx0" brushRef="#br0" timeOffset="182325.37">16268 13935 1673 0,'2'-3'-7'0,"-1"-2"8"0,-1 5 0 0,3-3-2 16,-3 3 4-16,0 0 6 0,0 0 22 16,0 0 16-16,4 13 2 0,-4-3 5 0,0 3 4 15,2 2 8-15,-2 4 0 0,-2 4-2 16,0 3-5-16,2 1 0 0,0 1-4 0,0 1-3 15,4-1-8-15,-4 0-1 0,5 0-3 16,-2-1-5-16,8 5-2 0,-2-5-7 0,-3-7 3 16,3-4-6-16,-1-2 2 15,0-3 0-15,1-1-3 0,-1-2-3 0,2-5 0 0,2-3-2 16,2-2-1-16,-1-3-7 16,0-6-9-16,4-1-14 0,7-10-34 0,-6 1-26 15,4-6-33-15,-4-1-36 0,4-1-22 16,-4 2-33-16,2-1-86 0,-6 10-305 0,1 2-89 15</inkml:trace>
  <inkml:trace contextRef="#ctx0" brushRef="#br0" timeOffset="183085">16906 14055 1745 0,'0'-8'40'16,"0"2"5"-16,0 1 13 0,0 0 0 16,0 5 3-16,0-5 1 0,-3 1-6 0,3 4-1 15,-3-2-1-15,3 2-10 0,0 0-6 16,-24 10-3-16,12-3-4 0,-3 5 4 0,0 1-7 16,-1 4-3-16,-8 3-9 0,-1 3 1 15,7 2 2-15,-4-3-6 0,6 5 5 0,1-6-9 16,4-4 0-16,1-2-1 0,4 1-2 15,-1-3-2-15,3-3-1 0,4 2-6 16,0-4-1-16,0-1 0 0,4-2 0 16,3 1-8-16,-1-5-12 0,4-1-6 0,1-1-9 15,5-5-14-15,-1-1-10 0,5-4 4 0,-2-3-7 16,9-2 0-16,-5 0 14 0,-5 4 3 16,-1-2 10-16,-1 1 2 0,-3 0 5 0,-2 5 2 15,2 0 3-15,-7 3 0 0,5-1 2 16,-7 4 5-16,2 1 11 0,-5 1 9 0,0 0 3 15,0 0 4-15,5 7 1 0,-5-3 3 16,0 1-1-16,0 1 1 0,0 0-3 16,0 2 2-16,0-3-5 0,2 2 3 0,-2 0 1 15,0-4-3-15,5 3-2 0,-3-2 2 16,3-1-2-16,-4 1 1 0,6-2-3 16,-7-2 5-16,12-2-2 0,-4-2 3 0,4 1-6 15,-2-3 4-15,0 0-4 0,3-3 0 16,-3-2-1-16,0-4 3 0,4-1-6 0,-4-2 1 15,-4 2-1-15,3-2 1 0,-3 0 4 16,-2 5 3-16,1 0 1 0,-4 2 3 0,-1 1 1 16,0 0-3-16,0 5-1 0,0-3-1 15,-1 2 2-15,-2 3-6 0,1-1-1 0,2 4 2 16,-9-4-2-16,9 4-3 0,-3-2 7 16,3 2-5-16,0 0 1 0,0 0 3 15,0 0-1-15,-11 4-3 0,11-4 4 0,0 7-5 16,0-7-2-16,2 6 2 0,-2-6-3 15,4 8 3-15,3-2 3 0,-1-2 1 0,4-1 2 16,2 1-3-16,0-2-2 0,0-1-1 16,1-1 3-16,-3 2-1 0,0-2 0 0,3 3 2 15,-3-1-7-15,2-2 3 0,-2 3 1 16,0 3-3-16,-2-1 4 0,3 3 0 0,-5 2 0 16,1 1 0-16,-1 2 3 0,0 4-6 15,-1 0-4-15,-4 0-7 0,1 0-26 0,3 0-36 16,-5-1-35-16,2 2-56 0,2 0-108 15,-2-4-195-15,0-1 25 0</inkml:trace>
  <inkml:trace contextRef="#ctx0" brushRef="#br0" timeOffset="183972.69">20509 11753 1282 0,'9'-8'-7'0,"-3"1"15"16,1 2 10-16,-4 1 9 0,-1 0 2 15,3 2 4-15,-3-2 0 0,-2 4-4 0,0 0 12 16,0 0 17-16,10 10 11 0,-7-3 9 16,-1 6-5-16,-2 4 0 0,0 10 3 0,-9 12-3 15,8 5 1-15,-13 12-5 0,0 10-2 16,-5 2-6-16,-4 1-4 0,-6 20-3 0,6-17 0 16,-11 16-14-16,2-1-1 0,11-17-6 0,-4-4-2 15,2 0-2-15,0-3-18 16,4-3-19-16,0-3-25 0,4-5-32 0,-1 3-34 15,5-17-46-15,-2 0-59 0,5-4-114 16,4-4-274-16,0-9-92 0</inkml:trace>
  <inkml:trace contextRef="#ctx0" brushRef="#br0" timeOffset="185313">19465 13697 1456 0,'-3'-6'-110'0,"1"3"23"16,2 3 21-16,-2-6 18 0,2 6 22 16,2-5 8-16,-4 1 29 0,2 4 19 0,2-8 11 15,-2 4 15-15,0 4 3 0,0-6 12 16,0 3 5-16,0 3 6 0,0 0-2 0,0 0-1 16,-4-7-4-16,4 7-12 0,0 0-4 15,-6 0-5-15,6 0-4 0,-17 5-5 0,4 0 5 16,-4 5-4-16,-1 2-5 0,-9 2 0 15,-1 8-3-15,1-2 1 0,-3 2 3 0,3 5-1 16,-5 2 2-16,-3 3-2 0,10-4 7 16,-3 2-9-16,3 1-3 0,4-2-8 0,3 7 3 15,3-3-3-15,0 2-4 0,5-1-2 16,1-5-5-16,6-4-12 0,6 1-20 16,3-1-18-16,7 5-31 0,6-4-35 0,6-3-48 15,4-6-45-15,7-2-63 0,2-3-401 16,4-5-151-16</inkml:trace>
  <inkml:trace contextRef="#ctx0" brushRef="#br0" timeOffset="186045.05">19933 14003 1790 0,'-5'-3'-29'0,"-2"0"7"0,7 3 6 16,-12 0 11-16,4 0 9 0,-2 0 11 0,-3 5 5 16,1-2 4-16,-6 3 3 0,1 3-1 15,-2 1 0-15,1 1-2 0,-4 3 0 0,6 1-3 16,-3-2 2-16,4 2-4 0,0 2-3 16,0-2-2-16,3 0-4 0,-1-1 5 0,8-4-3 15,-2 2-4-15,3-3 1 0,0 3-8 16,-1-4 2-16,5-1 1 0,0-2-1 0,5 2-3 15,-1-4 4-15,0 1-2 0,5-2-4 0,-3-2 0 16,-6 0 1-16,21-8-3 16,-8 4 0-16,2-3-1 0,-2-2-4 0,2-3-2 15,2-1 0-15,-4 3-2 0,4-4 2 16,-2-2 3-16,-1 1 0 0,-3 4-2 0,-1 1 0 16,-1 2 10-16,-3 1-3 0,1-1 6 15,-4 3-4-15,4 1 0 0,-5 0 6 0,-1 3-1 16,-1 1-2-16,0 0 4 0,0 0 3 15,0 0 1-15,7 11-1 0,-7-6 0 0,0 1 1 16,0-1-4-16,2 2 1 16,-2 0-1-16,3-1 0 0,-1 0 5 0,-1-1-5 0,1 0 0 15,3 1-1-15,-1 0 2 0,0-2-1 16,5 0-2-16,-1 0 1 0,0-4 1 16,4 2-2-16,0-2 1 0,0-2-1 0,1-2-1 15,-1 0 1-15,3 0 0 0,-2-3-1 16,1 0-2-16,-1 1 0 0,0-4-1 0,-3 2 2 15,-2 0 2-15,3 1-1 0,-5-1-2 16,2 1 2-16,-4 1 0 0,3 0-2 0,-3-1 1 16,2 2 3-16,-1-1-1 0,-4 0-1 15,4 0 4-15,-1 0-3 0,-1 1 0 0,-1-1 3 16,-1 4-4-16,1-3 3 0,1 1 4 16,-3 4-3-16,4-6 5 0,-4 5-3 0,0 1 1 15,2-6 0-15,-2 6 0 16,1-4 5-16,-1 4-7 0,0-4 2 0,0 4 3 15,3-4-4-15,-3 4 6 0,0 0-11 16,0-3 1-16,0 3 1 0,0 0 1 0,0 0 1 16,0 0-6-16,0-6-3 0,0 6-12 0,0 0-7 15,0 0-11-15,0 0-11 0,0 0-17 16,0 0-20-16,0 0-23 0,0 0-27 0,-8-2-34 16,8 2-54-16,0 0-297 0,0 0-19 15</inkml:trace>
  <inkml:trace contextRef="#ctx0" brushRef="#br0" timeOffset="186540.01">19438 14028 1318 0,'-1'-4'-46'0,"1"4"20"0,-4-4 19 15,4 4 9-15,-5-5 18 0,3 3 17 16,2 2 12-16,0 0 4 0,-1-6 2 0,1 6-3 15,-2-4-2-15,2 4-5 0,0 0-5 16,0 0-3-16,0 0-7 0,-3-3-3 0,3 3 5 16,0 0 2-16,0 0 7 0,3 13 4 15,-3-6 10-15,0 3 1 0,2 1 6 0,-4 3-2 16,4-2 1-16,-4 4-3 0,4-1 1 16,-2 2-7-16,0-1-3 0,0 0-3 0,0 3-6 15,1-2-3-15,1 0 0 16,3 0-7-16,-3 0-4 0,0-2 0 0,-1-4-1 15,4 1 0-15,0-1 0 0,0-4-3 16,0 0 3-16,3-5-5 0,1-1-1 0,-1-1 0 16,2-3-8-16,3-2 6 0,-1-4-17 15,2-2-17-15,0-5-30 0,-2 2-28 0,10-11-32 16,-2 3-39-16,0-4-32 0,-3 2-36 16,3 1-90-16,-3 7-296 0,-4 2-98 0</inkml:trace>
  <inkml:trace contextRef="#ctx0" brushRef="#br0" timeOffset="187237.73">20187 14162 1522 0,'0'0'-34'0,"0"0"34"0,0 0 10 16,0 0 0-16,0 0 9 0,0 0 8 0,0 0 11 16,0 0-4-16,0-15-2 0,0 15 0 15,3-9-8-15,2 4-3 0,-3-1 1 16,0-2 3-16,-1 0-4 0,-1-4 0 15,5-1-1-15,-3 2-3 0,0-4 0 0,1 0-3 16,-2 1-1-16,1 1-3 0,-2 0-1 16,2 0 1-16,-2 2-1 0,0 3 2 0,0-2-2 15,0 3 5-15,0 1-5 0,0 1-1 16,-2-1-1-16,0 2 0 0,1 1 0 0,1 3-1 16,-5-5-4-16,5 5 4 0,0 0-4 0,-15 5 1 15,15-5 1-15,-5 5 0 0,0-3 0 16,1 2 4-16,1-2-4 0,1 1-4 0,1 1-1 15,1-4-2-15,0 8 7 16,0-8-2-16,1 6-3 0,1-3 4 0,5-1-3 16,-1 0-1-16,-2 0 3 0,4-2 0 15,1 2-1-15,-3 0-1 0,3-2 0 0,-1 2-1 16,0-2 2-16,-1 0-1 0,1 1-1 16,1-1 3-16,-5 4-5 0,7 0 2 0,-5 0 4 15,3 2-3-15,-1 1-2 0,-3 1 4 16,2 1-6-16,-2 0 5 0,-2 3-3 0,-1-1-3 15,5 3-10-15,-3-1-26 0,-2 2-23 0,-2-2-32 16,5 1-28-16,-3-1-56 16,1 0-343-16,4 0-26 0</inkml:trace>
  <inkml:trace contextRef="#ctx0" brushRef="#br0" timeOffset="188137.93">22834 11871 1306 0,'5'-5'-53'0,"0"3"19"0,-5 2 18 16,2-5 3-16,-1 3 5 0,-1 2 1 16,0 0 19-16,7-2 17 0,-7 2 14 0,0 0 4 15,4 13 3-15,-4-1-1 0,0 4 2 16,-2 6 1-16,-7 15-2 0,1 6 3 0,-5 9-3 16,-1 5 3-16,-7 7-4 0,-3-1-3 15,1 10-5-15,1-2-2 0,-15 22-3 0,2-4-6 16,-3-2-2-16,1-4 0 15,-3-2-6-15,8-15-1 0,0-2-5 0,1-3-1 16,0-1-12-16,1-1-14 0,3-4-22 0,-1-6-22 16,5-3-34-16,6-10-37 0,1-2-46 15,4-5-109-15,3-4-169 0,3-6 43 0</inkml:trace>
  <inkml:trace contextRef="#ctx0" brushRef="#br0" timeOffset="188947.76">22224 13761 1174 0,'0'-6'3'0,"2"3"25"15,-4-3 10-15,2 1 13 0,0 5 7 16,0-10 6-16,-2 6 6 0,-1 0 5 0,3 4 1 16,-5-5 1-16,-2 1-4 0,1 3-2 15,-3 1-1-15,-1 1 4 0,-5 3-4 0,-2 1 7 16,-6 5-2-16,-6 7-3 0,0 0-4 15,0 4 1-15,-3 2-3 0,4-1-1 0,-1 4-3 16,1 1-11-16,3 3 1 0,-5 6-2 16,0 4-11-16,7-8 1 0,-1 0-8 0,9 3 1 15,0 1-5-15,3-2-6 0,0-2-10 16,6-4-12-16,4-4-12 0,4-3-20 0,0-1-18 16,4-2-11-16,4 0-23 15,5-2-30-15,4-2-28 0,4-6-25 0,4 0-34 16,13 0-36-16,7-7-404 0,-4 1-139 15</inkml:trace>
  <inkml:trace contextRef="#ctx0" brushRef="#br0" timeOffset="189784.77">22578 14111 1695 0,'0'0'-53'0,"0"-4"19"0,0 4 11 0,-1-6 16 16,1 6 11-16,0 0 21 0,0-5 4 16,0 5 9-16,0 0-2 0,-2-5-3 0,2 5 0 15,-2-3 3-15,2 3-4 16,0 0-3-16,-5-3-3 0,5 3-2 0,0 0 0 16,-2-4-7-16,2 4 1 0,0 0-3 15,0 0-4-15,0 0 2 0,0 0 0 0,0 0 3 16,0 0 1-16,-4-2 1 0,4 2-1 15,0 0 3-15,0 0-1 0,0 0-5 0,0 0 0 16,0 0-2-16,0 0 0 0,0 0-4 0,-7-2-4 16,7 2 7-16,0 0-6 0,0 0-3 15,0 0 3-15,0 0 1 0,0 0-4 0,0 0 2 16,0 0 2-16,0 0-2 0,0 0 2 16,0 0-5-16,0 0-1 0,0 0 7 0,0 0-3 15,0 0-2-15,0 0-2 16,0 0 4-16,0 0-5 0,0 0 8 0,0 0-5 15,0 0 2-15,0 0-2 0,0 0-2 16,0 0 2-16,0 0 0 0,0 0 0 0,0 0 0 16,0 0 1-16,0 0-3 0,0 0-2 15,0 0 4-15,0 0-3 0,0 0-1 0,0 0 4 16,0 0 0-16,0 0 1 0,0 0 5 16,0 0 5-16,0 0 5 0,0 0 3 0,0 0 7 15,0 0 3-15,0 0 2 0,0 0-1 0,0 0-2 16,0 0 0-16,0 0-4 0,0 0-1 15,0 0 1-15,0 0-8 0,0 0 0 16,0 0-3-16,0 0-1 0,0 0-1 16,7 14 0-16,-9-9 0 0,0 5-2 0,2-3 0 15,-3 2 2-15,3 4-1 0,-2-1 3 16,0 2-1-16,2 0 0 0,0-1 1 0,0 3-6 16,0-1-1-16,0 0 2 0,0-2 0 15,2 3-1-15,-2-3-2 0,5-1 3 0,-3 2-1 16,3-3 3-16,-4 0 0 0,6-1 0 15,-2-2-4-15,4-1 2 0,-1-2 0 0,5-3 0 16,2-2-3-16,2 0-4 0,0-4 2 16,1-3-7-16,1-4-12 0,9-8-20 15,-3 1-24-15,0-3-33 0,-5-4-20 0,8-4-42 16,-7 3-23-16,0-3-26 0,4 3-75 16,-4 2-361-16,-6 6-136 0</inkml:trace>
  <inkml:trace contextRef="#ctx0" brushRef="#br0" timeOffset="190564.53">23260 14075 1832 0,'0'-8'4'0,"0"5"6"0,0-1 5 16,3 0 6-16,-3 4 6 0,0 0-3 16,-3-5 2-16,3 5-4 0,0 0 4 0,0 0-3 15,-22 5-7-15,14 3 3 0,-7 0-4 16,2 1 3-16,-2 6-2 0,1-4-2 0,-3 2-5 16,-4 8 2-16,2-3-3 0,4-3 0 15,5-2-2-15,-1-2-2 0,1 1 2 0,3-1 0 16,2-2 2-16,0-1-5 15,1-1-4-15,4-1 1 0,0-1 2 0,4-1-3 16,2-1-1-16,3-1-6 0,1-4-8 16,5-1-5-16,2-3-10 0,1 1 2 0,6-4-7 15,-3-1 6-15,11-7 1 0,-10 4 9 16,-3 0-4-16,0 3 2 0,-2-3 4 0,-4 5-1 16,-3 1 4-16,-2-1 9 0,3 5-1 0,-5-4 1 15,1 6 2-15,-4-1 6 0,-3 2 12 16,0 0 8-16,0 0 2 0,0 0-1 0,0 0 1 15,2 10-1-15,-2-10-2 0,-2 7 1 16,2-3-1-16,0 3 3 0,0-1 1 16,0 1 2-16,0-1-4 0,2 2-2 0,3-4-1 15,-1-1-1-15,0 3-7 0,5-4 3 16,-1 0 1-16,0-2-6 0,7 0 0 16,-3-2-1-16,3-1-1 0,2-4 2 0,0 2-4 15,0-3-3-15,-1-3 0 0,1-2 3 16,0-3-5-16,-2 0-2 0,-2-2 2 0,-1 2 1 15,1-5 0-15,-3 4-6 0,-2 1 6 16,1 2-1-16,-5 0 3 0,2 3-2 0,-1 1 0 16,-2 1-1-16,0 2 0 0,-1 1 0 15,0-2-2-15,1 4-3 0,-3-1 3 0,0 1-3 16,0 4 3-16,2-5 0 0,-2 5-1 0,0 0 3 16,0 0-1-16,0 0 1 15,0 0 6-15,0 0-1 0,0 0-1 0,0 0 2 16,0 0 4-16,0 0-1 0,3 13-5 15,2-10 3-15,-1-1 0 0,-3 2-2 0,6 0 4 16,0-1-6-16,-3 2 2 0,2-2-4 16,0 3 1-16,3-1 2 0,-5-1-3 0,2 4-1 15,0 0 5-15,-1-1-4 0,-1 6 2 16,0-2-1-16,-2 3-5 0,-2 1-8 0,4-2-10 16,-4 0-23-16,0 3-22 0,0-3-21 15,0 1-43-15,-4-2-32 0,2 1-81 0,2-3-331 16,-1 3-73-16</inkml:trace>
  <inkml:trace contextRef="#ctx0" brushRef="#br0" timeOffset="193188.44">18691 9393 1533 0,'3'-3'-23'0,"-3"3"11"0,0-4 17 16,0 4 16-16,2-6 5 0,-2 6 11 16,0-3 3-16,0 3-1 0,2-6-3 0,-2 6-6 15,0 0 6-15,0 0 3 0,0 0 3 0,0 0 5 16,-4 19 6-16,1-6 4 0,2 4-3 15,-6 7 7-15,-1 13-4 0,-3-1 0 16,-1 3 0-16,-3 0-1 0,1 1-9 16,-3 9 0-16,2 0-3 0,3-10-5 0,-1 4 1 15,3-6-4-15,-3 1-7 0,2-4-2 16,5-6-5-16,-1-5-7 0,4 0-16 0,-2-4-19 16,1-4-29-16,2 0-34 0,0-3-40 15,0-3-55-15,0-2-61 0,2-1-151 0,0-2-158 16,0-4-51-16</inkml:trace>
  <inkml:trace contextRef="#ctx0" brushRef="#br0" timeOffset="193587.87">18721 9249 1470 0,'5'-8'-35'0,"-3"0"11"16,0 4 20-16,-2-2-6 0,1 3 9 0,2-2 1 16,1 4 4-16,1-1 9 0,-5 2-3 15,10-3 5-15,-4 3 1 0,-6 0 5 0,17 1 1 16,-9 3 9-16,3 0 3 0,2 1-1 16,1 3 2-16,-1 3 4 0,-1 1-2 15,1 1 2-15,2 3 1 0,-3 4 2 16,3 6 6-16,-5-1-1 0,3 5 3 0,-7-1-3 15,-2-4-2-15,1 5 3 0,-5-1-3 16,-3 2-5-16,-1 8 3 0,2 1 2 0,-6 0 2 16,0-3 0-16,-3-1-6 0,-2 1 11 0,0-2-6 15,-2 0 0-15,3 1-1 0,-4-2 3 16,-6-3-3-16,6-3-3 0,-8 1-6 0,2-7-1 16,-1 3-4-16,-2-4-2 0,-5-2-7 15,-2-2-17-15,3-3-11 0,6-4-29 0,4-2-28 16,3-2-38-16,1-3-57 0,2-3-62 15,3 2-120-15,-1-4-333 0,5 1-169 16</inkml:trace>
  <inkml:trace contextRef="#ctx0" brushRef="#br0" timeOffset="194920.24">21136 9456 1785 0,'3'-6'-15'0,"-3"4"23"0,2-2 19 16,0-2 13-16,-2 6 8 16,0-5 2-16,0 5 0 0,-2-7-3 0,0 5 3 15,2 2-7-15,-4-4-10 0,0 2 2 0,4 2-8 16,-20 4-3-16,8 0-4 0,-3-1-4 16,-1 5 2-16,1 2-2 0,-4 1-3 0,0 0 3 15,5 1-4-15,-1-3-5 0,3 3 1 16,-1-2 1-16,2 2-4 0,3 0 0 0,1-4 0 15,1 4-4-15,-1-3 2 16,6 3-2-16,-1-3 2 0,2 0-2 0,0 2 0 0,3 1-1 16,4-1 2-16,-1 1-3 15,5 1 1-15,2-2-2 0,-3 1 3 0,7 1 1 16,-2-1-4-16,-1 1 2 0,3 1-1 16,-3-6 3-16,-1 4-1 0,0-2 2 0,-1 2-4 15,1 1 1-15,-1 0 3 0,-3-2 4 16,-3-1 1-16,3-1 7 0,-6 2 7 0,0-1 3 15,1-2 3-15,-4 4 1 0,0-5-1 16,-7 4 0-16,4-1-2 0,-6-1-3 0,1 2 3 16,-11 1-9-16,3-1-5 0,-11-1 2 0,-3 1-6 15,-4-1-5-15,5-5-16 0,2 1-26 16,3-4-26-16,6 1-52 0,-2-3-71 0,10-3-116 16,2-1-111-16,3-4-128 15,5 1-47-15</inkml:trace>
  <inkml:trace contextRef="#ctx0" brushRef="#br0" timeOffset="196124.09">22894 9456 1393 0,'-7'2'-27'0,"7"-2"21"16,0 0 13-16,0 0 8 0,-13-4 5 0,13 4 7 15,-5 0-4-15,5 0 2 0,-9-2-1 16,9 2 2-16,-11 0-6 0,11 0-1 0,-15 0-2 16,10 2 2-16,-5 0-3 0,-2 0 4 15,4 2-2-15,-7 0-1 0,5 1-3 0,0 0 1 16,-3 1-2-16,2 2-3 16,-2-1-1-16,5 1 1 0,-4 2-1 0,2-1 1 15,-2 3-1-15,7-4 3 0,-2 4-6 16,3-1 4-16,-3 1 2 0,5 1 1 0,0-1 6 15,2 1 5-15,0-3 0 0,2 3-2 16,3-1-2-16,2 1 0 0,1 3-3 0,0-2-1 16,4 2-2-16,3 2 0 0,2-2-3 0,3 7-1 15,2-1 3-15,-1-1-2 0,4 2-2 16,-6-7-3-16,-2 0 5 0,-2 0 0 0,0 2-1 16,-3-3-2-16,1 0 2 0,-3-2-2 15,-4-2 7-15,1-1 3 0,-3 1 0 0,-4-1-1 16,0-1-2-16,-2 1 1 0,0 1-3 15,-6 1 3-15,-7-4-7 0,0 2 1 16,-9-1-8-16,-1-1-20 0,-10-1-30 16,-5 1-44-16,-2-4-58 0,-3 0-134 0,8-4-291 15,-5-6-76-15</inkml:trace>
  <inkml:trace contextRef="#ctx0" brushRef="#br0" timeOffset="200744.48">18517 9904 1526 0,'0'0'-35'0,"-6"0"20"16,6 0 15-16,-8 1 8 0,8-1 4 15,-11 0 6-15,5 0 2 0,-3 2 5 16,-1 2 1-16,2-2-4 0,-2 1 4 15,-3 1-7-15,-4 2-2 0,-4 2 0 0,-2 1 1 16,-7 6-1-16,-3-2-1 0,-3 7 4 0,-2-2 0 16,1 0 4-16,-6-2-4 0,-4 7-5 15,-1 1 5-15,1-1-5 0,0 2 1 0,2 1-1 16,-2 2 0-16,5 4-4 0,-4 1 1 16,0-1-3-16,-4 2-3 0,0 6 2 0,-3-4-1 15,1 2-2-15,-3-1 0 0,-4 0 2 16,2 3 2-16,-1 0 1 0,-4-3-5 15,-15 11 2-15,21-10 1 0,-5-1 2 16,-12 11 1-16,11-8 0 0,4-3-3 0,-6 2 0 16,6 0 1-16,-16 10 1 0,3 2 0 0,12-15 0 15,-15 13 2-15,-3-3 4 0,17-7-2 16,-18 6 4-16,14-7 2 0,4-1-2 0,-1 0-1 16,5 1 2-16,1-3-1 0,3 3-3 15,0-2 1-15,5-2-3 0,2 0-3 0,5-2 0 16,3-1-3-16,7-7-4 0,3-1-12 15,4 1-17-15,0-3-13 0,4-2-15 0,4-5-15 16,5-1-31-16,0 0-22 0,2 0-36 16,-1-4-49-16,4 1-322 0,2 0-33 0</inkml:trace>
  <inkml:trace contextRef="#ctx0" brushRef="#br0" timeOffset="201664.47">14802 12382 1369 0,'0'0'-27'0,"5"-6"18"0,-5 6 13 16,0-3 5-16,0 3 16 0,0 0 7 0,0 0 12 15,0 0 5-15,0 0 2 0,0 0 1 0,0 0-1 16,-21 5-3-16,10-1-1 0,-2 2 1 16,3 2 1-16,-5 1 1 0,1 2 4 15,-2 3 3-15,-9 7 4 0,-2-1-4 16,2 4 5-16,0 2-1 0,0 0-2 0,2 2-5 15,1 2-1-15,-5 1-4 0,7 1-3 16,1-2-3-16,3 4-4 0,1-2-5 0,2 0 2 16,4-7-5-16,8-3-1 0,-1-1-2 15,2-5-2-15,3 2-3 0,-1 0 0 0,9-2-1 16,0-3-4-16,2-1-3 0,5-3-3 16,1-4-7-16,2-1 6 0,4-4-7 0,-4 0 0 15,7-7 0-15,-1-1 0 0,3-5 0 16,-2-6-1-16,-3-2 2 0,-5 0-3 0,0-8 2 15,-6-3-2-15,-1 3 0 0,-6-1 4 16,-1 5-6-16,-4-2 0 0,-2 9-3 16,-2-3-2-16,1 5-7 0,-4-2-12 0,-2 3-13 15,-1 2-16-15,4 2-19 0,-6 3-22 16,4 0-28-16,-3 3-32 0,3 1-48 0,-3 2-93 16,6 0-342-16,3 2-134 0</inkml:trace>
  <inkml:trace contextRef="#ctx0" brushRef="#br0" timeOffset="201917.64">15217 12507 1747 0,'1'-6'-6'0,"-1"6"17"16,0 0-4-16,0 0 15 0,0 0 2 0,0 0 16 15,-18 10 5-15,5 1 2 0,-8 12 2 16,-2 5-4-16,-9 10-5 0,-1 3-3 0,-1 3-6 16,-4 6-3-16,3-5-3 0,0 3-1 15,-4 2-7-15,8-4-10 0,-3 3-17 0,4-1-23 16,3-7-30-16,11-7-31 0,-1-3-41 16,2-3-59-16,7-7-388 0,1-8-83 0</inkml:trace>
  <inkml:trace contextRef="#ctx0" brushRef="#br0" timeOffset="202120.37">15202 12850 1599 0,'-5'14'-16'0,"1"-9"25"0,0 3 15 15,-2 4 26-15,-1 2 3 0,-3 4 12 0,-1 2-2 16,-1 1 0-16,-5 8-11 15,2-2-5-15,0 3-3 0,-1-5-20 0,6-2-19 16,-1-4-35-16,5-4-42 0,-3 1-46 16,1-1-69-16,5-4-383 0,1-1-71 0</inkml:trace>
  <inkml:trace contextRef="#ctx0" brushRef="#br0" timeOffset="202433.14">15163 12825 1576 0,'7'-18'-14'0,"-2"2"23"16,-4 4 14-16,3-1 10 0,3 2 13 0,-5 2 7 15,2 1 4-15,-2-2-4 0,3 2 3 16,-3 2-9-16,-1 1-4 0,4 0-7 16,2 1-4-16,-4 0-5 0,-3 4-2 0,7-3-6 15,-7 3-2-15,0 0 2 0,12 7-3 16,-7 0-5-16,-2 2-1 0,4 3-1 0,-1 3 0 15,-2-1-1-15,3 4 2 0,-6-2-5 16,4 4 4-16,-1-1-2 0,-1 1-4 0,-2-2 3 16,-2 0 4-16,1-4 2 0,-3 0 0 15,1 4 3-15,-2-2 2 0,0-2 0 0,-5 1 0 16,1-3-5-16,-4-1-14 0,-1-1-29 16,1-7-38-16,-1 1-49 0,0-4-61 15,0-2-133-15,0-3-253 0,5-3-67 16</inkml:trace>
  <inkml:trace contextRef="#ctx0" brushRef="#br0" timeOffset="203496.3">21485 9471 1492 0,'-2'1'-40'0,"2"-1"26"15,-6 2 20-15,6-2 18 0,-7 7 20 16,7-7 15-16,-3 3 11 0,3-3 11 0,-5 2 9 16,5-2 7-16,-4 4 1 0,4-4 1 15,0 0 4-15,0 0-3 0,0 0-1 0,0 0 0 16,0 0-4-16,0 0-7 0,36-8-6 16,-1-2 0-16,-2 0-11 0,7-5-8 15,1-3-8-15,9-6-7 0,3-2-4 0,1-1-4 16,1-3-1-16,1-7-14 0,1 0-14 15,0-1-15-15,0 0-24 0,-3 0-27 0,-4 2-36 16,-4 0-34-16,-2 4-46 0,-6 2-56 16,-4 10-96-16,-6-1-125 0,-6 8-157 0,-2 1-104 15</inkml:trace>
  <inkml:trace contextRef="#ctx0" brushRef="#br0" timeOffset="204060.1">23074 9304 1554 0,'0'0'-14'0,"-13"0"42"15,13 0 19-15,0 0 12 0,0 0 12 0,-8 0 6 16,8 0 9-16,0 0 9 0,0 0 2 16,0 0 1-16,0 0 7 0,-8 0-1 15,8 0 2-15,0 0 1 0,0 0-4 0,0 0 0 0,0 0-16 16,14-13-8-16,-5 7-5 15,-1-1-11-15,4-1-2 0,8-5-11 0,-3 0-2 16,10-6 0-16,1-4-12 0,-2 0-7 16,3-3-3-16,9-6-16 0,-2-3-11 0,2-3-11 15,-3 2-10-15,5-3-8 0,-2 4-9 16,-2 3-16-16,-9 3-14 0,3 2-20 0,-3 6-23 16,0-2-30-16,-3 1-44 0,-9 4-39 15,0 7-87-15,-2-1-134 0,-2 3-131 0,-3 1-79 16</inkml:trace>
  <inkml:trace contextRef="#ctx0" brushRef="#br0" timeOffset="205709.25">22323 9034 1534 0,'0'0'-33'0,"0"0"24"0,0 0 29 0,1-12 17 16,-1 12 12-16,3-4 9 0,-3 4 8 0,6-6 2 16,-3 3 1-16,-3 3-4 0,3-5-4 0,-1 1-4 15,3 2-5-15,-1-3-3 0,0 0 0 16,5 1-2-16,1 0-6 0,-2-3-2 16,9 0-3-16,0 0-2 0,2-3 3 0,6 0 3 15,11-2 5-15,2-2 1 0,6 3 4 16,11-9-1-16,-2 3 0 0,2-3-2 0,6 4-5 15,-2-7-1-15,2 1 2 0,-1-3-12 16,5 0-3-16,2 0-2 0,-3-2 3 0,1-4-10 16,-4 0-2-16,3-1-1 0,0 3 0 15,-6-4-8-15,4 1-2 0,-8-4-5 0,2 6-3 16,-1 0-9-16,-4 1-2 0,-8 6-1 16,-5 4-4-16,-6 4-3 0,0 1-1 15,-9 2-3-15,-6 4-2 0,-3 3 3 0,-1-1-2 16,-5 1 1-16,0 0 1 0,1 3-1 15,-3-1 6-15,3-1-3 0,-6 2 0 0,4 0 2 16,-2-1 1-16,-2 1 2 0,-3 2-4 16,7-2 7-16,-7 2 2 0,0 0 0 0,0 0 0 15,0 0 1-15,6 5-1 0,-6-5 1 16,-3 4 2-16,3-4 1 0,-1 8 1 0,-1-5 1 16,-5 2 1-16,5 2 0 0,-4 0-1 15,-1-1 3-15,6 2 3 0,-3 0-4 0,-6 1 0 16,5 0 1-16,-2-1 0 0,-1 3 4 15,0 3-2-15,-3-2 1 0,0 4-1 0,1 1 0 16,-2 0 1-16,-1 1 0 0,1 0-2 16,-1 0 1-16,0 1 5 0,1-1-6 15,-1 0 2-15,1 0-2 0,0-4 5 0,2 0-2 16,2-1 0-16,-2 1 1 0,3-5 2 16,-1 2-7-16,-1-2-16 0,6 1-22 0,-6-2-14 15,3 0-20-15,1-2-19 0,-2 1-25 16,2-2-17-16,0 1-34 0,2-1-60 0,-2-2-306 15,3 0-39-15</inkml:trace>
  <inkml:trace contextRef="#ctx0" brushRef="#br0" timeOffset="206292.51">24714 7716 1393 0,'-3'-4'-22'0,"3"4"20"16,-2-8 20-16,2 4 9 0,0 4 9 0,0-7 8 15,2 3 5-15,3 2-3 0,-2-2 0 16,6 3 1-16,2-3 0 0,1 2-5 0,5 0-3 16,1 0-4-16,7-1 0 0,5 1-4 15,2-1-12-15,11 0-17 0,4 3-29 0,0-4-30 16,-4 0-41-16,1 0-37 16,-11 0-59-16,-5 1-290 0,-1-1 11 0</inkml:trace>
  <inkml:trace contextRef="#ctx0" brushRef="#br0" timeOffset="206652.18">25097 7812 1234 0,'-12'17'-62'16,"2"-4"17"-16,0 1 18 0,5-4 11 16,-4 4 15-16,3-4 1 0,1 3 9 15,2-2 7-15,-2 2 8 0,-1 1-6 0,3-3-1 16,2 1 5-16,-1 1 4 0,0-1-7 15,-1 2-2-15,-1-4-4 0,4 0 1 0,-1 1 5 16,-2-4-7-16,-1 2 7 0,-1-2 1 16,2 0-5-16,-2 2-1 0,1-2 5 0,0 2 6 15,-5-7 2-15,1 4 5 0,-2-1 9 16,-1-2-7-16,-2 1 5 0,1-2-1 0,-1-1 3 16,5 1-8-16,-5 0-2 0,4 0-2 15,-1 0-4-15,4 1-3 0,-3-1-6 0,6-1-1 16,-2 0 1-16,5-1-4 0,-6 2 7 15,6-2-7-15,0 0 1 0,0 0-4 16,12 5 0-16,-3-2-3 0,4-3 2 16,1 0-3-16,5 2 0 0,5-2-4 0,-2 0-17 15,8-2-23-15,1 2-23 0,13-5-29 16,-2 2-41-16,0 0-56 0,3-3-299 0,-4-2 7 16</inkml:trace>
  <inkml:trace contextRef="#ctx0" brushRef="#br0" timeOffset="206922.74">25782 7739 1365 0,'-3'-7'46'16,"1"4"25"-16,2 3 6 0,-4-8 5 0,4 6 0 15,0 2-8-15,0 0-5 0,-4-3 0 16,4 3 7-16,-11 5 0 0,-2 6-2 0,0 7-1 15,-11 6-3-15,-4 7-8 0,-2 8-1 16,-7 3-5-16,4 2-4 0,-3 1-6 0,-4 1 1 16,2 3-4-16,3-3-6 0,1 0 0 15,3-1 1-15,1 0-24 0,1-1-30 0,11-10-36 16,-2-5-44-16,5 2-45 16,8-10-46-16,-3-3-74 0,9-2-156 0,2-6-137 15,2-3-55-15</inkml:trace>
  <inkml:trace contextRef="#ctx0" brushRef="#br0" timeOffset="207142.08">25931 8068 1508 0,'1'-7'1'0,"-1"5"1"0,0 2 19 15,0 0 23-15,0 0 14 0,0 0 22 0,-8 21-3 16,0-8 7-16,-3 5-9 0,1 2-1 15,-6 11-7-15,-2 0-3 0,1-1-6 16,0 2-6-16,3-1-4 0,-1-3-8 16,2 1-19-16,1-8-32 0,4 0-42 0,-3-1-52 15,2-6-62-15,4-1-97 0,-2-2-340 16,6-1-102-16</inkml:trace>
  <inkml:trace contextRef="#ctx0" brushRef="#br0" timeOffset="207434.17">25929 7870 1667 0,'2'-7'8'0,"-2"1"22"0,1 1 6 0,-1 1 8 16,5 0-1-16,-1 1 4 0,0 0-13 15,0 1 1-15,3 0-4 0,-7 2-3 0,16 2-2 16,-7 0-5-16,4 1 0 0,1 2-3 0,3 5-5 15,-4-1-1-15,0 1 1 0,-1 1-5 16,-2 0 9-16,3 3-9 0,-5 0-2 0,1 0 0 16,-6-1-2-16,6 2 2 0,-6-2-3 15,-3-2-3-15,0 3 2 0,-3-3-3 0,-3 2-5 16,2-1-20-16,-9-1-21 16,0-1-38-16,-5 3-66 0,-4-4-113 0,4 0-283 15,-1 0-49-15</inkml:trace>
  <inkml:trace contextRef="#ctx0" brushRef="#br0" timeOffset="-211235.79">6291 5219 1353 0,'0'0'-75'0,"-7"3"36"16,7-3 19-16,-5 1 23 0,5-1 10 15,0 0 27-15,0 0 17 0,0 0 13 0,-8 0 8 16,8 0 10-16,0 0-2 16,0 0 1-16,0 0-4 0,-4 2 1 0,4-2-5 15,0 0-1-15,0 0-5 0,0 0-6 16,0 0-1-16,0 0-1 0,0 0-2 0,0 0 5 16,19 2-2-16,-9-2-5 0,5-2 1 15,2 0-3-15,1 2-3 0,8-1-8 0,1-3 1 16,0 0-4-16,13-1-5 15,-1 0-5-15,4 2 0 0,1-1-11 0,3 0-12 0,-4 0-11 16,8-2-25-16,-3 2-26 0,5-2-34 16,-5 3-36-16,1 0-65 0,-6-3-58 0,4 0-117 15,-3 0-318-15,-9 2-174 16</inkml:trace>
  <inkml:trace contextRef="#ctx0" brushRef="#br0" timeOffset="-210579.41">9132 5520 1809 0,'-5'-1'-43'0,"5"1"29"16,-7-4 13-16,2 2 17 0,5 2 15 15,-6-2 11-15,4-2 1 0,0 1 2 16,2 3 1-16,0 0-5 0,0-8-2 16,0 8-8-16,5-6-2 0,0 1-2 0,5 0-4 15,2 0 2-15,0 1 4 0,3-2-7 16,1 1-2-16,9-1-1 0,-6 1-1 0,4-1 1 15,-1 0-3-15,0 0 3 0,6 1-3 16,-3-3-2-16,10 0 0 0,-3 1-5 0,-5 1 1 16,1-1-2-16,-1 3-4 0,3-1-5 15,-3 0-14-15,0 2-8 0,-4-2-23 0,2-2-23 16,-4 4-33-16,3-1-38 0,-6 0-34 16,3 1-72-16,-5-2-302 0,-1 2-50 15</inkml:trace>
  <inkml:trace contextRef="#ctx0" brushRef="#br0" timeOffset="-205631.16">6802 10325 1386 0,'0'0'-62'0,"0"0"21"0,0 0 11 16,0 0 2-16,0 0 14 0,0 0 10 0,0 0 13 15,-15-6-3-15,15 6 11 0,0 0 1 16,0 0 3-16,0 0 2 0,0 0-2 0,0 0 3 16,0 0-3-16,0 0-2 0,0 0 3 15,0 0-3-15,0 0 5 0,0 0 5 0,0 0 4 16,20-2 3-16,-20 2-3 0,14 0 0 15,-3 0-7-15,-1 2 7 0,1-2-8 0,5 0 3 16,1 0-4-16,4 3 5 0,3-3-6 16,-2 0 0-16,1 0 3 0,2 1-4 15,5-1-2-15,-3 2-2 0,1 0-5 16,1-2 1-16,1 1-1 0,-10 1-4 0,5-1 3 16,-2-1 2-16,-1 4-3 0,-2-4-2 15,2 2-6-15,-2-1 2 0,0 1 3 0,-3-2-5 16,-4 2 4-16,2 0-2 0,2 0 3 0,-4-1-2 15,2-1 0-15,-3 2-1 0,1-2 6 16,-1 4 2-16,-1-4-3 0,1 0 1 0,-3 3 4 16,4-3 5-16,-3 1-2 0,0 1 4 15,5-2-2-15,-5 2-1 0,4-2 0 0,-2 0 1 16,1 0-1-16,-1 0-2 0,-1 0 3 16,6 0-2-16,-2 0 0 0,-5 0-1 15,0 0 0-15,3 0-1 0,-3-2-4 16,2 2-1-16,1-2 2 0,-1 1-2 0,1-2 3 15,1 1-4-15,-2 2 2 0,1-2-4 16,2 2 3-16,-2-2-7 0,2 1 1 0,4 1 0 16,1 0-3-16,-2-2 0 0,5 2-2 15,1 0-1-15,-4 2 2 0,0-2 0 0,-5 1 3 16,0-1-3-16,2 0-4 0,-4 2 5 16,-3-2-4-16,3 2 1 0,-4-2 2 0,-1 0-4 15,-1 0 4-15,-2 2-2 0,4-2-1 16,-9 0 3-16,8 3-4 0,-8-3 3 15,6 0-1-15,-6 0 1 0,11 0 0 0,-8 1-1 0,-3-1 2 16,0 0 0-16,8 0-2 16,-8 0 5-16,0 0-5 0,0 0 1 0,10 0 0 15,-10 0 0-15,0 0-1 0,8 0 1 16,-8 0 1-16,0 0-1 0,0 0 0 0,0 0-1 16,0 0 2-16,4 0-1 0,-4 0 2 15,0 0-3-15,0 0 2 0,0 0 0 0,0 0-2 16,0 0 1-16,11 0 0 0,-11 0 2 15,0 0-2-15,4-1 1 0,-4 1 2 0,0 0 1 16,7-3-3-16,-7 3 1 0,6-6 3 16,-4 5 1-16,4-3-1 0,-4-1-5 0,3-2 1 15,1-1-1-15,-2-2-4 16,5 0 0-16,-6-3 3 0,2-2-13 0,1-2 0 16,0 0-1-16,1 0-3 0,-1-6 2 0,2 1-5 15,-4-1 4-15,3-2-1 0,-3 0-2 16,3 3-4-16,-3-2 0 0,-3 3 0 0,2-4-3 15,-1 4 2-15,2 0 1 0,-6 1 0 16,2-1-1-16,-4 0-2 0,1 0 5 0,3 3 4 16,-3-4-2-16,-2 1-4 0,1 5 3 15,0-3 5-15,-5 1-4 0,6 1 1 0,-6 3-3 16,1 1 4-16,-1-2 1 0,1 1 0 16,0 1 7-16,-3 2-6 0,-2-1 2 0,0 3 3 15,1-2 2-15,-3 1-4 16,-3 1 8-16,1 1-5 0,0 3-5 0,-2-2 2 15,-2-2 2-15,-2 4 0 0,6-1 8 16,-8 1 0-16,2-1-3 0,4 1-4 0,-4 2-1 16,-5-1 2-16,3 1-4 0,3 1 3 15,-2 0-4-15,-2-2 0 0,-1 3 1 0,2-1 3 16,3 2-3-16,-6 0 1 0,5 2-10 16,-2-2 6-16,1 0-1 0,-3 0 3 0,1 1 1 15,0-1 1-15,3 2-2 0,-2 0 1 16,2 0 2-16,1-2-2 0,-3 2 8 0,-2 1-7 15,9-1 0-15,-6 0 6 0,3 3 3 0,1-4-12 16,-4 3 12-16,6 0-1 16,-4-4-4-16,2 7 3 0,0-3 6 0,2-1-9 15,-4 1 6-15,4-2 0 0,-3 3-1 16,2-2 0-16,-2 1 1 0,4 0 3 0,-4-1-2 16,4-1-4-16,2 0 3 0,0 1-3 15,3 1 2-15,-3-2 2 0,3 0-4 0,1-1 8 16,3 3-8-16,-2-3 5 0,1 3-1 15,1-4-1-15,1 2-5 0,-1 0 9 0,1-2 1 16,7 0 4-16,-12 2-10 0,6-1 1 16,6-1 0-16,-8 0 4 0,4 2 3 15,4-2-2-15,-9 0-1 0,9 0 1 0,-8 2 0 16,3 0-6-16,-1-1 6 0,6-1-3 16,-9 0 1-16,9 0 4 0,-10 4 2 0,2-4 1 15,1 2-1-15,-3 0-5 0,4 1-5 16,-5-3 5-16,3 4-1 0,-2-3-1 0,1 1 8 15,-2 2-8-15,1-4 4 0,2 0-3 16,-3 2-3-16,0-1 10 0,3-1-8 0,2 2-3 16,6-2 5-16,-13 2-5 0,7-2 3 15,0 0 0-15,6 0-1 0,-8 2-5 0,8-2 6 16,-10 0 0-16,10 0-1 16,-5 2-2-16,5-2 3 0,-7 1 4 0,7-1-8 0,0 0 3 15,-6 2-4-15,6-2 3 16,0 0-4-16,0 0 5 0,-7 4-5 0,7-1 3 15,0-3 1-15,-1 9-4 0,1-5 1 16,0 1 5-16,0 0-7 0,0 5 9 0,0-4 0 16,0 3 3-16,0 4 2 0,0-4-7 0,0 1-4 15,0 5 7-15,0-4-3 0,0 7 7 16,-2-3-5-16,0 4 1 0,-1 0 0 0,1 2-5 16,0-3-2-16,0 3 8 0,0-2-3 15,2 2 1-15,-2-1-3 0,2 1 4 0,-2 0 6 16,0 0-10-16,2-2 0 0,0 2 5 15,-3-2-4-15,3-2 4 0,0-2 2 0,0 0-10 16,-2 0 5-16,2-1-4 16,0-1-5-16,0-4 10 0,0 3 0 0,0-3-1 15,2 0-1-15,-2 0 6 0,0 0-4 16,0 0-2-16,0-3 1 0,3 0 3 0,-3 0-3 16,0 1-4-16,0-2 9 0,2 1-2 15,-2-3-2-15,0 1-3 0,0-4-10 0,0 8 10 16,2-5 3-16,-2 2 0 0,0-5-2 15,2 5 1-15,-2-5-1 0,2 4 4 0,-2-4-5 16,-2 5-2-16,2-5 2 0,2 2 1 16,-2-2 4-16,0 0-4 0,0 8 0 15,0-8-3-15,2 5 1 0,0-4 5 0,-2-1-5 16,9 6 1-16,-8-3 6 0,6-1-3 16,-1 0-8-16,3 1 6 0,-1-3-1 0,5 4 4 15,-1-2-24-15,3 1 10 0,7-1 2 16,-2-1-9-16,5 1-4 0,5 0-6 0,3 0-8 15,9 0-7-15,2 1-2 0,3-3-17 16,-6 2-11-16,3 2-16 0,1-2-43 0,-10-1-164 16,-1 1 187-16</inkml:trace>
  <inkml:trace contextRef="#ctx0" brushRef="#br0" timeOffset="-201643.69">12571 15146 771 0,'0'7'-21'0,"0"-7"15"16,0 5 6-16,0-5 12 15,0 4 19-15,0-4 15 0,0 0 11 0,0 5 14 16,0-5 4-16,3 5 10 0,-3-5 5 15,0 0 5-15,0 4 2 0,0-4 2 0,0 0 0 16,2 2-2-16,-2-2-3 0,0 0-6 16,0 0-9-16,15-4-5 0,-7-1-5 0,3-2-8 15,4-6-4-15,-2 1-5 0,11-8-5 16,-1-3 1-16,0-6-12 0,2-1-4 0,5-10-5 16,2 0-1-16,-2-3 0 0,0-2-9 15,-1 3-4-15,-1 3 0 0,-1 7-2 16,-6 3-1-16,3 3 1 0,-4 5-2 0,-5 1-3 15,-3 5 0-15,-4 6-1 0,4 2-4 16,-7-3 2-16,2 4-4 0,-3 1 1 0,0 1-2 16,3 0 1-16,-6 1-5 0,2 1 4 15,-3 2-4-15,0 0-1 0,0 0 6 0,10 11 1 16,-10-4-1-16,0 6 2 0,0 3 1 16,-1 1 4-16,-2 8 0 0,-7 8 4 0,-1 1 1 15,5 3 0-15,-7-1 1 0,3-2-3 16,-1 0-3-16,-2-3 1 0,3-4-1 0,4-4 3 15,-3 0-5-15,4-4 0 0,-5-2 4 16,7-3-2-16,-4 2-1 0,5-5 1 16,-1-2 0-16,0 1 2 0,-1-4 1 0,-1-1-1 15,3 0 1-15,-2-3 0 0,0 0-8 16,4-2-9-16,-8-5-3 0,-1-1 0 16,3-1-5-16,-3-2-6 0,1-2-1 0,2 1-1 15,-5-3-8-15,3 1 0 0,-2-1-9 16,-1 2 0-16,0 1-13 0,3 1-9 0,0-1-21 15,-1 2-18-15,1-1-43 0,-1 0-33 16,6 1-71-16,-4-2-307 0,3 5-59 0</inkml:trace>
  <inkml:trace contextRef="#ctx0" brushRef="#br0" timeOffset="-201318.26">13363 14704 1484 0,'2'-4'30'0,"-2"1"19"15,0 3-1-15,5-6-5 0,-5 6-6 0,0 0-6 16,0-4-4-16,0 4-10 0,0 0 11 15,0 0 7-15,0 0 10 0,2 19 2 16,-4-5 0-16,-3 4 0 0,1 7-4 16,-4 9-3-16,1 2-5 0,-4-4-3 0,3 2-4 15,1 0-2-15,-7-2-3 0,4 0-6 16,-1 1-14-16,6-7-18 0,-2-4-16 0,2-3-38 16,3-3-39-16,1-1-51 0,-1-5-64 0,2-1-341 15,0-2-65-15</inkml:trace>
  <inkml:trace contextRef="#ctx0" brushRef="#br0" timeOffset="-200988.11">13386 14553 1540 0,'0'-4'-14'0,"0"4"8"0,-2-6 2 16,2 6-4-16,0 0 1 0,0 0 11 0,0 0 5 16,0 0 4-16,0 0-4 0,0 0 2 15,21 10 1-15,-13-4 0 0,3 3-4 0,0 0 1 16,1 2-1-16,-2 5-6 0,1 1 1 16,1 2-1-16,-3-1 4 0,-1 3-3 0,1 4 1 15,-8 2-1-15,4-1 2 16,-3 3 0-16,-2-3 0 0,-2 2-4 0,0 1 3 15,-4 7-1-15,-5-2 5 0,0 0-2 16,-1-4-16-16,-3 0-9 0,0-3-17 0,3-4-19 16,-1-5-21-16,1-6-23 0,1 3-33 15,3-8-39-15,-1 0-189 0,6-2 126 0</inkml:trace>
  <inkml:trace contextRef="#ctx0" brushRef="#br0" timeOffset="-200655.53">13933 14672 1035 0,'0'-4'42'16,"0"-1"17"-16,3 0-1 0,-3 5 5 15,0-3-1-15,0 3-4 0,2-5 0 0,-2 5-6 16,0 0-3-16,0 0-13 0,0 0 2 16,0 0-7-16,0 0-2 0,0 14 4 0,-2-4 2 15,-1 7 4-15,2 0 6 16,-8 6-2-16,6 1 4 0,-9 10-1 0,0-1 3 16,6 1-5-16,-4 0-4 0,-2-5-2 15,2-1-4-15,4-8-6 0,-5 0-9 0,3 0-16 16,4-3-23-16,0-2-36 0,-3-2-34 0,3-3-46 15,3-1-58-15,-2-4-390 0,1 2-85 16</inkml:trace>
  <inkml:trace contextRef="#ctx0" brushRef="#br0" timeOffset="-200300.37">13936 14553 1698 0,'0'-4'42'0,"-3"-2"7"16,3 6 3-16,0-5 0 0,0 1-1 15,0 4-1-15,3-5 0 0,-3 5-6 0,2-7-7 16,-2 7 0-16,7-2-6 0,-4 1-5 16,-3 1-3-16,13 3 1 0,-4 4-3 0,-4-2-7 15,7 4 3-15,-6 2-4 0,2 3-1 16,1 5 1-16,-4 2-1 0,0 1-1 15,2 5 0-15,-6-2-2 0,1 3 3 16,0 0-1-16,-2 1-2 0,0-1 2 0,-2 0 3 16,0-1 1-16,1-1-2 0,-6 1-3 15,2-1 0-15,-3-2 1 0,0 7-1 0,-3-5-2 16,1-5 0-16,-5 6-2 0,0 0-7 16,-5-4-16-16,0-3-15 0,0 1-19 0,0-3-24 15,2-5-29-15,-3-1-34 0,0-3-46 0,-1 1-75 16,9-7-315-16,0 0-74 0</inkml:trace>
  <inkml:trace contextRef="#ctx0" brushRef="#br0" timeOffset="-198700.75">15504 15222 1480 0,'0'0'-14'15,"0"6"36"-15,0-6 12 0,0 3 22 16,0-3 12-16,0 0 8 0,2 4 7 0,-2-4-2 16,0 0-6-16,0 0-2 0,0 0-5 15,0 0-3-15,10-11-6 0,-5 4-1 0,-2 1-2 16,-3-2-2-16,5-3-3 0,2-1-3 15,-6-1 0-15,1-5-3 0,0 0 0 0,3-3-5 16,-3-4-4-16,-2-4-4 0,2 1-4 16,-2-3 7-16,-2-11-14 0,0 11-2 15,4 0-2-15,-4 3-3 0,-3 1 1 16,3 3-5-16,0 1 1 0,1 4-3 0,-2 1 0 16,-1 4-7-16,2 1 1 0,-2-1-1 15,2 5-9-15,-5 2-4 0,5-1 0 0,1 5-3 16,-6-1 7-16,2 1-10 0,5 3 0 15,0 0-1-15,-12 5 2 0,9 0 1 0,2-2 3 16,1 4 0-16,0-2 0 0,1 3 1 0,-1 0-1 16,5-1 4-16,2 2 1 0,1 1-1 15,0-2-2-15,4 1 6 0,1 0-4 0,2-1-2 16,-1 0-1-16,4-3-7 0,1 1-3 16,-3-3 0-16,-4-1 3 0,5 2 1 0,-2 0 0 15,0-2 1-15,-5-2 1 16,3 3 1-16,-3-3 3 0,1 5-1 0,-5-4 3 15,3-1 7-15,-5 4 6 0,3 0 4 16,-4 2 5-16,1-1 10 0,1 3 8 0,-3 1 5 16,1 3-3-16,-3 1 6 0,1 2-5 15,-2 0 3-15,1 2-8 0,-3 2 2 0,1 2-5 16,0-5 1-16,-1 4-7 0,3-3-1 16,3-2-1-16,-3 0 0 0,2 0-3 0,0-1-4 15,2-1-8-15,-2-3 3 0,5 3-3 16,-1-4-4-16,0-2 0 0,2-2-2 0,3-1-3 15,-2-1-2-15,-1-3-3 0,6-1 4 16,-1-3-3-16,0-1 3 0,1-2-2 16,-1-3 2-16,-1-4 1 0,1 2 6 0,-3-2 8 15,2-1 4-15,-7 2 4 0,4 1 6 16,-5 0 2-16,3 2 2 0,-4 0 1 0,-1 3-3 16,-2 0-5-16,0 0-3 0,0 6 1 15,0 1-7-15,-3-4-2 0,3 4 4 0,0 0 4 16,-17 7-7-16,8 1 3 0,1 0 0 15,0 3 3-15,-1 1-8 0,1-1 1 0,1 0 1 16,-1 3 3-16,3-4-2 0,4 4-1 16,-1-1 7-16,0-2-16 0,2-1-5 0,4-1-14 15,-3 0-9-15,8-2-27 16,-3 2-29-16,7-3-37 0,1-3-55 0,1 1-46 16,8-4-97-16,-1-2-129 0,-4 0-122 15,8-3-72-15</inkml:trace>
  <inkml:trace contextRef="#ctx0" brushRef="#br0" timeOffset="-198191.72">16314 14869 1528 0,'0'-6'12'16,"0"0"25"-16,-2 2 16 0,0 1 16 0,2 3 6 15,-2-6 6-15,2 2 3 0,0 4-2 16,-5-3-8-16,5 3-4 0,-4-4-7 15,4 4-6-15,0 0-6 0,-11 0-4 16,11 0-10-16,0 0-3 0,-10 5-3 0,6-3-3 16,4-2-5-16,-4 6-4 0,0-2-1 15,1-1-1-15,1 3-3 0,2-2-1 0,-2 0 3 16,2 1-4-16,2 3-1 0,-2-3 2 16,2 3-6-16,3 0 1 0,-2-1 0 0,2 2-1 15,2 1 0-15,-2 2-2 0,2-3 0 0,-1 3 0 16,3-1 1-16,-3 0-1 0,3 1-2 15,-3 1 1-15,0-4-1 0,0 3-2 16,1 0 7-16,-4 0-4 0,0-2-3 0,1 0 1 16,-2 1 1-16,1-2-2 0,-3-2 3 0,0 2-2 15,-3 2 2-15,-1-4-4 16,-1 0-10-16,-5 0-17 0,2 0-23 0,-7 0-26 16,1-1-38-16,-4-3-50 0,1-1-70 15,1-2-150-15,2-2-199 0,-3-1-83 0</inkml:trace>
  <inkml:trace contextRef="#ctx0" brushRef="#br0" timeOffset="-197925.15">16689 14981 1559 0,'0'0'-26'16,"9"5"16"-16,-7-4 30 0,0 7 18 15,-2 2 15-15,4 1 9 0,-4 1 0 0,-2-1-3 16,0 4-2-16,0 3-8 0,0 0-2 16,-7 2-6-16,4 1-11 0,-7 1-26 15,2-1-29-15,-5 4-45 0,0-4-48 0,-7 2-66 16,7-6-377-16,0-5-62 0</inkml:trace>
  <inkml:trace contextRef="#ctx0" brushRef="#br0" timeOffset="-197018.08">18316 14733 1574 0,'0'-6'25'0,"0"6"8"16,0 0 4-16,-2-6 7 0,2 6 10 0,0 0 16 16,0 0 7-16,0 0 10 0,-2 17 3 15,2-8-6-15,0 3 5 0,0 3-5 0,0 2-6 16,0 2-1-16,-2 0-6 0,0 3-11 16,-1-1-2-16,1 4-7 0,1-3-4 0,-1 1-7 15,-3-2-9-15,1-2-22 0,4 0-25 16,-4-2-24-16,2 0-30 0,-3-3-25 15,3-1-42-15,0-3-35 0,2 1-34 16,0-4-53-16,-1-1-379 0,1-3-135 0</inkml:trace>
  <inkml:trace contextRef="#ctx0" brushRef="#br0" timeOffset="-196784.11">18444 14320 1768 0,'-2'-16'33'0,"0"0"29"0,2 6 22 16,-3 0 23-16,2 0 12 0,1 5 16 15,0-3-1-15,-2 1 5 0,2 1-11 0,0-2-6 16,-2 5-15-16,2-3-15 0,-3 2-6 16,3 4-13-16,0-7-26 0,0 7-35 0,0-6-48 15,0 6-46-15,-2-3-58 0,2 3-56 16,0 0-45-16,0 0-76 0,0 0-145 0,0 0-142 15,0 0-102-15</inkml:trace>
  <inkml:trace contextRef="#ctx0" brushRef="#br0" timeOffset="-196229.32">18788 15010 1559 0,'5'-3'5'0,"-5"3"31"16,4-4 7-16,-4 4 1 0,0 0 1 0,1-2-3 16,-1 2 9-16,0 0 8 0,7 7 9 15,-7 0-1-15,0 2 0 0,0 0-1 0,-4 4-5 16,1 1 1-16,2 0-9 0,-8 6-2 15,3-1-4-15,-3 1-4 0,1 0-3 0,0 1-7 16,-5-3-11-16,0 2-24 0,-3 4-19 16,2-2-27-16,1-10-37 0,-4 5-46 0,0-1-57 15,0-1-96-15,4 0-330 16,0-6-113-16</inkml:trace>
  <inkml:trace contextRef="#ctx0" brushRef="#br0" timeOffset="-195057.34">19989 14611 1539 0,'0'-5'-47'0,"0"5"24"16,2-4 7-16,-2 4 15 0,0 0 13 0,0 0 16 15,0 0 19-15,-2 13 5 0,-1-4 3 16,3 5 6-16,-1 1 4 0,-3 4-1 0,-3 3 4 15,1 4-4-15,-3 9 6 0,-1 1-5 16,4 0 2-16,-4 0-3 0,-2 0-2 0,4-2-8 16,-2-2-2-16,0 0-5 0,-2-5-5 15,0 5-6-15,-1-2 0 0,5-6-6 0,-2-4-3 16,-1-3-13-16,-2 3-12 16,3 0-18-16,0-4-24 0,-3-5-19 0,3 3-31 15,-1-6-19-15,-2-1-48 0,7-5-63 16,-4 0-442-16,1-4-157 0</inkml:trace>
  <inkml:trace contextRef="#ctx0" brushRef="#br0" timeOffset="-194839.08">19946 14418 1857 0,'0'-3'7'0,"0"-1"11"0,0 4 8 16,3-5-3-16,-3 1-1 0,0 4-3 0,0 0-4 15,2-7-23-15,-2 7-44 0,0-3-44 16,0 3-60-16,0 0-82 0,0 0-251 0,0 0 5 16</inkml:trace>
  <inkml:trace contextRef="#ctx0" brushRef="#br0" timeOffset="-193187.66">12551 14226 1247 0,'0'0'-45'15,"0"0"30"-15,0 0-7 0,-2-4 8 0,2 4 7 16,0 0-5-16,0 0-3 0,0 0 11 16,0 0 3-16,0 0 5 0,-8 14 4 0,3-6 8 15,0 4 3-15,2 6 1 0,-4 0 4 16,4 7 2-16,-9 10-1 0,4 4 3 0,0 1-5 15,-3 6-2-15,-1 11-2 0,-3 2 5 16,2 1-7-16,-2 2 3 0,2-1-1 16,-2 1-2-16,-4-3-7 0,1 2 2 0,0-1-2 15,1-7-1-15,-2 0-1 0,3-1 0 16,-3 0-3-16,-1-4-12 0,8-13-9 0,-2 3-20 16,0-6-10-16,4-8-27 0,4-5-32 15,0-4-43-15,2-2-217 0,4-1 121 0</inkml:trace>
  <inkml:trace contextRef="#ctx0" brushRef="#br0" timeOffset="-189660.09">12528 14283 954 0,'0'-5'-16'0,"0"5"8"16,0 0-2-16,0-6 0 0,0 6-3 15,0-4 5-15,0 4 1 0,0 0 1 0,3-3 1 16,-3 3 8-16,7-2-7 0,-1 2 12 15,-6 0-4-15,17 0 6 0,-4 0-8 16,-1-3 2-16,5 3 9 0,3 3-1 16,-2-3 3-16,6-3 3 0,-2 3-17 0,1-2 15 15,2 0-6-15,0 2 2 0,5-2-6 16,2 1 2-16,-5-1 8 0,4-2-9 0,-1 1 5 16,-1 1-1-16,3 0-4 0,-3-2 6 15,13-2 2-15,0 2-4 0,0 0-10 0,-7 1 6 16,-3 1-2-16,10-4 2 0,0 3-9 0,2-1 5 15,-2 2 11-15,4-2-11 16,-2 4-2-16,2 0-5 0,2-2 11 0,-9 2-2 0,4-1-1 16,4-1 6-16,-3 5-16 0,-6-4 8 15,-7 1-1-15,3 1-4 0,-3 1 5 0,3-2 4 16,-2 0-5-16,-4 0-7 16,4 0 5-16,0 2 2 0,1-2 3 0,-1 0-4 15,-1 2 4-15,-2-2-3 0,5 0 3 16,-4 2-4-16,-4-2 1 0,4 0-4 0,-1 0 0 15,3 4 8-15,-4-2-4 0,-3-2-3 16,2 0 1-16,3-2 6 0,-2 4-4 0,4-2 10 16,0-2-11-16,-1 2 5 0,5 0-10 15,-3-4 5-15,14 4 0 0,-10 0 0 0,9 0 0 16,-4-2 1-16,5 2 4 0,-12-2 8 16,-1 4-19-16,-3-2 5 0,3 0-1 0,-4 0-1 15,-2 2 0-15,6-2 0 0,-9 0 4 16,-2 0 1-16,7 4-1 0,-3-2 0 15,-4-1-2-15,2 1-3 0,2 0 2 0,-2-2 3 16,3 4-5-16,-3-4 8 0,1 0 0 16,1 2-15-16,2-1 14 0,-2 1-7 0,0-2 7 15,1-2-2-15,-3 2-5 0,7 2 2 16,-10 0-2-16,8-4 9 0,0 4-5 0,-5-2-1 16,4 3 4-16,-1-2-1 0,-6 1 2 15,3-2 0-15,5 2 1 0,0-2-1 0,-1 2-7 16,-2 0 6-16,2-2 1 0,-2 2 0 15,-2 0-11-15,5 0 10 0,2-2 0 16,-5 0-3-16,4 1 1 0,-4-1 2 16,1 2-1-16,-3 0 5 0,4-2-7 0,-1 2-2 15,-3 0 0-15,-1-1 3 0,4 1-13 16,0-2 16-16,-1 2-3 0,-2 0-2 0,-1 1 0 16,-1-1 5-16,2-2-2 0,2 1-2 15,3 1 3-15,-1-2-2 0,0 0 1 0,5 2 1 16,-5 0-6-16,2-2 0 0,1 2 4 0,2-2 2 15,-3 2-1-15,16-2-1 0,-10 2-1 16,-4-1 1-16,14 1-2 0,-3 0-1 0,-6 0 11 16,-7-1-15-16,3 1 5 0,10 0 4 15,-11-2-4-15,1 0 0 0,-3 2 3 16,3-2-5-16,-4 2 5 0,-4-2-7 16,4-2 4-16,-5 2 1 0,4 2 0 0,-3-2 1 15,-1 0-1-15,1 0 7 0,2 3-7 16,-3-3 13-16,3 0-18 0,-2 0 5 0,2 0 3 15,6 0-2-15,-3-3-1 0,-3 3 2 16,3 0-1-16,1-2-3 0,-1 2 7 0,1 0-2 16,1 0-6-16,-1 0 3 0,2 2 3 15,7-2-5-15,-1 0 3 0,4 3-1 0,-7-3 6 16,-4 0-8-16,0 2-1 0,11-1-1 16,3 1 6-16,-4 0 3 0,-1 2-11 0,-4-2-1 15,-6-1-2-15,12 1 8 0,-1 2-3 16,-6-2 7-16,-6-1-8 0,-2 3-1 15,5-2 13-15,-4 3-7 0,1-5 0 0,1 2 6 16,-2-2-8-16,2 1 5 0,2-1-2 16,-3 2 0-16,3-2-6 0,-3 0 4 0,11 2-2 15,-5 0 13-15,-9 0-8 0,6-1-4 16,-4-1-2-16,-2 2 9 0,7 2-5 0,7-1 2 16,2-1-3-16,-3 0 7 0,-2 0-6 15,-11 0-3-15,17 1 4 0,-1 2 1 0,-2-1-3 16,-1 0 0-16,1-3-2 0,1 1 7 15,-6 2 0-15,-5-3-1 0,1 3-3 0,-3-3 4 16,4-1-4-16,-3 3 2 16,3-3-4-16,-5 3 7 0,1-3-7 0,-4 2 1 15,4 2 0-15,-6-3 0 0,1-1 1 0,0 2 0 16,-5-2 7-16,5 2-10 0,0-2 6 16,-1 0-8-16,-3 0 4 0,2 0-6 0,4 0 3 15,-3 0 5-15,-4 2-3 0,1-2 4 16,1 1-1-16,-3-2-2 0,1 2-5 0,-3 1 0 15,2-2 7-15,2 0-1 0,0 0-3 16,-2 0 12-16,-1 0-7 0,2 0-6 0,-3 0 0 16,-1-2 4-16,3 4-7 0,0-4 6 15,-5 2 3-15,1 0 0 0,4 0 2 16,-4-1-3-16,0-1 1 0,-3 2 2 16,1-2-4-16,0 0 2 0,-3 1 0 0,0-3-3 15,3 1 1-15,-2 0 3 0,1 0-4 16,-1-2 1-16,4 1-4 0,-3 1-2 0,1-1-4 15,-1-1-2-15,-2 1 3 0,3 1-2 16,-1-3 1-16,-1 4 4 0,3-3-7 0,-1 1 5 16,1 1-4-16,-4-1 4 0,0 2 2 15,-2 1 0-15,4-5 8 0,-2 5-10 0,-5-3 4 16,5 2 9-16,-2 1-3 0,0-3 3 0,-2 4 5 16,0-2 0-16,-6 2-6 0,11-3 7 15,-7 3 5-15,-4 0-5 0,7-4-6 16,-7 4-1-16,0 0 3 0,0 0-7 15,12 4 4-15,-10-1 7 0,1 3 3 0,-3-1-3 16,0 2-3-16,0 0 8 0,-3 2 7 16,1 2 0-16,-2 1 5 0,0 2 3 0,-3 3-2 15,1-1 2-15,-5 3-4 0,3 3 0 16,-2-3 4-16,-5 10-4 0,0-1 1 0,-2 1 3 16,0 3-4-16,4-3 0 0,-4 4 0 15,-1 2-2-15,1 0 1 0,3-1-5 0,-1 2-6 16,2-4 3-16,1 2 2 0,1 0-2 15,6-5 0-15,-2-5-2 0,2 2 6 0,0 1-1 16,0 0-2-16,1-3-3 0,2-4 1 16,0 2-4-16,-2-1 0 0,1-3 0 15,1 1-2-15,1-4-1 0,-4-1 2 0,1 0-3 16,2-2-1-16,2-1 5 0,-2-3-5 16,0 0 1-16,0 1-1 0,-3-3 0 0,5 3 0 15,-4-2 0-15,4 2-2 0,-1-6 3 16,-2 1-8-16,1 0 4 0,0 1-2 0,-1-2 2 15,3 1 1-15,-2 2-9 0,1-1 6 16,-1-4-3-16,2-1 4 0,-7 7-4 16,5-5 0-16,1 2 1 0,-2-2 0 0,-4 1-1 15,3 1 0-15,0 0-1 0,-2-2 2 16,2 1-2-16,-5 0-3 0,6-1-1 16,-6 0 4-16,3 1-2 0,-6-1 1 0,2 2 3 15,2-1-7-15,-1 1 2 0,-3 2 0 16,-3-4 2-16,2 1-4 0,1 2 8 0,2-2-5 15,-3-1 0-15,-2 2-1 0,3 0 4 0,1-1-1 16,-1-1 0-16,2 2 3 0,-3-2-2 16,2-2 1-16,-2 2 1 0,3 0-1 0,0-1 4 15,-3 2-6-15,-2-3 9 0,3 0-9 16,-1 2-1-16,-1-2 5 0,-4 1-2 0,8-1 2 16,-7 2-1-16,2-2 2 0,0 2 1 15,2-4-1-15,-4 2 3 0,2 0-3 16,-2-2 4-16,0 1 0 0,2 1-2 15,-1-2 1-15,-3 2 3 0,0-4 1 0,-2 2-1 16,3 2 2-16,-9-4 0 0,5 4 4 16,-6-4-1-16,-1 2 2 0,0 0 6 0,3 2-3 15,-2-1 1-15,-2-1 2 0,3 0-5 16,-3 2-2-16,7 0-1 0,-2 0-3 0,1 0 2 16,1-2-4-16,3 2 3 0,-4 0-4 15,4 0 0-15,2-2-1 0,3 2 1 0,-5 0 0 16,1 0-1-16,3 2-4 0,-4-4 0 0,0 4 0 15,-2 0-2-15,2-2 0 16,-3 2-1-16,-1-2-2 0,4 3 1 0,-3-3-1 16,-1 2-6-16,-1 0-4 0,4 0 0 15,-4-2 0-15,-9 2-1 0,5 2 2 0,0-1-2 16,0 0 4-16,-14 0-2 0,9 1-1 16,6-2 0-16,-12 4 0 0,3-3-1 0,7 0-3 15,-12-2 3-15,-1 1 3 0,-1 2 1 16,9-2-2-16,1-1 0 0,3 2-1 0,-11-1 6 15,4-1-4-15,4-2 5 0,3 2-2 16,-3-2 2-16,-10 2-4 0,11-1 4 0,-12 2 3 16,10-4-6-16,1 2-1 0,6-1 2 15,0 2 0-15,-6 1-1 0,4-2-2 16,3 2 0-16,-1-2 1 0,6 2-2 0,-3-2-1 16,-5 2-4-16,5-4-3 0,2 2 2 15,-2 2-4-15,1-2 2 0,-3 0 1 0,2 0-4 16,-6 0-1-16,1 0-1 0,1 2-2 15,-3 0 2-15,3 0 0 0,-2-1 1 0,-1 2 10 16,-12-1-3-16,8-2 4 0,8 2 1 16,-7 1 0-16,-7-1 0 0,9-1-1 0,-1 1 3 15,-8 1-4-15,1 0 1 0,-1 3-5 16,0-4-4-16,5 2 4 0,9-3-3 0,-14 4 3 16,5-5 0-16,6 2 1 15,-1-2-1-15,2 0 0 0,0-2 7 0,1 4-2 16,-3-2 1-16,3-2-2 0,0 0 2 15,-1-1 6-15,0 3 0 0,1-1-4 0,1 1 4 16,3-2-4-16,-4 2 3 0,-2-2 5 16,-1 0 0-16,2 0-2 0,-13 0 5 0,1-2 0 15,-5 3-2-15,4-2 3 0,-4 1 2 0,1-1-1 16,-2 1-4-16,2 1 14 0,-3-3-7 16,5 1 3-16,1 2-2 0,-4-3 1 0,3 0-1 15,0 0-1-15,-5-1 0 0,6 1 5 16,-4 0-1-16,3 0-1 0,1-2 1 15,-4 3 1-15,4 3-2 0,-6-4-7 16,4 4 2-16,8 0 1 0,-5-2 4 0,4 4-7 16,-4-6 1-16,4 4-2 0,9 0 1 15,0-2-1-15,0 2 0 0,-3 0 3 0,2 0-5 16,5 0 0-16,-5-1 0 0,2 1-2 16,-2 0 3-16,-4 0-2 0,6 1-3 0,-4-1 6 15,2 2 1-15,-2-2 0 0,4 2-4 16,-2 0-2-16,-2-2 1 0,3 2 1 0,1 0-1 15,1 0-3-15,1-2 3 0,-4 3 0 16,3 0 0-16,-5 0-3 0,2 1 3 0,2-2 1 16,-2 2 0-16,-9 1-2 0,4 1-4 15,6-2 8-15,1-1-4 0,-11 4 1 0,3-4-3 16,11-1 1-16,-7 1 3 0,5 0-4 16,0 0 3-16,-2-3 1 0,2 4 0 15,0-2-3-15,1-2 5 0,-1 2 3 0,2 0-8 16,-1 0-1-16,-1 2-1 0,0-2-1 15,0 0 4-15,0-1-3 0,0 4 1 0,2-3 6 16,3 1-2-16,1-1 0 0,-3-1 0 16,1 1 0-16,5 0 1 0,-6-2-2 0,10 0-3 15,-7-2 1-15,4 4 5 16,0-4 1-16,3 2-4 0,-3-2 1 0,0 1-3 0,-2-1 4 16,0-1 1-16,-2 1 4 15,3 1-1-15,-2-1-5 0,2 0 0 0,-4 1 4 16,4-1-2-16,-6 0 0 0,4-2-5 15,0 2-1-15,-2-2 3 0,3 2 0 0,-2-2 3 16,0 2-3-16,0-2 7 0,-2 1-7 16,0-1 1-16,-1 1 2 0,-1-2-3 0,-2 0-1 15,-1 1 2-15,1 0-8 0,0 1 1 0,-4-2 7 16,-1 4 0-16,-8-5-2 0,7 6-1 16,-7-6 3-16,6 4-6 0,7-1 5 0,-3 1-5 15,3-2 4-15,-2-1 1 0,2 0 3 16,0 2 0-16,-1-1-2 0,7 2 0 0,-2 0 7 15,3-2-3-15,-2 3 3 0,5-1-5 16,1-2 0-16,1 2 0 0,0 0-1 16,5 2 1-16,-2 0-5 0,-1 0 3 15,2 0-1-15,0 0 0 0,6 0-3 0,-7 0-2 16,7 0 0-16,-3 2 6 0,1-2-4 16,0 2-1-16,-1 0 7 0,2-2-7 0,6 0 5 15,-11 4-5-15,3-3 1 0,3 1 7 16,0 2 3-16,-2-4-10 0,3 2 3 0,4-2 1 15,-11 4-1-15,8-4 5 0,3 0-9 16,-12 2 4-16,11-1 2 0,1-1-4 0,-11 0 2 16,11 0 7-16,-4 3-4 0,4-3-4 15,0 0 5-15,-9 2-2 0,9-2-4 16,-3 1 4-16,3-1 6 0,0 0-9 0,-9 0-2 16,9 0-4-16,0 0-2 0,-6 2-12 15,6-2-5-15,0 0-10 0,0 0-17 0,0 0-13 16,-9 2-24-16,9-2-16 0,0 0-24 15,0 0-54-15,-1 4-156 0,-2-2 144 0</inkml:trace>
  <inkml:trace contextRef="#ctx0" brushRef="#br0" timeOffset="-181564.11">10379 7225 827 0,'0'0'-73'0,"0"0"11"15,3-2 11-15,-3 2 8 0,0 0 7 16,0 0 5-16,13 2 9 0,-8 0 3 0,1-2 0 15,0 3 1-15,2 0 5 0,-1-2-2 16,1 0 9-16,1 1 1 0,-1 0-2 0,2 0 7 16,2-2 0-16,-2 2 4 0,0-1 2 15,7 3-3-15,-2-4 4 0,-1 2 0 0,3-2 0 16,0 1 5-16,3-1-6 16,4 0-2-16,-3 0 4 0,6 0-4 0,-2 0-2 15,0 0 4-15,5 0 1 0,2-1-5 16,-2 1 0-16,2-2 2 0,2-2 6 0,7 3-8 15,-2-1-2-15,4 0 5 0,0 0-1 16,-8-1-1-16,7-1-1 0,-4 4-5 0,-9 0 5 16,-4 0 4-16,1 0-7 0,0 3 15 15,-6-3-14-15,1 1 0 0,-2 2 2 0,-4-1-3 16,-1 0 1-16,1 1-2 16,-4 1-6-16,-3-2-6 0,3-1-10 0,-1 3-12 15,-4-2-19-15,3 1-83 0,-3 1 47 16</inkml:trace>
  <inkml:trace contextRef="#ctx0" brushRef="#br0" timeOffset="-179956.01">11142 7988 385 0,'0'0'11'0,"0"0"14"0,0 0 8 16,0 0 0-16,0 0 15 0,0 0-5 15,0 0 5-15,0 0 6 0,0 0-1 0,-1-9-11 16,1 9 14-16,0 0-9 0,8-4-3 16,-2 2-6-16,-2 0 1 0,3 0-8 0,-1 0 1 15,3 2-4-15,-1-1-2 0,-3 1-10 16,9 0 8-16,0-2 2 0,1 4-12 0,4-1-1 16,4-1 7-16,4 2 2 0,3 0-9 0,3 0 2 15,11-2 4-15,3 0-2 0,-2 0-10 16,2 0 1-16,-1 0 5 0,0 0-2 15,0 2-5-15,-2 0 4 0,-4-2-2 16,5-4-1-16,-8 6-3 0,-4-2-4 0,-3 0 8 16,4 0-7-16,-3 0-2 0,-4 2-8 15,-2-2-1-15,1 0-8 0,-5 0-14 0,-2 2-10 16,-4-1-17-16,-1-1-24 0,-2 2-14 16,-1 0-30-16,0-2-186 0,-3 4 170 0</inkml:trace>
  <inkml:trace contextRef="#ctx0" brushRef="#br0" timeOffset="-176658.97">10853 8927 841 0,'0'0'-14'0,"0"0"8"16,0 0 9-16,-6-2-2 0,6 2 10 15,0 0-2-15,0 0 5 0,0 0 9 16,0 0-3-16,-9 4 13 0,9-4-3 0,0 0-1 16,0 0 4-16,0 0-7 0,0 0 8 15,0 0 0-15,0 0-1 0,0 0 0 0,0 0 1 16,0 0 1-16,0 0 3 0,0 0 2 16,0 0 3-16,0 0-8 0,0 0 1 0,0 0 0 15,0 0-6-15,0 0 3 0,0 0-1 16,0 0-3-16,0 0-2 0,0 0-1 0,0 0-6 15,0 0 4-15,25-2 1 0,-18 2 2 16,1-2-5-16,-8 2 0 0,17 0-3 0,-9 0-3 16,4-2 0-16,0 2-1 0,1-1-5 15,1-3 2-15,0 3 2 0,1 1-5 16,-1-4 0-16,1 4-2 0,5-2-5 0,-4 1 0 16,3 0-8-16,4-4-8 0,1 5-7 15,3-4-4-15,-2 1-6 0,0-1-16 0,-2 0-15 16,2-3-11-16,0 4-29 0,-3-1-14 15,-4 1-32-15,1-1-290 0,-2-1 53 0</inkml:trace>
  <inkml:trace contextRef="#ctx0" brushRef="#br0" timeOffset="-173199.83">18994 8877 1101 0,'0'0'-70'16,"0"0"14"-16,-2 4 21 0,2-4 13 0,0 0 8 15,0 0 12-15,0 3 3 0,0-3 6 16,0 0 4-16,0 0 5 0,0 0 1 0,0 0 1 15,0 0-1-15,5 5 5 0,-5-5-6 16,3 4 4-16,2-4-5 0,0 4 1 0,4-3 5 16,-1 1-9-16,3 2-3 0,3 1 3 0,3-3 2 15,6 4-6-15,2-1-5 16,3 0-16-16,10 2-3 0,0 2-24 0,0-1-22 16,-1 0-24-16,1-1-54 0,2 0-132 15,-4-1 208-15</inkml:trace>
</inkml:ink>
</file>

<file path=ppt/ink/ink1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2:55:46.770"/>
    </inkml:context>
    <inkml:brush xml:id="br0">
      <inkml:brushProperty name="width" value="0.05292" units="cm"/>
      <inkml:brushProperty name="height" value="0.05292" units="cm"/>
      <inkml:brushProperty name="color" value="#FF0000"/>
    </inkml:brush>
  </inkml:definitions>
  <inkml:trace contextRef="#ctx0" brushRef="#br0">2542 3482 1704 0,'0'0'-101'0,"-3"3"3"0,3-3 12 16,0 4 10-16,0-4 8 0,-2 5 8 15,2-5 27-15,0 7 3 0,0-7 11 0,0 5 8 16,0-2 8-16,0 4 8 16,0 0-3-16,-1 0 8 0,1 0 2 0,-2 4 15 15,2-2 6-15,0 3-1 0,-3-2-1 16,1 4 6-16,0 0 1 0,0-2-3 0,2 1 1 16,-4 1 1-16,2-3-3 0,0 0-4 15,-1 3-1-15,1-3 1 0,2 1-8 0,0 1 2 16,-1-2 1-16,1-1-7 0,0-1 4 15,0 3-4-15,0-3-1 0,1 0-4 0,-1-1 5 16,0 0-7-16,2-1 1 16,1-2 0-16,1 1 0 0,0-2-3 0,2 2 1 15,2-4 4-15,-1-1-9 0,1-1 0 16,5 0 0-16,-3-1 3 0,5-3-3 0,-3 0 0 16,5 0 0-16,0-4 1 0,3 3 1 15,-4 0-4-15,5-3 0 0,-5 0-2 0,1 0-1 16,0 1 2-16,1 0-1 0,-3-1 0 15,0 2 1-15,-2 0 3 0,-4 1-5 0,1 2 2 16,-4-2-1-16,3 2 1 0,-3-1 0 16,1 2-3-16,-2 0-1 0,0 0 0 15,-5 2-1-15,8-3 2 0,-8 3-1 0,7-2 1 16,-7 2-4-16,6-3 4 0,-6 3-3 16,4-1-1-16,-4 1-6 0,2-4-21 15,-2 4-7-15,5-2-38 0,-5 2-40 16,0 0-56-16,0-6-315 0,0 6 6 0</inkml:trace>
  <inkml:trace contextRef="#ctx0" brushRef="#br0" timeOffset="4319">3396 2869 1223 0,'0'0'-71'0,"0"0"26"0,0 0 8 15,-3 4 23-15,3-4 33 0,0 0 6 16,0 0 23-16,0 0 4 0,0 0 5 16,-3 6-3-16,3-6 4 0,0 0-2 0,0 0 2 15,0 0-7-15,0 0 2 0,0 0 1 16,0 0 3-16,0 0 1 0,0 0 0 0,0 0-2 15,8 2-4-15,-1-1-3 0,-7-1 2 16,14-1-7-16,-5-1 0 0,1 2-9 0,2 0-2 16,1 0 0-16,4-2-4 0,2 2-1 15,0-2-5-15,3 2-2 0,3 0-6 16,5 2 2-16,0-2-2 0,4 2 1 16,7 0-2-16,-2-1-2 0,2 4-1 0,3-4-1 15,0 5 2-15,2-2-3 0,-6-1 1 16,6 4-4-16,1-4 1 0,-1 2-4 0,2 1 4 15,0 0-4-15,0 0 1 0,5 2-2 16,10-3 0-16,5 0 4 0,-3 3-4 16,0-4 1-16,2 2 1 0,-10-5-1 0,10 5 5 15,1-2-9-15,2-1 5 0,1 2-4 16,0-3 2-16,1 3-2 0,-1-3 1 16,-3 2-2-16,-1 1 4 0,-9-5-1 0,7 4-4 15,7-2 8-15,-3 0-3 0,-10-2 0 16,10 0 0-16,2 0-3 0,-1 2 1 15,-12-4-1-15,1 4 3 0,11-4-2 0,2 4 0 16,-15-2 0-16,5-2-1 0,-6 2 3 16,13 2-2-16,-12-4-2 0,2 0 4 0,-5 0-3 15,3 1 4-15,0 1-7 0,-3-3 3 16,-1 1 3-16,1 1-3 0,-3 1 2 0,1-2-4 16,-2 2 5-16,1-2-2 0,-5 2-2 15,3-4 0-15,-6 4 3 0,-5 0 0 16,-6-2-1-16,2 2-4 0,-3 0 3 15,3 0 0-15,-4-2 2 0,2 1-2 0,-2-1 0 16,0 2 0-16,-2-3 1 0,-3 0 1 16,1 3 1-16,-5-2-3 0,-2 2 4 15,-3 0-4-15,-3-2 0 0,1 2 2 0,-1 0 0 16,-2-2-3-16,-3 2 3 0,3-1 1 16,-2 1-4-16,-4 0-1 0,-5 0 1 0,13-2 5 15,-6 2-6-15,-7 0 2 0,8 0 0 16,-8 0 2-16,8-3-2 0,-8 3-1 0,0 0 4 15,11 0-6-15,-11 0 3 0,0 0-2 16,8 0-2-16,-8 0-17 0,0 0-11 16,0 0-19-16,8 0-32 0,-8 0-38 15,0 0-53-15,0 0-78 0,0 0-373 0,0 0-122 16</inkml:trace>
  <inkml:trace contextRef="#ctx0" brushRef="#br0" timeOffset="5078.99">8844 2839 1520 0,'-4'0'-111'0,"4"0"13"0,-6 2 24 16,6-2 7-16,-3 4 27 0,3-4 30 15,0 0 26-15,0 0 11 0,0 0 4 16,13 3 11-16,-6-3 0 0,1 0 5 0,4 3 6 16,1-3 1-16,4 0-1 0,4 2 5 15,-2-1-9-15,6-1 5 0,2 0 1 16,5 0-1-16,14 2-1 0,-4 0-1 0,7 2-4 15,3 0-3-15,13-1-6 0,-13 1 7 16,16 0-10-16,-1 4 2 0,-8-6-11 0,9 1 4 16,-1 3-2-16,1 1-4 0,-1-2-5 15,-2 0 1-15,-11 1-1 0,-1-3-5 0,-1 3 0 16,-5-4-3-16,0 4 1 0,-6-2-1 16,-7 0-4-16,-9-3 0 0,-2-1 3 0,-4 2-6 15,-2-2 2-15,-1 2 3 16,-5-1-7-16,2-1 6 0,-5 2-4 0,0-2-1 15,3 0-1-15,-5 0 2 0,2 0-1 16,-1 3 0-16,-7-3 1 0,10 0-6 0,-6 1-3 16,-4-1-12-16,6 0-13 0,-6 0-24 15,9 2-40-15,-9-2-43 0,0 0-71 0,6-3-103 16,-6 3-232-16,0 0-46 0</inkml:trace>
  <inkml:trace contextRef="#ctx0" brushRef="#br0" timeOffset="7538.99">1864 6430 1317 0,'0'0'-97'0,"0"0"24"0,0 0 13 0,0 0 7 16,2 5 19-16,-2-5 16 0,0 0 3 16,0 0 13-16,0 0 11 0,8 0 9 0,-8 0 3 15,0 0 4-15,0 0 7 0,13-2 6 16,-13 2 6-16,9 0-8 0,-9 0-8 0,8-2 14 15,-8 2-11-15,10 0 6 0,-2-1-3 16,1-1-5-16,-1-2-1 0,2 3 1 0,4 1-4 16,0-2 0-16,1 0 1 0,2 2-5 15,3-3 3-15,4 1 0 0,-1 1 0 16,4-4 3-16,3 2-5 0,-1 1 1 16,9-4-8-16,5 4 5 0,-1-4-6 0,3 2-1 15,-1 1-2-15,2 1 1 0,3-2-3 16,-1 1-1-16,-1 1 0 0,0-2-4 0,1 2-5 15,-4 0 1-15,-4 2-4 0,-6-2-3 16,-3 2-1-16,1-1 11 0,-1 1-10 16,1 0 0-16,0-2 2 0,-2 4 1 0,0-2-3 15,-1-2 11-15,6-3-7 0,6 3 4 16,-7-1-1-16,10-3 1 0,-3 3-4 0,4-3 7 16,-1 0-3-16,2-2-4 0,-4 1 0 15,2 1 0-15,2-1-2 0,-4 0 12 16,0 0-3-16,-4 2-6 0,-4-1-11 15,-9 3-2-15,0-4-27 0,-2 4-17 0,-6 1-23 16,-3-1-36-16,-1 0-47 0,0 0-264 16,-5 1 62-16</inkml:trace>
  <inkml:trace contextRef="#ctx0" brushRef="#br0" timeOffset="15382.99">13130 4172 1047 0,'0'0'-74'0,"4"-2"10"0,-4 2 18 0,0 0 13 15,2-4 6-15,-2 4 13 0,0 0 13 16,5-4 4-16,-5 4 6 0,0 0 11 0,0 0 4 15,-3-5 10-15,3 5-5 0,0 0 6 16,0 0 0-16,-8-1 3 0,8 1-6 16,-11 0 0-16,11 0 5 0,-12 5 3 0,4-4 2 15,0 1-4-15,-1 2 4 0,-2 0 3 16,-1 1-8-16,1-1-2 0,1 3 2 16,-2 0-8-16,-2 0-2 0,0 0 5 0,1 2-5 15,-1 2-2-15,3-2-4 0,0 3 8 16,-1-3-9-16,4 3-1 0,-1 1-2 15,-1-4-4-15,5 3-3 0,-1 3 0 0,4-6 0 16,-3 3 6-16,4 0-7 0,1-3-1 16,0-2 3-16,1 1-1 0,-1 2-2 0,5-3 1 15,2 1 0-15,-4 1-1 16,6 1 0-16,-3-1-4 0,3 0 0 0,-3 3 1 0,2-3 2 16,6 3-7-16,-4-1 6 0,-2 0-3 15,0 2 1-15,3-1-3 0,-5-1 6 16,4 2-3-16,-5-3-7 0,4-1 9 15,-6 3-2-15,4-3-2 0,-1 0 3 0,-4 1-1 16,5-2-4-16,-6-1-1 0,1 0 4 16,-2 0-1-16,2 0 1 0,-2-1-2 0,3 1 2 15,-3-1 0-15,0 0 0 0,-3-1 2 16,1 1-8-16,2-1 4 0,-2 2-1 0,1-2-4 16,-2 1 8-16,-1-1-1 0,2-1 0 15,-1 0-1-15,2-1-1 0,-3-1 2 0,1 3-6 16,1-2 5-16,0 1-5 0,2-4 3 15,-10 4-2-15,5-2 4 0,2 1 0 0,-4 1 2 16,5-2-2-16,-4 0-3 16,1 1 0-16,1-1 3 0,-2 0-2 0,1 1 6 15,5-3-1-15,-5 3 4 0,5-3-2 16,-9 2-3-16,9-2 4 0,0 0-1 0,0 0 2 16,-11-4-2-16,11 4-5 0,-2-4-1 15,2 4 4-15,0 0-4 0,0-5 2 0,0 5-1 16,2-10 2-16,1 7-4 0,1-1-3 15,-1 0 5-15,-2-1-3 0,3 0 0 0,1 2 2 16,-2-1 2-16,2 0-4 0,2-1 0 16,-4 1-3-16,2 2 2 0,1-2-2 15,-2 2-1-15,3 1 4 0,-7 1-7 16,10-2 2-16,-10 2 2 0,8 2 3 0,-4-1-1 16,-4-1 2-16,8 6-1 0,-5-2-1 15,-1-1 0-15,2 1-2 0,-1 2 2 0,-2-1 1 16,-1 1 0-16,0 0-3 0,0 1 4 15,0 1-5-15,-1-1 5 0,1 1 0 0,-3 0 3 16,1-1-5-16,0 0 4 0,-3 2 2 16,4-2 0-16,-1-3 0 0,-3 3-7 0,3-2 10 15,0 1-4-15,-2-1-2 0,2-2 2 16,0 1 1-16,0 0-3 0,-1 1-1 16,0 0-3-16,1 1 3 0,-3 1-1 0,1 0-1 15,2 0 4-15,0 2-2 0,-5-2 3 16,3 6 0-16,0-4-5 0,-3 3 1 15,4-1 2-15,-4 0 2 0,5 3-2 0,0-3-2 16,-2-1 2-16,0 3-1 0,1-1 0 16,1 2 4-16,0-1-4 0,2 0 7 15,-1 1-6-15,-2 0-1 0,1 2 1 0,2 2 2 16,-2-4-1-16,4 4 4 0,-4 1-7 16,0 1 2-16,2 0-1 0,-3-1 5 0,3 2-2 15,0-2-1-15,0 4 0 0,0-5 2 16,-1 3-4-16,1 0 1 0,0-2 0 15,0 3 4-15,0 0-4 0,0-4-1 0,0 5 0 16,-2 0 3-16,4-2-5 0,-2 1 5 16,0-1-7-16,0 5 9 0,0-5 0 15,-2 1-4-15,2 5 0 0,2-2 0 0,-4 2 5 16,2-1-8-16,-5 0 4 0,3 0 0 16,2 5-3-16,-2-5 3 0,2 3 1 0,0-4-4 15,-1 6 5-15,-4-2 0 0,3-1-1 16,0 2 1-16,-1-4-6 0,1 14 5 0,1-8 0 15,-1-5 3-15,-3 1-6 0,3 1 0 16,2-1 2-16,-3-1-2 0,0-1 2 16,1 2-3-16,-1-2 5 0,1 3-5 0,0 0 1 15,2-2 4-15,-6 11-5 0,4-8 1 16,-3 0 2-16,3-1-9 0,2-1 1 16,-6 13-2-16,2 0 3 0,2-12-1 0,-2 10 5 15,0-8-5-15,4-2 7 0,-3 0-2 16,1 0-2-16,0 2 0 0,1 7 5 0,1-4-6 15,-5 6 6-15,5-6-6 0,0-5 6 16,0 2-2-16,2 8 1 0,1-2 0 0,-3 2-2 16,1-1 0-16,-1-3 7 0,4 2-6 15,1 0 5-15,-1 1-2 0,-2-7 2 16,2 5-3-16,1-6 0 0,-3-4 1 16,-1 0 1-16,-1 1 2 0,2-1 0 0,1 0-1 0,-3-3 3 15,2 0 1-15,-2 0 4 16,-2-1 1-16,2-1-1 0,0 0-4 0,-3 0 0 15,3 0-1-15,-2-2-1 0,2-4 7 16,0 3-12-16,-1-2 7 0,-1-1-2 0,2 0 2 16,0-4 0-16,-3 4 0 0,1-1 3 15,2-1-4-15,-2-1-2 0,2-3 2 0,-2 4 2 16,2-3-4-16,-4 1-2 0,4-1 2 16,0 1 6-16,-2-2-7 0,0 0 0 0,2 3-2 15,-3-3 5-15,3 4-4 0,-2-1-4 16,0-1 5-16,2 1-4 0,0 1-1 15,-1 1-2-15,1-1 4 0,0 1-2 0,-3-1 0 16,1 2 0-16,0 3 2 0,2-2-2 16,-2 6 2-16,-1-2-3 0,3-1 2 15,-1 2-1-15,-1 1 3 0,0-1-3 0,-1 1 1 16,3 4-6-16,-2 0 7 0,0-2 5 16,1 1-7-16,-2 2 0 0,3-1-3 0,-4 0 6 15,1 3 0-15,1-3-2 0,0 2 2 16,1 11-5-16,-1-10 1 0,-1 0-3 0,1 2 3 15,-3 8-2-15,5-8 4 0,-1 8 8 16,-1-9-11-16,-3-3 2 0,3 2 0 0,0 3 0 16,2-5 2-16,-4 12 0 15,4-8 0-15,-4-3-2 0,2 0 4 0,-1 1-3 16,1-1-6-16,-1 8 6 0,-2-4-1 16,3-4 0-16,0-1-2 0,2 1 1 0,-2-1 1 15,0 0 3-15,-2-1 1 0,1 1-6 16,1 0 10-16,1 1-9 0,-1-4-3 0,-3 1 4 15,5-1 0-15,-5-3 0 0,3 4-2 16,1-1 5-16,-1-4-3 0,0 2 5 0,-1 2-3 16,1-2-4-16,0 3 6 0,1-4-5 15,-2 5 1-15,-1-5-3 0,1 2 4 0,1 3-2 16,0-2-3-16,1 1 5 0,-2-4-3 16,-1 4 3-16,4 1-3 0,-2-1 3 0,-1-4-3 15,3 5 2-15,-1-2-2 16,-1 3 3-16,2-2-1 0,-5 1-2 0,5-3 4 15,-2 3-2-15,0 1 0 0,2-1 2 16,-1 2-5-16,-2-2 3 0,-1 6-3 0,2-5 2 16,2 2 4-16,-5-1-8 0,5 3 6 15,-1-3-5-15,-1 2 4 0,-3-2-4 0,3 0 2 16,-1 0 5-16,3 1-4 0,-1-1 2 16,-1 1-1-16,0-1-2 0,0 1-1 0,-1-3 2 15,3 2 2-15,0 1 0 0,0-1-2 16,0 2 3-16,0 10-1 0,0-6 0 0,0-6-2 15,3 3 2-15,-1-3-4 0,0 2 5 16,0-2-5-16,-1 11 2 0,-1-9 1 16,3 2-4-16,-1-3 4 0,5 8-3 0,-6-5 1 15,1-5 3-15,-2 0-2 0,3 1-1 16,-1 1 0-16,2 1 0 0,-1 8-1 0,-2-6 0 16,1-5 2-16,0 1-3 0,3 1 4 15,-3-1 0-15,-1 0-6 0,2-1 1 0,-1-1 3 16,-2 0 3-16,2 1 2 0,0-4-6 15,1 3-1-15,-2-1 0 0,1-5 7 0,0 5-3 16,1-2-2-16,1 0-2 16,-4 0 7-16,3 3-4 0,-2-1 2 0,-1-4-1 15,2-1 0-15,0 3 2 0,3 0-3 16,-3-2 3-16,-1 1-1 0,1-2-5 0,1-1 7 16,-1 2-6-16,3 1 5 0,-2-1-7 15,-3 0 3-15,5-2-3 0,-3-1 3 0,0 3 3 16,0-2 0-16,0 1 1 0,0-2-4 15,2 1 2-15,-1 0-5 0,-1 0 1 0,-1 0 3 16,4 0-1-16,-3-2 2 0,2 2-2 16,0-3 0-16,-2 4-3 0,0-2 6 0,3 1-3 15,-3 0 0-15,-1 2-1 0,4-4-2 16,0 2 2-16,-2-2-1 0,-1 2 0 0,0 0 3 16,3 0-4-16,1-3 2 15,-4 4 1-15,0-2-2 0,5 1 1 0,-6-2 2 16,4 2-3-16,2 0 2 0,-6-2-2 15,3 0 7-15,1 0-7 0,-3-2 4 0,2 2 1 16,-2 0-3-16,0-2 5 0,3 2-1 16,-3-2-1-16,-1 1-2 0,4 2-5 0,-3-4 4 15,3 1 0-15,-3-2 2 0,-1 0-2 16,-1 1 4-16,2-4 0 0,0 6-5 0,-2-1 2 16,5-4-1-16,-3 0-2 0,-2-1 2 15,0 1 1-15,1-1 2 0,-1 0-6 0,0-1 4 16,3-2-3-16,-6 3 6 0,6-2-1 15,-3 1 0-15,0-2-3 0,0 3 2 16,0-5 0-16,0 1 3 0,0 0-2 16,0 3-3-16,0-1 3 0,0 0-2 0,0-1 0 15,0 1 4-15,-3 1-4 0,3 1-2 16,0-5 3-16,0 5 1 0,0-2 2 0,0 0-3 16,0 0 0-16,0 2-1 0,0-2-2 15,0 1 2-15,0 0 0 0,-1 0 2 0,1-1-2 16,0 2 1-16,0-3 1 0,-2 0 0 15,2 2 0-15,0-2-2 0,0 1 2 0,0-1-5 16,0-2 4-16,0 5 0 16,0-2 2-16,-2-1-2 0,2 0 5 0,0-1-9 15,-3 2 4-15,3 0 1 0,0 0-2 16,0-2 1-16,0 3 4 0,-2 0-6 0,2-2-4 16,0 2 11-16,-2 0-6 0,2-2 1 15,0 2 0-15,0-1 1 0,0-3-2 0,-1 1 1 16,1 1 1-16,0-1-2 0,0 1 3 15,0-2 1-15,0-1-3 0,0 3 3 0,0-2-1 16,0 1-4-16,1-3 3 0,-1 4-4 16,0-1 5-16,0 1-2 0,0-2 2 0,0 1 0 15,0-1-3-15,0 4-1 0,2-2-3 16,0 0 4-16,1-1 2 0,-1 2-1 16,0-1 4-16,-2-1-4 0,1-1 0 0,4 1-1 15,0 1 0-15,-3 0 1 0,-1-2 2 16,1-1 0-16,1-1-2 0,-1 3-2 15,2 0 5-15,-1-3-3 0,-2 2 1 0,1-2-1 16,0 1 2-16,5 0-3 0,-6-1 2 16,2-1 1-16,3 3-1 0,-2-3 3 0,-2 1 2 15,3-1-4-15,2 1 0 0,-4 0-2 16,4-2 3-16,-2 1 2 0,0 0-1 0,3 0-7 16,-3-2 1-16,1 2 1 0,5-2 2 15,-8 2-4-15,8-2-1 0,-5 2 8 16,4-2 4-16,-1 2-8 0,-1-2-3 0,3 0 2 15,-2 1-1-15,-1-1 1 0,2 3 0 0,1-1-2 16,-5 0 4-16,2-2-1 16,5 2 1-16,-4-2 0 0,-1 1 1 0,1 1 0 15,-1-1-5-15,0-1-2 0,1 2 6 16,-1-2 1-16,0 0-4 0,-4 3 3 0,5-3 2 16,-1 1 1-16,-2-1-1 0,-6 0-4 15,15 0 3-15,-6 0-5 0,-3 0 5 0,3 0-5 16,-1-1 2-16,0-2-3 0,1 3 4 15,-3 0 3-15,3-2-6 0,-4 2 1 0,5-1-2 16,-5 1 0-16,-5 0 2 0,13-2-1 16,-5 2 6-16,-8 0-7 0,11-1-5 0,-7 1 6 15,-4 0-2-15,11 0 3 16,-11 0-2-16,10-2-3 0,-10 2 3 0,4 0-1 16,-4 0-5-16,0 0 0 0,11-2-6 15,-11 2-14-15,3 0-15 0,-3 0-38 0,0 0-41 16,0 0-48-16,0 0-103 0,0 0-201 15,0 0 16-15</inkml:trace>
  <inkml:trace contextRef="#ctx0" brushRef="#br0" timeOffset="16839">13048 4166 1160 0,'0'0'-76'0,"0"0"22"16,0 0 25-16,0 0 25 0,4 4 11 15,-4-4 23-15,0 0 3 0,0 0 20 0,0 0-6 16,0 0 1-16,0 0 2 0,0 0-1 16,15-6 2-16,-11 4-3 0,-4 2 11 0,11-1-13 15,-5-3 3-15,-2 1-3 0,3 1-6 16,1 0-7-16,1 0-3 0,1 1-3 0,-2-1-3 15,4-2-6-15,3 3-2 0,0-1 4 16,4-2-2-16,2 2-1 0,2-2-3 0,4 3 0 16,0-4-10-16,1 3 1 15,1-2-15-15,1 3-12 0,-7 1-15 0,2-2-30 16,-10 2-47-16,2-2-33 0,-5 2-58 16,-2 2-234-16,1 0 51 0</inkml:trace>
  <inkml:trace contextRef="#ctx0" brushRef="#br0" timeOffset="23235">23884 4209 1061 0,'0'0'-76'15,"0"0"16"-15,0 0 17 0,3-4 22 16,-3 4 5-16,0 0 27 0,8-1 3 0,-8 1 0 15,5 0 4-15,-5 0 18 0,7 0 2 16,-7 0 9-16,8-2-2 0,-8 2 6 0,9 0 5 16,-3 2 0-16,3-2-5 0,-9 0 1 15,16 0 3-15,-7 0-7 0,1 0-4 16,-2 1-1-16,5-1-1 0,-1 2-7 16,-2 0 0-16,0 0-5 0,0-2 3 0,0 2-4 15,2-1-8-15,-2 1-1 0,-4 2 0 16,7 0-2-16,-7 1-3 0,2 0-5 0,1 0 5 15,-1 2-5-15,1 1 1 0,-3 2-1 16,2 3 3-16,-6-2-4 0,5 3 1 0,-5 4-2 16,-1-6 3-16,-1 3-1 0,0 4 4 15,0 4-8-15,0 1 8 0,-3 1 1 16,-2 1-1-16,1 1 3 0,0-3-6 0,-6 10 2 16,-3 0-3-16,2 0 1 0,3-1 1 0,-2-2-3 15,1-2 0-15,-1 1 2 16,2-3-1-16,-5 7 2 0,2-8-4 0,1 8 1 15,-1-2-1-15,1-3 1 0,1-1-3 16,-4 3 0-16,8-6 5 0,-4-2-5 0,3 2 5 16,-2-3-4-16,-3 2 2 0,3 9 1 15,0-7-1-15,-2-2 0 0,3 7 1 0,-3-2-4 16,5-5 0-16,-2 2 3 0,-1 8-5 16,3-3 5-16,2-5 0 0,3 5-2 0,-2-2 0 15,4 15 0-15,0-4 1 0,2 1-4 16,0 1 5-16,1 0-2 0,-2-3 1 0,4 0 2 15,-4-2-2-15,4-1 1 0,1 0 0 16,-1 0-2-16,-1-3-1 0,3-7 0 16,-3 0 3-16,3-4-2 0,-4 0 2 0,6 2-4 15,0-4 2-15,-3 1-2 0,2 0 1 16,0-2-2-16,2-1-2 0,0 0 4 16,-1-2-2-16,-1-2 1 0,5 1-2 0,-1 2 1 15,-3-5-1-15,1-2 2 0,5 4 0 16,-2-2 1-16,0-4-6 0,0 2 3 0,0 0-1 15,-2-1 1-15,4 1-1 0,0-1 0 16,-2-2 2-16,0 3-4 0,0-2 2 0,1-1 0 16,-1 0 2-16,2 2 0 0,0-2 1 15,0 1-2-15,3-1 2 0,-3 0 2 16,-1 1-4-16,-1 0 2 0,2 0 2 0,0-4 2 16,-2 3-5-16,0 2 2 0,-3-3-1 15,3 1 0-15,0 0 9 0,-5-2-12 0,5 4 1 16,-5-3 1-16,1-1 0 0,-1 0 0 15,-1-2-4-15,-3 0 3 0,0 0-2 0,0 3 1 16,1-3 0-16,-4 1-2 0,4-3-1 16,-2 1 0-16,-3 0 1 0,-2-2 1 15,8 2-4-15,-8-2 3 0,5 5 4 0,-5-5-1 16,3 2 2-16,-3-2-1 0,0 0-3 0,5 3 2 16,-5-3 1-16,0 0-4 15,0 0 6-15,0 0-5 0,0 0 0 0,-13 4 0 16,6-2 0-16,2 1-2 0,-5 1 0 15,5 0 2-15,-3 1-1 0,-6 2-1 0,4-2 7 16,0 4-7-16,-3 0 5 0,-6 4-1 16,5-3-3-16,-5 5 1 0,-1 1 1 0,-5 6 1 15,5 2 1-15,-5 3 0 0,1-1-2 16,3 0 2-16,1 4-1 0,-4-3 1 0,8 4-1 16,-3-1 2-16,-1 2-1 0,5 2 4 15,2 1-2-15,0-4 3 0,0 3-4 0,2 2 1 16,6 1-1-1,-4-3-2-15,3 3 1 0,-1-1-1 0,5-5 1 16,-2-6 2-16,4 5-3 0,0-3 1 0,0 1-3 16,0 3 2-16,3-3-1 0,-2 1 4 0,1 10-3 15,3-7 0-15,-1 6-1 0,0 0 0 16,2-1 6-16,0-3 1 0,1 2-3 0,-1-2 0 16,3 3 0-16,-4-11 2 15,2 0 0-15,1 8 3 0,1-5-5 0,-3-4 0 16,4 5 2-16,2 2-3 0,-4-4 4 0,-3-6-2 15,7 12 4-15,-7-7-6 0,2-2 3 0,-1 10-5 16,3-6 9-16,-1 5-5 0,-1-4 1 16,-2 4 1-16,2-4 1 0,-3-4 0 0,3-1 1 15,-3 3-2-15,2-1 2 16,-2 0-1-16,0-1 0 0,-2 1 3 0,3-1-6 16,-3 0 5-16,1 1 2 0,-3 1-1 15,3-2-4-15,1 2 5 0,-4-6-6 0,0 5 1 16,0-5 2-16,-2 6-4 0,2 0 2 15,-2 1-4-15,-1-1 4 0,3-1-2 0,0-2-1 16,-3 2-1-16,1 0 2 0,-3-2-3 16,3 0 0-16,-2 1 0 0,0-2 1 0,-1 0-2 15,0 0 0-15,-2-2-1 0,3 1 1 16,0-1-2-16,-3 1-2 0,1 0 2 0,-3-2 0 16,6 1 0-16,-4-1-1 0,3 1-1 0,-5 0 0 15,4 0 0-15,-2-1-3 16,1 0-1-16,-5 1-2 0,3 1-1 0,0-2-3 15,-7 8 2-15,5-5 1 0,-2-4 0 16,-2 11-3-16,1-7 8 0,5-1-7 0,0 0 0 16,-1-1 3-16,-4 8-1 0,5-7-1 15,-1-1 2-15,6-5 2 0,-6 5-12 0,3-6 1 16,-1 0-2-16,6-3 1 0,-3-1 2 16,-3 0-2-16,5-1-1 0,-4 3 3 0,-1-3 2 15,4 0-2-15,-8 1 3 0,4-3 3 16,0 3 1-16,-5-1-5 0,2-3 2 0,0 1 4 15,-7 1 3-15,6 1-1 0,-8 4 1 16,6-5-1-16,-5 3 3 0,1 0 0 16,-8 6-2-16,3-6 2 0,6-1-1 0,-3 1-3 15,1-4-5-15,1 1-5 0,0-1-5 16,0-1-6-16,2-1-12 0,1-1-20 0,0-5-28 16,2 5-24-16,2-6-36 0,-1 0-40 15,4 0-76-15,-5-4-376 0,9 1-135 0</inkml:trace>
  <inkml:trace contextRef="#ctx0" brushRef="#br0" timeOffset="25727">23964 10481 1600 0,'0'0'-100'16,"0"-5"26"-16,0 5 16 0,0-4 16 15,2 1 17-15,-2 3-5 0,0-6 22 0,0 6 8 16,0 0 12-16,2-7 3 0,0 4-1 15,0 1 0-15,-2 2 5 0,5-6 7 0,-5 6-4 16,4-3 5-16,-3 1 2 0,6 0-6 0,-7 2 2 16,8-3-2-16,1 3-3 0,-1-2-4 15,0 0 2-15,4 0-3 0,-2 2 1 16,-2 0 1-16,2 0 0 0,3 0 3 16,0 0 3-16,0 0-7 0,-1 0 2 0,3 2 2 15,-1-2 0-15,-2 0-2 0,2 2 0 16,-1-2-1-16,-1 4-5 0,1-3 0 0,-1 3-5 15,-2-1 6-15,-2 3-4 0,4-1 1 16,-4 2-2-16,-3 2 2 0,5-2 1 0,-5 2-1 16,0 2-1-16,-1 0 3 0,0 0-3 15,-2 1 0-15,-2 0 7 0,0 4-3 0,0-1 4 16,0 0-1-16,-2 4 4 0,1-1-3 0,-2 3 1 16,-3 2 2-16,3-4-1 0,0 6-1 15,-6-1 3-15,3 12 0 0,-3-9-1 16,3-3 3-16,-1 1-4 0,-1 9-1 15,2-10 0-15,-2 1-1 0,2 0-2 0,-1-1 0 16,0 1 1-16,2-1-3 0,-2 1 2 16,1-3-3-16,-2 4 7 0,3-2-4 0,-1 3 0 15,3-3 0-15,2 2-4 0,-1 0 3 16,0 1 1-16,2 0-2 0,0 1 1 0,4 10-2 16,-3-8 1-16,4-4 2 0,5 10-4 15,-3-2 2-15,-1-7 0 0,3-1-4 0,-6-3 3 16,6 1 0-16,-3 1-4 0,3-4 1 15,-5 1-1-15,5-1-1 0,-4 2-2 16,0-7 2-16,3 7-2 0,-6-4 2 0,5-2 0 16,-4 2-2-16,4-1-2 0,-2-2 2 15,-2 2-1-15,2 0 0 0,-1-2-1 0,-1 0 3 16,0-1-2-16,4 1-2 0,-4-2 0 16,4-2 2-16,0 1-1 0,-4-2 1 0,8 1 2 15,-2-1-3-15,1-1-2 0,0-1 2 16,3-1 0-16,-1 0-2 0,3 3 3 0,4-4 1 15,-1-1-4-15,-5-1 1 0,7 0-2 16,-3 2-1-16,1-3 0 0,-3 0-1 0,2-3 0 16,-2 3-4-16,2-2 0 0,-3-2 0 15,-1-2-3-15,2 2 4 0,-2-4-2 16,1-1 3-16,-1 1 3 0,-3-4-2 0,0 0-3 16,3 1 2-16,-5 0 2 0,3 0 0 15,-3-2 0-15,-1 2 4 0,-1-2 0 0,0 5 1 16,-5-1-1-16,4-2 2 0,-3 3 0 15,1-1 0-15,-3 2 1 0,0 3-6 0,-3-9 2 16,1 6 1-16,-3-3 0 0,0 6 4 16,5 0-7-16,-13-2 1 0,4 4 2 0,-1-2-2 15,2 4 2-15,-2-2 2 0,-2 3 0 16,0 2 1-16,4-2 1 0,-5 4 3 0,1-2-1 16,-1 0-3-16,1 6 4 0,1-1 1 15,0-1-2-15,-1 3 1 0,4 0 3 16,-5 2-3-16,3 2 3 0,-2-4-1 0,2 4-1 15,4-2 2-15,-4 4 2 0,3-2-2 16,1-2-2-16,-2 1 0 0,2 1-2 0,-1 2 1 16,2-4 0-16,2 9 0 0,-2-6-3 15,-1 3 2-15,5 3-3 0,-2-1 3 0,1 0-5 16,0 0 1-16,-1 3 0 0,1 0-3 16,2 1 7-16,0-6-6 0,0 6 0 0,0-1 0 15,0-5 1-15,0 6 2 0,0-1-6 16,0 2 2-16,0-5-1 0,2 0 5 0,-2 1-2 15,0-2 0-15,3-2-2 0,-3-1 0 16,0 0 1-16,2 3-3 0,-2-5 2 16,0 1-1-16,0 1-2 0,0-2 2 0,-2 0-3 15,2 1 4-15,-5-2 0 0,5 2 3 16,-1 0 0-16,-1 0-1 0,-3-1 1 0,1 0 3 16,1 1-1-16,2-1 3 0,-3 1-2 15,-1-1 2-15,3 0-5 0,-2-3 3 0,2 3-2 16,-2 1-1-16,1-3 2 0,0 4-6 15,-2-4 3-15,-2 2-2 0,4 1 3 0,-4-3 7 16,5 4-10-16,-4 2-3 0,-1-3 4 16,4 1 0-16,-6 2-1 0,5 0-1 0,-2 0 1 15,1-2 0-15,2-2-2 0,-2-1 1 16,-2 1 2-16,4 0-3 0,-4-1-1 16,4-4-6-16,-2 5-1 0,1-4 5 0,0 1-5 15,-3-1 0-15,3-1 3 0,0-1 1 16,0 2-3-16,-3-3-2 0,6 1 3 0,-4 1 0 15,-2-4-4-15,4 3 8 0,1-4-7 16,-5-1 6-16,5 2-8 0,-2-1-3 0,-3 0-1 16,5-3 2-16,-1 2 1 0,-2-1 4 15,1 0 1-15,1 0 1 0,0 2 2 16,1-2-1-16,-5-1-2 0,6 0 2 0,-4 1-1 16,-2 2 1-16,4-1-1 0,-2-1 10 0,-2-1-9 15,4 2 2-15,-4-2 0 0,5 1-2 16,-2-3-1-16,0 4 1 0,-1-2 0 15,4-1-1-15,-3 0 3 0,-3 1-4 0,5-1-1 16,-2 1-1-16,-3 2 0 0,5-2 2 16,-1 1 4-16,-2-3 1 0,0 3-1 0,0-2-1 15,-2 1 3-15,5 1-2 0,-2-2 0 16,-3 2 2-16,5-1-1 0,-4 1 0 0,4-2-1 16,-2-1 4-16,0 2-1 0,0-2-2 15,-1 1 3-15,5-4 0 0,-3 6-1 0,-2-4-2 16,-2 2-5-16,6-1 2 0,-3-1-6 15,-1 2-1-15,0-3-3 0,2 1-4 0,-4 3-3 16,4-4 2-16,-4 1-2 0,2 0-9 16,0 2-1-16,-4-2-4 0,3 0-2 15,-1-1 0-15,1 1-7 0,0 1-9 0,6-3-7 16,-13 1-18-16,7-1-21 0,6 0-22 16,-10-1-46-16,6-2-84 0,-3 0-262 0,4-1-18 15</inkml:trace>
  <inkml:trace contextRef="#ctx0" brushRef="#br0" timeOffset="29138.99">26004 6027 1360 0,'2'-6'-11'0,"-2"4"14"15,2-2 5-15,-2 4 12 0,3-4 11 0,-3 4 7 16,0-3 11-16,0 3 4 0,0 0 4 16,0 0-3-16,0 0 3 0,0 0 4 0,0 0 4 15,0 0 1-15,0 11 4 16,0-3-3-16,0-1 0 0,0 4 2 0,-3 2-1 15,1 3-3-15,-2 4 2 0,1 1 1 16,-2 4-5-16,-2 11-1 0,1 2 1 0,-4 1-7 16,-2 0-3-16,0 0-3 0,4-1-3 15,-2 0-4-15,-1-1-7 0,-2 2 2 0,3-2-5 16,2-1-2-16,-3-5-6 0,2-4-6 16,6-4-7-16,-4-6-12 0,2 1-16 0,4-5-25 15,-3 1-36-15,1-1-44 0,1-4-52 16,0-1-59-16,6 0-117 0,-1-6-77 0,1-2-135 15,-4 0-62-15</inkml:trace>
  <inkml:trace contextRef="#ctx0" brushRef="#br0" timeOffset="29651">26626 6176 1532 0,'0'0'-16'16,"-5"-4"18"-16,3 0 4 0,2 4 17 15,0 0 24-15,-6-1 11 0,6 1 12 0,0 0 7 16,-14 3 2-16,6-3 3 0,0 4 3 15,-2 2 2-15,-3-3 0 0,0 5 2 0,-5 3-2 16,-4 1-3-16,6 1 0 0,-11 4-5 16,0 5-7-16,2-1 2 0,-2 2 0 0,2 4-6 15,0-3-6-15,5 0-4 0,-2 4-8 16,4-2-2-16,-1 2-2 0,4-8-6 0,7 1-5 16,-3-1-3-16,7-2-2 0,-1 1-4 15,4-6-4-15,-1 5-2 0,4-4 1 16,2-2-7-16,5 3-8 0,-1-4-3 15,4-1-4-15,5-3-5 0,0-2-10 0,4-1 4 16,-2-2-8-16,4-2 6 0,-2-2-1 16,0 0 2-16,-3-3 0 0,2 3-1 0,-2-3 1 15,-1-4 5-15,0 2 3 0,-4 0 3 16,-1-1-3-16,-4 1-1 0,-3 0 4 0,-1 0-6 16,-1 0 3-16,-3 0-2 0,-3 0 0 15,-4 0-10-15,-3 1-9 0,-2 1-7 0,-5 1-23 16,-2 1-24-16,2-1-30 0,-2 2-36 15,4 2-43-15,-1-2-68 0,4 2-146 0,0 0-255 16,2 0-154-16</inkml:trace>
  <inkml:trace contextRef="#ctx0" brushRef="#br0" timeOffset="30263">27211 6235 1648 0,'0'0'-105'0,"-9"-5"22"0,9 5 18 0,-4-3 27 16,4 3 8-16,-4-2 19 0,4 2 12 15,-7-2 16-15,7 2 10 0,-3-3 5 16,3 3-4-16,0 0 3 0,0 0 3 15,-13 3 5-15,4 1 4 0,6 1 4 0,-7 1 6 16,5 4-1-16,-4 1 9 0,1 2-5 16,-3 7 4-16,-1-2 1 0,2 3 0 0,-7 9-2 15,2-2 4-15,-2 6-7 0,4-2 1 16,1 4-4-16,-1-5-2 0,6-2-6 0,-1 3 6 16,4-3-14-16,0-4-5 0,2-4 2 15,4-3-6-15,1 3-1 0,-2-4-3 0,6 0-3 16,-2-1 0-16,4-3-4 0,2-2-3 15,-3-1 2-15,4-5-2 0,2 1-4 0,0-4-4 16,0-1 2-16,1-1-1 16,0-1-1-16,0-4 1 0,2-1-3 0,0-6 3 15,-5 2-1-15,-1-3-1 0,-3 0-1 16,1-1-6-16,-4-1 2 0,0 4-1 0,-3 0-2 16,-4 1-3-16,0-1-5 0,-5 2-8 15,-1 1-9-15,-2 2-12 0,-1 1-14 0,0-1-30 16,-2 5-43-16,6-3-55 0,-1 2-76 15,1-3-420-15,1 3-174 0</inkml:trace>
  <inkml:trace contextRef="#ctx0" brushRef="#br0" timeOffset="30493">27398 6544 1734 0,'0'0'-69'16,"0"0"21"-16,0 0 6 0,5 3 25 16,-5 3 18-16,0-3 22 0,0 3 10 0,-2 3 8 15,1 0 3-15,-1 5 0 0,-1-2-4 16,1 3-1-16,-2-1-6 0,0 1-2 0,0 0-10 16,-1-2-19-16,4 1-26 0,-1-3-36 15,-1 0-56-15,1-1-65 0,4-3-339 16,-2-1-25-16</inkml:trace>
  <inkml:trace contextRef="#ctx0" brushRef="#br0" timeOffset="30642.99">27614 6266 1339 0,'-2'-9'-11'0,"2"3"10"15,-2 1 0-15,-1 1 3 0,3 4-2 16,-2-6 1-16,2 6-28 0,-2-4-34 0,2 4-44 15,0 0-93-15,9 0-121 0,-9 0 164 0</inkml:trace>
  <inkml:trace contextRef="#ctx0" brushRef="#br0" timeOffset="30863.99">27695 6446 981 0,'-6'-2'92'0,"-2"4"14"0,8-2-7 0,-9 0-7 16,9 0 3-16,-5 0-1 0,5 0 6 16,0 0-2-16,0 0-7 0,0 0-12 0,0 0-9 15,0 0-4-15,0 0-16 0,0 0-14 16,20-4-19-16,-12 3-24 0,7-1-23 16,-3-2-26-16,3 0-41 0,2 1-39 0,0-4-41 15,-2 0-72-15,1 3-232 0,-2-3 12 16</inkml:trace>
  <inkml:trace contextRef="#ctx0" brushRef="#br0" timeOffset="31164">27754 6180 1242 0,'0'0'-19'0,"-5"-4"19"15,5 4 20-15,0 0 25 0,-5-2 20 16,5 2 17-16,0 0 10 0,0 0 5 0,0 0 10 15,0 0 6-15,-9 6 10 0,9-3 7 16,0-3-1-16,2 12-12 0,-2-5 5 0,-2 1-2 16,2 4-11-16,0-2 2 0,-1 8-4 15,-2-2-8-15,1 5-3 0,-2 2-14 0,-2 4-8 16,-3 9-7-16,-1-1-6 0,4 1 1 16,-3 0-12-16,1-2-4 0,3-4-13 0,-3 6-9 15,1-8-12-15,5-1-16 0,-1-2-16 16,3-7-26-16,0 3-26 0,2-6-28 0,-1 0-36 15,11-2-53-15,0-3-56 0,4 3-87 16,10-5-139-16,3-2 46 0,11-2-112 16,8-4-40-16</inkml:trace>
  <inkml:trace contextRef="#ctx0" brushRef="#br0" timeOffset="33851">25956 11426 1369 0,'0'0'-29'0,"0"-4"22"16,0 4 23-16,0 0 6 0,-2-3 16 15,2 3 15-15,0 0 13 0,-3-5 14 0,3 5 7 16,0 0 0-16,0 0 2 0,-4-3-2 0,4 3-2 16,0 0 0-16,0 0-6 0,0 0-2 15,0 0-5-15,0 0-6 0,7-5-2 0,-7 5-7 16,12 0-3-16,-4 0-7 0,2 0-4 16,4 0-5-16,0 0-6 0,1 2 1 0,2-1-6 15,0-1-3-15,0 3-3 16,-1-1 1-16,5 3-7 0,-2-2 3 0,-5-1 4 15,6 4-10-15,-3 0-1 0,-3 0-4 16,0-2-1-16,-1 4 0 0,-2-2-1 0,-5 0-3 16,1 2-3-16,-4-1 1 0,2 0 3 15,-7 1 0-15,-1-1-1 0,2 1-1 0,-6 0 4 16,-1 1-2-16,-3-1-1 0,1-1 3 16,-5 3-8-16,2-3 5 0,5-1 0 0,-4-1-3 15,2 1 2-15,0 0 2 0,5-2-4 16,-4 0 0-16,5 0-2 0,-3-1 1 0,3 1-4 15,0-2 0-15,0 1-1 16,-1 0 1-16,5-3 1 0,-1 5 2 0,-1-3-3 16,2-2 6-16,2 9-5 0,-1-4 1 0,4-2 0 15,-3 2 3-15,3 2-4 0,-4 0 2 16,6 0 1-16,0 3-3 0,-4 0 2 0,4 1 1 16,-4 0 0-16,-1 2 0 0,3-1-4 15,0-1 4-15,-4 2-1 0,-1 0 0 0,0 1 3 16,-4-3 1-16,0 3 0 0,-1-3 1 15,-3 0 5-15,-2 1 2 0,0-3 3 0,-5 2 5 16,-2-4 4-16,-3 2-5 0,-2-4-2 16,-1 1 2-16,-4-3 0 0,-1-1-4 0,5 1-5 15,0-6-15-15,4 1-18 16,2 1-32-16,0-3-39 0,7-2-59 0,0-8-62 16,7 5-71-16,6-2-139 0,1-1-180 15,6 0-108-15</inkml:trace>
  <inkml:trace contextRef="#ctx0" brushRef="#br0" timeOffset="34319">26440 11602 1590 0,'0'0'-43'0,"-3"-4"14"0,0 1 12 16,3 3 10-16,0 0 25 0,-2-4 17 0,2 4 7 16,0 0 9-16,0 0 3 0,0 0-1 15,7-6-4-15,-7 6-9 0,0 0 4 0,12 2-3 16,-12-2-1-16,13 2 3 0,-10 0 0 16,6 2-3-16,-3-1-2 0,4 3 3 0,2 0-2 15,-4 1-2-15,0 1-1 0,1-1-1 16,-3 2-6-16,3 3 0 0,-4 0-1 0,2-2-4 15,-3 2-3-15,-2 2 0 0,-2-4-1 16,4 2-4-16,-8 1 1 0,0 2-1 16,0-3 2-16,-3 3-2 0,-1-2 4 0,0 2 4 15,-3-3 2-15,-2 0 2 0,1 0 5 16,-1-1 0-16,5-2 6 0,-2 2-2 0,1-4-3 16,3 0 4-16,-1 0 0 0,4-3 3 15,-2 0-5-15,-2 1-4 0,6-2 2 0,1 1-4 16,0-4-4-16,1 7-1 0,6-5-4 15,1 3-4-15,5-3-7 0,4 0-15 0,2 2-9 16,4-3-30-16,0-1-27 0,9 6-20 16,-2-6-39-16,5 1-45 0,-2-2-43 0,11-1-91 15,-6 2-115-15,6-4-158 16,-9 3-81-16</inkml:trace>
  <inkml:trace contextRef="#ctx0" brushRef="#br0" timeOffset="34799">27154 11313 1563 0,'-5'-3'-22'0,"5"3"24"16,-2-5 13-16,2 5 15 0,-1-6 9 0,1 6 8 16,0 0 2-16,-4-2 2 0,4 2 15 15,0 0 8-15,-7 10 3 0,6-4 0 0,-2 5 0 16,-1 0 4-16,-2 3-2 0,1 2 0 16,-4 6 2-16,4 0-5 0,-3 13-8 0,-4-2-2 15,4 3-6-15,2 0-6 0,-2 0 1 16,3-8-5-16,4 0-7 0,-1-1-4 0,-1-1-2 15,3-3-3-15,3 2-1 0,2-3-2 16,2 1 5-16,1-4-16 0,2 2-1 16,3-4-5-16,-1-4-2 0,3 1-2 0,2-3-7 15,-2-6 6-15,2 2-13 0,-2-5 0 16,0 2 0-16,-3-4 0 0,-1-2 4 0,1 0-6 16,-4-5-1-16,1 0 4 0,-5-1-2 15,0-4-1-15,-2 0 9 0,-2-4-11 0,-2 3-7 16,-5-4-1-16,2-2-7 0,-2 3-6 15,-1 0-16-15,-2-2-17 0,0 2-21 0,2 3-25 16,0 0-37-16,-3 0-38 0,8 1-74 16,0 3-180-16,3-1-170 0,3 0-105 0</inkml:trace>
  <inkml:trace contextRef="#ctx0" brushRef="#br0" timeOffset="35015.99">27483 11549 1674 0,'0'0'47'16,"0"0"10"-16,0 0-4 0,5-2-4 16,-5 2-2-16,0 0 18 0,2 6 18 0,-2-1 14 15,0 3 7-15,-2 2-3 0,-3 1-5 16,3 6-7-16,-2-2-8 0,0 4-9 0,-1 0-8 16,4-1-4-16,-3 1-9 0,4 1-18 0,-3-1-26 15,3-1-32-15,0 0-42 16,3-3-52-16,-3-2-54 0,4 0-60 0,0-2-129 15,5-3-302-15,-1 0-159 0</inkml:trace>
  <inkml:trace contextRef="#ctx0" brushRef="#br0" timeOffset="35154.99">27752 11343 1711 0,'-10'-13'-68'0,"3"2"8"0,3 0 8 0,-2 6 0 15,2-2-14-15,2 1-13 0,0 1-29 0,2 1-67 16,0 4-183-16,2-10 129 0</inkml:trace>
  <inkml:trace contextRef="#ctx0" brushRef="#br0" timeOffset="35661.99">27906 11341 1066 0,'0'0'75'0,"0"0"10"0,0 0-1 16,0 0 5-16,0 0 5 0,0 0 3 0,0 0 2 16,0 0-13-16,0 0-7 0,0 0-7 15,0 0-11-15,0 0-8 0,14 2-9 16,-3-1-14-16,1-1-22 0,3 3-23 0,0-1-36 16,1-2-44-16,-1 0-47 0,2 0-55 15,-2 0-355-15,-3 0-54 0</inkml:trace>
  <inkml:trace contextRef="#ctx0" brushRef="#br0" timeOffset="35700.99">27851 11173 1437 0,'-7'-4'13'0,"5"1"35"0,-2 1 18 0,0-2 16 0,4 4 11 0,-6-2 5 0,6 2 4 0,-4-3-3 0,4 3-7 0,-5-4-4 0,5 4-13 0,0 0-8 0,0 0-5 0,0 0 6 0,-3 9 3 0,3-2 0 0,0 2 2 0,0 0 0 0,0 5 2 0,0 2-6 0,-3 0 1 0,3 6 4 0,-2 5-4 0,0 0-8 0,-5 9-7 0,6 4-7 0,-4-1 1 0,-1-3-7 0,2 4 0 0,-5-4 2 0,8-4-13 15,-4-6-8-15,1 3 8 0,1-3-6 0,1 1-7 0,1-2-2 0,1-5-16 0,1-1-16 0,4 2-21 0,2-4-34 0,3-2-39 0,7 0-53 0,-1-3-68 0,9-3-90 0,14-4-167 0,3 0 42 0,1-2-146 0,6-4-91 0</inkml:trace>
  <inkml:trace contextRef="#ctx0" brushRef="#br0" timeOffset="40570.99">3308 7957 417 0,'0'0'59'0,"0"0"18"16,0 0-41-16,0 0-20 0,0 0 28 16,0 0-19-16,0 0 9 0,0 0-11 0,0 0 2 15,0 0 6-15,0 0 3 0,0 0-4 0,0 0 9 16,0 0-2-16,6 2 5 0,-6-2-16 15,0 0 16-15,0 0-7 0,4 2 2 0,-4-2-1 16,0 0 6-16,0 0-10 0,8 0 4 16,-8 0-4-16,0 0 5 0,5 3-8 0,-5-3 0 15,10 0-2-15,-10 0-6 0,11 0 2 16,-11 0 2-16,8 0 1 0,-8 0-4 0,13-3 4 16,-5 6-8-16,1-3 0 0,-9 0 7 15,16 0-4-15,-9 0-1 0,3 0-2 16,0 0 4-16,2-3-2 0,-2 3-4 15,5 0 3-15,-5-2-1 0,3 2-1 0,4 0-3 16,-1 0 3-16,-2 0-7 0,3 0 0 16,3 0-4-16,-4 0 6 0,10-2-5 0,-8 2-3 15,5 0 4-15,-1-1-1 0,-2 1-3 16,4-2 1-16,-4 2 3 0,1 0-1 0,5 0-5 16,-5 0-1-16,1 0 5 0,2 0-1 15,-1-2 1-15,-2 0-2 0,1 2-1 0,5 0-4 16,-5-2 5-16,1 0-4 0,5 1 4 15,-3 1 2-15,2-2 2 0,-2 2-7 0,2-2-2 16,-2 2-1-16,0 0 6 0,3 0-2 16,-2 0 1-16,2 0 5 0,-3 0-4 15,3 0 0-15,-1 0-1 0,-2 0 2 0,2 2 0 16,1-2 2-16,-2 0-5 0,-5 0 3 16,4 0 4-16,-3 2-7 0,6-2 9 0,1-2-4 15,-6 4-2-15,2-4-2 0,-1 2 5 16,-1-2-4-16,0 2 3 0,1 2-3 0,1-2-1 15,-3-2 3-15,1 4-1 0,2-2-1 16,-1 2 3-16,-1-4-1 0,0 4 0 0,-1-2 1 16,2-2 2-16,-1 2 0 0,2 0 1 15,-2 0-2-15,2 0 0 0,-1 2 2 16,6-1-3-16,-10-1 2 0,3 0 2 16,2 2 2-16,-1 0-7 0,-1-2 3 0,-1 2-2 15,1 0-1-15,-1 0-2 0,0-1 5 16,1 1-7-16,5 3 4 0,-4-3 1 0,3 1 2 15,-7-1-3-15,3 0-1 0,2 0 1 16,-3 0-1-16,1 1 4 0,4-1-5 0,-4 0 2 16,1 0 0-16,-4 0 2 0,3-1-5 15,1 3 2-15,1 1-5 0,-5-3 2 0,3 1-2 16,1-1 4-16,-1 0-1 0,0 0 0 16,1-2 6-16,2 4-5 0,0-1-1 0,-6-1 1 15,5 0-4-15,-2-2 6 0,3 1-1 16,-5 1-2-16,4-2 3 0,-2 0-6 15,2 2 1-15,1 0 1 0,2-2 3 0,-4 2-6 16,1-2 2-16,1 0-2 0,-1 0 4 16,2 1-1-16,-2 3-2 0,-2-4 4 0,1 1-4 15,-2-1 3-15,3 0-3 0,-2 0 2 16,1 2-1-16,-1-2 1 0,0 2-2 0,-1-2 7 16,4 2-3-16,-3-2-3 0,0 2 2 15,0 0-4-15,2-2 8 0,-3 0-4 0,3 1 2 16,-5-1-2-16,5 2-2 0,-5 0 2 15,-1-2 3-15,-3 0-4 0,8 2 0 0,-8-2 0 16,1 0 3-16,0 0-2 16,-2 2 0-16,2-1-3 0,-3-1 2 0,0 0 1 15,1 0-1-15,2 0-1 0,0 0 6 16,-4-1-4-16,4 1-2 0,-3 0-1 0,0-2-2 16,3 2 4-16,1 0-2 0,-4 0-2 15,2-2 1-15,-1 2 1 0,-2-2-1 0,1 2 3 16,1-2 3-16,-2 2-6 0,2-1 2 15,-3 1 1-15,3 0-4 0,-3 0 3 0,1-2 0 16,0 2-1-16,1 0 0 16,1-2 4-16,0 2-3 0,-5 0-2 0,5 0 0 0,0 0 0 15,0-2 0-15,2 2-3 0,-3-2 3 16,0 2 1-16,1 0 1 0,0 0-2 16,0 0 1-16,2-2 0 0,0 4 4 0,-1-4-6 15,-2 2 2-15,4 0 0 0,-4-1 0 16,3-3 0-16,-1 4 1 0,1 0 1 0,1-1 0 15,2-1 3-15,-3 2-8 0,0-2 6 16,0 2-4-16,-1-2-2 0,1 2 3 0,4-2-4 16,-4 1 0-16,7-1 4 0,-6 2 2 15,1-2 0-15,2 0-6 0,-4 1 2 0,0 1 0 16,-1 0 1-16,1-2 1 0,2 2 1 16,-3 0-3-16,1 0 0 0,3 0-1 0,-4-2 4 15,5 2-5-15,0-2-1 16,-4 2 7-16,-2-2-2 0,4 0 0 0,-1 0-3 15,4 1 3-15,-6-1 4 0,1 2-6 16,5-3 1-16,-6 3-3 0,1-2 4 0,3 0 1 16,-3 2-3-16,0-2 2 0,2 2-2 15,-2-1 4-15,4-1-2 0,-2-2 0 0,0 4 0 16,-1-2 0-16,-1 1 0 0,5-1-1 16,-2 2 2-16,1-4-1 0,-4 4-2 0,6 0 4 15,-4-4-1-15,2 4-2 0,0-2 1 16,0 1 0-16,3-1 0 0,-6-1-1 0,5 3 1 15,-4-2 1-15,1 0-2 0,2 1-2 16,-1 1 3-16,0-2-1 0,0 0 3 16,-2 2-2-16,-1-2 2 0,2 0 0 0,-1 2 0 15,-3 0-8-15,1-2 3 0,-2 1-3 16,2 2 2-16,-2-2 1 0,-3 1 2 0,3 0-5 16,-2-2 6-16,-1 2-2 0,-2 0-2 15,1 0 5-15,-1-2-3 0,2 2-1 0,0 0 3 16,0-2-3-16,-4 2 1 0,3-2 3 15,-1 2-3-15,-1 0 3 0,-1-2 3 0,1 2-5 16,-3 0-2-16,2-2 2 0,-8 2-1 16,13 0 2-16,-13 0 2 0,11 0 0 0,-11 0-5 15,8-1 6-15,-8 1-3 16,8 0 0-16,-8 0-3 0,9-2 3 0,-9 2 0 16,5-3 1-16,-5 3-1 0,12 0 2 15,-12 0-2-15,5-2 2 0,-5 2-1 0,7 0-1 16,-7 0 1-16,0 0-4 0,6-2 4 15,-6 2-1-15,0 0 4 0,9 0-2 0,-9 0-5 16,0 0 1-16,0 0 3 0,0 0 0 16,0 0 2-16,6-1 1 0,-6 1-4 0,0 0-2 15,0 0 1-15,4-2 0 0,-4 2 2 0,0 0-1 16,0 0-1-16,0 0 1 0,0 0-2 16,0 0 5-16,0 0-5 0,0 0 3 0,0 0-2 15,4-2 0-15,-4 2 2 16,0 0-4-16,0 0 3 0,0 0 1 0,0 0-2 15,0 0-4-15,0 0-2 0,0 0-3 16,0 0-5-16,0 0-11 0,0 0-7 0,0 0-10 16,0 0-27-16,0 0-16 0,-11-6-35 15,11 6-41-15,-5-1-77 0,5 1-307 0,-7-5-49 16</inkml:trace>
  <inkml:trace contextRef="#ctx0" brushRef="#br0" timeOffset="43807.57">8838 8736 1336 0,'5'4'-96'0,"-5"-4"16"0,0 0 20 16,3 2 9-16,-3-2 11 0,9 1 12 0,-9-1 20 15,8 4 4-15,-3-4 12 0,-5 0 7 0,10 0 0 16,-4 3 19-16,-6-3-3 0,11 2 1 16,-7-2 3-16,-4 0 3 0,12 0-1 0,-5 1-1 15,1-1 2-15,3 0-1 0,-5 0 3 16,4 0-5-16,3 0 0 0,-1 0-7 0,1 0 0 16,-1 0 1-16,3 0-3 15,0 0 0-15,2 0 2 0,2 0-5 0,0 0-1 16,3 0-2-16,-2 0-2 0,0 0 0 15,4-1 1-15,-3-1-2 0,4 2-2 0,-1-3 6 16,1 1-8-16,-3 2 5 0,-1-2-1 16,3 1-1-16,-1 1 3 0,-1-2-3 0,1 0-4 15,1 2 3-15,-1-2-4 0,2 2-1 16,0-2 0-16,2 0 3 0,1 1 3 0,1 1-1 16,-4-2-3-16,3-1 2 0,-3 1 2 15,7 1 1-15,-10 1-6 0,8-2 5 0,0 2-2 16,-8 0 2-16,3-2-2 15,-2 4-8-15,1-4 1 0,-3 0 2 0,1 2-4 16,2 0 5-16,-3-1-6 0,-1 1 5 0,4-3-2 16,-3 3-3-16,2-2 2 0,0 0-3 15,-2 1 0-15,2 1 5 0,1-2-5 0,-4 2 2 16,3 0-1-16,2 0 0 0,-3 0 1 16,-2 0 2-16,4 0-2 0,-8-2 0 0,8 2-4 15,-8 0 3-15,1 0 3 0,5 0-5 16,-7 0-1-16,3 0 4 0,-1 0-4 0,0 0-4 15,-1 0-4-15,-4 2-6 0,3-2-11 16,0 0-10-16,-3 0-18 0,1 2-26 0,-3-2-43 16,-3 1-25-16,1-1-44 15,-4 0-346-15,-4 0-40 0</inkml:trace>
  <inkml:trace contextRef="#ctx0" brushRef="#br0" timeOffset="45503.64">6341 9488 1362 0,'0'0'-59'0,"0"0"21"16,-7-4 16-16,7 4 10 0,0 0 20 0,0 0 3 16,0 0 2-16,0 0 15 0,-3-2 10 15,3 2-9-15,0 0 10 0,0 0-2 0,0 0 7 16,0 0-9-16,0 0 6 16,0 0-5-16,0 0-5 0,0 0-3 0,0 0-3 15,0 0 3-15,0 0 3 0,0 0-4 0,0 0-1 16,0 0-1-16,20 2-3 0,-12-2-2 15,5 0 4-15,-2 2-1 0,4-2 5 0,-2 0 0 16,7 2-3-16,1-2-2 0,0 2-4 16,-1-2 3-16,5 2-6 0,-3 0 3 0,1-2-3 15,4 1-1-15,3 3-2 0,-1-4-2 16,1 3 3-16,-2-3-6 0,7 0 1 0,-2 1-5 16,13-2 4-16,-6 1 0 0,5 0-1 15,-8 0 0-15,6 1-4 0,4-2 3 0,-12-2 1 16,2 3-1-16,-9 3 6 15,7-3-4-15,10 0 5 0,2 0 7 0,-10 0-3 16,10-3 5-16,-1 1-3 0,-2 2 5 16,4 0-4-16,-4-2-3 0,3 2 2 0,-7 0-1 15,3 0 2-15,-4 0-5 0,-6-1 1 16,0 2-1-16,11-2 1 0,-6-1-1 0,-6 4-3 16,1-6-3-16,-4 4 4 0,3-2-2 15,0 2-3-15,-1-2 0 0,13-2-4 0,-8 3 3 16,-4-2-1-16,1 1 0 0,9 0-4 15,-6 0 3-15,-7 1 2 0,2-2-4 0,3 1 0 16,8-2 3-16,-8 2-4 0,-3 0 3 16,0 0 2-16,12-2-4 0,-10 2 2 15,-4 0 2-15,3-2 4 0,0 2-2 16,-4 0-3-16,4 0 0 0,-2-1 2 0,1 1-4 16,-2 1 3-16,1-4-2 0,2 4 2 15,-5-3 2-15,2 0-1 0,0 2 3 0,1 0-1 16,-3 1 1-16,1-1 0 0,-1-1 0 15,5 1 1-15,-9 4 1 0,2-4 0 0,2 2-3 16,-2 0 0-16,0-1 2 0,0 1-2 16,5 0-1-16,-8 0-2 0,3-2 4 0,-3 2-6 15,1 0 2-15,0 0-2 0,-4 2 2 16,0-2-4-16,-5 0-5 0,1 0-10 16,-3 0-14-16,0 0-15 0,-2 0-20 0,0-2-25 15,-2 2-30-15,-8 0-34 0,7 2-51 16,-7-2-72-16,0 0-396 0,0 0-165 0</inkml:trace>
  <inkml:trace contextRef="#ctx0" brushRef="#br0" timeOffset="46563.63">3791 10194 1684 0,'-7'-2'-95'0,"7"2"14"0,0 0 27 16,0 0 4-16,-4-3 24 0,4 3 3 15,0 0 6-15,0 0 20 0,4-8 7 0,-4 8-2 16,7-5 1-16,-4 3 12 0,2-2 6 16,3 0-2-16,1 1 8 0,1-2 1 0,0 2 5 15,3-1 0-15,0 0 0 0,4 1 3 16,2-1-3-16,-3-2 6 0,6 2-9 0,0-2-2 15,1 5 0-15,4-3 3 0,3 0-4 16,-3 2-5-16,5-2-4 0,-1 4 2 0,1-1-4 16,0-2 3-16,-1 3-5 0,13 3-4 15,-6-3-2-15,10 1 1 0,-7 1-4 0,4 2-1 16,-1-2 2-16,2 2 1 16,-4-2-1-16,-4-1-4 0,-7 4 0 0,4-4 0 15,6 3-2-15,-9-2-2 0,-7 0 4 16,0 0-9-16,-1-2 8 0,-2 2-3 0,-1-2 3 15,-2 0-4-15,2 0-4 0,3 3 1 16,-4-3-6-16,-3 0-8 0,1-1-9 0,2 1-23 16,-2 0-17-16,-3 0-32 0,2-2-47 15,-2 0-72-15,2 4-341 0,-5-4-57 0</inkml:trace>
  <inkml:trace contextRef="#ctx0" brushRef="#br0" timeOffset="48602.68">3537 10882 1378 0,'0'0'-88'0,"-9"-1"18"0,9 1 21 15,0 0 14-15,0 0 2 0,0 0 18 16,0 0-1-16,0 0 14 0,-6-2 4 15,6 2 1-15,0 0 6 0,0 0 11 16,0 0 12-16,0 0 0 0,0 0 13 0,0 0 4 16,-4 5-5-16,4-5 6 0,0 0-2 15,0 0 6-15,8 7-3 0,-4-4 5 0,1-2-6 16,0 3 4-16,2-2 3 0,1 2 0 0,2-2-2 16,0 0 1-16,2-1-1 0,3 4 3 15,-3-4-3-15,7 3-4 0,0-1-3 0,-2-1-3 16,4 1 2-16,-2-2-4 0,4 1-10 15,-1 0 6-15,0 0-5 0,1 0-9 0,4 0-2 16,-4 0 1-16,7 0 4 0,-3-2-9 16,7 1 0-16,-3 1-8 0,1 1 2 15,-2-2 0-15,2 1-4 0,3-2-2 16,-5 4 3-16,2-4 1 0,0 2-3 0,-3 0 1 16,2 0-2-16,2-2 1 0,-3 2-3 15,2-1 0-15,-7-1-1 0,2 2 1 0,-4-2-2 16,2 2 2-16,0-4-4 0,-3 2 4 15,1 0-2-15,-1 0-3 0,0 2 4 0,1-2-1 16,0 0 0-16,-2 0-1 0,0 0 0 16,3 2 6-16,-4 0-8 0,1-2-3 0,0 2 2 15,-3-2 3-15,2 0-5 0,-1 2 2 16,-3-2 3-16,4 0 1 0,-3 0-3 16,-1 0 7-16,-2 0-6 0,1 0 1 0,0 0 0 15,-5 0-1-15,3 0 2 0,-2 0 1 16,-3 0 7-16,0 0 3 0,1 0 1 0,-3 1-3 15,-6-1 4-15,12-1-1 0,-7 1-3 16,-5 0-4-16,8 0 0 0,-8 0 3 0,9 0-4 16,-9 0-2-16,0 0 0 0,8-2 6 15,-8 2-14-15,0 0-9 0,8 0-20 0,-8 0-23 16,7 2-34-16,-7-2-47 0,0 0-59 16,0 0-99-16,8-2-126 0,-8 2-137 0,0 0-59 15</inkml:trace>
  <inkml:trace contextRef="#ctx0" brushRef="#br0" timeOffset="50083.2">6906 10999 1429 0,'0'0'-55'0,"0"0"18"16,0 0 5-16,0 0 12 15,0 0 5-15,5-7 11 0,-5 7 12 0,0 0 3 16,5-4 5-16,-5 4 7 0,3-2 4 0,-3 2-9 16,9-2 5-16,-3 1 3 0,1 1 4 15,-1-3-5-15,-6 3 3 0,19-2-5 0,-7 2-4 16,-1-1 1-16,1 1-3 0,1 0-2 16,2 0 0-16,-1 0 1 0,1 1 2 0,0-1-2 15,0 0 4-15,2 0-3 0,-2 2-2 16,1-2 2-16,1 0-7 0,-2 3 3 0,5-3-1 15,2 0 3-15,-2-3-5 0,5 6 3 16,0-6-6-16,3 3 1 0,4 0 0 0,-3-2-4 16,4 2 3-16,9-3-1 0,-5 1 0 15,-7 2-2-15,5-2 0 0,-5 2 5 16,15-4 3-16,-1 4 0 0,-6 0-6 16,-5 0 7-16,1 0-1 0,12-2 0 0,-2 2 4 15,3 0-1-15,-7 0-4 0,-10 0 3 0,7 2-3 16,6 0 1-16,4-2 0 0,-2 0 1 15,-6 0-1-15,-8 0 3 0,3 2 0 0,9-2-3 16,-4 0 1-16,-8 0 2 0,0 0-4 16,1 0 1-16,-3 0 0 0,0-2 0 0,1 2-4 15,-5-2 1-15,-2 2-2 0,1-2-2 16,-4 1 4-16,3-1-3 0,-6 2 1 0,0-2 1 16,-2 0-4-16,0 0 4 0,-3 2-3 15,1-2 1-15,-5 2-1 0,0 0 2 16,3-2 0-16,-5 2-3 0,3-2-3 15,-9 2-1-15,10-1 1 0,-6 1 4 0,-4 0-2 16,11 0-4-16,-11 0-5 0,8-3-3 0,-1 3-6 16,-7 0-8-16,8-2-16 0,-8 2-15 15,8 0-19-15,-8 0-32 0,9-1-25 0,-9 1-38 16,3 0-87-16,-3 0-222 0,0 0 16 16</inkml:trace>
  <inkml:trace contextRef="#ctx0" brushRef="#br0" timeOffset="51589.2">3602 11744 1199 0,'0'0'-57'0,"0"0"13"0,0 0 7 16,0 0 21-16,0 0 5 0,0 0 10 16,0 0 3-16,0 0 15 0,0 0-1 0,0 0 20 15,0 0-15-15,0 0 9 0,0 0-4 16,0 0 10-16,0 0-6 0,0 0 8 0,0 0-1 16,0 0 3-16,0 0 6 0,0 0-3 15,0 0 2-15,4-6 3 0,-4 6 3 0,6-2 3 16,2 2-2-16,-1-1 0 0,1-1-2 15,4-1-5-15,1 2 0 0,4-1 1 0,0 2-4 16,4-4-1-16,0 4 0 0,2-2-2 16,0 0 0-16,2 2-2 0,7-2-5 0,-3 2-2 15,4 0-5-15,-3 0-2 16,4 0 1-16,-3 2-2 0,3-2-6 0,9 0 1 16,-4 0-3-16,7 2 1 0,3-2-6 15,-6 2 0-15,6-2 3 0,1 0-4 0,0 2 3 16,2 0-3-16,-1 1-3 0,2 0 3 15,-1-1 0-15,-1-1-3 0,1 1 1 0,5-2-2 16,-2 0 2-16,-2 2-1 0,2 0-3 16,-1-2 0-16,1 0 1 0,-3 2-1 0,5-2 1 15,-4-2-2-15,-1 0-1 0,-2 4 4 16,2-4-3-16,-5 0 0 0,1 0 3 0,-3 2-2 16,4-1 2-16,-12 1-4 0,6-5 2 15,-4 4 0-15,2-1-2 0,-4 0 3 16,-8 0-2-16,0 0 0 0,-2 0 1 15,3 0-2-15,-5 2 0 0,-1-2-3 0,-4 2-1 16,1 0 4-16,-2-1-4 0,-2-2-3 16,-1 3-3-16,-4-2-2 0,3 2-10 0,-2-2-6 15,-2 2-17-15,-1-1-17 0,1-1-30 16,-1 2-44-16,1-2-32 0,-3 1-72 0,3-1-341 16,-3 2-81-16</inkml:trace>
  <inkml:trace contextRef="#ctx0" brushRef="#br0" timeOffset="61059.18">7675 11782 1413 0,'-2'-4'-103'0,"2"4"13"0,0 0 18 0,0 0 13 16,0 0 13-16,-2-4 12 0,2 4 7 15,0 0 15-15,0 0 8 0,0 0 4 0,0 0 8 16,-2-5 5-16,2 5 0 0,0 0 1 16,-2-5 7-16,2 5 1 0,-6-1 3 15,6 1 4-15,0 0 4 0,-7-4-2 16,7 4-4-16,-4-4 8 0,4 4-10 0,-9-2-1 16,9 2 0-16,-8-2 5 0,4 0-2 15,4 2 4-15,-8-1 1 0,1-2-1 0,7 3 0 16,-10-1 1-16,2-1 1 0,0 0 2 15,-1 2-11-15,-2-2 5 0,3 2-3 0,-3-2-6 16,-1 1 4-16,1 1-4 0,1-2 0 16,0-1-4-16,-3 2 5 0,2-1-3 0,1 2 1 15,-1-2-2-15,3 0-2 0,-3 0 1 16,3 0-1-16,1 2 2 0,-1-2 0 0,-2 0-7 16,2 2 2-16,-1-1 4 15,1 1-5-15,-1-3 3 0,-4 3 1 0,3 0-6 16,0 3 5-16,2-3-4 0,-4 0 0 15,2 0-1-15,4 0 2 0,-5 0-3 0,1 0 4 16,4 0-5-16,-3 1 1 0,1-1 0 16,-1 0 0-16,1 2 0 0,0-2 1 0,1 2-5 15,-1-2 4-15,1 2-3 0,-3-2 3 16,2 2-2-16,-1 0 2 0,-1-2 1 0,0 2-3 16,2 0 0-16,-4-2 0 0,2 1 1 15,2 2-3-15,-2-3 5 0,-2 2-4 0,4-2 4 16,0 3-3-16,-3-3-1 0,3 2 0 15,0 0 1-15,-1-2-1 0,1 2 1 16,1-1-3-16,-1 2 2 0,1-3-4 16,-1 3 1-16,0-3 2 0,-1 2 2 0,1 0-1 15,0 0 0-15,-1 0-3 0,1 0 1 16,-1 0-2-16,-1-1-2 0,2-1 2 0,1 2-2 16,-3 1-1-16,2-2 6 0,-1 3-4 15,3-2-1-15,-2-2 5 0,-1 4-4 0,3-2 4 16,-1-2-8-16,3 2 6 0,-4 1 0 15,2-1-5-15,-1 0 4 0,1 0 0 0,0 0-1 16,-1 0 1-16,-1 1-1 0,1 0 3 16,-1 0 0-16,3 1-6 0,-2-2 2 15,1 2 0-15,-3-2 0 0,4-1 2 0,-3 1-3 16,3 0 0-16,-2 0 1 0,2 2 3 16,0-3-4-16,-2 3 2 0,3-1 0 0,-5 0-1 15,6-1 1-15,-6 2-1 0,4-2 1 16,-1 2 1-16,0-3-5 0,0 3 5 0,-1 0-3 15,1-1 4-15,0 4-4 0,2-4 3 16,-3 1-2-16,2 0-1 0,-2 0 3 0,1-1 2 16,-1 2 0-16,3-3 0 0,0 2-4 15,-3 3-4-15,3-4 3 0,-2 1 4 0,2 0-4 16,1-1 0-16,0 4 2 16,-2-5 2-16,1 2-7 0,2 3 2 0,0-2 5 15,-2 1-2-15,2-1-1 0,-1 0 2 16,3 0 0-16,-2-1-5 0,2 3 3 0,-1-1-1 15,1-3 1-15,-2 3-3 0,-1 0 9 16,3 0-7-16,0-1 3 0,0 1 1 0,0 1-2 16,0 0 2-16,0 0-2 0,3 0-1 15,-1 2 2-15,-2-2-2 0,1 4 0 0,-1-2 0 16,0-2 1-16,0 2-2 0,0 2 2 16,2-2-1-16,-2 0 2 0,3 1-3 0,-3-1-2 15,2 2 5-15,-2-3-2 0,2 2-1 16,0-1 6-16,-2 0-1 0,0 1-2 15,2-1-5-15,-2-1 6 0,2 3-4 0,-2-3 5 16,2 1-2-16,0-2 1 0,1 2-2 16,1 0-1-16,-3-2-1 0,4 1 2 15,-3 0 1-15,4-1-3 0,-4 0 3 0,3-1 0 16,0 1-3-16,0 1 3 0,0 0 0 16,0-1-1-16,0 1 4 0,2 0-6 0,-4-1 4 15,4 1-2-15,-4-3 1 0,2 1 0 16,4 1 1-16,-6-1-3 0,4 0-2 0,-3 1 3 15,2-1 0-15,0 0 0 0,3-3 0 16,-3 3 0-16,1 0 0 0,3 0 4 0,-1 1-5 16,-1-1 2-16,0 0-1 0,2-1-4 15,-1-1 10-15,-1 0-8 0,5 1 6 0,-3-1-4 16,4 0-1-16,-4-1 0 0,5 2-1 16,-3-2 6-16,1 1 0 0,0-2-4 15,1 2 4-15,1-1-1 0,0-1-3 0,-3 3 4 16,2-4-3-16,5 3 2 0,1-3-1 15,-2 3 3-15,-1-1-4 0,4-2-1 0,-2 3 2 16,2-2 0-16,-2 2 1 0,1-4 2 16,2 4-1-16,-4-3-5 0,4 2 2 0,1-1 2 15,-2-2-1-15,0 1-2 0,-1 1 0 16,2 0 3-16,1-2-2 0,-1 2 1 16,0-2 3-16,1 0-4 0,0 0 2 15,3 0-1-15,-3-2-2 0,-1 2 0 0,1-2-2 16,2 2 3-16,1-2-2 0,-1 2 1 15,3-3 0-15,-1 0 2 0,0 2 0 0,2-3-2 16,-4 2 1-16,1 0 0 0,-3 0-3 16,2-2 4-16,-2 4 0 0,1-1-3 0,-4-2 1 15,1 1 1-15,3-1-1 0,-6 3 4 16,-3-2-6-16,4 0 2 0,-3 2-2 0,1-1 4 16,0-1-1-16,3-1-1 0,-2 0-1 15,-1 1 5-15,0 2-2 0,-1-2 0 0,3-2-2 16,2 2 3-16,0-1-2 15,0-2 1-15,0 3-2 0,-2 1 4 0,2-1-6 16,0-2 4-16,0 3 0 0,-5-4-3 16,-1 2 5-16,0 1-1 0,2 0-2 0,-4-2 6 15,1 2-4-15,1 2 1 0,-5-3 6 16,3 3 0-16,0-3 2 0,-1 0 0 0,1 1 2 16,-1 0-2-16,1-1 6 0,-1 0-4 15,1 0 3-15,-1-1 3 0,1 2-3 0,2-2 3 16,-1 2 1-16,6-4 2 0,-2 1 2 15,-1 1-4-15,0 1-2 0,0-1 1 0,-2-2 0 16,-1 4 0-16,0-4-3 16,1 0-1-16,0-1 2 0,0-1-2 0,-3 5-4 0,1-3 0 15,-1 1-2-15,-1-1 2 0,2 0-6 16,0-2 2-16,-5 3-1 0,4-3 1 16,-4 0-1-16,4 1-2 0,-4 0 0 15,2-3 3-15,0 0-2 0,-3 1-2 0,1 2-1 16,2-6 2-16,-5 3-4 0,5-4 0 15,-5 4 0-15,3 0 1 0,-4-1 1 0,3-1-2 16,-4 1 3-16,2 2-2 0,0-3 4 16,-2 2-1-16,-1 3-3 0,3-2-2 0,-3 1 3 15,0-1 0-15,-1 1-5 0,2 1 5 16,-3-3-2-16,2 1-2 0,-2 2 0 0,0-1 1 16,-2-2 0-16,-1 1-1 0,3 2 1 15,-5-2-2-15,3 0 1 0,-1 2-3 16,0 0 2-16,-2-1-3 0,1 0 3 0,0 0-2 15,-5 0-1-15,3-1-1 0,-5 3 3 16,3-3 1-16,0 4 1 0,-3-2-1 0,3-2-2 16,0 3 4-16,-5-2-4 0,2 0 3 15,-2 0 0-15,-1 0-2 0,1 0 2 0,1-2 1 16,-3 0 1-16,1-1-1 0,-5 0-3 16,-1-1 2-16,4 1 2 0,-3 0 0 0,2-1 1 15,1 3-2-15,1 0 0 0,-2-1-2 16,2 3 2-16,1-1-3 0,1 1 0 0,3-1 0 15,-5 1 2-15,5 1 0 0,-3 2 0 16,1-2 1-16,-1 3-4 0,-2 0-2 16,3-1 2-16,-3 1-2 15,0 1-2-15,0 2-1 0,-2-1 0 0,0-1-2 0,1 2 0 16,-1 0 5-16,-2 0-5 0,4 0 1 16,-3 0-1-16,1 2 0 0,0-2 3 0,1 0-2 15,-1 1 2-15,2 1-4 0,-2 0 4 16,2-2-3-16,0 1 3 0,-1 1-2 0,-1 0 2 15,2 1-3-15,0-2 4 0,-2 1 1 16,5 0-5-16,-4 0 3 0,-1 0 0 0,2 0 2 16,0 0-1-16,3 1-4 15,-1 0 4-15,3-3 0 0,0 2-1 0,-2-1 0 16,2 1 3-16,0-2 1 0,2 2 2 16,-6-2-4-16,4 0 5 0,-3 2-5 0,3-2 1 15,-2 2 5-15,-1-2-3 0,-2 1 2 16,5-1 1-16,-3 0-4 0,2 0 4 0,-1 0-3 15,-1 3 4-15,3-3-2 0,-3 0 0 16,3 0 4-16,1 0-3 0,-4 0-3 0,5 0 1 16,0 0 0-16,-3 1 3 0,1-1 0 15,4 0 0-15,-3 2 1 0,1-2-3 0,1 0-2 16,7 0 2-16,-14 0 1 0,5 0 4 16,9 0-4-16,-12 0 0 0,12 0 2 0,-10 2 0 15,3-2-3-15,7 0 2 0,-8 0-3 16,8 0 1-16,-7 0-1 0,7 0-3 15,0 0-7-15,-10 0-11 0,10 0-6 0,0 0-14 16,0 0-21-16,-11 2-16 0,11-2-28 16,0 0-23-16,0 0-33 0,0 0-42 0,0 0-372 15,-5-4-79-15</inkml:trace>
  <inkml:trace contextRef="#ctx0" brushRef="#br0" timeOffset="78995.37">9886 12514 1445 0,'-9'0'-83'0,"9"0"21"0,0 0 18 15,-6-1 14-15,6 1 13 0,0 0 21 0,-9-2 14 16,9 2 11-16,0 0 9 0,-6-2 8 16,6 2 4-16,0 0 9 0,0 0-2 15,0 0 3-15,-4-2 1 0,4 2-2 0,0 0-2 16,0 0-1-16,0 0-6 0,0 0-4 15,0 0-4-15,0 0 0 0,8-7-10 0,-4 5 5 16,4-1-3-16,4 0-2 0,0 1 6 16,-2-2-4-16,10 0-4 0,-2 1 4 0,1 1-5 15,2-2 3-15,2 2 0 0,1 0-4 16,3 0 2-16,1-1-3 0,2 0-1 0,2 0 2 16,0 1-5-16,-4 0-2 0,14-1-2 15,-4 0-2-15,2-2 0 0,4 3 1 16,-2 0-3-16,3-2-1 0,-8 4 0 15,7-2-1-15,0 2 4 0,3 0-5 0,-5-3 2 16,-7 3-4-16,0 0 1 0,0 0-4 16,-5-3 0-16,7 3-1 0,-6 0 0 0,-2 0 1 15,5-2-2-15,-11 2 1 0,2 0-3 16,-2 0 0-16,1 0-1 0,-4-1 2 0,0 1 2 16,0-2-1-16,1 0-1 0,-4 2-1 15,4 0-2-15,0-2 1 0,-1 2 0 0,7 0-2 16,-7 0 2-16,12 0-3 0,-3 0 0 15,-2 2 2-15,5-2 0 0,0 0 0 16,-2 2 2-16,0 0-3 0,2 1-1 0,10 1 2 16,-11-2 0-16,-2 2-1 0,6 0 0 15,-7-2-1-15,-1 0 1 0,3 1 4 0,0 0-4 16,-1 0-2-16,-8-1 3 0,1-2 0 16,5 2 0-16,-5-1-2 0,1 1 7 0,0 1-8 15,1-1 5-15,-6-1-5 0,6 1 3 16,-3 0 0-16,-2-2-4 0,-3 2 7 0,-1 0-3 15,-1-2-2-15,-1 2 0 0,-3 0 0 16,3-1 6-16,-4-1-1 0,-3 0-1 16,3 0-3-16,-9 0 2 0,12 2 0 0,-8-2 0 15,-4 0 0-15,12 0 2 0,-12 0-1 16,7 0-6-16,-7 0 5 0,8 3-2 16,-8-3-2-16,4 0 2 0,-4 0 3 0,0 0-2 15,0 0-1-15,0 0 0 0,11 0-3 16,-11 0 4-16,0 0 0 0,7 0-1 0,-7 0 0 15,0 0 0-15,0 0 0 0,0 0-1 16,0 0 0-16,0 0-3 0,0 0 5 0,8 0-4 16,-8 0 5-16,0 0-4 0,0 0 0 15,0 0 1-15,0 0 1 0,0 0-8 0,6 1 2 16,-6-1-7-16,0 0 0 0,0 0-16 16,0 0-13-16,0 0-26 0,0 0-47 15,0 0-54-15,0 0-102 0,0-7-153 0,0 7-146 16,0 0-70-16</inkml:trace>
  <inkml:trace contextRef="#ctx0" brushRef="#br0" timeOffset="82314.89">3104 13202 596 0,'8'-2'181'0,"-8"2"-36"0,0 0-23 15,0 0-45-15,0 0-11 0,5-2-6 16,-5 2-2-16,0 0 3 0,0 0 7 0,0 0-5 16,0 0-4-16,0 0-7 0,0 0-6 15,0 0-4-15,2-2-4 0,-2 2-3 0,0 0-5 16,0 0-2-16,0 0-1 0,0 0-2 16,0 0-6-16,0 0 3 0,0 0-5 15,0 0 0-15,0 0-2 0,0 0-1 16,13 4 1-16,-7 0-7 0,-2-4 1 0,3 2 2 15,1 2 4-15,2-3 1 0,2 4 5 16,1-4-2-16,4 3 2 0,0 0-1 0,4 0 2 16,0 2 4-16,-3-5-1 0,2 1-8 15,0 0-1-15,2 0 3 0,-2 1-2 0,2-1-2 16,-1 4-2-16,0-2 0 0,-3-2 2 16,4 2-3-16,-4-1 3 0,5 2-1 0,-4-2-1 15,11 1-1-15,-3-3 2 16,4 6-1-16,-1-4 4 0,12 3-3 0,2-2-4 0,0 2 0 15,0-1 4-15,5 3-3 0,-4-1 0 16,0-1 2-16,0-2-4 0,2 2 0 16,-1-1-2-16,-4-2 0 0,2 3 5 15,1-2-6-15,-3 2-2 0,-7-4 0 0,9 1 2 16,-6-3 0-16,5 3-2 0,-6-3 6 16,-6 0-8-16,3-3-1 0,11 2 2 0,-5 1 2 15,-8-2-1-15,3 2-2 0,-5-2 1 16,2 2 0-16,0-2-3 0,-5 0-3 0,-1 0 2 15,-4 0-8-15,-4 2-13 0,-3-2-4 0,0 2-6 16,-1-4-15-16,-3 7-15 0,1-6-29 16,0 3-39-16,-4 0-25 0,0 0-41 0,1 3-78 15,-1-3-266-15,-4 0-44 0</inkml:trace>
  <inkml:trace contextRef="#ctx0" brushRef="#br0" timeOffset="83978.93">3089 13984 1318 0,'0'0'-85'0,"0"0"23"16,0 0 16-16,0 0 21 0,0 0 15 15,-2-3 7-15,2 3 20 0,0 0 4 0,0 0 2 16,0 0 12-16,0 0-7 0,0 0 9 16,0 0-3-16,0 0-2 0,0 0 3 0,0 0-3 15,0 0-4-15,0 0 8 0,0 0 0 16,0 0-4-16,0 0 2 0,0 0 2 0,0 0-1 15,0 0-1-15,0 0 2 0,0 0 5 16,0 0-2-16,0 0-6 0,0 0-1 16,22 1 1-16,-22-1-5 0,10 0-3 15,-4 2-3-15,1-2 0 0,0 0 1 0,3 2-7 16,-2-2 1-16,2 0 0 0,2 2-5 16,1 0 7-16,2-2-5 0,-3 2-2 0,5-2 0 15,0 2-7-15,-2-2 2 0,3 2 2 16,2-4 0-16,0 4-2 0,4-2-2 0,-1 0-1 15,0 0 4-15,4 0-3 0,0 1 4 16,3 2-8-16,2-3 1 0,-7 0-1 0,3 0 3 16,4 0 1-16,0 2-3 0,-1-2 3 15,1 1-2-15,2-1-4 0,-3 2 5 0,3-2-4 16,-1-2 0-16,1 4 4 16,9-2-6-16,-3 0-1 0,-8 0 6 0,15 0-2 15,-10 0 2-15,7 0-1 0,-4 0-3 16,6 0 4-16,2 0 0 0,-12 0-1 0,8 2 0 15,2-2-6-15,1 0-4 0,-4 4 0 16,-5-4-2-16,6 2-3 0,-8 0 5 0,-4-2 0 16,2 2-8-16,-6-2-1 0,4 0-5 15,-7 0-12-15,5 0-8 0,-5 0-5 0,0 0-26 16,-2-2-19-16,1 2-12 0,-2 0-23 16,-2-2-23-16,-4 2-52 0,-2 0-217 0,1 2 71 15</inkml:trace>
  <inkml:trace contextRef="#ctx0" brushRef="#br0" timeOffset="85671.07">3072 14778 1077 0,'0'0'-47'0,"0"0"7"16,-8-2 3-16,8 2 15 0,0 0 5 0,-4 0 8 15,4 0 15-15,0 0 10 16,0 0-3-16,-4-4 5 0,4 4-3 0,0 0-4 16,0 0 4-16,0 0 1 0,0 0-5 15,0 0 4-15,0 0 5 0,-6-2-1 0,6 2 4 16,0 0 1-16,0 0 8 0,0 0 3 15,0 0-2-15,0 0 6 0,0 0 1 0,22-2 4 16,-13 1-1-16,-1-1 3 0,3 2-3 16,1-2 3-16,3 0-9 0,0 0 1 0,0 0-2 15,4-1 1-15,-1 3-1 0,6-2-11 16,-8-1 4-16,9 3-5 0,-3 0-1 0,3 0-1 16,-2 3-7-16,2-3 3 0,2 2 4 15,3-2-4-15,-1 3-2 0,3-1-5 16,-1-2 1-16,1 2-3 0,1 0-1 15,11-2-1-15,3 2-3 0,-10-4 4 0,11 4 0 16,2-4 2-16,-1 2-7 0,-5-2-2 16,5 2 5-16,-5-2-2 0,-1 0-3 0,-1-1 6 15,-6-2-4-15,-4 3-1 0,-1 1-3 16,0-3 5-16,1 2-1 0,-2-2-5 0,0 1 6 16,10-3-4-16,-8 2 0 0,0 2 4 15,-2-1-3-15,10-3-4 0,-7 4-1 0,-2-2-4 16,0 2-11-16,-1 0-9 0,-1-1-5 15,-1 1-17-15,-8-1-17 0,5 3-15 0,2-2-15 16,-9 2-14-16,-1-1-19 16,1 1-25-16,-7 0-272 0,2 0 64 0</inkml:trace>
  <inkml:trace contextRef="#ctx0" brushRef="#br0" timeOffset="115130.31">14859 14222 110 0,'0'0'40'16,"0"0"-8"-16,0 0-9 0,0 0 9 15,-3-3 2-15,3 3-2 0,0 0-1 0,0 0-1 16,0 0 3-16,0 0-4 0,0 0 4 16,0 0-2-16,-2-4-3 0,2 4 5 0,0 0-5 15,0 0-6-15,0 0-2 0,0 0 6 16,0 0 1-16,-7-2-5 0,7 2-3 0,0 0-6 16,-6-3 1-16,6 3 8 0,-9-2-3 15,7-2-6-15,2 4 2 0,-13 0 11 0,10-2-12 16,-4 0 13-16,7 2-3 0,-15-4 0 15,9 4 0-15,-3-1-1 0,6 1 8 0,-6-2-7 16,3 2-6-16,6 0-1 16,-15-3 2-16,8 3-1 0,2 0-8 0,5 0 10 15,-17 0-10-15,11 0-2 0,-3 0 3 16,1 0-5-16,-2 0 0 0,-2 3 5 0,2-1-6 16,0-2-1-16,-1 0 4 0,0 1 4 15,-3 1-3-15,2 2-2 0,-3-2 0 0,3-2-3 16,-3 0 6-16,0 4 1 0,2-2-2 15,-4-1 2-15,5 3 2 0,-3 0 2 0,0-2 1 16,3-1-5-16,-3 3 8 0,0 0 3 16,0-2 5-16,3 2 0 0,-7 0 12 0,0 1-1 15,2 1-3-15,1-3-3 0,1 3-6 16,-2 2-2-16,5-2-2 0,-3-1-2 16,2 1 1-16,3-1-7 0,0 2-3 0,-2-2 0 15,2 3-3-15,2-1 4 0,-1 0-2 16,1 2 2-16,1-2-2 0,-1-2-3 0,4 4-1 15,-2-2 4-15,-1 4 0 0,6-2 1 16,-3 1-1-16,-1 0 3 0,3-2-1 0,-1 5 2 16,2-1 0-16,-1 1 2 0,0 1 0 15,-1 0-1-15,3 1 0 0,-2 1 1 0,2-2 0 16,0 4-4-16,0 0 3 0,2 3 0 16,1-1-1-16,-1 0-2 0,1-1-1 15,0 2 1-15,-1 0-4 0,5-2 4 16,-4-1 2-16,6 1-3 0,-1 2 1 0,3-2 3 15,0-2 1-15,-1 0-2 0,0-3 3 16,1-1 1-16,4 2 1 0,2-4-3 0,0 3 6 16,-1-4-3-16,5 0-2 0,-3-2-3 15,4 0 2-15,-1 0-3 0,4-1-1 0,0 0 2 16,1-1 2-16,0-3-8 0,0 2-2 16,2-4 6-16,-1 2-4 0,1 1-2 0,2-4-1 15,2 5 2-15,-1-4-2 0,1-1-1 16,2 4-1-16,-6-4 0 0,6 2 0 0,-3-2 1 15,1 2 0-15,2-2-3 0,-5 0 5 16,0 0-4-16,1 0-2 0,-3 0 4 16,-2 0-1-16,3-4 0 0,-6 4 1 0,3-2-2 15,-3 0 2-15,5-1-2 0,-8-2 6 16,5 2-4-16,-6 0-1 0,3-2 2 0,-2 0 2 16,2 1-7-16,-3 0 2 0,4-4 0 15,-6 3 2-15,3 0 0 0,-2-3-1 0,2 0-2 16,-4 3-1-16,2-3 0 0,0 1 0 15,-3-1-2-15,1-2-1 0,-1 1-3 0,3 1 2 16,-2-1-1-16,0 0 1 0,-3-1-1 16,3 0-2-16,-2-1 3 0,-1 2-6 0,-2-3 5 15,3 3 1-15,-2-3-1 16,-1 1-2-16,-4 1 3 0,6 0 0 0,-9 0 0 16,4-1 0-16,-2 0 0 0,0 1-1 15,0-2 0-15,-4 1-1 0,1 3 7 0,0-1-4 16,3 0-2-16,-5-1-1 0,-2 1 2 15,-1-1-4-15,-1-1 1 0,3 1 1 0,-9-1 4 16,7-1-2-16,-8 1 1 0,5-1 0 16,-7 0 2-16,-1-3-5 0,3 2 1 0,-8-3 3 15,2 2 0-15,-8-7 0 0,4-2 2 16,-4 3-4-16,4 6 0 0,5 1 1 0,-1-1-2 16,-5 0 2-16,4-1 1 15,-2 3 1-15,2-1-2 0,-1 1 1 0,0 1-2 16,3 2-2-16,-4-3 4 0,3 5-1 0,1 1-1 15,-1-1 1-15,0 1 5 0,0 0-6 16,1 2 6-16,-3-1-6 0,-1 1 0 0,7 2-3 16,-7-1 7-16,1-1-4 0,-4 4 1 15,5-2-5-15,-6 0-3 0,3 2-4 0,0 0-2 16,-6 2-6-16,1 0-4 0,1-2-1 16,3 0-8-16,0 0-3 0,-1 6-20 0,5-5-19 15,-4-1-13-15,8 2-23 0,-1 0-30 16,0 0-31-16,2 0-309 0,3 0 10 0</inkml:trace>
  <inkml:trace contextRef="#ctx0" brushRef="#br0" timeOffset="118587.48">20270 17468 1162 0,'0'0'-107'0,"0"-4"14"0,0 4 20 16,-2-3 11-16,2 3 16 0,-4-6 10 0,4 6 12 16,-7-5 8-16,5 3 13 0,2 2 5 15,-3-6 10-15,-2 5 3 0,5 1 6 0,-7-5 8 16,6 1 6-16,1 4 0 0,-7-3 1 15,3 1 5-15,4 2-2 0,-4-4 3 0,4 4 2 16,-7-3 3-16,7 3-3 0,-4-4-5 16,4 4 1-16,-4-3 5 0,4 3-8 15,-4-2-6-15,4 2 2 0,0 0-3 16,0 0-1-16,-5-3-6 0,5 3 2 0,0 0-1 16,0 0-2-16,0 0 4 0,0 0 3 15,0 0 5-15,0 0 3 0,0 0 3 0,0 0 2 16,0 0 1-16,0 0 2 0,0 0-4 15,0 0-1-15,22 3 4 0,-16-1-4 0,-6-2-4 16,21 1-1-16,-8 1-4 0,2 2-1 16,2-4 0-16,-1 1-2 0,5 1-2 0,0-2-1 15,8 4 0-15,1-2-1 0,0 0-3 16,0-1-1-16,19 1-3 0,-11 0 2 16,5 1-4-16,4-3-2 0,-10 2 0 15,10-2-1-15,-9 1-5 0,-6-1 6 0,3 0-6 16,-4 2-2-16,3-2-1 0,-2 2 0 15,-2-2 3-15,2 2-4 0,-2-2-2 0,-2 0 0 16,0 6-2-16,-1-5 0 0,-3 1-6 16,-1 0-9-16,-3-2-11 0,5 4-8 15,-3-4-10-15,-1 3-14 0,2-3-24 0,0 4-32 16,-5-2-40-16,2 1-40 0,1 0-389 16,-7-3-84-16</inkml:trace>
  <inkml:trace contextRef="#ctx0" brushRef="#br0" timeOffset="119815.12">20203 18315 1456 0,'9'-2'-96'0,"-9"2"15"16,3-2 9-16,-3 2 10 0,0 0 20 15,13-2 15-15,-11 2 8 0,-2 0 12 0,10-2 6 16,-10 2 8-16,12 0 2 0,-7 0 11 16,6-1-1-16,-2 1 4 0,1 0-2 0,0-2 13 15,0 2-2-15,3 0 8 0,2 0-3 16,-3-2 4-16,3 2-1 0,4-2-3 0,1 2-9 15,-4 0 6-15,5 0-2 16,0 0-7-16,2 0 1 0,-2 0-5 0,0 0-3 16,3 0 2-16,-2 0 0 0,1 2-8 15,0-2 1-15,2 0-4 0,5 0-2 0,-5 2-3 16,2 0 1-16,-2-1-6 0,1 1 1 16,-5 2 4-16,-1-1-6 0,-3 1 2 15,3-1-4-15,-4 3 2 0,-1-1-1 0,-3 1-1 16,1-3 6-16,0 2-1 0,0 1 2 15,-3-2-6-15,0 2-1 0,0-2-5 0,1 1-10 16,0-1-1-16,-5-2-15 0,4 1-20 16,1-1-27-16,0 0-15 0,-3 0-30 0,2-2-40 15,1 2-194-15,-3-2 127 16</inkml:trace>
  <inkml:trace contextRef="#ctx0" brushRef="#br0" timeOffset="138674.94">15661 14600 323 0,'0'0'58'16,"0"0"-14"-16,0 0-11 0,-6-2-4 15,6 2-10-15,0 0-1 0,0 0 16 0,0 0-4 16,0 0 11-16,-7-1 1 0,7 1 4 16,0 0-6-16,0 0 2 0,0 0-3 0,0 0 0 15,0 0 5-15,0 0 1 16,0 0 7-16,0 0-2 0,0 0 4 0,0 0 3 15,0 0 3-15,0 0 0 0,0 7-2 16,0-7 2-16,0 0-4 0,0 0-2 0,7 7-3 16,-7-7-2-16,4 4-2 0,-4-2-3 15,4 2-1-15,1-2-3 0,-3 2 0 0,-1-1-5 16,4 1 1-16,2 0-7 0,-4 0 3 0,4-1-6 16,-1 2-2-16,-2-2 0 0,3-1 1 15,-1 1-3-15,2 2 2 0,-4-2-3 0,5 1-2 16,-1-2 5-16,0 2-3 0,4-2-3 15,-2 2 1-15,-2-2 3 0,4 0 0 0,1 1-5 16,-3-3 1-16,3 2 2 16,1-1 2-16,-1 1 2 0,2-2-2 0,0 3-4 15,-1-3 3-15,1 0-1 0,2 0-2 16,0 0 1-16,-3 0 7 0,3 0-14 0,2 0 0 16,-1-3 1-16,-3 3-1 0,5 0 0 15,-3 0-5-15,-1 0 4 0,1 0 1 0,2 0-4 16,-3 3-4-16,-1-3 4 0,2 0-3 15,0 0 0-15,-2 2-1 0,0-2 3 0,-1 1-1 16,0-1-2-16,-1 2-1 0,2-2-1 16,-1 0-3-16,1 2 4 0,-2-2 2 0,2 0 1 15,-3 2 1-15,5-2-2 0,-7 0-1 16,8 2-1-16,-6-4 2 0,-2 2 0 16,3 2 7-16,-1-2-5 0,3 0-4 0,-2 0 1 15,-1 0 2-15,-2 0-3 0,5 0 3 16,-3-2 0-16,0 2 2 0,-2 0 2 0,1 0-6 15,-1 0 2-15,1 0 3 0,2 0-1 16,-3 0 3-16,0 0-5 0,-2 0 2 0,5 0-1 16,-1 0 0-16,0 0-3 0,-4 0 2 15,2 0-3-15,0 0 6 0,2-2-1 0,-4 4-5 16,4-2-2-16,-2 0 6 0,2 0-6 16,-2 0 2-16,0 2 0 0,1-2-4 0,-1 2 4 15,2 0-1-15,0-2-1 16,-4 0 3-16,2 1 4 0,0-1-9 0,4 2 3 15,-4-2-1-15,-2 3-2 0,5-3 2 16,-3 2 2-16,1-2-5 0,-1 0 4 0,1 0 0 16,-3 0 1-16,3 0 1 0,-3 0-3 0,0 0-3 15,1 1 3-15,-9-1 3 0,15-1-2 16,-9 1-1-16,0 0-2 0,-6 0 2 0,13 0-5 16,-10 0 3-16,-3 0 2 0,12 0 0 15,-12 0-3-15,10 0-2 0,-5 0 7 0,-5 0-4 16,8 0-2-16,-8 0-2 0,8 0-11 15,-8 0-10-15,11-2-17 0,-8 2-18 0,-3 0-29 16,11-3-33-16,-7 1-35 16,-4 2-61-16,10-1-109 0,-5 1-304 0,-5 0-128 15</inkml:trace>
  <inkml:trace contextRef="#ctx0" brushRef="#br0" timeOffset="155698.46">9539 14969 1615 0,'0'-6'-77'0,"0"6"24"0,0-5 20 0,0 5 24 15,0 0 16-15,0 0 19 0,0-7 13 16,0 7 13-16,0 0 9 0,0 0 2 0,0 0-1 15,-2-3-4-15,2 3-1 0,0 0-3 16,0 0-1-16,0 0-5 0,0 0-1 0,0 0 4 16,0 0 0-16,0 0 2 0,-6 13 5 15,6-9-8-15,-3 4 1 0,3 0-1 0,0 0 3 16,0 4-3-16,0 2-5 0,0 1-3 16,0 4 0-16,0 3-2 0,0 1-5 0,0 5-2 15,0 3 1-15,0-4-2 16,3 2-1-16,-1-2-5 0,2 2 2 0,4 7-4 15,-2-8-3-15,1-3 2 0,1-3-2 16,4-1 2-16,0-3-2 0,-2-4 1 0,0 0 7 16,3-3 5-16,2-1 2 0,-3-4 4 15,1-3 10-15,-1-3 6 0,3-1 3 0,2-6 7 16,1-4-3-16,-1-2-5 0,3-12 9 16,-2-3-13-16,-1-2 1 0,0-4-9 0,-4 0-2 15,-1-5-8-15,-2 3 1 0,0 9-8 16,-7 2-2-16,4 2-10 0,-4 2 2 15,2 1-9-15,-1 4-13 0,-1 0-3 0,-1 3-22 16,-2-1-15-16,1 2-18 0,-1 2-26 16,0 0-35-16,2 1-38 0,-2 0-49 0,0 3-46 15,0 1-52-15,3-1-73 0,1 2-71 16,-2 0-195-16,-2 4-144 0</inkml:trace>
  <inkml:trace contextRef="#ctx0" brushRef="#br0" timeOffset="157294.16">10133 15042 1634 0,'-4'-2'-67'0,"0"-1"31"0,-3 1 22 0,2-2 8 16,5 4 15-16,-10-3 11 0,6-1 12 0,-2 4 10 16,6 0 7-16,-8-2 2 0,8 2 0 15,-9 0-4-15,9 0-3 0,-8-2-4 16,8 2-3-16,-10 4 0 0,3-4 0 0,3 6-6 16,-2-3 0-16,1 3-1 0,2-1 2 15,1 1-2-15,-3 0 0 0,3 0-1 0,2 1 1 16,4 0-2-16,1 5-2 0,5-1-4 15,5 3 3-15,5 8-3 0,5-1-2 0,1 1-2 16,-1 1-1-16,2-2-6 0,-2 4 0 16,-3-5 0-16,3 6-3 0,-5 1 1 0,0 0 3 15,0-5-4-15,-5 1-1 0,-4-5 0 16,-5-2 4-16,2 1-1 0,-4-2 1 16,-1-1 5-16,-3-2 0 0,0 3 1 15,-5-2 3-15,-1-1 2 0,-3-1 0 0,-3 2 1 16,-3-3 0-16,1-1-2 0,2-4-1 15,-5 0 3-15,2-1 0 0,0-4-4 0,3 0-1 16,-1-4 1-16,4-1-6 0,-1-5-6 16,6 2-15-16,-3-3-2 0,7 0-11 0,0-2-2 15,7 1-4-15,-6-1-7 0,6-1-2 16,1-1 3-16,5 2 0 0,-2 0 7 0,3 0 3 16,-3 0 4-16,4-1-2 0,-5 3 4 0,3 2 1 15,-3-1-1-15,0 2 3 16,3-1 0-16,-2 2 2 0,-3 1 6 0,0-2-2 15,-3 4 1-15,2 1 2 0,-2 1-1 16,2-2 0-16,-6 1 0 0,-1 3 2 0,7-2 0 16,-7 2 3-16,0 0 2 0,8 4 3 15,-6 1-4-15,3-1 1 0,-3 1 2 0,2 3 2 16,-2-2 4-16,0 3 9 0,3 2 1 16,-2-2 2-16,4 5 0 0,0-3 2 0,-2 0 0 15,3-1 1-15,5 1-1 0,-4-1 0 16,1-1 1-16,1-1-5 0,1-2 1 0,1 0 0 15,-1-3 1-15,3 1-2 16,-3-4-4-16,3 0 1 0,0-2 1 0,0 0 0 16,0-1-3-16,2-5 5 0,-7-4 0 15,5 3-4-15,-5-3 3 0,-2-1-2 0,3 0-1 16,-5 0-1-16,3 4-2 0,-3-5 0 16,1 5-1-16,-6 0-4 0,1 0 1 0,0 2-3 15,1 0 2-15,-3 1-2 0,2 1 1 16,-2 1-4-16,0 4-2 0,-2-8 0 0,-1 6 3 15,3 2-2-15,-4-6-2 0,3 4 2 16,1 2-1-16,-7-3 2 0,2 0-2 0,5 3 1 16,0 0 0-16,-3-2 2 0,3 2-2 15,-5-2-1-15,5 2 0 0,-4-4-1 16,4 4 1-16,0 0 2 0,-6-2-3 16,6 2 0-16,0 0 1 0,-7-5 3 0,7 5-5 15,-2-2 2-15,2 2-2 0,0 0 4 16,-1-5-4-16,1 5 2 0,-5-4-1 0,5 4 2 15,0-5-3-15,0 5 2 0,-2-6-2 16,2 6-2-16,-5-5 6 0,5 5-2 0,0-3-1 16,0 3-2-16,0-6 4 0,0 6-4 15,-1-5 6-15,1 5-6 0,-2-3 2 0,2 3 4 16,-2-6-3-16,2 6 2 0,0 0-4 16,-2-5-1-16,2 5 2 0,0 0-5 0,-5-3-2 15,5 3 3-15,0 0 0 0,0 0-6 16,0 0 3-16,-2-2 1 0,2 2-2 15,0 0 2-15,0 0-1 0,0 0-1 0,-11 0 0 16,11 0 0-16,0 0-1 0,-8 3 0 16,8-3 6-16,-4 5 4 0,4-5-9 0,-4 4-3 15,2 0 2-15,-2-3 1 0,4-1 1 16,-3 6-1-16,3-6 1 0,-2 7 2 0,2-7-3 16,2 5 4-16,-2-5-3 0,5 3 4 15,-1 1 2-15,-2-2-5 0,-2-2 4 0,14 2-3 16,-3-2 4-16,-2 0 0 0,-1 0 1 15,2-2-2-15,4 0-2 0,-6 2 5 16,2-3-4-16,0 2 1 0,3 1-1 16,-4-1 0-16,-1-1 1 0,2 0-3 0,-1 0 4 15,-1 2-2-15,0 0-5 0,-8 0 0 16,11 0 1-16,-5 4 0 0,1-2 1 0,-4 5 5 16,2-2-2-16,2 4 1 0,-6 4 0 15,1-1 0-15,3 4 1 0,-3 2 2 0,0-2 1 16,1 2-1-16,-3-2 1 0,0 2 0 15,0 0-11-15,0-2-22 0,0 0-31 0,0 1-36 16,0-4-53-16,0-2-45 0,0 0-72 16,0 1-363-16,0-3-128 0</inkml:trace>
  <inkml:trace contextRef="#ctx0" brushRef="#br0" timeOffset="158334.73">9602 17944 1633 0,'0'0'-62'0,"0"-4"21"0,0 4 10 15,0 0 24-15,0 0 10 16,0-5 14-16,0 5 13 0,0 0 7 0,0 0 3 16,0 0 2-16,3-4 3 0,-3 4-8 15,0 0-3-15,0 0-2 0,0 0 0 0,0 0-2 16,0 0-5-16,0 0 3 0,0 0-1 16,0 0 1-16,-5 21 5 0,3-6 5 0,0 2-1 15,-1 7 2-15,-2 2 3 0,-5 11 0 16,2 1 0-16,1 0-1 0,-3-2 3 0,2-2-6 15,0 1-1-15,-1-6-6 0,4-4 1 16,-2-2-2-16,-1-2-4 0,1-1-1 16,5-2-3-16,-2-1-7 0,2-2-12 0,2-1-18 15,-2-3-28-15,2 0-33 0,0-4-49 16,2 1-51-16,3-2-61 0,-4-2-418 16,3-3-150-16</inkml:trace>
  <inkml:trace contextRef="#ctx0" brushRef="#br0" timeOffset="158558.91">9539 18404 1684 0,'0'-6'-85'16,"0"0"29"-16,0-2 9 0,2 1 27 15,2 0 16-15,2-4 6 0,6-1 6 16,0-1 6-16,6-1-7 0,7-2 6 15,3-4-2-15,4 4-10 0,3-3-1 0,1 1 0 16,2 2-14-16,4 0-25 0,8-2-28 16,-8 4-26-16,3 1-28 0,-8 2-60 0,-1-1-164 15,-5 5 141-15</inkml:trace>
  <inkml:trace contextRef="#ctx0" brushRef="#br0" timeOffset="159347.15">9752 18270 985 0,'-10'0'33'0,"10"0"13"16,-5 4 3-16,5-4 9 0,-7 1 6 0,7-1 1 15,0 0 0-15,-5 4-6 0,5-4-3 16,0 0-6-16,-1 3-3 0,-1 1 0 15,2 5 3-15,2-2 5 0,-2 4-3 0,1-1 4 16,4 7-5-16,-1-1 0 0,1 3-5 16,-2-2 1-16,0 0-3 0,5 1-2 0,-4 0-3 15,4 0-1-15,6 1-5 0,-6-1 0 16,9 0-3-16,-1-3-2 0,1-1-3 16,5-2-2-16,-4-5-3 0,5-3-2 15,-4-1-5-15,4-1 2 0,1-4-9 0,2-1-5 16,-2-3-5-16,-1-3-1 0,6-7 0 15,-6 4 3-15,4-6-2 0,-5 1 0 0,-8 2 2 16,3-1 1-16,-7 3-2 0,2 3 0 16,-5-2 3-16,1 4 0 0,-1-3 0 0,-2 6 1 15,-2 0 2-15,-1-2-1 0,1 1-1 16,-3 3 3-16,0 3-1 0,-3-4 0 0,3 4-1 16,0 0 2-16,0 0-3 0,0 0 2 15,-19 7 1-15,16-3-2 0,-2 0 4 16,0 2-1-16,2 1-2 0,-2-1 4 15,3 1-2-15,0-1 0 0,2-1 0 0,0 4 0 16,2-4 0-16,0 4 2 0,3-3-2 16,1-3 3-16,3 2 1 0,-3-3-5 15,4 1-7-15,5-3-5 0,-3 0-2 0,1-1-6 16,1-3 0-16,4-2-1 0,1 1-1 16,-3-5 5-16,-1 3-6 0,4-5 8 0,-4-1 0 15,0-2 1-15,-3-1 2 0,1 0 3 16,-3-2-3-16,-2 6 1 0,-4-4 2 0,3 3-2 15,-6 2 3-15,2 1 4 0,-1 3-4 16,2-2-1-16,-1 3 2 0,-3 1 1 16,0-2-2-16,0 4 3 0,0-3-2 15,0 6 1-15,-5-9-2 0,5 6 5 0,0 3-8 16,0-4 6-16,0 4 0 0,0-7-4 16,0 7 5-16,0 0-1 0,0 0 2 0,0 0-3 15,0 0 0-15,0 0 3 0,0 0-3 16,13 14 3-16,-9-5-2 0,0 0-4 0,-2 1 6 15,0 2 2-15,3 0-3 0,-2 4-1 16,4-2 1-16,-2 4 1 0,-2-2-3 16,2 4 4-16,1-2-3 0,-4 1-2 0,2 0-5 15,-2 0-10-15,3-1-19 0,-5 1-30 16,1-1-29-16,-1-3-44 0,2 0-40 16,1-2-62-16,-3-1-263 0,2 0-10 15</inkml:trace>
  <inkml:trace contextRef="#ctx0" brushRef="#br0" timeOffset="160019.12">10661 18247 1314 0,'0'0'-33'0,"-3"-4"14"16,3 4 15-16,0 0 10 0,0 0 9 15,0 0 25-15,0 0 3 0,-4 13 12 0,4-5 7 16,0-2 10-16,4 6 3 0,-4 4 1 15,0-3-1-15,2 5-1 0,-2-2-3 0,0 5 1 16,0-3 0-16,1 2-8 0,-1-2-1 16,0 3-7-16,0-4-3 0,0-2-6 0,3-1-4 15,-1-1 3-15,0 0-3 16,3-3 2-16,-4-2 1 0,1 0-2 0,3-2-4 16,3-2-3-16,1-3-5 0,-1-2 3 15,4-3-8-15,8-2 1 0,-4-5-3 0,11-8-7 16,3-1-2-16,-1-3 2 0,1-2-5 15,-1 4 1-15,-3 1-2 0,-8 4-2 16,-1 3-3-16,-2-1-1 0,-1 7 1 0,-6 2-4 16,3-2-5-16,-4 3-2 0,0 0 2 15,0 3-3-15,-1 1 3 0,-6 0-4 0,0 0 6 16,13 5-3-16,-11-1 3 0,0 1-1 16,0 2-1-16,1 0 3 0,-1 2-6 0,0 0-11 15,-1 0-23-15,2 2-29 16,-1-1-31-16,5 1-39 0,-6-3-50 0,3 0-47 15,4 1-75-15,4 0-316 0,-4-6-124 16</inkml:trace>
  <inkml:trace contextRef="#ctx0" brushRef="#br0" timeOffset="160687.12">11401 18315 1599 0,'2'-9'-36'0,"0"1"16"0,-4 1 18 15,2 4 16-15,0-1 10 0,0 4 13 16,-2-5 9-16,2 5 5 0,-5-4 5 15,5 4 3-15,-10 0 2 0,10 0 3 16,-17 6 0-16,4-1 1 0,-2 0-2 0,5 4-3 16,-2-2-9-16,-3 1-1 0,2 0-3 15,1 5-3-15,1-4-7 0,1 0-2 16,1 1-3-16,1-1-2 0,4-3-4 0,0 1 0 16,0 0-4-16,1 0-3 0,3-2-8 15,3 1-11-15,1 1-17 0,0-5-12 0,5 2-6 16,-4-2-13-16,5-2-8 0,-3 0-4 15,4-2 1-15,1-2 0 0,1 2 1 0,-1-5 12 16,1 1-1-16,-2 1 8 0,-3-2 1 16,0 2 12-16,1 1 3 0,-3 1 8 0,-1-1 5 15,1 2 2-15,-2-1 8 16,3-1 0-16,-5 2 4 0,-2 2 3 0,3-2 6 16,-3 2 12-16,0 0 4 0,0 0 1 15,0 0 4-15,-2 13 1 0,1-9-1 0,1 3 1 16,-2 2 1-16,2-4 2 0,0 2-4 15,0 2-6-15,2-1 3 0,-1 0-4 0,1-1-4 16,3 0-2-16,1 1 2 0,-2-3-3 16,5 2-4-16,-1-2-2 0,0-3 0 15,5 0-6-15,-1-2 0 0,1-2-1 0,2 0-1 16,4-3 0-16,0-3-2 0,-1 2 1 16,4-7-1-16,4-8 0 0,1 1-1 0,-2-7 2 15,-7 1-1-15,1-8-1 16,6-9-1-16,-2 1 2 0,-6 7-2 0,-2 2 1 15,-3 2 0-15,1 9 7 0,-5 3 3 16,-1 4 6-16,-3 3 0 0,0 1 0 0,-2 2-1 16,0 2 1-16,-2-1 0 0,0 0-4 15,0 8 1-15,0-10-1 0,0 10-1 0,-4-5-1 16,4 5 2-16,0 0 1 0,0 0 3 16,-23 15 3-16,13-4 6 0,1 5 2 0,-4 2-2 15,1 13-2-15,-1-1-1 0,5-3-4 16,0 8-3-16,1-6 3 0,3-3 0 0,1 1-3 15,3 3-14-15,3-3-20 16,6 11-18-16,-4-4-34 0,8 1-46 0,0-4-68 16,6 0-75-16,0-4-131 0,2-5-57 15,-4-3-110-15,-2-10-57 0</inkml:trace>
  <inkml:trace contextRef="#ctx0" brushRef="#br0" timeOffset="164079.56">11407 15297 1337 0,'0'0'-105'0,"0"0"16"0,0 0 22 16,0 0 16-16,0 0 25 0,0 0 20 0,-9 0 12 16,9 0 22-16,0 0 10 15,0 0 17-15,0 0 14 0,-5-2 11 0,5 2 8 16,0 0 1-16,0 0 5 0,0 0 0 15,0 0 6-15,0 0-4 0,0 0 2 0,0 0-3 16,0 0 0-16,0 0 0 0,-9 0 4 16,9 0-1-16,0 0 1 0,0 0 7 0,0 0-2 15,0 0-5-15,0 0-4 0,11-8-7 16,-8 6-7-16,8 0-4 0,-2 0-5 0,1-2-4 16,5 3-12-16,4-5-7 0,-1 3-1 15,5-1-5-15,3 1-7 0,0-3 0 0,4 2-5 16,12-1-3-16,0 2-4 15,3-1-5-15,-2 1-3 0,1 1-9 0,3 0-14 16,-4 2-12-16,-4 0-21 0,-8 2-23 16,3 0-27-16,-5-1-30 0,-2 5-40 0,0-3-44 15,-3 1-35-15,-6-2-49 0,-1 5-108 16,-4-4-35-16,-5 1-125 0,1 0-59 0</inkml:trace>
  <inkml:trace contextRef="#ctx0" brushRef="#br0" timeOffset="164466.6">11799 15033 1425 0,'0'-9'-58'0,"0"1"27"15,0 2 12-15,0 1 19 0,0 1 14 0,2-2 16 16,-2 6 13-16,3-5 8 0,-3 5 0 16,2-4 6-16,0 2-1 0,-2 2-3 0,11-3-3 15,-6 3 6-15,4-2-2 0,-1 2 6 16,3 2 2-16,1-1-2 0,3 4 2 0,2 2-1 16,0-2 3-16,1 3-5 0,-1 3 0 15,11 8-1-15,-3 0-5 0,-2 1-4 16,3 5-1-16,-8 0-2 0,4 3-8 0,-4-1-1 15,-6 4 0-15,1 2-4 0,-6-8-3 16,-5 6-5-16,-1-5-3 0,-7 10-1 0,-2 0-1 16,-6 0-2-16,-3-3-10 0,-3-2-19 15,-3 0-15-15,-4-3-23 0,2-3-22 0,-5-2-41 16,5-3-59-16,5-3-42 0,1-5-76 16,4-5-364-16,2-3-150 0</inkml:trace>
  <inkml:trace contextRef="#ctx0" brushRef="#br0" timeOffset="165082.63">12490 15054 1642 0,'0'-4'-87'15,"0"4"35"-15,0 0 9 0,-2-6 16 0,2 6 15 16,0 0 11-16,-4-4 8 0,4 4 12 16,0 0 11-16,0 0 5 0,0 0 3 0,0 0 15 15,0 0-2-15,8 12 1 0,-6-8 5 0,-2 4 1 16,4-1 1-16,-1 2 1 0,0 3-3 16,-1-1 1-16,3 3-2 0,-3 2 3 0,1 4-6 15,0-1-1-15,-3 6-3 0,0 2-1 16,2-1-4-16,-2 3-4 0,0 2-1 15,0-6-3-15,0 3-1 0,0 1-8 16,0-3 0-16,2-3-3 0,-2 0-6 0,0-1 5 16,0-2-18-16,3-4-22 0,-1 0-31 15,-2-3-31-15,0 0-44 0,2-2-35 0,-2-3-48 16,1-1-91-16,-1-1-302 0,3-2-99 16</inkml:trace>
  <inkml:trace contextRef="#ctx0" brushRef="#br0" timeOffset="165374.69">12530 15037 1599 0,'0'-6'-29'0,"0"-1"25"16,1 3 13-16,-1-1 14 0,3-2 7 0,-1 2 11 15,5-1 4-15,-4 3 3 0,2-4 3 16,3 4-9-16,-4 0 1 0,4-2-2 0,4 5-6 15,-4-2-3-15,2 4-2 0,2 3-2 16,6-2-2-16,-6 7-3 0,1-1-3 0,1 3 1 16,-3 3-2-16,1 1-1 0,0 3-3 15,-9-1 2-15,2-2-3 0,-3 2-3 0,-2-2 2 16,-2-2-2-16,-3 6 2 16,2 0-2-16,-7-6-4 0,5 2-15 0,-7 2-31 15,7-4-32-15,-3-2-54 0,1-1-40 16,0 0-52-16,6-4-354 0,-1-2-72 0</inkml:trace>
  <inkml:trace contextRef="#ctx0" brushRef="#br0" timeOffset="165758.81">12989 15176 1431 0,'3'-2'-47'0,"-3"2"27"0,2-5 14 15,-2 5 8-15,2-6 5 0,-2 6 22 16,0-5 1-16,0 5 4 0,0 0-10 0,-4-4 4 16,4 4-1-16,0 0-3 0,0 0-8 15,-7-1 4-15,7 1 0 0,0 0-4 0,0 0-7 16,-13 5 2-16,10-3 0 0,-2 0 5 16,5-2-1-16,-8 7-10 0,6-2 5 0,0-3 3 15,-3 3-2-15,5 2 7 0,-2 0 1 16,1 1 5-16,1 0-1 0,1 5 4 0,-1-1-1 15,0 2-2-15,4 1-1 0,1 3 3 16,0 2-6-16,-2 3 3 0,6 0-2 16,-8-1-1-16,6 2 3 0,-1-1 0 15,-2 0-5-15,5 0-1 0,-7-4-1 0,2-3-2 16,-2 2 6-16,-4-5-4 0,0 0 0 16,0 0-3-16,-4-3-1 0,-3-1-1 0,-4 1 0 15,1-5-17-15,-3 1-22 0,1-4-39 16,2-4-52-16,-3-2-50 0,3-1-88 0,2-7-285 15,5 1-46-15</inkml:trace>
  <inkml:trace contextRef="#ctx0" brushRef="#br0" timeOffset="165998.84">13163 15203 1481 0,'7'6'-21'15,"-4"-3"17"-15,-3 0 20 0,0 6 24 0,1 0 15 16,-2 5 13-16,-2-1 4 0,1 8 0 16,-3-1 2-16,5 5-9 0,-4 3-5 0,1 8-6 15,0-8-4-15,1 1-7 0,2-4-3 16,0-1-4-16,0-3-6 0,5 0-15 0,-3-3-25 16,-1 1-22-16,3-4-19 0,3-2-32 15,-3-1-36-15,-2-5-43 0,5 1-52 16,-4-4-322-16,6-2-39 0</inkml:trace>
  <inkml:trace contextRef="#ctx0" brushRef="#br0" timeOffset="166302.91">13228 15197 1431 0,'-8'-9'-6'15,"4"1"16"-15,-2 2 4 0,-1 1 20 0,3-1 22 16,3 3 14-16,-4-1 16 0,1-3 4 15,1 4 1-15,2-1 4 0,1 4-12 0,-4-5-7 16,1 3-7-16,3 2-9 0,0 0-10 16,0-5 1-16,0 5-8 0,0 0-10 15,0 0 1-15,20 5-2 0,-15-2-7 16,6 5-1-16,1 0-3 0,1 1 0 0,1 2-3 16,-1 5-1-16,2-2-5 0,-4 4 0 15,-1 2-6-15,1-2-3 0,-3-2 5 0,-6 0-9 16,2 2-3-16,-1-4 0 0,-8 1 0 15,3 0-6-15,-1-2-8 0,-9-1-9 0,2 1-17 16,-5 0-27-16,0-5-40 0,0-1-45 16,1-3-47-16,1-2-72 0,1-2-317 0,-1-4-93 15</inkml:trace>
  <inkml:trace contextRef="#ctx0" brushRef="#br0" timeOffset="166766.91">13051 14770 1528 0,'-9'-2'-49'0,"9"2"28"0,-4-1 22 16,4 1 14-16,0 0 23 0,-9-2 13 16,9 2 17-16,0 0 8 0,0 0 6 0,-3-2 4 15,3 2-5-15,0 0-3 0,0 0-2 16,0 0-2-16,12-8-4 0,-4 5-4 0,5-2-4 15,4-2-7-15,-1 3-7 0,8-5-5 16,-2 2-1-16,13-5-4 0,0 1-8 16,5-2-1-16,-3-1-4 0,3-1-2 15,-2 3-4-15,2-2 3 0,-3 4-3 0,2-3-7 16,-4 4 3-16,-5 0-2 0,-7 2-1 16,-1 1-5-16,3 1-4 0,-5-1-13 0,-1 1-13 15,-3 0-20-15,-1 2-26 0,0-1-22 16,0 2-44-16,-3-2-44 0,-2 1-54 0,1 3-123 15,-2-2-222-15,-4 0-78 0</inkml:trace>
  <inkml:trace contextRef="#ctx0" brushRef="#br0" timeOffset="167098.91">13522 14404 1603 0,'-2'-7'-1'0,"2"7"13"16,0-6 12-16,0 3 20 0,2-2 16 15,-2 1 7-15,5-1 12 0,-1-1-1 0,-3 1-2 16,4 2-6-16,2-1-3 0,-4 2-11 16,6 2 1-16,-5-2-7 0,7 2-6 0,-5 2-6 15,4 0-1-15,5 3-2 0,0 4-6 16,0-2-2-16,2 5 0 0,1 1-3 15,3 8-4-15,-3-2 3 0,0 4-7 0,-6-2-2 16,-1 2 0-16,0-1-4 0,-5 0 1 16,-4 2-2-16,0-3-1 0,-4 5 4 0,-3 0-5 15,-5 8-5-15,-2 0-13 0,-3 0-27 16,-3-4-30-16,-6-2-44 0,-1-1-62 0,4 1-79 16,-4-6-166-16,1-1-151 0,4-3-70 15</inkml:trace>
  <inkml:trace contextRef="#ctx0" brushRef="#br0" timeOffset="168856">12055 18227 1480 0,'0'0'-58'0,"0"0"26"15,-8 1-2-15,8-1 15 0,0 0 7 0,0 0 12 16,0 0 6-16,0 0 5 0,0 0 8 15,0 0 1-15,0 0 0 0,19-8-1 0,-8 8-1 16,-1-2 7-16,5 1-3 0,0-3-3 16,3 0-4-16,5-1 1 0,4-2 0 0,13-2-6 15,0 0 4-15,4 0 3 16,1-4-15-16,-2 1-21 0,-1 0-25 0,3 1-26 16,-6 2-34-16,-3-1-29 0,-7 2-43 15,-6 3-181-15,-3 1 130 0</inkml:trace>
  <inkml:trace contextRef="#ctx0" brushRef="#br0" timeOffset="169158.54">12561 17928 972 0,'-2'-4'-5'16,"2"4"27"-16,-1-6 16 0,1 6 9 0,0 0 3 15,0-6 3-15,0 6 9 0,0 0-7 16,3-3 0-16,-3 3-2 0,7 0-7 0,-7 0 1 16,10 1-8-16,-2 3-3 0,3 2 3 15,0-1-6-15,-1 7-1 0,0-1-5 0,3 6 0 16,2 11-4-16,-3-3 0 0,-2 0 0 16,2 7-1-16,-7-4-5 0,5 6 7 0,-7-6-8 15,-1-2 4-15,1 1 0 0,-8-2-2 16,3 0-5-16,-6 2-1 0,-5 7-12 15,3-4-40-15,-9-1-50 0,1-3-57 0,5-4-93 16,-1-3-251-16,2-11 4 0</inkml:trace>
  <inkml:trace contextRef="#ctx0" brushRef="#br0" timeOffset="169830.13">13067 17918 1220 0,'0'0'-68'15,"-1"-6"12"-15,1 6 14 0,0 0 5 0,0 0 11 16,0 0 2-16,0 0 15 0,0 0 8 15,3 19 19-15,-1-7 1 0,-4 3 12 0,2 4-7 16,-2 2 10-16,1 5 9 0,-4-2 8 16,0 3-3-16,1 0 3 0,3-3 2 0,-6 2-2 15,5-1-1-15,-2-3-4 0,0-3-4 16,-1-1-1-16,3-2-5 0,1-2-2 0,-2-1-7 16,1-4 5-16,0 1-7 0,2-4 2 15,0-3-6-15,0-3-4 0,0 0-1 16,0 0-8-16,0 0-2 0,0-17 0 15,2 2-3-15,-2-4-7 0,2-7 1 0,2-13-1 16,0-1-9-16,1 0-1 0,1-2 10 16,3 2-5-16,-4 3-4 0,5 3 7 0,-7 4-2 15,2 8 3-15,-1 4 0 0,0 3-4 16,-2 1 4-16,5 1 9 0,-6 3 6 16,-1 3-1-16,4-2 6 0,-1 3-3 0,-1 0-3 15,0 0 3-15,-2 3 2 0,0-1-1 16,0 4 3-16,0 0-2 0,6-2-2 0,-6 2 1 15,0 0-1-15,0 0-6 16,10 4 1-16,-10-4 2 0,7 3 1 0,-3 2-2 16,-2-3 1-16,2-1 0 0,3 3 3 15,-4-2-3-15,2 0-2 0,2 2-1 0,-2-3 0 16,2 3 3-16,-1 0-3 0,3 1-2 16,-5 0 0-16,5 2 2 0,-4 1-1 0,2 1 6 15,-1 3 0-15,1-1-1 0,-4 2 4 16,2 2-2-16,2 2 2 0,-4 0 7 0,1 2-8 15,3 0 2-15,-6-2-3 0,4 2 0 16,2-2 0-16,-6-2-4 0,1 0-3 0,3-3 4 16,-1 1-17-16,0-4-23 0,-4 1-33 15,2-3-24-15,5-1-40 0,-5-3-33 16,-1 1-42-16,-1-4-310 0,12-2-18 16</inkml:trace>
  <inkml:trace contextRef="#ctx0" brushRef="#br0" timeOffset="170550.34">13310 18115 1318 0,'0'0'-48'0,"3"3"22"15,-3-3 31-15,0 0 18 0,0 0 8 16,0 0 6-16,12-9 2 0,-5 3 3 0,-6 2-8 16,6-1 5-16,-1-3-6 0,-2 1-1 15,5-3 0-15,-3 1 1 0,2-3-1 0,1-1-4 16,-1 0 1-16,2-6-5 16,2 0-3-16,-4-1 1 0,4-1-1 0,-4-2-3 15,7-6 2-15,0-1-3 0,-5 10 3 16,1 0-1-16,-3 7 0 0,0 0-6 0,2 0 8 15,-7 2-7-15,2 1 3 0,1 4 2 16,-2-2-2-16,0 2 6 0,1 0-9 0,-3 0 4 16,-2 6-7-16,4-8 1 0,-4 8-2 15,9-5 4-15,-9 5-2 0,0 0 1 0,0 0 8 16,0 0-1-16,12 19-3 0,-10-8-1 16,-2 2 0-16,0 4 3 0,-2 2-2 15,2 2 0-15,-2 5-2 0,0 1-1 0,2 0-1 16,-3 1-2-16,1 0 2 0,0-1-4 15,2-1-5-15,0-5-19 0,0 1-26 16,-1-2-29-16,1-4-35 0,0-3-42 16,0-1-42-16,1-3-74 0,-1-1-259 0,4-3-26 15</inkml:trace>
  <inkml:trace contextRef="#ctx0" brushRef="#br0" timeOffset="170978.39">13961 17776 1412 0,'0'-5'-16'0,"0"5"11"15,2-10 23-15,-2 10 21 0,2-6 10 16,-2 6 5-16,0 0 2 0,0 0-2 0,-2-8 2 16,2 8-4-16,0 0-7 0,0 0-1 15,0 0-8-15,0 0 1 0,-10-3-5 0,10 3-5 16,0 0 2-16,0 0-8 0,-20 7-1 15,12-1-1-15,3-2 0 0,-4 4-3 16,5-2-3-16,-7-1 1 0,7 1-3 0,-5 1-4 16,6 0 2-16,-4 1-1 0,2 0-4 15,4-1 3-15,-3 3-1 0,-1-1-2 0,3 1 4 16,0 1-9-16,2-1 8 0,-2-1 1 16,2 0-5-16,0 3 0 0,0 1 3 15,2 1-4-15,-2-1-1 0,2 3 0 16,0-1 1-16,3 4 1 0,-1-1 0 0,-3 0-2 15,4 0 3-15,2 1-4 0,-6-1 1 16,4 1-2-16,-3 0 3 0,2-2 0 0,-4-2 2 16,0 1-1-16,0-2 2 0,-4 1-2 15,-1-3 3-15,3 2 0 0,-6-3-4 0,0 3 0 16,-5-3-10-16,1-4-24 0,-1-1-40 16,0-3-56-16,0-5-83 0,1-3-412 15,-1-3-122-15</inkml:trace>
  <inkml:trace contextRef="#ctx0" brushRef="#br0" timeOffset="171287.08">14085 17741 1626 0,'2'-4'-29'16,"-2"4"17"-16,0 0 16 0,5-6 8 15,-5 6 10-15,0 0 4 0,2-4-2 0,-2 4 1 16,0 0 0-16,0 0 6 0,0 0 4 16,6 12-6-16,-6-5 3 0,0 4-2 15,0 1-2-15,0 1 3 0,0 5-7 16,0 5 5-16,-3 2-6 0,1 3-2 0,1-1 5 16,-4 10-7-16,-1 2 4 0,3-7-6 15,2-4-3-15,-1-1-1 0,0-1-3 0,-1-3 4 16,3-2-4-16,0 1-9 0,-2-3-15 15,2-3-30-15,0-2-16 0,0-3-41 0,2 1-30 16,-2-6-52-16,3 3-378 0,-1-5-64 16</inkml:trace>
  <inkml:trace contextRef="#ctx0" brushRef="#br0" timeOffset="171590.62">14161 17627 1557 0,'-2'-8'18'0,"2"8"15"0,-2-12 18 16,2 7 9-16,0 5 9 0,2-9 9 15,-2 9 0-15,0-9-3 0,2 3-8 0,-2 6-9 16,6-10-7-16,1 6-6 0,-7 4-3 16,10-3-5-16,-4 3-5 0,-6 0-3 0,21 3-4 15,-11 1-7-15,3 6 3 16,-3-1-3-16,0 4-2 0,4 6-1 0,-6 0-3 15,0 2 0-15,1 2-2 0,-5 0 1 16,0-1-2-16,-4-2-4 0,-2 4 4 0,0 0-4 16,-2 1 2-16,-5-3-3 0,6 1 0 15,-6-2-4-15,3-1-20 0,-3-2-24 0,-1-2-35 16,2 0-47-16,-4-7-50 0,0-2-43 16,4-2-433-16,0-3-149 0</inkml:trace>
  <inkml:trace contextRef="#ctx0" brushRef="#br0" timeOffset="172486.66">13415 17698 1628 0,'0'0'-85'0,"0"0"30"0,-3-5 20 0,0 1 11 16,3 4 16-16,0-7 16 0,0 1 8 16,4 1 7-16,-2-5 0 0,3 1 6 0,3-5-2 15,-1 1 6-15,1-3 6 0,2 0 5 16,7-11 6-16,2 0 4 0,-1 2 5 15,6-5 5-15,-3-6 4 0,4-4-5 16,2-5-4-16,1-2 1 0,1-3 1 0,1-2-6 16,-3-5-1-16,0 0-1 0,1 0-5 15,-3 1-8-15,-5-5-2 0,3 4-2 0,1-7 0 16,-3 0-3-16,0 0-3 0,-5-1 0 16,3 4-2-16,0-1-4 0,0 1-6 0,0-2 3 15,-3 1 1-15,-1-3-6 0,5 5-3 16,-3-3-3-16,-4 1 2 0,4 3-4 0,3-3 2 15,-5 6-1-15,0-1-4 0,-1 5-1 16,0-2 3-16,-3 9-14 0,-1 1 7 0,1 3 0 16,-3 1-3-16,3 1-2 15,-3 0 1-15,0 2-4 0,1 3 7 0,-1 0-3 16,1 7-3-16,-3 4 2 0,2-2-6 16,1 5-5-16,-3-2-4 0,3 1-6 0,-4 0 3 15,5 1-2-15,0-1-7 0,-2 1 0 16,2 0 4-16,3 1-3 0,-2 1 3 0,-1-3 4 15,0-1 5-15,1 2-3 0,1-6 2 16,3 1 5-16,-5 4-3 0,4 2 4 0,-4-2-1 16,0 0 2-16,-2 3-1 0,4-1 5 15,-7 2 2-15,2 1-2 0,-1 1-1 0,3 2 6 16,-8 2-2-16,6 0 0 16,-2-1 3-16,-2 3 2 0,2-3-5 0,-1 5 1 15,-3 0 1-15,4-3 1 0,-1 4-5 16,-1 1-6-16,-1-2-5 0,-1 2-1 0,1 2-8 15,-2-2-1-15,3 2-1 0,-3 3 2 16,4-2 8-16,-4 2-4 0,0 0 4 0,0 0-3 16,0 0 8-16,0 0-7 0,3 12 8 15,-3-12-3-15,0 6 1 0,-3-1-3 0,3-2-12 16,3 1-20-16,-3-4-9 0,-3 9-17 16,1-4-17-16,2-2-26 0,-2 3-26 0,-1-2-67 15,3-1-175-15,-2 1 100 0</inkml:trace>
  <inkml:trace contextRef="#ctx0" brushRef="#br0" timeOffset="173143.22">14375 14715 959 0,'-4'8'-57'0,"-3"2"13"0,3 1 9 16,-5 2 0-16,1 2 20 15,-2 4 4-15,-2 0 13 0,-1 0-7 0,-1 0 2 0,4-2 10 16,0 2-6-16,2 0 4 16,-5-3-3-16,4 0 3 0,-1-1 1 0,3 0 0 15,-1-1-1-15,3-3-3 0,-5 4 2 16,7-4-4-16,-6-3 6 0,4 3 3 0,4-4-8 15,-1 1 5-15,-3-2 16 0,3-2 9 16,0 0 7-16,1-1 5 0,1 1 11 0,0-4-2 16,0 0-1-16,0 0 3 0,0 0-1 15,0 0 2-15,13-11-4 0,-6 3-2 0,3-4-2 16,3 0 3-16,-1-6-13 0,3 2 10 16,-2-4-11-16,11-6 0 0,-4-1-9 15,1 1 5-15,-2-2-11 0,2-1 5 16,2 3-4-16,-4 0-1 0,2 1-5 0,-6 4-1 15,3-4 1-15,-1 9-3 0,-4 1-1 16,-1 1 2-16,-1 4-11 0,0 0 3 0,-3 2-1 16,0 2 2-16,2 0-8 0,2 0 4 15,-4 3-4-15,0 3 7 0,1 0-8 0,-4 2 5 16,7 2-3-16,-2 3 1 0,-4 1-2 16,4 2-1-16,1 1-1 0,-5 4 3 0,4-1 1 15,2 4 2-15,-4-1-4 0,0 0-23 16,1 4-32-16,-3-4-27 0,0 0-50 0,-1 1-65 15,-4 2-277-15,4-1 19 16</inkml:trace>
  <inkml:trace contextRef="#ctx0" brushRef="#br0" timeOffset="176027.71">15285 17716 1194 0,'0'0'-48'0,"-10"0"18"15,10 0 12-15,0 0 23 0,-8 0 17 0,8 0 17 16,0 0 9-16,0 0 13 0,-9 0 4 16,9 0 5-16,0 0 1 0,0 0 6 0,0 0 2 15,0 0-6-15,0 0 3 0,9-7-4 16,-3 3-5-16,3-3 1 0,-1 2-5 0,2-1-10 16,7-1-3-16,0-1-4 0,-1 0-6 15,6 1-8-15,0-2-12 0,13-5-21 16,-8 7-30-16,-4-1-38 0,-5 3-39 15,-1 0-41-15,-2 3-21 0,0-1-38 0,-5 1-323 16,0 0-33-16</inkml:trace>
  <inkml:trace contextRef="#ctx0" brushRef="#br0" timeOffset="176414.71">15484 17721 1332 0,'-1'6'-70'16,"-6"-2"31"-16,5 2 31 0,0-1 28 15,2 0 13-15,-1 3 15 0,-2 2 9 0,1 0 0 16,2 1 0-16,-2 2 7 0,2 2-2 16,2 0-3-16,-2 0-3 0,-2 2-4 15,4 0-3-15,-2 1-5 0,2 0-2 0,-2 1-2 16,3-2-4-16,-2-2-1 0,-1-1 1 16,0 0-4-16,2-2-3 0,-2-1-1 0,0-1 3 15,0-2 2-15,0 1 4 0,0-4 1 16,-2 3 1-16,1-3-2 0,-4 0-3 0,1-2-2 15,-2 1-3-15,-3 0-2 0,3-2-1 16,-3-2 0-16,1 2 0 0,1-1-5 0,-1 1 2 16,3-2 0-16,0 2-2 0,5-2 1 15,-10 2 8-15,10-2 2 0,-9 0 4 0,9 0-3 16,0 0 1-16,0 0-3 16,0 0-3-16,0 0-5 0,0 0 0 0,12-9-4 15,1 5-1-15,-1-2-2 0,5 3-11 16,3-3-21-16,2-2-15 0,6 3-21 0,-1-1-23 15,11 0-30-15,-1-2-36 0,0 5-40 16,-9-3-40-16,2 4-61 0,-1-1-364 0,1 1-144 16</inkml:trace>
  <inkml:trace contextRef="#ctx0" brushRef="#br0" timeOffset="177026.23">15877 17784 1702 0,'-2'-8'-23'0,"0"3"13"0,2 0 13 15,-2 2 16-15,2 3 25 0,0-6 6 16,0 6 9-16,0-6 1 0,0 6-5 0,-2-4-7 16,2 4-5-16,0 0-3 0,0 0-2 15,0 0-3-15,0 0 0 0,-4 14-1 0,2-4 4 16,2 1 4-16,-5 2 0 0,4 2-1 15,-1 2 2-15,-3-2-2 0,3 2-3 0,-1 0 0 16,0 1-3-16,1-3-2 0,-1-2-3 16,-1 0-1-16,2 0-1 0,2-3-2 15,0-3-1-15,-1 2 1 0,-2-4-2 16,3 0-6-16,0-1 3 0,0-4 4 0,0 0-7 16,0 0 0-16,0 0-4 0,4-23-6 15,-2 8-5-15,0-4-7 0,5-6-7 0,-4 1 0 16,4-3-2-16,-1 3 3 0,-1 0-4 15,3 1-1-15,-4 0-1 0,3 6 6 0,-5 4-2 16,2-2 0-16,0 2 1 0,-2 3 2 16,2 1-1-16,-4 1 3 0,2 1 0 0,0 0 1 15,-2 4-1-15,3-1 1 16,-3 4 1-16,4-2 1 0,-4 2 7 0,0 0-3 16,6 9 0-16,-2 0 0 0,1-3 0 15,-4 6 3-15,4 2 1 0,2-1-4 0,-4 3-1 16,6-1 4-16,-3 3-1 0,3-3 3 15,-3 2-3-15,2-2 0 0,-4-2 5 0,5 1 5 16,-3-5 8-16,2 0 8 0,1-1 5 16,-3-4-6-16,5-4-1 0,-1 0-5 0,1-4 3 15,1-6-2-15,1 1-11 0,4-6 3 16,-2-2 1-16,-3 0-6 0,3-2-4 0,1-8-9 16,-1-1-5-16,-3 6-8 15,0 1-8-15,-5 2-10 0,1 6-15 0,-3 1-14 16,0 1-17-16,-2 2-21 0,-1 0-21 15,1 2-40-15,-1 1-38 0,-2 5-30 0,0 1-425 16,0 0-152-16</inkml:trace>
  <inkml:trace contextRef="#ctx0" brushRef="#br0" timeOffset="177591.24">16337 17478 1716 0,'0'0'-48'16,"-9"0"15"-16,9 0 15 0,0 0 26 15,-5-3 3-15,5 3 7 0,0-7 1 0,0 7 3 16,3-5 1-16,6 1-6 0,-5 0-2 16,7-1 1-16,-3 1-5 0,9-1-4 0,0 0-11 15,-1 0-19-15,3-1-29 0,0 2-29 16,0-1-20-16,1 2-24 0,-2 0-23 0,3 1-277 16,-5 1 64-16</inkml:trace>
  <inkml:trace contextRef="#ctx0" brushRef="#br0" timeOffset="177822.23">16512 17484 1063 0,'-7'4'-40'0,"2"-1"6"16,4 1 33-16,-3-1 32 0,-1 1 22 0,3 3 7 16,-1-2 19-16,0 2 2 0,-2 4 7 15,3 2 1-15,0 1-2 0,-1 4-5 0,-2-1 0 16,3 5-3-16,-1 0-3 0,0 4-11 15,1 1-5-15,-5-2-6 0,5 3-3 0,-2-1-7 16,0-1-1-16,1 0-11 0,1-1-4 16,1-4-26-16,1 1-30 0,-2-4-41 0,2-3-50 15,0-2-66-15,2-2-87 16,-2-3-266-16,1 0-41 0</inkml:trace>
  <inkml:trace contextRef="#ctx0" brushRef="#br0" timeOffset="178943.84">15404 17043 1351 0,'0'0'-69'0,"0"0"26"15,1-4 14-15,-1 4 19 0,0 0 5 0,0 0 21 16,7 8 17-16,-5-2 6 0,0 1 7 16,-1 2 8-16,-1 1-1 0,5 1 3 0,-1 3 2 15,-1-1-3-15,0 2 6 0,-1 0-8 16,1-2-1-16,1 5 0 0,-2-2-2 0,0-1-6 16,2 3 1-16,-2-5-9 0,1 2-3 15,-3-4 1-15,2 0-5 0,-1-1-5 0,-1-2 0 16,0 1 0-16,2-2-5 15,-2-1 4-15,3 0 0 0,-3-2 7 0,0 0-1 16,0-4-1-16,4 3-2 0,-4-3 0 16,0 0-5-16,0-13 2 0,2 3-5 0,-2-3-2 15,3-2 0-15,-2-4-2 0,1-5-3 16,5-2-1-16,-1-10 0 0,-2 5-3 0,2 4 1 16,-1 3 2-16,1 2-4 0,-2 3-1 15,0-1 1-15,3 4 2 0,-6 2-2 0,2 3-3 16,1-1-2-16,1 1 4 0,-4 2-5 15,-1 2 1-15,2-2 1 0,0 2 1 0,3-1-2 16,-3 4-1-16,-2 0 4 16,0 4-4-16,2-2-3 0,-2 2 11 0,0 0-10 15,0 0 3-15,11 12-1 0,-9-6 0 16,-1 1 2-16,1 2 1 0,1 0 2 0,1-4-2 16,-1 5-1-16,-2-4-1 0,1 1 2 15,3 1 0-15,-1-3 3 0,-1-1 5 0,2 1-3 16,2-3-2-16,-4 1-1 0,4-1 4 15,-1-2 1-15,-6 0-4 0,12-2 2 0,-5-1 2 16,-1 0-5-16,5-1 0 0,-5 0-2 16,1 0 1-16,1 1-1 0,-1-1-3 0,-4 0 7 15,4 1-5-15,-1 1-2 0,-4-1 5 16,-2 3-8-16,0 0 0 0,15 6 1 16,-11 0 7-16,-2 3-3 0,2 1 6 15,0 3-4-15,1-2 2 0,-3 2 1 0,-1 3 3 16,2-3-2-16,-1 4-3 0,3-3 2 15,-3-1-2-15,-1 0-1 0,1 0-1 0,0-2-3 16,1-1-12-16,-1-1-23 0,0 0-36 16,1-1-32-16,-2-2-35 0,-1-2-43 0,0 2-46 15,4-4-104-15,1-1-245 0,-5-1-76 16</inkml:trace>
  <inkml:trace contextRef="#ctx0" brushRef="#br0" timeOffset="179450.83">16024 16987 1492 0,'3'-7'-42'16,"-1"4"39"-16,-2 3 14 0,0 0 22 15,0-4 12-15,0 4 8 0,0 0 1 0,0 0-2 16,0 0-1-16,-5-6-2 0,5 6-6 16,0 0-4-16,0 0-8 0,0 0 1 0,-19 6-1 15,13-4-7-15,2 2 0 0,0-1-3 16,0 2-1-16,-5 0-3 0,7 1 2 0,-4-3 0 15,1 3-2-15,4 0 0 0,-1 0-1 16,2-1-3-16,0 3 2 0,0 1-5 0,2-1 2 16,-1 3 1-16,6 0-4 0,1 2 7 15,3 1 8-15,3 3 7 0,1-2 6 0,9 6 0 16,-8-4 0-16,3 0 6 16,1 2-2-16,2-2 1 0,-5 0-3 0,-3-2-3 15,1-2-1-15,-3-2-4 0,1 1-2 16,-2-1-1-16,-5-2-6 0,3-1-3 0,-6 0-2 15,0-1 0-15,1-1-2 0,-4-1 0 16,-4 2-4-16,-2-4-1 0,-3-1-3 0,1 2-17 16,-5-4-24-16,3 0-27 0,-3-4-54 15,-4 1-61-15,5-6-71 0,0 0-102 0,2-4-292 16,2 0-138-16</inkml:trace>
  <inkml:trace contextRef="#ctx0" brushRef="#br0" timeOffset="179704.83">16251 16992 1593 0,'7'-2'-62'0,"-7"2"20"0,0 0 25 0,3-2 16 16,-3 2 18-16,0 0 5 0,9 4 10 16,-8 0 10-16,4 1 1 0,2 3 3 0,-4 4-2 15,-1 1 6-15,5 3 2 0,-3 2 3 16,0 1-5-16,3 4-2 0,-3-1-1 15,0 3-5-15,3-1-7 0,-4-1 0 0,4 0-5 16,-3-1-1-16,0-3-1 0,1-2-8 16,-1 0-9-16,0 0-27 0,0-5-32 15,1-3-38-15,-4 1-37 0,1-5-51 0,0 1-84 16,3-2-267-16,-2-3-30 0</inkml:trace>
  <inkml:trace contextRef="#ctx0" brushRef="#br0" timeOffset="180002.44">16377 16931 1357 0,'-7'-4'-20'0,"5"1"29"0,-1 0 16 0,0-1 13 0,3 4 15 16,-4-6 8-16,4 6-1 15,-5-4-1-15,5 4-7 0,0-6-1 0,0 6-11 16,0 0-1-16,0 0-7 0,7-2 1 15,-7 2-10-15,0 0-1 0,18 6-4 0,-8 0 0 16,-5 0 0-16,7 1 1 0,-4 2-2 16,0 3-5-16,3 1-3 0,-3 0 5 0,-2 1-3 15,3 1 0-15,-4-2-1 0,0 0-1 16,0-2 0-16,-2 1 0 0,-3-1-2 0,2-2 0 16,-4 3 0-16,1-4-3 0,-4 1-23 15,-2-2-39-15,-1-1-58 0,-2 0-54 16,0-5-84-16,-1 1-265 0,0-2-24 0</inkml:trace>
  <inkml:trace contextRef="#ctx0" brushRef="#br0" timeOffset="181549.12">15506 16750 1303 0,'-2'3'-69'0,"2"-3"33"15,-7 4 17-15,7-4 23 0,0 0 24 16,-3 2 15-16,3-2 20 0,0 0 9 0,0 0 10 16,-7 1 2-16,7-1 4 0,0 0-4 15,0 0-4-15,-6-7-8 0,1 4-5 0,1-1-4 16,4 4-2-16,-4-11-8 0,0 6 1 16,-1-2-5-16,3-2-3 0,-1 0-6 0,-6-2 0 15,7 1-7-15,-7-3 0 16,4-2-5-16,-7 2-4 0,4-6-1 0,3-2-2 15,-7 3 2-15,2-3-3 0,2 0-2 16,-2 0-2-16,-2 0-1 0,4-2-1 0,-6-7-4 16,-1 0 2-16,7 6-1 0,-5-7-1 15,2 7 1-15,3-1-5 0,-2-7 1 0,3 5-2 16,-3-9 2-16,2 0-7 0,-2 2 5 16,3-3-2-16,2-1 0 0,-3-2-2 0,1 0 1 15,-1-1-1-15,2-2 0 0,0-1 1 16,1 3-2-16,-1-3-1 0,0 2 3 15,2-2-3-15,-5-2-1 0,3 5 2 0,0-3-3 16,0 2 2-16,-1 3 1 0,2-1-4 16,2 2 3-16,-4 7-5 0,4-6 4 15,-6-1-4-15,4 8-1 0,4 4 1 0,-6-2 0 16,3 3 0-16,0-2 1 0,-3 1 1 16,5 1-5-16,-4 3 4 0,0-1-1 0,2 0 0 15,0 7 4-15,-1-2 0 0,2 2-4 16,0 1 0-16,-1 3 1 0,1 0 3 15,3 4-2-15,-2-2-2 0,0 0 7 0,2 2-5 16,0 1 0-16,-1 0 1 0,1 7 4 16,0-13-2-16,0 13-3 0,-3-10 2 0,3 10 0 15,0-11 2-15,0 11-4 0,0-12 1 16,0 12 2-16,0-8 4 0,0 8-4 0,0-7-1 16,0 7 1-16,0-7 1 15,0 7-3-15,0 0 4 0,0-12 1 0,0 12-1 16,3-8-5-16,-3 8 1 0,0-9 2 15,0 9 0-15,0-7-1 0,0 7 4 0,1-8-4 16,-1 8 1-16,0-5 3 0,0 5 0 16,2-10-2-16,-2 10 1 0,-2-10 1 0,2 10-1 15,2-9 3-15,-2 9-2 0,-2-7 1 16,2 7-7-16,0 0 5 0,0-12-3 0,0 12 2 16,0-7 2-16,0 7-3 0,0 0 1 15,0-8-1-15,0 8 1 0,0 0-1 0,0-10-1 16,0 10 2-16,0 0-1 15,0-9 1-15,0 9 1 0,0 0-2 0,0-7 1 16,0 7 0-16,0-8 0 0,0 8 0 16,0 0 0-16,-1-12 3 0,1 12-1 0,-3-7-2 15,3 7-3-15,-2-9 0 0,2 9 5 16,-2-10-2-16,2 10 1 0,0-10-1 0,0 10 2 16,-2-7 1-16,2 7-4 0,0 0 2 15,-3-9-2-15,3 9 0 0,0 0-2 0,0-6-7 16,0 6-3-16,0 0-6 0,0 0-4 15,0 0 5-15,0 0 1 0,0 0 1 0,0 0 2 16,0 0 0-16,0 0-1 16,-12 21 2-16,12-13 1 0,-4-1 3 0,0 2 0 15,-1 3-1-15,0-1 1 0,-4 2 4 16,5-2 0-16,-5 3 0 0,3-1 0 0,-3-1-1 16,1 1 4-16,0-2-4 0,-1 1 1 15,6-3 3-15,-4 0 1 0,2-1-3 0,2-2 5 16,-6-1-1-16,8 1-4 0,-6 0 0 15,7-6 5-15,-7 9 2 0,6-5-3 0,1-4 3 16,-7 6 0-16,7-6 2 0,0 0 2 16,0 0-6-16,0 0 4 0,0 0-3 15,0 0-1-15,0 0-2 0,0 0 1 0,-5-19-3 16,5 19 2-16,5-15 1 0,0 3 2 16,-2 3 0-16,2-3 0 0,-1 3-3 15,1-3 0-15,-2 3-1 0,4-1 0 0,-4-1-1 16,0 4-1-16,1 1 3 0,1-1-2 15,-2-1 0-15,2 2 3 0,-1-1-2 0,0 1-2 16,0 1-2-16,3-2 5 0,-1 2-2 16,3-1-2-16,-6 2 4 0,4-2-1 15,1 3-1-15,0 0-1 0,-8 3 2 0,14-9-3 16,-9 6 2-16,3 1 2 0,-8 2-1 16,17 0-2-16,-17 0 4 0,22 5 2 0,-12 2-5 15,3 0-1-15,-1 4 4 16,-1-1 2-16,1 1-5 0,1 4 0 0,2 1 5 15,-5 0-4-15,5 2 1 0,-5-2-18 16,1-3-31-16,-5 3-50 0,3-1-58 0,-3 0-116 16,3 0-287-16,-6 0-64 0</inkml:trace>
  <inkml:trace contextRef="#ctx0" brushRef="#br0" timeOffset="200799.01">1777 16112 712 0,'0'0'44'0,"-2"-7"31"0,2 7-8 16,0 0-35-16,0-4-6 0,0 4 0 0,-3-2 2 15,3 2-3-15,0 0-1 0,0 0-7 16,0 0-5-16,0 0 5 0,0 0 2 0,0 0 12 16,-5 13-10-16,3-6 9 0,0 5 5 15,1-1-3-15,-4 2 6 0,0 4-3 0,3 2 8 16,-1 0 0-16,-4 4 1 0,1 3 2 16,-3 7 3-16,1 2-5 0,1 3 2 15,2 2-1-15,-2-1 1 0,-1 3 5 16,1 4 0-16,1 1-2 0,-1 0-1 0,2 11 5 15,-4 1-7-15,1-1-2 0,3 1 0 16,-3-10-6-16,4-2-3 0,-4 10-2 16,3-12-1-16,-1 1-1 0,4-3 1 0,-5 3 0 15,6-1-3-15,-3-1-3 0,1-1 0 16,-1 0-3-16,1 0 2 0,0 1-3 0,1-3-2 16,-5-3-1-16,7-4-3 0,-1 5-2 15,-4-5 2-15,5-4-2 0,-2 0 4 0,-3 8 3 16,5-6 3-16,-1-4-3 0,-1 2-1 15,0-2-2-15,-1 3 1 0,3-3-3 0,0 0-1 16,-2 0-1-16,2 1 2 16,0-3-1-16,0 3 0 0,-2-3 6 0,2 1 6 15,0 0-6-15,-2-2-1 0,2 2 2 16,0-4-5-16,0-1-1 0,-4-1 1 0,2 4-2 16,2-4-2-16,-2-1 1 0,-1-2-3 15,1 0-1-15,2-4 0 0,0-3 0 0,-1-2-2 16,1 3-1-16,0-5 1 0,1-2-1 15,-1-1-16-15,0 0-25 0,0-4-38 0,0 0-40 16,5-13-39-16,-1-4-45 0,6-17-53 16,1-8-85-16,1-15-336 0,5-11-166 0</inkml:trace>
  <inkml:trace contextRef="#ctx0" brushRef="#br0" timeOffset="202807.01">1605 15857 1604 0,'0'0'-151'0,"-7"1"22"0,2 1 14 0,5-2 10 15,-6 4 22-15,2-2 12 0,4-2 12 16,-5 4 8-16,5-4 12 0,-6 4 7 16,4-2 7-16,2-2 7 0,0 6 11 15,0-6 3-15,0 5 18 0,0-5 14 0,6 5 14 16,1-3 2-16,1 0 4 0,3 1 6 16,2 1 7-16,0-2-2 0,4-1 1 0,3 1 2 15,2 2-6-15,1-2 7 0,5 0-4 16,-1-1-3-16,5 1-6 0,-3 0-2 0,4-2-2 15,-1 2-4-15,14-2-1 0,1 0 0 16,-2 0 3-16,4 0-12 0,-1-2 0 16,2-2-5-16,1 3-1 0,2-1-4 0,1-2 0 15,2 0-1-15,11 3-2 0,1-5-4 16,1 3-1-16,0-1 3 0,1 3-4 16,-15-1-3-16,3 2 1 0,11-2-2 15,-12 0 2-15,0 0-4 0,-1 1 2 0,16-1-6 16,-15 2 4-16,-1-2-2 0,0 4-2 15,-1-2 1-15,0 0-2 0,-3 2 2 0,-3-1 4 16,-1-1-6-16,-2 2 1 0,-8-2-4 16,-7 2 5-16,1 0 0 0,-7-2-4 0,-2 2 1 15,-2-2 6-15,0 1-5 0,-7-1-1 16,1 0 0-16,-2 0 0 0,-3 2 0 0,-1-2 0 16,-1 0-2-16,2 2-1 0,-5-2 2 15,3 2-1-15,-8-2-1 0,11 0 3 16,-11 0-3-16,8 0 4 0,-3 1 0 15,-5-1-3-15,0 0 0 0,10 0-1 0,-10 0 4 16,6 0-8-16,-6 0 0 0,4 6 2 16,-4-6 2-16,0 5 7 0,0-5-6 0,0 7-3 15,0-1 1-15,-2 1 3 0,2 2-2 16,-2 0-3-16,1 3 6 0,-4 2-4 0,1 1 4 16,0 4-5-16,0 1 3 0,-6 1 2 15,5 4 2-15,-3 8-3 0,-1 2 4 0,-2-1-3 16,5 5 2-16,-5-3-3 0,3 6 4 15,2 2 1-15,-2 1 7 0,1 1 4 0,1-3 5 16,-1 2 6-16,4 0 5 16,-2 1-6-16,1 2 1 0,1 0 2 0,0 1-1 15,5 2 1-15,-4-2-3 0,2 0-3 16,2 1 2-16,-1-1-5 0,4 1 2 0,-3-2-4 16,5-2 2-16,-4-2-3 0,4 2 3 15,-3-1 1-15,0 1-5 0,1 0 2 16,1-1 2-16,0 2-2 0,0-5-4 0,-4 1-2 15,3 0 0-15,-1-2 4 0,-2-2-4 16,0-5 1-16,0-4-5 0,-2-2 2 0,2 2-2 16,1-2 3-16,-1 1-3 0,0-1-2 15,-4-2 1-15,2 3-3 0,2-3 0 16,-2 3 4-16,0-1-2 0,1-1 1 0,-1-1-4 16,3 0 0-16,-3 1 0 0,0-4 2 15,2 4-2-15,-2-6-1 0,0 3 4 16,0 2-2-16,0-3 0 0,0-1 2 0,2 1-4 15,-2-2-3-15,0 1 3 0,2 3 2 16,-2-2 0-16,3-3 0 0,-2 1-1 0,-1-1 1 16,0 1-1-16,0-2 2 0,2 5-5 15,0-4 1-15,-2 3 3 0,0-7-5 0,0 4-1 16,0-6 1-16,0 2 3 0,0-1 0 16,0-2-1-16,0-3-2 0,3 1 4 0,-6-3-4 15,3 1-2-15,3-3 2 16,-6 2 1-16,6-3 2 0,-3 0-2 0,0 1-1 15,0-2 2-15,0 0 4 0,0-4-3 16,0 5 1-16,0 0-1 0,0-5 0 0,0 5-1 16,0-5-2-16,0 5 4 0,0-5-1 15,0 0 0-15,0 4-1 0,0-4 1 0,0 0 1 16,0 0 1-16,-7 2-1 0,7-2 1 16,0 0-3-16,0 0-2 0,-21-6 3 0,15 4 1 15,-5 1-4-15,3-1 2 0,-4 0 3 16,-1-1-3-16,1-2 0 0,-3 2-2 0,-2-1 3 15,2 0 0-15,-2 0-2 0,-1-2 2 16,-4 1-4-16,2 0 2 0,-5-3-1 16,3 0 1-16,-5 0-1 0,2 1 3 15,-13-2-3-15,8 3 2 0,3 2 0 0,2 1-3 16,-2-4 4-16,-1 4-5 0,1 1 3 16,0-2 1-16,2 0 0 0,0 3-2 0,-3-3 4 15,5 2-2-15,3 0-1 0,-4 0-3 16,1 0 0-16,0-1 4 0,1 3-1 0,0-5 2 15,-1 4-3-15,2-1 1 0,-2 0 2 16,0 2-1-16,1-2 3 0,2 0-4 0,-1 2 2 16,-2-2-3-16,4 2 2 0,-2 0-1 15,0-2-1-15,0 2 1 0,0 2 0 16,1-2 0-16,-4 0 1 0,1-2-2 16,2 4 1-16,-3-2 0 0,-1 2 2 0,3-2 0 15,-8-2-2-15,0 2 1 0,3-3-2 16,-1 1 5-16,0 0-4 0,-1-2-1 0,-1 2-2 15,3 0 4-15,-3 1-2 0,-1-4 1 16,2 3 3-16,1-1-2 0,-1-1-4 0,-1 2 5 16,1 0-2-16,1 0 0 0,3-1-1 15,-2 0 1-15,2 3 0 0,-3-3-2 0,8 3 1 16,-2-2-2-16,0 2 4 0,-1-1 1 16,0-1 0-16,-1 0-1 0,4 0 2 0,-3-1-4 15,-1 3 1-15,1-1 3 16,0 1-4-16,2-2 0 0,-2 0 0 0,2 0-1 15,0 0 2-15,3 2-1 0,-2-2 1 16,3 2 0-16,-1 0 1 0,1-2-4 0,2 2 2 16,0 0 3-16,0-2-2 0,3 2 0 15,-1-1-1-15,3 1 0 0,-2 0-1 0,1 1-2 16,2-2 2-16,1 1 2 0,8 0-1 16,-17 0 3-16,9 1-3 0,1-2 1 0,7 1 0 15,-14 0 2-15,8 0-2 0,6 0 0 16,-10 0-3-16,10 0 3 0,-7 0-1 0,7 0 1 15,0 0 0-15,-13 0-2 0,13 0 4 16,0 0-2-16,-8 0 0 0,8 0 4 16,0 0-4-16,0 0 4 0,-9 0-3 15,9 0 0-15,0 0-2 0,0 0 1 0,0 0 2 16,-8 0 2-16,8 0 0 0,0 0-4 16,0 0 1-16,0 0 5 0,0 0-4 0,0 0 1 15,0 0 2-15,-4 1-5 0,4-1-1 16,0 0 3-16,0 0 1 0,0 0-2 15,0 0-1-15,0 0 2 0,0 0-5 0,0 0-9 16,0 0-40-16,0 0-31 0,0 0-44 16,0 0-58-16,0 0-60 0,0 0-89 0,0 0-319 15,0 0-149-15</inkml:trace>
  <inkml:trace contextRef="#ctx0" brushRef="#br0" timeOffset="204590.01">361 15533 1610 0,'0'-7'-98'15,"2"1"27"-15,-2 0 29 0,2 1 33 0,1 2 12 16,-3 1 13-16,0 2 8 0,4-6-4 16,-4 6 7-16,1-4-3 0,-1 4-8 0,0 0-1 15,0 0-1-15,0 0 8 16,7 12 10-16,-1-1 11 0,-2 4 1 0,-1 4 4 15,1 5 10-15,0 3-2 0,-2 1-4 16,0 12-5-16,-2-7 0 0,2 11-6 0,-2-2-3 16,-2-1-6-16,0 1-1 0,0-2-3 15,2-6-8-15,-4-7-21 0,2-2-33 0,0 1-43 16,-1-4-49-16,1-1-54 0,2-5-58 16,-2 0-283-16,2-5-26 0</inkml:trace>
  <inkml:trace contextRef="#ctx0" brushRef="#br0" timeOffset="204898.01">514 15645 1326 0,'5'-9'-32'16,"-4"1"36"-16,1 2 16 0,-2 6 19 15,5-9 10-15,-3 5 16 0,-2 4 6 0,4-6-2 16,-4 6 2-16,0 0-5 0,2-7-4 15,-2 7-5-15,0 0-2 0,0 0-4 0,9-6-5 16,-9 6-2-16,0 0-7 0,10-2 3 16,-10 2-8-16,8-3-1 0,-8 3-2 0,13-2-5 15,-4 0 1-15,-9 2-3 16,16-4-6-16,-7 1 4 0,1 1-5 0,-2-1-1 16,5 1-3-16,-2-1 1 0,2-1-3 15,-1 2-2-15,1-2-4 0,2 1-10 0,-1 0-12 16,-1 0-25-16,-1 1-40 0,3 0-34 15,-5 0-46-15,3-2-48 0,-3 2-388 0,-1 1-98 16</inkml:trace>
  <inkml:trace contextRef="#ctx0" brushRef="#br0" timeOffset="205771.01">368 15462 1448 0,'0'-6'-105'0,"2"2"24"0,-2 4 16 0,0-9 21 16,0 9 16-16,0-6 36 0,0 3 3 15,0 3 9-15,2-6 9 0,-2 6 1 0,0-4-2 16,0 4-2-16,0-4-3 0,0 4 3 15,0 0-2-15,0 0-5 0,0 0-5 0,0 0 0 16,4 9-1-16,-2 1 11 16,2 5 9-16,-1 3 3 0,-2 0-6 0,1 9 6 15,0-1-2-15,3 12-1 0,-5-4-4 16,2 8-4-16,0-8 3 0,-4 6-5 0,2-6 1 16,0-3-9-16,0-1 2 0,-2-1-1 15,2 1-6-15,-2-1-4 0,-1-3-5 0,1-2-19 16,0-1-31-16,2-2-40 0,-4-5-40 15,2 0-39-15,0-3-301 0,2-1 25 16</inkml:trace>
  <inkml:trace contextRef="#ctx0" brushRef="#br0" timeOffset="206108.06">574 15339 1181 0,'0'0'-54'15,"3"-8"25"-15,-3 8 13 0,0 0 18 16,5-5 11-16,-5 5-3 0,0 0-6 0,0 0 4 16,0 0 5-16,0 0 10 0,0 0 3 15,0 0 13-15,14 11 12 0,-10 1-1 16,3 0 2-16,1 10 9 0,-4 0 4 15,1 2-5-15,-3 5-2 0,2 11 2 0,0 0-7 16,-2 1-10-16,1 1 1 0,-6-3-6 16,6 3-5-16,-3-8 0 0,0-5-4 0,0 0-4 15,-3 0-2-15,1-1-5 0,0-1-2 16,2-2-14-16,-2-5-17 0,-1 1-22 0,0-5-29 16,3 2-41-16,-5-4-52 0,3-5-51 15,2 4-280-15,-2-5 4 0</inkml:trace>
  <inkml:trace contextRef="#ctx0" brushRef="#br0" timeOffset="206336.06">346 15848 1268 0,'-1'-6'-34'0,"-1"0"19"0,2 2 24 15,0 4 14-15,0-9 8 0,2 5 1 16,-1 0 5-16,1-3-13 0,5 1-2 0,-1 0 1 16,3-1-6-16,1 1-8 0,5-2-21 15,0 1-17-15,3-2-42 0,-1 3-24 16,6-3-21-16,-4 1-27 0,1 3-191 16,-2-3 152-16</inkml:trace>
  <inkml:trace contextRef="#ctx0" brushRef="#br0" timeOffset="206539.06">709 15668 881 0,'0'0'-22'16,"0"0"6"-16,0 0 10 0,9 11 10 0,-9-11 14 16,-2 12 17-16,2-3 11 0,0 1 3 15,-2 3-4-15,2 0-3 0,0 4-5 16,-2 0 0-16,2 4-8 0,0-3-1 15,-3 3 0-15,3 2-6 0,0-4-10 0,0 1-23 16,-2 0-63-16,1-2-55 0,-1 1-230 16,-1-6 127-16</inkml:trace>
  <inkml:trace contextRef="#ctx0" brushRef="#br0" timeOffset="206699.06">850 15532 887 0,'0'-4'-69'15,"0"4"5"-15,4-6-3 0,-4 6-9 0,4 0-132 16,-4 0 70-16</inkml:trace>
  <inkml:trace contextRef="#ctx0" brushRef="#br0" timeOffset="207155.05">1054 15611 556 0,'0'0'3'0,"0"0"14"16,0 0 22-16,0 0 4 0,1 10 7 15,-1-10-6-15,-10 7-1 0,4-3 9 16,0 1-5-16,0 0 5 0,-1 0 3 16,-1 3-3-16,-3-1-9 0,5 1-9 0,-1 1-5 15,-1-1 0-15,1 1 0 0,2-2-3 16,-2 3-3-16,3-4-7 0,0 0-3 15,2 1-2-15,-1-2 8 0,2 2-5 0,-1-4-11 16,2-3 1-16,3 6-10 0,-3-6-12 16,0 0-3-16,0 0 0 0,0 0 3 0,20 0 1 15,-20 0-2-15,12-7 3 0,-7 0 5 16,1 2-5-16,-2-3 12 0,2 1 11 0,-2-2-5 16,3 2 9-16,-3 0 6 0,0 2-4 15,1-1 0-15,-2 0-10 0,-3 6 10 16,7-6-3-16,-7 6-9 0,0 0-2 15,0 0 8-15,0 0-8 0,2 19 0 0,-2-6 6 16,-2 7 1-16,-3 6 8 0,3 12 2 16,-6-1 13-16,4 3 1 0,-2 2 5 0,-1-1 5 15,1 2-3-15,0-6 5 0,0 1 2 16,-1-9 0-16,2-4-2 0,0 0-5 0,0-2-5 16,-3-1 7-16,1-3-8 0,-1-2-2 15,2-2-6-15,2-3 4 0,-3-3 1 0,-1-2-6 16,2-3 1-16,0-2-25 0,-3-4-40 15,-2-5-37-15,3-5-56 0,2-5-36 16,-2-17-346-16,3-5-21 0</inkml:trace>
  <inkml:trace contextRef="#ctx0" brushRef="#br0" timeOffset="207550.05">1110 15395 1306 0,'7'-9'-32'0,"-5"4"32"15,2 0 8-15,-4 5 16 0,0 0 12 16,0 0-5-16,2-7-4 0,-2 7 0 0,0 0-4 16,0 0-1-16,0 0 14 0,0 0 11 15,10 23 14-15,-5-12-3 0,-1 2 5 16,0 5 3-16,0 2-4 0,1 3-2 16,0 2-6-16,-2-1-5 0,4 1-5 0,-4-1-2 15,4 1-7-15,-3-3 0 0,-2-1-2 16,2-2-2-16,-2 0-3 0,3-5-8 0,-3-2 1 15,2 2-1-15,-4-4 2 0,4-2-1 16,-4 0 5-16,5-2 2 0,-4 0 9 0,1-3-6 16,3 0-3-16,-5-3 0 0,0 0-1 15,12-6-6-15,-7 0-3 0,3 0-2 0,0-2-1 16,-4 1-1-16,5 1 0 0,-3 1-7 16,-1-1-1-16,-2 3-6 0,4-2 1 15,-1 3-3-15,-2 2-3 0,-4 0 1 16,13 2 0-16,-3 3-1 0,-1 0 1 0,-1 4 0 15,2 2-6-15,3 3-12 0,-1 2-18 16,3 2-28-16,4 6-38 0,-1 2-47 16,0-3-59-16,3 4-112 0,-2 0-266 0,0-2-90 15</inkml:trace>
  <inkml:trace contextRef="#ctx0" brushRef="#br0" timeOffset="208792.2">40 18268 1485 0,'0'0'-88'0,"0"0"15"0,0 0 16 16,9 2 1-16,-9-2 8 0,3 0 4 0,-3 0 13 15,7 5 3-15,-5-1 9 16,1-1 15-16,-3 1-3 0,3 1 4 0,-3 2 4 15,4-1 8-15,-4 1-1 0,3 0 0 16,-3 0 6-16,4 4 2 0,-3-2 6 0,-1-2-8 16,3 4 2-16,-3-4 3 0,2 2 6 15,0-2-4-15,1 0 7 0,-3 2-1 16,0 0-5-16,0 0 3 0,0-2 5 0,2 5-4 16,-2-3 7-16,-2 3-3 0,2-1 4 15,0 2 0-15,0 3-2 0,-3-1-2 0,3 0-3 16,0 2 5-16,-2 0-2 0,0 2-4 15,2-2 5-15,-3 0-5 0,3-2-1 16,-1 0 0-16,-1 0 0 0,0 0-2 16,2 1 0-16,-3-1-2 0,3-2 9 0,-2 0-1 15,2-3 2-15,2 1-3 0,-2-2 2 16,0 1-1-16,0 0-1 0,3-5-4 0,-3 3 2 16,2-3-3-16,1 3 0 0,0-5-3 15,4 3-2-15,-2 0-2 0,2-3-1 16,1 2-6-16,2-2-6 0,3-1-14 0,-2 0-16 15,2 0-34-15,4 0-33 0,-3-2-42 16,-2-2-53-16,5 2-75 0,-2-2-235 0,-3 2-3 16</inkml:trace>
  <inkml:trace contextRef="#ctx0" brushRef="#br0" timeOffset="209327.2">453 18471 1381 0,'0'-5'-7'16,"0"5"14"-16,-1-5 2 0,1 5 1 16,0 0-1-16,-7-1 5 0,7 1 8 15,0 0 5-15,-10 6 3 0,3-1 3 0,-1 1 10 16,1 4-1-16,-1 3 2 0,0-2-5 15,-3 5 2-15,3 0 0 0,2 0-4 0,-1 0 0 16,3 0 1-16,-2 2-4 16,4-5-5-16,-1 3 2 0,1-3-1 0,4-2-3 15,1 2-1-15,4-1-2 0,-2-1-5 16,3-1-4-16,1-2 2 0,4-1-1 0,2-4-1 16,0 1-3-16,-3-2-2 0,4-2 1 15,-1 0-7-15,-3-3 3 0,3-2 0 0,-2 0 2 16,-2 0-5-16,-1-3 3 0,-2-2 2 15,-1-1-4-15,1 1-1 0,-3-3-1 16,-3 2 1-16,-2 0-1 0,1 3-6 0,-2-2-13 16,-1 1-15-16,-5 0-15 0,5 3-37 15,-4-1-34-15,-1 1-47 0,4 2-48 16,-4-2-335-16,2 2-49 0</inkml:trace>
  <inkml:trace contextRef="#ctx0" brushRef="#br0" timeOffset="210082.19">691 18492 1450 0,'0'0'2'16,"0"0"20"-16,0 0 20 0,0 0 13 0,3-8 6 16,-3 8 5-16,0 0 1 0,0 0-4 15,0 0-7-15,0 0-3 0,0 0-7 16,0 0-3-16,0 0-4 0,0 0-2 15,0 0-7-15,0 0 0 0,0 0 1 0,0 0-2 16,0 19-1-16,3-11-2 0,-3-8-2 16,2 12-1-16,0-7-4 0,1 0 0 0,-3-5-2 15,3 10-3-15,-1-4-2 0,-2-6 0 16,7 8 0-16,-7-8-6 0,6 5 0 16,-6-5-11-16,9 4-10 0,-9-4-18 0,8 1-9 15,-8-1-8-15,0 0-1 0,0 0 0 16,21-3 8-16,-21 3 3 0,0 0-3 0,13-2 6 15,-13 2 2-15,0 0 6 0,10-1 2 16,-10 1 3-16,0 0 5 0,0 0 4 16,0 0 1-16,0 0 2 0,15 5-2 0,-15-5 5 15,3 5-2-15,-3-5 7 0,7 10 1 16,-2-6 6-16,-4 2 4 0,4-1 0 16,-5-5 6-16,8 11 0 0,-6-5 5 15,5 0-1-15,-2 1-1 0,2 1 0 0,-1-2-2 16,-2-1 1-16,1 1-3 0,3-3 5 15,-1 2-5-15,-2-2 4 0,2 1-3 0,-7-4-1 16,8 2 0-16,-8-2-2 0,15 0-1 16,-15 0 1-16,10-6 0 0,-3 3-2 0,-1-2 0 15,-2 2-2-15,1-3 3 16,-2 2-4-16,-3 4 3 0,7-7-1 0,-7 7 1 16,6-8 0-16,-6 8-3 0,2-4 6 15,-2 4-3-15,5-5-4 0,-5 5 3 0,0 0-1 16,4-4-3-16,-4 4 1 0,0 0 4 15,0 0-4-15,4-4-1 0,-4 4-1 16,0 0 2-16,0 0-2 0,0 0-2 0,2-3 3 16,-2 3-2-16,0 0 2 0,0 0-2 15,5-4 0-15,-5 4-2 0,0 0 1 0,0 0-6 16,0 0-7-16,4-6-19 0,-4 6-16 16,0 0-4-16,4-5-17 0,-4 5 2 0,4-8-6 15,-2 4-6-15,-2 4 3 16,4-9-3-16,0 3 12 0,-4 6 4 0,5-7 3 15,-5 7 15-15,4-10 8 0,-2 4-7 16,-2 6 12-16,6-8 5 0,-3 5-2 0,-3 3 3 16,3-9 9-16,-3 9 3 0,2-8-5 15,-2 8 3-15,3-6-18 0,-3 6-17 16,2-7-25-16,0 1-28 0,-2 3-195 0,2-1 185 16</inkml:trace>
  <inkml:trace contextRef="#ctx0" brushRef="#br0" timeOffset="211838.33">4710 15960 779 0,'0'0'-16'16,"0"0"14"-16,0 0 13 0,0 0 12 15,0 0 13-15,0 0 3 0,0 0 16 0,0 0-7 16,0 0 0-16,-8-5 0 0,1 3 2 0,7 2-10 15,-8-2 1-15,1 0-6 16,7 2 6-16,-12-3-7 0,5 1-2 0,-1 0 4 16,-2 0 1-16,2 2-8 0,-6-1-7 15,2 1 0-15,-2-2 1 0,-3 2-6 0,2 0 2 16,-2 0-7-16,0 0 1 0,1-4 2 16,-6 4 5-16,2-1 3 0,3 1 1 0,-3 0-2 15,0-4-8-15,0 4 7 0,7-2-2 16,-9 0-1-16,5 1 6 0,-1-1-2 0,3 0 4 15,-2 0-8-15,2 1 2 0,0-1-2 16,3 0 3-16,-1 2-6 0,3-2 0 16,0 0 0-16,1 2-8 0,1-2 2 0,0 2-2 15,-1 0 3-15,9 0-2 0,-15-1 0 16,15 1-3-16,-10 0 3 0,10 0-4 16,-11 0 1-16,11 0-2 0,-10 0 1 0,10 0-4 15,-10 0-1-15,3 1 2 0,7-1 2 16,-10 0-3-16,10 0 4 0,-9 0-4 0,9 0 1 15,-6 0-6-15,6 0 9 0,0 0-1 16,-8 2-4-16,8-2 2 0,-7 0-4 0,7 0 6 16,0 0-12-16,-8 0-16 0,8 0-12 15,0 0-25-15,0 0-19 0,-9 2-26 16,9-2-24-16,0 0-13 0,0 0-42 16,-3 4-239-16,3-4 66 0</inkml:trace>
  <inkml:trace contextRef="#ctx0" brushRef="#br0" timeOffset="212355.84">4252 15702 1072 0,'0'0'-26'0,"2"-4"12"15,-2 4 18-15,3-3 17 0,-3 3 6 16,0 0 11-16,0 0-3 0,0 0-4 0,0 0-3 16,0-6 2-16,0 6-3 0,0 0-8 15,0 0-3-15,0 0 2 0,0 0-6 0,0 0 3 16,-22 9 6-16,16-5-10 0,0 1 5 15,-5 3-7-15,1-2 4 0,2 1-2 0,-3 1 3 16,0 2 5-16,-1 1-5 16,-1-1 8-16,1-1-6 0,-1 2 2 0,3 1-4 15,-2-3-3-15,0 0 6 0,0 0-9 16,4 0 8-16,0-2-5 0,-4 1-3 0,4-1 1 16,1-2-2-16,0 2-6 0,1-2 12 15,-3 1-2-15,5-1-3 0,-3-1-6 0,3 1 6 16,2 0 1-16,-2 2 3 0,2-3 1 15,0 2-3-15,-1-3 3 0,3 2-6 0,0 1 0 16,5 1 1-16,1-2-3 0,-2 2-1 16,5-1 4-16,4-1-1 0,-3 2-7 0,8 0 5 15,-1-1-10-15,6 1-15 0,1 0-21 16,-1-3-26-16,2 4-26 0,4-4-25 16,11 3-29-16,0 0-295 0,0 1 50 15</inkml:trace>
  <inkml:trace contextRef="#ctx0" brushRef="#br0" timeOffset="-214678.47">3339 16378 1134 0,'0'0'-31'15,"4"-4"24"-15,-4 4 18 0,3-1 15 16,-3 1 8-16,0 0 18 0,0 0 0 0,6-2 7 16,-6 2-2-16,0 0-2 0,0 0-6 15,0 0-3-15,0 0 0 0,0 0-4 0,0 0 3 16,0 0 4-16,0 0-4 0,0 0-4 16,0 0 2-16,0 0-3 0,0 0-3 15,0 0-1-15,0 0 0 0,0 0-4 16,0 0 6-16,6 5 7 0,-6-5-1 0,-4 8-1 15,4-3-4-15,0 0 0 0,0 4-2 16,-2-2 0-16,2 3-1 0,-4 1-5 0,4 2-1 16,-2 2 0-16,-3 3 3 0,3 1-3 15,2-1-2-15,-1 1 0 0,-2 0-2 0,-1 0 0 16,4 1-3-16,-2 1-2 0,-1 1-3 16,3-1 2-16,0-1 5 0,-1 1-2 15,1-1 2-15,-2 3 4 0,0 4-4 16,2-1 2-16,0 0 0 0,0-3-2 0,0 3 6 15,-3 1-5-15,3-2 0 0,0 1-7 16,-2 0 3-16,0 1-1 0,2-1-4 0,-1-1-1 16,-4 0 1-16,3 1-5 0,-1-3 0 15,1-2-1-15,2-1-2 0,-2 4 0 0,2 0-4 16,0-2 4-16,-3 3-3 0,0-2 4 16,3-3-3-16,-2 3 0 0,0 2-2 0,2-3 5 15,-3 3-5-15,3-2 0 0,-1 3-1 16,-1 0 2-16,0 0-2 0,2-3-3 0,-3 1 1 15,1-1 2-15,4 0 2 16,-2-2-4-16,0 1 4 0,0 1-5 0,3-3-1 16,-6 1 6-16,6 2-2 0,-3-3 0 15,0 0-3-15,-3-1 5 0,3 0-6 0,0-4 0 16,3 2 6-16,-3 0-6 0,0-4 4 16,0 4 0-16,0-4-3 0,0 2 2 0,-3-1 1 15,3-4-6-15,-2 0 4 0,4 0-4 16,-2-1 0-16,-2-1 5 0,2-3-6 0,0 3 3 15,0-4-2-15,0 2-17 0,0-3-17 16,2 2-21-16,-2-5-27 0,0 0-43 0,0 0-40 16,0 0-49-16,0 0-43 0,0 0-84 15,-8-16-93-15,4 6-103 0,2 3-41 16</inkml:trace>
  <inkml:trace contextRef="#ctx0" brushRef="#br0" timeOffset="-214257.94">3089 17732 1327 0,'0'0'-82'0,"0"0"21"0,0 0 17 15,0 0 24-15,-4-3 3 0,4 3 6 0,0 0 18 16,0 0-10-16,0 0 15 15,0 0 28-15,0 0 3 0,0 12 4 0,0-9 10 16,0 4 1-16,2-1 9 0,-2 2 3 16,2 2 0-16,-2-1-7 0,3 0 4 0,-1 5-10 15,-2-1 3-15,4 3-6 0,-2 2-11 16,2 1 4-16,-2-1-5 0,1 1-5 0,0 2-3 16,-1 0-4-16,3 4-5 0,-3-7-2 15,2 7 0-15,0-6-4 0,3-2 0 0,-4 0-2 16,2-4 0-16,0-2-4 0,-2 1-3 15,4-3 3-15,1-1-2 0,3-5-3 0,-3 1 2 16,2-4-4-16,8-4 0 16,0-3-1-16,3-4-2 0,11-6 3 0,1-6-2 15,7-5-2-15,0-4 0 0,-2 0-2 16,-1 1 0-16,-7 7-9 0,-3-1-10 0,-2 2-9 16,-3 8-24-16,-10 0-24 0,5 0-38 15,-3 2-40-15,-3 0-44 0,0 3-376 0,-3 1-74 16</inkml:trace>
  <inkml:trace contextRef="#ctx0" brushRef="#br0" timeOffset="-212821.94">4954 15857 1459 0,'3'-2'-46'0,"-3"2"30"0,0 0 17 15,0 0 17-15,5-2 11 0,-5 2 7 16,0 0 7-16,0 0 5 0,0 0-6 0,0 0-3 15,0 0-4-15,6 7-1 0,-6-3-3 16,0 2-3-16,0 4 3 0,0 1 10 16,-2 4-2-16,0 2-1 0,0 4 2 15,-1-3-10-15,0 5 5 0,1-5 4 0,-3 3-7 16,3-1 2-16,-3-1-1 0,4-1-5 16,-3 0-1-16,-1-4-3 0,3 2-2 0,2-3 0 15,-4-2-5-15,2-2-3 0,2 1-1 16,-2-2 6-16,2-1 0 0,0-1 1 0,-3 0 5 15,3-3 12-15,0-3-2 0,0 0-7 16,0 0 3-16,0 0-10 0,0 0 2 16,7-11-1-16,-3 0-9 0,-2-2 6 0,3-5-3 15,3-5-4-15,-2 0 0 0,2-11-5 16,3-1 3-16,-2 9-2 0,-1 1-2 16,1 4-3-16,-4 1 6 0,2 4-7 0,-6 4 0 15,2-3 1-15,1 5-1 0,2-1 3 16,-6 3-3-16,2 0-4 0,1 1 6 0,-1 2-3 15,0-3 0-15,3 4-3 0,-4 1 0 16,-1 3-1-16,0 0-1 0,0 0 1 16,0 0-1-16,0 0 5 0,0 0-3 0,4 9 2 15,-4-2 1-15,3-3-1 0,1 1 0 16,-3-1-5-16,-1 2 3 0,3-2 4 0,1 0-2 16,-2 0 0-16,2-3 4 0,0 3-1 15,3-4 1-15,-7 0-4 0,10 0 2 0,-2-2 8 16,4 0-7-16,-4-3 0 15,2-1-1-15,3 0-2 0,-3-2 0 0,2 0 4 16,0 0-1-16,-4 2-1 0,2 0 0 16,-1 1-7-16,-3 1 3 0,1 0-2 0,-4 2 0 15,2 2 4-15,-5 0-7 0,10 4 6 16,-6 0 1-16,1 3 1 0,-4 3 2 0,1 1 2 16,1 4-1-16,-3 1-3 0,0 0 3 15,0 3 5-15,2 1-6 0,-2-2-1 0,0 0-1 16,0-2 0-16,0-2 0 0,0 2 0 15,2-1-5-15,0 0-22 0,1-1-20 0,-2-3-24 16,1 0-38-16,3 0-38 16,-1-4-44-16,0-3-44 0,3 2-434 0,-2-4-163 15</inkml:trace>
  <inkml:trace contextRef="#ctx0" brushRef="#br0" timeOffset="-212345.94">5637 15775 1663 0,'0'-4'-108'0,"0"4"17"0,0 0 16 0,0 0 19 16,0-4 6-16,0 4 18 0,0 0 0 15,0 0 9-15,0 0 10 0,-3-5 5 0,3 5 7 16,0 0 2-16,0 0 12 0,-13 3 8 16,13-3 2-16,-9 2 1 0,5-1-5 0,0 2 8 15,-3-1-3-15,1 1-8 0,2 1 9 16,0-1 0-16,-2 1 2 0,-1 2-1 0,3-3-3 16,0 2 0-16,2 0-2 0,-1-1-5 15,2 1 5-15,-1 1-2 0,0-2 0 16,2-1-3-16,-3 5-2 0,3-2 1 15,0 2-4-15,3 0 0 0,1 0-3 0,-3 4 6 16,4-3-6-16,-1 3 2 0,2 3 0 16,-1-5 4-16,3 5-2 0,-2-3 4 0,5 3 2 15,-1-3-1-15,1 4-1 0,-3-4 3 16,5-1 6-16,-3 3 1 0,-1-5-3 0,-3 0 5 16,1-2 1-16,-4 2 1 0,2-4-4 15,-3 1-2-15,-2-1-1 0,0 1-1 16,-2-2-5-16,-5 1-15 0,-1-2-42 0,-2-1-40 15,2 0-65-15,-4-4-86 0,0-2-312 16,4-2-45-16</inkml:trace>
  <inkml:trace contextRef="#ctx0" brushRef="#br0" timeOffset="-211989.94">5793 15838 1490 0,'5'-3'-3'15,"-5"3"-1"-15,0 0 6 0,0 0 17 0,0 0 9 16,5 9 18-16,-5-2 3 0,0 4 10 16,-2 3-6-16,2 1 1 0,-2 4 0 0,2-1-12 15,0 3 3-15,-1 3-4 0,2-3-5 16,-2 0 1-16,-2-1-6 0,6 1-3 0,-2 1-5 16,1-1-12-16,0-3-15 0,3 2-23 15,-3-6-41-15,1 0-32 0,0-1-29 0,-3-6-21 16,2 1-44-16,3-2-306 15,-4-4-5-15</inkml:trace>
  <inkml:trace contextRef="#ctx0" brushRef="#br0" timeOffset="-211705.94">5818 15773 1330 0,'-5'-6'-1'0,"8"-1"27"16,-6 4 21-16,1-1 21 0,2 4 11 15,2-7 8-15,-2 7 3 0,3-7 0 0,-3 4-7 16,0 3-11-16,2-4-5 16,-2 4-3-16,10-1-13 0,-10 1-7 0,11 1 0 15,-2-1-7-15,-1 4-1 0,0 1-6 16,5 1-1-16,-5 2-4 0,5 4-2 0,-3-4-2 16,3 4-5-16,-3 2 1 0,3 2-2 15,-5 3-3-15,0-4-3 0,-3 4-5 0,-1-2-2 16,-2 2-5-16,-2-2-3 0,-2 2-15 15,-2-3-23-15,-3 2-28 0,-1-2-32 0,2-5-53 16,-7 3-53-16,3 0-110 0,-3-5-218 16,0 0-40-16</inkml:trace>
  <inkml:trace contextRef="#ctx0" brushRef="#br0" timeOffset="-209629.94">3936 17589 1362 0,'0'0'-51'0,"0"-3"28"0,0 3 16 0,0 0 27 15,0 0 11-15,0 0-1 0,5-2 13 16,-5 2 15-16,0 0 4 0,0 0 0 16,0 0-8-16,0 0 2 0,7 0-1 15,-7 0-2-15,0 0-6 0,0 0 0 0,8-2-7 16,-1 2-2-16,-7 0-7 0,12-2-1 16,-4 0 0-16,3 1-2 0,2-3-4 0,0 3 0 15,-1-1 0-15,3 0 1 0,1 0 1 16,3 0-1-16,0 0 0 0,2 1-2 0,2-1-3 15,4 0-1-15,1 0 1 0,-1 2-6 16,3 0 2-16,0 0-2 0,-2 0-2 16,4 0-1-16,0 2 0 0,-2-2-5 0,4 0 0 15,-3 0-1-15,3 2-1 0,-1-2-5 16,-3 0-6-16,0 0-12 0,-1 2-13 16,-4-2-26-16,0 0-36 0,0-2-39 15,-2 0-46-15,-3 2-46 0,2 0-354 0,-5 0-80 16</inkml:trace>
  <inkml:trace contextRef="#ctx0" brushRef="#br0" timeOffset="-209133.94">5184 17357 1436 0,'0'0'-73'0,"0"0"15"0,0 0 3 0,0 0 9 16,0 0 14-16,0 0 16 0,0 0 24 15,0 0 9-15,0 0 1 0,-4 20 20 16,2-10-2-16,2 0 8 0,-5 3 4 0,5 2-2 16,-2 1-4-16,2 2 2 0,-2 1-9 15,2-1-4-15,-1 4-3 0,1-2-4 0,0-4-1 16,0 0-1-16,1 0-15 0,-1-4-28 16,0 2-40-16,0-1-42 0,0-4-41 15,4 3-51-15,-1-5-194 0,1-1 99 16</inkml:trace>
  <inkml:trace contextRef="#ctx0" brushRef="#br0" timeOffset="-208765.94">5171 17285 1045 0,'0'-10'6'0,"-2"3"18"0,1 1 21 16,-2-1 15-16,1 3 21 0,2-1 5 15,-2 1 1-15,0-2 1 0,2 6-2 16,0-8-7-16,0 4-5 0,-3 1-6 0,3 3-5 16,0-7-4-16,0 7-4 0,3-7-5 15,-3 7-4-15,4-5-5 0,-2 3-3 0,2-2-4 16,-4 4-3-16,7-3-6 0,0 1-4 16,-4-1-5-16,6 2 2 0,-3 1-1 0,2 0-4 15,1 0 2-15,1 1-7 0,3 4-2 16,-1-2 4-16,3 5-7 0,-3-3 2 15,3 5-1-15,-2-2-2 0,-1 1-1 0,3 3-7 16,-2-3 2-16,-3 4-3 0,2-1 3 16,-5-1-4-16,1 2 2 0,-1-2-1 15,-2 1-2-15,-4-4-2 0,3 2-4 16,-4 0-6-16,0-2-13 0,-2 0-16 0,0 0-33 16,-4 0-39-16,2 0-53 0,-1-3-74 15,-1 1-295-15,2-4-47 0</inkml:trace>
  <inkml:trace contextRef="#ctx0" brushRef="#br0" timeOffset="-208270.42">5661 17306 1381 0,'0'0'-31'0,"-9"-2"31"0,9 2 10 0,-10-2 17 15,10 2 4-15,-6 0 11 0,6 0 1 16,-12 0 6-16,12 0 6 0,-10 2-4 15,6 0-7-15,-2 1 4 0,-1-1 3 16,4 3 0-16,-4 0-3 0,5-1-3 0,-2 2-4 16,0 0 0-16,1 0-3 0,1 1 0 15,0 0-3-15,2 1-3 0,0-1-4 0,2 2-2 16,3 1-3-16,-1-1-3 0,2 2 1 16,1 1-4-16,-4-1 1 0,6 3 2 0,-1 1-1 15,2 0 3-15,0-2 6 0,-2 1 8 16,1 2 0-16,1 1 1 0,-2-1-1 0,0-4 3 15,-1 2 5-15,-1-3 4 16,-4 0-2-16,0-1 2 0,2-3 2 0,-4 1-9 16,0-1 3-16,-2-1 0 0,0 0-9 15,-2 0-2-15,-5-3-8 0,4-1-30 0,-2-2-33 16,7 0-59-16,-15-4-51 0,7-3-73 16,1-1-82-16,4-3-160 0,-2-2-142 0,5-3-105 15</inkml:trace>
  <inkml:trace contextRef="#ctx0" brushRef="#br0" timeOffset="-207630.42">5885 17317 1658 0,'0'0'-12'0,"6"0"1"16,-6 0 11-16,0 0 11 0,4 4 18 0,-1 0 13 15,-3-4 10-15,2 9 8 0,3-3 3 16,-5 1-4-16,1 3 4 0,-1-2-9 15,0 2-2-15,2 4-7 0,-2-1-3 0,0-1 0 16,2 3-7-16,-2 0-2 0,3 0 0 16,-1 2-8-16,0-2 1 0,-1-4-5 0,-1 3-4 15,3-3 6-15,-3-2-9 0,2 1-4 16,0-2-4-16,-2-3-4 0,2-2-8 0,1 1-1 16,-2 0-4-16,-1-4-6 0,0 0-2 15,0 0-2-15,0 0-2 0,2-13-1 0,-2 6 5 16,2-4 0-16,-4 1 0 0,2-1 4 15,2 2 1-15,-2-4 2 0,0 1 1 16,0 0 1-16,0-1-3 0,0 2 3 16,0-1 3-16,0 1-1 0,0-1 4 0,-2 4 0 15,2-2 7-15,0 1-2 0,2-2 7 16,-2 2 2-16,0 0 0 0,0 2 1 0,3-3 6 16,-3 1 0-16,0 1-1 0,0 1 1 15,0-1 4-15,2 0-4 0,-2 3-4 0,2-3 2 16,-2 3-1-16,0-2 2 0,2 2 0 15,-2 1 1-15,0-1-4 0,0-1-2 0,0 2-1 16,2 1 3-16,-2 3-1 16,0-8-2-16,0 4 6 0,2 0-8 0,0-1 0 15,-2 1 2-15,2 0-5 0,3 0 3 16,-4 1-1-16,1-2-1 0,3 2 1 0,-1-1-2 16,-2 0-1-16,2 1 0 0,-2-2-3 15,3 4 1-15,-2-3 2 0,4 2-4 0,-1-1 2 16,1 0 0-16,1 3-4 0,1 0 1 15,-1 0 1-15,2 3-1 0,1 0 1 16,-3 1-4-16,0 2-7 0,3 1 3 0,-2 4 0 16,-1 1-1-16,2-1 0 0,-5 3-2 15,3 1-1-15,-6-2 1 0,0 0 5 0,0-2 0 16,-2 2-6-16,0-1-15 0,-4 2-12 16,-2-1-33-16,-3-2-19 0,-1 0-23 15,-3 1-47-15,-2-5-51 0,-1 2-394 16,-3-2-105-16</inkml:trace>
  <inkml:trace contextRef="#ctx0" brushRef="#br0" timeOffset="-206605.51">3901 17616 1453 0,'0'0'-129'0,"0"0"20"15,0 0 23-15,0 0 6 0,0 0 19 16,0 0 13-16,0 0 14 0,0 0 13 0,0 0 19 15,0 0 13-15,0 0 12 0,0 0 1 16,0 0 12-16,0 0 0 0,0 0 0 0,-3-2 0 16,3 2-9-16,0 0-1 15,0 0-1-15,0 0-4 0,0 0 2 0,0 0 1 16,0 0-18-16,0 0 0 0,0 0-5 16,0 0-6-16,0 0-5 0,0 0 4 0,0 0 7 15,0 0 2-15,-7-2-4 0,7 2 1 16,0 0-5-16,0 0 2 0,0 0 4 0,0 0 6 15,0 0 6-15,0 0-1 0,0 0 11 16,0 0-2-16,0 0 4 0,0 0 4 16,0 0-2-16,0 0 2 0,0 0-2 0,0 0-3 15,0 0 2-15,0 0-2 0,0 0-4 16,0 0 0-16,0 0-11 0,0 0 7 0,0 0-5 16,0 0 0-16,0 0-24 0,0 0-8 15,0 0-15-15,0 0-21 0,0 0-15 16,-10 0-16-16,10 0-12 0,0 0-20 15,-8-3-25-15,8 3-175 0,-7-2 163 0</inkml:trace>
  <inkml:trace contextRef="#ctx0" brushRef="#br0" timeOffset="-206232.5">3996 17450 819 0,'0'0'-1'0,"2"-2"16"0,-2 2 22 0,0 0 20 15,0 0 9-15,0 0 9 0,0 0 1 16,5-2 6-16,-5 2-3 0,0 0-1 0,0 0-5 16,0 0-5-16,0 0-6 15,0 0-6-15,0 0-7 0,0 0-1 0,0 0-3 16,0 0-7-16,0 0-4 0,0 0-9 16,0 0-2-16,0 0-6 0,0 0-11 0,0 0-13 15,0 0-22-15,0 0-22 0,0 0-36 16,0 0-31-16,0 0-40 0,0 0-54 0,0 0-219 15,-15 8 61-15</inkml:trace>
  <inkml:trace contextRef="#ctx0" brushRef="#br0" timeOffset="-205478.91">4033 17529 1080 0,'0'0'-61'16,"0"0"19"-16,0 0 22 0,0 0 9 0,0 0 15 15,0 0 27-15,0 0 12 0,0 0 10 16,0 0 16-16,0 0 0 0,0 0 4 0,0 0 2 16,0 0 1-16,0 0 2 0,0 0-4 15,0 0-4-15,0 0-1 0,0 0-2 0,0 0-4 16,0 0-3-16,0 0-7 0,0 0-7 15,0 0 0-15,0 0-8 0,0 0-3 16,0 0-4-16,0 0-3 0,0 0-2 16,0 0-2-16,0 0-4 0,0 0-1 15,-18-4-1-15,18 4-2 0,0 0 2 0,-12 4-9 16,5-3 0-16,1 1 5 0,-3 2-1 16,1-2 0-16,1 3 7 0,-3-2 0 0,0 1-2 15,2-2 1-15,-4 1 0 0,2-1-1 16,2 2-2-16,0-1 1 0,-1 1 1 0,1-2-1 15,-1 0 2-15,3 3-4 0,0-4 6 16,2 3-3-16,-3-4 1 0,7 0-6 0,-8 2 1 16,1 0 0-16,7-2 2 0,0 0-4 15,-8 1-3-15,4 1 2 0,4-2-3 0,-6 2 4 16,6-2-5-16,0 0 1 0,-9 2-1 16,9-2 1-16,0 0-4 0,-3 0 1 15,3 0 3-15,0 0-4 0,-5 5 3 16,5-5-6-16,0 0 3 0,0 0 0 0,0 0-4 15,0 0 1-15,0 0-3 0,0 0 3 16,0 0-1-16,-4 0 0 0,4 0-5 0,0 0 8 16,0 0-6-16,0 0 0 0,2 8 0 15,-2-8-4-15,4 6 4 0,0-2 1 0,-2-1 1 16,3 1-4-16,0 0-1 0,2 1 1 16,3-1-5-16,1 0 1 0,2 2-13 0,3-2-14 15,1 1-5-15,4 1-17 0,1 1-29 16,0-1-37-16,1 0-35 0,3 1-49 15,-7-3-66-15,0 1-331 0,-3 2-104 16</inkml:trace>
  <inkml:trace contextRef="#ctx0" brushRef="#br0" timeOffset="-204901.91">3794 17602 1472 0,'0'0'-112'0,"0"0"-3"0,0 0 16 16,0 0 15-16,0 0 11 0,0 0 6 16,0 0 8-16,0 0 15 0,0 0 3 15,0 0 13-15,0 0 12 0,0 0 8 0,0 0 6 16,0 0 19-16,-14 7-1 0,14-7-1 16,-6 5-2-16,6-5 9 0,-5 2-10 0,5-2 3 15,-3 2 12-15,3-2-6 0,-7 1 7 16,7-1-4-16,-6 2 1 0,6-2 3 15,-4 4-4-15,4-4-6 0,0 0-3 16,-7 0 0-16,7 0 6 0,0 0-7 0,-8 2 3 16,8-2 1-16,0 0-8 0,-7 1-1 15,7-1-2-15,-6 4-10 0,6-4-2 0,0 0-24 16,-8 0-25-16,8 0-19 0,0 0-22 16,-9 2-26-16,9-2-143 0,-4 2 217 0</inkml:trace>
  <inkml:trace contextRef="#ctx0" brushRef="#br0" timeOffset="-204301.91">3657 17648 732 0,'0'0'22'0,"0"0"27"16,0 0 6-16,0 0 4 0,0 0 10 0,0 0-1 15,0 0-2-15,0 0-4 0,0 0-10 16,0 0-9-16,0 0-2 0,0 0-5 0,7 5 4 16,-4-1 2-16,-1 0 8 0,0 3 0 15,-1-3-4-15,2 4 3 0,-1-3-2 0,0 3 2 16,1 0 2-16,-1 0-4 16,1 0-4-16,-3 2-7 0,3 0-1 0,-1-1-3 15,0 2-4-15,0-2-2 0,1 1-2 16,-2 3-3-16,-1-2 1 0,2 1-2 0,0 1-5 15,-2 1 1-15,0 1-2 0,3-2-1 16,-3 0 1-16,-3 1-5 0,3-2 1 0,3 4 0 16,-3-3 1-16,-3 0-4 0,3 0 0 15,0 0-5-15,0 1 7 0,0-1-2 0,-2 0-2 16,4 0-1-16,-2 1 0 0,0-1-2 16,0 1 1-16,0-1 2 0,3 1-2 0,-1 0-3 15,-2-1 4-15,2-2 0 0,0 3-1 16,-2-1-4-16,2 0 5 0,-2 0-3 15,0-4 2-15,0 3-2 0,2-1 3 16,0-1-1-16,-2-2-3 0,0 5-1 0,0-6 2 16,2 3 1-16,1-1-6 0,-1 0 4 15,-2 2 1-15,1-4 0 0,-1 0-1 0,0 2 2 16,0-2 2-16,0 2 2 0,0-2 0 16,0-1-3-16,0-1 1 0,0 1 2 0,2 0-4 15,-2 0-3-15,-2-3 6 0,2 3-7 16,0-3 6-16,0 3-4 0,0-6 4 15,0 9-4-15,0-6 1 0,0-3-2 0,0 5 5 16,0-5-8-16,0 8-16 0,0-7-29 16,0-1-33-16,0 0-33 0,0 6-41 15,0-6-18-15,0 0-52 0,0 0-294 0,0 0-25 16</inkml:trace>
  <inkml:trace contextRef="#ctx0" brushRef="#br0" timeOffset="-203849.91">3633 18233 1309 0,'0'-3'-31'0,"0"3"14"15,0 0 16-15,-6-2 6 0,6 2 9 0,0 0 16 16,0 0-9-16,0 0 2 0,0 0 1 15,0 0 15-15,0 0-12 0,-7 8 6 0,7-3 10 16,0 1-5-16,0 1 1 0,0 0 4 16,0 0 2-16,-1 2 1 0,1-2 1 0,0 4 1 15,1-2 5-15,-1 0 3 0,0 0 3 16,2 3 0-16,-2-1-6 0,3-2 0 16,-3 1 3-16,0-1-1 0,0 2-2 0,2-2-2 15,0 2 1-15,0-2-7 0,0 0 2 16,0 1-5-16,0-3-4 0,0 1-5 15,3 0 0-15,-2-3-5 0,-3 1 1 16,3-1-1-16,1 1 2 0,2-2-2 0,-2-3-4 16,3 1 0-16,-3 1 0 0,7-3-4 15,-3-3 2-15,2 1 1 0,1-1-1 0,3-1-6 16,1-3-1-16,0-3-3 0,0 0 1 16,5 0 2-16,-3-4-6 0,5 1 1 0,-6 0-12 15,1 1-12-15,-2 1-28 0,2 0-22 16,-2 1-43-16,-3-1-49 0,-1 4-64 0,-1 2-83 15,0-4-137-15,0 3-141 0,-1 3-81 16</inkml:trace>
  <inkml:trace contextRef="#ctx0" brushRef="#br0" timeOffset="-202558.91">3719 16008 1404 0,'0'-5'-104'0,"0"5"17"0,2-5 22 0,1 1 20 16,-3 4 6-16,2-2 13 0,-2 2 11 15,0 0 13-15,0-5 0 0,0 5 7 16,0 0-6-16,0 0-1 0,0 0-2 16,0 0 14-16,0 0-14 0,0 0 15 0,0 0-4 15,0 0 12-15,-5 14-3 0,3-5 10 16,2-2-1-16,-2 0 8 0,0 6 6 16,2-1-3-16,-2 2 4 0,0 1 6 0,0 3-7 15,0-1 3-15,-1 1 5 0,3-2-2 16,-2-1-3-16,0 4-3 0,-2 1-1 0,0 0 1 15,-1 3-6-15,2 2-7 0,-2-2 3 16,1 1-2-16,0 2-4 0,0-1-4 0,-1 0-1 16,3-1 3-16,-1 1-6 0,-2-1-2 15,3-1 4-15,-1-2-3 0,3 0-4 0,-3-3 0 16,1 1 2-16,-3 1-4 16,3-4-2-16,0 2 1 0,-2-4 0 0,4 3-1 15,-2-5 1-15,0 4 0 0,-1-2-7 16,1-3 1-16,1 2 4 0,-1-1-3 0,-1-3 4 15,1-2 0-15,2 0-4 0,-2 2 4 16,2-4-7-16,0 3-4 0,0-5-13 0,0 1-26 16,0-4-26-16,-2 7-41 0,2-7-42 15,0 0-61-15,0 0-262 0,0 0 17 0</inkml:trace>
  <inkml:trace contextRef="#ctx0" brushRef="#br0" timeOffset="-202037.91">3465 16579 1221 0,'0'0'-30'15,"0"0"32"-15,0 0 18 0,0 0 21 16,0 0 12-16,0 0 7 0,0 0-4 0,0 0-5 16,0 0-7-16,0 0-3 0,0 0 0 15,0 0-4-15,0 0-6 0,7 14-9 0,-6-6 5 16,-1 0-2-16,5 4 0 0,-3 1-2 15,0-1-4-15,-2 4 6 0,4 0-3 0,0 4-3 16,-1-2-2-16,1 3-4 0,-2 1 0 16,0 1 0-16,0 2 2 0,-2 0-2 0,2-3-1 15,0 2 0-15,3 1 0 0,-5-4-2 16,1-2 0-16,-1-2-2 0,2-2 4 16,-2-2 3-16,5 0-6 0,-5-1 2 15,4-3 3-15,-2 1 6 0,0-3 8 0,0 1 8 16,0-5-5-16,5 3 2 0,-6-4-4 15,4-2-2-15,-5 0-5 0,10-5-4 0,-1-1 1 16,-1-2-2-16,5-3-8 0,-1-3-9 16,1 0-14-16,2-4-20 0,4-6-22 0,-4 3-23 15,-2 5-29-15,2-4-27 0,-3 2-26 16,-4 2-34-16,2 3-346 0,-3 3-45 16</inkml:trace>
</inkml:ink>
</file>

<file path=ppt/ink/ink1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0:06.517"/>
    </inkml:context>
    <inkml:brush xml:id="br0">
      <inkml:brushProperty name="width" value="0.05292" units="cm"/>
      <inkml:brushProperty name="height" value="0.05292" units="cm"/>
      <inkml:brushProperty name="color" value="#FF0000"/>
    </inkml:brush>
  </inkml:definitions>
  <inkml:trace contextRef="#ctx0" brushRef="#br0">5759 7698 400 0,'0'0'83'0,"0"0"0"0,0 0-34 15,0 0-5-15,2 5-7 0,-2-5 2 16,0 0 0-16,0 0-4 0,0 0-5 16,0 3 5-16,0-3-1 0,0 0-11 15,0 0 0-15,7 4 1 0,-7-4 1 0,3 4-10 16,0-2 2-16,-3-2 1 0,10 2 5 16,-8-1-12-16,5 1 6 0,1 2-1 0,1-2 0 15,4 0 2-15,-5 0-1 0,6-1-1 0,1 1-4 16,2 3 4-16,1-4-1 0,4 1-6 15,-1-2 6-15,-1 0-7 0,7 2 8 0,3 0-3 16,2-2-2-16,-1 4-3 0,3-2 0 16,11-2 1-16,2 0-10 0,0 1 1 0,1-1 4 15,-1 2 5-15,2-2-6 0,2 0 3 16,-1 2-11-16,0 0 10 0,-1-2 0 16,-1 0 0-16,4 2-5 0,-1-2-3 15,-1 2 5-15,3-2-3 0,-3 2 6 0,4-2-1 16,-1 0-4-16,-1-2 2 0,1 2 3 15,-1 0-1-15,0 0 5 0,3 2-4 0,-3-4-2 16,5 4-4-16,-2-2 8 0,0 2-6 16,-3-1-3-16,3-1 2 0,2 3 3 0,-7-1-1 15,7-2-4-15,-7 1-2 0,2-1 6 16,1 2 0-16,4-4-1 0,-3 2-5 0,1-3 3 16,0 3 5-16,-3-3-3 0,0 6-2 15,-2-6 2-15,3 2 5 0,-5-1-15 0,4 2 8 16,-1-2 6-16,-3 2 1 0,0 0-9 15,1-2 2-15,-1 2-3 0,-2 0 4 16,0 2 1-16,-2-2-2 0,-6 2 4 0,-3-2-2 16,-3 0 0-16,15 2-2 0,-4-4-2 15,-3 4 1-15,2-2 7 0,-4 0-4 0,6 1-5 16,-6-1 7-16,-2 0-7 0,-3 0 10 16,16 0-7-16,-6 3 2 0,6-3-3 0,-13 0 2 15,9-4-1-15,2 2 4 0,0 0-1 16,-2 0 2-16,2 0-4 0,-2 0-1 0,2 0 1 15,-1 0 5-15,3-1-4 0,-4 1 1 16,4-2 6-16,-3 0-7 0,0 3-4 16,-2 1 2-16,-4-2-4 0,2-1 3 15,-5 3 2-15,-3 0 0 0,-1-2-1 0,12 1 3 16,2 1-2-16,-12-2-1 0,13 2 0 16,-4 0 3-16,1-2-9 0,-8 2 4 0,-4 2 4 15,12-4-2-15,-8 0 3 0,8 0 3 0,-8 0-2 16,-3 2 7-16,10-2-14 0,2 1 4 15,0 1 0-15,-2-4 4 0,3 2-1 0,-12 2 0 16,12-4-5-16,-6 2 4 0,3 0 2 16,1 1-3-16,-10-2-1 0,-1 1 3 0,-3 1-5 15,11-1 2-15,0-2 3 0,-6 2-2 16,-2 2-6-16,-4-2-2 0,2 0 10 16,13-1-10-16,-1 1 15 0,-11-2-10 15,0 2-5-15,-3 2 10 0,12-4-6 0,-7 3 2 16,-3-1 1-16,2-1 3 0,-3 2 1 15,1-1 1-15,0 0-7 0,-4 0 6 0,4 0-4 16,1 2-4-16,-3-2 3 0,4 0 0 16,-3 0 1-16,1 1 0 0,2-2 2 0,-3 1-4 15,3 2 1-15,8-3 8 0,-9-1-11 16,0 4 4-16,-3 0 0 0,1-1 2 0,2-1 4 16,-3-1-8-16,4 3 3 0,-3-2 0 15,1 1 6-15,0 1-9 0,-4-2-1 0,4 0 4 16,2 0-2-16,-5 2 6 0,3-2-6 15,2 2-3-15,-3 0 5 0,3 0 3 16,-6 2-2-16,9-4 0 0,-7 2-10 0,7 0 11 16,-6-2-3-16,3 4 0 0,-2-2 1 15,-2-2-1-15,6 2 4 0,-4 0-2 0,2-2-4 16,-4 2 10-16,5 0-7 0,-2-1 1 16,1 1-5-16,-3-2 4 0,13-1 9 0,-9 2-15 15,-3 1 2-15,2 0 5 0,-3 0 1 16,3 0-1-16,-3-2 0 0,1 0-10 0,1 2 5 15,1 0 0-15,10-3 6 0,-8 5-3 16,-3-4 0-16,-1 4-1 0,2-2 3 16,-3-2 0-16,3 2-3 0,-3 2-1 0,0-2 1 15,2 0 8-15,-3 0-3 0,0 1-4 16,2 1-10-16,-7-2 10 0,-3 2 1 0,8-2-7 16,-7 0 8-16,9 1-2 0,-10-1 6 15,8 0 5-15,0 0-13 0,-2 0 2 0,4 3-2 16,2-3 3-16,-3 0 1 0,16 0-4 15,-10 0-2-15,-4 0 4 0,1 0-4 0,11 0 8 16,-8 0 0-16,-4 0-5 0,2 2 6 16,-2-2-5-16,1 0-4 0,-1 0 5 0,1-2 0 15,-3 2 4-15,3-3-8 0,-1 3 4 16,-1 0 3-16,0 0-7 0,1-1 1 16,1 1-6-16,-3 0 7 0,5-2-1 15,-5 4 4-15,5-2-5 0,-3 0 6 0,12-2-3 16,-10 2 2-16,-1 0 1 0,-5 0 1 15,5 0-3-15,-1 2-3 0,1-4-2 0,-3 2 2 16,1 0 5-16,3 0 4 0,-5-2-5 16,4 2-1-16,-4 0 1 0,0-1-2 0,2 1-2 15,-2-2 6-15,-3 2-2 0,0-2-2 0,2 2-5 16,0 0 3-16,-1-5 1 0,-1 5 4 16,3-3-6-16,-8 3 3 0,10-2 0 0,-2 2-1 15,-3-2 2-15,2 0-4 16,0 2 3-16,-1-2-2 0,3 2-3 0,-1 0 7 15,-1 0-3-15,2 0-2 0,2 0-4 16,-3 0 10-16,4 0-7 0,-3 0 11 0,3 0-11 16,-1 0 14-16,1 2-11 0,12-2-3 15,-10 0 3-15,-3 0 2 0,2 0-1 0,-2 0 2 16,13 2 0-16,-10 0-1 0,-1-2-4 16,9 2 4-16,3 0 1 0,-12-2-8 0,-2 1 9 15,-1-1 2-15,15 0-9 0,-10 2 5 16,-6 1-3-16,1-3 4 0,2 0-5 0,-5 2 6 15,5-2-2-15,-4 0-6 0,-2 0 6 16,-2 2-6-16,-1-2 1 0,-2 1 4 16,-2-1 0-16,-4 0 4 0,0 0-5 0,-3 2 1 15,1 0 3-15,-7-2 1 0,2 1-2 16,2 2-6-16,-6-1 4 0,2 1 0 0,-2-1-4 16,0 0 6-16,-1 0-10 0,1 2-17 15,-3-3-27-15,-3-1-46 0,3 5-81 0,-3-5-198 16,2 3 110-16</inkml:trace>
  <inkml:trace contextRef="#ctx0" brushRef="#br0" timeOffset="2873.05">23244 7538 1033 0,'-9'-2'-10'0,"6"0"17"0,-2 0 16 16,5 2 13-16,-8-1 23 0,8 1 9 0,-4-5 3 15,4 5-6-15,0 0-4 0,-2-3-1 16,2 3-5-16,0 0 0 0,0 0-6 0,6-8 2 16,-6 8-3-16,11-3 1 0,-6 1-2 15,4-1-7-15,2 1 0 0,1 1-1 16,5-1-10-16,6 0 1 0,0 0-4 15,9 2 1-15,1-2-7 0,13 4 0 0,-1 0-3 16,3 0-2-16,0 0-1 0,4-1-1 16,5 4 0-16,8-1-2 0,-6-3 1 0,10 1-6 15,1 0 1-15,-2 0-4 0,2-2-7 16,1 0-12-16,-1 0-8 0,-2 2-12 0,2-2-15 16,1 3-18-16,-14-3-20 0,-2 5-20 15,0-4-18-15,-7-1-26 0,-4 2-56 0,-9 0-241 16,-7 0 42-16</inkml:trace>
  <inkml:trace contextRef="#ctx0" brushRef="#br0" timeOffset="4223.82">3696 8602 1132 0,'0'0'-70'0,"0"4"9"0,0-4 12 0,0 0 13 15,0 0 18-15,4 3 14 0,-4-3 8 16,0 0 16-16,0 0 2 0,19-3-8 16,-11 1 2-16,4 0 6 0,2 2-1 15,-1-2 0-15,3 0 4 0,3 0-4 0,2 0 3 16,3 1-5-16,-2-1 2 0,6-1 2 15,2 0-12-15,0 1 4 0,14-2-1 0,3 0 2 16,-4 1-2-16,4-1 0 0,-1 2-5 16,5-4 2-16,-3 5-9 0,2-1 4 0,5-4 1 15,-3 4 0-15,5-2-2 0,0 2-13 16,10-3-21-16,-2-1-39 0,-10 2-46 0,-1 0-82 16,-4 3-105-16,-2-4 183 0</inkml:trace>
  <inkml:trace contextRef="#ctx0" brushRef="#br0" timeOffset="5883.96">10265 8651 804 0,'0'0'-11'0,"-6"-2"13"0,6 2 14 16,-6-1 1-16,6 1 9 0,-7-5 4 15,7 5 5-15,0 0 7 0,-6-1-8 0,6 1 4 16,0 0-5-16,0 0-9 0,-4-2-6 16,4 2 3-16,0 0-6 0,0 0 6 0,0 0-6 15,0 0 2-15,0 0-11 0,17-4 6 16,-11 2 4-16,2 2-2 0,3 0-4 0,-1-2 1 15,5 0 1-15,2 0-4 0,2 1-6 16,-1-4-3-16,5 3 5 0,-1-1 3 0,3 1-3 16,7-1 3-16,-4 0 1 0,0 0-6 15,14-3-1-15,2 2-3 0,2 1 5 0,-2-2-2 16,5 5-1-16,-1-3 8 16,4-1-6-16,1 2 1 0,6 0-2 0,10-2 1 15,0 3-2-15,5 2-6 0,-1-2 2 16,1 1 6-16,-1 1-6 0,-2-1 8 0,1 0 4 15,-4 2-9-15,4-2 1 0,-13 2 0 16,11-4-1-16,-14 2 2 0,1 0 0 0,2 0-1 16,-5 0 0-16,1 2-1 0,1-4 1 15,-4 0 1-15,3 2-1 0,-3-1-1 0,0 1 3 16,-5 0-3-16,1 0 6 0,1 0-6 16,-6-2 1-16,4 2 3 0,-7 0 1 0,7-2-4 15,-4 2-1-15,6 0 6 0,-6-2 0 16,6 6-10-16,-6-2 15 0,9-1-5 15,-9 1-4-15,8 0-3 0,-5 0 3 0,4 2 7 16,2-4-8-16,-3 2 4 0,1 1-4 16,0 0-3-16,1 0 7 0,3-1 0 0,-1 0-3 15,4 2-10-15,-3-2 5 0,3 0 3 16,0-1 0-16,11 5 2 0,-11-6 0 0,15 4-2 16,0-2-2-16,-5 1 7 0,1 0-4 15,2-1 6-15,-1 1-8 0,1 1 0 0,-1 0 6 16,0 0-7-16,2 0 0 0,-1-4 7 15,2 3-2-15,-4-1 5 0,4 1-7 0,-3-1-1 16,1 3 6-16,-15-2-6 16,13 1-1-16,3 0 2 0,3 0 1 0,-5 0-1 15,0-4 0-15,5 5-5 0,-3-4 5 16,-2 1 3-16,5 0 0 0,-1 3-11 0,3-3 10 16,0 1 2-16,-1-1-2 0,1 0 0 15,-5 0 5-15,3-2-3 0,-4 3-14 0,4-3 3 16,-2 0 7-16,-1 2 1 0,-2 0 3 15,3-2-9-15,-5 3 8 0,1-2 3 0,-8-1-3 16,9 2-7-16,3-4 3 0,-4 2-1 16,8 2 3-16,-5-2 5 0,-1 2-6 0,1-2-4 15,0-2 4-15,-2-1-4 0,-12 3 6 16,5 1 0-16,11-2 0 0,1 1-2 16,-16 0 4-16,1 1-5 0,-3-1 8 0,13 0-9 15,-9 2 3-15,9-4-2 0,0 4-5 16,-13-2 7-16,3 0-2 0,11 5 2 0,-12-5-3 15,1 0-1-15,0-1 5 0,-5 2-4 16,1 1 2-16,2 3 0 0,-5-4 4 0,3-2-7 16,-3 1 6-16,0 0-3 0,3 1-1 15,-3-1 6-15,1 0-7 0,-1 0-1 0,-3 0 7 16,1 0-2-16,-2-1 0 0,1 2-1 16,-1-1-1-16,-1 0 0 0,-2 0 2 0,2 0-1 15,-2 0-4-15,2 0 7 16,-12 0-4-16,2 0 5 0,-6 0-11 0,3 0 5 15,-6 0-2-15,2 0 1 0,2 0-1 16,-9 2 1-16,-1-2 2 0,0 0-1 0,-5 2 2 16,-2-4-1-16,-3 2 1 0,1 0 2 15,-3 0 3-15,-2-2-8 0,2 2 8 0,-3 2 0 16,-7-2-5-16,10-2 2 0,0 2-7 0,-10 0 4 16,8 0 0-16,-8 0-4 0,8-1 7 15,-8 1-10-15,0 0-16 0,11 1-21 0,-11-1-32 16,3-1-55-16,4-1-255 0,-7 2 101 15</inkml:trace>
  <inkml:trace contextRef="#ctx0" brushRef="#br0" timeOffset="10031.52">8415 9989 1000 0,'1'-3'-49'15,"-1"3"6"-15,0 0 8 0,0 0-1 16,7-1 9-16,-7 1 4 0,6-2 12 0,-6 2 3 16,6-2 4-16,1 2 7 0,-7 0 1 15,10-2-4-15,-4 2 8 0,5-2 0 0,-3 2 16 16,2-2 7-16,3 2 1 0,0-2 7 15,-1 0 3-15,3 2 0 0,0-1 2 0,4-2 2 16,-3 3-1-16,-1 0 4 16,2-2-1-16,4 1-2 0,-2-1-1 0,3 2 2 15,2-2-6-15,-1 0-4 0,2 2-5 16,3-4 0-16,3 1-5 0,0 1-3 0,14 0-1 16,-1-2 1-16,-2 0-5 0,-4 3-4 15,5-1 0-15,-4 2 1 0,-6 2-2 0,13-6-2 16,0 1-1-16,1 2 1 0,-4-3-3 0,1 2 2 15,-8 4-2-15,6-6-2 0,-5 2 1 16,-5 0-5-16,10 0 3 0,-4-1-3 0,4-1 0 16,-2 4 1-16,4-2 0 0,-4 2-4 15,4-2 0-15,0-1 4 0,3 3-1 0,-4-6 0 16,-4 4-3-16,2 0-2 0,1-2 5 16,-5 2-2-16,3-2 0 0,-1 3 2 15,-11-1-2-15,4 0 3 0,2 0 0 16,7 0-8-16,-4 1 5 0,-6-1-2 0,1 2 1 15,2 0 2-15,-6-2-2 0,2 2 3 16,4 0-2-16,-3 0-3 0,5-2 4 0,-5 4 0 16,3-2 1-16,-3 0-3 0,5 0-2 15,-7 0 3-15,5 0-3 0,-1 0 2 0,-1 0 0 16,3 0 0-16,-3 0 1 0,2 0-3 0,-1 2 5 16,1 0 1-16,-3-2-4 0,3 1-2 15,-5 1 1-15,0-2-2 0,6 0 7 0,-6 2-3 16,0 0-2-16,0-2 2 0,3 2-1 15,-9-1 1-15,2-1-2 0,0 2-3 16,2-2 3-16,-2 2 6 0,0-2-8 16,2 2 3-16,-2-2 0 0,-3 0 1 0,3 0-4 15,-2 2 4-15,5-4 1 0,-1 2-1 16,0-2-1-16,3 2-1 0,2 2 1 0,-4 0 0 16,-2-2 4-16,-1-2-3 0,5 0-2 15,-1 2-1-15,0 2 5 0,1-4-3 0,-1 2 0 16,2-2 2-16,-1 4-4 0,-1-4 6 0,1 2-6 15,1-2 2-15,-2 2-2 0,3 0 5 16,0 0-2-16,-3 0-2 0,0 0-1 0,5 0 3 16,-5-1-2-16,3 1 2 15,0 0-3-15,-4-2 6 0,4 2-4 0,0-2 0 16,-1 4 0-16,-2-4-3 0,3 4 5 16,-1-2-4-16,3 0 5 0,-2 0-7 0,-4 0 3 15,9 0-1-15,-8 0 1 0,2 0 6 16,3 0-5-16,-5-2 1 0,5 2 1 0,14 0-2 15,-4-2 0-15,1 4-1 0,-6-2 2 16,5 0-1-16,-6 0 2 0,6 2-1 0,-4-2-5 16,4 0 5-16,-4 0 1 0,-6 0-1 0,-1 2-1 15,9-1 4-15,-9-1-3 0,-3 0-2 16,-1 0-3-16,-3 0 7 0,-4-1-1 0,2 1-4 16,-6-2 3-16,0 2 9 15,1-2 4-15,-5 2-4 0,-1-2 6 0,0 2 0 16,-3 0 1-16,-2-2 5 0,2 2 0 15,3-1-4-15,-6 1 0 0,1-2-7 0,3 2 2 16,-5-2-1-16,2 0 1 0,3-1-5 16,-3 1 1-16,2 2-1 0,0-1-6 0,4 1 5 15,-4-2-4-15,3 2 2 0,-1 0-1 16,1 0 0-16,4 0 4 0,-2 0-3 0,-2 0-2 16,2 2 0-16,5-2-4 0,-3 1 5 0,-1 1 0 15,3 1-2-15,2-3-1 0,-2 4 2 16,4-4-1-16,-2 2-3 0,0-1 2 15,2 1 4-15,3 0-5 0,-6 0 4 16,5-2-4-16,3 3 2 0,-6-3-2 0,3 2 3 16,2-2-3-16,0 2 2 0,-2 0-3 15,-4 0-2-15,1-2 7 0,2 2-4 0,-1 0 0 16,-2-2 0-16,2 2 3 0,-2-2-4 16,2 1 3-16,1 2-3 0,-4-3 2 0,1 0-1 15,3 2 2-15,-4 0-4 0,3-1 3 16,4 3-1-16,-3-2 0 0,1-2 0 0,-2 2-3 15,7 0 1-15,-8-1 3 0,8 1-3 16,-3 0 2-16,-2 0 2 0,3 0-2 0,-1 2 0 16,-2-4 3-16,2 3-2 0,1 0 1 15,-6-1 0-15,8 0-2 0,-3-1-2 16,-4 1 3-16,2 0-4 0,-1 0 3 0,5 0 0 16,-5 0 2-16,3 0-4 0,-7 1 1 15,3-1 2-15,7-2-1 0,-7 2-2 0,0 0 0 16,2 0-1-16,3-2 3 0,-5 2-1 15,-1-1 0-15,3-1 2 0,2 2 1 0,-5-2-3 16,6 4 2-16,-5-4-1 0,-1 2-1 16,6 0 0-16,-3-2 0 0,-1 2-1 0,-4-2 2 15,5 2-2-15,-2 0 1 0,3-2-4 16,-3 2 6-16,0 0-2 0,-1-1 0 0,2-2-4 16,1 2 5-16,-2-1 1 0,2 0-1 15,-2 0 1-15,4 3 0 0,1-3 0 16,1 0-3-16,3 2 3 0,-4-4-1 0,2-1-2 15,0 2-1-15,-1 2 6 0,3-1-3 16,-3 0 1-16,0 0 0 0,6 0 0 0,-5 3 0 16,2-6-1-16,1 3 1 0,9-1-1 15,1-3 0-15,3 4 1 0,-10 2-3 0,-1-2 1 16,9 0-2-16,-6 0 6 0,9 0-1 16,-10 0-1-16,10 0-3 0,-4-2 2 0,4 2-3 15,-4-2 3-15,1 4 1 0,3-6-3 16,-4 4-1-16,2-2 3 0,2 0-1 15,-4 0-1-15,1-2 4 0,-8 2-4 0,8 1 4 16,0-3-4-16,-11 4 3 0,2 0-3 16,-2 0 5-16,11-2-3 0,-6 2-4 0,8 0 3 15,-2 0-1-15,-6 0-1 0,6 0 5 16,-7 0-4-16,0 0 3 0,6-2-3 0,-4 2-2 16,4 0 4-16,-4 0-4 0,-9 2-2 15,4-2-2-15,-3 2 1 0,3-4 1 0,-3 2 1 16,-1 2 1-16,4-2 0 0,-4 2 0 15,-2 0 0-15,2-2-3 0,-3 1 4 0,-4-2-3 16,1 2 2-16,-2-1 1 0,-1 2 1 16,-2-2 2-16,-2-2 0 0,-1 4-4 15,-1-4 2-15,0 2-2 0,-5 2 0 0,2-2-2 16,-2 0-2-16,-2 0-1 0,1 0 0 16,-3 3 3-16,2-2-2 0,-8-1-3 0,13-1-2 15,-13 1 0-15,8 1-2 0,-8-1-2 16,6-4-13-16,-6 4-11 0,11 0-11 0,-11 0-21 15,0 0-35-15,11 0-40 0,-7-2-100 16,-4 2-162-16,8-1 80 0</inkml:trace>
  <inkml:trace contextRef="#ctx0" brushRef="#br0" timeOffset="14920.52">8341 11044 999 0,'0'0'-78'0,"0"0"12"16,10 0 2-16,-10 0 13 0,9 2 3 0,-9-2 10 15,10 2 13-15,-4 1 5 0,1-1 18 16,0-2 0-16,-2 0 9 0,3 1 4 0,-1-1 11 16,1 2 9-16,3-2-3 0,-3 0 8 15,3 0 14-15,-1 0-3 0,2 0 2 16,1 0 1-16,1 0 4 0,-2 0-1 0,2-2 0 16,1 2 1-16,-1 0-5 0,1 0 1 15,2-1-6-15,1 1-1 0,-3 0-5 0,5-2-5 16,-1 2 0-16,1-5-1 0,1 5-4 15,5-2-5-15,-5 1-3 0,1 1 1 0,4-2-6 16,-1 2-3-16,2-4 0 0,3 4 0 16,1-2 3-16,1 2-3 0,-3 0 0 0,3 0-3 15,0 0-2-15,-2-2 2 0,15 6 2 16,-8-4 1-16,-7 0-8 0,3 0-3 0,11 4 4 16,-6-2 1-16,-4-1-5 0,8 1 2 15,-1 3 1-15,1-2 4 0,-5-1-5 16,5 2 0-16,-1 0 2 0,-1 1-5 0,4-1 4 15,-2-2-3-15,5 1-2 0,-4 1 4 16,4-2-4-16,1 2 3 0,1 0 2 0,-4 0-3 16,3 0 1-16,-1-3-3 0,1 4 3 15,-4-2-1-15,4-3-2 0,-4 3 4 0,5-1-5 16,-3 0 0-16,1 3 3 0,-4-5 3 16,8 1-2-16,-5 3 0 0,0-4 2 0,2 2-4 15,0-2-2-15,-4 4 2 0,7-1 2 16,-5-1-3-16,4-2 4 0,0 2-2 15,2 1 0-15,0-3 4 0,0 1-4 16,-1 1 0-16,1 0-3 0,0-2 2 0,-2 0-1 16,3 0 1-16,-2 0 3 0,-3 1-2 0,2-1-1 15,1 2 6-15,-1-1-7 0,-2 3 4 16,1-4 1-16,-1 0-7 0,-2 2 4 0,-2-2 2 16,5 0-4-16,-3 0 2 0,-9 1-2 15,8 1 3-15,-8-4 1 0,10 4-2 0,-4 0-2 16,4-2 0-16,-2-2 1 0,2 2-4 15,0 0 4-15,-2-2-2 0,2 1 0 0,-12 1 3 16,-2-2-3-16,12 2 1 0,1-4 3 16,-6 3-2-16,-9 1 0 0,1 0 0 15,1-2-2-15,-1 1 4 0,2-1-2 16,9-1 2-16,-6 0-5 0,6 1 3 0,-7 2 1 16,-7-2-5-16,15 0 5 0,-6 1-3 15,6-1 3-15,3 2-4 0,-4-2 7 0,2-2-4 16,-6 4-1-16,8-2 3 0,1 2-2 0,-2-5 4 15,5 4-3-15,-3 1 0 0,2 0-4 16,1 0 6-16,-1-2-2 0,-4 2-1 0,3-2 2 16,-4 2-5-16,2-3 1 0,-3 3 2 15,2-1-1-15,-2-4 0 0,2 2 1 0,-2 1 2 16,-2-4 0-16,3 1-2 0,-4 0 1 16,1 3-1-16,-6 0 1 0,-3 2-2 15,7-5 3-15,-4 5-5 0,-5-1 1 16,4-2-1-16,-5 3 3 0,2-2-1 0,1 2-1 15,-1 0 6-15,1-1 0 0,-1 1-3 16,2-2 0-16,-1 2-1 0,-1 0-1 0,1 0 3 16,-1 0-1-16,1-2-5 0,-1 0 2 15,0 2 4-15,1-2 1 0,1 2-4 0,-1-2 0 16,14 4-4-16,-10-2 6 0,5 2 0 0,-4-4-4 16,-7 2 0-16,3 0 3 15,-1 2 0-15,1-2 3 0,12 4 0 0,-4-2-1 0,-2-2-2 16,0 3 3-16,-4-3-3 15,-6 0-2-15,-2 0 1 0,2 3 2 0,-1 0 1 16,1 0-1-16,0 1-1 0,-4-2-1 16,1 1 0-16,0-2 5 0,0-1-5 0,-1 2 0 15,-2 0 0-15,3 0 1 0,-4-4 0 16,-3 4 0-16,4-2 2 0,-6 0 1 0,6 0-3 16,-10-2 1-16,1 0 0 0,2 2-3 15,-2-2 4-15,-3 2-4 0,-2 0 6 0,3-1 0 16,-2-2-4-16,0 1 0 0,-1 2 0 15,-2-2-2-15,3 0 3 0,0 0 0 0,-6 2 0 16,5-1-2-16,0 1 1 0,-10 0-1 0,17-2-1 16,-12 1 0-16,4 1 0 15,-3-3 7-15,2 3-5 0,-8 0 3 0,13 0-4 16,-4-2 5-16,-4 1-1 0,-5 1-2 16,13 0-1-16,-6 0 2 0,-1-2-3 0,-6 2 0 15,13-2 1-15,-7 2 1 0,1 0-2 16,1-2 0-16,-3 2 0 0,-5 0-2 0,15-2 1 15,-6 0 3-15,-3 2 0 0,3 0 1 16,-3-2-1-16,3 2 1 0,-3-1-6 0,-6 1 5 16,17 0-2-16,-12-2 0 0,4 2-1 15,-3-3 1-15,-6 3 4 0,10-2-3 0,-5 0 0 16,4 2-1-16,-3 0 3 0,-6 0-4 16,12-1 5-16,-5 1-3 0,-3-2 0 15,-4 2 3-15,12-2-6 0,-3 4 6 0,-5-4 2 16,5 2-6-16,-4 2 0 0,5-2-1 15,-3 0 2-15,4 0 2 0,0 0 0 0,2 0-2 16,-3 2 0-16,0-2-2 0,7 1 1 16,-7-1 0-16,5 0 2 0,-4 0 1 0,1 0-4 15,1 0 3-15,-1 2-4 0,-2-2 3 16,4 0 1-16,-4 0-2 0,5-2 2 0,-2 1 2 16,-1 1-3-16,3-2-3 0,0 0 2 15,-3 0 1-15,3 0 1 0,-1 0-1 0,3 1-2 16,0-1 7-16,1 0-2 15,4-2-2-15,-2 2-5 0,0-1 5 0,0 1 2 16,2-1-3-16,-2 3-1 0,2-2 1 0,-2 0-2 16,2 1-1-16,-4-1 3 0,2 0-1 15,-4 4 0-15,1-4 0 0,0 0-2 0,0 2 3 16,-2 0 0-16,-2 0 0 0,4-2-2 16,-2 4 4-16,7-6-2 0,-4 3 4 0,5-1-6 15,-2-2 5-15,0 4-3 0,3-4 4 16,-1 2-1-16,4-1-7 0,0-2 4 0,3 2 4 15,-4-1-2-15,1-2 2 0,3 3 0 16,-3-1 1-16,1 0-1 0,-1-1 0 0,3 0-5 16,-3 0 6-16,0 1-4 15,1 2-1-15,-1-2 1 0,-4 3 1 0,0-2 0 16,2 0-2-16,1-1 3 0,-3 1-1 0,2 3-1 16,-5-2-1-16,4-1 1 0,-3 3-1 15,-1-3-1-15,4 3-2 0,-6-2 0 0,6 0 1 16,-6 2 1-16,5 0-4 0,-1 0 1 15,-2 0-4-15,4-2 6 0,-6 0 0 0,2 2 3 16,-4 0-3-16,-2-2 0 0,1 0 0 16,0-2-1-16,0 1 2 0,-3 1-2 0,-1-2-1 15,1-2 3-15,0 3 2 0,-2-1-1 16,-2 0-1-16,2-1 1 0,1-1 0 0,0 0-2 16,-3-2 1-16,2 1 0 15,1 0 5-15,-3-1-5 0,0-1 2 0,4-1-5 16,-2-2 5-16,-4 3 0 0,5-2 0 15,-1 0-2-15,-2-1 1 0,1-1 7 0,-1 2-9 16,0-3-1-16,1 3 2 0,-3-4 1 0,3 2-1 16,-3 0 0-16,2-3-1 0,-1 2-1 15,1-4 2-15,-2 3-2 0,0-2 3 0,3-2 2 16,-3-1 2-16,1 0-2 0,-2 0-3 16,-2 1-2-16,4-1 3 0,-4 1-2 15,-1-1 3-15,1 2 0 0,1-3-3 0,-4 2 4 16,0-2-5-16,0 2 0 0,-4-2 5 15,-1 3-2-15,2 0-4 0,-7-2 1 16,3-1-4-16,-1 0 5 0,-5 2 1 0,0 1 2 16,0-1 2-16,0-1-4 0,-2 4-1 15,3-3 0-15,-1-1 0 0,-1 4-3 0,0 1 6 16,1-1-1-16,-1 3-3 0,-1-2 2 16,0 4 1-16,-4-2-3 0,2 1 2 0,3 1 4 15,-8 0-5-15,5-1 3 0,-1 3 1 0,-4-2-2 16,0-1 5-16,1 2-7 15,-13-2 3-15,9 0-4 0,-7-1 2 0,6 4 1 0,-11-3-4 16,4 3 3-16,-3-2 2 0,1 0-1 16,-1 0-2-16,0 1 1 0,-2 1 0 15,3-2 1-15,-3 4 5 0,2-3-6 16,-2 0 1-16,1 3 1 0,-1-2 2 0,-2 1-7 16,0-1 3-16,-4-2 1 0,4 4 0 15,-2-4-2-15,-1 2 2 0,-2 2-1 0,-4-4 0 16,-6-1-6-16,-7 1-4 0,-3-3-9 15,5 1-11-15,-10 2-3 0,-1-4-4 0,1-1-1 16,-7 3-2-16,1-3-3 0,1-2 1 16,-7 2 1-16,3 1 2 0,0-3 0 0,2 3 4 15,6-2 8-15,2 2-2 0,1 0 2 0,3 1 6 16,4 1 5-16,3 2-3 0,9 1 4 16,3 3-4-16,-5-4 11 0,8 3-3 15,-6 0-1-15,3 1 4 0,0-1-1 16,2 2-1-16,-2-1 5 0,6 4 4 0,-2-3-1 15,10 2-4-15,3 2-2 0,0 0 10 16,-1 0-7-16,7 2 3 0,-2 0 3 0,1 0-2 16,-1 2-3-16,2-2 6 0,-4 4-4 15,0 0 3-15,-1-1-1 0,-1 2 2 0,2 0-1 16,-1 0 0-16,-9 3-3 0,-1 0 1 16,3 1 6-16,-3 1-3 0,-1-1 3 0,4 0-4 15,0 1 7-15,-2 3-5 0,2-3 5 16,2-1-7-16,-3 3 4 0,5-1 3 15,-3 0 2-15,3 2-2 0,-3 0-9 0,9-1 5 16,-7 2 0-16,2 1 4 0,-3-1-3 16,4 3-2-16,-2 2-3 0,-1-1 6 0,-2-2-2 15,3 4-5-15,-3-4 7 0,3 3-2 16,-3 1-7-16,4-2 7 0,-5 1-4 0,2-3 0 16,-1 4 3-16,2-2 1 0,3 3-1 15,-2-1-2-15,1-2 5 0,3-2-4 0,6 0 3 16,-2 3 4-16,2-2-6 0,1-3 3 15,7-2-4-15,-4 0 1 0,2 3-4 0,0 0 2 16,0 0 0-16,0 0 7 0,1 0-10 16,-1-1 6-16,1 0-2 0,-1 2 6 15,1-3-7-15,-4 2 1 0,4-2 0 16,1-1-2-16,-2-3 4 0,3 3-1 0,-1-3-1 16,1 2 4-16,1-3-1 0,-6 4 2 0,7-5 0 15,-5 4 7-15,3-1 2 0,-1-3-9 16,-2 1 3-16,3 1-1 0,-1-3 1 0,1 1-6 15,2 1 6-15,-4-2-2 0,1-1 4 16,-1 3 0-16,1-3-2 0,1 3 0 0,-3 0-2 16,2-1 5-16,0-1-11 0,-4 1 5 15,-1 1 4-15,1 0 2 0,5 0-8 0,-3 0-2 16,0 0 0-16,2 0 2 0,-2 1 1 16,0-1 0-16,5 0-3 0,-5-1 2 15,4-2 3-15,0 1-4 0,1 2-1 16,0 0-3-16,1-3 2 0,-2 1-6 0,3-1 7 15,-1 3 2-15,-1 0-2 0,0-1-5 16,3 0 3-16,-3-1-2 0,4 2 5 0,-3 0-1 16,-1-1 1-16,4 0-1 0,-5 2-2 0,5-2-1 15,-3 0 5-15,1 2 0 0,2 2-1 16,-3-2-1-16,1 1-2 0,-1 4 2 0,1-1 1 16,0 2-4-16,-1-2 2 0,-1 2-3 15,4-1 10-15,-3-1-8 0,3 1-4 0,-3-2 9 16,6 1-6-16,-4 0 0 15,2-1 0-15,2 2 3 0,-2-1-6 0,1-2 8 16,4 2-4-16,-1-2-2 0,-2 3-3 16,3-1 4-16,0 0-2 0,0 1 1 0,3-3 3 15,-3 4-3-15,1-2 1 0,3 5 4 16,1-4 5-16,-2 4-6 0,4-3 4 0,1 0 2 16,1-2-8-16,-1 2 1 0,2 2 7 15,5 0-5-15,0 0 1 0,7-4-2 0,-6 3 1 16,9 2 2-16,4-2-3 0,1-1 1 15,-5-5-4-15,9 2-7 0,-5-2-26 0,-3-2-27 16,0-4-45-16,10 3-83 0,-6 0-168 0,-10-1 129 16</inkml:trace>
  <inkml:trace contextRef="#ctx0" brushRef="#br0" timeOffset="17056.04">21951 11084 937 0,'-4'-6'-22'15,"4"6"13"-15,-2-5 16 0,0 1 6 16,2 4 6-16,-3-3 9 0,3 3 14 0,0 0-2 16,0 0 15-16,0 0 5 0,0-4 4 15,0 4-4-15,0 0-5 0,0 0 0 0,7-6-8 16,-3 4 0-16,-4 2-2 0,11-3-1 15,-5-2-7-15,4 5-1 0,3-2-2 0,-1 1-2 16,7 1-6-16,4-2 0 0,5 0-2 16,3 2-1-16,1 0-2 0,12-2 0 15,0 4-1-15,0 2-3 0,0-3 1 0,0 1-1 16,3-2-3-16,-2 2-1 0,2 1 2 16,-1-3-4-16,5 2 0 0,-3 3-1 0,-3-3-1 15,7 0-2-15,0 2-1 0,0 2 2 16,1-3-1-16,-1 0-2 0,-2 1 1 0,3 2-9 15,-1-2-1-15,0 0-13 0,0 0-23 16,-2-3-18-16,-5 4-27 0,-3-2-28 0,-4-2-49 16,-8-1-99-16,-3 4-188 0,-5-1 44 0</inkml:trace>
  <inkml:trace contextRef="#ctx0" brushRef="#br0" timeOffset="18535.04">9367 11996 1164 0,'0'0'-32'0,"0"0"4"0,0 0 11 15,0 0-1-15,0 0 6 0,0 0-1 16,0 0 7-16,0 0 2 0,0 0 9 0,0 0-6 16,0 0 6-16,0 0 2 0,0 0-2 15,0 0 0-15,0 0-1 0,0 0-2 0,0 0 6 16,0 0-3-16,0 0 8 0,4 2 7 15,-4-2-4-15,8 0 8 0,-1 1 2 0,1 1 3 16,2-2 11-16,7 2-5 0,0 0 1 16,6-2-2-16,7 0 1 0,4 0-4 0,9 4 4 15,7-1-4-15,-1-1-3 16,4 3 0-16,4-3-6 0,10 2 0 0,0-3 5 16,1 3-9-16,0-1-3 0,-14-1 5 0,16 0-7 15,-16 2 0-15,1-1 4 0,2 1-7 16,-1-2 1-16,-2-1 3 0,1 3-8 0,-3-2 6 15,3 0 1-15,-3 3-6 0,1-2-1 16,2 1 1-16,-3-4-4 0,1 2 3 0,1 0-4 16,1-2-1-16,-1-2 7 0,3 4-4 15,0-1-4-15,1-2 0 0,-1 1-2 0,2-2 4 16,0 4 1-16,-5-2-3 0,3 0 0 16,2 1 1-16,-3-1 3 0,-1 0-4 0,-1 2 1 15,1 0 2-15,-5 1 0 16,3-3-5-16,-2 4 3 0,-3 0-2 0,2-2 5 15,-1-2-2-15,-4 1-4 0,2-1 2 16,-4 6 3-16,4-5-3 0,-3 1-1 0,-8-2 6 16,-2-2-4-16,-6 4-3 0,9-2 1 15,-9 0 0-15,4 0 5 0,0 0-4 0,-2 0 6 16,-4 0-1-16,1 0-10 0,0 0 5 16,1 0-2-16,-4 0 1 0,1 0 2 0,-2 2 1 15,-1-4-1-15,3 2-1 0,-3 2 1 0,-4-2 1 16,-3 0-1-16,0 0-6 0,0-2 9 15,-3 4-2-15,1-2-5 0,-3 0 4 0,-1 0 0 16,1 0 0-16,-2-2 1 16,1 4-3-16,-9-2 2 0,11-2-1 0,-4 2-4 15,-7 0 1-15,12 2 5 0,-11-2 0 16,-1 0-3-16,12 0-1 0,-12 0 2 0,5 2-3 16,-5-2 6-16,9-2-2 0,-9 2 0 15,0 0 1-15,13 0 0 0,-7 0-4 0,-6 0 7 16,0 0-4-16,10-2-1 0,-10 2-8 15,9 0-27-15,-9 0-29 0,6 0-61 0,-6 0-59 16,0 0-307-16,12 0 2 0</inkml:trace>
  <inkml:trace contextRef="#ctx0" brushRef="#br0" timeOffset="20656.04">22570 11244 1235 0,'5'-5'-56'0,"-3"-1"13"0,-1 3 20 0,-1-1 10 15,3-1 10-15,1 1 28 0,-2 0 1 16,1 1 13-16,0-2 9 0,-3 5 3 16,2-4 4-16,1 1 1 0,-3 3 2 15,4-4-1-15,-4 4-2 0,0-3-4 0,0 3-7 16,2-6 0-16,-2 6-5 0,0 0-4 0,4-2-2 16,-4 2 0-16,0 0-9 0,0 0-5 15,0 0 0-15,0 0 0 0,0 0-7 0,7 9 2 16,-7-2-5-16,-3 4 3 0,1 0-2 15,0 1 0-15,-2 10 1 0,0 3 1 0,-3 8-2 16,-5 5 4-16,1 1-5 0,-1 3 1 16,-5 11 5-16,1-2-5 0,-1 0 0 0,0 0-3 15,-1 0 3-15,0-5-3 16,3-9 1-16,1 1-2 0,1 0 1 0,1-2-2 16,-1-2 2-16,1-2-4 0,0 0 3 0,6-5-3 15,0-4 0-15,2-4 2 0,-3 1-2 16,5-2-30-16,-1 0-21 0,0-4-29 0,1 0-28 15,-2-3-35-15,4-2-37 0,2 0-80 16,0 1-200-16,0-6 34 0</inkml:trace>
  <inkml:trace contextRef="#ctx0" brushRef="#br0" timeOffset="22736.04">22632 11226 1168 0,'0'-11'-52'0,"0"-3"4"0,-3 5 22 16,3 2 12-16,-2 0 15 0,2 0 19 15,0 2 1-15,0 1 5 0,0-1 1 0,-2-1 6 16,2 6-3-16,0-6-1 0,0 6-9 15,0-6 5-15,0 6-7 0,2-6-1 0,-2 6 4 16,2-3-2-16,-2 3-1 16,0 0 2-16,6-2-4 0,1 2 4 0,-7 0 4 15,15 2 7-15,-5-2 5 0,0 0-1 16,5 2 0-16,0-1-1 0,5-2 0 0,2 1-2 16,1 1 0-16,0-2 1 0,8 1 0 15,1-2-4-15,-1 0 0 0,16 0-3 0,-4 0-2 16,2 2-4-16,1-3-1 0,2 3-1 0,0-4-5 15,3 3 2-15,-3 1-3 0,2-4-1 16,2 2-1-16,1 2-1 0,0-1-3 0,-3 0-2 16,3 1 4-16,-1-2-1 0,-2 4-3 15,0-1-3-15,-1-1 1 0,2 1 2 16,-5 1-1-16,0 0 3 0,0 1-4 16,-5 1 0-16,-2-4 0 0,4 1 1 0,2 1 1 15,-10-2-3-15,2 0-1 0,5-2 4 16,1 2-5-16,-5-1 2 0,-4 1-2 0,11-4 2 15,-6 3 1-15,-8 1-1 0,3 0 0 16,-3-2 2-16,3 2-4 0,-1 0 1 0,1 0-1 16,-1 0 0-16,4 0 1 0,6-4-1 0,-7 3 0 15,8 0 0-15,-2-1-1 0,-2-4 0 16,-4 6 3-16,-8 0-3 0,4 0 3 0,-2 0 0 16,0-2-1-16,-2 4 0 0,-1-2 3 15,1 0-5-15,-1 0 3 0,3-2 0 16,2 2-1-16,-3 2-4 0,0-1 1 15,5 1 1-15,-2-2 3 0,1 3 2 0,11-1-7 16,-1 0 5-16,4 0-2 0,0 0 1 16,-4-2 0-16,6 2 0 0,-6-2-1 0,-5 1-1 15,-2-1-2-15,8 0 3 0,-6 0 0 16,-5-1 0-16,12-3-1 0,-3 2 1 0,-7 0 0 16,-1 0-2-16,-5-1 1 0,5 3 1 0,8-3 1 15,-9 1 2-15,-1 2-1 0,-1-2 1 16,1 2-5-16,-3-2 2 0,3 2 3 0,-6-2-2 15,2 0 1-15,-1 4-5 0,-3-2 1 16,-1 0 3-16,-3 2-1 0,4-2-2 16,-3 0 4-16,-2 0-2 0,1 0-2 15,0-2 2-15,-4 2 3 0,1 0-2 0,0 0-3 16,-2 0 7-16,-3 0-8 0,3-2 1 16,-5 2 4-16,3 0 1 0,-5 0-2 0,4-2 0 15,0 4-2-15,-2-2 0 0,-2 0-1 16,2 0 5-16,-1 0-5 0,-3 2 1 0,3-2 5 15,-9 0-5-15,13 0 4 0,-9 0-2 16,-4 0-2-16,10 0 2 0,-4 0-1 0,-1 2-2 16,-5-2 5-16,0 0-3 0,15 2-1 0,-15-2 0 15,5 0-1-15,2 2 0 16,-2 0 2-16,-4-1 1 0,8 1-1 0,-6 3 0 16,4-3 0-16,-2 2 0 0,0-2 3 15,0 4-4-15,1-2 2 0,-4 0 0 0,5-1 0 16,-5 3-1-16,-1-2 0 0,1 1 1 15,3 2 1-15,-3 0-1 0,-2 0 1 0,0 3-2 16,0 2 1-16,-2-2 1 0,-3 6 1 16,3 0 0-16,-1 2 1 0,-6 4 2 0,3 2 1 15,-4 9 2-15,-2-1 2 0,0 0 1 16,-1 2 0-16,1-2-1 0,1 2 1 0,1-2-1 16,-2 0 2-16,-1-1 0 0,3-1 1 0,-2-3-4 15,7-5 4-15,-5 1-3 16,0 0-3-16,5-2 0 0,-4 1-1 0,3 3-1 15,-3-3 1-15,3 1-1 0,-1-2 3 16,2-1-4-16,0-1 0 0,0 1-2 0,2-1 0 16,1-1 1-16,-3 0-1 0,3-2 0 15,-1-1 1-15,0 1 1 0,-1-4 1 0,1 2-4 16,2-1 3-16,-1-2-1 0,0 3-3 16,-1-7 0-16,1 0 3 0,0 2 1 0,2 0-3 15,0-2-1-15,-2 0 3 0,2-1-3 16,0-3-1-16,-2 2 3 0,2 1-2 0,0-1 2 15,-2 0-1-15,0 1-2 0,2-2 2 0,-2 1 1 16,-1 2 0-16,1-2 0 16,2 1 0-16,-1-3-3 0,1 3 4 0,-5-2-3 15,5 2 3-15,-2-2-3 0,-2-1 4 16,1 1-2-16,2 0-1 0,-1-1 0 0,2-3 0 16,-7 5 2-16,5-1 2 0,-4-1-2 15,-1 0 1-15,2 0-1 0,-5-1-1 0,2-2 1 16,-2 1-3-16,0-1 1 0,-5 0 3 15,0-1 1-15,1-1 0 0,-6-1-5 0,2 1 0 16,-4 1 4-16,-5-2-1 0,2-1 1 16,-2-2-3-16,-9-4 3 0,-1 3-2 0,1-3 2 15,-2 2-1-15,-2-1 0 0,0 4 1 16,0-3 1-16,-2-2 5 0,-4 1-2 16,4 0 3-16,-6 1-2 0,0-3 5 0,2 0-4 15,-3 1 3-15,3 2-3 0,-3 1-1 16,2-2 2-16,-1-1-6 0,-3 1 3 0,-5-2 0 15,7 2-3-15,3 0 2 0,-3 2-2 16,4-2-2-16,-4 3 2 0,5 0 1 0,2 0-3 16,0-1 0-16,-2 4 0 0,2-3 0 15,1 3-1-15,1-2 2 0,1 4-1 0,11-2-3 16,-7 1 1-16,-7-2 0 0,7 3 0 16,1-1 2-16,-6-2 2 0,5 2-5 0,3 2 0 15,1 0 0-15,-1-1 0 0,0 2 1 16,1-1-1-16,-3 0 2 0,4 0-3 15,-5 0 1-15,-8 2 0 0,4 0-1 0,9-2 0 16,-2 0 1-16,-13 4-1 0,10-4-2 16,-12 3 5-16,12-1 0 0,-7 0-3 0,9 1 1 15,3-2 2-15,-2 1-3 0,-1 0 5 16,1-1-2-16,3 2 0 0,-2 1-2 0,-3-2-1 16,4-1 1-16,0 1 0 0,-2-2-1 15,1 2-1-15,1-2 2 0,-2 0 0 0,3 0 0 16,4 0-1-16,-5 0 4 0,5 0-2 15,2 0 0-15,-2 0-3 0,0 0 1 0,0 0-1 16,1-2 3-16,2 2-1 0,-1 0 1 16,1 0-1-16,2 0-1 0,-1 0 4 15,-3-2-6-15,8 2 5 0,-1 0-1 0,-4-1 0 16,2 1-1-16,2 0 0 0,-2 1 0 16,3-1-1-16,-3 0-2 0,1 0 4 0,3 0-1 15,-7 0-1-15,4 2 0 0,1-2 2 16,-5 2-2-16,6-2 3 0,-6 2 0 0,2-2-3 15,1 0 2-15,0 1-1 0,-5 1 1 16,8-2-2-16,-5 2-2 0,5-2 4 0,-1 0-2 16,-5 2 1-16,6 0 1 0,-3 1 0 15,2-1-4-15,1-1 0 0,-1-1 4 16,-3 2-2-16,3-2 0 0,4 2 2 0,-4 0-1 16,-1-2-2-16,1 0 4 0,3 0-5 15,1 0 4-15,-2 4-1 0,3-4 0 0,-1 0 0 16,5 0 1-16,-2 1 6 0,1-1-7 15,-1 0-2-15,2 0 1 0,-1 2 2 0,1-2 0 16,2 2 1-16,6-2-4 0,-14 0 1 16,11 2 1-16,3-2 0 0,-10 0-2 0,10 0-2 15,-10 0-11-15,10 0-8 0,-8 2-9 16,8-2-17-16,0 0-21 0,-9 0-16 0,9 0-29 16,0 0-23-16,0 0-31 0,-5 0-50 15,5 0-333-15,0 0-55 0</inkml:trace>
  <inkml:trace contextRef="#ctx0" brushRef="#br0" timeOffset="25249.1">13722 15801 491 0,'-6'0'64'0,"-1"-2"-19"15,1-1 4-15,-3 3 20 0,-1 0-16 0,2 0 10 16,-2 0-7-16,-3 5 2 0,0-4 4 16,0 3-12-16,-1 0 10 0,0 5 5 0,-4 0 2 15,1 3 0-15,0 3-4 0,-5 6 3 16,3-3 1-16,-2 4-6 0,2 2 1 16,2 2-3-16,-2 2-6 0,4-1 1 0,0 1-6 15,5-3-3-15,2-2 1 0,-1-3-2 16,6 3-1-16,-4 2-4 0,5-5-4 0,0 1-2 15,0 0-4-15,2 0 6 0,0 0-6 16,2 0 1-16,0-3-6 0,2-1-1 16,4 4 0-16,1-6 0 0,-3 2 1 0,5-3-4 15,-1 1-1-15,1-4-6 0,1 0 1 16,5-1 4-16,0-3-6 0,-1 1-3 0,6 1-14 16,-4-3-22-16,4-2-33 0,-4 0-26 15,7-3-42-15,-1 1-54 0,1 0-80 16,2 0-327-16,-4 0-90 0</inkml:trace>
  <inkml:trace contextRef="#ctx0" brushRef="#br0" timeOffset="27096.17">14406 15853 1459 0,'0'0'-85'0,"-2"-5"18"0,-1 1 14 0,3 4 16 0,-3-2 22 15,-4 2 8-15,7 0 13 16,-12 0 3-16,12 0 11 0,-15 2 1 0,9-2 3 16,-4 6 4-16,-4-1 10 0,2 0-3 15,-2 4-2-15,0 2 6 0,1 1-3 0,-4 2 0 16,4 1-9-16,1 3 7 0,0 0-8 16,0-1 3-16,1 3 5 0,3-2-7 0,-1 2 1 15,4 1-6-15,-2 2 0 0,6-3-2 16,-6-1-2-16,5 1 0 0,-1 0-3 0,3-1 3 15,0 1-5-15,3 0 0 0,3-1-1 16,-2 2 0-16,5-3-7 0,-1-2 4 16,2-4-10-16,3 0-2 0,1 0-11 0,1-5-8 15,5-1-9-15,-2-3 4 0,6-3 2 16,-4 0 0-16,2-1-3 0,3-4 9 0,-2-4 2 16,-1 0-2-16,8-7 4 0,0-2 0 15,-8-1 0-15,1-6 2 0,2 1 3 0,-5-5 2 16,-1-1 11-16,-3-2 7 0,-3 0-6 15,1-1 6-15,-5 7 5 0,-3 4-2 0,1-1 0 16,-5 3-5-16,-1 6 0 0,-2-2-1 16,1 0-5-16,-4 3-2 0,-3-3 2 0,-1 4-6 15,1-2-11-15,-5 5-17 16,4 2-16-16,-5-3-42 0,0 2-43 0,3 2-58 16,0 3-216-16,1-1 81 0</inkml:trace>
  <inkml:trace contextRef="#ctx0" brushRef="#br0" timeOffset="27915.88">14963 15851 1142 0,'0'0'21'0,"-5"-7"19"0,5 7 11 16,-4 0 5-16,4 0-1 16,0 0 5-16,0 0-5 0,0 0 3 0,0 0 13 15,-6 7 5-15,4-1 9 0,-3 3 1 16,3 3 3-16,0 4-4 0,-2 4-1 0,0 3-1 16,-1 2-7-16,-5 7-7 0,5 5-4 15,-5-3-2-15,2 2-8 0,-1-11-2 0,1 11-7 16,-2-4-6-16,3-5-5 0,-1-2-3 15,1-4 0-15,4-3-4 0,-2 0-3 0,1-3-2 16,0-4-3-16,0 2-2 0,-1-3-1 16,5-3 3-16,-1-1 2 0,1 0 0 0,0-4-4 15,0-2-4-15,0 0 3 0,0 0-16 16,10-18-2-16,-4 5-7 0,4-7 4 16,5-12-10-16,0-3-6 0,0-3 2 15,2-1-4-15,-3 1 7 0,4-1-6 0,-5 3 4 16,2 2 2-16,-2 1 1 0,-1 9 1 15,-3 3 3-15,-3 7 0 0,3-2-2 0,-3 3 4 16,-2 2-1-16,1 1 0 0,-4 3 0 16,3 1-4-16,1 0 0 0,0 0 0 0,-4 0 4 15,3 3 0-15,1 3 1 0,-5 0-4 16,0 0 6-16,12 3 2 0,-7 3-2 0,-2 4 0 16,6 1 3-16,-5 3 1 0,5 3 6 15,-3 4-6-15,0 0 9 0,0 1-10 16,4 1 1-16,2 9 3 0,-4-5-1 0,0-6 0 15,1 1 2-15,-1-1 5 0,0-3-2 16,1-2 1-16,-1 0 2 0,1-1 4 0,-6-4 7 16,7-1 17-16,-7-1 11 0,2-3 9 15,2-3 2-15,-2-3-5 0,3-1-2 0,1-3-2 16,-3-4-3-16,6-7-2 0,0-4-11 16,0-13-7-16,3-4-17 0,-1-12-15 0,5-2-15 15,0-1-11-15,0-1-13 0,0 4-18 16,-2 8-8-16,-1 5-10 0,-1 4-27 0,-5 7-28 15,-1 5-31-15,-3 2-40 0,-2 8-57 16,3-1-124-16,-6 5-169 0,4-1-60 16</inkml:trace>
  <inkml:trace contextRef="#ctx0" brushRef="#br0" timeOffset="28425.43">15735 15887 1487 0,'0'0'-11'0,"-9"-2"31"0,9 2 27 16,-6-2 20-16,6 2 13 0,0 0 14 0,-4-1 2 16,4 1-5-16,0 0-5 0,0 0-10 15,8-8-6-15,-2 4-7 0,5 0-9 0,3 2-7 16,9-2-5-16,5 1-11 0,1-1-22 15,11-1-32-15,-4 1-20 0,-7 2-29 0,13-5-29 16,-8 2-35-16,-9 3-35 0,-2 0-30 16,-2 1-378-16,-2-1-80 0</inkml:trace>
  <inkml:trace contextRef="#ctx0" brushRef="#br0" timeOffset="28652.44">16087 15870 1440 0,'-4'2'-66'16,"-5"0"37"-16,6 0 25 0,-6 4 28 16,5 1 23-16,-5 2 17 0,5 1 15 0,-2 5 4 15,-1 2 6-15,2 5 1 0,-2 3 1 16,1 9-7-16,-3 3 0 0,1 2-4 0,2 1-6 16,2-3-9-16,-3 1-7 15,5 1-6-15,0-5-6 0,2-5-9 0,-2 1-16 16,2-1-23-16,0-1-26 0,2-1-33 15,-2-7-50-15,0-1-54 0,0-6-73 0,2 0-410 16,0-3-144-16</inkml:trace>
  <inkml:trace contextRef="#ctx0" brushRef="#br0" timeOffset="28974.43">16448 15889 1636 0,'0'0'-81'16,"0"0"27"-16,0 0 12 0,0 0 20 0,-6 7 32 15,2 2 18-15,4 2 18 0,-5 3 9 16,4 5 7-16,-1 1 1 0,-3 5 1 0,1 0-1 15,1 3-3-15,0 10-2 0,-4-2-4 16,4 2-6-16,-4-6-2 0,5-6-3 0,-2 1-7 16,2-2-7-16,-3-1-1 15,1 1-22-15,1-6-20 0,3-4-22 0,-1 0-32 16,-1-2-26-16,2-4-29 0,-5-3-43 16,5-2-61-16,0-4-286 0,0 0-18 0</inkml:trace>
  <inkml:trace contextRef="#ctx0" brushRef="#br0" timeOffset="29337.43">16497 15844 1310 0,'3'-19'-66'16,"-3"3"53"-16,3 6 5 0,-1-2 28 15,0 1 20-15,3 5 13 0,-4-4 8 0,-1 3 6 16,4 0-8-16,3-2-3 0,-3 3 1 16,2-2-14-16,0 0-3 0,6 3-2 15,-2-2-6-15,2 4-1 0,1-1-3 16,-1 3-6-16,5-2 0 0,-2 6-4 0,0-2-4 15,-1 1-3-15,1 3 0 0,2 4 2 16,-5-4-5-16,-2 4 2 0,2 1-1 0,-2 1-4 16,-7-1 5-16,4 3-5 0,-2-2 2 15,-3 2-5-15,-2-1 2 0,-4 1-3 0,-1 4 4 16,-1-2 0-16,-3 0-4 0,1 2 3 16,-2 3-1-16,-3-4 3 0,2 4 2 0,1-2 2 15,-3 3-2-15,3-1 7 0,0 1 0 16,-2 0 6-16,0 9 0 0,2-3 9 0,4-3-5 15,-1-1-2-15,3 2 1 16,4-5-4-16,0 3-1 0,4 1-2 0,6 9 2 16,3-2-4-16,8 0-6 0,2-1-18 15,13 1-28-15,-7-7-32 0,8-3-45 0,-2-2-45 16,3-4-68-16,-1 0-361 0,1-4-88 16</inkml:trace>
  <inkml:trace contextRef="#ctx0" brushRef="#br0" timeOffset="30046.95">17346 15787 1528 0,'0'-4'-55'0,"0"4"23"16,0-7 12-16,0 7 20 0,-2-5-10 0,2 5 13 15,-2-1 7-15,2 1 5 16,0 0 4-16,0 0 4 0,-25 6 7 0,17 3 10 16,-5 0 0-16,-4 6 4 0,2 2 4 15,-5 12 4-15,-2-1-2 0,4 3-3 0,-1 1-2 16,2 0 2-16,3 0-6 0,-1 0-3 16,4 2 0-16,1-3-5 0,4-3-2 0,-1-4-1 15,7-3-4-15,0-2-2 0,5-1-2 16,-1 1-3-16,0-1 2 0,5-5-4 0,1 2-2 15,5-5-3-15,-1-2-3 0,2-2-4 16,4-2-6-16,-2-2-6 0,6-2-9 0,-4-2-5 16,5-4-4-16,7-6-1 15,0-4-1-15,-4-5 3 0,-1 1-1 0,-2-9 0 16,-2 1 7-16,-6-6-2 0,-1-3 5 16,-4 0 6-16,-3-1 1 0,-3 0 2 0,-4 8 0 15,-4 6 6-15,-1 1-6 0,-6 0 5 16,-2 5-6-16,-3 0-3 0,-4 2 7 0,3 2-2 15,-5 3-11-15,2 2-18 0,3 0-32 16,-2 1-36-16,5 2-58 0,1 1-111 0,2 0-187 16,3 1 35-16</inkml:trace>
  <inkml:trace contextRef="#ctx0" brushRef="#br0" timeOffset="30563.99">17809 15806 1251 0,'0'0'11'0,"0"-5"17"16,1 3 11-16,-1 2 19 0,0 0 8 15,0-6 5-15,0 6-2 0,0 0-8 0,0-6-3 16,0 6-3-16,0 0-5 0,0 0 1 16,0 0 8-16,7 19 5 0,-5-8-5 0,-2 4 1 15,2 4 3-15,-2 0-5 0,-2 3-3 16,2 5 2-16,-2 2-9 0,-5 6-5 0,6-4 1 15,-4-5-12-15,1 1 6 0,-1-2-5 16,-1 2-5-16,0 7-2 0,0-4-1 16,1-7-3-16,1 1 3 0,0-5-9 0,0 1-1 15,-1-1-2-15,4-3 3 0,-1-2-4 16,0-3 0-16,2 0 3 0,-3-1-3 0,3-1 0 16,-2-1-1-16,4-2-2 0,3-1-1 15,-2-1-3-15,6 0 2 0,-1-3 1 0,5 1-7 16,6-2 0-16,-1 0 1 0,9 0-6 15,-1-2-8-15,3 2-13 0,3-1-16 0,1 1-18 16,14-2-19-16,-3 2-32 0,2-2-30 16,-4 0-37-16,-4 0-44 0,6 0-89 0,-9 2-270 15,-5 2-81-15</inkml:trace>
  <inkml:trace contextRef="#ctx0" brushRef="#br0" timeOffset="31380">14963 16787 1436 0,'0'0'-93'16,"0"-5"20"-16,0 5 22 0,-5-4 12 15,5 4 4-15,-9 0 25 0,1 0 13 0,8 0 7 16,-15 2 1-16,7 0 2 0,-2 2 1 15,-2 2 8-15,-2 0 1 0,1-1-3 0,0 6 5 16,-1-4 1-16,2 4 2 0,-4 1 3 16,-1 1 4-16,0 5 10 0,-6 1 1 0,-2 2 4 15,2 1 0-15,-4 1-4 0,-1-1 3 16,-4 3-4-16,3 0 5 0,-1-2-2 0,-11 6-1 16,-1-2-4-16,-9 1-2 0,3-1 2 15,0 1-8-15,-3-1 5 0,-2 1-5 16,-2-2-5-16,-5 1 0 0,0-4-2 15,-6 2-1-15,1 0-8 0,0-2 0 0,-2 2-3 16,4 0 2-16,-2 2-4 0,-2-4 0 16,2 0-1-16,-2 2 1 0,2-5-4 0,-1 1 0 15,4 1-3-15,3-4 3 0,-2 1-2 16,4-1-1-16,14-5 2 0,1 1-7 0,4-2-8 16,11-4-11-16,3 0-15 0,8-4-20 15,1 2-31-15,3-4-41 0,0-1-69 0,4 2-111 16,2-3-242-16,6 0-47 0</inkml:trace>
  <inkml:trace contextRef="#ctx0" brushRef="#br0" timeOffset="32351.84">10903 18177 1369 0,'0'0'-66'0,"4"-4"21"16,-4 4 15-16,5-1 1 0,-5 1 11 0,0 0 4 15,0 0 11-15,0 0 10 0,0 0 10 16,0 0 5-16,6 9 3 0,-6-2 0 0,2 0 3 15,-2 4-1-15,2-2 4 0,1 4-6 16,-3 0 7-16,2 0 5 0,-2 3-7 0,-2 0 0 16,2 5 2-16,0-3-1 0,-3 2-5 15,1-1 0-15,2-2-5 0,-2-5 1 16,-1 6 2-16,2-5-6 0,-1 1 3 16,0-4-3-16,-1 0 3 0,1-2 6 0,0 1 7 15,2-3 9-15,0 2 12 0,0-5 2 16,0 2-2-16,0-5-3 0,0 0 0 15,0 0-7-15,0 0-4 0,0 0-6 0,2-20-3 16,0 11-4-16,3-4-5 0,-2-3 1 16,7 1-4-16,-7-2-4 0,8-4-3 0,-7 5 1 15,8-4-5-15,-5 6 2 0,-1-2-1 16,5 2-2-16,-3-1-2 0,0 1 0 0,1 1 0 16,2 1-4-16,-4 1-1 0,5 0 0 15,-6 3 0-15,2-1-2 0,1 2 1 0,-4 0-4 16,4 1 1-16,-3 6-2 15,3-2 2-15,-5-1 2 0,-4 3-3 0,12 5 4 16,-7 1-2-16,2 2 0 0,-4 2 0 16,4 0 1-16,-3-3 0 0,-2 6-2 0,0-1-3 15,5-1-4-15,-5 3-8 0,-2 0-14 16,1-1-13-16,-2-1-20 0,1 3-39 0,-2-3-47 16,-1 1-59-16,3-4-407 0,-2 0-116 15</inkml:trace>
  <inkml:trace contextRef="#ctx0" brushRef="#br0" timeOffset="32775.46">11455 17979 1542 0,'0'-7'-90'0,"0"7"19"0,0 0 24 0,0 0 31 15,0 0 12-15,0 0 28 0,0 0 9 16,-4 16 16-16,4-6 5 0,0-1 5 0,0 6 7 16,0 0 5-16,-3 4 0 0,6 0 1 15,-6 8-4-15,3-2 2 0,-1 2-1 0,-3 2-9 16,1-1-5-16,1 1-6 0,-1 8-3 16,-2-7-4-16,1-1-3 0,0-2-4 0,0-4-6 15,-3 2-10-15,5-2-18 0,-4-1-27 16,1-5-28-16,3 1-38 0,1-7-43 0,-1-2-37 15,-3-4-50-15,5 2-354 16,0-5-78-16</inkml:trace>
  <inkml:trace contextRef="#ctx0" brushRef="#br0" timeOffset="33068.5">11443 17918 1443 0,'0'0'-83'0,"0"-12"32"16,4 7 22-16,-4 5 18 0,0-12 20 0,0 12 13 16,1-9 5-16,2 4 7 0,-3 5-14 15,7-6 4-15,-2 0-7 0,-5 6 0 16,12-4-3-16,-12 4 0 0,16 0-3 0,-16 0-4 16,23 8-1-16,-10-5 1 0,2 5 3 15,-3 3-2-15,1 1 0 0,-1-1-2 0,-4 5 4 16,0-4 0-16,-1 4 0 0,1-1 1 15,-3 2-3-15,-1 0-4 0,-1-2 4 0,-6 0 0 16,3-2-3-16,-7 5 4 0,4-3-8 16,-4-1-26-16,0 0-28 0,-1-3-46 0,0 0-58 15,2-1-279-15,0-2 56 0</inkml:trace>
  <inkml:trace contextRef="#ctx0" brushRef="#br0" timeOffset="33731.61">11690 18573 1108 0,'0'0'-51'0,"0"0"24"15,0 0 8-15,0 0 5 0,19-11 10 16,-12 6 7-16,-4-5 10 0,4 0 3 0,-3 0 8 16,3-4-1-16,1-2 1 0,-2 0 16 15,0-5-2-15,1-1 1 0,-1-2 2 0,-4-2-4 16,0 2-1-16,0-2-6 0,3-1 2 16,-3 6-3-16,-2-1-1 0,0 4-2 0,0 2 1 15,-2 2-8-15,2 1 0 0,0 1-8 16,-2 3 4-16,-3 2-4 0,3 0-2 0,0-2-1 15,2 9 2-15,-8-5 0 0,8 5-8 16,-8-1 5-16,8 1 0 0,0 0-1 16,-15 8 3-16,8-1 3 0,5 0 0 15,-2 5-1-15,0-3 3 0,-1 4-1 16,5-4 1-16,0 2-6 0,0 1 3 0,2-3-6 16,3 1 2-16,-3 0-2 0,2-3 2 15,3 0-2-15,-2 0-10 0,2-2-9 0,1-3-3 16,1 2-7-16,-9-4 0 0,18 0-6 15,-18 0 2-15,22-2 10 0,-14 0-2 0,2 0 4 16,3-2-1-16,-2 3 7 0,-11 1 2 16,15-5-4-16,-7 3 5 0,-8 2 1 0,12-2-4 15,-12 2 10-15,0 0 0 0,0 0 11 16,18 4-3-16,-18-4 9 0,5 6 2 16,-5-6 1-16,7 6 1 0,-4 1 4 15,-3-1 0-15,3 1-1 0,-1 3-3 0,-2-1 2 16,2 0-1-16,-2 4-1 0,0-4-1 15,3 1 1-15,-3 1-1 0,-3 1 2 0,3 1-6 16,-2 1-3-16,2-5-1 0,-2 5-1 16,2-3 7-16,-3 2-5 0,3-1-5 0,0-1 0 15,0-2 0-15,-1 3-2 0,1-4-8 16,0 2-12-16,0 0-19 0,-2-2-19 0,2-1-38 16,-4 0-49-16,1-1-47 0,3-2-303 15,0 1 5-15</inkml:trace>
  <inkml:trace contextRef="#ctx0" brushRef="#br0" timeOffset="33959.71">12098 18359 1247 0,'0'0'-29'0,"0"0"10"0,4-9-2 16,-4 9 21-16,0 0 12 0,0 0 17 0,0 0 9 15,0 0-4-15,1 22 9 0,-1-13-3 16,0 0-3-16,0 3 0 0,0 0-5 0,0 0-2 16,-1 1-4-16,-3 2-4 15,4-6-9-15,0 3-23 0,-3 0-26 0,3-5-53 16,-2 1-57-16,0-1-293 0,2-3 52 16</inkml:trace>
  <inkml:trace contextRef="#ctx0" brushRef="#br0" timeOffset="34095.71">12112 18179 1143 0,'0'-19'-47'0,"0"2"16"16,-2 5 13-16,2 3-6 0,-2 2 9 0,2-1 2 15,0 8-10-15,-5-10 3 0,5 10-3 16,0-5-14-16,-3 3-33 0,3 2-44 16,0 0-127-16,-5-2 238 0</inkml:trace>
  <inkml:trace contextRef="#ctx0" brushRef="#br0" timeOffset="34419.78">12198 18199 633 0,'2'5'6'0,"-2"-5"16"0,5 9 22 15,-1-4 15-15,-3 4 15 0,2-2 6 16,1 6 6-16,3-1-2 0,-6 3-1 15,4-1-1-15,1 4-5 0,-2-2 5 16,0 3-6-16,2-2-5 0,-1 0 1 0,4 5-6 16,-6-8-6-16,6 2-3 0,-3 2-3 15,1-5-2-15,-4-1 5 0,4-3 3 0,-2-1 3 16,-2-1-7-16,6-4-3 0,-3 0-6 16,-6-3 1-16,19-3-9 0,-6-3-1 0,2-3-8 15,-1-5 0-15,7-9-5 0,2-4-9 16,-2-1-12-16,-2 1-12 0,2 0-14 15,-5-3-22-15,3 5-25 0,-4 5-27 0,-4 2-28 16,-1 3-50-16,-1 4-50 0,-3-2-363 0,-2 2-87 16</inkml:trace>
  <inkml:trace contextRef="#ctx0" brushRef="#br0" timeOffset="35588.35">11166 18227 1435 0,'0'0'-101'0,"0"0"14"0,-2-2 25 0,2 2 6 16,0 0 20-16,0 0 5 0,0 0 14 16,0 0-7-16,0 0 8 0,0 0-4 0,0 0 4 15,0 0 3-15,0 0 6 0,0 0-1 16,0 0 11-16,0 0-7 0,0 0 8 0,0 0-4 15,0 0-2-15,0 0 3 0,0 0-2 16,0 0 9-16,0 0-5 0,5 8-2 16,-5-8 4-16,3 3 0 0,-3-3 4 15,2 9 0-15,0-5-2 0,-2-4-9 0,3 7 0 16,-1-2 8-16,-2 0-2 0,1-1-3 16,-1 1 3-16,0 2-9 0,2-1 7 0,-2 2 8 15,0-2-9-15,0 1 1 0,0 0 1 16,0-1 1-16,0 3-8 0,-2 0 8 15,2-2-5-15,0 2 4 0,0-1-1 0,-1 1-6 16,1 0 8-16,-2-1-2 0,2 0 7 16,-3 1-8-16,1-2-5 0,2 3 0 0,-2-2-6 15,2-2-6-15,-3-1-9 0,3 4-22 16,0-5-18-16,-1 1-39 0,1 2-154 0,-2-2 222 16</inkml:trace>
  <inkml:trace contextRef="#ctx0" brushRef="#br0" timeOffset="38991.71">15033 16726 712 0,'0'-7'12'0,"3"4"7"0,-3 3 7 16,0 0 5-16,0-6-3 0,0 6 14 0,4-3-16 16,-4 3 4-16,0 0-3 0,4-2 11 15,-4 2-9-15,11 2 3 0,-11-2-1 0,15 3 2 16,-3 1 3-16,1 1-6 0,3 4 11 16,-1-2-6-16,9 4 6 0,-6 2-1 15,11 3 4-15,1 1-2 0,0 3 2 0,-4-2-7 16,3 1 0-16,1-1-5 0,2 4-4 15,1 0 1-15,-3 0-5 0,4 3 2 16,6 4-8-16,-1-2 2 0,1 2-2 0,1-1 1 16,-4-5-3-16,3 3-3 0,-10-1-2 0,7-2-3 15,-6 2 2-15,0-3 0 0,1 5-6 16,-4-3-8-16,0 3-8 0,-1 1-10 16,-1-2-12-16,0-1-24 0,-3 1-16 15,-3 1-43-15,-1-2-40 0,2 1-303 0,-4-7 33 16</inkml:trace>
  <inkml:trace contextRef="#ctx0" brushRef="#br0" timeOffset="40279.25">16091 17691 1167 0,'3'-2'-50'0,"-3"2"26"0,4-4 33 15,-4 4 22-15,0 0 4 0,0-3 11 16,0 3 13-16,0 0 4 0,0 0 6 0,0 0 2 15,0 0 2-15,-24 3-1 0,19-1-2 16,-4 2-8-16,-2 0-2 0,3 2-8 0,-2 0-1 16,1-2-1-16,-1 4-8 0,2 0-4 15,1 2 1-15,1-3-9 0,-3 4 0 16,5-1-2-16,0 1-6 0,2-1-1 0,0-3-1 16,-1 5-6-16,3-3 5 0,0 0-2 15,3 1-5-15,3 1-2 0,-4 0-3 16,2 1 4-16,5-1-3 0,-3-1-2 0,2 3 1 15,3 0 0-15,-3 1-2 0,2-4-2 16,1 4 3-16,0 1-2 0,-3-2-1 0,0 0-1 16,-3 1 0-16,3-1 2 0,-6-1-4 15,5-1 10-15,-3 0-4 0,-3-2 5 0,-1-1 6 16,0 2 4-16,0-3 1 0,-1 0 0 16,-3 1 3-16,-3-2-3 0,-1 2 0 0,-2-5-6 15,-1 1-2-15,-3-1-1 16,-1-3-10-16,2 2-21 0,-2-4-26 0,3-1-44 0,1-1-56 15,-2-3-59-15,0-3-78 16,8 2-341-16,-2-1-121 0</inkml:trace>
  <inkml:trace contextRef="#ctx0" brushRef="#br0" timeOffset="40979.25">16390 17834 1497 0,'-2'-1'-127'0,"2"1"16"0,0 0 25 16,0 0 15-16,0 0 24 0,0 0 11 15,0 0 6-15,0 0 18 0,0 0 16 16,0 0 11-16,0 0 7 0,0 0 15 0,0 0 11 16,0 0 7-16,0 0 4 0,0 0-2 15,0 0 3-15,0 0 0 0,0 0-6 0,0 0-6 16,0 0-3-16,0 0 0 0,0 0-6 16,0 0-7-16,0 0-2 0,0 0-4 0,0 0-1 15,0 0-10-15,0 0 5 0,0 0-3 16,0 0 2-16,0 0-2 0,0 0-8 0,0 0-1 15,0 0 2-15,0 0 2 16,0 0-3-16,0 0 1 0,0 0 2 0,0 0-1 16,0 0-2-16,0 0 1 0,0 0-6 15,0 0 2-15,0 0 0 0,0 0-2 0,0 0-5 16,0 0 7-16,0 0-5 0,0 0 4 16,-7 13-6-16,7-7 8 0,-3-1-2 0,3 1 2 15,0 4 4-15,0-1-3 0,0 0 3 16,-1 4 2-16,1 3 6 0,-2 1-2 0,0 2 3 15,-3-1 3-15,3 3-5 0,1 0 3 16,-2-2-2-16,1 0-4 0,0 0 1 0,-3 0 2 16,5 0-4-16,-1-4-1 0,-1-2-4 15,0 2-5-15,2-6-4 0,0 3-20 16,-3-3-21-16,1 0-31 0,2 2-35 16,-2-6-32-16,2 1-53 0,0-3-377 0,0-3-71 15</inkml:trace>
  <inkml:trace contextRef="#ctx0" brushRef="#br0" timeOffset="41473.8">16301 17827 1397 0,'0'0'-67'0,"0"0"18"16,0 0 29-16,-2-11 10 0,2 11 19 15,0 0 3-15,2-9 6 0,-2 9 2 16,5-7 2-16,-5 7-2 0,4-7-3 16,-4 7-3-16,8-6 3 0,-8 6-4 0,10-7 1 15,-1 5 1-15,-3-1-5 0,-6 3-2 16,19-2 0-16,-11 0-5 0,-8 2 1 0,23 0 1 16,-11 0 0-16,0 4 5 0,1-3-7 15,-1 5-3-15,1-1 3 0,4 1 0 0,-4 3 5 16,1 1-6-16,-1-1 0 0,-1 3 4 15,1-1-2-15,-5 0-2 0,0 3 4 0,-2-3-8 16,1 3 6-16,-6-4 4 0,2 4-1 16,-1-2 0-16,-4 1 4 0,2-4-4 15,-3 3 1-15,2-2-11 0,-6 0-23 16,1-1-23-16,2-3-29 0,-3 0-56 0,5-3-72 16,-1 0-164-16,3-3 116 0</inkml:trace>
  <inkml:trace contextRef="#ctx0" brushRef="#br0" timeOffset="41875.41">16950 17867 1000 0,'4'-8'-6'15,"-4"8"3"-15,0 0 14 0,0 0 2 16,0 0 2-16,-11-11 9 0,11 11-7 0,-10-2 7 15,10 2-4-15,-15-2-6 0,15 2 3 16,-18 2 0-16,18-2 3 0,-17 2-1 0,7 0-6 16,-2 0-1-16,12-2-4 0,-16 5 3 15,7-1-1-15,6-2 2 0,-6 4-2 0,4-2 6 16,-1 1-2-16,6-5 4 0,-8 10 3 16,6-4-1-16,2-6 7 0,-4 10-4 0,6-4-5 15,0 2-2-15,2-1 4 0,-2 3-4 16,7-1 4-16,-6 3-6 0,4-3 1 15,1 3-3-15,2 3 7 0,0-2 2 16,2 6 8-16,-2-2-1 0,1 2 4 0,-2-4 0 16,-1 0 5-16,-1 2 2 0,-4-2 5 15,4 0 2-15,-5-1-1 0,-2-2-4 16,0 0 1-16,-4-1-7 0,-1-2-1 0,-1 2-5 16,-3-4-7-16,3 0-16 0,-4 0-25 15,1-6-45-15,1-1-63 0,-2-1-84 0,1-4-370 16,1-2-82-16</inkml:trace>
  <inkml:trace contextRef="#ctx0" brushRef="#br0" timeOffset="42277.41">17118 17873 1470 0,'0'0'-56'0,"0"0"23"15,0 0 17-15,0 0 15 0,-13 2 18 16,13-2 6-16,-2 3 12 0,2 1 10 0,0 2 7 16,-3 0 3-16,3 1 2 0,0 4 1 15,-1 1 2-15,-1 1 1 0,2 4 0 0,-2 1-6 16,-1 3-4-16,3 2-2 0,-2-2-2 16,0 2-8-16,2-2-3 0,0 0-4 0,0-1-2 15,-1-1-9-15,1-3-17 0,-3-1-21 16,3-1-29-16,0-1-44 0,0-3-42 0,-2-1-54 15,2 0-84-15,0-5-244 16,0-1-19-16</inkml:trace>
  <inkml:trace contextRef="#ctx0" brushRef="#br0" timeOffset="42492.45">17122 17880 1393 0,'0'-13'-10'0,"-2"9"20"0,2 4 25 0,2-11 10 16,-2 11 2-16,2-8-2 0,-2 8-3 16,4-8-2-16,-2 3-9 0,7-1 2 15,-5 1-5-15,5 1 1 0,-4 0-8 16,6-1 0-16,1 0-2 0,2 2-10 0,-2-1-20 16,2 2-22-16,0-2-31 0,-1 4-39 15,-1-2-47-15,-2 2-46 0,0 2-240 0,-2-2 55 16</inkml:trace>
  <inkml:trace contextRef="#ctx0" brushRef="#br0" timeOffset="42699.45">17130 17988 1123 0,'-3'4'-12'15,"0"-3"25"-15,3-1 27 0,-6 5 18 0,6-5 12 16,-3 1 15-16,3-1 2 0,0 0-4 15,0 0-7-15,0 0-9 0,0 6-3 0,0-6-6 16,9 2-6-16,-5-1-9 0,7-1-5 16,-3 3-25-16,2-1-26 0,3-2-41 0,-3 0-36 15,5 0-38-15,-3 1-41 0,1-1-343 16,2 2-16-16</inkml:trace>
  <inkml:trace contextRef="#ctx0" brushRef="#br0" timeOffset="42940.51">17057 18313 1377 0,'-7'3'-2'16,"5"-3"19"-16,2 0 24 0,-1 4 23 0,1-4 15 15,0 0 3-15,0 0-7 0,0 0-4 16,0 0-10-16,0 0-5 0,0 0-3 0,0 0-6 15,25-7-3-15,-15 3-8 0,0 1-8 16,8-3-23-16,-1 1-25 0,-1 0-30 0,5-1-27 16,4 1-40-16,-2 0-36 15,2-1-52-15,0 0-310 0,2 0-18 0</inkml:trace>
  <inkml:trace contextRef="#ctx0" brushRef="#br0" timeOffset="43379.42">17563 17863 1361 0,'-2'-6'-28'0,"2"6"25"16,-5-3 23-16,5 3 6 0,-1-4 6 0,1 4 5 16,0 0-7-16,-5-4-3 0,5 4-5 15,0 0 10-15,0 0 6 0,-7 9 6 16,7-3 9-16,-2 0 2 0,2 2 7 0,0 1 0 16,-1 1-1-16,-1 0 3 0,-3 4 1 15,1-1 0-15,3 2-6 0,-4 3-2 0,0 0-3 16,3-1-7-16,1 0 1 0,-4 1-4 15,1-4-3-15,-1 4-7 0,5-3 0 16,-3-4-6-16,3 2-2 0,-2-3-2 0,2 1 1 16,2-1-6-16,-2-3 2 0,2 1-5 15,-1-1-1-15,4 0 2 0,4-2-4 0,-3 0-1 16,2-1-12-16,3-2-16 0,2 0-16 16,1-1-26-16,-1-1-25 0,2-1-30 15,-2 1-29-15,2-2-26 0,5 2-34 0,0-4-19 16,4 2-366-16,-4 0-86 0</inkml:trace>
  <inkml:trace contextRef="#ctx0" brushRef="#br0" timeOffset="73882.98">2684 12146 80 0,'0'0'58'16,"0"0"-22"-16,0-6 2 0,0 6-17 0,0 0-8 16,0-3 5-16,0 3 6 0,0 0 10 15,0 0-1-15,0 0 4 0,0 0 4 0,-1-7 3 16,1 7-1-16,0 0 4 0,0 0-5 15,0 0 14-15,0 0-9 0,0 0 2 0,0 0 1 16,0 0-6-16,-17 9-4 0,10-8 11 16,-1 3 2-16,0 0-7 0,-3 3 3 0,-2-1-5 15,1 4-3-15,-1-1 0 0,0 1-1 16,-4 3-5-16,5-2-2 0,-3 3 2 0,-3-2-12 16,3 6 4-16,2-3-3 15,-1 1-5-15,1 2 1 0,3-2-6 0,1 0-1 16,3-1 2-16,-1 0-5 0,5-2 0 15,-1 2-5-15,0-1 4 0,6-1 2 0,-1 0 5 16,-1 2-8-16,8 2 0 0,-1 0-5 16,2 0 5-16,5 2 2 0,-2-2-5 0,6 6 3 15,4-1-2-15,-2 1-6 0,0 0 7 16,2 1-3-16,1-1-2 0,-2-2 1 0,-1 3 1 16,-2 0-3-16,-4-4 3 0,-2-3-4 15,-1 2 6-15,1 2-6 0,-5-1-4 0,-2 1 11 16,0 1 9-16,-6-1-2 15,0 0 9-15,0 1-1 0,-1 3 7 0,-6 0 1 0,3 0 3 16,-4-2-1-16,0 1 0 0,-4 8-1 16,2-8 0-16,2-1-2 0,1-2-5 15,-1 0-1-15,1-4 2 0,2 0-7 0,0 0 0 16,3-2 1-16,1 0-1 0,-2-2-5 16,6 2 1-16,-2-2 0 0,1 1-4 0,5 1-4 15,1-4 4-15,-1 1-3 0,1-1 0 16,2 2 0-16,0-2 1 0,-1 1-6 0,2-2 4 15,-3-1-6-15,1 1 1 0,-4 1 0 16,2 0 2-16,-1 3-1 0,-4-1 7 0,1 1 4 16,-3 4 6-16,0 1 5 15,-3 9 3-15,0-4 1 0,-9 10 2 0,2 2-3 0,0-2-1 16,-3 0 0-16,1 0-3 16,2 0 1-16,-4-2-2 0,1 3-2 0,1-3-5 15,-1 2-3-15,5-8 1 0,2-2-3 16,4 1-2-16,-4-3-4 0,6-1-4 0,-3 0-3 15,6 0-5-15,1 0 0 0,0-1-3 16,-2 0 3-16,2 2-4 0,2-1 4 0,1-2 0 16,-3 0-3-16,2-2 6 0,1 0-3 15,-4 1-3-15,2 2 7 0,2-4 0 0,-6 5 0 16,4 2-1-16,-3 0 0 16,-2 3 4-16,0 0 1 0,-2 3 8 0,-3 8-6 15,-1 1 6-15,-1 2-3 0,-3-3 1 16,2 2 1-16,1-3-3 0,-1-1 2 0,0 3 2 15,-3-2-2-15,1 0-1 0,2 0 10 16,-1-2-4-16,-2 2 1 0,6-7 2 0,-2-3-4 16,2-1 0-16,-3 10-2 0,4-8 3 0,3-2-2 15,-4-2 3-15,5-1-5 0,-2-3-1 16,2 3-1-16,-2-1 0 0,4 0-1 0,-2-1 0 16,0 2 1-16,2 1-2 0,-2-4 3 15,0 4 1-15,2-1 0 0,-4 3 5 16,2-2 4-16,0-2 0 0,0 1 3 15,-2-1 4-15,2 0 0 0,-2 0-2 0,-1-2 0 16,3 1-4-16,-2 0 2 0,-1 1-4 16,0-1-1-16,1 1-2 0,0-2-1 0,0 2 5 15,0-3-8-15,0 6-2 0,0-4 3 16,0 0-1-16,-1 0-5 0,1-3-4 0,2 0-17 16,-1-2-14-16,1 0-16 0,0-1-19 15,-2-5-22-15,2-2-22 0,0-1-56 0,0-3-57 16,0-3-109-16,0 0-326 0,0 0-156 15</inkml:trace>
  <inkml:trace contextRef="#ctx0" brushRef="#br0" timeOffset="78497.11">19720 13495 1645 0,'-4'-2'-94'0,"4"2"35"0,0 0 9 16,-9-1 14-16,9 1 15 0,-3-2 9 0,3 2 14 16,0 0 10-16,-5-4 6 0,5 4 6 15,0 0 1-15,0 0-3 0,0 0 10 0,0 0 5 16,7-6 2-16,-7 6 4 0,4-3 1 16,-4 3 1-16,9-3-4 0,-6 1-2 0,4 0-3 15,-4 0-1-15,6 1-4 16,-3-1-8-16,3-2 3 0,-1 2-5 0,0 1-1 15,4-1-5-15,-2 0 2 0,2 0 0 16,3 0-6-16,0 0-1 0,2 0 0 0,1 1 0 16,-1 1-2-16,2-2-4 0,2 2-2 0,-3 0 3 15,9 0-1-15,-5 0 1 0,3 0 0 16,5 2-5-16,1-2 2 0,3 1-4 0,-2-1 3 16,13 4 0-16,-5-4-3 0,7 0 3 15,-2 2-4-15,2-2 6 0,-1 2-4 0,0 0 1 16,0-2 1-16,1 0 1 0,-2 0-2 15,6-2-2-15,-5 0-2 0,3-2 4 0,1 1-3 16,-4 1-5-16,6-1-2 16,-3 1-3-16,-3 0-5 0,0 0-4 0,0 1 6 15,-4 1-7-15,-4 0 3 0,-9-2-1 16,3 0-2-16,-2 2-6 0,-3-2-5 0,-2 2-5 16,0-2-14-16,5 2-17 0,-10 0-11 15,3-1-30-15,1 1-30 0,1-2-57 0,0 2-202 16,-5 0 89-16</inkml:trace>
  <inkml:trace contextRef="#ctx0" brushRef="#br0" timeOffset="81867.95">12207 14692 1021 0,'-7'-1'-20'0,"7"1"23"16,0 0 20-16,0 0 6 0,-3-4 11 0,3 4 5 15,0 0 13-15,-5-3 4 0,5 3 7 16,0 0-6-16,0 0 0 0,0 0-5 0,0 0-1 15,8-5 3-15,-1 4-4 0,-7 1-2 16,17-2 1-16,-7 2 1 0,0 0 0 0,8 0 3 16,2 0-7-16,3 2-1 0,6-2-3 15,6 1-4-15,10-1-3 0,5 3-4 0,4-1-1 16,-1 1-4-16,4-3-5 16,13 4-3-16,4 2-3 0,-4-3-2 0,8 3 1 15,0-2-2-15,3 1-3 0,-1 0-4 16,4 0 4-16,5-2 1 0,-1 2-8 0,-1-2 2 15,6-1 2-15,-2 2-7 0,-6-2 4 16,4 0-1-16,-4-1-3 0,0-1 1 0,-8 0 2 16,1 2-4-16,-7-2-4 0,1 3 5 15,-16-3-2-15,-4-3 0 0,2 3 2 0,-4-2-1 16,-7 2-3-16,-4-1 5 0,-11-1 4 16,-1 2 0-16,-5-2 5 0,-3 2 2 0,-2-2 8 15,-5 0 6-15,3 2 2 16,-5 0 1-16,3-2-1 0,-4 2-2 0,-1-2-4 15,1 2-1-15,-9 0-6 0,12 0 2 0,-12 0-3 16,8-1-3-16,-2 1-1 0,-6 0-2 16,0 0-1-16,12 0-1 0,-12 0-3 0,0 0-3 15,7-2-2-15,-7 2 0 0,0 0-10 16,7 0-16-16,-7 0-21 0,0 0-22 0,6-3-30 16,-6 3-43-16,0 0-42 0,0 0-66 15,0 0-142-15,0 0-238 0,0 0-125 0</inkml:trace>
  <inkml:trace contextRef="#ctx0" brushRef="#br0" timeOffset="82694.64">18482 14676 1568 0,'-8'0'-70'16,"-4"-2"31"-16,5 0 23 0,1 2 18 16,-3 0 13-16,9 0 14 0,-8-2 6 15,1 2 12-15,7 0 3 0,0 0 3 0,-13 0 0 16,13 0-2-16,0 0 1 0,-5 0-7 16,5 0-2-16,0 0-2 0,0 0-5 0,0 0 1 15,0 0-3-15,18 4 0 0,-6-2-2 16,6 0 0-16,3-1-3 0,6 2-3 0,2-1 1 15,5 0-7-15,-3-2-1 0,18 1 0 16,-1-1 2-16,2 0-7 0,4 0 0 0,8 0-4 16,7 4 0-16,7-4 0 0,1 3-4 15,10 2 1-15,-4-2-3 0,10 3 2 0,0 1-4 16,26 1 0-16,-23 2 0 16,20 1 0-16,-1 0-2 0,-25-1 0 0,4 1 2 15,-2 1-4-15,0-3-5 0,-9 2 3 16,-1 1-8-16,-3-3-8 0,-5 2-5 0,-6-3-3 15,-3 1-2-15,-15-1-2 0,-1-2-3 16,-6-2 4-16,-1 1-5 0,-8-3-8 0,-6 1-6 16,-8-1-12-16,-3-2-21 0,-1 3-20 15,-3-1-31-15,-2-1-41 0,-1-1-337 0,-4 2-15 16</inkml:trace>
  <inkml:trace contextRef="#ctx0" brushRef="#br0" timeOffset="83991.68">3149 15866 1264 0,'-7'3'-49'16,"3"-2"19"-16,4-1 21 0,-11 0 17 0,11 0 8 16,-3 0 6-16,3 0 10 0,0 0 12 15,0 0 11-15,0 0-3 0,0 0 6 0,0 0-2 16,0 0 0-16,0 0-6 0,20-4-2 16,-7 2-3-16,1 0 2 0,7 2 2 0,3-2-3 15,7 0-2-15,15-1 1 0,7 1 3 16,4-1-2-16,15 1-3 0,10-2 2 15,7 2-4-15,5 0 2 0,0 2-2 16,8 0-6-16,27 2 3 0,0-2-4 0,1 2-2 16,-5 2 3-16,2-2-7 0,-1 1-1 15,-3 1-7-15,-22-3 1 0,-3 3-1 0,-3-2-1 16,-1 3-2-16,-5-2-3 0,-6-1 1 16,-5-2-4-16,-2 0 3 0,-5 2-3 15,-14-4-1-15,-5 0 1 0,-1 2 1 0,-8-2-3 16,-5 1-2-16,-11-4-4 0,3 3 5 15,-5 0 0-15,-1 0 1 0,-10 1-2 0,0-1-1 16,4 0 4-16,-8 0 5 0,1 1-1 16,-1 1 1-16,-2-2-1 0,1 2-2 15,-1-4-3-15,-2 4-3 0,-6 0-4 0,12 0-8 16,-9-2-10-16,-3 2-19 0,11-2-27 16,-11 2-23-16,4-2-37 0,-4 2-52 15,7 0-54-15,-7 0-77 0,0 0-308 0,8-2-111 16</inkml:trace>
</inkml:ink>
</file>

<file path=ppt/ink/ink1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2:50.924"/>
    </inkml:context>
    <inkml:brush xml:id="br0">
      <inkml:brushProperty name="width" value="0.05292" units="cm"/>
      <inkml:brushProperty name="height" value="0.05292" units="cm"/>
      <inkml:brushProperty name="color" value="#FF0000"/>
    </inkml:brush>
  </inkml:definitions>
  <inkml:trace contextRef="#ctx0" brushRef="#br0">14425 6017 785 0,'0'0'177'0,"0"0"-22"0,0 0-69 16,-12-2-11-16,12 2-31 0,0 0-14 15,0 0-7-15,0 0-5 0,0 0 0 0,0 0 0 16,0 0 1-16,0 0-7 0,0 0-1 15,0 0 1-15,0 0 0 0,0 0-2 0,0 0 5 16,0 0-1-16,0 0 3 0,12-10 13 16,-8 7-7-16,-4 3-1 0,12-2 1 0,-5 1 6 15,1-1-1-15,1 0-2 0,-3 0 5 16,4-1-1-16,-3 1 2 0,1 1 2 0,3-1-1 16,0 0 2-16,-1-2 1 15,2 2 0-15,1-1-2 0,4 1 4 0,0-1-5 0,1 0 1 16,4 0 2-16,-4-1 0 0,4-1 1 15,-2 2 3-15,5-3-5 0,0 2-2 16,-1 1-4-16,4-2-3 0,-8 4 2 0,5-3-5 16,-2 1 1-16,1 2-5 0,-4-3-3 15,3 3 2-15,2 1-3 0,-1-2 0 0,3 0-4 16,-2 0 1-16,-2 2-2 0,0-2-2 16,4 0-1-16,-2 1-3 0,2 1 4 0,-1-2-3 15,6 2 3-15,-3-2-2 0,3-1 1 16,-3 3-1-16,3-2-1 0,-1 2 0 0,0 0 0 15,3 2 0-15,-3-2-3 16,-1 0 0-16,-5 0 5 0,4 3-6 0,-4-6 4 16,0 6-2-16,2-6 0 0,-2 6-1 15,-2-1-2-15,-1-4 2 0,1 4-2 0,3 0 2 16,-3-4-4-16,-2 4 4 0,4-2-4 16,-1 1 1-16,-2-1 5 0,3 0-4 0,-2 0-3 15,4 0 4-15,-2 2 2 0,1-2 1 16,1 2-4-16,5-4 4 0,-3 2-2 0,3-2-3 15,-3 4 2-15,3-4-2 0,0 2 1 0,-4 0-1 16,2 0 0-16,1 0-1 0,-1 2 4 16,-1-2-5-16,-2 0 5 0,5 2 0 15,-7-2-4-15,4 0 2 0,3 2 1 16,-3-2 1-16,-3 0-3 0,2 2-1 0,-2-2 1 16,3 2 2-16,1-2-1 0,2 1-1 15,-5 3 3-15,1-4-3 0,2 1 3 0,-3-1-5 16,5 0 2-16,-2 2 1 0,-5-2-1 15,5 0 2-15,-2 0-1 0,2 0 2 0,2 0-3 16,-2 3 5-16,2-3-3 0,2 0 3 16,-5 3-9-16,5-3 0 0,-4 0 5 0,0 0 1 15,4 2 0-15,-3-2-3 0,-1 3 0 16,4-3 0-16,-3 0 7 0,-4 0-8 0,7 0 2 16,-4 2-3-16,-2-1 2 0,0-1-3 15,-2 0 1-15,2 2-1 0,-3-4 1 16,2 4-2-16,-2-4 0 0,3 4 2 0,2-2-1 15,2 2 0-15,-3-4 0 0,-4 2 2 16,0 0-1-16,5 0 0 0,-7 2-2 0,-1-2 3 16,2 2 2-16,-3 0-3 0,-1-2 2 15,0 2-2-15,-3-2 2 0,-1 2-5 0,-1-2 8 16,-4 0-7-16,-1 1 1 0,3-1-1 16,-5 0 2-16,1-1 0 0,-3 2 1 0,0-1 1 15,-6 0-1-15,13 0 3 0,-13 0-6 16,10 0 4-16,-10 0 2 0,8 0-4 15,-3 2-3-15,-5-2 2 0,0 0 5 16,0 0 0-16,10-2-3 0,-10 2 3 0,0 0-2 16,10-1 1-16,-10 1 0 0,0 0-4 15,7 0 6-15,-7 0-2 0,0 0 2 0,6 0-2 16,-6 0 4-16,0 0-1 0,0 0-2 16,0 0 3-16,9-2-2 0,-9 2 0 0,0 0-3 15,0 0-3-15,0 0-14 0,0 0-12 0,5 0-11 16,-5 0-15-16,0 0-30 0,0 0-25 15,7-2-36-15,-7 2-40 0,6-4-84 0,-6 4-271 16,2-4-46-16</inkml:trace>
  <inkml:trace contextRef="#ctx0" brushRef="#br0" timeOffset="1289.08">21273 6049 1407 0,'0'2'-47'0,"0"-2"34"0,0 0-4 15,0 0 17-15,0 0 7 0,0 0 9 16,0 0 10-16,0 0 8 0,0 0 9 0,0 0 0 16,0 0 7-16,0 0 1 0,19 2-1 15,-11-2-3-15,3-2 1 0,1 2-2 0,5 0-1 16,3 0-8-16,2 0-5 0,8 0 2 0,3 0 3 16,18 0-6-16,-1 0-5 0,1 0-4 15,3 0 1-15,1 2-1 0,2-2-7 0,-4 2 0 16,7-2-7-16,9 2-6 15,-12-4-5-15,-1 2-7 0,1 2-6 0,2-1-10 16,-2-2-13-16,-1 2-8 0,-2-1-17 16,1 0-8-16,-3 2-28 0,-1 1-20 0,0-2-27 15,-6 1-62-15,-7 0-229 0,-9-2 53 16</inkml:trace>
  <inkml:trace contextRef="#ctx0" brushRef="#br0" timeOffset="2782.16">3619 7055 1160 0,'0'0'-20'0,"1"-5"27"0,-1 5 12 16,0 0 4-16,2-5 2 0,-2 5 6 15,0 0 4-15,0-3 1 0,0 3 5 0,0 0-1 16,0 0-2-16,0 0-1 0,0-6-1 16,0 6 0-16,0 0 5 0,0 0 1 0,0 0 1 15,0-4 5-15,0 4 11 16,0 0-7-16,0 0-2 0,0 0 1 0,0 0-7 16,0 0-5-16,5-2 1 0,-5 2 1 15,6-2-1-15,-6 2-3 0,9-2-3 0,-1 2-5 16,2 0-3-16,2-2 6 0,3-1-5 15,2 3-2-15,5-3-1 0,6 1-2 0,12-3-1 16,0 2 4-16,7 1-10 0,-2-2 1 16,7-2-1-16,-2 4 0 0,0-2-7 0,2 2 4 15,3 1 0-15,2-1-4 0,10-1-2 16,3 2-1-16,-1-3-3 0,-4 0-4 16,-9 3-4-16,11-4-1 0,0 4 1 0,5-1 1 15,-3 2-3-15,4 0-6 0,1 0 1 16,-3 0-2-16,-2 0 1 0,3-2-4 0,-2 2-3 15,0 0-6-15,0 0-7 0,1 0-7 16,1-2-10-16,-4 2-8 0,0-4-17 0,-14 4-17 16,1-2-28-16,-3 1-21 0,1-1-52 15,-1-1-345-15,-5 1-41 0</inkml:trace>
  <inkml:trace contextRef="#ctx0" brushRef="#br0" timeOffset="3699.74">8290 7096 1347 0,'-4'2'-73'0,"4"-2"15"0,-4 2 5 15,4-2 11-15,-9 2 13 0,9-2 0 16,0 0 8-16,0 0 6 0,0 0 7 0,0 0 6 16,0 0 5-16,22 0 6 0,-22 0-1 15,13 0 8-15,-6 0 3 0,1-2-3 0,5 0-2 16,2-2 4-16,0 2 2 0,2 1-3 16,3-1-4-16,0-4 3 0,5 2 0 0,2 1 1 15,3-2 0-15,9 0 5 0,6 1 3 16,-2-1-10-16,8 3 4 0,-1-3-5 0,5 2 5 15,1-1-5-15,11 1 1 0,5-1 2 16,-3 2-3-16,6 0-11 0,2 2 8 16,-4-4-2-16,4 2 2 0,1 0-7 0,1-1 3 15,0-2-5-15,4 3 5 0,-1-1-3 16,-2 5 4-16,2-6 0 0,-3 1-4 0,1 0-5 16,0 2 4-16,0 1-5 0,-1-2 3 15,1 0 1-15,2 0-1 0,0 0 2 0,-2 2 2 16,2-4 0-16,4 2 2 0,-3 2-11 15,2 0 0-15,2 0 4 0,-5 0 2 0,3 0 0 16,1 0 2-16,-5-3-1 0,3 6 0 16,-4-4-4-16,0 1 3 0,-3 0-2 0,3 1-11 15,-4 1 7-15,-3-4 5 16,1 4-3-16,1-4-7 0,-3 2 7 0,-1-1-1 16,0 1-2-16,1-2 1 0,-16 4 7 15,16-2-5-15,-15 0 0 0,0-2-6 0,-3-1 7 16,2 2 3-16,-4-1-1 0,1 0 2 0,0 0-4 15,0 2 2-15,-8 0-4 0,2 0 14 16,-4-2-11-16,-6 1 0 0,-7 1-4 0,-3 0 12 16,-5 0-8-16,1 0-8 0,-2 0 10 15,-2 0-3-15,-4 0-9 0,-3 0-2 0,1 0-11 16,-3 0-13-16,2-3-16 0,-5 3-22 16,1 0-22-16,2-2-47 0,-10 2-209 15,12 2 133-15</inkml:trace>
  <inkml:trace contextRef="#ctx0" brushRef="#br0" timeOffset="22197.54">18343 3404 976 0,'0'0'42'0,"2"-6"17"0,-2 4 0 15,0 2-1-15,0-5 4 16,0 5-4-16,0 0 5 0,2-4-3 0,-2 4-3 16,0 0 4-16,0 0-8 0,0 0 3 15,3 11-2-15,-3 0-3 0,-3 10-1 0,1-3-2 16,0 7-7-16,1 5-6 0,-4 9-3 15,-2 4 1-15,4 1-2 0,-6 1-2 0,5 1-1 16,-5-1-7-16,4 1-4 0,-4-5 4 16,3 1-3-16,-1-1 1 0,1-3-10 0,-3-2-1 15,8-7-16-15,-4-4-12 0,-1-2-17 16,5-3-19-16,-2 1-23 0,1-7-44 0,0-1-38 16,-1 1-46-16,1-1-310 0,2-6-20 15</inkml:trace>
  <inkml:trace contextRef="#ctx0" brushRef="#br0" timeOffset="22604.05">18354 3346 1308 0,'0'0'-44'15,"0"-9"26"-15,0 9 16 0,0-5 10 0,0 2 13 16,0 3 9-16,3-4 8 0,-3 4 7 16,3-5 1-16,2 3 3 0,-1-2 0 0,0 2-7 15,5-2 1-15,-4 3-7 0,4-2 0 16,2 1-9-16,3 0-1 0,-1 2-1 0,2 0-4 15,1 2-2-15,3 0 4 0,2 2-4 16,-2 2-3-16,1 3-6 0,4 0 1 0,-5 3-4 16,0 1 4-16,-2 1 3 15,-3 6-6-15,-1-2 2 0,-2 0 2 0,-6 3-5 16,0-3 1-16,-1 0 1 0,-4 1-4 16,-2 1 1-16,-5 3-6 0,2-2-6 0,-10 9-21 15,2-9-20-15,-1-2-19 0,-1-3-32 16,-2-3-35-16,2 3-52 0,2-5-298 0,1-2 11 15</inkml:trace>
  <inkml:trace contextRef="#ctx0" brushRef="#br0" timeOffset="23436.8">19027 3387 1222 0,'0'0'-49'0,"0"0"4"0,0-7 27 16,0 7 5-16,0 0 5 0,-2-3 3 0,2 3 5 16,0 0-4-16,0 0 6 0,0 0-4 15,0 0 1-15,0 0 8 0,0 0-4 0,0 0 6 16,0-6-3-16,0 6 2 0,0 0-8 16,0 0 3-16,0 0-5 0,0 0 5 0,0 0-3 15,0 0 0-15,0 0 4 0,0 0 4 16,0 0 4-16,0 0 4 0,0 0 1 0,0 0 8 15,0 0-7-15,0 0 1 16,0 0 2-16,0 0 3 0,0 0-1 0,-1-3 1 16,1 3-13-16,0 0 5 0,0 0 4 15,0 0-18-15,0 0-2 0,0 0-19 0,0 0-16 16,0 0-35-16,0 0-30 0,0 0-67 16,0 0-168-16,0 0 149 0</inkml:trace>
  <inkml:trace contextRef="#ctx0" brushRef="#br0" timeOffset="23841.88">19358 3416 930 0,'0'0'27'0,"0"0"12"0,0 0-2 0,-12-4 14 16,12 4-1-16,0 0 10 0,-8 0 4 15,8 0 8-15,0 0 2 0,-10 6 0 0,3-5-6 16,4 3-3-16,-9 3-2 0,7-3 3 16,-4 1-5-16,3 6 3 0,-2-4 1 15,-6 3-1-15,2 1 0 0,-2 4-2 16,-3 1 2-16,-5 5-3 0,2 4-1 0,0-1-1 15,-2 2 3-15,1 0-10 0,2 0 2 16,-1 3-5-16,2-5-6 0,6-1-4 0,1-2-4 16,0 0-4-16,1-2-7 0,4-2 0 15,-1 2-6-15,5-3-15 0,0 2-10 0,1-5-17 16,1 2-6-16,1-2-18 0,3-2-11 16,3 0-15-16,3 1-23 0,5-4-30 0,2-1-26 15,8-3-27-15,4-3-35 0,15 1-392 16,5-2-106-16</inkml:trace>
  <inkml:trace contextRef="#ctx0" brushRef="#br0" timeOffset="24205.43">20222 3640 1661 0,'0'0'-15'0,"-10"0"24"0,10 0 23 15,-12 0 16-15,12 0 11 0,-8 0 11 16,8 0 8-16,0 0 9 0,-5 0-4 0,5 0-11 15,0 0-10-15,0 0-3 0,0 0-10 16,0 0-8-16,-9-1-2 0,9 1-5 0,0 0-2 16,0 0 1-16,0 0-7 0,25-5-8 15,-15 5-10-15,4-3-20 0,-2-1-16 0,4 0-15 16,3 0-27-16,-2 3-31 0,-1-3-28 16,-1 2-41-16,0-2-26 0,0 3-62 0,-3 1-279 15,-3 0-40-15</inkml:trace>
  <inkml:trace contextRef="#ctx0" brushRef="#br0" timeOffset="24421.98">20135 3882 1388 0,'-8'8'-45'0,"0"0"34"16,2-5 27-16,1 1 21 0,3-2 11 0,1 2 11 15,1-4 14-15,-3 3 11 0,3-3 8 16,3 6 3-16,-3-6 1 0,8 0-11 15,0 0-8-15,4 0-10 0,3-2-4 16,4 0-11-16,2-1-18 0,6-1-28 0,0-4-21 16,11 1-25-16,2-3-28 0,-1 3-22 15,3-1-34-15,-2 3-41 0,1-1-55 0,-2 2-322 16,-2 0-46-16</inkml:trace>
  <inkml:trace contextRef="#ctx0" brushRef="#br0" timeOffset="25597.46">21335 3316 1338 0,'0'0'-80'0,"0"-6"28"0,0 6 10 0,0 0 22 15,0 0 12-15,0 0 12 0,0 0 11 16,0 0 8-16,0 0 8 0,0 0 6 16,-3-3-2-16,3 3 9 0,0 0-9 15,0 0 5-15,0 0-3 0,0 0 6 0,0 0 4 16,0 0 1-16,0 0 5 0,0 0-5 15,0 0 5-15,0 0-5 0,0 0 5 0,0 0-5 16,0 0 1-16,0 0-5 0,0 0-1 16,0 0-3-16,0 0-2 0,0 0-5 0,0 0-2 15,0 0-2-15,0 0-3 0,0 0-5 16,0 0-3-16,0 0 0 0,0 0 2 16,0 0 3-16,0 0 5 0,0 16-4 15,0-10 0-15,-2-1 3 0,2 2-3 0,0-2 4 16,0 1 0-16,-2-1 0 0,0-1-3 15,2 3 2-15,0 0-1 0,0 0-2 0,-3-2 0 16,3 2 0-16,0 3 0 0,0-2-1 16,-1 3-4-16,-1 2 1 0,0 1 1 15,-3 2-3-15,3-2-1 0,-1 0-4 0,2 1 2 16,-3 3 5-16,-1 1-1 0,2-2-1 16,-2-1 2-16,1 2-5 0,1-1 4 0,0 1-7 15,-4 0 4-15,3 0 3 0,2 0-6 16,0 1 3-16,-5-3-2 0,5 2 2 0,-1-3-2 15,0-2-3-15,1 2 5 16,0-1-4-16,0-4 3 0,2 0 0 0,-2-1-1 16,0 1 1-16,0-2 4 0,2-1-5 15,-2 1-4-15,2-2 6 0,-3-1-3 0,1 1 1 16,2-2 0-16,0-1-4 0,0 3 2 16,-2-2 7-16,2-4-11 0,2 6 9 0,-2-6 0 15,0 3 1-15,0 1-6 0,0-4 11 16,0 0 2-16,7 4 2 0,-7-4-1 0,8 0-4 15,-8 0 2-15,17-4-2 0,-17 4-5 16,20-5 0-16,-5 0-7 0,2 2 3 0,3-3-1 16,-4 2 1-16,5 2-5 15,2-3-2-15,4-1-9 0,1 1-9 0,-6-1-4 0,8 2-14 16,0-2-19-16,-3 1-19 16,0 1-19-16,9-5-16 0,-5 3-27 0,7-4-35 15,-8 5-34-15,-5-1-41 0,0-1-53 16,-2 1-117-16,-2 0-217 0,-3-2-126 0</inkml:trace>
  <inkml:trace contextRef="#ctx0" brushRef="#br0" timeOffset="25968.49">21968 3344 1652 0,'4'-10'-45'0,"-1"1"26"16,-3 2 25-16,2 3 15 0,-2 0 13 15,1 1 16-15,-1 3 12 0,0 0 6 0,2-7 1 16,-2 7-8-16,0-4-7 0,0 4-6 16,0 0-3-16,0 0 9 0,7 12 0 15,-5-4 1-15,0 5 3 0,-2 6-3 0,2 8-5 16,-2 2-1-16,-2 13-2 0,0-3-7 15,-2 1-2-15,-1-1-4 0,2 2-2 16,1-2-5-16,-3-7-3 0,3-3 1 16,0-3-7-16,2-3-3 0,0-1-10 0,0-1-12 15,0-2-14-15,2-4-17 0,-2 0-17 16,-2-2-11-16,2-3-4 0,2-2-16 0,-2-3-18 16,2-3-24-16,-2-2-13 0,0 0-21 15,0 0-7-15,5-11-2 0,-5-1-7 0,2-4-295 16,-1-4 20-16</inkml:trace>
  <inkml:trace contextRef="#ctx0" brushRef="#br0" timeOffset="26005.48">22052 3438 1251 0</inkml:trace>
  <inkml:trace contextRef="#ctx0" brushRef="#br0" timeOffset="26364.56">22065 3377 1113 0,'4'-24'-35'0,"-3"8"22"0,4 2 29 15,-3 3 22-15,0 1 17 16,1-1 17-16,-1 0 21 0,-1 4 3 0,1-3 5 16,3-1-2-16,-3 2-4 0,2 3-3 15,-2-2-5-15,5 0-6 0,-4 0-5 0,4 2-6 16,0-1-7-16,1 2-4 0,0-3-8 15,4 3-7-15,1-2-2 0,2 4-5 0,-1 0-3 16,4 0-7-16,-4 3-2 0,5 3-2 16,-2-2-4-16,4 1-6 0,-5 1-4 0,4 1-6 15,-3 4-3-15,-3-4-5 0,-1 2-1 16,0 3 0-16,-3-2 2 0,-5 1-2 16,5 0 0-16,-8 0 2 0,-1 0 1 0,1 2 2 15,-2-1 1-15,-2 1 1 0,1-2 7 16,-4 5 8-16,-3 2 0 0,-1-4 8 15,4 4 3-15,-7 1 4 0,2-2 0 0,4 0 0 16,-4 0 3-16,3 1 0 0,0 1 1 16,4-2 2-16,-2 6-3 0,3-4-1 0,2 0-3 15,5-1 1-15,-1 4 1 0,4-1-5 16,9 10-2-16,-1-4-2 0,10-1-5 0,2-1 1 16,0 1-5-16,12 5-9 0,9-1-15 15,3-3-14-15,6 1-42 0,4-2-35 16,-4-1-52-16,1-3-68 0,0 0-105 0,-4 0-131 15,-14-6-156-15,-2 3-112 0</inkml:trace>
  <inkml:trace contextRef="#ctx0" brushRef="#br0" timeOffset="46769.25">17861 3066 1470 0,'-2'23'-126'0,"-3"0"17"0,1 1 26 15,0 13 5-15,-2 6 21 0,0 0 13 16,-1 5 10-16,-1 15 5 0,1-3 4 0,4 3 7 16,-4 1 9-16,2 0-2 0,3 2 1 15,1-3-2-15,-1 1 8 0,-1-12-6 16,1 0 5-16,4 3 1 0,1-4 3 15,-1 0 2-15,-2 1 1 0,1-4-6 0,4-1-14 16,-3-3-2-16,5-3-15 0,-6-1-12 16,6 0-25-16,-2-14-135 0,-2-3 70 0</inkml:trace>
  <inkml:trace contextRef="#ctx0" brushRef="#br0" timeOffset="48364.13">17835 3098 522 0,'-6'-5'-20'0,"2"1"11"15,0 0 10-15,2 2 5 0,2 2 21 16,-7-3 9-16,5-2 2 0,2 5 9 0,-1-3 13 16,1 3-12-16,0-4-9 0,0 4 7 15,1-6-9-15,-1 6-5 0,2-7-4 0,7 1-9 16,-3-2 1-16,4-1-2 16,5 2-2-16,7-7 1 0,6-1 9 0,4 0-13 15,6-2 12-15,2 0-5 0,12-4-8 16,5 1-1-16,2 1-2 0,4-1-1 0,4-2 6 15,5 1-6-15,-4 0-7 0,8 1 7 16,-1 1-4-16,1-1-8 0,6 2 10 0,0 0-5 16,21-6 1-16,0 2-1 0,-19 8 2 15,21-4-4-15,-18 2 6 0,27 2-13 0,-3-4 3 16,3 3 10-16,-4-1-10 0,-19 6 8 16,1 1-1-16,26-7 0 0,-24 9 2 15,1-2 1-15,-1 1-11 0,3 0 5 16,-1 2 4-16,-2-1-6 0,3 5 6 0,-5-1 0 15,-2-1-2-15,-1 3-9 0,-5 1 0 16,-3-3 6-16,-1 1 5 0,-1-1 1 0,-4-2-8 16,-3 5 0-16,-4-2 7 0,-11 0 1 15,0 1-4-15,0 1 0 0,-3 0 7 0,-1-2-8 16,1 2-4-16,-1 0 5 0,-8-2 4 16,5 2-10-16,-1-2 10 0,-11 2-9 0,6-2 1 15,-8 2-2-15,-4-2 12 0,-2 2-14 16,2-1 0-16,0-1 7 0,-3-1-1 0,5 3 3 15,-5 0 3-15,-4 3-4 0,5-3 1 16,-7 0 0-16,4 0 4 0,0 2-10 16,-4-2-1-16,2 0 11 0,-2 1-2 15,1-1-1-15,-8 2-4 0,6 0 2 0,-4 2 6 16,3-1-7-16,-6-3-7 0,2 2 3 16,-3 0 4-16,1 1 1 0,-3 0 1 15,1-1 1-15,-2 2-6 0,2-3 10 0,-1 4-7 16,-1-2 6-16,-1-1-3 0,2 2-5 15,1-1 4-15,-1 1 5 0,1 1-4 0,4 0 6 16,2-1-7-16,-2 2 4 0,-1-1 8 16,6 0-4-16,-4 4-2 0,6-2 7 0,-3 0-11 15,-1 1 3-15,2 0-4 16,-4 1-2-16,4 0 4 0,-5-2-3 0,-2 2 1 16,-2 2 5-16,0 3-2 0,2-3 4 15,-3 7 0-15,-1-2-3 0,0 5 9 0,-3 2 11 16,1 1-5-16,-6 11 2 0,4 3-1 15,-5 1 3-15,-2 3 2 0,-2 0 8 0,-5 5-2 16,1-2-2-16,-3 10 8 0,-5 2-3 16,1 2-4-16,-3 2 3 0,-1 4-3 0,-2-2 1 15,-2 4-8-15,1-1 4 0,0-3-2 16,1-3-3-16,-2 2-3 0,4 1 0 0,0-6 0 16,5-2 1-16,-3-1-3 0,5-11 0 15,2 1-1-15,-3-2 4 0,2-3-7 0,4-2 1 16,-4 1-3-16,5-1-2 15,-3-10 5-15,3-2-6 0,3 0 1 0,-4-5 2 16,1 1-4-16,1-3-1 0,0-5 1 16,1 2-1-16,2-4-1 0,-5 0 4 0,3 1-4 15,2-5-1-15,-1 1 5 0,1-4 0 16,0 2-2-16,-3-1 1 0,3-5 2 0,-2 6-4 16,2-6 0-16,-2 6-1 0,2-6 0 15,0 0-5-15,0 0 3 0,0 0-4 0,0 0 3 16,0 0 4-16,0 0-5 0,-13 0-1 15,13 0 3-15,0 0-1 0,-12-6 1 0,12 6-4 16,-20-2 3-16,8 0-4 0,-4 2 2 16,-8 0 3-16,-3-2-5 0,-4 2 4 15,-14-1-7-15,-5-1 4 0,-2 0-3 16,-3-1 5-16,-19 0-5 0,1 1 0 0,-3 2 2 16,-1-4 1-16,-1 4 0 0,1-4 1 15,-1 1-1-15,2 3-1 0,3-3 0 0,-1 2 1 16,16 1 2-16,1 0-2 0,0 1 2 15,0 2-2-15,-8 2-2 0,13-1-3 0,-15 3 3 16,6 0-8-16,7-4-2 0,-9 7 1 16,4-3-6-16,11 2 0 0,-3-1-6 15,3 0-3-15,1-3 4 0,-1 3-4 0,1-3 0 16,-5 5-1-16,0-2 4 0,-11 1 1 16,1 3-13-16,-6-1 6 0,-1-3-5 15,-3 2 5-15,-3 0 1 0,-2 0 4 0,-8-6 0 16,-1 1 2-16,-8 0 0 0,1 3 2 15,0 0-2-15,-9-4 7 0,2-3-2 0,-1 4 8 16,4 0-3-16,1-2 1 0,4-1 3 16,-1 1-2-16,3 0-3 0,5-1 6 15,5 0 3-15,1 0 4 0,8-2-3 0,12 2 0 16,2 2-4-16,3-3 2 0,3 4-1 16,4-2 2-16,0-1-5 0,4 2 8 0,-2 0-2 15,11-1-2-15,-6 3 3 0,9-2 4 16,0-1-7-16,3-1 11 0,1 4-10 15,-3-4 1-15,5 2 4 0,-2 2 2 0,0-3-8 16,-1 3 5-16,1-2 0 0,1-1 1 16,-2 3 1-16,1-2-2 0,0 0-3 0,3 0 3 15,1-1-2-15,3 1 3 0,2-2-6 16,4 0 5-16,-1 0 4 0,5-1-2 0,2-1 0 16,-4 0-3-16,4 0-4 0,1 2-4 15,7-2-14-15,-10 0-9 0,10 0-13 16,-8 0-16-16,8 0-24 0,-9-2-21 0,9 2-48 15,0-5-251-15,0 5 85 0</inkml:trace>
  <inkml:trace contextRef="#ctx0" brushRef="#br0" timeOffset="52380.09">10515 8577 180 0,'2'-4'53'16,"-2"4"-45"-16,0 0 8 0,0 0 0 15,0 0-4-15,0-5-5 0,0 5-5 0,0 0-3 16,0 0 0-16,0 0 1 0,0 0-8 15,0 0-3-15,4-4-7 0,-4 4-4 0,0 0-3 16,6-2-46-16,-6 2 24 0</inkml:trace>
  <inkml:trace contextRef="#ctx0" brushRef="#br0" timeOffset="53975.6">10561 8549 256 0,'0'0'48'0,"0"0"20"0,0-6-5 16,0 6 13-16,3-4 1 0,-3 4-1 16,2-5 8-16,-2 5-7 0,1-4-2 0,-1 0 10 15,0 4-23-15,2-6 0 0,-2 6-3 16,5-3-4-16,-3-1 2 0,3 2-11 15,-4-2 1-15,8 1 3 0,-3-1 0 0,4 0-2 16,1-2-7-16,2 0 0 0,-1 3 0 16,5-5-6-16,4 3 4 0,6-3-5 0,8-3-7 15,8-3 5-15,-1 3 1 0,6 1-6 16,9-3 3-16,5 2-5 0,2 0-5 0,-4-1 0 16,5 3-5-16,-1 0 1 0,-1 1-3 15,-3 0 3-15,5 0-9 0,-13 5 1 0,2-5 5 16,8 3-3-16,-9-1-2 0,9-1-6 15,-9 2 4-15,-1 0 3 0,3-1-4 16,-3 1-1-16,13-1-1 0,-11 1-1 16,-2 1 1-16,-2 1-4 0,0 0 5 0,0 1-3 15,2 2-4-15,-9-4 4 0,-3 4-7 16,2 0-4-16,-4 0-3 0,-9 0 1 0,3-2-12 16,-9 4-9-16,0-2-4 0,0 0-8 15,-7 2-16-15,2-2-25 0,-1 0-25 0,-7 0-33 16,0 2-68-16,0-4-235 0,-3 2 44 15</inkml:trace>
  <inkml:trace contextRef="#ctx0" brushRef="#br0" timeOffset="55048.6">14828 8538 1169 0,'-2'3'-29'0,"2"-3"15"0,0 0 9 15,0 0 17-15,0 0 12 0,0 0-1 16,0 0 10-16,0 0-1 0,21-7 4 0,-11 5-3 16,2 0 4-16,3-2-7 0,2 2 7 15,5 1-1-15,4-2-1 0,4 0-2 0,2 1 3 16,10 0-3-16,3-2-5 0,4 0 1 15,4 3-6-15,4-3 4 0,11 0-2 16,4 2-3-16,2 2-1 0,-4 0-4 16,7 0-1-16,-7 0-5 0,8 0 1 0,0 2 2 15,-3 0-1-15,1 2-3 0,0-4-1 16,-3 3-4-16,1 1 7 0,-4-2-2 0,8 0-6 16,-6 2-1-16,2-1 2 0,-6 1 1 15,1 0-1-15,1-2 2 0,-3 2-2 0,3-2-3 16,-16 0 1-16,-1 1-4 0,1-3-5 15,1 2-1-15,-5 0-4 0,-2 2-9 0,-1-4-7 16,-14 2-2-16,-4-1-2 0,-6 1-13 16,2 1-8-16,-8-3-5 0,-2 2-18 0,0-2-12 15,-3 1-25-15,-4-1-13 0,6 4-40 16,-6-4-205-16,-4 2 118 0</inkml:trace>
  <inkml:trace contextRef="#ctx0" brushRef="#br0" timeOffset="58016.82">10083 9604 932 0,'0'0'-47'0,"0"0"18"0,6-5 4 0,-6 5 15 15,6-4 0-15,-2 3 9 0,0-1 6 0,-4 2 8 16,11-4-1-16,-2 2 7 15,-3 1 8-15,3-3-4 0,-1 2-2 0,0 0 7 16,3 0 5-16,-3 0-5 0,4-1 8 16,1 0-2-16,0 1-15 0,1 0 5 0,1 0-7 15,2-1 9-15,-1 1 2 0,1 0-5 16,6 0 2-16,1 1 0 0,-1 1 1 0,6-2-9 16,1-2 1-16,1 4-1 0,13-2-1 15,-9 2-5-15,0 0 8 0,-5-2-9 0,4 2-2 16,12-2 1-16,-4 4 7 0,-2-2-6 15,-6 2-3-15,12-1-2 0,-8 0-3 0,-7-1 3 16,16 6 5-16,-4-5 1 0,-4 1 0 16,-6-2-6-16,14 0-5 0,-6 2 0 15,3-2 11-15,-6 2-7 0,-7-2-1 0,3 0-6 16,0 0 7-16,-1 0-5 0,1 0 5 16,-1 0-1-16,3 0-1 0,8-2-6 0,-6 2 2 15,-7 0 4-15,3-2-2 0,-1 2-1 16,1 0 2-16,10-2-4 0,-6 2 9 0,3-1-2 15,-4 1-4-15,-4 0 3 0,-3-2-3 16,14-2 1-16,-9 3-4 0,-1 0 5 0,-5-1-4 16,5 2-2-16,-1-2 15 15,-3 2-8-15,4-2-2 0,9 1-2 0,-9-2-2 16,-3 3 6-16,-1-2 4 0,2-1-5 16,-1 3 2-16,-2-2-4 0,0-2-3 0,1 2 2 15,0 0 2-15,-3-1-2 0,4 0 4 16,-6 1 6-16,2 0-9 0,3-1 2 0,-1 1-5 15,1-2 7-15,0 0 1 0,-2 3-8 16,2-1 5-16,-1 0-6 0,3 0 3 0,-2 0 3 16,-2 0 2-16,2 0-6 0,2 1 4 15,-1-2-4-15,-2 1-2 0,5 0 8 0,-5 2-4 16,3-3 2-16,0 1-1 0,7-1-6 16,-6 0 5-16,-5 3-4 0,-3 0 11 15,0 0-2-15,2 0-12 0,-3-1 11 0,3 1-8 16,1-2 3-16,0 2 2 0,-2 0-4 15,-3-2-2-15,0 2 10 0,-3-2-5 0,4 2 3 16,-3-2 1-16,1 0 6 0,-7 0-15 16,3 2 7-16,-4-2-4 0,3 1 2 0,-2 1 2 15,0-3 1-15,-2 1-2 0,-3 0 0 16,0 0-2-16,0 1 1 0,1 1-2 0,-5 0 6 16,2-2-6-16,4 2-2 0,-9-2 8 15,-3 2-5-15,13-1-2 0,-4-2 5 0,-9 3 0 16,8-2-6-16,-1 2 4 0,-7 0 6 15,10-1-2-15,-4 1 4 0,-6 0-5 16,12-2 2-16,-7 2-2 0,1-2-1 16,-6 2 1-16,0 0-3 0,13 0 6 0,-13 0-4 15,3-2 0-15,-3 2 2 0,0 0-4 16,12-2 0-16,-12 2-2 0,0 0-2 0,3 0 5 16,-3 0 1-16,0 0 2 0,0 0 0 15,0 0-1-15,0 0-1 0,9 0-10 0,-9 0 8 16,0 0-6-16,0 0 5 0,0 0-5 15,0 0-9-15,0 0-14 0,0 0-13 0,0 0-22 16,0 0-17-16,0 0-38 0,0 0-91 16,0 0-152-16,0 0 124 0</inkml:trace>
  <inkml:trace contextRef="#ctx0" brushRef="#br0" timeOffset="59371.66">19970 9617 946 0,'-9'-2'-20'0,"9"2"8"0,-6 0 12 0,6 0-1 16,0 0 11-16,-6-2-2 0,6 2 11 15,0 0 1-15,0 0-3 0,0 0 4 0,0 0 9 16,0 0-2-16,14-4 0 0,-7 2-3 15,-7 2 6-15,16 0 0 0,-4-1 3 0,0 1-2 16,3 0 7-16,1 0 2 0,6-2-7 16,0 2-1-16,1 0 6 0,9 0-3 0,1 0 3 15,16-3-6-15,-5 6-3 0,2-3 0 16,2 0-4-16,1 0-3 0,-4 0 3 0,7 0-8 16,-2 0 2-16,4 2-3 0,1-2-2 15,0 0 1-15,-3 0-2 0,3 0-5 16,-5 0 2-16,2 0-8 0,-2-2 7 0,0 2-9 15,3 0 6-15,-2-3-2 0,-3 3-1 16,2 0-2-16,1 0 1 0,-1-2 1 0,0 4-6 16,-2-2 7-16,5 3-7 0,-2-1 9 15,-1-1-7-15,2-1-1 0,-1 4-3 0,-3-4 4 16,3 2 4-16,-1 0-6 0,-2 1 6 16,3 1-4-16,-6 0-3 0,2-3 4 0,-5 3 0 15,-7 0-9-15,-5-3-6 0,0 4-16 16,-8-3-14-16,-1 0-13 0,1 0-13 0,-6-2-30 15,-2 2-22-15,1-2-33 0,-5 2-268 16,2-2 67-16</inkml:trace>
  <inkml:trace contextRef="#ctx0" brushRef="#br0" timeOffset="60808.28">6630 10535 1128 0,'0'0'4'15,"-5"-4"16"-15,5 4 5 0,0-7-8 16,0 7 4-16,0 0 3 0,0-3 7 0,0 3 10 15,0 0 3-15,3-6 2 0,-3 6 1 16,9-2-3-16,-3 0 4 0,3 2-9 0,-4 0 1 16,8-1 9-16,4 1-9 0,1 0 5 15,4 0 0-15,5 1 0 0,3 1-3 0,13 0 0 16,-1 2 2-16,7-2-2 0,-1 1 2 16,-1 0-10-16,-2 1-4 0,8-2 1 0,-3-2-3 15,2 2-7-15,2-1 2 16,-1-1 1-16,1 2-6 0,-2 0 1 0,3-2 0 15,-2 2-6-15,2-2 1 0,-4 2-2 16,-1-2 0-16,-2 1-2 0,2 3-2 0,-5-4-3 16,4 2 0-16,-8 0-8 0,-2 0-17 15,-9 0-20-15,0-1-25 0,2 4-25 0,-5-3-40 16,-9 1-40-16,5-1-88 0,-4 0-289 16,1 2-49-16</inkml:trace>
  <inkml:trace contextRef="#ctx0" brushRef="#br0" timeOffset="62911.98">19517 9804 1372 0,'1'-4'-82'0,"-1"4"21"16,5-3 17-16,-5 3 11 0,2-5 12 15,-2 5 7-15,2-4 11 0,-2 4 3 0,0-4 8 16,0 4 7-16,3-5-3 0,-3 5 7 16,-3-7 2-16,3 7 1 0,-2-4 4 0,-3 2 2 15,3-1 2-15,2 3 1 0,-6-9-1 16,2 7 3-16,1-1 3 0,-2-1-4 0,-2-3-3 15,1 6-3-15,0-3 2 0,-2 0-5 16,0-3 1-16,-4 1-3 0,4 3-4 0,-2-2 4 16,0-2 1-16,-4 3-10 0,2-1 2 0,-2-1-3 15,-1 3-1-15,0-3 1 0,-2-1-4 16,0 5 3-16,-1-1 0 0,-1-1-2 16,-1-1-1-16,2 1 0 0,-1 3-1 15,3-1-2-15,-4-2 0 0,3 2-4 0,2 0 0 16,-5-3 5-16,-2 4-2 0,6-1-2 15,-3 0 2-15,1 0-1 0,-2 0 0 0,3 1 1 16,-3 1-2-16,0-2 1 0,2 0-4 16,-3 2 3-16,0-2-2 0,-1 2-4 0,0 0 6 15,1-2 2-15,-3 2-4 0,6 0 3 16,-4 2-3-16,0-2-3 0,1 2 3 0,0 0 1 16,3-2 0-16,-4 2-2 0,1-1 2 15,0 1-2-15,2 0 3 0,-2 2-1 16,0-3 0-16,0 4-3 0,0-3 3 0,1 4 0 15,-2-3 1-15,4 1-1 0,-9 3-1 16,9-2-2-16,-1 2 2 0,3-1 0 0,-8 1-2 16,9 0 0-16,-5 2 2 0,-1 3 1 15,2 1 0-15,0-1-2 0,3 1 2 0,-4 2-1 16,3 0 1-16,1 3 4 0,-8 6-1 16,8 0-3-16,-1-2-1 0,2-4-1 0,-2 8 4 15,5-3-1-15,2-4 2 0,-1 2 0 16,0 1 0-16,3 2-1 0,2-4-5 0,-3 4 1 15,7-4 2-15,-6 4 5 0,1-1-1 16,4 1-1-16,0-1 2 0,-1 0 1 16,2-3-3-16,2 3 0 0,0 0-1 0,2 3-3 15,2-1 5-15,2 1-1 0,3 6 4 16,-3-3-6-16,5-4 3 0,2 5 0 0,2 0 0 16,-2-4-1-16,4 4 2 0,3-7-1 15,-5-3 4-15,3 4-1 0,7 0 1 0,-4-4 1 16,7-1 1-16,-3 1 1 0,4-1 1 15,0-1-1-15,7-5 0 0,-3 3 5 0,7-3-4 16,0-3 2-16,5-3 0 0,-1 1-5 16,-1-1 3-16,6-1-1 0,-3-3-1 0,6 2 3 15,-1-4-2-15,-1-1 4 16,1 2-3-16,-1-2-2 0,1-2 2 0,-1 2-1 16,-2-1-3-16,2-4 4 0,1 3-2 0,-5-3 1 15,4 2-5-15,-3-3-1 0,0-2 6 16,2 2-6-16,-1-3 4 0,0 2-1 0,11-7 4 15,-11 4-2-15,-1 1 6 0,-3-2-2 16,-1-3 7-16,0 5-2 0,-4-4 2 0,-1-1 1 16,1 1-2-16,-6 1 0 0,-1-6 3 15,-2 4 0-15,-2-4-3 0,-3 1-2 0,-1 2 1 16,-7-1-1-16,-1 2 2 0,-1-1-3 16,4-3-3-16,-4 4 1 0,-3-4-2 0,1 0-2 15,2-1-3-15,-5 3 0 16,-2-6 2-16,1 1 0 0,-6 3-4 0,6-3 0 15,-5 2 0-15,-2 0-3 0,3 1 0 16,-10-3 1-16,3-4 0 0,-2 2 4 0,-2-2-8 16,-7-11 0-16,-4 2 0 0,1 0 3 0,-8 3-6 15,1-1 6-15,-6-6-2 0,-1 1 0 16,-1 0-3-16,-5 1-1 0,10 7 6 0,-13-3-7 16,1 2 3-16,9 7 0 0,0-1 4 15,-3-1-7-15,1 6 2 0,0 1-2 0,-3 2-2 16,3 0-2-16,-5 2 0 15,2 1-10-15,-2 4-4 0,5 4-7 0,2 0-8 16,-16-1-11-16,10 6-10 0,-9 2-17 16,8 0-18-16,-10 0-23 0,3 4-33 0,4 0-37 15,6-1-86-15,-3 3-254 0,2-1-29 16</inkml:trace>
  <inkml:trace contextRef="#ctx0" brushRef="#br0" timeOffset="72647.57">2095 11067 1305 0,'6'-1'-83'16,"-6"1"15"-16,2-4 10 0,-2 4 19 0,5-2 8 16,-5 2 9-16,3-4 15 0,-1 2-2 15,-2 2 20-15,7-3-3 0,-3 0 14 16,-4 3 0-16,9-5 8 0,-6 5 0 0,-3 0-1 16,7-4-8-16,0 2 1 0,-7 2 10 15,8-4-5-15,-2 3-11 0,-6 1 4 0,9 0 0 16,-9 0-4-16,12 1 4 0,-6 1-3 15,3 4-4-15,-3-1-5 0,3 3 3 0,-1 2 1 16,-4 1-3-16,4 2 1 0,-1 2 1 16,-3-1 0-16,-2 6 5 0,0-2-2 0,-2 0 2 15,0 1 2-15,-2 2 6 16,-3-3-1-16,0 6 4 0,-2-3-4 0,-1 2 3 16,-5 8-3-16,3-7 3 0,0-3 0 0,-4 8-2 15,2-7 3-15,-1-2-9 0,3 0 4 16,-3-1-3-16,3-1-2 0,0 0-4 0,1-2 0 15,1 0 1-15,1-3-7 0,-1 2 1 16,2-1 4-16,-1-4-2 0,3 2 1 0,0-3 0 16,0 1-5-16,4-2 4 0,-3-1-3 15,1-1-3-15,4 2 1 0,-2-3 0 0,5 3 0 16,3-1 2-16,-1-1 6 0,1-3-7 16,2 4 1-16,3-4-7 0,-1 0-2 0,1-1-1 15,1 3 0-15,-1-2-1 16,0-1-8-16,1 0 0 0,1 2 3 0,-2-2-2 15,-1 0-4-15,1 2 9 0,-2-2-3 16,-3-1-3-16,0 1 3 0,-1 2 4 0,-1-4-2 16,0 2-1-16,0-1 6 0,-1 2 2 15,-3 0 7-15,2-1 12 0,-4 2 11 0,-2 2 5 16,0 1 5-16,-3 1 5 0,-3 1-1 16,2 1 3-16,-5 1 2 0,1 0-10 0,-2 2 6 15,1-1-9-15,2 1-3 0,-3 1-3 16,4-1-4-16,-3-1-4 0,2 2 0 0,1 2 5 15,2-1-7-15,0-3-1 0,1 5-5 16,0-3 0-16,0 3-1 0,0-2-2 16,3 4 2-16,1-3-2 0,-1 4-3 0,2-2 0 15,2 3 6-15,-2-3-9 0,1 3 1 16,-1-1 3-16,2 1-6 0,1-3 0 0,-1 3 1 16,0 0-1-16,3-3 0 0,-4 3 2 15,4 0-5-15,-3 0 0 0,4-2 3 0,-4 4-1 16,2 0-3-16,2 1 1 0,-6-3 0 15,2-1-1-15,-2 4 2 0,3-4 1 0,-3 2 0 16,0 0-1-16,0 0 2 0,-5-1-4 16,5 2 0-16,-1-2 1 0,-1-3-1 0,-1 3 1 15,-1-2 1-15,2 1 0 16,2 0-3-16,-2-4 1 0,0 5 2 0,-2-2 2 16,1-2-5-16,1 1 2 0,2-2-2 0,0 0 2 15,0-2 0-15,0 2 2 0,2-3-3 16,-2-2 0-16,3 3 1 0,-1-5 2 0,-2 2-16 15,2-3-18-15,2 1-19 0,0-3-16 16,-2 1-25-16,1 1-39 0,-3-4-30 0,3 1-43 16,-1-1-91-16,-2 0-255 0,3-1-51 15</inkml:trace>
  <inkml:trace contextRef="#ctx0" brushRef="#br0" timeOffset="80752.42">7054 11962 1355 0,'-6'1'-87'0,"6"-1"30"0,0 0 12 0,0 0 12 16,-8 0 20-16,8 0-8 0,0 0 4 15,0 0 29-15,0 0 9 0,-9 0 5 16,9 0 9-16,0 0 0 0,0 0-3 0,0 0 11 16,0 0 4-16,0 0-7 0,0 0 5 15,0 0 3-15,0 0 4 0,0 0-1 0,0 0 3 16,0 0-1-16,0 0 0 0,25-4-2 16,-16 4-3-16,-1 0-4 0,2 0 0 0,5-2 3 15,0 2-7-15,4 0-1 0,2-2 2 16,2 2 2-16,4-2-4 0,5 1 5 0,12-3-5 15,-1 2 0-15,9 2-6 0,0 0 3 16,3 2-5-16,-2-4 2 0,17 6 3 0,-3-1-14 16,0 1-1-16,0 2-1 15,0-2-1-15,1-1 0 0,-1 5-3 0,-2-2 0 16,0 1-4-16,-2 1 0 0,-2-2 0 16,-9 1-1-16,3-1 1 0,-3-3-8 0,13 2 2 15,0 1 2-15,-10-3 8 0,-1 3-10 16,-1-3-2-16,1-1 2 0,-1 0 1 0,-1 1-5 15,-1 1 1-15,-3-4 1 0,0 2 1 16,-6 0-1-16,5-1-2 0,-4 3 9 0,-4-2-12 16,-11-2-1-16,4 1 7 0,2-2-6 0,-5 1-1 15,-2 1 3-15,-2-1 2 0,2 2-4 16,-7-2 2-16,1 0-5 0,-4 0 4 0,0 2 5 16,0-2-4-16,-5 0 3 0,-1 0-6 15,-1 0 5-15,0 0-12 0,1 2-11 16,0-4-17-16,-6 2-15 0,2 2-19 15,-7-2-32-15,10 0-32 0,-2 0-37 0,-3 2-57 16,5-2-424-16,-3 1-148 0</inkml:trace>
  <inkml:trace contextRef="#ctx0" brushRef="#br0" timeOffset="81956.03">12713 11907 1639 0,'0'0'-92'0,"-5"-4"25"0,5 4 11 16,0 0 10-16,0 0 9 0,0 0 18 0,-2-3 5 16,2 3 10-16,0 0 1 0,0 0 11 15,11-4 5-15,-11 4 0 0,13 0-2 0,-5-1 4 16,0 1 5-16,4 0 11 0,2 0-4 15,-1 0 2-15,4-1 1 0,6-1 5 16,1 2-1-16,6 0-3 0,1-3 1 0,3 1-3 16,-4 2 2-16,15-1-5 0,2 1-3 15,-10-2 1-15,6 2-5 0,4-2-3 0,-12 2-1 16,10-2-3-16,3 2-1 0,-4-2 0 16,4 0 4-16,5 2-3 0,-2 0-10 0,-1 0 7 15,2 0-1-15,3 0 0 0,2 4 1 16,-3-2-3-16,-1 2 2 0,1 2-3 0,14-3 0 15,-4 2 0-15,-3 3 0 0,-9-2 0 16,-2-1 5-16,2 2-2 0,-5-1-2 0,1-1-2 16,3 2 5-16,-7-1-5 0,2-1-1 15,1 2 1-15,-4-4-4 0,4 0 2 0,-4 0 6 16,2 3-2-16,4-3-4 16,-8-1 4-16,3 1-1 0,1 1 0 0,-3 0 2 15,-5-1 5-15,-6-1-1 0,16-1 2 16,-12 1-1-16,1-2-3 0,-7 0 1 0,5 0 1 15,-2 2 0-15,-1 0 1 0,5-2-2 16,-5 0-3-16,1 0 4 0,0 4-2 0,-4-4-4 16,2 0-1-16,-3 0-2 0,3 0 4 15,-1 1-3-15,0-1-2 0,-2 2 3 0,0-2 0 16,0 2-2-16,-1-2 1 0,6 0-2 0,2-2 1 16,-3 4-3-16,3-2 5 0,9 2-4 15,-3-2 3-15,4 0-2 0,5 0 1 0,-5 0-3 16,5 2 0-16,-6-1 2 15,4 3 0-15,-8-4 0 0,7 0-4 0,1 3 8 16,-1 1-5-16,-2-1 1 0,5-1 2 16,-4-2-2-16,4 2 1 0,-3 2 2 0,4-4-2 15,2 5-3-15,-1-3 4 0,0 0-5 16,1 3 4-16,0-3-2 0,1 0 0 0,4 3 0 16,-3-3 0-16,1-1-1 0,0 3 4 15,-3-2 0-15,3 1-4 0,-5-3 1 0,2 2-1 16,-6-2 2-16,3 2 2 0,-12-2-4 15,10 0 0-15,-9 2 0 0,5-2 0 16,-3 0-2-16,-6 0-1 0,-2 1 8 0,-2-1-8 16,5 0 0-16,-5 0 2 0,5 0 0 15,-5-1 3-15,0-1-3 0,0 2-5 0,-1-2-4 16,-2 0-13-16,-1 2-14 0,-6 0-22 16,5-1-20-16,1 1-36 0,-3 0-34 0,-2-2-58 15,4 0-314-15,-4 2-25 0</inkml:trace>
  <inkml:trace contextRef="#ctx0" brushRef="#br0" timeOffset="83123.64">22585 12112 1333 0,'0'0'-62'0,"0"0"26"16,0 0 20-16,-7 2 14 0,7-2 10 0,0 0 17 15,0 0 11-15,0 0 13 0,0 0 6 16,0 0 10-16,0 0 7 0,0 0 8 0,22 0 7 16,-16 0 7-16,3-2 2 0,1 2 3 0,0 0-1 15,7 0 4-15,3 0-8 0,0-2-6 16,1 2-3-16,5-2-3 0,2 2-8 0,4-1-2 15,1 1-3-15,12 0-6 0,4 0-6 16,1 0-5-16,2 0-5 0,5 0-6 0,1 1 1 16,16-1 0-16,-1 0-11 0,4 4-6 15,3-2 0-15,0-2-7 0,6 5-2 16,2-1 0-16,1 1-12 0,-4 6-4 16,8-8-8-16,-2 6-6 0,1 1-8 0,-2-2-9 15,-2 1-12-15,-9-2-14 0,3-1-12 0,-5 0-15 16,-7 5-22-16,-6-5-24 0,-16-2-37 15,-4 0-36-15,-11 0-45 0,-8-2-122 0,-3-1-200 16,-10 1-70-16</inkml:trace>
  <inkml:trace contextRef="#ctx0" brushRef="#br0" timeOffset="85035.45">5977 13046 1411 0,'0'0'-77'15,"0"0"16"-15,0 0 14 0,0 0 12 0,7-2 23 16,-7 2 4-16,0 0 1 0,6-2 11 16,-6 2 11-16,8-3-6 0,-8 3 4 0,9-1 3 15,-1-1 3-15,2 2-3 0,2-2 12 16,-2 0-2-16,7 0-1 0,1 2 9 0,5-2-2 16,1 0 4-16,3 1-2 0,4-1 8 15,11-3-4-15,7 2 2 0,-11 3 7 0,10-2-8 16,-2 1-2-16,0-2-1 0,0-1-1 15,-2 2 1-15,-6 1-7 0,-5 1 1 0,2 0-6 16,-5-2-1-16,2 2 2 16,0-2-6-16,-1 0 1 0,-1 0-4 0,1 0 0 15,-2 2-2-15,1-3 3 0,-1 3-4 16,3-2 1-16,-4-1-1 0,2 0 2 0,2 1 2 16,0-2 0-16,-1 4 4 0,13-6-6 15,-2 3-1-15,0-3 0 0,2 3-2 0,2-1 4 16,0-1-3-16,1 2-1 0,0-1-4 15,5-2 4-15,-7 5-4 0,3-1 5 0,1 0-4 16,-1-1-1-16,1 1 1 0,-4 0 3 16,2-2-3-16,-4 4 1 0,2-3-1 0,4 0-1 15,-4-1 0-15,2 2-1 0,-4 0 2 16,2 0-3-16,-3 1-1 0,-2-1 0 16,4 0 2-16,-1 0-3 0,-5 2 2 0,-4-2-4 15,12-1 6-15,-2 1-6 0,3-1 0 16,-4 1-1-16,1-2 6 0,5 1-8 0,-8-1 2 15,6 2-1-15,-3 0 0 0,-8-1 0 16,-3 3-1-16,-1-2 2 0,0 2 0 0,-2-2 2 16,2 2-4-16,0-1 2 0,-3 1 2 15,-2-2 0-15,2 2-1 0,-3 0 0 0,5 0-2 16,-3 0 0-16,4-2 7 0,-4 2-8 16,2-2 2-16,-1 2-2 0,4 0-3 0,-3 0 7 15,2 0-6-15,1 0 1 16,1 0 5-16,-2 0-5 0,-1 0 3 0,3 0 0 15,-6 2 0-15,6-2 2 0,0 2-1 16,-3-2 1-16,16 2-2 0,-12-2-2 0,1 0-1 16,8 1 3-16,-6-1-2 0,8 0-1 15,-8 2 3-15,-5-2-3 0,-1 0 1 0,1 0 0 16,3 0 0-16,9 0 0 0,-8 0-1 0,7 0-1 16,-8 0 1-16,-6 0 1 0,0 0 0 15,5 0 0-15,-7-2 1 0,4 2-1 0,2 0 0 16,-3 2 0-16,-2-4 1 0,-1 2-1 15,-5-1-2-15,6 1 5 0,-4 0-4 16,0 0 2-16,0 0-2 0,2 0 0 16,-2 0 1-16,-3 0 2 0,1 0-3 0,0 0-3 15,1 0 4-15,-1 0-1 0,-1 0 2 16,2 1-2-16,-1-1 1 0,-2 0-1 0,2 2 1 16,-2-4 2-16,-1 2-2 0,4 2-3 15,-8-2-1-15,4 0 1 0,-3 0 5 0,-1 0-9 16,3 0-2-16,-4 0-2 0,2 2-3 15,-4-2-7-15,-3 0-2 0,0 0-11 0,0 0-2 16,2 0-10-16,-4-2-15 0,2 2-5 16,-1 2-29-16,-3-2-30 0,-6 0-35 0,12-2-83 15,-5 2-252-15,-7 0 0 0</inkml:trace>
  <inkml:trace contextRef="#ctx0" brushRef="#br0" timeOffset="95156.61">21141 2669 121 0,'0'0'41'15,"0"0"19"-15,0 0-8 0,7-2-21 0,-7 2-9 16,0 0-1-16,0 0 4 0,0 0-9 16,0 0 7-16,3 7 10 0,-3-1 10 15,3-2 12-15,-6 1 1 0,3 2 7 0,0 0 2 16,-2 4-2-16,2-3 4 0,-3 5 1 15,-2 3-4-15,0 0-2 0,2 4 2 0,-4 2-5 16,3 2 0-16,-4 12-1 0,2 1 1 16,-5 4-4-16,5 1-4 0,-3 1-3 15,1 3-11-15,0 10 8 0,-4 5-4 0,2-1-3 16,2 5-5-16,0-1 3 0,-1-2-5 16,1 1-4-16,-1 1-1 0,1-3-2 15,2-4-6-15,0-9 1 0,-1 1 2 0,6-4-8 16,-6 1 3-16,2-3 2 0,4-4-3 15,-1 2-1-15,0-10-4 0,-3-4-6 0,3 1-15 16,2-3-27-16,-1-4-32 0,1-3-11 16,0 0-32-16,0-4-36 0,0-1-24 0,0-5-288 15,1 0 31-15</inkml:trace>
  <inkml:trace contextRef="#ctx0" brushRef="#br0" timeOffset="96320.4">21109 2936 1116 0,'-3'-15'-84'0,"-4"5"6"16,3 0 27-16,0 3 14 0,-1 1 19 0,1-1 9 16,4 3 17-16,-4-2-2 0,2 1 10 15,2 1-3-15,-2-2 2 0,2 3-2 0,-2-4 3 16,2 7 0-16,4-9-4 0,1 4 0 16,-2-3 1-16,8 3-4 0,2-5-4 15,3 0 6-15,6-1-3 0,-2 0 1 0,15-4 0 16,8 0 12-16,-4 1-12 0,16-2-2 15,7-2-2-15,-2 2-1 0,7 0 1 0,5 1 10 16,1 2-13-16,9 4 4 0,7-3-2 16,1 1 7-16,2 0-1 0,20-3-6 0,5 5-1 15,-23 3 5-15,26 1 4 16,-1-2 3-16,-22 3 1 0,3 1-5 0,3-1-3 16,-2 4 9-16,-1 0-9 0,5 0 4 15,-8 2-2-15,2 0-5 0,-2-2-1 0,-5 7-11 16,-2-5 14-16,-2 1 6 0,-6 3-4 15,-5-1-5-15,-5 0-2 0,-7 3 2 0,-15-3-10 16,-1 0 12-16,-7 2-6 0,-11-3 6 16,-6 1-10-16,-6-3 2 0,-2 0 10 0,-4 2-12 15,-1-1 5-15,-4 2 8 0,3-1-10 16,-5-1-4-16,-1 3 1 0,-4 1 7 0,1-5 2 16,1 5 5-16,-1 2-10 0,-4 0 1 15,-3 2-1-15,2 4 4 0,-4 3 1 0,1 2 2 16,-3 12 4-16,-3 2 2 15,4 2 4-15,-3 2 3 0,-3 4-5 0,3-1 12 16,-6 10-6-16,2-2 4 0,1 3-9 16,-3-3 0-16,4 3 2 0,0 3-2 0,-1 0 5 15,-1 4 3-15,2-7-3 0,-1 1 0 16,0-1-2-16,-3-2 1 0,4-8 0 0,3 0-4 16,-4-1-2-16,2 2-2 0,2-1 6 15,-1-1-2-15,1 1-6 0,1-4 6 16,-1 3-2-16,-1-3-2 0,3-1-2 0,-3-5 2 15,5 2 3-15,0-6-2 0,0-4-5 16,-1-1 4-16,4-2 2 0,-2-3-3 16,-2 0-1-16,4-2-1 0,-2-2-2 15,1 1 1-15,1-4 0 0,0-1 0 0,1-1 4 16,-3-2-2-16,3 2 0 0,1-5 4 16,1-4 0-16,-5 10 1 0,1-6 5 0,4-4-7 15,-4 7-1-15,4-7 0 0,-11 5-3 16,11-5 1-16,-15 2-2 0,15-2 6 0,-20 0-6 15,2-2-3-15,0 0-2 0,-6-1 1 16,-4 0 1-16,-14-1-1 0,-7 0 2 0,1 1-1 16,-12-7-1-16,6 5-2 0,-11-5-1 15,-2 1-1-15,2-1 1 0,-2 2-4 16,0-3 3-16,-3 4 0 0,2-1 1 16,-2 2 3-16,5-1 1 0,11 1-3 0,1 5 2 15,2-3-2-15,-1 0 5 0,2 4-1 16,-3-1-1-16,3-3-2 0,-5 4 5 0,5 4-4 15,-2-8 0-15,0 4 0 0,-2 4 0 16,6-3-2-16,3-2-1 0,6 2 2 0,6-1-2 16,-1 0 0-16,3 0 1 0,-1 2-1 15,0-2 0-15,2 2 1 0,0 0-1 0,-2 0 3 16,1-1-2-16,-1 1 2 0,-12 0-1 16,4 1-1-16,-5 1 2 0,-2-4-1 0,5 6-3 15,-4-4 1-15,-1-1 1 16,2 4-4-16,-2-1 2 0,2-1-1 0,-4-1-1 15,7 0 5-15,6 0 0 0,4-2-4 16,7 0 1-16,3 2-1 0,1-2 1 0,4 0 0 16,0 0-3-16,2 0 4 0,5 0-4 15,0 0-11-15,0 0-12 0,0 0-16 0,5-2-22 16,5 2-29-16,-11-2-19 0,11 2-49 16,-2-2-44-16,2 2-328 0,8-7-35 0</inkml:trace>
  <inkml:trace contextRef="#ctx0" brushRef="#br0" timeOffset="97180.39">21873 2680 1344 0,'3'4'-64'16,"-1"-1"35"-16,-2 2 19 0,0-5 32 0,0 6 18 15,0-3 24-15,0-3 10 16,6 2 0-16,-6-2 2 0,13-4 2 0,-7-1-3 16,4 0-3-16,0-3 3 0,5-4-4 15,0-4 1-15,9-4-3 0,-4-8-7 0,3-1-3 16,1-3-4-16,2-10-8 0,4-6-3 15,2-1-9-15,1-2-2 0,1-2-6 0,1-4-4 16,3 3-5-16,2-4-9 0,-4 4-16 16,2 7-11-16,-3 3-15 0,-1 6-21 0,-9 8-28 15,-4 5-20-15,-2 5-43 0,-4 2-34 16,-5 2-33-16,3 4-361 0,-3 3-73 0</inkml:trace>
  <inkml:trace contextRef="#ctx0" brushRef="#br0" timeOffset="97884.39">22961 1113 1422 0,'0'0'-84'0,"-5"-3"26"0,5 3 24 0,0 0 15 16,-4-6 19-16,4 6 12 0,0 0 10 16,0 0 3-16,0 0-5 0,7-5 4 0,-7 5-4 15,6-4 3-15,-4 2-5 16,-2 2 0-16,14-1-5 0,-2-1-2 0,-2 2 4 16,5 0-5-16,0 2-8 0,-2-1 10 15,9 1-5-15,-4 2 1 0,6-1 0 16,-6 3-4-16,2-3 2 0,-3 3-4 0,-2-4-1 15,-3 3 3-15,1 0 0 0,-3 1-6 16,-2 1 1-16,-1 2 3 0,-4-2-4 0,2 0-1 16,-3 5-3-16,-2-5 2 0,-5 4 5 15,2-1-9-15,-4 1 6 0,1 0-1 0,-3 2 7 16,4 1-3-16,-7-1 0 16,9-1 5-16,-6-3-10 0,5 0-4 0,0-1-8 0,-1-3-3 15,3 0 9-15,1-2-8 16,1 3 7-16,1-2-1 0,-1-1-4 0,4 4 1 15,3-4 4-15,1 0 5 0,2 3 1 16,1 2-1-16,0-1 4 0,2 3 3 0,1 0-3 16,-1 1 0-16,2 2 7 0,0 2 1 15,-3 2-9-15,1 2 15 0,-1-2-1 16,-2 2 1-16,-2 0 3 0,1 0 0 0,-5-2 11 16,0 1 9-16,-4-2 5 0,-2 2 3 15,-2 0-7-15,0-1 5 0,-6 0-5 0,-1-2-4 16,-4 0 0-16,1-2-3 0,2-1-8 15,-2-5-15-15,1-1-35 0,3-5-49 0,2-1-64 16,-2 0-55-16,-1-5-260 16,7-4 36-16</inkml:trace>
  <inkml:trace contextRef="#ctx0" brushRef="#br0" timeOffset="98249.39">23556 1151 1206 0,'0'-6'-19'0,"0"6"20"0,3-7 27 16,-3 7 7-16,2-3 5 0,-2 3 4 15,2-4 0-15,-2 4-4 0,3-5-6 16,-3 5 1-16,8 0-7 0,-4-2-1 16,-4 2-2-16,15-2-7 0,-5 2-1 0,0 2 3 15,3 0-1-15,4-1 1 0,0 5-11 16,-1-1-1-16,6 6 3 0,-2-1 1 15,0 3 0-15,-5-1-6 0,0 3 4 0,0 4-3 16,-5-2 0-16,-1 4 3 0,-3-4-2 16,-6 4 4-16,2 1-5 0,-2 0 10 0,-2 2 6 15,1-3-1-15,-4 2 5 0,-4-1 3 16,6 1-3-16,-4-5 1 0,1 0-1 0,0-2-6 16,3 0 1-16,0-3-1 0,1-3-4 15,2 1 0-15,2-4-1 0,1 2-2 16,10 0-6-16,2-2-12 0,6-1-30 15,-3 0-60-15,4-6-71 0,-1 0-89 0,0-3-279 16,-3 0-37-16</inkml:trace>
  <inkml:trace contextRef="#ctx0" brushRef="#br0" timeOffset="98748.4">24111 1043 1357 0,'0'0'-66'0,"0"0"5"16,2-3 27-16,-2 3-7 0,0 0 10 0,0 0 14 16,0 0 22-16,-4 9 3 0,-3 0 12 15,6 2 3-15,-4 2 2 0,-2 2 4 16,2 5-1-16,-2 0 5 0,4 1-5 16,-4 4-2-16,2-2 4 0,2 2-1 0,0-4-7 15,3 2 5-15,0-1-4 0,5 3 0 16,-4-1-4-16,8-3 4 0,-1 2 0 15,2-2-3-15,3-2-2 0,2-2 0 0,0-2-5 16,2-2 3-16,0-1-7 0,-2-3 4 16,-2-2 0-16,2 1-2 0,-2-4-3 0,-2-2 4 15,-3-2 0-15,-1 0 8 0,1-2-1 16,-3 0-1-16,-2-2-3 0,1-2 0 0,-4 1 1 16,3-3-5-16,-6 3 5 0,1-5-4 15,-3 1-3-15,2 1-5 0,-4-1-6 16,1 0-21-16,2 1-20 0,-1-2-33 15,0 5-30-15,-2-5-47 0,3 2-52 0,2 1-224 16,0 0 61-16</inkml:trace>
  <inkml:trace contextRef="#ctx0" brushRef="#br0" timeOffset="98940.4">24430 1227 1122 0,'0'0'-16'0,"6"0"14"0,-6 0 2 0,0 0 2 15,0 0 4-15,0 0 15 0,0 15 14 16,0-3 3-16,-1 1 2 0,-4 4 1 16,-2 1-4-16,7 0-3 0,-3 3-4 15,0-2-1-15,-1 7-6 0,2-1-2 0,2-4-4 16,0 0-31-16,0-2-73 0,4-1-55 16,-2-5-278-16,3-1 69 0</inkml:trace>
  <inkml:trace contextRef="#ctx0" brushRef="#br0" timeOffset="99068.4">24543 926 1017 0,'-8'-8'-96'16,"2"2"-6"-16,-1 2-177 0,0 1 203 15</inkml:trace>
  <inkml:trace contextRef="#ctx0" brushRef="#br0" timeOffset="99276.4">24677 1199 831 0,'0'12'69'0,"0"-12"14"15,0 0 15-15,0 0 2 0,0 0-7 16,0 0-9-16,7 4-8 0,-7-4-9 15,0 0-5-15,0 0-6 0,33-10-8 0,-16 6-9 16,2 0-25-16,0 0-34 0,2 1-42 16,2-3-59-16,0-1-54 0,2 1-282 0,-4-2 36 15</inkml:trace>
  <inkml:trace contextRef="#ctx0" brushRef="#br0" timeOffset="99556.53">24809 872 1254 0,'0'0'12'0,"-10"0"2"0,10 0 11 16,0 0 7-16,-8 0 11 0,8 0 10 16,-7 4-2-16,4-2 7 0,-2 4-5 15,-2 2-6-15,-3 5 3 0,2 0-6 0,-1 7 1 16,3 5-5-16,-6 7-2 0,2 4-5 15,-2 3 2-15,2 2-6 0,2 2 3 0,1 0-5 16,4 5 0-16,0-1-3 0,3 0-1 16,5-1-2-16,1 1-2 0,4-5-12 0,5 7-18 15,2-9-44-15,1-4-47 16,4-2-53-16,3-5-73 0,2-4-311 0,6-6-43 16</inkml:trace>
  <inkml:trace contextRef="#ctx0" brushRef="#br0" timeOffset="101740">26066 1215 1351 0,'12'1'-63'0,"-9"-1"41"16,-3 0 26-16,7 2 16 15,-7-2 18-15,4 2 5 0,-4-2 14 0,0 0 2 16,6 2-5-16,-6-2-3 0,0 0-5 15,5 2-2-15,-5-2-4 0,0 7 2 0,2 2 5 16,-1 1 1-16,-1 6 3 0,0 2 2 16,0 5 2-16,0 4 0 0,0 3-4 0,0 12-4 15,-1-3-1-15,1 5-1 0,-2 1-6 16,2-3-2-16,-2 1-6 0,2-4-1 0,0-5 1 16,2-3-7-16,-2-5-2 0,0 1-3 15,2-2-1-15,-2-5-21 0,1-1-31 16,-1-3-36-16,0 0-56 0,3-3-72 15,-1-3-83-15,-2-2-332 0,2 1-111 16</inkml:trace>
  <inkml:trace contextRef="#ctx0" brushRef="#br0" timeOffset="103296.43">26938 1530 1603 0,'0'0'-44'0,"0"0"11"0,0 0 18 0,0 0 15 15,0 0 4-15,0 0-2 0,0 0 9 16,0 0 1-16,-5 2 3 0,5-2 5 16,0 10 5-16,2-5 1 0,-2 3 8 0,5 5 5 15,-5 0 3-15,0 5 6 0,0 0 4 16,-2 3-1-16,2 1-5 0,-3 5-1 0,1-6 0 15,1 6-3-15,-1-2-4 0,-1 0 1 16,-1-2-9-16,2-1-2 0,0-3 0 0,0-2-5 16,0-2-2-16,2 1 1 0,-2-5-2 15,-1-2-5-15,1 3 6 0,2-4 16 16,0-3 13-16,0-2-2 0,0-3-3 0,0 0-6 16,0 0-6-16,0 0 1 15,7-23-10-15,-5 4 0 0,2-5-2 0,7-15-4 16,-3-2-4-16,9-10 0 0,-4-5 0 15,4 5-3-15,-5 10-1 0,-2 4-2 0,3 1-5 16,-3 3 2-16,-2 8 1 0,-1 7-1 16,0 2 0-16,-4 3-2 0,2 4-3 0,-3 0 3 15,2-1-7-15,-4 4 1 0,2 3-1 16,-2 3-1-16,4-2 4 0,-4 2-2 0,0 0 0 16,6 11 0-16,-6-6 4 0,5 3 1 15,-3 0-3-15,2 3 1 0,0 1-1 16,-2 1 1-16,5 0 3 0,-4-3-1 0,0 1 0 15,6 0-3-15,-6 1 5 16,4-3-1-16,-1 1 1 0,1-5-3 0,-2 2 3 16,4-1 0-16,2-2-2 0,-3-2-3 15,3-2 4-15,-1-2-4 0,0-2-3 0,3-2 5 16,-1 1-1-16,3-5 3 0,-4 5-5 16,1-3 4-16,1-1 1 0,-1-1-5 0,0 3 1 15,-7 3 1-15,4 0 0 0,-3 1-3 16,-1 1-2-16,-2-1-2 0,-3 3-3 0,9 0 5 15,-9 0-1-15,5 8 2 0,-4-4 0 16,-1 4 0-16,0-1-1 0,0-1 2 16,4 1 0-16,-1 5-1 0,-1-1 4 0,0-1 0 15,-1 1 0-15,4 0 1 0,2-2 3 16,-4 3 1-16,9 0 0 0,-5-4 1 16,4 2-4-16,1 0 3 0,3-2-1 15,-5-3 3-15,3-2-3 0,2-2 2 0,2 3 0 16,-2-8-3-16,-1 3 2 0,1-4 3 15,0-3-2-15,1-3-1 0,1-3-1 0,-2 2-3 16,-3-1 7-16,-4 3 7 0,4-3 1 16,-7 5 3-16,2-2-1 0,-3 5 0 0,2 0-9 15,-3 1 3-15,-3 4-2 0,0 0 1 16,0 0-3-16,-13-6 2 0,2 8 2 0,3 2-2 16,-2 2 4-16,-3 2 1 0,3-1-9 15,-2 2 4-15,4 1 1 0,-2 3-6 16,1 0 5-16,8 1-4 0,-1 2 4 15,2-1-3-15,3 2 5 0,6 4-4 0,9 8-3 16,6-7-4-16,5 1-24 0,7-4-27 16,2 1-27-16,-3-4-26 0,4 0-52 15,-11-7-49-15,-3-5-45 0,3 1-69 0,-7-5-354 16,2 0-167-16</inkml:trace>
  <inkml:trace contextRef="#ctx0" brushRef="#br0" timeOffset="103972.16">27923 1597 1710 0,'-5'-5'-68'0,"5"5"41"0,-2-5 29 16,0 1 25-16,2 4 11 0,-5-4 15 15,5 4 16-15,-1-3 7 0,1 3 7 0,-2-5-3 16,2 5-2-16,-5-3 2 0,5 3-6 15,0 0-10-15,0 0-1 0,-4-4-11 0,4 4-4 16,0 0-5-16,0 0-5 0,0 0-5 16,0 15 1-16,0-7-8 0,4 4 3 0,-2 1-3 15,3 3-4-15,-4 2-2 16,4 1-1-16,-3-1-1 0,2 0 1 0,-1 0-3 16,-2 0-1-16,3-2-4 0,1-4 1 15,-3 1 0-15,-1-1 0 0,4-3-2 16,-3 2 0-16,3-4 4 0,-4 0 1 0,1-5-2 15,1 2 3-15,-3-4-3 0,0 0-3 16,10-6 6-16,-6-3-8 0,1-1-3 0,-2-5-2 16,6-6 2-16,-1-2-1 0,1 0-1 15,-1-11-2-15,-2 10 3 0,3 5-3 0,-5 1 1 16,3 3-2-16,-3 4-2 0,-1-2 0 16,2 3 0-16,0 2 0 0,-3 1-3 0,-1 0 2 15,-1 3-4-15,2-2 1 16,1 3 2-16,-1-2-3 0,-2 5 3 0,2-2 0 15,-2 2-2-15,0 0 5 0,8 7 0 16,-8-7 3-16,9 7-8 0,-8-1 5 0,6 0 1 16,-1-5 1-16,1 4-2 0,0 2-5 15,-2-4 7-15,0 1-3 0,-2-2-2 16,4 4 2-16,-2-5 1 0,-2 1-1 0,6 1 0 16,-1-3-1-16,0-3-2 0,1 1 4 15,1 1 0-15,-2-5 0 0,5 0 4 0,-2 0-3 16,0 1-2-16,-6 1 0 0,7-2 4 15,-4 3-4-15,-2-1 2 0,0 2-3 0,-1 0-7 16,-2 0 0-16,-3 2 0 16,11 0 1-16,-11 0-1 0,6 4 3 0,-1-2 0 15,-1 0 3-15,0 3 1 0,0 1 0 16,2 1-2-16,1 1 2 0,-3-2-11 0,2 3-14 16,1-1-17-16,-1 2-19 0,3-1-26 15,-4-2-36-15,0 1-52 0,1 2-55 16,-2-5-91-16,3-1-283 0,-6 1-105 0</inkml:trace>
  <inkml:trace contextRef="#ctx0" brushRef="#br0" timeOffset="104731.78">26634 2984 1523 0,'-3'7'-83'0,"1"-6"43"0,0 5 29 15,2-6 27-15,0 6 14 16,0-6 26-16,0 3 24 0,0-3 8 0,0 0 8 16,0 4 2-16,0-4 1 0,0 0-6 15,15-7-4-15,-4 1-5 0,-1-3 1 0,3-4-6 16,4-5-5-16,6-8-3 0,2-3-5 16,2-8-10-16,6-5-3 0,-1-4-7 0,3-2-5 15,-1-1-3-15,-1-2 1 0,2-3 0 16,-5 8 1-16,4 3 2 0,-6 0-5 0,-8 13 2 15,0 5-11-15,-6 5 0 0,-1 3-5 16,-3 6-1-16,-3 1-6 0,-4 1-2 16,4 1-8-16,-1 3-1 0,-1 1-1 0,-3 6-5 15,-2-2 2-15,4 7 2 0,-2 2-1 16,-2 7 3-16,-2 4-5 0,0 5 0 16,-7 14 3-16,8-1 5 0,-6-1-2 0,0 4-2 15,2-2 1-15,-2 1-3 0,1-3-2 16,4-5-3-16,-1-2-6 0,1-5-4 15,1 0 5-15,-1-4-1 0,-1-4 0 0,1 0-1 16,2-2 2-16,-4-4 2 0,4-1 12 16,-3-2-5-16,-2-3 4 0,-2-3-2 0,-1-2 2 15,-2-2-3-15,-7-5-2 0,2-3 1 16,-2-1-2-16,-6-11-2 0,6 4-2 0,3 2-10 16,-1-2-21-16,3 2-21 15,-2 0-21-15,6 1-28 0,2 1-29 0,0 2-47 16,1-1-52-16,4-1-60 0,2 3-140 0,4-1-116 15,3-2-51-15</inkml:trace>
  <inkml:trace contextRef="#ctx0" brushRef="#br0" timeOffset="105231.85">27620 2337 1464 0,'2'-6'-19'0,"-2"0"27"0,0 3 35 16,2-1 22-16,-2 4 6 0,0 0 13 0,0-6 6 15,0 6-5-15,0 0-13 0,0 0-8 16,0 0-2-16,0 0-9 0,0 0-3 16,0 0-6-16,-9 17-3 0,4-7-5 0,0 5-6 15,-1 4 2-15,-3-3-1 0,4 6-7 16,-5-1-1-16,5 1 0 0,-6 11 3 0,5-8-8 15,1-2-1-15,-1 0-1 0,0-5-3 16,6 4 0-16,-4-6 0 0,2 3-1 0,0-2-6 16,-1-3-6-16,1-4-7 0,2 0-5 15,0 2-5-15,-1-5 4 0,-1 0-3 0,2 0-4 16,0-3 4-16,0-4 0 16,-5 1-3-16,5-1 2 0,0 0-2 0,-8-8 5 15,1 2 0-15,3 1 2 0,-2 0 1 16,-3 1 6-16,1-1-2 0,0 2 3 0,-2 1-5 15,-4 2 4-15,2-3 3 0,-2 5-6 16,-1-2 6-16,0 1 7 0,-2 2-3 0,-2 4 1 16,3-2 4-16,-1 1-3 0,-3 4-2 15,8-4 5-15,-1 1-1 0,3 2-4 0,0-2 6 16,1 2 0-16,3-3-2 0,4 4-6 16,2-2 3-16,2 0-5 0,3-3-9 0,3 3-13 15,4-3-24-15,5-3-35 0,1 0-43 16,7 0-46-16,3-4-41 0,4-2-375 15,12-3-89-15</inkml:trace>
  <inkml:trace contextRef="#ctx0" brushRef="#br0" timeOffset="107148">27943 2310 1538 0,'-2'-3'-14'0,"2"-3"34"0,0 6 20 16,0-6 18-16,0 3 13 16,0 3-4-16,0 0-3 0,-2-6 1 0,2 6-12 15,0 0-4-15,0 0-6 0,0 0-4 16,0 0-5-16,-8 17 0 0,5-6 0 0,-1 6-5 16,0 1-1-16,0 4 1 0,-3 0-1 15,1 4-3-15,0-1-4 0,0 9-1 0,-3 0 0 16,5-3-1-16,0-5 1 0,-1-1-4 15,2 0 0-15,1-3-3 0,2 1 1 0,-3-3-4 16,3-3-1-16,0-1-4 0,3-2-11 16,-3-1-4-16,-3 1-9 0,6-5-1 15,-6 1-4-15,6-4 3 0,-3-1 1 16,0-1-7-16,0-4 0 0,0 0-7 16,0 0 0-16,0 0 3 0,0 0 6 0,-3-19-2 15,3 11 0-15,-4 1 4 0,0 2 0 16,2-4 0-16,-5 4 5 0,4-1 1 0,-2 3 4 15,-3-4 2-15,-1 3 3 0,3 0 0 16,-5-1 6-16,3 3 3 0,-2 1-1 0,2 1 6 16,-6 0-1-16,2 0 3 0,-1 0 8 15,1 3-5-15,-3 1 4 0,2-1-2 0,3 1 1 16,0 1-1-16,0 0-1 0,0 3 2 16,5 0 0-16,-2 0 0 0,3-1 0 0,0 0 2 15,4 2-3-15,0 3 0 16,4-3 1-16,0 1 3 0,3 0-3 0,3-1 0 15,2 0-4-15,1-1 2 0,2 0-6 16,0-3 5-16,3 1-7 0,1-3 3 0,4-3 2 16,-1 0-7-16,0-1 1 0,8-3-3 15,0 0 1-15,7-6-2 0,1 1 1 0,-3 0-5 16,-1-2-4-16,-3-7 1 0,-1 0 3 16,-3-6-1-16,-4 2-4 0,3-5 3 0,-6 0 0 15,0-1 7-15,-4 1-7 0,-4 4 5 16,0 3-1-16,-4 4 4 0,-4-2 2 15,0 2 0-15,-2 2 3 0,0 0-1 0,-2 1-2 16,0-3 3-16,-2 7-3 16,0-2 1-16,0 1 1 0,0 3-2 0,-2-1 0 15,-1 2-2-15,2 1 2 0,-4 2-2 16,2 1-1-16,0-1 0 0,5 3 0 0,-13 0 4 16,6 5-3-16,4-2-4 0,-2 2 4 15,-2 0-4-15,7 2 0 0,-1-2-1 0,-1 2-4 16,4-2 2-16,-2 0-10 0,1 1 6 15,6 0-2-15,-1-1 0 0,1-1-1 0,1 1-2 16,1-2-2-16,-1-1 6 0,0-2 0 16,1 4-2-16,-3-4 3 0,5 2 0 0,-5-2-1 15,0 2 2-15,-2-2 1 16,-4 0 4-16,12 2-9 0,-7-1 7 0,2-1-1 16,-6 4 2-16,4-1 0 0,-1 3-4 15,-2 0 5-15,2 2-5 0,-4-1 6 0,2 2 6 16,0 2-2-16,-2-1-2 0,0 1-3 15,0 2 4-15,3-1-1 0,-3 1 1 0,0 3 3 16,2-1-2-16,0-2-4 0,-2 1 4 16,1-1 2-16,4 1-1 0,-3-1 1 0,0-4 2 15,2 3-1-15,3 0 0 0,-1-3 1 16,0-1-3-16,1-3 5 0,-1 1 2 16,1-4-6-16,1-1-3 0,-1-1 7 0,3 0-3 15,-2-1 2-15,0-1 2 0,1-4 9 16,-4 1 6-16,4-1-1 0,-1-1 6 15,-3 0-1-15,1 2 1 0,-2-1-4 16,1 3 1-16,-2-1-5 0,-1 0 1 0,1 3-4 16,-1-3-2-16,-2 4-2 0,0 0 0 15,0 0 0-15,0 0-1 0,0 0 1 0,-8 11-5 16,4-6 0-16,1 1-3 0,-1-1 0 16,0 4 2-16,2-4 0 0,0 1 0 0,2 1-1 15,-3-1-4-15,3 0 5 0,0-2-4 16,3 1 2-16,-1-1-4 0,0-1-1 15,4 3 2-15,1-4-1 0,-2 2 4 16,6-3-1-16,2-1-4 0,0 0 3 0,1-1-2 0,0-1 2 16,-1-2-2-16,4-2 0 15,-2 3-2-15,0-6 3 0,-1-1 4 0,4-5-1 16,-6-3 6-16,1 0 6 0,-3-1 1 16,2-1 6-16,-4 0-3 0,-1-1 0 0,-2 3-3 15,0 0 1-15,0 0 0 0,-5 4-1 16,0 2-4-16,2 1-1 0,-2-1-2 0,0 3 1 15,-2-1-7-15,0 2 3 0,-1-1 0 16,1 2-5-16,2 1 2 0,-2-1 2 16,1 0-7-16,1 4 4 0,-3-1-7 0,3-2 2 15,0 6-1-15,-4-1 2 0,4 1 0 16,0 0-2-16,0 0 0 0,-5 14-1 0,5-4 4 16,0-2-1-16,0 1 0 15,3 6 0-15,1-3-1 0,1 0 2 0,-2 6 2 16,4-2-1-16,3 4 0 0,3 8-2 15,2-1 5-15,-1 4-3 0,3-2-1 0,2 0 3 16,2 0-3-16,0-1 2 0,0 1 1 16,-5-5-4-16,1-1 2 0,-4-6 2 0,-5-3-2 15,-1-3-5-15,-2-2 0 0,0 0 5 16,0 1 1-16,-1-2-1 0,-3 1 0 0,-1-3 4 16,0-6-6-16,0 9 4 15,0-9 1-15,-3 10-1 0,-2-7-2 0,5-3 2 16,-8 6-3-16,8-6-6 0,-11 2-3 15,11-2-2-15,0 0-3 0,-13 2-11 0,13-2-3 16,-5-8-3-16,0 5-2 0,3-4-1 16,2 0 6-16,0-4 2 0,2 0 1 0,5-4 2 15,-4-1 0-15,9-2 6 0,-2 0 5 16,5-1-5-16,1-5 1 0,-4 1 2 0,3 6 1 16,4-7 3-16,-1 5-1 0,-4 1 2 15,1 0 1-15,-2 0-3 0,-1 4 3 16,1 1 2-16,-1-2-1 0,-4-1 0 15,0 7 1-15,4-4 0 0,-4 4 1 0,-2 0-1 16,-4 4 5-16,4-2-1 0,-3 0-4 0,1 0 2 16,-3 1-1-16,2 3 2 15,-1-1 1-15,-2 4 3 0,0-5-7 0,0 5 0 16,0 0-1-16,-6-4 5 0,6 4-2 16,0 0-1-16,-4-2 1 0,4 2 1 0,0 0 1 15,0 0-1-15,0 0 0 0,-9 6 2 16,9-6-1-16,-4 5 0 0,2-1 2 0,0-1 1 15,2 3-1-15,-3-1-2 0,1 2 2 16,2 2 3-16,0-2 2 0,0 2-1 0,0 2-2 16,0 1-2-16,0-3 2 15,2 5 0-15,1 0 2 0,1-1 1 0,0 0-3 0,0 1 3 16,1-2-1-16,-1 4 6 0,-3-1-4 16,6-1 4-16,-2 2 0 0,-4-1-3 15,3-2 3-15,-1 0-2 0,-1 3 2 16,0-3-1-16,-1 0 0 0,-1-2 0 0,-1 2-4 15,-1 1 0-15,0-3-6 0,-3 0-8 16,2-1-24-16,-4-1-43 0,-1-1-55 0,-3-1-60 16,3-2-89-16,0-4-349 0,-4 1-125 15</inkml:trace>
  <inkml:trace contextRef="#ctx0" brushRef="#br0" timeOffset="140296.43">9692 14394 262 0,'0'0'154'0,"-6"0"-39"0,6 0-72 16,0 0 5-16,0 0 6 0,-2-5-13 15,2 5 2-15,0 0-5 0,0 0 7 0,0 0 6 16,0-6 1-16,0 6 1 0,0 0-7 15,2-6 0-15,0 5 4 0,-2 1-6 0,4-6 6 16,1 4-1-16,-5 2-9 0,3-1-1 16,-3 1-2-16,12-6 1 0,-9 5-7 0,6-1-2 15,-3-2-2-15,3 4-2 0,-1 0-4 16,2-2-6-16,3-1 8 0,2 1-4 16,-1-2-9-16,7 3 7 0,-2-3 0 0,2 2-7 15,5 2-1-15,-1 0-1 0,3 0-1 16,4-2 2-16,0 4-2 0,-2-2-3 0,1-2 5 15,0 2-5-15,0-1 5 0,-1-1-1 16,2-2-1-16,1 3 3 0,-8-3-3 0,4 2 5 16,-1 1-3-16,1-1-7 0,-6 2 4 15,1 0 2-15,3-2 6 0,-4 2-6 0,7-4 0 16,-10 4-3-16,3 0 3 0,2 0-3 16,-1-1 2-16,-3 2-3 0,1-1 0 0,-2 0 4 15,0 0-1-15,4 0 0 0,-1 0-1 16,-3 2-5-16,2 0 3 0,-4-2 2 15,4 2-1-15,-4-2-2 0,6 2-3 0,-6-1 1 16,6-1 2-16,-8-1 1 0,8 2 7 16,-4-2-7-16,3-1 1 0,1 4 4 0,-3-2-3 15,4 0-3-15,-3-2 4 0,4 2 1 16,-3 0-4-16,0 0 3 0,2-2-2 0,5 0 2 16,-5 2 1-16,0 2-4 0,0-2 4 15,2 2-1-15,-2-2 0 0,1-2-2 0,-3 4-3 16,0-4 4-16,0 4-2 0,1-2 0 15,-6 0 0-15,5-2-4 0,1 2 5 0,-4 0-1 16,3 0-3-16,-4 0 4 16,2 0-4-16,3 0 3 0,-1 0 3 0,-3-2-5 15,4 0-1-15,-1 1 2 0,0-1-3 0,-1 0 0 16,6 0 5-16,-1 0-6 0,0-3 2 16,-2 2-1-16,2 1 0 0,0-2 3 0,-2 2-4 15,-4 2 0-15,1-1-2 0,2-1 7 16,-3 0-5-16,-1 0 1 0,4 1-1 0,-6 1 0 15,6 0 3-15,-6-2 2 0,4 2-7 16,-4-2 5-16,-1 2-4 0,0-2 2 0,-1 2 0 16,8 0-4-16,-8 0 0 0,4 0 5 15,0 0-1-15,-3 0 3 0,6 0-2 16,-1 0-3-16,0 0 1 0,1 0 4 16,3 2-2-16,-3 0-2 0,0-2 1 0,0 0 2 15,1 2-2-15,-4-1 2 0,3 1-1 16,4 2 0-16,-3-4-1 0,-3 0-3 0,-1 0 3 15,4 1-1-15,-3 1-1 0,1 0 3 16,0-4-3-16,-2 4 0 0,6-2 4 0,-3 2-5 16,-2-2 2-16,2 2-4 0,2-2 6 15,1 0-3-15,-6 3 1 0,1-3 2 0,5 2 1 16,-5-4-2-16,-1 2 4 0,4 0-1 0,-8 0-6 16,3 2 3-16,-2-2 4 0,1 0-6 15,-6 0 5-15,-2 0-3 0,-2 0 2 16,3 0-1-16,-2 0 0 0,-4 0 3 15,4 0-3-15,-9 0 1 0,13 1-4 0,-13-1 3 16,8 0 0-16,-8 0-1 0,8 2-4 16,-8-2-12-16,4 0-12 0,-4 0-23 0,0 0-25 15,7 2-33-15,-7-2-47 0,3 2-70 16,-3-2-268-16,0 0 0 0</inkml:trace>
  <inkml:trace contextRef="#ctx0" brushRef="#br0" timeOffset="141723.6">21616 14418 1262 0,'0'0'-48'0,"0"0"21"16,-9-1 19-16,9 1 13 0,-6 0 14 0,6 0 15 15,0 0 13-15,-4-2 5 0,4 2 5 0,0 0 1 16,0 0 0-16,0 0 0 0,0 0 3 16,-7-4-1-16,7 4-2 0,0 0 1 0,0 0-1 15,0 0-4-15,0 0-1 0,0 0-3 16,0 0-2-16,0 0-3 0,0 0-3 0,0 0-4 15,27 2 1-15,-18 0-4 0,1-4-2 16,-2 2-2-16,5 0-2 0,-1 0-2 0,3-2-3 16,0 4 3-16,2-2-7 0,2 0-4 15,0-2 0-15,3 4-1 0,6 0-4 16,1 0 0-16,3 3 1 0,10-2-4 16,2 2 2-16,-2 1-2 0,5-2-2 0,-3 1-2 15,2 0 1-15,1 3-3 0,0-5 4 0,-3 3-3 16,0 2 1-16,0-4-4 0,1 2 5 15,-1 0-5-15,-9-2 0 0,7 1 1 0,1-1 0 16,-4 1 0-16,-8-1-1 0,-4 0 0 16,3-2-2-16,-3-1-1 0,1 4 2 0,-8-5-3 15,4 2-1-15,-1 0-3 0,-3-2-3 16,2 2-6-16,-1-1-6 0,-4-1-7 0,-3 0-9 16,4 2-12-16,-5-2-13 0,0 0-14 15,2 0-23-15,-6 0-33 0,1 0-31 16,-2 0-45-16,1 2-354 0,-6 0-65 15</inkml:trace>
  <inkml:trace contextRef="#ctx0" brushRef="#br0" timeOffset="144624.1">6819 15535 1370 0,'0'0'-104'0,"0"0"22"0,0 0 8 16,0 0 19-16,0 0 9 15,0 0 12-15,0 0 7 0,0 0 10 0,0 0 8 16,0 0 5-16,10 6 3 0,-10-6-2 16,9 2 8-16,-9-2 0 0,6 0 9 0,-6 0 0 15,9 2 0-15,-5-2 5 0,5 2 7 16,-4-2-1-16,3 1 1 0,-1-1-4 0,4 0 3 16,1 3-5-16,-2-1 4 0,4-2-5 0,0 1 0 15,-2 1-1-15,3-2 0 0,7 2-7 16,-4 0 15-16,3 2 1 0,2-1-1 0,2-1 1 15,5 3 0-15,-3-4-5 0,13 5 1 16,-7-2 3-16,-1-2-8 0,10 1 6 0,3 1 4 16,-3 0-8-16,-7-2 4 15,9 1-5-15,-4 2 0 0,-7-4-1 0,-3 1-3 16,3 0 1-16,-6 0-2 0,3 0-5 16,-3 0 5-16,1 0-4 0,-6-1-4 0,3 1 2 15,-3 0 1-15,1-2-4 0,0 2 1 16,0-2 1-16,-2-2 0 0,2 2-3 0,1 0-1 15,-4 0-1-15,3 0 0 0,1 0 0 16,-4-2 1-16,1 2 0 0,5 0 0 0,-3 0-2 16,-3 0 3-16,5 0 0 0,-5-2-4 15,0 2-1-15,4 0 2 0,-3 0 2 0,0-1-2 16,0-1 0-16,-2 2 3 16,-3 0-5-16,3 0-1 0,2-2 4 0,-2 0 2 15,2 2-7-15,3-2 6 0,-6 0-2 16,4 2 1-16,-2-2-5 0,1 1 12 0,0-4-11 15,0 4 5-15,4-1-5 0,-4 0 2 16,2 0 1-16,0 2 2 0,4-4-7 0,-1 4 2 16,-5-2 4-16,4 0 1 0,-2 2-6 15,2-1 3-15,-1-1 0 0,3 0-2 0,-6 2 1 16,1-2 2-16,3 2 1 0,-3-2 1 16,1 0-8-16,0 0 1 0,-2 1 8 0,0-1-4 15,3-1 2-15,-4 0-1 0,3 1 0 16,1 2-2-16,-4-2 0 0,3 0 6 15,1-2-6-15,-1 2 1 0,-3 2 4 0,5-3-9 16,-1 0 2-16,-3 2 2 0,-1-3 2 16,8 0 0-16,-2 3 3 0,-1-4-1 0,-5 4-1 15,3-1-3-15,-1-2-1 0,-2 2-2 16,3 0 1-16,-1 0 4 0,-2 1 4 0,5-4-5 16,-3 3-1-16,-2 1-1 0,-3 1-4 15,3 0 8-15,-4-2-3 0,8 0 2 0,-6 1 0 16,4 1 1-16,-4-2-6 15,3 0 7-15,0-1 0 0,2 2-8 0,-2-1 1 0,0 0 4 16,3 0-3-16,-4 0 5 0,3 2-1 16,1-2-1-16,-1 2 0 0,-1-2 1 15,4 0 0-15,-1 2-2 0,0-1 2 16,2-2-1-16,-2 0 1 0,2 3-3 0,-3 0 3 16,-1-2-2-16,4 0 1 0,-2 2-4 15,1-1 4-15,-4 1 0 0,4-2-4 0,-3 2 4 16,0 0 3-16,0 0-2 0,-4 0-3 15,2 0 0-15,-2 0 2 0,-2 0 2 0,1-5-4 16,-3 5-1-16,0 0 1 0,2 3 2 16,0-6 0-16,-4 6 5 0,-1-3-5 0,-2 0 0 15,5 2 0-15,-5-2-3 16,3 0 1-16,-3 0 3 0,2 0-4 0,-7 0 1 16,2 0 3-16,-7 0-1 0,13 0-3 15,-10 2 2-15,-3-2-9 0,11-2-18 0,-11 2 1 16,8 0-18-16,-8 0-8 0,0 0-21 15,6 0-13-15,-6 0-25 0,0 0-30 0,0 0-262 16,0 0 85-16</inkml:trace>
  <inkml:trace contextRef="#ctx0" brushRef="#br0" timeOffset="145497.06">10299 15492 1013 0,'0'0'-50'0,"0"0"13"16,0 0 7-16,0 0 11 0,0 0 5 15,0 0 7-15,0 0 10 0,0 0 1 0,0 0 3 16,0 0 1-16,0 0-4 0,0 0 2 16,0 0 1-16,0 0-2 0,0 0 4 0,25 0 2 15,-19 0-9-15,-6 0 6 0,13-2 8 16,-4 0-9-16,-1 4-3 0,0-2 5 16,3 0-4-16,-3 0-4 0,2 0 4 0,1 0-5 15,1 0 1-15,-1-2 4 0,2 2-3 16,-3 0 1-16,0 0-6 0,3-2 1 0,0 0 13 15,1 4-12-15,1-2 2 0,0-2-5 16,2 2 7-16,-2-1-4 0,0 2 3 0,-2-1-1 16,7 0-6-16,-1-1 5 0,-5 2 2 15,5-1-3-15,-2 0 3 0,1 0 2 0,-1 0-4 16,3 0-2-16,-4 2-2 0,1-2 2 16,4 0 4-16,-5 2-5 0,8-2 1 0,-5 0 0 15,4 0 6-15,0 0-3 0,0 2 6 16,4 0-6-16,-2-2-4 0,5 2 6 15,0-2-3-15,-1 2 4 0,2 0-11 16,-1-1 8-16,3 2-5 0,-2-3 2 0,4 2 0 16,-5-2 1-16,15 2-2 0,-8-1-1 15,-1-1 9-15,-4 2-5 0,12-2 1 0,-6 0-3 16,-5 2-1-16,13-6-1 0,1 6 6 16,-9-2-2-16,-5 0 0 0,13-2 5 0,0 4-6 15,-9-2 3-15,10 0-1 0,-9 0 2 16,8 2-1-16,-2-1 0 0,-6-1-1 0,-7 2-2 15,3 1 0-15,10-3-1 16,-6-3 3-16,-5 3-1 0,3 0-1 0,8-2 2 0,-6 2-3 16,-4 0-1-16,9 2-1 15,-6-2 7-15,-7 0 0 0,0 0-2 0,2 0 4 16,0 0-8-16,-4 0 2 0,4-3 8 16,0 1-6-16,-4 2-9 0,4 0 16 0,0 0-11 15,-5-2 6-15,2 1-3 0,-2 1-3 16,3-2 2-16,-5 0 7 0,-1 2-7 0,-4 0-39 15,5 0-32-15,-2-3-65 0,3 6-118 16,-5-3 225-16</inkml:trace>
  <inkml:trace contextRef="#ctx0" brushRef="#br0" timeOffset="146452.1">16965 15475 645 0,'-9'0'-15'16,"9"0"23"-16,-13 0-2 0,10-2 15 15,3 2 9-15,-14-1 13 0,11 1 6 0,3 0 11 16,-9-2-1-16,9 2 8 0,0 0-3 16,-11 0-5-16,11 0 0 0,0 0-3 0,0 0-9 15,-8-2-4-15,8 2-4 0,0 0-3 16,0 0-3-16,0 0-2 0,0 0-3 0,0 0-4 16,23 5-1-16,-13-5 2 0,5 2-4 15,0-2-4-15,8 2 0 0,1-2-1 0,4 0 4 16,2 1-8-16,14 4 3 0,1-5 1 15,-2 1-4-15,6 3 0 0,-6-4-4 16,4 2 3-16,0 2-3 0,-4-4-3 0,4 0-3 16,-3 2 1-16,4-2 3 0,-11-2 0 15,11 2-4-15,1-2 1 0,-3 0 1 0,3-2-4 16,-4 4 1-16,4-3 2 0,-1 0 1 16,4 1 0-16,1 2-2 0,-1-1 0 0,1 2-3 15,1-1 3-15,1 2-1 0,-3-2-2 16,3 3 13-16,-3-2-12 0,-3 1 0 0,1-2 2 15,-4 4 2-15,-10-2-3 16,-5 0 0-16,1-4-1 0,0 2 3 0,-4 2-1 0,2 0-3 16,-5-2 3-16,2 0-1 15,-3 2-4-15,-1-2 4 0,0-2-6 0,0 2 1 16,-2 2-9-16,0-2-33 0,-2 0-22 16,-1 0-32-16,-3 0-39 0,2 1-49 0,-4-1-232 15,-3 0 69-15</inkml:trace>
  <inkml:trace contextRef="#ctx0" brushRef="#br0" timeOffset="148375.64">23330 15581 1095 0,'0'0'-35'0,"-6"2"0"0,6-2 14 15,0 0 10-15,0 0 11 16,0 0 12-16,0 0 2 0,0 0 9 0,0 0-1 15,0 0-1-15,23 0 2 0,-13 0-3 16,3 0-1-16,2 2-3 0,2 0 0 0,0-2 0 16,5 0-1-16,-1 1 1 0,9 1-7 15,-1-2 9-15,-1 2-5 0,1-2-3 0,2 2 4 16,1 0-1-16,-3-2-5 0,2 2 1 16,3-2-2-16,-2 0 4 0,-3 2-4 0,5-4 1 15,-5 4 0-15,0-4-8 0,0 4 4 16,1 0-2-16,0-2 0 0,-8 1-20 0,1-1-19 15,1 5-26-15,-8-5-32 16,-1 1-35-16,2 1-219 0,-7-2 136 0</inkml:trace>
  <inkml:trace contextRef="#ctx0" brushRef="#br0" timeOffset="150632.47">7820 16816 854 0,'8'0'-54'0,"-8"0"16"16,0 0 8-16,0 0 2 0,14 0 8 15,-14 0 12-15,5 2 9 0,-5-2 10 16,11 0-1-16,-11 0-2 0,10 0 8 15,-3 0 1-15,-7 0 4 0,15-2-2 0,-5 2 3 16,0 0 2-16,3-2 1 0,1 2 3 16,3 0-4-16,1 0 4 0,2-2-4 0,3-2-1 15,6 3 1-15,-1 1-6 0,6 0 1 16,9-2-6-16,-3 2 5 0,4 2-10 0,3-2-2 16,-4 0 5-16,-4 0 1 0,4 1-6 15,2 3-2-15,2-4 14 0,-6 2-9 0,-2-2-1 16,-4 0-7-16,10 0-1 0,0 0 5 15,2 0-3-15,-2 0 2 0,-8-2-5 0,12 2 4 16,-5-4 1-16,-5 4 5 16,6-1-7-16,2-1-3 0,-2 0 1 0,0 2 0 15,1-2 0-15,0 2 2 0,4 0-4 16,-6 0 2-16,4-1 1 0,-1 2 3 0,-2-1-5 16,2-1-3-16,0 1 3 0,-2 0 2 15,2 1-1-15,-1-1 3 0,4 0-1 0,-4 2-3 16,0 0 1-16,3-2 5 0,-4 2-10 15,2-2 7-15,0 1 5 0,-12 3-12 0,-4-4 6 16,3 0-4-16,-2 2-3 0,-1-2 6 16,-4 0-4-16,3 0 1 0,-5 2-2 0,-3-4 9 15,5 4 4-15,-7-4 0 16,3 2-4-16,-6 0-6 0,2 0 3 0,-5 0 4 16,5-2 3-16,-4 2-4 0,2-4-8 15,-4 4 4-15,3-1 5 0,-3-1-14 0,1 0 10 16,-3 2-5-16,0-2 6 0,-1 2-9 15,-2 0-8-15,3-1-30 0,0-1-24 0,-3 0-31 16,2 0-62-16,-3 2-110 0,3-2 208 16</inkml:trace>
  <inkml:trace contextRef="#ctx0" brushRef="#br0" timeOffset="151540.87">13096 16739 683 0,'0'0'-43'0,"-5"2"16"0,5-2 15 16,-7 2 1-16,7-2 10 0,0 0-9 16,-5 1 5-16,5-1 8 0,0 0-8 0,0 0 2 15,-3 4 8-15,3-4 0 16,0 0 1-16,0 0 1 0,0 0-6 0,12 4 7 15,-8-4-6-15,7 1-3 0,-3-2 6 16,5 1 1-16,1 0-6 0,4-2-2 0,0 2 7 16,3-2 2-16,0 0-5 0,2 0 5 15,3 1-7-15,1-3-1 0,2 0 4 0,0 1-7 16,11-3 4-16,2-2 5 0,0 4-3 16,3 0-1-16,-4 1 5 0,3-1-3 0,1 1-6 15,-1 1 9-15,-3-2-6 0,1 2 1 16,-4 0 2-16,6 1 0 0,-6 1 3 0,-4 0-5 15,-1 1 3-15,1-2-7 16,-1 1 3-16,4 0-1 0,-4 0 3 0,1 1-5 16,-1-1 6-16,1 0-6 0,-1 0 6 15,1 2-1-15,9-2-3 0,-6 2 2 0,-6-2 6 16,3 0 16-16,-1 2-7 0,14-2 9 16,-10 0-12-16,-4 0 4 0,12 2 6 0,-8-2 0 15,12 2-11-15,-6 0-5 0,-5-2 2 16,-2 0 7-16,10 0-14 0,-2 1 1 0,1 1 3 15,-10-2 3-15,-1 2-2 0,-3 0-7 16,3-2 8-16,-3 1 0 0,3 1-15 0,-3 0 12 16,3-2-6-16,-2 0-20 0,-4 2-29 15,4-4-26-15,0 4-45 0,-1-4-94 0,-2 2 73 16</inkml:trace>
  <inkml:trace contextRef="#ctx0" brushRef="#br0" timeOffset="153003.87">20031 16852 536 0,'-5'2'-31'0,"5"-2"3"0,0 0 7 15,0 0 0-15,0 0 3 16,0 0 7-16,0 0 2 0,0 0-3 0,0 0 12 16,0 0-7-16,0 0 3 0,24-2-2 15,-18 1-3-15,3-1 7 0,-1 1 4 0,0-3-5 16,7 2 4-16,-1 1-3 0,3-3 3 16,3 2-7-16,-2 0 1 0,4-1 0 0,-2-1 5 15,3 1 0-15,4 0-1 0,-2 1 0 16,3-2-2-16,1 2 1 0,1-3 0 0,2 3 3 15,-4-2-4-15,6 3 6 16,10-3-2-16,-2 0-3 0,2-1 3 0,1 2 3 16,-2 1 0-16,6 0-6 0,-4 0 2 15,2-3 1-15,-1 3-1 0,3 0 2 0,-4 0 1 16,2 1 1-16,-2-1 5 0,2 2 2 16,-2-2-8-16,0 2 4 0,2 0 2 0,-2 0-1 15,2 0 0-15,-1-2 5 0,-2 2 2 16,5 0-2-16,1-1 2 0,-4-1-7 0,3-2 11 15,-4 4 0-15,5 0-1 0,2 0 4 16,-2 0 10-16,0 0-13 0,0 0-2 0,2 0 3 16,2 4 3-16,-2-2-11 15,-2-2 7-15,3 1-2 0,-6-1 3 0,6 2-4 16,2 0 9-16,-3 0-1 0,0-2 0 0,3 0 8 16,0 1-6-16,4-1 10 0,-2 2-8 15,-1-4-2-15,5 4-6 0,9-2 7 16,-12 0 1-16,1 2-1 0,14 0-4 0,3-2-2 15,-3 0-4-15,4 2 2 0,-3 1 1 16,-1-3-10-16,-1 0 2 0,3 0 3 0,-1 2-8 16,4-4 5-16,-1 4 0 0,3 0 5 15,0 0-6-15,2 1 4 0,2-1 1 0,0 1-1 16,2 1-3-16,2 0-3 0,-2-3-3 16,3 3 4-16,-2-2 1 0,1-1-5 15,-6 3 7-15,4-2 4 0,2-2 3 16,-1 2-4-16,-2 0 2 0,4-2-4 0,-4 2 4 15,4-2-5-15,-6 1 6 0,6-1-7 16,-5-1 1-16,-3 2-2 0,1-1-3 0,0 0 0 16,0 0 4-16,-2 0-5 0,-3 0 5 15,1-1-4-15,-2 1 1 0,-3 0-3 0,1 0 2 16,-16 0 1-16,-1-2-4 0,0 2-3 16,0-2 1-16,-2 2-1 0,-3-2 5 0,-2 2 0 15,0 0-6-15,-5-2-2 0,-10 2 7 16,-1 0-3-16,-5-4-2 0,-2 3-3 0,-2 1 4 15,-3 0-4-15,0-2 5 16,0 2-4-16,-6-2 1 0,1 2 4 0,0 0-4 16,-2-2 2-16,-5 2-4 0,0 0 1 15,1 0 3-15,0-1-2 0,-3 1 3 0,-1 0 5 16,-7 0-8-16,10 0-4 0,-10 0 7 16,10-2-3-16,-10 2 3 0,8 0-4 0,-8 0 0 15,12 0 4-15,-12 0 2 0,3-2-5 16,-3 2-4-16,0 0 0 0,9 0-4 0,-9 0-12 15,0 0-24-15,0 0-29 0,8 0-38 16,-8 0-37-16,0 0-287 0,3-4 56 0</inkml:trace>
</inkml:ink>
</file>

<file path=ppt/ink/ink1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5:19.550"/>
    </inkml:context>
    <inkml:brush xml:id="br0">
      <inkml:brushProperty name="width" value="0.05292" units="cm"/>
      <inkml:brushProperty name="height" value="0.05292" units="cm"/>
      <inkml:brushProperty name="color" value="#FF0000"/>
    </inkml:brush>
  </inkml:definitions>
  <inkml:trace contextRef="#ctx0" brushRef="#br0">5224 5974 597 0,'0'0'86'16,"-2"3"-3"-16,2-3-12 0,-6 4-18 16,6-4-2-16,-3 2-5 0,3-2 3 0,0 0-1 15,-2 4-4-15,2-4-1 0,0 0 8 16,0 0 1-16,-2 3 0 0,2-3-2 0,0 0 0 15,0 0-2-15,0 0-1 0,0 0-7 16,7 5 3-16,-7-5-4 0,0 0 0 0,14-5-8 16,-3 3-4-16,1 1 2 0,3-3-8 15,7 0 3-15,-2 0-2 0,5 3-6 0,7-4 1 16,11 1-3-16,2 0 2 16,4-1-3-16,3 2-3 0,2 1-1 0,13-2 0 15,5 2-1-15,-3 0 1 0,4 0 0 16,1 2-5-16,1 0 1 0,3 0-2 0,2 2-1 15,0-2 3-15,0 0 1 0,-7 6-3 16,2-4 0-16,-3 1 2 0,2-1-3 0,-4 3 0 16,2-1 2-16,-13-3-3 0,10 2 0 15,-15 0 0-15,1-1 0 0,0-1 2 0,-5 1 0 16,2 0-2-16,-1 0 0 0,-5-2 0 16,4 0-1-16,-3 0 4 0,-2 0-1 0,-6-2-7 15,-8 0 4-15,1 0 1 0,-1 1-1 16,-2-1-8-16,1-1-12 0,-8 2-17 0,0-1-20 15,-2-1-35-15,-5 3-38 16,0-2-49-16,-2 2-333 0,-3-2-16 0</inkml:trace>
  <inkml:trace contextRef="#ctx0" brushRef="#br0" timeOffset="831.6">10569 5894 1266 0,'-15'2'-79'0,"5"-4"12"0,0 2 19 16,3 0 9-16,1 0 2 0,6 0 19 16,-10 2 5-16,1-2 10 0,9 0 10 0,-10 0 2 15,10 0 7-15,-6 0 3 0,6 0-3 16,-9 2 0-16,9-2-2 0,0 0 9 0,0 0-2 15,-8-2 10-15,8 2-5 0,0 0 9 16,0 0-3-16,-9 2-2 0,9-2-5 0,0 0-5 16,0 0 0-16,0 0 0 0,0 0 2 15,0 0-1-15,0 0-2 0,24 1-2 0,-14-1 1 16,3 2 0-16,4-2-3 16,3-2 5-16,3 4-6 0,9-2 0 0,0-2 3 15,11-1-3-15,11-1-3 0,-2-2-5 16,16 1 3-16,9 0 1 0,2-3-1 0,4 2-2 15,4-2-3-15,5 3 3 0,-2-2-4 16,7 1 5-16,20-2-6 0,-22 2 1 0,23-1-6 16,-24 2 3-16,0-1-8 0,3 4-4 0,-5-3-10 15,0 2-6-15,-7 3-10 0,-3 0-1 16,-7 0-7-16,-1-2-17 0,-19 4 1 16,-3-1-23-16,-4-1-1 0,1 2-20 15,-9-2-30-15,-12 4-169 0,-3-3 178 0</inkml:trace>
  <inkml:trace contextRef="#ctx0" brushRef="#br0" timeOffset="6920.24">12444 12041 777 0,'-7'0'-36'0,"7"0"6"16,-8 0 3-16,8 0 7 0,-10-2 1 0,10 2 9 15,-11 0 4-15,5-2 3 16,6 2 4-16,-13-2-1 0,13 2 11 0,-10-2 10 16,3 2 1-16,-1-1 4 0,0 1 5 15,-1 0 3-15,9 0 6 0,-13 0-1 0,3 1 8 16,3-1 2-16,4 0 7 0,-6 2-7 0,5-2-3 16,4 0-3-16,-12 4 6 0,5-2 1 15,7-2-2-15,-8 0 4 0,1 3-1 0,7-3-1 16,-5 2-2-16,5-2-4 0,-7 2 0 15,7-2-2-15,-5 2-2 0,5-2 5 0,0 0 0 16,-6 1 3-16,6-1-2 0,0 0-1 16,0 0 2-16,-2 4 0 0,2-4 1 15,0 0 6-15,0 0-3 0,8 4-1 16,-1-4 1-16,1 1-2 0,-1-1-1 0,1 4 2 16,2-2-4-16,4-1-1 0,-4 1 2 15,7-2-1-15,-3 4 2 0,10-2-2 0,-4-1-3 16,3-1 4-16,2 0-7 0,5 4 3 15,1-4 1-15,2 2-1 0,2-2 2 0,9 1-3 16,-1 1-1-16,2 0-1 0,-10 0-1 0,9 0-6 16,-8 0 3-16,-2-2-7 0,-1 1 6 15,-1-1-10-15,1-1 0 0,-4 1 3 0,6 0-4 16,-5 0-2-16,5 0-3 0,-4 1-5 16,0 1 0-16,3 2-1 0,-5-4 3 15,5-4 0-15,-2 8-7 0,1-3-2 16,-1-2 7-16,11-3-8 0,-7 4 5 0,-5 0-5 15,11-5 0-15,-5 3-2 0,-9-2 3 16,14 1-5-16,-7-1 2 0,-6 2-1 0,0 1 0 16,-2-1 1-16,-2-2-6 0,1 2 6 15,-3 1-2-15,-2-1 2 0,2-3 0 0,0 3-3 16,0-2-3-16,-3 2 9 0,4 1-4 16,-1-3-1-16,-2-1-5 0,3 3 6 0,-4-2-3 15,2 1-2-15,-2 1 0 0,3-3-3 16,-1 3 2-16,-2-2 5 0,3 1 2 0,-4 3-7 15,4-2 1-15,1-2 4 0,-6 3-2 16,5-3 3-16,-1 4-1 0,-4-2-3 16,6-2-2-16,-6 4 3 0,6-1 3 0,-6 1-4 15,4-2 3-15,-4-1 0 0,5 3-6 16,-6-2 6-16,6 2-5 0,-4-2 9 0,1 2-5 16,2 0-4-16,-1 0 2 0,4-2 6 15,-4 2-7-15,2 0 2 0,0 0-3 0,1 0 13 16,-4 2-10-16,5-2 0 0,-2 0-2 15,3 2 1-15,-3-2 0 0,0 0 3 0,0-2-5 16,1 2 4-16,1 0-4 0,-5 2 2 16,7 0 1-16,-2 1 1 0,5-1-1 15,-5-1 2-15,2-1 1 0,3 2-2 0,0 0-1 16,-3 0 2-16,3-2-2 0,0 4-2 16,8 1 1-16,-2-3-1 0,-5 0 4 0,3-1-2 15,11 3 1-15,-4-2 3 0,3-1 0 16,-9-1-8-16,-3 4 2 0,13-1 2 0,-12-1-2 15,3-2 5-15,5 4-2 0,-1-2-2 16,2-2-1-16,-5 0 2 0,-4 0-2 0,1 0 4 16,-3 3-7-16,3-1 8 0,-4 0-3 15,7-2 0-15,-6 2 2 0,9-1 0 0,-6 1 0 16,-5-2-3-16,-4 2 2 0,-2-2-3 16,-2 2-2-16,5-2 5 0,-3 2 2 15,-5-1-5-15,1-1 4 0,-2 0-2 0,0 4 2 16,-3-4-2-16,-1 0 1 0,1 2-4 15,-2-4 2-15,0 2-9 0,-4 2-4 0,3-2-7 16,-1 0-15-16,1 0-12 0,-3 0-17 16,0 0-27-16,1 0-25 0,-3 1-42 0,-6-1-50 15,12 0-68-15,-7 0-150 0,-5 0 2 16,7 2-151-16,-7-2-77 0</inkml:trace>
  <inkml:trace contextRef="#ctx0" brushRef="#br0" timeOffset="11872.5">7827 7396 1430 0,'0'0'-96'0,"0"0"25"0,0 0 18 0,0 0 12 16,0 0 1-16,0 0 11 16,3-2 5-16,-3 2 8 0,0 0-3 0,0 0 13 15,0 0-4-15,0 0 3 0,5-2 2 16,-5 2 7-16,0 0 3 0,4-1 1 0,-4 1 5 16,0 0 0-16,0 0 5 0,4-4-1 15,-4 4-7-15,0 0-4 0,0 0 12 0,0 0-5 16,7 0 0-16,-7 0-2 0,0 0-2 15,0 0 1-15,0 0-3 0,0 0 9 0,12 0-4 16,-12 0-3-16,6-2 7 0,-6 2-2 16,11 0 6-16,-11 0-1 0,13-3-3 0,-7 3 3 15,4 0-11-15,1 0 4 0,-3 0 3 16,5 0 5-16,-3 0 0 0,2 0-4 16,1 0-2-16,-2 0-4 0,2 0-1 0,2 0 8 15,-5 0-10-15,2 3 1 0,6-3 1 16,-4 0-3-16,-1 2-1 0,2-2 0 0,-2 0 4 15,2 2-2-15,2-2-2 0,3 2-3 16,-6-2 4-16,0 1-1 0,5-1 2 0,-1 0-9 16,0 2 11-16,1-2-3 0,2 2-4 15,-4-2 0-15,4 2 5 0,0 0-4 0,-1-2-2 16,4 1 2-16,-3 1-6 0,0-2 4 16,0 4 1-16,-1-3 0 0,7-1 1 15,-7 2-2-15,3-2-1 0,0 2 2 16,3 0 1-16,1-1-2 0,2 1 1 0,-5-2 1 15,4 2-3-15,-1 0 3 0,3 0 0 16,0-1-1-16,-3 1 1 0,5 0-3 0,-5 0-4 16,2 0 9-16,0 0-3 0,3-2 2 15,-2 1 0-15,-2 1-1 0,2 1 3 0,2-3-8 16,-2 2 8-16,0 0 1 0,0 0-10 16,4 0 7-16,-6-2-1 0,4 3 0 0,1-3 2 15,-1 2-4-15,2 0 0 0,7-1 6 16,1 1-4-16,3 2-5 0,-10-2 8 15,7 2-3-15,0-2-1 0,-6-1-2 16,6 2 3-16,-5-1-3 0,8 2 6 0,-1-1-1 0,1 1-3 16,0-2 3-16,2 1-10 15,1-1 5-15,-2 2 1 0,0-2-4 0,1 0 4 16,-8 0-1-16,5-1 4 0,7 1-5 16,-10 1-2-16,3-3 8 0,3 4-7 0,-4-4 0 15,-6 1 3-15,-4-1-2 0,1 0-7 16,9 0 7-16,-4 0 3 0,-8 0-2 0,1 0-3 15,1 0 2-15,-4-1 2 0,3 1 0 16,-2 0-3-16,-2 0-6 0,-2 0 16 0,3 1-11 16,-4-1 3-16,1 0 1 0,-1 2 2 15,0-2-3-15,-2 0 2 0,2 2-5 16,5 0 10-16,2 0-8 0,-4-2 2 0,2 2-1 16,-1 3-2-16,1-5 3 0,0 2-2 15,-2 0 3-15,2-2-4 0,-1 2 3 0,3-2-1 16,-3 2 0-16,-2-1-2 0,2-1 3 15,-3 0 1-15,3 2 3 0,-4-2-5 0,0-2 4 16,0 2-6-16,3 2 5 0,-1-4-5 16,3 1 3-16,-8 1 3 0,5 0 2 0,1-2-8 15,-4 0 8-15,-4 2-2 0,3-2 2 16,2 1-6-16,-1 0 1 0,-3-3 6 16,1 3-5-16,2-3-6 0,-1 4 0 15,0-2 6-15,1 2 0 0,-4-2-5 0,3 0 6 16,2-1-9-16,-3 1 7 0,3 2-6 15,-2-3-1-15,4 1 4 0,-2 1-9 0,2-1 3 16,3 0 2-16,0 0-7 0,-1 0 3 16,-4 2 0-16,3-2 3 0,0 2-5 0,-1-4 6 15,3 4-1-15,-3-1-4 0,1-1 3 16,-3 0-2-16,0 0 5 0,0 0-7 0,1 1 6 16,-5 1 5-16,-1-4 0 0,-1 4-3 15,4-2-5-15,1-1-3 0,-6 0 5 0,5 1 7 16,1 2-5-16,-6-2 3 0,4-2 0 15,-4 4 4-15,6-2 4 0,-6 0-20 16,5-1 12-16,-4 3-2 0,2-2 0 0,0 0 5 16,0 2-3-16,1-1-1 0,-4-1-6 15,3 2 10-15,-2-2-6 0,2 2 7 0,0 0-2 16,-4-2 0-16,6 2-1 0,1 0-8 16,-2-2 5-16,-3-1 5 0,5 1-8 0,-4 1 7 15,3 1-11-15,-2-2-4 0,0 0 4 16,2 0 2-16,3 2-2 0,-6-2 9 0,3 0-10 15,1 1 2-15,1-1 3 0,-4 0 2 16,1 0-1-16,2 0 0 0,-3-1-3 0,2 1 7 16,-2 2-7-16,0-2 8 0,0-3 0 15,-2 3-2-15,0 1-1 0,-4-1 2 16,1 0-1-16,-1 0-2 0,-1 0 5 16,3 2 6-16,-2-1-3 0,0 1-6 0,0-2 2 15,0 2-1-15,-1-2-2 0,0 2 8 16,-1-2-3-16,4 2 5 0,-2 0-8 0,4-3 1 15,-3 3 8-15,-1 0-3 0,9 0-9 16,-9 0 5-16,7 0-3 0,-1 0-4 0,1 0 6 16,2 0-8-16,-3 0 3 0,2 0-1 15,1 0 4-15,-2 0-3 0,1 0-2 0,2 0 4 16,-1-2-1-16,1 2 0 16,-2 0 0-16,0-2-9 0,2 0 3 0,-4 2-5 0,2-2 2 15,-1 1 3-15,1 1 2 16,-5-4-10-16,6 2 0 0,-6 2-5 0,6-1 1 15,-6-1-9-15,4 0-7 0,-4 0-16 16,4 0-81-16,-4 1 47 0</inkml:trace>
</inkml:ink>
</file>

<file path=ppt/ink/ink1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1:48.971"/>
    </inkml:context>
    <inkml:brush xml:id="br0">
      <inkml:brushProperty name="width" value="0.05292" units="cm"/>
      <inkml:brushProperty name="height" value="0.05292" units="cm"/>
      <inkml:brushProperty name="color" value="#FF0000"/>
    </inkml:brush>
  </inkml:definitions>
  <inkml:trace contextRef="#ctx0" brushRef="#br0">18357 18003 619 0,'1'10'87'0,"-1"-10"-28"0,0 0-30 0,0 0 4 16,0 0 1-16,0 0 4 0,0 0 11 15,0 0 0-15,-11 0-12 0,11 0 15 0,0 0-4 16,0 0 2-16,0 0-3 0,0 0 4 15,0 0-3-15,0 0-1 0,-2 3-7 0,2-3 3 16,0 0-7-16,0 0-1 16,0 0-6-16,0 0-1 0,0 0-1 0,12 2-6 0,-12-2 1 15,8 2 0-15,-8-2-6 16,8 2 1-16,-2-2 1 0,-2 2-4 0,5-2-3 16,-3 2 3-16,0-1 9 0,0-1 0 15,5 2 1-15,-5-2 1 0,4 3 0 0,0-3-3 16,-2 2-4-16,2-2 2 0,-1 0-1 15,-1 0 1-15,2 0-2 0,-1 0-6 0,1 0-4 16,-2-2 4-16,3 2-1 16,0-3 1-16,-1 3-5 0,1-2 2 0,1 1 1 0,1-1-1 15,-1 0-4-15,1 0 2 16,-1 0-2-16,1 0-1 0,2 0 5 0,-4 1-4 16,1-4 4-16,-1 4-7 0,-3-1 3 15,2 0-2-15,1 0 0 0,0 0 0 0,-3 1-5 16,2 1 6-16,1-3-3 0,-3 1 4 15,0 1-2-15,3-1-2 0,0 0 2 0,1 0 0 16,-1 0 1-16,-1 0-1 0,2 0-2 16,1-1 4-16,-1 0 4 0,3 0-3 0,-3-3 4 15,2 2-3-15,-1 1 4 0,-1 1-4 16,1-2 1-16,-1 2 1 0,1-2-2 0,2 2 1 16,0-2-2-16,-3 2-3 0,3 1 1 15,-3-1 1-15,3 0 4 0,-1 0 1 0,1 2-6 16,4-1-1-16,-2-1-2 15,-1 2 2-15,8 0-5 0,-6-3 3 0,7 3 4 16,-3 0-2-16,1 0-1 0,-1 0 2 16,4 0-4-16,0 0 2 0,-3 0-1 0,-1 0 0 15,1 3 2-15,2-3-4 0,-1 2 1 16,1-2 1-16,0 0 0 0,0 0-1 0,5 0 0 16,2 0 0-16,-4 1 2 0,2-1 1 15,2 0-1-15,-3 0-1 0,-4 0-1 16,5 2 2-16,-2-2 0 0,2 0 1 0,0 0-6 15,-8 2 5-15,3-2 0 0,7 2-2 16,-9-2 3-16,7 1-4 0,2-1 2 16,-5 2-4-16,1 2 1 0,0-2 4 0,4-2-2 15,0 2 4-15,-4-2-2 0,4 4-4 16,0-4 5-16,-1 2-6 0,0 0 5 16,12 0 1-16,-10-1-2 0,1-1-1 0,-1 2-1 15,-1 1 1-15,1-3 1 0,-1 0-3 16,2 0-1-16,-4 0 2 0,5 0 3 0,-5 1 0 15,5-1 0-15,-4 0-7 0,0 0 7 16,3 0 0-16,-5 0 1 0,5-1-5 0,-1 1 0 16,-3 0 2-16,6 0-2 15,-7 1 0-15,7-1 3 0,-5 0-1 0,5 2-1 0,-5-2 1 16,16 2-4-16,-14 0 4 0,-1-2 0 16,-1 1 0-16,0 1 0 0,1 1-1 15,1-1 2-15,-3-2 0 0,2 1 1 16,-3-1 0-16,0 0-2 0,3 0-1 0,-3 0 1 15,1 0 1-15,-2 0-2 0,0 0 2 16,-1-1 1-16,-1 1-1 0,0-2-2 0,0 2 0 16,0 0 2-16,-1 0 1 0,0 0 1 15,4-3-3-15,-4 3 4 0,5-2-6 0,-2 2 4 16,-4-1-4-16,6 1 2 0,-5-2-1 16,-2 2 6-16,0 0-6 0,-1-2 2 0,0 0 2 15,-5 2 3-15,-1 0-2 0,-4 0-4 16,1 0-2-16,1-1 4 0,-4-2-1 15,0 3-1-15,-2 0 3 0,-1 0-4 16,-7 0 3-16,13 0 2 0,-8 0-4 0,-5 0 0 16,12 0 0-16,-12 0 0 0,8 0 2 15,-8 0-1-15,6-2 0 0,-6 2-3 0,0 0-10 16,8-1-14-16,-8 1-28 0,0 0-31 16,6 0-50-16,-6 0-70 0,0 0-114 0,0 0-212 15,2-4-35-15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400"/>
    </inkml:context>
    <inkml:brush xml:id="br0">
      <inkml:brushProperty name="width" value="0.05" units="cm"/>
      <inkml:brushProperty name="height" value="0.05" units="cm"/>
      <inkml:brushProperty name="color" value="#E71224"/>
    </inkml:brush>
  </inkml:definitions>
  <inkml:trace contextRef="#ctx0" brushRef="#br0">1 45 6257 0 0,'0'-4'316'0'0,"0"-1"0"0"0,0 1 1 0 0,1 0-1 0 0,0 0 0 0 0,0-1 1 0 0,0 1-1 0 0,0 0 0 0 0,3-7 1 0 0,-1 11-258 0 0,0 1 1 0 0,-1 0-1 0 0,1 0 1 0 0,-1-1 0 0 0,1 1-1 0 0,-1 1 1 0 0,0-1 0 0 0,1 0-1 0 0,-1 1 1 0 0,0-1 0 0 0,0 1-1 0 0,0-1 1 0 0,0 1-1 0 0,0 0 1 0 0,0 0 0 0 0,0 0-1 0 0,-1 0 1 0 0,1 0 0 0 0,-1 1-1 0 0,1-1 1 0 0,-1 0 0 0 0,2 5-1 0 0,3 6 100 0 0,-1 1 0 0 0,7 24 0 0 0,-4-5 45 0 0,-2 1 0 0 0,-1 0 0 0 0,0 50 0 0 0,-11 104 375 0 0,3-131-438 0 0,-20 129 32 0 0,16-144-605 0 0,4-26-78 0 0,2-37-9353 0 0</inkml:trace>
</inkml:ink>
</file>

<file path=ppt/ink/ink1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6:22.246"/>
    </inkml:context>
    <inkml:brush xml:id="br0">
      <inkml:brushProperty name="width" value="0.05292" units="cm"/>
      <inkml:brushProperty name="height" value="0.05292" units="cm"/>
      <inkml:brushProperty name="color" value="#FF0000"/>
    </inkml:brush>
  </inkml:definitions>
  <inkml:trace contextRef="#ctx0" brushRef="#br0">1643 4250 178 0,'0'0'68'0,"0"0"-20"16,0 0 6-16,0 0-16 0,0 0-1 16,0 0 5-16,0 0-9 0,0 0 3 0,0 0 4 15,0 0 12-15,0 0-2 0,9-5-2 16,-9 5-6-16,0 0 9 0,10 0-2 15,-10 0-3-15,11 0 4 0,-11 0-1 16,12 0-1-16,-5 1 3 0,-7-1-5 0,17 0 1 16,-9 0-9-16,2 0-1 0,3 4 2 15,-1-4-9-15,3 0 1 0,2 0-4 0,0 0-1 16,4 0 2-16,-1 0-1 0,8 0-9 16,1-4 3-16,3 4-1 0,13-3-3 0,0 3 3 15,4-2-7-15,-3-1-2 0,4-1 2 16,2 0-8-16,3 3 5 0,12-4-1 15,3 1 5-15,4-2-11 0,-2 3 7 16,6-1-6-16,-1 1-3 0,2-1 5 0,1-1 7 16,3-1-10-16,-1 3 1 0,2-1 3 15,4-3-9-15,-6 2 8 0,4-1-7 16,0 3 8-16,2-4 1 0,-2 3-8 0,0-3 6 16,0 4-5-16,-4-3-1 0,-5 2 5 15,2 1-9-15,-4-4 5 0,2 2 2 0,0-1 4 16,-4-1-6-16,1 3-3 0,-6 0 0 15,1-2 0-15,1 2-4 0,-5-1 12 0,-10 1-9 16,-1 1 1-16,1-1 0 0,0 1 0 16,-3 1 5-16,-2 1-2 0,-2-1-2 0,-9 2-2 15,-9-1 2-15,2 1-19 16,-4-2-7-16,-3 2-16 0,-5-3-26 0,-3 3-28 16,-2 0-21-16,-3 0-38 0,-1-2-252 15,0 4 80-15</inkml:trace>
  <inkml:trace contextRef="#ctx0" brushRef="#br0" timeOffset="983.65">1135 5388 1054 0,'0'0'-34'0,"0"0"15"16,0-7 6-16,0 1 16 0,2 4 11 15,1-3 12-15,-1 3 5 0,-2 2 7 0,6-10 2 16,-4 6 6-16,5-1-7 0,-2 0-3 16,0 0-2-16,3-1 5 0,5 2-11 0,-4-1 4 15,3 1-2-15,1-1-6 0,2-2 6 16,3 4 0-16,1-3-2 0,4 1-2 0,2 1-3 15,2-2 0-15,15-2 0 0,1 3-5 16,-1-3 2-16,4 3 0 0,0-1 1 16,2 1-1-16,6 1-4 0,-1-2-5 15,1 2 1-15,16-2 1 0,-15 4 0 0,19-2 1 16,-2 3-4-16,4-3 0 0,-2 2-4 16,1 1 4-16,2-1-2 0,3 2-2 0,1-2-3 15,-6-1 0-15,2 2 4 0,1 1 4 16,-1 1-6-16,0-1 2 0,-2-1 0 0,2-1-3 15,0 2-4-15,-2 0 0 0,-2 0 4 16,3-2-1-16,-5 2-15 0,-12-2-3 0,-2 2-10 16,0 0-7-16,-3 0-5 0,-4 0-18 15,-2 2-9-15,-1-2-34 0,-12 0-9 0,-3 2-29 16,-9 0-33-16,0-2-227 16,-4 4 93-16</inkml:trace>
  <inkml:trace contextRef="#ctx0" brushRef="#br0" timeOffset="1716.16">2693 5917 1067 0,'0'0'-9'0,"-9"2"15"15,9-2 1-15,-6 0-9 0,6 0 9 0,-4 5-3 16,4-5 12-16,0 0 16 0,0 0 7 15,0 0 1-15,0 0 11 0,10 4-4 0,-10-4-2 16,15 0 7-16,-3 2 3 0,1-2 2 16,4 2 1-16,0-1 2 0,3-1-6 15,8 0 1-15,-4 0 5 0,6 0-5 16,2 2-6-16,13 1 0 0,-2-3 0 0,1 0-5 16,4 0-1-16,-1-3-1 0,1 3-3 15,3 0 3-15,-3 0-6 0,2 0-1 0,2-2-7 16,1 2 3-16,1 0-2 0,1-1-1 15,12-1-8-15,-10 0 2 0,2 2-4 0,12-1-3 16,-1-2-1-16,-3-2 1 0,0 3 0 16,-8 0-1-16,-5-2-6 0,13-1 3 15,0-2-2-15,0 2-3 0,3 1 1 16,-16-1 1-16,14-1-3 0,-16 3 4 0,3-1-4 16,-3 2 2-16,-2-3-5 0,2 5 0 15,0-1 7-15,-7-1-10 0,4 0 1 0,-3 0 1 16,-2 2 1-16,-6 0 0 0,-6 0-3 15,-2 0 4-15,5 0 3 0,-5-2-3 0,-2 4 1 16,1-2-5-16,1-2 2 0,-3 4-1 16,-2 0 4-16,3-2-5 0,1 2-1 0,-6-4 3 15,0 2-2-15,2 0 0 0,-4 0 1 16,2 0 1-16,0 0 1 0,-1 0-2 0,-2 0-2 16,0 2 3-16,-3-2 1 15,-3 0 1-15,0 0 6 0,-1 0-11 0,0 2 1 16,-5-2-1-16,0 0-3 0,-1 0 1 15,-7 0 0-15,13 0-6 0,-8 0-4 0,-5 0-11 16,9 0-15-16,-9 0-13 0,8 0-16 16,-8 0-25-16,11-2-26 0,-11 2-38 0,0 0-45 15,6 0-82-15,-6 0-248 0,0 0-37 16</inkml:trace>
  <inkml:trace contextRef="#ctx0" brushRef="#br0" timeOffset="3488.07">3104 6886 1312 0,'0'0'-74'0,"0"0"17"0,0 0 20 16,-4-3 12-16,4 3 4 0,0 0 3 0,0 0 18 15,0 0 1-15,0 0 7 0,-2-5 6 16,2 5-1-16,0 0 4 0,0 0 8 0,0 0-8 16,0 0 4-16,8-3-5 0,-8 3 3 15,11-4-1-15,-3 2-2 0,1 2 2 0,3-4 1 16,1 2-7-16,7-2 5 0,4 1 5 16,5-1-4-16,17-4 0 0,2 1 2 0,-1-1-1 15,5 1-4-15,11 0 0 0,2-7 1 16,1 2-6-16,1 6 1 0,1-3 0 0,0 4 0 15,1-1-3-15,-2-2 3 16,5 3-6-16,-1-3 8 0,-4 3-4 0,2-1-1 16,1-1-2-16,5 1 0 0,-3 0 1 15,2 0 4-15,-1 3-1 0,2-1-4 0,3-1 1 16,-2 3 5-16,1-5-6 0,0 4 5 16,0-3 1-16,-2 4-7 0,0 0 3 0,-3-5 3 15,-3 4-2-15,1-1 2 0,-3-4 1 16,-2 2-1-16,-13 6-6 0,1-2 3 0,-1 0-4 15,-2 0-3-15,-1 1 4 0,-3 1-2 16,-2-2-3-16,-6 2 2 0,-5-2-4 0,11 0-9 16,-2 0-10-16,-7 2-1 0,-3-1-9 15,1-1-13-15,-1 0-18 0,2 0-17 16,-3 2-23-16,-1-5-30 0,-3 3-66 0,-2 1-162 16,-8 1 128-16</inkml:trace>
  <inkml:trace contextRef="#ctx0" brushRef="#br0" timeOffset="4715.54">2487 7483 905 0,'-3'-2'-31'15,"3"2"15"-15,0 0 11 0,0 0 8 0,0 0 2 16,0 0 2-16,0 0-1 0,0 0 1 16,0 0 13-16,0 0 1 0,0 0-5 0,0 0 9 15,0 0-7-15,0 0 7 0,0 0-1 16,27 0-1-16,-19 0-8 0,4 0 5 0,1 0 0 15,4 0 5-15,-1 0 1 16,6 2 3-16,5-5-1 0,-2 3 3 0,7-2-2 16,-4-2-3-16,17 1 4 0,-1 2-5 15,-6-1-1-15,8 0 3 0,-2-2-6 0,2 4 2 16,0-2-3-16,1-2 3 0,-2 3-10 16,2-5 5-16,1 5-7 0,-2-1 5 0,4 0-4 15,-1 0 0-15,-5 0-6 0,0-3 7 16,4 4-10-16,-4-1-1 0,3 0 4 0,-6-2 2 15,3-1 3-15,1 1-4 0,0 1 0 16,0-1-5-16,-1 1-2 0,0-1 7 0,-2 1-5 16,2-1-2-16,1 0 10 0,-3-1-5 15,-1 3-1-15,-7-1-1 0,8 1 2 16,-7 0-7-16,-1 2 6 0,-3-2-2 0,1 0-1 16,12-3 2-16,-6 5-3 0,-5 0 7 15,12 0-5-15,-8 0 2 0,-2 0-1 0,8-2 3 16,1 1 0-16,-9 1 2 0,-1-2-1 15,-3 0-2-15,1 2-2 0,0 0 3 16,-1-4-2-16,-2 3 0 0,-1-1 7 0,1 0-6 16,3 0 5-16,-5-1-1 0,1 1-2 0,-2 0 3 15,0 0 3-15,-5 0-4 0,1 1 3 16,2-1-4-16,-5-2-1 0,3 3-2 0,-5-1 0 16,1 0 3-16,-4 2-2 0,3-2-6 15,-3 2 9-15,1 0-2 0,-3 0 0 0,1-1-2 16,-2 1 0-16,0-2-2 15,1 2 4-15,1 0-2 0,-3 0-2 0,0 0-8 16,4-2-5-16,-4 0-6 0,0 2-16 16,-2 0-16-16,4 0-20 0,-7-2-30 0,3 2-37 15,-8 0-62-15,12-1-252 0,-7 1 44 16</inkml:trace>
  <inkml:trace contextRef="#ctx0" brushRef="#br0" timeOffset="27992.05">6239 7474 1156 0,'0'0'-46'0,"-5"-4"15"0,2 2 2 0,3 2 9 15,-6-4 11-15,6 4-9 0,-2-4 17 16,2 4-2-16,0 0 9 0,-6-2 3 0,6 2 18 16,0 0 6-16,0 0 17 0,0 0 9 15,-3-3 12-15,3 3 17 0,0 0 15 0,0 0 5 16,-2-4 8-16,2 4 1 0,0 0-2 15,0 0 8-15,0 0-12 0,0 0-10 16,0 0-11-16,0 0-2 0,0 0-1 16,0 0-4-16,2 17 2 0,-2-9-8 0,0 3-1 15,0 0 3-15,0 5-13 0,0 6-4 16,0-1-4-16,-2 18 0 0,1 1-9 0,-6 4-2 16,3-1-6-16,-2 2-1 0,-1 3-5 15,5-2 0-15,-6-2-6 0,2 2 1 0,-1 0 2 16,0-3-8-16,2 2 2 0,-2-2-4 15,6-1-3-15,-6-4-4 0,5 1 5 0,-1-7-9 16,2-5-1-16,-1-1-4 0,0 0-7 16,2-5-15-16,0 0-15 0,-3-3-18 0,3-3-19 15,0 0-26-15,0-6-29 0,0 1-28 16,0-1-39-16,0-3-56 0,3-2-100 16,1-1-97-16,-4-3-196 0,0 0-136 0</inkml:trace>
  <inkml:trace contextRef="#ctx0" brushRef="#br0" timeOffset="29087.05">6194 7615 1648 0,'0'-6'-63'0,"0"1"17"0,0 0 12 16,0 5 10-16,0-8 21 0,0 4 9 15,4-2 11-15,-4 3 7 0,2-2 16 0,4 0 6 16,0-1 3-16,1 3 5 0,-1-3 1 16,7 0 0-16,-5 0-3 0,5 1 2 0,2 0 1 15,3-1-7-15,-1 0 3 0,5-1-5 16,-4 0-6-16,5 0 1 0,3-1-2 0,-4 3 1 15,4 0-2-15,-1-4-5 0,0 2-3 16,2 1-8-16,-2 1 1 0,2 0 1 16,11-6-2-16,-8 6-7 0,-1-1 4 0,4-3 0 15,-1 2-6-15,-5-2 1 0,3 6 1 16,5-6-7-16,3 0-4 0,-11 3-5 0,-2 1 2 16,1 2-1-16,2-3-1 0,-10 4 3 15,5-1-4-15,-6 1-4 0,-2 0 0 0,4-1-1 16,-4 3-1-16,-1-2 5 0,-2 2-2 15,-1 0 1-15,-3 0 1 0,3 0-3 0,0 0 3 16,-3 0 0-16,0 2 3 0,1-2 1 16,-3 3-4-16,3-3 1 0,-3 2 2 0,2 0-3 15,-2 0-3-15,0-1 8 16,1 3-5-16,1 0 5 0,-4-1 1 0,3 6 4 16,-3-5 1-16,0 8 2 0,1 1 8 15,-4-3-2-15,1 5 1 0,1 1-1 0,-3-2 7 16,0 5-3-16,2 0 0 0,-2 0-1 15,0 3 2-15,-2-3 0 0,2 4-2 0,-3 6 4 16,1-3-3-16,2 5 4 0,-1-3-3 16,1 0-1-16,-5 0 6 0,3 1 3 0,0-1-5 15,2 0-3-15,-3 2 1 0,2-1 0 16,-3-1-1-16,1-1-2 0,1 1 9 0,0-1-7 16,1 0-2-16,-4-2 1 0,3 0-1 15,2-2-6-15,-2 1 4 0,-1-3-5 16,1 0 4-16,2-1-5 0,-1-1-1 0,1-3 2 15,-2 2-5-15,-1-4-1 0,1 1 7 16,2-4-10-16,0-1 1 0,0-1 10 0,0 0-11 16,0 1-1-16,0-2 2 0,0-1-1 15,2-1 3-15,-2 0 1 0,0-1-7 0,0 0 12 16,-2-1-11-16,2 0 13 0,0-4-14 16,0 8-6-16,-2-5 8 0,2-3 2 0,0 7-7 15,0-7 3-15,2 3-2 0,-2-3-4 16,0 5 1-16,0-5 2 0,0 0 3 0,-2 6-4 15,2-6 1-15,0 2 0 16,0-2-2-16,-4 6 3 0,4-6 1 0,-4 4-2 16,-1-1 3-16,3 0-4 0,-4 1 5 15,0-1 0-15,-2 3 3 0,0-1-2 0,-5 1 2 16,-2 1 7-16,-4-1-6 0,0 1 6 16,-7 3-6-16,4 0 0 0,-1-1 10 0,0-1-2 15,-11 3 4-15,7-4-1 0,2 1 4 16,0-2 4-16,-3 1-3 0,3-3 5 0,-2 2 0 15,-1-1 3-15,1 0-1 0,0-2-1 16,-1-1-3-16,-1 0 0 0,2 2 5 0,-3-4-7 16,-1 2-8-16,-1-2 4 0,0 0-7 0,2 0 2 15,0 0-2-15,0-2-1 16,1 2-2-16,4 0 1 0,-3-2-6 0,1 2 4 16,4 0-1-16,-2 0 6 0,0 0-11 15,2 2-1-15,-2-2-6 0,-1 2-10 0,3-2-6 16,5 1-2-16,-6-1-9 0,9 2-15 15,1-2-16-15,0 2-4 0,1-2-19 0,0 0-16 16,0 2-16-16,3-2-28 0,0-2-28 16,2 2-36-16,-4 0-50 0,4-2-107 0,2 0-47 15,2 1-154-15,-3-1-69 0</inkml:trace>
  <inkml:trace contextRef="#ctx0" brushRef="#br0" timeOffset="29888.05">7347 8126 1484 0,'-1'1'-54'0,"1"-1"32"0,0 0 18 16,0 0 21-16,0 0 19 0,0 0 16 15,0 0 12-15,8 4 3 0,-8-4 6 0,13 0-3 16,-5 0-1-16,4 0-1 0,3-2-3 16,0 2-1-16,2-2-1 0,2 2-3 0,2-1-3 15,9 1-5-15,-1-1-2 0,0-1-5 16,5-1-3-16,10-1-2 0,-1 0-5 0,0 1-4 15,3-1-1-15,0 1-7 16,1-1 0-16,-2 1-4 0,2-2-1 0,-2 1-5 16,0-2-5-16,1 5-2 0,-2-3-8 15,-4 0-6-15,2 1-10 0,-2-4-6 0,-3 3-6 16,-7 1-14-16,10-1-6 0,-6 0-17 16,-3 1-21-16,-4-1-26 0,2 0-28 0,-1 3-27 15,-3-4-49-15,0 3-357 0,-8 2-76 16</inkml:trace>
  <inkml:trace contextRef="#ctx0" brushRef="#br0" timeOffset="30869.04">1391 8998 1444 0,'0'0'-64'0,"0"0"21"0,-3-3 28 16,3 3 11-16,-2-4 18 0,2 4 6 0,0 0 18 16,0-6 9-16,0 6 8 0,0 0 11 15,0 0 3-15,3-5 1 0,-3 5 3 16,0 0-2-16,2-7 2 0,1 6 0 15,-3 1-2-15,8-4 2 0,-6 2-2 0,5-1-9 16,-2 1-1-16,5 0-6 0,0-3-2 16,2 3-5-16,5 1 4 0,6-4-6 0,2-2 13 15,5 2-11-15,10-2 11 0,2 2-7 16,3-6-6-16,2 9-5 0,1-5-2 0,3 5-7 16,-1-1-2-16,3 1 1 0,-1 0-3 15,3 2-4-15,-1-2-3 0,-1 4-2 0,1 0-9 16,-1-2 4-16,-3 3-15 0,0 1-7 0,0-2-2 15,-3 3-2-15,1-3-5 16,-4 2-6-16,0-1-2 0,2-3-3 0,-4 5-6 16,-4-3-3-16,4-2-9 0,-5 0-5 15,-7 0-11-15,2 0-11 0,-1-2-11 0,-4 4-17 16,3-2-23-16,-5 0-26 0,-4-2-38 16,-2 2-78-16,0-1-344 0,-4 1-108 0</inkml:trace>
  <inkml:trace contextRef="#ctx0" brushRef="#br0" timeOffset="35192.46">4889 8964 1516 0,'0'0'-88'0,"-9"-1"18"0,9 1 22 16,0 0 23-16,-5-2 19 0,5 2 10 0,0 0 10 15,0 0 13-15,0 0 7 0,-10 0 5 16,10 0-1-16,0 0 3 0,0 0 1 0,0 0 3 15,0 0-5-15,0 0 2 0,0 0-6 16,0 0 4-16,0 0-8 0,0 0 1 0,-4-4-2 16,4 4-5-16,0 0-1 0,0 0-1 15,0 0 0-15,0 0 1 0,0 0-6 0,0 0 4 16,13-5-2-16,-10 2 4 0,6 2 2 16,-1-1 2-16,3 1 0 0,1-5 6 15,5 5 2-15,0-3-1 0,6 0-3 0,-1 3 0 16,4-3 0-16,4 2 1 0,-1 1-2 15,13-6-1-15,-2 3 1 0,6 3-5 0,-2 1-1 16,3-1-4-16,-2-2-3 0,7-1 1 16,-5 6-3-16,1-4 0 0,5 0 1 0,-2 0-6 15,-1 1 0-15,2 1-7 0,1-2-4 16,-3 2-5-16,0 0-6 0,1-2-6 16,-3 2-3-16,0-4-4 0,-1 3-2 15,0 1-3-15,-4-6-5 0,-1 3-5 0,-7 1-7 16,-1 0-3-16,-2-1-5 0,-3 1-14 15,2 2-10-15,-3-4-12 0,-1 3-23 0,-2-1-25 16,-4 0-31-16,0 0-68 0,-2-2-247 16,-5 3 12-16</inkml:trace>
  <inkml:trace contextRef="#ctx0" brushRef="#br0" timeOffset="36467.47">2111 9941 1233 0,'0'0'-62'0,"9"-2"15"0,-5 1 17 16,2-3 14-16,0 1 6 0,3 2 10 16,-3-1 8-16,1-2 10 0,-1 0-1 0,3 0 10 15,-4 3 2-15,8-3 2 16,-4 0 7-16,-1 2 1 0,2-1 6 0,-1-2-4 15,4 2 3-15,-1 1 2 0,1-2 1 16,-1 0-1-16,3 2 2 0,3-3-4 0,-3 3-2 16,7 0 0-16,-2 1-2 0,3-1-4 15,7 2-3-15,-1-2 0 0,16-3-1 0,0 5-2 16,2-2-5-16,3 4-1 0,3-2-2 0,-1 3-3 16,3-3 0-16,14 2-2 0,-12 0-1 15,-1-4-2-15,16 2 0 0,-16 2 0 0,14-4-5 16,-14 2 3-16,11-5-1 15,-12 3-6-15,2 1 3 0,10-3 1 0,0 0-1 0,-10 4-5 16,1-2 6-16,11-1-6 0,-1-2 4 16,1 4-2-16,1-1-2 0,-6-3 2 15,4 0-2-15,-14 3 2 0,1-1-4 16,3 3 1-16,9-2 0 0,-10 0 2 0,0 2-2 16,0 0 1-16,-1 2-1 0,-4-4 2 15,3 4 1-15,-3-2-4 0,2 4 0 0,-4-1 1 16,0 0-4-16,0-1 3 0,-1 3 2 15,-6-3-3-15,6 2 0 0,-11-2-6 0,6-1-9 16,-4 5-11-16,-9 0-14 0,-1-5-9 16,-1 4-12-16,-4-3-19 0,-2 2-31 15,0-1-33-15,-6 1-67 0,0-4-300 0,-2 3-15 16</inkml:trace>
  <inkml:trace contextRef="#ctx0" brushRef="#br0" timeOffset="38295.61">8166 10499 1344 0,'0'0'-17'0,"0"0"28"16,0 0 12-16,0 0 26 0,-5-4 15 0,5 4 17 15,0 0 6-15,0 0 5 0,0 0 4 16,0 0 1-16,-7-1-2 0,7 1-6 0,0 0-2 15,0 0-5-15,0 0-4 0,0 0-10 16,0 0-3-16,0 0-7 0,0 0-3 0,0 0-7 16,0 0-3-16,0 0 1 0,0 0-6 15,0 0-5-15,0 0 1 0,0 0-2 0,0 0-4 16,21 3-3-16,-13-5-7 0,-8 2 0 16,15 0 0-16,-7-1-2 0,2 1-1 0,5-4-1 15,-2 2-4-15,2 1-1 0,-1-1-3 16,1 0 6-16,2 0-7 0,0 0 4 15,2-1-3-15,-5 1 3 0,9-2-5 0,-1 3-3 16,-2-1 2-16,3-2-2 0,3 2 1 16,2-3 0-16,-2 3 0 0,3 1-4 0,3-1 1 15,13-2-5-15,-10 6 3 0,-2-4-3 16,-3 4 2-16,6 0-12 0,-5 0-6 0,-2-2-6 16,3 3-8-16,-3 2-7 0,0-1-10 15,1 0-11-15,-5 1-12 0,0-1-16 0,-3-3-15 16,-6 5-25-16,-2-3-29 0,1-1-30 15,-4 3-24-15,2 1-70 0,-7-3-284 0,1 1-68 16</inkml:trace>
  <inkml:trace contextRef="#ctx0" brushRef="#br0" timeOffset="39604.28">2332 11183 1399 0,'0'0'-84'0,"-9"0"23"0,9 0 24 16,0 0 2-16,0 0 17 0,-10-2 8 0,10 2 10 16,0 0 13-16,-8 0 10 0,8 0-2 15,0 0 5-15,0 0 6 0,0 0 4 16,-7-2 3-16,7 2 4 0,0 0-1 0,0 0-6 16,0 0-1-16,0 0 1 0,0 0 0 15,0 0 1-15,0 0 2 0,0 0-2 0,0 0 11 16,0 0-2-16,0 0 0 0,27 0-2 15,-15 0 6-15,-4 0-3 0,2 0 2 0,2 0 0 16,3 0-1-16,2-1-7 0,1-1 5 16,4-1 2-16,1 3-3 0,0-2 0 0,6 0-7 15,1 4-1-15,2-4 1 16,11-1-3-16,1 3-7 0,1-4 0 0,0 4-5 16,0 0 2-16,3 0-3 0,-2-2-3 15,2 4-3-15,-1 0-2 0,-3 0-5 0,2-2 1 16,1 1-1-16,-12-1-12 0,-2 2-1 15,-1-2-12-15,0 4-2 0,-2-4-7 0,2 0-3 16,-2-2-11-16,0 2-14 0,-5 0-7 0,0-2-5 16,-3 2-15-16,3 0-16 0,1-2-17 15,-5 1-15-15,0-1-37 0,0 2-42 0,-5 0-333 16,1 0-44-16</inkml:trace>
  <inkml:trace contextRef="#ctx0" brushRef="#br0" timeOffset="71731.64">21303 5029 1350 0,'0'0'-48'16,"2"-5"28"-16,-2 5 24 0,0-4 2 0,0 4 9 16,2-4 10-16,-2 4 7 0,0 0 12 15,0 0 5-15,0 0 5 0,0 0-1 16,0 0 2-16,0 0-7 0,0 0-1 0,0 0-7 15,0 0-3-15,0 0 1 0,0 0-4 16,0 0-1-16,0 13-1 0,0-4-2 0,0 5 2 16,0 0-3-16,-2 4-2 0,0 5 0 15,2 3-3-15,-5 2 2 0,3 10-2 0,1 1 2 16,-4 1-2-16,-2 0-4 0,4-2 0 16,-4-2 0-16,3-4-5 0,0 6 4 0,0-8-2 15,-1-5-2-15,5-4-3 0,-3-3 0 16,0 1-3-16,1-4 3 0,0-2-1 15,2-1 1-15,-2-1 12 0,2-4 16 0,0-2 3 16,-2-1-2-16,2-4-3 0,0 0-3 16,0 0-5-16,2-23-2 0,0 7-3 15,-2-10-7-15,4-4 0 0,2-16-4 0,1-11-3 16,-1-3-2-16,5-10-3 0,-3 2 2 16,0 1-5-16,3-2 2 0,2 3-1 0,-3 5-3 15,3-2 0-15,-5 17 0 0,3 3-1 16,-3 3-3-16,-2 6 3 0,0 8 0 0,-1 5 0 15,-2 6 3-15,4 4-6 0,-4 1-4 16,0 2-1-16,-1 5 1 0,1 3 3 0,-3 0 2 16,0 0-2-16,7 16 1 0,-7-4 2 15,3 1 5-15,4 4-5 0,-5 2-1 16,1 2 4-16,0 1-3 0,6 4 0 16,-6-4 4-16,6 3-3 0,-3-1 2 0,4-2-2 15,2 9 4-15,0-6-2 0,1-6 1 16,-5-5-1-16,2 1 1 0,1-3 3 0,-1-3-1 15,-2-2 3-15,3-1-1 0,0-2-2 16,2-4 4-16,-1-4 2 0,1 0 1 0,1 0 0 16,1-1 0-16,-1-2 4 0,1-2 1 15,0 4 2-15,-5-1-3 0,1 3 1 0,-3-1-4 16,0 2-2-16,1 2 1 16,-3 0-4-16,3 2 4 0,-3 4 0 0,1-1 5 0,-2 6-3 15,0-2-1-15,0 3 4 0,-2 4-5 16,4 2 1-16,-3-2-4 0,0 4 4 15,2-3-1-15,-2 6 0 0,-2-4-4 0,3-1 4 16,-1 2 0-16,0-1-21 0,0 0-22 16,3-2-17-16,-6-1-22 0,6-2-28 0,-1-1-39 15,1-3-53-15,-2-3-49 0,9 2-81 16,-2-1-103-16,4-1-126 0,4-4-52 0</inkml:trace>
  <inkml:trace contextRef="#ctx0" brushRef="#br0" timeOffset="72184.64">22566 4847 1408 0,'0'-4'-35'16,"0"-3"15"-16,-1 2 19 0,-2 1 23 15,3 1 15-15,-2-2 16 0,2 5 1 0,-7-6 0 16,7 6 1-16,-3-4-4 0,-2 4-2 16,5 0-7-16,-12 0 1 0,4 0-6 0,-4 2 4 15,0 4 0-15,-3 1-2 0,2 2 0 16,-1-2 4-16,-2 5-3 0,-1 1-2 16,0 2 1-16,-1-2 2 0,6 0 0 15,-1 1-5-15,1 0-4 0,4 2 4 0,0 1-4 16,1-1 2-16,0 0-5 0,7-4 1 15,0 6 1-15,5-2-5 0,2 2 2 0,3 0 0 16,2 0-4-16,3-2 1 0,6 8 1 16,4-2-6-16,1-3 3 0,-1 2 4 0,2 0-6 15,-2 0 1-15,-4-1-1 0,-2-3-2 16,-4-2-1-16,-2 3 5 0,-1-4-7 0,-6 0 2 16,3 3-1-16,-8-4-3 0,-1 0-1 15,0 0 0-15,-3 5 3 0,-6-5 0 0,-5 0-9 16,-3 0-14-16,-7-2-25 15,1-1-39-15,0-2-38 0,1-6-60 0,-2-4-76 16,8-1-163-16,-1-4-256 0,0-6-159 16</inkml:trace>
  <inkml:trace contextRef="#ctx0" brushRef="#br0" timeOffset="72927.64">23208 5045 1670 0,'-6'-5'-46'0,"6"5"25"0,-4-2 17 16,4 2 7-16,0 0 5 0,-6-2-1 15,6 2 8-15,0 0 8 0,-7 13 8 0,5-3 8 16,-1 5 8-16,-2 2 2 16,-2 2-1-16,4 5-1 0,-4 3 0 0,-1 7-3 15,1 2-1-15,4-6-4 0,0-1-4 16,1-1-2-16,2 1-2 0,-2-1-3 0,-3-1-4 15,3-3-2-15,2-4-3 0,0-1 1 16,-1 1-3-16,-1-1-5 0,2-6-9 0,-3 0-5 16,3-5-7-16,-2-1-15 15,4-3-20-15,-2-4-17 0,0 0-11 0,0 0-9 0,0-19 4 16,0 4 8-16,3-6 4 16,-1-8 3-16,-1-10 4 0,8-6 8 0,-3-14 22 0,5 0 11 15,-1 5 17-15,-4 8 11 0,3 5 5 16,-5 0 19-16,2 9-2 0,0 1 8 15,-4 8 5-15,3 3 4 0,-3 3 2 16,2-1 4-16,-2 0-2 0,3 7-1 0,-1-7-4 16,0 7-2-16,-2-1-7 0,5 1-3 15,-2 1-2-15,4 1-4 0,-3 0-4 0,3 2-3 16,1-2 0-16,3 5-4 0,-3 2-5 16,5-1-1-16,0 1-3 0,0 4-1 0,1 1-3 15,-2-1-7-15,1 4-5 0,2 1-1 16,-6-2-5-16,-1 4 1 0,1 0 2 0,-3 0-4 15,-1 2 1-15,-4 1 3 0,2 1 0 16,-3-3 2-16,-2 6-1 0,-2-3 1 16,-3 3 4-16,2 0 0 0,-2 2 2 15,-1-2-1-15,0-2 0 0,-3 4 0 0,5-2 1 16,0 0 0-16,-1 1 2 0,4-2 2 16,-1 0 0-16,2-1 2 0,2 3 2 0,2-1-3 15,5 2 6-15,1-2-7 0,8 9-2 16,6-2-8-16,3-2-19 0,2-1-36 0,5-1-36 15,-2 0-44-15,-1-2-38 0,5 0-75 16,-7-1-301-16,2-1-56 0</inkml:trace>
  <inkml:trace contextRef="#ctx0" brushRef="#br0" timeOffset="73940.64">21611 6351 1421 0,'0'0'-57'0,"0"-3"26"0,0 3 12 15,3-6 11-15,-3 6 20 0,0 0 10 0,0 0 15 16,0 0 6-16,0 0 8 0,0 0 10 16,5 18 5-16,-2-9-2 0,-1 4 0 0,0 4-1 15,0 3 3-15,-2 10-1 0,-2-1-4 16,0 13 1-16,-5 3-2 0,4 2-7 16,-4 1 0-16,-1-3-6 0,-1 0-8 15,-4-3 1-15,7-3-4 0,-3-1-3 0,-1-4-3 16,4-5-2-16,-3-8-4 0,6-5-2 15,-2-3 2-15,3-1-3 0,-2 0 7 0,2-5 11 16,0 1-11-16,0-5 0 0,2-3-5 16,0 0-3-16,0 0-2 0,-2-24-3 0,4 5-2 15,2-6-4-15,2-19-4 0,4-12-1 16,3-3-1-16,-1 1-1 0,5-1 1 0,-2 7 0 16,-4 7 5-16,1 6-9 0,-1 3-2 0,0 2 1 15,-6 9 1-15,2 6 0 0,-1 2-1 16,1 1 4-16,-3 2 2 0,-3 4-4 15,4 2 3-15,0-2-2 0,-3 5 3 16,0-3-1-16,-1 3 1 0,2 1-3 0,-1 2-1 16,-2 2 3-16,0 0 1 0,0 0 0 15,10 8-2-15,-3-5-2 0,-4 3 3 0,4-1-1 16,0 3 1-16,1 0 0 0,-2-1 1 16,5 0 0-16,-1 1-4 0,-2-2 10 0,2 0-8 15,4-1 1-15,-4 0 3 0,1-4-4 16,-1-2 3-16,7 1-1 0,-4-5 0 0,4 0-1 15,-1-3-2-15,-2 0 2 0,6 1 1 16,-5-2-1-16,-1 1-2 0,2-2 1 16,-2 3-1-16,-2 1 1 0,-1 1-2 15,-6 1 2-15,5 2-5 0,-5 2 3 0,2 4 2 16,-4 0 4-16,4 5 2 0,-4 3-4 16,-1 5 7-16,-4 5-2 0,2 4 4 0,-7 13-5 15,4 4 5-15,0-1-4 0,-4 5-3 0,5-3 5 16,2 0-1-16,0-2-8 0,7-3-23 15,-5 1-33-15,1-2-38 0,7-2-55 0,-5-10-55 16,2-5-86-16,1 0-137 0,2-6-182 16,2-3-106-16</inkml:trace>
  <inkml:trace contextRef="#ctx0" brushRef="#br0" timeOffset="74536.64">22545 6439 1649 0,'0'0'6'0,"-2"-4"11"16,2 4 11-16,0 0 1 0,-5-4 14 0,5 4 14 15,0 0 3-15,0 0 4 0,0 22 6 16,-1-8-3-16,-1 5-4 0,0 7 0 0,-3 2-4 16,2 13 0-16,-2 4-8 15,3-6 6-15,-3 1-16 0,5 2-2 0,-2-10 3 0,2-3-11 16,0-2-9-16,0 0-5 0,2-5-15 15,-2-1-10-15,0-6-13 0,3 0-11 16,-3-5-10-16,2-2-25 0,-2-3-8 0,0-5-16 16,0 0-8-16,0 0 4 0,0-21-2 15,0 6 15-15,-2-15 11 0,2-15 14 0,2-5 15 16,2-14 25-16,0-2 9 0,3 5 20 16,-2 2 7-16,2 17 5 0,-2 2 2 0,-4 8 5 15,1 6 5-15,0 1 4 0,3 4 0 16,-3 2 8-16,2 1 1 0,3 0 1 0,-5 2 1 15,1 2 0-15,4 1-6 0,-2 0-2 16,-2 3-6-16,6-2-4 0,-3 6-1 16,3-2-5-16,1 2-1 0,3 0 4 15,-3 5-10-15,0-2-1 0,3 6 0 0,-1 0-5 16,1 1-3-16,2 4-3 0,-3 1-6 16,0 1-4-16,-7 1-1 0,2 0-4 0,-4 1 4 15,0 3-4-15,-1-2 0 0,-4 0 4 16,2-2-2-16,-3 5 2 0,2-3-1 0,-3 2 2 15,-3 2 0-15,4-2 0 0,-4 1-1 16,2 1 3-16,-1-1-1 0,0 0 1 0,4-4 0 16,-2 3 4-16,-1 1-1 0,3-2 3 0,0-2 2 15,2 3 4-15,0 1-1 0,0-2 1 16,2 4-4-16,7-2 4 0,1 2 0 16,8 8-2-16,2-2-1 0,5-1-1 15,5-3-8-15,2 1-27 0,3 0-30 0,0-1-41 16,14 0-42-16,-14-5-47 0,5-2-74 15,0 0-374-15,-5-3-132 0</inkml:trace>
  <inkml:trace contextRef="#ctx0" brushRef="#br0" timeOffset="75215.64">23521 6342 1576 0,'0'-3'-76'0,"-2"-3"28"16,0 2 21-16,2 4 14 0,-3-8 15 16,3 5 15-16,0 3 9 0,-1-4 6 0,-3 0 4 15,4 4 9-15,-7-2-1 0,7 2 0 16,-6-3 0-16,-1 3 7 0,7 0 3 16,-10 0 7-16,10 0-2 0,-10 0 3 15,3 1-2-15,1 1-3 0,-3 2 0 0,6 2-3 16,-6 0-2-16,5 1-2 0,-5 1-5 15,6 3 2-15,-2 0-6 0,1 1-2 0,1-2-1 16,3 4 3-16,0-3-4 0,3 4-4 16,3 1-4-16,-2 0 2 0,7 0-3 0,-3-1-4 15,5 2 0-15,2 0-6 0,-1 0 4 16,3-1-4-16,4 5-1 0,1-5-1 16,0 4-4-16,-3-2-1 0,6 2 3 0,-1 1-4 15,-4 2 1-15,-1-4-2 0,-2-4-2 16,-6-2-2-16,-1 0 2 0,-4 2-1 15,3-1 0-15,-5 2-5 0,-4-3 5 0,-2 0-4 16,-7 3 1-16,-1 1-13 0,-7-4-25 0,-11 4-27 16,0-2-47-16,-9 2-65 0,2-5-76 15,-3-3-166-15,7-2-238 0,3-2-149 0</inkml:trace>
  <inkml:trace contextRef="#ctx0" brushRef="#br0" timeOffset="85275.78">22134 3487 123 0,'0'0'63'0,"0"0"-3"0,0 0-12 16,0 0-2-16,0 0-13 0,0 0-14 15,0 0 10-15,0 0 1 0,0 0-6 0,0 0 3 16,-15 9 4-16,11-5-7 0,-1-1 6 15,4-2-12-15,-6 1 5 0,7-2 0 0,-8 6-5 16,4-4 3-16,4-2-2 0,-6 2 2 16,4-1-5-16,2-1 0 0,-5 4 2 0,5-4-4 15,0 0-7-15,-7 4 3 0,7-4-6 16,0 0 2-16,-1 3 8 0,1-3-6 0,0 0-4 16,0 0 16-16,0 0-5 0,1 7 2 15,-1-7-8-15,9 6 7 0,-4-4-6 16,-2 1-2-16,2 1 9 0,1 1-3 15,0-1-6-15,0 1 6 0,3 2 0 0,-3 0 2 16,3 0-7-16,-3 1 18 0,3 2-4 16,-6-3 0-16,2-1 16 0,-1 3-1 0,-1 0-2 15,-2-1-1-15,-1 0-2 0,0-1-5 16,-4 4 2-16,-2-1 0 0,1-1-1 0,-3-1-8 16,-2 4-3-16,2-5 3 0,-6-1-16 15,2 0-25-15,1-3-42 0,1-1-60 0,0-2-92 16,1-2-144-16,5-1 128 0</inkml:trace>
  <inkml:trace contextRef="#ctx0" brushRef="#br0" timeOffset="85828.78">23305 3436 909 0,'0'0'-11'15,"7"-2"22"-15,-7 2 26 0,3 0 13 16,-3 0 4-16,0 0 0 0,9 0-5 0,-9 0-3 16,0 0-14-16,0 0 4 0,6 4-9 15,-2 2 10-15,-1 3-8 0,-1 4 0 16,-1-1-4-16,-1 1 0 0,5 0-9 0,-3 6-1 15,0-1-1-15,0-2-1 0,0 9-13 16,0-6-13-16,5-2-37 0,-5-1-43 16,0 2-33-16,2-4-77 0,0-2-142 0,1 1 142 15</inkml:trace>
  <inkml:trace contextRef="#ctx0" brushRef="#br0" timeOffset="86144.78">23337 3380 925 0,'-3'-3'-6'0,"3"3"29"0,0-6 9 0,0 6 3 15,0 0 11-15,0-5 3 0,0 5-2 16,0 0-4-16,0 0-5 0,0-5-4 0,0 5 2 15,5-2-8-15,-5 2-4 0,8 0-1 16,-8 0-4-16,8 2-1 0,-1 1-6 0,-2 1 3 16,7 5-8-16,-4 1 9 0,0 3-8 15,3 3 6-15,-3 2-6 0,0 5 2 0,1 0 3 16,-5 3-3-16,2 2-1 0,-3-1 1 16,-3-1-5-16,-3 3-9 0,1-1-15 0,-4 8-34 15,-5-4-40-15,1-2-46 16,2-5-284-16,-1-4 67 0</inkml:trace>
  <inkml:trace contextRef="#ctx0" brushRef="#br0" timeOffset="89470.95">22115 3579 1035 0,'2'-6'-54'0,"3"0"15"0,-3-2 27 16,-1 0 24-16,-1 0 6 0,0 4 27 15,2-1 3-15,1-1 7 0,-3 3 4 16,2-1 5-16,-2 4-5 0,2-7-3 0,-2 1-4 16,0 6-5-16,2-4-9 0,-2 4-3 15,0 0-10-15,0 0 5 0,0 0-3 0,-2 19-1 16,2-5-2-16,-2 0-2 0,2 6 0 15,-2 2 0-15,-1 6-2 0,3 1-2 0,0-1-7 16,3 1 5-16,-1 0 3 0,0 11-12 16,0-5-1-16,-1-7-23 0,-1 0-29 0,0-3-17 15,0-3-49-15,0-1-50 16,0-2-319-16,3-5 13 0</inkml:trace>
  <inkml:trace contextRef="#ctx0" brushRef="#br0" timeOffset="89831.27">22124 3546 1351 0,'0'-7'13'0,"-2"2"22"15,2-2 26-15,0 1 15 0,0 1 10 16,0-2 5-16,2 4 0 0,-2 0-2 0,0-4-3 15,0 7-9-15,1-5-4 0,-1 1-9 16,0 4-4-16,0-5-5 0,5 3-7 16,-5 2-9-16,7 0-3 0,-7 0-5 0,20 5-2 15,-10 1-6-15,3 3 1 0,6 3-4 16,-1 1 1-16,-3 4-4 0,10 10-5 0,-3-1 0 16,-4 2 1-16,-1 1-2 0,-4 1 1 15,-2-5-2-15,-5-1 0 0,-2-1-3 16,-2 3 0-16,-2-5-1 0,-2 5 1 0,-5-3-3 15,-3 9 1-15,-7-1-10 0,2-5-21 16,-3 0-23-16,-1-7-36 0,0 2-40 0,-2-6-48 16,4-6-52-16,4 0-112 0,1-6-237 15,6-1-75-15</inkml:trace>
  <inkml:trace contextRef="#ctx0" brushRef="#br0" timeOffset="90516.26">23433 3414 1446 0,'0'0'-74'0,"0"0"18"15,0 0 6-15,0 0 12 0,0 0 14 16,0 0 8-16,0 0 9 0,-11 4-7 0,11-4 12 15,-6 5-1-15,2-1 6 0,-1-1-9 16,0 1 7-16,0 1 6 0,2 2-2 0,-4-1-8 16,2-1 5-16,2 4 0 15,1-5 9-15,-3 1 12 0,3 2-17 0,-1-2 4 16,2 1 3-16,1 1 2 0,0-3-5 16,1 1 9-16,2 3-5 0,1 0-2 0,2 1 5 15,3-2-1-15,1 2-12 0,-2 0 8 16,7 1-8-16,0 3 10 0,2 0-4 0,0 4-2 15,-1-2 2-15,1 0 2 0,0 0-3 16,0 2-2-16,-2 0-7 0,-1-1 3 0,1 0 6 16,-3 2 5-16,-3-5 0 0,-3 2-3 15,1-4 5-15,-3 3 2 0,-3-4 0 16,-1 2-5-16,-3-1 1 0,-2 2 2 0,-5-1-3 16,0-3-10-16,-5 1-29 0,-9-2-37 15,6-3-54-15,-1-1-86 0,-2-4-199 16,2 0 86-16</inkml:trace>
  <inkml:trace contextRef="#ctx0" brushRef="#br0" timeOffset="94099.8">22505 4723 1010 0,'0'0'-25'0,"0"0"21"0,0 0 23 0,0 0 10 15,0 0 3-15,0 0 11 0,0 0 6 16,0 0 4-16,0 0 1 0,0 0-1 0,0 0-1 16,0 0-5-16,-4 4-9 0,4-4 5 15,0 0-5-15,0 0-2 0,0 0-4 0,0 0 0 16,0 0-5-16,0 0 2 0,0 0 2 15,0 0-4-15,0 0 8 0,0 0-2 0,0 0 3 16,0 0 9-16,0 0 2 0,0 0-8 16,0 0 4-16,0 0-1 0,0 0-3 0,7-15-2 15,-7 11-4-15,0 0 1 0,2-3-2 16,-1-1-4-16,-1-2 2 0,0 1-5 16,2-1 3-16,1 0-5 0,-1-4 1 15,0 1 0-15,-2 0-1 0,2-1-1 0,-2 1 2 16,3 2-3-16,-3 0 0 0,1 1-1 15,-1 0 2-15,2-1-6 0,-2 3 0 0,2-1-1 16,1 0-4-16,-1-1-1 0,0 2 2 16,-2-1 1-16,1 2-6 0,-1-3 2 0,0 2 0 15,3 1-2-15,-1 0-1 0,0-1 0 16,0 1 1-16,1-1 0 0,-2 0 0 0,1 0-3 16,0 2-2-16,3-3 3 15,-3 2-4-15,1 1 3 0,-3-2-2 0,1 2 2 16,3-3-3-16,-1 2 0 0,1 2-2 15,-3-3 5-15,2 3 0 0,1-4-1 0,1 4-2 16,-2-1 2-16,-1-2-3 0,3 3 0 16,-1 1 0-16,-2-3-1 0,2 1 2 0,1 3-1 15,-3-1-2-15,-1-3 0 0,4 4 4 16,1-1 0-16,-3 2-3 0,-2-3 0 0,1 1-1 16,5 1 2-16,-4-1-4 0,0 0 4 15,1 3 2-15,-1-4-4 0,-3 5 2 0,7-4-3 16,-2 2 1-16,0-2-1 0,-2 3 4 15,-3 1-2-15,7-4-2 0,-5 2 6 16,-2 2-4-16,6-3-2 0,-6 3 5 0,7-4 1 16,-6 2-4-16,-1 2 1 0,7-1-3 0,-7 1 0 15,6-6 3-15,-6 6-5 0,4-2 5 16,3 1-1-16,-7 1-2 0,5-2-2 16,-5 2 8-16,10 0-10 0,-7-2 3 0,-3 2 0 15,11-3 2-15,-10 3-1 0,-1 0-1 16,13-4 1-16,-8 2-2 0,1 2 2 0,-6 0 0 15,8-2 0-15,-1 1 1 0,-7 1 1 16,10-2-1-16,-6 0 1 0,3 0-1 0,-7 2-1 16,8-2 0-16,-2 0 1 0,-6 2 4 15,6-1-3-15,1-3 1 0,-7 4-2 16,8-1 4-16,-1 1-3 0,-7 0 2 16,6-2 1-16,-6 2-3 0,9-2 3 0,-9 2 1 15,5-2 1-15,-5 2-4 0,7 0-2 16,-7 0-2-16,6-2 2 0,-6 2 2 0,0 0 1 15,9-1 1-15,-9 1-2 0,0 0-3 16,6-2 0-16,-6 2 4 0,0 0 0 0,10 0 2 16,-10 0-1-16,0 0-2 0,9-2 0 15,-9 2-1-15,6 0 3 0,-6 0-3 0,11 0 1 16,-11 0-2-16,8 2 4 0,-8-2 0 16,8 0-3-16,-8 0 0 0,11 0-1 0,-5 0 3 15,-6 0-1-15,8 0-1 16,-8 0-1-16,11 2 1 0,-7-2-2 0,-4 0 1 15,12 1 2-15,-5-1-2 0,-1 2 2 16,1 0-1-16,0-2 0 0,-4 2-1 0,6-2 1 16,-5 2-2-16,5-1 3 0,-4-1-4 15,2 4 4-15,-1-3-1 0,1 1-2 0,-7-2 1 16,12 2 2-16,-8 0-6 0,3 0 1 16,-3 0-1-16,-1-1 1 0,4 1 1 0,-1 0-2 15,-1 0 5-15,1 1-3 0,0-1-1 16,1 2 7-16,-4-1-6 0,6 3-2 0,-5-3 2 15,3 1 2-15,0-1 0 0,-2 1 3 16,3-1-5-16,-3 1 4 0,3 0 1 16,-1 4 0-16,1-2 0 0,-2-1-2 0,0 0-1 15,5 3 2-15,-5-1 0 0,3 0 0 16,-3 0 1-16,1 2 1 0,1-3-1 0,-1 2-1 16,-4-1 5-16,6 1-6 0,-3 0-2 15,1 0 5-15,-4 0-2 0,4 2 0 0,-1 0 0 16,0-1 0-16,0-2 2 0,1 4 0 15,-3-1 1-15,2 1-1 0,-1 1 0 0,0-1-1 16,-2 0 2-16,4 1-3 0,-4-1 4 16,-1 2-1-16,5-2-1 0,-5 1 2 0,2-1-4 15,-2 1 0-15,3 1 0 16,-1-1 3-16,-3-3-2 0,2 2-1 0,1 0 2 16,1 1-3-16,-4-3 6 0,1 3-4 15,3-1 1-15,-3 0 1 0,0-1 1 0,0-1-4 16,0-1-1-16,0 1 3 0,2-3-2 15,-1 1 1-15,-1-2-3 0,-1 0 4 0,-1-1-3 16,2 1-8-16,3-1-15 0,0 0-16 16,-4 0-23-16,1-3-25 0,0 4-23 0,-2-5-29 15,7 0-23-15,-7 0-24 0,0 0-39 16,3-6-319-16,0 2-48 0</inkml:trace>
  <inkml:trace contextRef="#ctx0" brushRef="#br0" timeOffset="94520.69">23334 4528 1411 0,'0'0'-52'0,"0"0"21"0,0 0 18 0,-8 2 8 16,8-2 9-16,0 0 9 0,-4 2-5 15,4-2 6-15,0 0-1 0,-2 4 0 0,2-4 10 16,-3 7 5-16,3-2 7 16,0 0-2-16,-2 0 10 0,4 3-1 0,-2 0 6 15,3 0 0-15,-3-1-1 0,2 0-2 16,0 3 3-16,0 0 0 0,0-2-3 0,0 2 1 16,5 1-1-16,-4 3 2 0,-1-3-3 15,5-2-1-15,-3 1-3 0,0 0 0 0,3-1 4 16,-4 1-1-16,7-3 2 0,-5 1 3 15,4-3-3-15,-1 1 3 0,0-3 1 0,1 1-2 16,2-1-2-16,-3-3-4 0,4-3-4 16,1 1-3-16,4-3-1 0,2-1-6 0,-2-1-2 15,-1-4 1-15,6-3-6 0,-6 3-4 16,3-5-5-16,4-3-14 0,-1 4-21 16,-8 1-18-16,2 0-31 0,-3 1-42 0,0 1-43 15,-2 2-41-15,-3 2-55 0,0 2-125 16,1 0-182-16,-5 2-64 0</inkml:trace>
  <inkml:trace contextRef="#ctx0" brushRef="#br0" timeOffset="97696.06">22592 6186 1413 0,'0'0'-48'0,"0"0"17"0,0 0 19 16,0 0 9-16,0 0 20 0,0 0 0 0,0 0 10 15,0 0 0-15,0 0 11 0,0 0-3 0,0 0-7 16,0 0 3-16,0 0-7 0,0 0 0 16,0 0 2-16,0 0-6 0,0 0 1 0,6-12 0 15,-4 8 2-15,-2 4 0 0,4-5 5 16,-4 1-1-16,2-2 2 0,-2 3 3 0,2-2-2 16,-2 0-3-16,2 1-5 0,0-3-1 15,-2 1-4-15,3-2 2 0,-1 1-2 0,-1-1-2 16,1 0-1-16,3-1-3 15,-1 2 3-15,-1-1-2 0,-2 1-3 0,1-3 0 16,5 2-4-16,-4-1 0 0,2 4-1 16,-3-5-2-16,4 2 1 0,-4 0-2 0,5 0 2 15,-1-2-2-15,-2 2 3 0,4 1-2 16,-1-2 0-16,-2 0-1 0,0 2 2 0,4 0 1 16,-1-3 0-16,-2 4-1 0,6-5-2 15,-7 4 0-15,8-5-3 0,-4 4 3 0,1 1 1 16,-2 0-1-16,5-3 2 0,-3-1 1 15,4 3-3-15,-4 1 4 0,2-3-2 16,-4 2 0-16,5 1 2 0,-3 0 1 0,1-2 2 16,0 2-4-16,3 0 5 0,-3 2-3 15,-1-1 1-15,0-3 1 0,2 4-2 0,-2 0 0 16,2-1-1-16,-4 1-1 0,5 1 0 16,-1-4 2-16,1 4-5 0,2-1 6 0,-3 1-6 15,5-5 4-15,-4 7 3 0,4-3-5 16,0-2-1-16,-2 3-1 0,0 1-1 0,-2-1 2 15,2 1 1-15,0 1 0 0,2-3-1 16,0 1-2-16,-1 0 1 0,-1-1 1 0,0 3 0 16,-1-1-4-16,1-1 3 0,-2 0-2 15,2 3 3-15,-3-5-1 0,1 5-1 16,-1-1 2-16,-2 0-2 0,2 0 0 16,-4 1-1-16,0 0 6 0,1 1-7 0,-3 0 2 15,-6 0-3-15,12 1 3 0,-3 0-1 16,-5 1 5-16,5 2-6 0,-4 3 1 0,6 0 0 15,-2 0 1-15,-1 0 1 0,2 4 0 0,3-2 1 16,0 3 1-16,0 3 1 0,-1-5-3 16,1 6-1-16,2 0 4 0,-3 0-4 0,1 2 1 15,1 4 0-15,2-1-1 0,-3 0 4 16,-1 1-1-16,0-6-1 0,-4 0-1 0,0-2 2 16,1 1 2-16,-3-1-5 0,0-2-2 15,0-1 4-15,-1 0-5 0,-1 1-3 16,0-4-12-16,-2 0-12 0,0 2-9 15,0 0-8-15,3-5-17 0,-3 2-6 0,-2-1-26 16,1 0-14-16,-1-1-14 0,0-1-22 16,0 2-35-16,0-6-287 0,0 6 26 0</inkml:trace>
  <inkml:trace contextRef="#ctx0" brushRef="#br0" timeOffset="98183.28">23467 6015 1246 0,'0'0'-4'16,"0"0"21"-16,0 0 10 0,-8 0 12 15,8 0 1-15,0 0 1 0,-3 4 4 0,3-4 1 16,0 0 6-16,-2 5 4 0,2-5 1 16,5 8-2-16,-4-2 9 0,1-1-1 15,5 3 4-15,-3-1 3 0,0 1-1 16,5 2-1-16,-3-1-2 0,2 0-2 0,-2 1-5 15,2-1-5-15,4-1-1 0,-2 2-4 16,0-1-3-16,-2-2-5 0,5 1 3 0,0-2 2 16,1-2-1-16,-1-1-7 0,1-1 3 15,-1 0-5-15,2-4-2 0,4 0-4 0,0-1 3 16,0-3-11-16,3-1-2 0,2-3-1 16,-5-1-4-16,12-7 0 0,-1-3-2 0,-3 3-1 15,1-3-4-15,-1 0-9 16,0-2-15-16,-4 4-21 0,2 1-21 0,-7 5-29 15,-3-3-30-15,-2 6-43 0,-1 1-45 0,0-4-61 16,-2 6-120-16,-4-1-188 0,-2 2-76 16</inkml:trace>
  <inkml:trace contextRef="#ctx0" brushRef="#br0" timeOffset="101959.61">4434 11247 1423 0,'0'0'-77'0,"0"0"25"0,0 0 8 16,0 0 17-16,0 0 17 0,0 0-1 0,0 0 9 15,0 0-3-15,0 0 10 0,0 0 2 0,0 0 7 16,0 0 4-16,0 0 9 0,0 0-1 15,20-7 10-15,-20 7 1 0,8 0 0 0,-8 0 6 16,9 0 2-16,-9 0 2 16,10-1 3-16,-3-1-1 0,-7 2 1 0,12 0 1 15,-12 0-4-15,11 0-2 0,-6 0-2 16,4-2-7-16,-1 0 4 0,0 2-8 0,2-2-2 16,0 1-1-16,0 2-4 0,0-1-1 15,4-1-1-15,-2 1-2 0,-4 0-1 0,3 0 0 16,-1-2 0-16,2 0-3 0,1 2-1 15,2-2 0-15,-3 2-1 0,0-3 1 0,-2 3-1 16,2 0 2-16,1-2-4 0,0 2 2 16,1 0 4-16,3 0-2 0,-1-2-2 0,1 2 0 15,1 0-1-15,-1-2 0 0,-1 2-1 0,-2 0 2 16,6 0-3-16,-2 0-1 16,1 2-2-16,4 0 3 0,-8 0 1 0,4-2-4 15,2 0 7-15,-4 0-5 0,3 0 1 16,2 3 0-16,-2-3-2 0,-2 2 2 0,2 0-2 15,-3-2-3-15,2 0 1 0,2 0 2 16,2 2 0-16,-4-2-1 0,4 0-2 0,2 1 4 16,-3 1 0-16,0-2-3 0,1 0 0 15,3 2 0-15,-5-4-1 0,2 4-3 0,2 0 1 16,-4-2 2-16,0 0-3 0,3 2 2 16,-4-2-2-16,1 1-2 0,0-1 2 0,0 4 0 15,2-4 4-15,-6 2-4 0,2-2-2 16,2 1 5-16,2 1-3 0,-2-2 3 15,-1 2 5-15,0-2 0 0,0 2 0 0,2 0 6 16,-4-2-6-16,2 1 3 0,0 1-1 16,2-2-2-16,-4 2 1 0,4-2-3 0,-2 0-1 15,4 2 4-15,-4-2-2 0,1 0-3 16,1 0 5-16,0 2-5 0,1-4 5 0,1 2-4 16,-1 0-2-16,0 2 3 0,2-4-3 15,-1 4-1-15,-2-2 2 0,3 0-1 0,-2-2-3 16,1 2 0-16,-1-2 2 0,0 2-2 15,-1 0 0-15,-2 0-4 0,0-2 4 0,4 2 1 16,-8 0 0-16,1 0-3 16,3 0 1-16,0 0 1 0,2 0-6 0,-2 0 4 15,3 0 4-15,1 0-6 0,-4 2 3 0,3 0 1 16,2-2-5-16,0 2 1 0,-1-2 1 16,-1 0-1-16,0 1-1 0,2 1 1 0,-4-2 0 15,0 2 1-15,1 0-5 0,-6-2 7 16,1 3-2-16,0-3-1 0,-2 0-2 0,2 2-1 15,-7-2-3-15,2 4-14 0,1-4-22 16,-3 0-22-16,0 0-25 0,2 1-38 0,-4-1-42 16,-3 0-42-16,2 0-72 0,1 2-131 15,-3-2-153-15,-5 0-68 0</inkml:trace>
  <inkml:trace contextRef="#ctx0" brushRef="#br0" timeOffset="103164">2985 11907 1412 0,'-7'1'-72'0,"7"-1"18"0,0 0 19 15,-6 2 24-15,6-2 14 0,0 0 2 16,-4 2 11-16,4-2 2 0,0 0 5 0,0 0-1 15,0 0 12-15,0 0 10 0,10 4-4 16,1-4 10-16,-1 0-2 0,5 0 5 16,0-2 2-16,1 0 1 0,1 2 8 15,6-4-1-15,-4 4-1 0,4-1 1 0,1-3-4 16,-1 3 1-16,-1 1-5 0,1 0-2 16,1 0-6-16,-1-2-3 0,0 2-4 0,2 0-4 15,-4 0 0-15,2-2-7 0,2 2 3 16,3-2-6-16,-3 2-1 0,4 0-1 0,-4 0-6 15,7 0 2-15,-1 0-1 0,-1 0-1 16,1-1-2-16,2 1-4 0,-1 0 2 0,2 0-4 16,-1 0 2-16,1 0-2 0,2 0-4 15,10 0 4-15,-8 0-1 0,-5 1 1 0,14-1-4 16,-4-1 2-16,-5 1-1 0,6 0-3 16,3-1 0-16,-10 1 3 0,9-2-1 15,-2 2-2-15,4-3 1 0,-1 3-2 0,1 3 0 16,-1-3 5-16,-2 2-6 0,4-2-2 15,-3-2 6-15,0 4-3 0,-10-2 0 0,-2 1-2 16,11 0-1-16,0 1 1 0,-10 0 0 16,-1 0 1-16,-1-2 0 0,1 1-3 0,11-1 2 15,-4 5-1-15,-9-1-1 0,-7-2 2 16,2 2-2-16,-5-3-10 0,-4 1-4 0,-1-2-14 16,0 5-13-16,-4-5-15 0,-3 3-9 15,0-2-16-15,-2 3-13 0,-1-2-16 16,0 3-20-16,-4-2-24 0,-3 1-16 15,2 1-29-15,-4-1-354 0,0 2-57 0</inkml:trace>
  <inkml:trace contextRef="#ctx0" brushRef="#br0" timeOffset="104024.61">1694 12788 1389 0,'-4'2'-63'0,"4"-2"23"0,-7 5 19 15,7-5 7-15,-3 1 17 0,3-1 15 16,0 0 14-16,0 0 7 0,0 0 11 0,-5 4 5 15,5-4 6-15,0 0 2 16,0 0 3-16,0 0 4 0,23-2-1 0,-11 0 2 0,1 1-5 16,2-3-2-16,4 3 0 15,1-2-2-15,8-1-3 0,-1 0-5 0,3 0 0 16,12-1-4-16,-2-1-4 0,2 3-4 16,3-3 0-16,4 3-6 0,1-1-4 0,3-1-4 15,-3 1-1-15,2 3-1 0,1-3-3 16,-7 0-4-16,2 2-4 0,-1 2 0 0,-9 0-4 15,-4-1 1-15,-6-3-2 0,2 4-2 16,-7-1-1-16,-2 1 0 0,-3-2-2 0,0 2 1 16,-6 0-5-16,-2 0 2 0,3 0 2 15,-4-2-1-15,-1 2-4 0,2 0 0 0,-10 0-4 16,14 0-3-16,-11 0-13 16,-3 0-13-16,10-2-18 0,-10 2-18 0,12 0-24 15,-9 2-18-15,-3-2-32 0,7 2-29 16,-1 0-42-16,-6-2-410 0,7 1-122 0</inkml:trace>
  <inkml:trace contextRef="#ctx0" brushRef="#br0" timeOffset="128363.58">2452 11424 222 0,'-5'0'27'0,"5"0"-10"0,-8 4-9 16,8-4-5-16,-9 2 5 0,9-2-7 15,-8 2 2-15,6-1 4 0,2-1-2 0,-8 5 1 16,3-3 3-16,2 2 9 0,-4-2-1 15,0 3 0-15,1 0 9 0,0-1-1 0,0 2 6 16,-1-3-2-16,-1 5 2 0,1-3-2 16,-3 1 10-16,2 2 3 0,1-3-11 15,-1 2-5-15,0-2 6 0,-1 1-7 0,1 1 7 16,1-1 1-16,-3 2 1 0,2-3-6 16,-1 3 8-16,1-1 1 0,1 3-4 0,2-3-3 15,-3 1-9-15,-2-1 3 0,7 3-2 16,-4-2 5-16,3 1-6 0,0 0-16 0,0-1 7 15,1 0 6-15,-1 1-4 0,4-2-3 16,-1 5-5-16,1-3-7 0,0 1 7 0,1 0 1 16,-1 0-13-16,2 2 10 0,0 1 6 15,3 0-2-15,-2 2 1 0,4 1-5 16,0 1 0-16,-1-2 0 0,-2 0 4 16,2 0 5-16,-1 2-11 0,0 0 5 0,2-1-2 15,1 0-3-15,-3-1-3 0,3 3 8 16,1-6 2-16,-1 3-3 0,1-1-1 0,-4 0 3 15,3-1 1-15,2-3-2 0,-2 3 0 16,1-4 2-16,1 3 0 0,-2-1 2 0,2 0 3 16,3-4 7-16,-1 2-5 0,3 0 10 15,-3-1 3-15,6 0-13 0,1 1 8 0,-3-1-4 16,3-2-2-16,1 1 7 0,0 2-8 16,3-3 5-16,1 2-3 0,-4-4 1 0,3 1-1 15,-1-1 3-15,-2-1-1 0,5 2-4 16,-1-2 4-16,3 1 1 0,-6-3-2 0,2 2 0 15,2-3-1-15,0 2-1 0,1-2 2 16,-1 0 3-16,5 0-9 0,-4-2 10 16,4-1-6-16,-1 0 2 0,5 1-7 0,-5 0 0 15,0 1-2-15,3 0 2 0,8-6-3 16,2 3 0-16,-11-1-3 0,-1 1 4 0,-1-1-5 16,1 4-1-16,-1 1 0 0,-2-4 2 15,0 4 1-15,-1 0 0 0,2-2-3 0,-2 0 0 16,0 2 3-16,2 0-6 0,2 0 2 15,0 0 4-15,-1 0 5 0,1 0-3 0,1-4 2 16,-2 8 2-16,3-4-1 0,-3-4 0 16,2 4-2-16,-1 0 2 0,0 4-2 15,0-4-2-15,0 0 6 0,0 0-3 16,-1 0 1-16,1 0 5 0,-2 0 1 0,2 0 7 16,12-4 10-16,-7 1-1 0,-3 1 2 15,10-2-1-15,3-1 1 0,-4 1-4 0,1-1 0 16,2 2-8-16,-4-3 3 0,5 3-4 15,-3 1 4-15,-1-2-6 0,-3 2 3 0,3-1-11 16,-1-1-2-16,-3-1-4 0,6 2 2 16,-1-1 2-16,0-2-5 0,0 3 1 0,3-1-1 15,-2 1-4-15,2-3 4 0,-1 3-2 16,2-2-1-16,0-1-2 0,0-1 2 0,-2 2 3 16,3 1-3-16,-4-1 1 0,4-2-1 15,0 3-2-15,-12 2 0 0,9 1 2 16,-4-3-1-16,3 2 1 0,-5 0-2 0,4-3-1 15,-5 5-2-15,-7 0 3 0,15-2-1 16,-8 2 1-16,-5 0-3 0,3 0 3 0,10-2 0 16,-8 2-3-16,-1 2 10 0,8-4-14 15,3 6 6-15,-4-4-3 0,4 0 1 0,-10 0 3 16,8 0-3-16,-10 4 2 0,-1-3 1 16,-1-1-4-16,0 0 2 0,-1-1 3 0,2 1-6 15,-1 0 6-15,-3 0 0 16,2 0-2-16,-4-4-1 0,2 4-3 0,0 0 3 15,-5 0 1-15,2-2 0 0,0-2-2 16,-4 3 2-16,1-1 2 0,-3-3-4 0,-1 1 8 16,4 2-7-16,-6-1-2 0,6 1-2 0,-6-1 11 15,4-3-11-15,-4 3 4 0,4 2-5 16,-4-3 1-16,-1 0 0 0,1 0-1 0,-1 1 2 16,-2 1 0-16,0-2-2 0,0 1-2 15,0 1 0-15,-3-3-2 0,1 1-2 0,4 1 6 16,-9 0-4-16,7-2 2 0,-5 0 3 15,0-1-1-15,3 3 0 0,-2-4-1 16,-3 2 1-16,0-1-3 0,3 1 2 16,-5-1 5-16,4 2-1 0,-3-2-3 0,-1 0-1 15,-2 1 0-15,3 0 2 0,-3-1-4 16,2 0 5-16,-1 0-9 0,-2 1-1 0,0-3-1 16,3 1 5-16,-4-1-9 0,2 0 0 15,-2 1-2-15,1-2 6 0,0-1-5 0,-3 1 4 16,2-5-6-16,1 3 4 0,-1-2 1 15,0 2 3-15,-2-1 1 0,0-1 3 0,0-1 0 16,-2 1-2-16,0 0 0 0,-3 2 5 16,2-1-2-16,-2 1 2 0,1 0 0 0,-4 2 1 15,2-1 0-15,-5-2-4 0,0 1 6 16,3 4 4-16,-3-3-4 0,3 2 2 0,-5 1 1 16,1-2 4-16,-3-1-6 0,0 2 2 15,-2 1-2-15,-1 1 4 0,-1 1-4 16,-4-3 2-16,0 0 0 0,-1 3 0 0,-1-1 1 15,-2 1 1-15,-1-3-1 0,3 5-4 16,-2-1 1-16,0-1-2 0,2 0 4 0,-3 3-2 16,6 0 1-16,1 0 0 0,-3 0 2 15,1 1 0-15,1-1-1 0,0 4-2 0,-1-2 1 16,0-2 0-16,2 2 3 0,-4 2 1 16,2-4 1-16,2 4-7 0,-5-1 1 0,1-1 2 15,-2 2-1-15,2-2 2 16,2 2-5-16,-2 0 4 0,0-2 1 0,0 0 1 0,-2 2-2 15,2 0-2-15,-2-2 1 16,2 2 0-16,0-1 4 0,0-1-3 0,0 0 0 16,-2 0 2-16,2 0 1 0,-5-1-6 15,5 1 4-15,-5 0 3 0,3 1-1 0,-4-2 2 16,2 2-6-16,-1-1 0 0,5 0 1 16,0 0 3-16,0 0 0 0,1 0 2 0,-1 0-4 15,2 0 10-15,0 0-10 0,0 0-2 16,0 0 7-16,0 0-2 0,2 0-2 0,-2-1-5 15,0 1 3-15,0 0 5 0,-1 0-6 16,1-2 1-16,1 4-1 0,-4-4 5 16,5 2-4-16,-4-2 2 0,-3 0-2 0,6 2-3 15,-1 0 3-15,-1 0 2 0,-1-2-2 16,2 0-1-16,3 2 1 0,-2-2-1 0,5 2 3 16,-6-1-1-16,8 1-1 0,1 0 2 15,-2-2-4-15,1 2 7 0,5 0-3 0,-5-3-1 16,3 3 0-16,2 0-3 0,0-2-3 15,-3 2 5-15,5 0 1 0,-3 0 0 0,-2 0-1 16,1 0 0-16,2 0 2 0,-3 0-1 16,-2 0-1-16,1 0-1 0,-4 0 0 0,5 0-3 15,-7 0 5-15,3 0 0 0,-1 0-5 16,-4 0 8-16,-3 0-4 0,3 2-2 16,-1-2 1-16,-1 0 4 0,-1 0-4 15,2-2 1-15,0 1-1 0,-3 1 2 0,3-2-2 16,-2 1-1-16,3-1 4 0,0 2-3 15,-3 0 4-15,2-2-2 0,3 1 4 0,-4 1-5 16,3-4-2-16,0 4 2 0,-2-1-4 16,0 1 4-16,1-2 0 0,0 4 0 0,-1-4-1 15,1 2 2-15,-1 0-1 0,3-2-3 16,1 2 2-16,-4-2 1 0,6 2 4 0,0-2-7 16,-4 2 6-16,4-2-5 0,1 2-2 0,-1-1 5 15,-5-1 0-15,2 0-2 0,0 0 1 16,0-1-2-16,3 3 1 0,0 0 5 15,1-1-10-15,-3 1 6 0,1-2-1 16,4 2 3-16,0 0-3 0,-1 0 3 0,-2 0-2 16,7 0 5-16,-3 0-6 0,2-2 2 15,1 2-2-15,2 2 2 0,-1-2-3 0,1 0 3 16,-3 0-2-16,5 0 2 0,-5 0 0 16,1 2-2-16,0-2 2 0,-5 1 1 0,5-1-5 15,-7 0 4-15,2 3-1 0,-2-3 0 16,2 2-4-16,0 0 1 0,-3 0 5 0,3-2 4 15,-2 0-9-15,0 0 1 0,-1 0 2 16,1 1 0-16,0-1 3 0,2 0-3 16,-3 0-1-16,0 2 2 0,6-2 2 15,-7 0-5-15,6 0 3 0,-5 0-1 0,3 0-2 16,-4 0 1-16,3-2 0 0,-1 2-1 16,-3-1 2-16,2-1 3 0,-1 2-2 0,2-2-3 15,2 0 2-15,1 2 0 0,-5-3 2 16,2 2-4-16,4 1 0 0,-2-2 1 0,3-2-2 15,-3 4 7-15,5-6-5 0,-3 4 4 0,3-1-5 16,0 1 4-16,-2-2-2 0,4 1 0 16,0 1 0-16,-1-3 2 0,1 2-2 0,0-1-1 15,-1 2 4-15,4-2 2 0,-5 1-4 16,2 1 0-16,2 0-3 0,-2 0 2 16,1 1-2-16,1 1 3 0,-1-2-3 15,7 2 5-15,-12-2-2 0,4 0-1 0,1 2-4 16,7 0 5-16,-18 2-2 0,11-4-1 15,-1 4 2-15,8-2-1 0,-19 0 1 0,11 0 6 16,-3 0-7-16,2 2-2 0,-1-2 1 16,0 0 4-16,0 0-6 0,0 2 6 0,2-2-3 15,-2 0-2-15,1 1 8 0,-3-1-6 16,1 0 1-16,3 2 0 0,-1-2-1 0,-3 2 0 16,1-2 1-16,-1 0-4 0,2 2 4 15,-3 0-1-15,1-1 0 0,1-1-2 0,-1 4 1 16,-2-4 1-16,2 2-1 15,-3 0 1-15,2 0 5 0,1 1-4 0,-3 0 0 16,2-1-2-16,3 0 1 0,-2 1 1 0,-3-1-5 16,5 0 5-16,-3 2 0 0,1 3-2 15,1-5-1-15,-1 2 3 0,0-1-5 0,0 2 3 16,-3 0 1-16,3 1-2 0,-2-2-1 16,0 2 1-16,2-2-3 0,-3 0 3 0,5 3 3 15,-1-4-5-15,1 3 1 0,1-2 2 16,-4 0-3-16,8 2 4 0,-2-4-9 0,-3 0 2 15,5 0-4-15,-3 3-6 0,4-2 3 16,-4 1-6-16,3-2-4 0,-1 2-4 16,2-1-2-16,-1 0-9 0,2-1-10 15,-4 1-3-15,5 1-6 0,-2 0-27 0,0-2-17 16,-1 1-24-16,3 1-31 0,1 0-89 16,1 1-196-16,0-5 49 0</inkml:trace>
</inkml:ink>
</file>

<file path=ppt/ink/ink1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5:59.233"/>
    </inkml:context>
    <inkml:brush xml:id="br0">
      <inkml:brushProperty name="width" value="0.05292" units="cm"/>
      <inkml:brushProperty name="height" value="0.05292" units="cm"/>
      <inkml:brushProperty name="color" value="#FF0000"/>
    </inkml:brush>
  </inkml:definitions>
  <inkml:trace contextRef="#ctx0" brushRef="#br0">2765 17113 339 0,'-5'-8'88'0,"5"8"-8"0,0 0-13 15,0-3-8-15,0 3 3 0,0 0 4 16,-4-4 8-16,4 4 5 0,0 0 6 15,0 0-2-15,0 0 6 0,-5-2-1 16,5 2-3-16,0 0-2 0,0 0 1 0,0 0-6 16,0 0-1-16,0 0-2 0,0 0-7 15,0 0-6-15,0 0-9 0,0 0-2 16,0 0-6-16,0 0-4 0,0 0 0 0,0 0-7 16,0 0 0-16,0 0-5 0,0 0-8 15,0 0 4-15,0 0-8 0,12-6 5 0,-7 3-5 16,5 0-3-16,3-2 2 0,6 0-2 15,2-3-6-15,5 2 1 0,9-5-1 0,-3 3 0 16,4 1 2-16,3-1-2 16,4-2-2-16,0 3-1 0,-1 1 3 0,0-1-2 0,3 3-1 15,-3-1 6-15,1 0-7 16,-9 2-4-16,-2-1-1 0,-4 2-5 0,0 0 2 16,1 0-5-16,1 0-1 0,-7 1 1 15,0-1-1-15,0 2-1 0,-2-2 5 0,-4 2-2 16,0-2 2-16,-1 2 4 0,-3-2-3 15,1 0 2-15,-2 2-5 0,-4 0 5 0,2 0 0 16,3 0 2-16,-3 0 4 0,5 0-2 16,-4 0-5-16,-1 0 3 0,3 2 1 0,2-2-4 15,-3 2 2-15,3 0 4 0,1 0-2 16,-4 0 1-16,3-2-3 0,-2 1 5 16,0 1 0-16,-2-2-2 0,-1 2-1 15,-2-2-2-15,3 2 2 0,-5-2-2 0,2 2 4 16,-4-2-2-16,-4 0 0 0,13 2-4 15,-6-2 2-15,-7 0 0 0,8 2 1 0,-8-2 1 16,8 1 1-16,-8-1 1 0,7 0-4 16,-7 0 2-16,5 2-11 0,-5-2-6 0,5 3-22 15,-5-3-26-15,0 0-32 0,0 0-38 16,0 0-44-16,7 0-66 0,-7 0-279 0,0 0-27 16</inkml:trace>
  <inkml:trace contextRef="#ctx0" brushRef="#br0" timeOffset="2023.26">9782 16306 1283 0,'3'-3'-78'0,"-3"3"14"0,0-6 20 16,0 1 10-16,0 5 17 0,-3-7 2 16,1 4 15-16,2 3 3 0,-1-6 9 0,1 6 3 15,0-6 6-15,0 6 7 0,-5-6 4 16,5 6 5-16,-2-5 7 0,2 5-1 0,-2-2 4 15,2 2-7-15,-5-3 5 0,5 3-4 16,-1-6 0-16,1 6 3 0,-7-2-2 0,3-2-3 16,4 4 0-16,-6-4-1 0,1 2 6 15,5 2-11-15,-5 0-1 0,5 0 1 0,-12-1 7 16,12 1-3-16,-5 0-6 0,5 0 0 16,-11 0-2-16,11 0-7 0,-12 1 3 15,5-1-2-15,-1 4-4 0,-1-2-2 0,1 0 0 16,1 0 1-16,-3 1 2 0,2 2-2 15,0-2 0-15,-3 3-1 0,0-2-3 0,3 1-1 16,-4 1-1-16,0 1 4 0,0 3-4 16,-1-1 0-16,-1 3 3 0,3-3-5 0,-1 3 2 15,-3 1-2-15,2 2-3 0,-1 0 3 16,-1 0 2-16,0 2 2 0,3-1-1 0,-2 0 2 16,-1 2-1-16,3-2 1 0,-3 2 0 15,2-3-1-15,-2 1 3 0,3 0 3 16,-1 0-7-16,1 2 0 0,-2-5-2 15,2 2-1-15,4-1 3 0,-5-3-1 0,6 4-2 16,-3-2-5-16,4 0 1 0,-3 1 0 16,1-1-1-16,1-1 2 0,2 1-3 0,0-2 0 15,2-1 1-15,-4 3-2 0,2-3-1 16,2 1 1-16,-2-2-1 0,3 4-2 0,0-5 0 16,2 2-2-16,-2 0 0 0,2 1-1 15,0-1 2-15,4 1-5 0,-2-2 2 0,5 4-3 16,-3-4 1-16,0 3 0 15,2-3 0-15,5 2-4 0,-5-3 4 0,4 0-1 0,5 2 2 16,-2-3-1-16,6 1 0 0,1-1 2 16,5 2-3-16,2-1 3 0,-2-2 2 15,3 0-1-15,2-3-1 0,-1-1-1 16,3 0-2-16,-2 2 3 0,-2-4-3 0,4-2 3 16,-2 2-2-16,0-4-1 0,-2 0 8 15,-1-1-4-15,7-6-2 0,-1-1 1 0,4-3 1 16,-9-2 0-16,4-1 0 0,-2-4-1 15,0-1 1-15,-3-3-1 0,0 0 4 0,-2 1-5 16,0-1 2-16,-4-1 0 0,0 2 1 16,-6 4-1-16,-5 1 3 0,1 2-1 15,-3-1 1-15,-4 2 0 0,3 1 1 0,-6-1 1 16,2 1-4-16,-1 1 1 0,-4 2 2 16,-1-3-3-16,-2 1 0 0,0 0 1 0,-1-2 1 15,-5 2-3-15,3 1 4 0,-5-3-1 16,5 4 1-16,-3 0-2 0,1 0 4 0,0-1-4 15,-3 3 2-15,5-2 0 0,-7 0-2 16,3 3 0-16,0 0-1 0,0 0 0 0,-3 0 3 16,2 1 1-16,-2 1-4 0,-5-3 0 15,5 3 3-15,-2 1-3 0,1-1 0 0,-3 2-13 16,2-1-13-16,1 1-21 0,-3 0-25 16,1 3-24-16,4-3-40 0,-5 0-47 0,2 2-73 15,3 2-280-15,-5 1-40 0</inkml:trace>
  <inkml:trace contextRef="#ctx0" brushRef="#br0" timeOffset="8074.51">443 4564 1405 0,'0'0'-17'0,"0"0"22"0,10-9 8 0,-5 5 6 16,-1-1 2-16,2-3-1 0,-2-2 6 16,4 1 14-16,1-3 15 0,-3 1 2 0,3-2 6 15,1 0-7-15,-2-6 5 16,3 2-9-16,0-2-2 0,-1-2-2 0,10-11-1 16,-7 2-2-16,2-2 0 0,2-4 1 15,0-3-7-15,6-7 1 0,-2-5-6 0,3-2-1 16,-4 1-5-16,7-2-7 0,3 1 1 15,-3 1-3-15,-2 0-2 0,3 5-3 0,-6 3-1 16,-4 10 0-16,1 4-5 0,-3 4-2 16,-4 5 1-16,1 4-2 0,-4 3 3 0,-1 4 0 15,-1 0-6-15,-1 1 3 0,0 1-6 16,-2 1 4-16,3 2-6 0,-3 5-1 16,-4 0 1-16,8 7 2 0,-1 2-1 15,-4 2 1-15,2 8-2 0,-1 6-1 0,-2 3 0 16,-2 11 1-16,-2 5 0 0,-4 0 1 15,-2-1 0-15,-1 1 4 0,-4-5-2 0,3 1-2 16,-3-4 3-16,3-1-2 0,-3-1 3 16,4-7-3-16,1-4 2 0,2-2 2 0,0-1-5 15,-1-4 2-15,-1-2 2 0,4-1 0 16,2-4 3-16,-4 0 1 0,3-2-1 0,-1 2 0 16,0-6 3-16,-3-1-5 0,2 0 2 15,-4-4-1-15,1-1-1 0,0-5 1 0,-4-2 1 16,-2-3-9-16,1-6-12 0,3-1-28 15,0-1-27-15,-1-3-31 0,2 2-42 16,-1 0-42-16,4 2-47 0,-1 4-354 16,3 0-88-16</inkml:trace>
  <inkml:trace contextRef="#ctx0" brushRef="#br0" timeOffset="8507.27">1244 3661 1516 0,'3'-8'-33'16,"1"7"35"-16,-4-3 21 0,4 0 0 0,-4 4 1 15,2-4-8-15,-2 4 3 0,0 0-3 16,0 0-3-16,0 0 6 0,0 0-7 0,7 15-3 15,-5-4-1-15,0 3 7 0,-2 5-5 16,2 3 0-16,-4 5-6 0,2 3 6 0,-4 10-2 16,4-6-4-16,0-4 4 0,-2 1-15 15,2-5-14-15,0 3-13 0,0-4-31 0,-3 2-21 16,3-6-24-16,-2 0-31 0,0-4-42 16,2-2-188-16,-1-2 117 0</inkml:trace>
  <inkml:trace contextRef="#ctx0" brushRef="#br0" timeOffset="8911.04">1354 3627 1009 0,'2'-15'0'0,"-2"6"35"0,0 1 19 0,2 0 6 16,-2 4 6-16,3-1 4 0,-3 0 1 15,1 3 1-15,-1-5-3 0,0 7-3 0,2-7-11 16,3 5-8-16,-1-2-3 0,2 1-5 15,3-2-7-15,-1 4 0 0,4-2-7 0,1 1-1 16,4 0-8-16,0 1-8 0,-3 1-2 16,5 1-12-16,-2 1-7 0,1 3 0 15,0-1-11-15,-4 3-2 0,1 1 5 16,-5 4-3-16,-2-3 6 0,-3 0-6 0,2 3 11 16,-5 1-4-16,-1-4 7 0,-1 3 1 15,-1 1 3-15,-3-4-6 0,1 3 6 0,-1-1 0 16,0 0 0-16,-3 1 2 0,3-3 7 15,0 3-11-15,0-3 6 0,-1-2 2 16,0 5-5-16,0-3 1 0,1 3 1 0,2 1-1 16,0-2 11-16,0 1-6 0,2-1 2 15,2 4 6-15,2 0 6 0,5 2-5 0,-1 0 7 16,6 0-2-16,9 2-3 16,7 2-5-16,2-6 5 0,3-2-7 0,7 0-15 15,0-5-26-15,0-1-48 0,2-1-45 16,-10-4-59-16,-1 0-249 0,-7-2 53 0</inkml:trace>
  <inkml:trace contextRef="#ctx0" brushRef="#br0" timeOffset="9224.91">1922 3563 1117 0,'0'0'-19'15,"-6"-6"35"-15,6 6 8 0,-4-2 21 16,4 2 10-16,0 0 9 0,-2-4 10 0,2 4 6 16,0 0 0-16,0 0-1 0,0-5-13 15,0 5-2-15,9-9-10 0,-4 0-3 0,7 2-5 16,1-2-7-16,4-3 0 0,13-4-7 15,3-1-4-15,-1 2-14 0,3-3-29 0,-1 2-21 16,2-2-22-16,-4 4-29 16,1-1-28-16,-7 6-21 0,-10 2-22 0,-1 0-30 15,-5 5-239-15,-1-2 63 0</inkml:trace>
  <inkml:trace contextRef="#ctx0" brushRef="#br0" timeOffset="9420.08">2164 3508 1029 0,'-2'15'-87'0,"-2"-1"16"16,2 0 10-16,-1 2 12 0,3-4 16 0,-2 7 9 15,2 1 11-15,-1 2 2 16,2 1 7-16,-1 0 0 0,-1 5-2 0,1-1-4 16,1 1 7-16,-1 0-1 0,0-1 5 15,0-3 1-15,0 3-1 0,0-4-2 0,0-5-21 16,-1 3-23-16,1-6-50 0,0 1-72 15,0-3 57-15</inkml:trace>
  <inkml:trace contextRef="#ctx0" brushRef="#br0" timeOffset="10475.59">2059 3541 510 0,'0'0'28'0,"0"0"16"0,0 0 11 16,0-7 2-16,0 7 3 0,0-6 7 15,0 6 7-15,2-3-6 0,-2 3 6 16,0 0-4-16,5-4-4 0,-5 4-4 0,0-5-10 15,0 5-1-15,0 0-6 0,5 0-8 16,-5 0-1-16,0 0-4 0,0 0 0 0,0 0-4 16,7 7 2-16,-1 5-2 0,-4-1-1 15,3 4-6-15,0 3 4 0,-5 6-2 16,3 2-3-16,-1 2 0 0,-2 1-1 0,0 1-7 16,-2-2 0-16,4 0-4 0,-2 1 9 15,-2-3-7-15,2-3 1 0,0-2-1 16,-3-2 1-16,3-2 1 0,0-2-5 0,-1-2 3 15,1-3-3-15,0 1 26 0,-2-4 24 16,4 1 19-16,-2-4-5 0,1-2-7 16,-1-2-6-16,0 0-6 0,7-12-4 0,-2 1-9 15,0-8 1-15,6-11-8 0,0-6-7 16,5-15-2-16,-1 0-3 0,6-4 1 0,-5 0-4 16,6 1-3-16,-4 1-2 0,2 4-4 15,-6 7 1-15,3 4 0 0,-4 4-3 0,0 2-1 16,-3 7-4-16,-2 3 2 0,-1 7 2 15,-2 0-1-15,2 3-8 0,-2 1 7 0,-2 3-6 16,2 0-1-16,-3 1-2 16,2 4-2-16,-4 3 2 0,0 0 5 0,0 0 2 15,8 14 2-15,-5-2-6 0,0 7-3 16,-3-2 7-16,2 2 2 0,3 1-5 0,-3 9 3 16,3-2-4-16,-2-4-9 0,2 2-8 15,0-2 3-15,2 0-2 0,-1-7-2 0,-1 2-2 16,4-2 5-16,-6-4-4 0,2-4 2 15,0 3 2-15,0-5 3 0,3-2 1 0,-1 0 6 16,3-4-1-16,0-2-1 0,4-4 1 16,0-2 4-16,-2-3 5 0,5-3-1 15,0-3-3-15,0 4 2 0,-1-2-2 16,-1 1-2-16,-2 5 4 0,-1-2-2 0,-5 6 1 0,1-4 0 16,-1 4-4-16,-2 1-3 15,0 4 2-15,-5 0 4 0,8 12-7 0,-6-4 9 16,1 6-7-16,-3-2 9 0,2 4 1 15,-2 6-4-15,0-1 3 0,2 5-7 0,0-4-2 16,2 3-23-16,0-1-19 0,1-1-29 16,-2 0-31-16,2-2-22 0,-1-2-24 0,0-4-19 15,-2-2-337-15,3-1-18 0</inkml:trace>
  <inkml:trace contextRef="#ctx0" brushRef="#br0" timeOffset="11070.71">3029 3127 1312 0,'-9'2'-67'0,"9"-2"39"16,0 0 11-16,-8 1 12 0,8-1 9 16,0 0 15-16,-7 0 12 0,7 0 14 15,0 0-1-15,0 0 1 0,-3 2 1 0,3-2-3 16,0 0 9-16,0 0 4 0,0 0 2 16,0 0-8-16,0 0-2 0,0 0-3 0,22-5-5 15,-9 1-5-15,2 0-5 0,2 0-5 16,1 1-9-16,4-3-9 0,1 0-14 0,-1 0 0 15,2 1 2-15,-1-4-10 0,2 3-1 16,-4-2-5-16,-2 2 4 0,0 1 0 0,-3-1 4 16,-3 3 2-16,2-2 2 0,-5 2 5 15,3-1-7-15,-7 0 1 0,4 2 2 16,0 0 7-16,-5 1-4 0,4-1 2 16,-5 2 1-16,-4 0 4 0,10-4-1 0,-8 4 5 15,-2 0-8-15,11-2-1 0,-11 2-2 16,4-2 1-16,-4 2 4 0,0 0 0 15,10 2 2-15,-10-2-6 0,3 3 5 0,1 0 0 16,-4 0-3-16,0 3 2 0,2 0-4 16,-2 2 4-16,-2 3 0 0,-2 4-1 0,0 6-1 15,-5 3 6-15,-3 8-4 0,-3 4 6 16,-2 2-1-16,-4 12-1 0,2-3 1 0,-2 1 3 16,2 0-5-16,-2-4 5 0,4-4-4 15,3-3 0-15,-2-3-5 0,-1 0 6 16,4-5 3-16,-2 2-6 0,3-9-3 0,4-2-33 15,-1-6-32-15,1 0-37 0,1-1-44 16,1-4-43-16,-1-1-240 0,3-3 62 16</inkml:trace>
  <inkml:trace contextRef="#ctx0" brushRef="#br0" timeOffset="11286.58">3064 3563 1152 0,'0'0'-5'0,"-2"-8"23"16,2 8 9-16,0 0 3 0,0-12 1 0,0 12-14 15,5-13 14-15,-1 6-9 0,2 0-3 16,4-6-2-16,3 1 3 0,4-1-6 16,12-6-9-16,-1-1-17 0,5-1-14 0,1-3-32 15,10 0-19-15,2-4-27 0,1 2-12 16,-2-3-226-16,5 1 143 0</inkml:trace>
  <inkml:trace contextRef="#ctx0" brushRef="#br0" timeOffset="11520.59">3704 3025 945 0,'-5'-2'10'16,"5"2"16"-16,0 0 8 0,-9-3 13 0,9 3-1 16,0 0 5-16,0 0-1 0,-3-3-5 15,3 3-5-15,9-6-2 0,-1 2-1 16,3-1-19-16,3-1-14 0,1 1-29 0,8-3-15 16,-1 2-25-16,0-1-31 0,1-3-24 15,3 2-236-15,-5 1 131 0</inkml:trace>
  <inkml:trace contextRef="#ctx0" brushRef="#br0" timeOffset="11731.45">3879 3028 856 0,'-6'16'-74'0,"-3"-1"17"0,3 0 7 0,-3 4 8 16,1 3 5-16,-5 11-2 0,1 1 11 15,2 2 0-15,-3 1 2 0,0 3 2 0,2-1 7 16,3 2 6-16,-2-2-5 0,3-3 12 16,-1-2-4-16,1-4 2 0,4-5-7 15,-6-3-16-15,7-4-57 0,0 0-3 16,-2-5 30-16</inkml:trace>
  <inkml:trace contextRef="#ctx0" brushRef="#br0" timeOffset="12320.26">4168 2956 316 0,'0'0'44'0,"0"0"4"0,2-6 10 16,-2 6 4-16,0-5-1 0,0 5 7 15,2-1-1-15,-2 1 4 0,0 0-3 0,0-4-9 16,0 4-1-16,0 0-10 15,0 0-1-15,3-4 0 0,-3 4 1 0,0 0-5 16,0 0-12-16,0 0 4 0,0 0-2 16,0 0 0-16,0 0-5 0,4-4 0 0,-4 4-2 15,0 0-11-15,0 0 4 0,0 0 10 16,0 0-8-16,0 0 6 0,0 0 4 0,0 0-5 16,0 0 10-16,4-2-5 0,-4 2 5 15,0 0 7-15,0 0 1 0,0 0 0 0,0 0-4 16,0 0-4-16,0 0-2 0,0 0-6 15,0 0-1-15,0 0-6 0,0 0-1 16,0 0-5-16,6 10 0 0,-6-3-1 16,0 4 1-16,0 2-2 0,0 2-2 0,-2 4-7 15,0 6 9-15,0 2-3 0,-4 9 0 16,1 1-3-16,1 2 0 0,-2-4 1 0,-1 4 3 16,6-2-5-16,-3-3 2 0,1 5-2 15,-1-1-3-15,2-10-29 0,0-3-16 0,0-3-21 16,0-6-34-16,0 2-12 0,-1-6-39 15,1-1-30-15,2 0-349 0,-1-3-30 16</inkml:trace>
  <inkml:trace contextRef="#ctx0" brushRef="#br0" timeOffset="12639.05">4093 2983 1314 0,'0'-6'-72'0,"0"3"27"0,2-1 24 0,0-2 1 16,1 2 7-16,-2 0 14 0,3 0 7 15,1 1 3-15,3-1 6 0,2 3 4 16,3-1-1-16,4 0 2 0,0 2 2 0,2 0-13 16,2 2 9-16,4 1 0 0,0 4-11 15,7 5 0-15,-2 1-2 0,0 2 14 16,-5 4-12-16,1 0 3 0,-10 0 1 0,3 6-2 15,-6-3-1-15,0 9 2 0,1 1-6 16,-3-4 5-16,-1 3 1 0,-3-4-9 16,-4 1 1-16,2-3-3 0,-3-2 15 0,-4 4-8 15,-1 0 7-15,-5-4-9 0,2 0 5 16,-8 8 1-16,-5-3-8 0,-1-5-39 0,2-5-42 16,1-4-53-16,2-1-88 0,0-4-150 15,0-3 120-15</inkml:trace>
  <inkml:trace contextRef="#ctx0" brushRef="#br0" timeOffset="13350.15">4666 3011 999 0,'2'-4'4'15,"-2"1"11"-15,2-1 14 0,-2 4 13 16,5-4-2-16,-5 4 9 0,0-4-9 0,0 4 2 16,0 0-3-16,0 0-4 0,0 0 4 15,0 0-5-15,12 12-4 0,-11-3 3 16,2 3-4-16,-1 2-4 0,-2 4 6 16,0 0-10-16,-2 1 3 0,-1 2-2 0,2 0-4 15,-6 2 0-15,3 2 0 0,3-6-9 16,-6-1 2-16,5 1 5 0,-3-2-1 0,2-1-2 15,0-7-3-15,-1 4 1 0,1-4 1 16,3 1 20-16,0-4 31 0,-1-1 0 0,-3-3-8 16,4-2-3-16,0 0-8 0,0 0-7 15,0 0-1-15,0-20-2 0,2 6-8 0,1-6-1 16,4-14-1-16,6-5 0 0,-1-2-5 16,8-9-3-16,-5 11-5 0,-3 3-2 0,3 0 2 15,-7 9-2-15,4-4-1 0,-4 7 0 16,1 6-4-16,-3 7 0 0,-1-1-1 15,0 3 0-15,-2 1 1 0,1-2-1 16,3 7-3-16,-6-1 1 0,6 2 1 0,-7 2 0 16,0 0-4-16,13 7 4 0,-11 1-1 15,3 5-2-15,0 2 2 0,0 1 1 0,-2 2 0 16,2 0-2-16,-1-2 0 0,0 2 1 16,2-2-3-16,0 0 3 0,-4-1-6 0,1-2 3 15,1-3-2-15,1-2 7 0,-4 1-3 16,3-4 0-16,-1-1-2 0,2 0-2 0,0-4 3 15,-5 0 1-15,15-2 2 0,-5-2-4 16,0-3 4-16,5-2 0 0,0-5-4 16,2-1-1-16,3-6 0 0,0 4-2 15,-5 2 2-15,-5 3-1 0,2 4 4 0,-1 0-5 16,-5 0 1-16,0 2-2 0,1 3-2 16,0 3 4-16,-7 0-3 0,3 5 1 15,0 3 5-15,-3 2 2 0,0 3-3 0,-3 0 2 16,1 5 0-16,2 1 0 0,0 2 1 15,0 0-3-15,5 6 2 0,3-3-2 0,1 10-20 16,1-2-30-16,5-3-17 0,-5-6-29 16,0-5-35-16,-1-5-41 0,-3 3-37 0,4-3-325 15,-5-3-39-15</inkml:trace>
  <inkml:trace contextRef="#ctx0" brushRef="#br0" timeOffset="13594.69">5365 2839 1394 0,'-3'-4'-18'15,"3"4"11"-15,0 0 26 0,-2-5 11 16,2 5 0-16,0 0 1 0,9-6-4 15,-5 3-5-15,6-1 6 0,1-2-8 16,5 0-3-16,4 2-8 0,2-3-35 0,4 1-32 16,1 1-44-16,12-5-44 0,-11 4-286 15,10-2 58-15</inkml:trace>
  <inkml:trace contextRef="#ctx0" brushRef="#br0" timeOffset="13970.6">5566 2924 1040 0,'-2'13'-91'16,"2"0"16"-16,0 3 18 0,2-1 3 16,-2 0 7-16,3 2 4 0,-2 2 9 15,1 2 4-15,0-2 6 0,1 2-2 0,-1 0 5 16,-2-1 7-16,0-3 7 0,0 4-7 15,-2-2 18-15,-1-3-5 0,-1 2 22 0,0-1 4 16,-2-2 5-16,-2 1 15 0,0-3 11 16,-6-3 8-16,1 2-5 0,1-2 24 0,-3 1 2 15,3-3-2-15,-1 1 3 16,0-5 2-16,3 1 3 0,0 1 2 0,1-3-1 16,3-1-4-16,6-2 5 0,-12 9 5 15,5-6-3-15,7-3 5 0,0 0-7 0,0 0-14 16,0 0-10-16,0 0-8 0,0 0-3 15,25-12-7-15,-8 5-13 0,8 1-13 0,2-1-32 16,13-5-27-16,2 3-29 0,3 0-43 16,0 0-21-16,2 0-51 0,1 2-38 0,1 2-371 15,-4-1-86-15</inkml:trace>
  <inkml:trace contextRef="#ctx0" brushRef="#br0" timeOffset="15668.18">846 5492 1625 0,'0'0'2'0,"-2"-7"21"15,2 5-1-15,0 2 6 0,4-8-9 0,2 3 0 16,-2-1-1-16,6-2-1 0,-3 3-4 16,4-3 2-16,8-4-17 0,2 3-17 0,8-6-32 15,4-2-26-15,4 2-38 0,0-2-31 16,1 1-29-16,2 0-239 0,0 1 76 0</inkml:trace>
  <inkml:trace contextRef="#ctx0" brushRef="#br0" timeOffset="15991.1">1104 5430 1219 0,'0'0'39'0,"-2"-4"17"0,2 4-10 16,0 0-1-16,0 0-5 0,0 0-6 15,0 0 1-15,0 0-3 0,0 0 1 0,0 0 3 16,2 20-2-16,1-6-4 0,-2 5-1 15,-1 3-3-15,0 9 0 0,-1 11-5 0,-4-1 2 16,3 2 1-16,-3 1-1 0,5-4-3 16,-3 4-7-16,-2-4-4 0,3-8-3 0,0-4-20 15,-1-1-29-15,0-7-49 0,1 0-33 16,0-1-49-16,2-6-320 0,0-3 1 0</inkml:trace>
  <inkml:trace contextRef="#ctx0" brushRef="#br0" timeOffset="17075.64">1264 5420 1345 0,'2'-11'20'16,"0"2"28"-16,-2 5 13 0,0-2-6 0,0 2 1 16,0 0-2-16,0 4-9 0,0 0-3 15,0 0-8-15,0 0 0 0,0 0-3 0,0 0-1 16,6 18 0-16,-4-8-8 0,3 4-1 15,-2 3-3-15,2 0 0 0,-1 4-1 0,0 4-1 16,5 9 2-16,-3-1-3 0,3-5-4 16,-4-3 3-16,3 0-5 0,-1 9 6 15,1-5-3-15,1-7-1 0,-1-2-5 16,-1 2 3-16,-1-4 1 0,1-1-4 0,-4-2 2 16,4-3 1-16,-1-3 7 0,-4 0 7 15,2-3 1-15,3-3-3 0,-3 0 1 0,5-3 0 16,1-4-5-16,0 0-3 0,3-5-3 15,-1-2 8-15,3-5-2 0,0 0-3 16,-2-2 3-16,7-9-2 0,-5 2 3 0,-3 4-8 16,1 3 3-16,-1-2-4 0,-2 7 5 15,-3-2-4-15,0-1 9 0,-1 7-3 0,1 0 2 16,-1 0-4-16,-4 0 0 0,5 3 2 16,-4 0 0-16,-1 0-3 0,1-1-4 15,1 4 0-15,0-1-2 0,-4 4-2 16,0 0-3-16,0 0-1 0,0 0 4 0,0 0-3 15,4 10 2-15,-4-2-2 0,0 0 1 16,2 0 1-16,-2 4 1 0,3 1-3 0,1-2 4 16,-3 1-3-16,2-1-1 0,-1 0-1 15,3-1 0-15,-2 1 0 0,1-3-3 0,3-3 8 16,-3 2-5-16,7-2 0 0,-3-2 0 16,2-1 0-16,1-4-2 0,-11 2 1 0,27-3 2 15,-15 1 1-15,3-8-5 0,0 2 11 16,-2-4 0-16,-1-1 11 0,-2-3 3 15,4 4 1-15,-8-2 0 0,2 1 7 16,-1 4-3-16,-2-3 0 0,2 6 1 0,-5-1-5 16,4-1-3-16,-4 2 3 0,3 1-4 15,-5 5-4-15,6-11-2 0,-6 11-1 0,4-8-4 16,-4 8-2-16,0 0-2 0,0 0-2 16,0 0 2-16,0 0 6 0,0 0-2 0,0 0-5 15,13 13-5-15,-11-4 2 0,2-2 0 16,0 0 1-16,0 2-3 0,3-3-2 0,-3-1 8 15,3 2-6-15,-2-2 3 0,4 1-4 16,-1-4-1-16,-8-2 1 0,17 1 5 16,-17-1-4-16,19-5 7 0,-13 3 1 15,5-2-3-15,-1-4-3 0,2-1 4 0,0 0 0 16,0-2 5-16,-1-1 0 0,-1 1 0 16,0 0 1-16,-1-1 0 0,-3 3 2 0,3 1 0 15,-6 3-6-15,4-3 6 0,-1 0-2 16,1 4-4-16,-5-2-2 0,2 3 0 0,-2-1 0 15,2 2-2-15,-4 2-4 0,0 0-2 16,0 0 6-16,0 0 0 0,0 0-4 0,0 0-6 16,0 0 5-16,13 12 2 0,-9-7 0 15,0-1-4-15,-4-4-4 0,12 9 4 0,-7-3-4 16,2-2-1-16,-2 0 3 16,5-2 7-16,-10-2 0 0,13 5-8 0,-6-3 5 15,-7-2-3-15,17-2 2 0,-7 0-1 16,1-3 2-16,1-1 4 0,1 1-6 0,2-5 2 15,-3 1-2-15,3-1 5 0,-3-1-6 16,1 1-1-16,-1 0 5 0,1 2-2 0,-2 0-1 16,-3 2 3-16,0 0-7 0,4-1-2 15,-9 5 8-15,4-3-2 0,-1 0-9 0,-2 4 7 16,-4 1 5-16,8 0-3 0,-8 0-4 16,12 1 4-16,-9 4 4 0,4 0-4 0,-2-2 2 15,7 5-2-15,-6-2 5 0,2 0-14 16,3 1-16-16,-3-1-35 0,4 3-40 15,3-1-54-15,-5-3-26 0,1 1-47 16,1 0-44-16,0-3-114 0,-2 2-171 0,-2-4-63 16</inkml:trace>
  <inkml:trace contextRef="#ctx0" brushRef="#br0" timeOffset="17486.91">2798 4931 1436 0,'2'-9'-25'15,"-2"3"33"-15,0 1 29 0,0 2 16 0,0-1 13 16,0 4-3-16,2-5 2 0,-2 5-8 16,0 0-8-16,0 0-1 0,0 0-5 0,0 0-6 15,6 17-1-15,-4-6 0 0,1 4 1 16,-3 1 3-16,0 3-2 0,0 4-1 0,-3 4-3 15,1 2-1-15,0 1-3 0,1 7-6 16,-2-3 2-16,3-5-3 0,3-1-3 0,-3-1-3 16,1-1 2-16,3 0 1 15,1-1-6-15,-2-6-2 0,4 2-5 0,-1-4 3 0,8 0-9 16,-9-4-8-16,5-2-3 16,3-3-3-16,-2-1-1 0,0-5-1 0,1 1 4 15,-2-3-1-15,5-5 2 0,-2 0 2 16,-1-5 0-16,3-1 6 0,-2-4 4 0,-3-4 5 15,0 0-1-15,-3 2-1 0,-1-2 2 16,-2 0-5-16,-2 2 1 0,-2 0-5 0,0 2-10 16,-4 2-14-16,-2 1-27 0,-3 1-28 15,-1 2-45-15,-5 1-50 0,3 2-72 0,-1 3-313 16,0-1-63-16</inkml:trace>
  <inkml:trace contextRef="#ctx0" brushRef="#br0" timeOffset="18355.06">3463 4895 1494 0,'0'0'-26'0,"0"0"32"0,0 0 8 0,-8 0 8 15,8 0 8-15,0 0 4 0,0 0 8 16,0 0 1-16,0 0 1 0,-5 2 1 0,5-2 0 15,0 0-6-15,0 0-3 0,0 0 1 16,0 0 1-16,0 0-5 0,0 0-2 16,0 0 0-16,0 0 0 0,-4 4-1 15,4-4 0-15,0 0-2 0,0 0 0 0,0 0 5 16,0 0 4-16,0 0 2 0,0 0 2 16,0 0 2-16,0 0 2 0,0 0 2 0,0 0-7 15,0 0 0-15,0 0-1 0,0 0-6 16,0 0-3-16,21-6-2 0,-15 3-4 0,3-1-1 15,2 1-4-15,3-2-5 0,1-1-2 16,3-1-9-16,4-1-16 0,3 0-25 0,0 1-31 16,9-6-34-16,2 4-47 15,-1-7-49-15,2 3-68 0,0-1-392 0,0 0-154 16</inkml:trace>
  <inkml:trace contextRef="#ctx0" brushRef="#br0" timeOffset="18678.22">4139 4362 1745 0,'0'0'-43'15,"2"-3"15"-15,-2 3 6 0,0 0-1 16,0-4 7-16,0 4 1 0,0 0 12 16,0 0 10-16,6 13 14 0,-3-4 10 0,-3 5-2 15,2 4 4-15,-4 9 2 0,-3 1 2 16,1 12-6-16,0 2 2 0,-3-1-4 0,-1 1-2 16,1 1 0-16,4-3-4 0,-4-1-1 15,3 3-7-15,0-6-2 0,4-6-21 0,0-4-34 16,3-5-30-16,-2 0-50 0,-1-5-42 15,4 0-80-15,4-5-218 0,-1 0 32 0</inkml:trace>
  <inkml:trace contextRef="#ctx0" brushRef="#br0" timeOffset="19045.82">4643 4314 1222 0,'0'-11'-24'0,"0"1"17"0,-3 5 26 0,1 1 2 16,2 0-1-16,0 4 4 0,-8-1 9 16,8 1 4-16,-15 7 9 0,3 0 3 0,4 3-7 15,-9 7 8-15,0-1-8 0,-3 10 6 16,4-1-5-16,-1 5 2 0,-2 0-7 0,4 2-1 16,2 0-1-16,0 3-9 15,-1-5 7-15,9-2-12 0,0-6 2 0,3 2-5 16,2-4-7-16,2-1-8 0,3 0-9 15,0-2-16-15,2-2-18 0,3-1-8 0,1-3-3 16,1 0-1-16,0-6 7 0,-2 2-1 16,2-4 15-16,-1-1-1 0,-1-2 24 0,1 0 10 15,-3-2 12-15,0-1 7 0,-1-2 8 16,1-2 7-16,-3 1-2 0,0-1 1 0,-2-2-4 16,-3-3-4-16,0 3-10 15,0-1 5-15,-3-1-13 0,-5-1-18 0,0 5-34 0,-1 0-43 16,-1-1-43-16,-3 2-55 15,-1 2-306-15,1 2 6 0</inkml:trace>
  <inkml:trace contextRef="#ctx0" brushRef="#br0" timeOffset="19955.21">1526 7146 1464 0,'7'0'65'16,"-7"0"25"-16,8-9 8 0,-4 4 10 0,2-2 0 16,5-3 2-16,-5-3 4 0,4 0 6 15,-1-3-5-15,2-5-3 0,7-7-6 0,-3-4-6 16,2-7-9-16,4-13-12 0,2-2-11 15,0-4-6-15,4-2-6 0,0-2-7 0,3-4-5 16,10-13-3-16,-9 12-6 0,3 9-8 16,-2 1-1-16,-5 7-1 0,-1 6-5 0,-4 12 0 15,-4 4-4-15,-4 7 1 16,-9 5-7-16,3 5 1 0,-1 1-6 0,0 3-5 16,-3-2-3-16,2 5-4 0,-2 4 5 15,-4 0-2-15,12 9 1 0,-9 0-1 0,-1 9 0 16,2 3 3-16,-1 5-3 0,-1 3-5 15,-2 1-1-15,0 12 0 0,0-1 0 0,0-1 6 16,0-6 0-16,0 8 0 0,-5-4 0 16,8-6-2-16,-1-7 2 0,-4-2 4 0,2 2-1 15,-3-5-2-15,1-1 2 16,0-6 0-16,2 3 1 0,-2-6-3 0,2 0 3 0,-3-3 1 16,0 0 1-16,-4-6 1 15,1-1-1-15,6 0-4 0,-17-8 6 0,2-1-7 16,1-4-12-16,-3-2-13 0,4 0-23 15,-2 1-28-15,3-2-27 0,-1-1-39 0,1 1-41 16,4 4-43-16,0-2-75 0,1 3-134 16,5 1-151-16,2 4-90 0</inkml:trace>
  <inkml:trace contextRef="#ctx0" brushRef="#br0" timeOffset="20424.55">2437 6747 1620 0,'2'1'18'0,"-2"-1"14"16,5 0 16-16,-5 0 10 0,0 0 5 0,5-9 9 16,0 3 4-16,-2-3-2 0,2-3 0 15,-3-1-9-15,4-4-7 0,-2-3 1 0,6-5-7 16,-9-2-6-16,3-2-5 0,1-10 5 15,-2 0-7-15,4 0-4 0,-5 8-1 16,3 5-5-16,-4 1 0 0,-1 4-2 0,0 2 1 16,0 4-4-16,0 0-1 0,0 3-1 0,-1 2-8 15,-1 2 1-15,-1 0-5 16,-1 0 1-16,-1 3-4 0,-1 0-2 0,4 2 1 16,-2 1-9-16,4 2-4 0,0 0-3 15,-15 8 0-15,11-4-4 0,0 4 0 0,2-5 3 16,2 5-4-16,0-3-1 0,0 1 1 15,2 0-1-15,2 1 0 0,0 1 0 0,3-3 2 16,1 3 1-16,4-2-5 0,0 0 3 16,-2-1-7-16,2 1-3 0,3-1 1 0,0 3 2 15,0 2-2-15,-3-3 3 0,1 2 0 16,-1 3-3-16,1-3 2 0,-1 4-6 16,-1 3 1-16,-2-4-8 0,-1 6-9 0,0-2-15 15,-1-2-11-15,-2 4-17 0,2-4-31 16,-1 1-22-16,-2 1-34 0,3-2-70 0,-1 0-235 15,-4-3 16-15</inkml:trace>
  <inkml:trace contextRef="#ctx0" brushRef="#br0" timeOffset="21015.05">2938 6344 1316 0,'0'-5'27'15,"-3"1"36"-15,0 2 11 0,3 2 6 16,0 0 2-16,-2-6 1 0,2 6-5 0,0 0-2 16,0 0-10-16,0 0-6 0,0 0-9 15,0 0-4-15,0 0-5 0,0 0-2 0,2 15-3 16,1-9-2-16,-3 1-6 0,2 1-1 16,-1 2-6-16,-1-1 5 0,4 3-6 0,-1-1-4 15,1 0-1-15,-1-4-2 0,0 3-2 16,2-1 1-16,-3-2-1 0,1-1 0 0,2-3 1 15,-3 1-3-15,4-2 3 0,1-2 5 16,-7 0 1-16,14-7 5 0,-6-1-2 16,3-2 3-16,0-5 0 0,2-1-2 15,-1-3 0-15,3-9 1 0,-3 6 6 0,3 2 7 16,-5 1-8-16,-2 4 0 0,3 2 0 16,-4 2-6-16,-1 1-2 0,0 1-1 0,1-1 2 15,-6 5-11-15,6 0 2 0,-5 0-4 16,3 4 4-16,-5 1-3 0,1-4-1 0,-1 4-1 15,0 0 3-15,0 0-8 0,0 0 2 16,4 11-2-16,-4-7 1 0,3 1 2 0,1-1-5 16,-3 0-3-16,2 2 0 15,1-1-3-15,1-3 5 0,-2 2-5 0,2-2-2 0,3 0-1 16,-1 0 4-16,-2-2-2 16,-5 0-2-16,20-4 2 0,-8-2-3 0,1 1 2 15,1-3-3-15,1 0 1 0,0 1 5 16,2-1 0-16,-7 3 3 0,7-3-2 0,-6 2-1 15,-1 3 1-15,0-1-3 0,-3 1-1 16,-1 1-1-16,-2-1-2 0,-4 3 1 0,8 5 3 16,-5-2-3-16,-1 4 5 0,4 1-3 15,-4 2 1-15,-2-1 2 0,4 2 0 0,-1 1-7 16,2-1-26-16,-5 1-38 0,3-1-48 16,-1 0-53-16,-2-1-51 0,2-1-103 0,0 0-316 15,2 1-143-15</inkml:trace>
  <inkml:trace contextRef="#ctx0" brushRef="#br0" timeOffset="21664.86">3839 6089 1593 0,'0'0'-102'15,"0"0"28"-15,0 0 24 0,0 0 31 0,-5 3 22 16,5-3 22-16,0 0 12 0,0 0 9 15,0 0 7-15,0 0 9 0,0 0 8 16,0 0 8-16,0 0-3 0,0 0-3 0,0 6 3 16,0-6 0-16,0 0-8 0,0 0-6 15,0 0-7-15,20-1-4 0,-12-2-7 0,4 0-4 16,1 1-4-16,1-4-4 0,6 1-16 16,-1-1-17-16,2-2-27 0,1 1-30 0,2-1-32 15,-1 1-27-15,2-3-50 0,8-1-55 16,-6 1-364-16,-1 1-86 0</inkml:trace>
  <inkml:trace contextRef="#ctx0" brushRef="#br0" timeOffset="22227.36">4208 5621 1496 0,'0'0'-19'0,"2"-6"22"16,-2 6 21-16,5-4 7 0,-3 3 1 0,-2 1 4 0,8-5 3 15,1 3 3-15,-3 0 2 16,2 0-3-16,1 0-1 0,1 1-7 0,0 1-1 15,3 0-2-15,2 0-2 0,2 1-4 16,-5 1-3-16,3 2 0 0,-3 1-1 0,3-2-4 16,-4 1-6-16,1 3 4 0,-2 1-2 15,-3-1 0-15,1 3-3 0,-3-1 1 0,-3 2-5 16,0 3 1-16,-6-1-2 0,-1 1-5 16,-3 2 1-16,1 0-2 0,-3 2-8 0,-2 1-1 15,-1-2-8-15,0-1-7 0,5-4 2 16,-1-3-7-16,1 0-3 0,4-2-4 15,-1 0 2-15,-3-1-8 0,6-1 9 16,0 0 0-16,1-1-1 0,-2 1 2 0,1-1 0 16,2-4 11-16,6 7-7 0,-4-3 3 15,5-2 7-15,-4 3 7 0,4 0-4 0,1 0 0 16,-1 1 6-16,3 1-4 0,-2-1 14 16,6 4-3-16,-2 1 1 0,-1 1 10 0,3 0-1 15,-1 3 5-15,-3 4 8 0,-2-4 0 16,-1 0 9-16,-1 4 0 0,-4-3 10 15,0 1-4-15,-2-2 4 0,-2 0-6 16,-1 2 1-16,-4-2-5 0,1 0-3 0,-8 0-2 16,2-2-3-16,-1-1-27 0,-2-3-43 15,2-3-71-15,-1-2-89 0,4-3-296 0,2-1-10 16</inkml:trace>
  <inkml:trace contextRef="#ctx0" brushRef="#br0" timeOffset="22634.36">4643 5702 1395 0,'4'-3'9'0,"-4"3"23"16,1-5 4-16,4 3 2 0,0-2-2 15,0 3-3-15,7-3 2 0,-2-1-3 0,0-1 1 16,5 5 0-16,-5 1-6 0,5-2-1 15,0-1-3-15,0 3-4 0,-1 1-1 0,1 3-3 16,-2 1 4-16,-1-2-7 0,1 5 0 16,-3-1-2-16,-2 1 5 0,3 3-3 0,-7 0-7 15,0 5 2-15,-1-3 1 0,-3 2-4 16,-3-2 2-16,1 7 4 0,-2-4-1 0,-2 2 1 16,-1-2-2-16,1 1 8 0,-3-4 4 15,4 2-1-15,-2-2 1 0,3 2 2 0,-3-7-4 16,5 3 1-16,-1-3 3 0,-2 0 11 15,3-1 7-15,2-1 1 0,-2-3 4 16,4 1-4-16,-2-4-5 0,9 4-3 16,-3-6-8-16,-6 2 0 0,20-4-20 0,-6 2-11 15,0 1-21-15,5-4-12 0,1 4-19 16,2-2-21-16,5 1-38 0,1-2-37 0,-6 1-43 16,6 0-110-16,-3-1-198 0,-2 2-9 15</inkml:trace>
  <inkml:trace contextRef="#ctx0" brushRef="#br0" timeOffset="24382.12">23471 3464 1322 0,'-2'4'-16'0,"2"-4"33"16,0 0 13-16,0 0 12 0,0 0 14 15,0 0 2-15,0 0-5 0,17-2 4 16,-7 2-7-16,5-6-1 0,0 6-8 0,5-3-4 16,3 3-3-16,9-4-6 0,13 3-1 15,4 1-6-15,-3 0-10 0,6 0-17 16,3 1-24-16,0 1-32 0,2 2-32 0,10 1-40 16,2-2-36-16,1 2-314 0,-5 1 11 15</inkml:trace>
  <inkml:trace contextRef="#ctx0" brushRef="#br0" timeOffset="24740.37">23765 3671 1261 0,'0'0'5'0,"-2"-5"29"16,2 5 6-16,0 0 4 0,0 0-3 16,0 0-1-16,0 0-8 0,0 0-3 0,0 0-4 15,0 0 2-15,-3 14-8 0,3-3 7 16,-2 3-2-16,-3 4-3 0,2 7-3 0,-7 13 0 15,-2-2-2-15,0 3 4 0,-3 3-2 16,1-4 1-16,0 2 0 0,-1-4-6 16,0-1-3-16,3 1-3 0,-1-6-16 0,2-5-33 15,0-2-35-15,8-8-48 0,-2 1-46 16,-1-4-306-16,4-3 16 0</inkml:trace>
  <inkml:trace contextRef="#ctx0" brushRef="#br0" timeOffset="25211.09">23995 3627 1340 0,'0'-4'16'0,"0"4"8"0,2-4 6 16,-2 4 4-16,0 0-2 0,7-1-4 0,-7 1 2 15,0 0-3-15,2 11-1 0,-2-1 2 16,1 3 4-16,-1 1-1 0,-1 6-3 0,-1 1 0 16,0 3-2-16,-5 14 3 0,4 2-5 15,-7-1-6-15,9 1 3 0,-6 1-2 0,1-1-1 16,2-2-5-16,-5 0 1 0,1-4 0 16,4-6 0-16,0-3-1 0,0-1-1 0,-1-7 3 15,3-1-8-15,1 0 3 0,-4-3-2 16,3-2 1-16,2-2-1 0,2-2 3 0,3-2-2 15,-4-1-3-15,6-2 4 16,-7-2-4-16,19-6 0 0,-5-1 3 0,-1-2-4 16,5-3-2-16,2-3 2 0,7-4 9 15,-2 1-3-15,0-4 5 0,0 4-4 0,-5 3-3 16,-7 2 2-16,1 9-4 0,-4-3-3 16,-2 0 2-16,0 2 5 0,-1 3-5 0,-2 0-6 15,-5 2 6-15,5 7-3 0,0-1-1 16,-3 4-3-16,0 1 4 0,0 3 0 0,-4 3 2 15,0 0-5-15,0 5-13 0,-3-3-22 16,5 3-42-16,0-1-50 0,5-1-59 16,-1 5-97-16,0-4-229 0,7-2-15 0</inkml:trace>
  <inkml:trace contextRef="#ctx0" brushRef="#br0" timeOffset="26435.64">24468 4084 1354 0,'2'-3'6'0,"-2"3"23"0,2-6 24 16,-2 6 21-16,2-3 15 0,-2 3 3 0,2-6 2 15,-2 6 5-15,0 0-13 0,2-3-6 16,-2 3-10-16,0 0-6 0,0-3-2 16,0 3-12-16,0 0-6 0,0 0-3 0,0 0-8 15,0 0 2-15,0 0-2 0,0 0-8 16,-8 17 0-16,3-10-1 0,3 5 6 15,-4-1-6-15,2 2-7 0,-2 3-1 0,-1-2-5 16,2 2-1-16,0 2 3 0,-2 0-3 16,-1 2 2-16,1 1-4 0,6-3 0 0,-3 1 4 15,-1-1-6-15,5-3-1 0,2-2-5 16,1 0 3-16,-3 3-3 0,4-8 4 16,0 4-6-16,2-3 5 0,0 0 0 0,6-4-3 15,-2-1 0-15,2-1 0 0,1-3 3 16,2-2-4-16,-1-2 2 0,2 1-3 0,6-6 1 15,-1-3 0-15,6-8 2 0,0-1-1 16,3-2 0-16,-3-1-4 0,-2-4 3 0,3 3 1 16,-6 0-3-16,2 0-4 0,-3 3 6 15,-6 1-2-15,-3 7 5 0,-4 2-5 16,5-3-1-16,-4 6 1 0,-6 0 2 16,6 2-2-16,-4-2 0 0,-2 6 0 0,2-1-3 15,-1-3 0-15,-3 5 1 0,-1 2-2 16,0 0 2-16,0 0 4 0,0 0-3 0,0 0 1 15,-12 15 1-15,8-5-1 0,-5-1 1 16,6 3 1-16,-6-1 1 0,3 4-3 0,-3 3 4 16,6-2 0-16,-4 0-3 0,2 0 0 15,2 0-2-15,1-4 3 0,-3 2-2 0,5-1 2 16,-2 0-6-16,4 1 0 0,-2-4 2 16,2 0-2-16,3-2-2 0,-3 1 4 15,1-3 7-15,4 2-7 0,-2-3 1 16,1-2-1-16,2 2 2 0,-2-5-3 0,2 2 9 15,1-2-2-15,-3-4 4 0,4 0 7 16,2-1-3-16,-4-2 9 0,0 2-10 0,1-3 2 16,-3 0 1-16,3 3 0 0,-4 1-5 15,2-3 0-15,-3 3 0 0,2 0-2 0,-1 1 6 16,-4-1-8-16,4 1-1 0,-5 3 1 16,6-3-5-16,-6 3 0 0,4-2 1 15,-4 2 1-15,0 0 3 0,0 0 1 16,2 10-3-16,-4-5 4 0,4 1-6 0,-2 1 0 0,-2-1 3 15,2-1-2-15,0 5 6 16,0-4-1-16,0 3 0 0,0-3-2 0,0 0 3 16,2-1-1-16,0 3 1 0,1-3-1 15,-1 0 3-15,-2-5 1 0,8 6 0 0,-8-6 0 16,13 1 5-16,-13-1 5 0,17-5 2 16,-5 1 1-16,-4-2 4 0,5-5-4 0,4 0-5 15,2-3-2-15,-4 3 6 0,0-1-5 16,-3 1 7-16,1 2-3 0,-3-1-6 0,-2 2-2 15,2 3 0-15,-1-2 0 0,-3 3-7 16,1 0-1-16,-3 3-2 0,0-3-2 16,-4 4 4-16,0 0-2 0,0 0-3 15,0 0 1-15,0 0 1 0,10 13-1 0,-10-13 3 16,0 8 0-16,0-8-1 0,0 8 1 16,0-8-6-16,2 10 1 0,-2-10-3 0,5 7 2 15,-5-7 2-15,4 6-2 0,-4-6 1 16,6 3 2-16,1-3-3 0,-1 0-2 0,4 0 0 15,-1-1 2-15,-3-1-1 0,5 0-2 16,-1-2 1-16,1 1 1 0,-3-1 3 0,1 1-5 16,-4 1 6-16,7-1-1 0,-7 1-5 15,2 2-2-15,-7 0 1 0,0 0 0 0,13 4 2 16,-12-1 0-16,1 4 2 16,3 0-4-16,-5 4 0 0,2-4 4 0,-2 3 0 15,2 0 2-15,-2 3-4 0,3-2-20 16,-3 0-27-16,1 3-32 0,-1-3-40 0,4 3-51 15,-1-3-41-15,-1 0-55 0,1-3-392 16,0 1-159-16</inkml:trace>
  <inkml:trace contextRef="#ctx0" brushRef="#br0" timeOffset="26872.2">25745 3922 1671 0,'5'-8'-60'0,"-3"5"24"0,0-1 28 15,-2 4 0-15,3-4 5 0,-3 4 5 0,0 0 1 16,0 0 0-16,0 0 12 0,0 0 7 16,-9 11 6-16,3-1 1 0,-1 1-4 0,-1 3 9 15,-4 5 3-15,-6 6 10 0,-1 2 2 16,1 3-6-16,-4 1-3 0,2 4 5 0,0-4 3 15,-5 11 0-15,7-7-3 0,-1 2-8 16,2 2-4-16,1-5-1 0,1 0-2 16,2 0-2-16,2 0-2 0,8-8-4 15,-4-2 1-15,7-3-8 0,0-1-9 0,2-6-13 16,3 3-12-16,-2-1-17 0,6-3-16 16,1-2 4-16,5-3-8 0,0-1 2 0,3-1 1 15,-3-6 3-15,2 0 14 0,0 0 3 16,1-6 8-16,-1-1 13 0,1-9 9 0,-1 3 8 15,-3-3 11-15,-3-4 3 0,-1 1 1 16,-4 3-8-16,-4-2-1 0,-2 3-2 0,-2-1-1 16,-2 0 0-16,-5 1-6 0,-3 0 3 15,-3 0-9-15,2 3-38 0,1 1-46 16,-3 4-54-16,1 0-93 0,3 1-272 0,3 0-13 16</inkml:trace>
  <inkml:trace contextRef="#ctx0" brushRef="#br0" timeOffset="27308.07">26081 4188 1357 0,'-2'-4'8'0,"2"4"18"15,0-7 12-15,0 7 21 0,0-5 0 0,0 5 5 16,0 0-7-16,0-4 0 0,0 4-5 16,0 0-8-16,0 0-6 0,13 2 0 0,-13-2-6 15,13 7 0-15,-5-2-7 0,0 1-4 16,4 3-3-16,-5-2 3 0,-1 3-9 0,6 5-2 16,-9-3-8-16,2 1-7 0,-3 3-2 15,-2 1-1-15,-2-1-1 0,-5 6 1 0,-1 0 0 16,0 0 3-16,-9 7-2 0,2-1 9 15,-2-7-5-15,1 4 2 0,1-6 14 0,0-3 2 16,3-2 6-16,-1 1 5 16,1-3 4-16,0-4 0 0,4 2-2 0,1 0 0 15,4-3 7-15,-4 0 7 0,5-1 2 16,2 0-1-16,2 2-2 0,7 1-4 0,4 3-4 16,12 4-5-16,6 5-3 0,13 4-3 15,3 2 1-15,5-3-7 0,1 1-6 0,-1-3-16 16,-4 0-40-16,1 1-49 0,-12-7-55 15,-1 2-65-15,1-3-108 0,-3-1-278 0,-4 0-100 16</inkml:trace>
  <inkml:trace contextRef="#ctx0" brushRef="#br0" timeOffset="28135.08">24900 4804 1516 0,'3'-3'-96'0,"-3"3"14"0,0 0 14 16,0 0 25-16,-14 8 8 0,4-6 22 0,-3 9 14 15,-5-2 5-15,-9 9 6 0,-5 1 4 16,-10 8 0-16,-3 4 5 0,0-1 2 0,-8 5 3 16,1 1-2-16,-1 2 6 0,-4 3 8 15,-2-2-4-15,-14 9 1 0,14-8 7 0,2-2 5 16,-1-3-2-16,-1 1 5 0,4 0 0 15,3-4-1-15,-3 1 4 0,7-3-9 16,1 4 1-16,2-3-5 0,-2-4-3 16,12-3-5-16,3-3-4 0,2-1 1 0,0-3-5 15,9-4-1-15,7-2-6 0,1-3-7 16,2 0-37-16,0-3-42 0,6 0-42 0,0-3-71 16,5-1-155-16,0-1-139 0,0 0 16 15</inkml:trace>
  <inkml:trace contextRef="#ctx0" brushRef="#br0" timeOffset="28811.27">25100 4934 1259 0,'0'0'-36'0,"-3"-5"12"0,3 5 5 15,0 0 9-15,0 0 15 0,0 0 11 16,0 0 13-16,0 0 6 0,0 0 8 0,3 18 2 15,-1-9 2-15,1 3 4 0,6 4 5 16,-1 0-2-16,0 6 0 0,9 6-1 0,1 1-5 16,1 0-5-16,4 4-3 15,-3-1-5-15,10 6-3 0,3 1-1 0,6 3-2 16,0-3-4-16,1 3-2 0,3 0 0 16,4 1-3-16,14 16 1 0,-9-14-7 0,-1 3-6 15,2-3-14-15,-1 0-7 0,13 11-16 0,-17-10-12 16,3-3-17-16,-3 2-27 0,0-3-26 15,-2 1-33-15,-4-3-54 0,-2-2-267 0,-4 0 29 16</inkml:trace>
  <inkml:trace contextRef="#ctx0" brushRef="#br0" timeOffset="29393.8">22511 5776 1361 0,'2'-2'21'0,"5"0"-4"0,-7 2-1 0,0 0-4 16,0 0 6-16,5 5 4 0,-4 3 19 15,-2 2 6-15,1 10 1 0,-5 5 6 0,-5 14-6 16,-5 15 0-16,-4 0-3 0,-2 2-3 16,-3 3-3-16,2-2-2 0,-1 1-7 0,0-3-1 15,1-3-3-15,4 0 3 0,-1 2-8 16,9-13-19-16,-1 0-40 0,2-6-37 16,3 1-55-16,4-9-78 0,2-4-337 0,2-8-48 15</inkml:trace>
  <inkml:trace contextRef="#ctx0" brushRef="#br0" timeOffset="29755.22">23019 6189 1512 0,'0'-8'18'0,"-1"3"8"0,1 1-8 15,-5 0 7-15,5 4-2 0,-7-3 16 16,7 3 15-16,0 0 3 0,-13 5-4 0,4-1-1 15,-4 3-5-15,-2 5-2 16,-2 1 0-16,-6 8-4 0,3 2-1 0,1-4-2 16,-4 4-4-16,1 1 3 0,4 0-3 15,3-1-9-15,5-4 4 0,0 2-2 0,1-1-6 16,4 3-3-16,4-4-2 0,1-4 1 16,1 3 6-16,4-6-11 0,1 3 0 0,-2-3-2 15,7-3 0-15,-3-1 0 0,-2-2-2 16,3-4 6-16,-3 1 16 0,0-3 11 0,-6 0-2 15,8-3 0-15,-3-1-8 0,-3-1-2 16,-2-4-3-16,-2 0-3 0,-3-2-3 16,2-1-3-16,-6-1-2 0,3 1-5 0,-5 1-31 15,1 0-25-15,4 3-32 0,-3 0-45 16,1 0-48-16,1 2-49 0,4 1-110 0,0-1-290 16,3 3-117-16</inkml:trace>
  <inkml:trace contextRef="#ctx0" brushRef="#br0" timeOffset="30147.4">23460 6240 1612 0,'0'-4'-13'0,"0"-2"24"16,0 3 5-16,0 3 5 0,0-5 6 15,0 5-2-15,0 0-2 0,0 0 1 0,0 0 6 16,0 0 3-16,0 0 2 0,-25 14 6 16,17-2 4-16,-7 4 4 0,-3 10-4 0,-2 0 3 15,-1 2 5-15,2 4 4 0,-3 2-6 16,0-3-1-16,5 2-4 0,1 1-1 0,-1-2-2 16,4 0-6-16,3 2-4 0,3-9-3 15,3-2-5-15,3-5 5 0,1 2-7 0,1-2-6 16,1-2-5-16,5-2-1 0,1-1-3 15,2-3-1-15,1-2-1 0,0-5-2 16,1-1-2-16,1-2 4 0,-1-2-3 0,-1-3 3 16,1-4-3-16,1-4 0 0,-4-1 2 15,1-5 0-15,-6 0-2 0,-2 0-3 0,0 1 3 16,-2-2-14-16,0 6-27 0,-2-4-27 16,-2 4-35-16,-3 2-42 0,2-1-46 0,-2 4-76 15,5 2-379-15,-2 0-141 0</inkml:trace>
  <inkml:trace contextRef="#ctx0" brushRef="#br0" timeOffset="30343.47">23638 6517 1646 0,'-2'3'-59'15,"0"2"13"-15,-1 1 24 0,-4 3 29 16,3 2 23-16,-3 0 7 0,-5 5 8 0,2 5 4 15,-1 1-4-15,-6 7-6 0,3-1-4 16,-1 0-1-16,2-5-6 0,6 0-31 0,2-8-50 16,-4 1-54-16,5-4-67 0,2 1-347 15,2-4-25-15</inkml:trace>
  <inkml:trace contextRef="#ctx0" brushRef="#br0" timeOffset="30486.77">23753 6346 1441 0,'0'-15'-11'0,"3"3"2"0,-6 3 2 16,3 2 2-16,0 1 1 0,0 2-2 15,3 1-16-15,-3 3-32 0,0 0-50 0,0 0-92 16,0 0-152-16,0 0 137 0</inkml:trace>
  <inkml:trace contextRef="#ctx0" brushRef="#br0" timeOffset="30677.72">23966 6514 999 0,'-6'5'81'15,"1"-4"15"-15,2 1-2 0,3-2 2 16,-7 3 6-16,7-3-2 0,0 0-2 0,-4 1-12 16,4-1-9-16,0 0-10 0,8 7-20 15,-2-7-35-15,3 2-34 0,4-2-43 0,2 2-41 16,-1-2-46-16,2 0-71 15,4 0-249-15,0-2 21 0</inkml:trace>
  <inkml:trace contextRef="#ctx0" brushRef="#br0" timeOffset="30923.32">24061 6358 1273 0,'0'0'29'0,"-7"0"11"0,7 0 8 0,0 0 8 16,0 0-6-16,-12 2 9 0,12-2 7 16,-7 7 3-16,3 1-1 0,-2 0 1 0,0 8-1 15,-6 2-4-15,4 4-4 0,-10 10-6 16,-1 0-2-16,-4 12-4 0,-1 1 1 16,8-6-5-16,4-1-8 0,-3-1-3 0,2-1-2 15,4 1-21-15,6-8-33 0,3-4-41 16,1 0-52-16,4-3-44 0,3 1-74 0,11 2-371 15,6-7-105-15</inkml:trace>
  <inkml:trace contextRef="#ctx0" brushRef="#br0" timeOffset="31639.29">25914 6590 1641 0,'-13'-2'-16'16,"4"-3"22"-16,4 3 17 0,-2 2 24 0,7 0 17 16,-6-1 14-16,6 1 8 0,0 0 3 15,0 0-1-15,-9 0-6 0,9 0 1 0,0 0-3 16,0 0-9-16,0 0-4 0,0 0-3 15,0 0-9-15,0 0-10 0,0 0 0 0,0 0-4 16,0 0 3-16,22 3-13 0,-17-3-4 16,7 5 0-16,-2-1-4 0,0 0-5 0,0-1-6 15,1 1 1-15,0-1-4 0,-1 3-7 16,-2-1 1-16,1 0-6 0,-5 1-1 0,5-1-4 16,-6-1 2-16,0 1-1 0,1 1 0 15,-4 0 1-15,0 0-1 0,-2-1 0 16,-3 2 2-16,4 1-2 0,-6-1 2 0,0 1-2 15,2 0 4-15,-2 0 2 0,1-1-1 16,-2 1 5-16,1-1-5 0,1-1-2 0,0 0-1 16,1 1-7-16,2-1-6 0,-2-1-1 15,3 3 4-15,2 0-3 0,0 1 0 0,0-2 1 16,2 3 2-16,3 2 2 0,-4-4-1 16,6 4 2-16,-3 1 4 0,0-1 1 0,0 1-4 15,1 0 1-15,-2 2 2 0,2 2 3 16,-5-2-1-16,2 1 4 0,1 0 1 15,-6-1 3-15,1 3 0 0,-3 0 6 16,2-2 4-16,-6 2 2 0,1 0 1 0,-2-2-2 16,-5 2-1-16,0-5 0 0,-4 2-1 15,0-6-3-15,-4 1 0 0,2-1 1 0,-2-3 4 16,2-2-16-16,5-3-38 0,1-1-49 16,2-3-59-16,2-1-86 0,5-3-156 0,4-3-241 15,7-3-128-15</inkml:trace>
  <inkml:trace contextRef="#ctx0" brushRef="#br0" timeOffset="32020.03">26344 6711 1689 0,'0'0'-21'0,"0"-8"22"0,0 8 21 16,0-2 12-16,0 2 13 0,0 0 5 15,0 0 4-15,4-4-6 0,-4 4-6 0,0 0 0 16,12 0-8-16,-12 0-3 0,13 4-3 16,-6 0-3-16,-2 1-2 0,7-1-3 0,-4 6 0 15,-1-1-5-15,1 3-2 0,-2-2 0 16,-5 4-1-16,4 2 0 0,-3 2-2 16,-4 1-1-16,-3 0 1 0,0 3-1 15,-10 9 1-15,0-3-2 0,3-5 4 0,-9 5 3 16,0-1 11-16,0-3 10 0,-1-1 0 15,6-4 4-15,2-2 2 0,1-2-3 0,-1-1 1 16,4-3-10-16,2 0 0 0,0-4-5 0,4 3 1 16,-3-2-7-16,5-3-3 0,2 1-3 15,0-3 2-15,2 4-12 0,7-4-15 0,1 1-21 16,3 2-25-16,7-3-29 0,6 1-33 16,1-1-53-16,2 1-39 0,16-2-66 0,1 0-370 15,-10-4-142-15</inkml:trace>
  <inkml:trace contextRef="#ctx0" brushRef="#br0" timeOffset="32395.57">26820 6829 1752 0,'0'0'-21'16,"-6"-4"19"-16,6 4 15 0,-2-3 23 0,2 3 22 15,-9-2 11-15,9 2 5 0,-8 5 10 16,1-1-3-16,2 2-3 0,-4 2 0 16,-4 3-6-16,5 0-2 0,-4 7 0 15,-3-2-5-15,-5 11-2 0,2 0-1 0,-1 1-5 16,4 2-5-16,-3 2-3 0,3-2-6 16,0 2-4-16,5-1-2 0,-3 1-4 0,7-6-4 15,3-1-3-15,2-7-5 0,1 2-1 16,1-2-4-16,4 1-5 0,3-4-3 0,1-1-5 15,4-4-13-15,-1 1-11 0,1-4-5 16,4-1-12-16,-3-1-7 0,1-5-9 0,-1 0 4 16,5-4-14-16,-2-1 1 0,-2-3 5 15,-2-4 9-15,3-2 5 0,-4 0 3 0,0-6 2 16,-2 5-7-16,-4-5-18 0,3 4-23 16,-7 3-31-16,0-1-32 0,-2 3-42 15,-2 4-86-15,2-1-270 0,-2 0-49 0</inkml:trace>
  <inkml:trace contextRef="#ctx0" brushRef="#br0" timeOffset="32602.12">26999 7110 1484 0,'0'0'-20'0,"1"-5"4"15,-1 5 9-15,0 0 11 0,0 0 17 0,-8 10 7 16,3 0 13-16,-2 2-3 15,-1 2 4-15,-4 1 3 0,0 6-3 0,4-3-3 0,-9 11-2 16,7-6-6-16,-1-5-10 16,2 1-43-16,1-1-73 0,3-2-65 0,0 0-134 15,5-7-135-15,0-2 63 0</inkml:trace>
  <inkml:trace contextRef="#ctx0" brushRef="#br0" timeOffset="32731.23">27202 6883 1034 0,'-4'-6'-122'0,"2"2"-189"16,4 0 174-16</inkml:trace>
  <inkml:trace contextRef="#ctx0" brushRef="#br0" timeOffset="32932.43">27425 7006 867 0,'-9'0'59'0,"3"0"17"16,6 0 5-16,-9 0 1 0,9 0 4 0,-6 2 2 16,6-2-3-16,0 0-8 15,0 0-3-15,0 0-14 0,15 5-9 0,-4-4-23 16,1-1-32-16,3 2-27 0,2 0-41 0,-1-2-37 15,1 0-42-15,2 0-307 0,-2 0 33 16</inkml:trace>
  <inkml:trace contextRef="#ctx0" brushRef="#br0" timeOffset="33218.08">27530 6771 1299 0,'-2'-2'16'0,"2"2"18"0,-5-4 6 0,5 4 6 16,-6-2 1-16,0 0-2 0,6 2 11 15,0 0 9-15,-8 6 6 0,1 0 4 0,1 0-1 16,-3 3-7-16,-4 2-2 0,1 8 5 16,-6 6 1-16,-5 1 0 0,1 3-5 0,-1 5-1 15,-2 9 0-15,-2-2-13 0,2 3-2 16,1 0-1-16,6-9-8 0,1 4-2 0,4-2-3 15,3-1-6-15,1 0-1 16,3-6-6-16,6-5-14 0,0-5-40 0,2 0-44 0,6 1-73 16,3-1-76-16,14-1-149 15,2-1-279-15,5-4-147 0</inkml:trace>
  <inkml:trace contextRef="#ctx0" brushRef="#br0" timeOffset="36970.65">3027 5777 410 0,'-9'-3'56'0,"3"1"-8"16,-1 0-2-16,-3 0-5 0,2 1-6 0,-5-3-3 15,1 2 15-15,-3 1-2 0,0 1 2 16,-2 0-3-16,0 0 4 0,1 1-2 0,-3-1 1 16,1 2-5-16,-4 2 8 15,1-3-7-15,0 1 1 0,3 0 0 0,-4 0-1 16,1 0-7-16,-1 1-2 0,-5-1-1 15,-1 2-2-15,-4 1-3 0,-10 0-4 0,0 2 0 16,-1 1 1-16,-9-1 4 0,4 0-1 16,2 4-7-16,-2-6 3 0,0 4-6 0,-1-2-3 15,1 2 3-15,2 2 2 0,-5-2-1 16,4-2 1-16,-10 9-3 0,9-7 3 0,-9 6-1 16,10-4 2-16,-10 0-1 0,12 3-1 15,-10 1 1-15,0 2-4 0,5 0-1 16,-2 2-3-16,10-4-4 0,-11 4 2 0,4 2 0 15,2-2-2-15,2 4 1 0,-5-1-3 16,2 1 5-16,4 1-2 0,9-3-5 0,-2-4 3 16,2 4-2-16,3-2-1 0,1 4 1 15,2 0-2-15,1-3 0 0,5 3 1 0,0-1-1 16,0 3-4-16,2 0 2 0,6-8 1 16,-4 11 0-16,4 3 4 0,3-9-4 0,-3 8 0 15,5-5 2-15,2 9 3 0,1-8 1 16,5-2-4-16,0 3 0 0,0 1 0 0,6-1 0 15,-4-1-1-15,4 3 1 0,3 6 0 16,1 1-3-16,2-2 5 0,5-1-1 16,2-1 1-16,2-4 1 0,0 1 2 15,3-5-1-15,0 1 2 0,5-1 8 0,4-5-1 16,1-2 0-16,3 0-2 0,2-2-2 16,0-4 2-16,3-2 0 0,0 2 0 0,6-8 0 15,3 1-2-15,3-4 1 0,3 0-3 16,15-4 2-16,0-4-1 0,2 1-4 0,3-1 3 15,3-5 1-15,2-2-4 0,3 0 3 16,4 0 2-16,-2 0 1 0,-1-2 0 0,4 4-3 16,18-7 0-16,-23 6 1 0,4 0-4 15,-2-3 1-15,-3 0-1 0,5 2-1 16,0-2 3-16,15-6 1 0,-20 6-3 16,1 0 0-16,16-9 0 0,-15 9 2 0,-4-1-1 15,2 2 3-15,-1 1 4 0,1-3-2 16,0 0 0-16,0 2-1 0,-3 0 3 0,1-2-2 15,-5 0-1-15,-3 0-1 0,-2-3 3 16,-6 1-3-16,-1-1 2 0,-1 1 2 0,-2-5-2 16,4 0 3-16,-9 2-1 0,2-6-6 15,-4-2 2-15,-3-2-3 0,-1 3-3 0,-1-7 1 16,1 1-1-16,-1-3-3 0,-3-3 1 16,2-2-2-16,-3 2 0 0,-1-2-1 0,2 0 0 15,-5 4 4-15,0-1-9 16,-1 1 4-16,-3 6-2 0,-4-3 2 0,-7 8-1 0,-1 1 1 15,-4-1 1-15,-1 2-3 16,-3 2-1-16,-3 2 0 0,-1 2 3 0,0 0 3 16,-4-1-7-16,0 4 0 0,1-3 2 15,-3-2-1-15,0 1 0 0,2 2-3 0,-3-3 1 16,0 5 0-16,-4-1 2 0,-1-2 1 16,0 2-2-16,-1-2-2 0,-6 0 1 0,0 0 5 15,-6 1-6-15,0-7 5 0,-9 3-3 16,-1 3-4-16,-6-2 5 0,-1 6-3 0,-1 0 3 15,-7 4-3-15,-2 0 2 0,0 3 2 16,-6 2-2-16,-3 3 0 0,-1-2-2 0,-2 5 1 16,2 0 0-16,-7-1 2 0,0 6-1 15,-10 2 4-15,2 2-6 0,0 1 4 16,-5 3 0-16,3 1 4 0,0 1-6 0,-6 1-3 16,1 1 1-16,3 4 1 0,-6-3-5 15,5-1 4-15,1 3-4 0,0-2 0 0,-2 5 3 16,1 0 0-16,-2 2 1 0,0-4-1 15,2 6 2-15,1-4-3 0,-4 1 7 0,3 4-3 16,1-1 4-16,-1-3-3 0,2-1-2 16,-1 2-1-16,1-3 2 0,6-4 2 0,-4 2-2 15,5-2 0-15,2 2-1 16,3-4 2-16,4 2 0 0,-7-2 2 0,14-3-3 0,-9 7 3 16,6-9-5-16,1 2-7 15,2 1-6-15,-2-3 3 0,4 0-5 0,-2 3-3 16,3-3 0-16,2-1-2 0,0-1-2 15,3 2-8-15,7-1-7 0,3-2-11 0,2-2-16 16,2 2-8-16,1-3-18 0,5 2-24 16,4-3-22-16,0 3-25 0,-1-4-71 0,9-1-208 15,5 0 45-15</inkml:trace>
  <inkml:trace contextRef="#ctx0" brushRef="#br0" timeOffset="42122.51">9426 16488 1107 0,'-7'-2'-73'0,"7"2"19"16,0 0 9-16,0 0 13 0,0 0 8 15,0 0 13-15,-1-4 17 0,1 4 14 0,0 0 17 16,0 0 11-16,0 0 13 0,-7-2 7 16,7 2 3-16,0 0 6 0,0 0 5 15,0 0 0-15,0 0 1 0,-5-3-3 0,5 3-5 16,0 0-6-16,0 0-1 0,0 0-7 15,0 0-3-15,0 0-1 0,0 0-2 16,0 0-5-16,0 0 2 0,0 0-4 0,0 0 4 16,0 0-7-16,0 0-4 0,0 0-8 15,0 0 0-15,0 0-3 0,0 0-6 0,0 0 0 16,24 3 0-16,-24-3-4 0,14 0-4 16,-3-2-1-16,-3 2-3 0,3-1 1 0,0 1-3 15,3-2-1-15,-2 0-1 0,3 2 3 16,-2 0-3-16,-1-4-5 0,3 2 2 0,0 0 3 15,-3 0-7-15,3 1 0 16,0-2-7-16,0 1-9 0,-3 2-5 0,1-1-10 16,-1-1-11-16,-1 2-11 0,1-2-13 15,-1 0-22-15,0 0-15 0,-1 0-24 0,0 0-28 16,2 0-23-16,-2 2-67 0,-2-1-268 16,1 1-15-16</inkml:trace>
  <inkml:trace contextRef="#ctx0" brushRef="#br0" timeOffset="42758.71">9518 16416 1268 0,'0'0'-80'0,"0"0"12"0,0 0 21 16,0 0 3-16,0 0 10 0,-2 6 4 0,2-6 15 15,0 0 10-15,0 0 2 0,7 6 8 16,-5-3-2-16,-2-3 2 0,1 4-2 0,-1-4 6 16,2 6-1-16,1-3 2 0,-3 1 1 15,2 0-1-15,-2 0 1 0,2 2 2 0,0-1 1 16,-2 1-6-16,0 1 4 15,0 1 8-15,0 1 2 0,0 1-1 0,-2-1 4 16,0 5-9-16,2-5 2 0,-2 4 0 16,-3-1 2-16,4 1 6 0,-6 1-2 0,0 2-1 15,4-1-6-15,-2-2 2 0,1 0-3 16,-2 3-4-16,1-2 2 0,3 0-1 0,-1 1 3 16,-4 1-3-16,2-5-1 0,0-1-3 15,-2 5-2-15,3-5 4 0,0 1-2 0,-1 1-3 16,2-3 1-16,-4 4-4 0,3-6 2 15,2 2-8-15,-2 0 6 0,2-4 2 0,-1 3 3 16,1 0-7-16,1-2 1 16,-1-1 1-16,2 0-2 0,-5 1-4 0,3-3 6 15,2 1-5-15,-3-2 5 0,3-2-7 16,-2 8-27-16,2-8-21 0,0 2-36 0,0-2-41 16,0 0-74-16,0 0-137 0,0 0 144 15</inkml:trace>
  <inkml:trace contextRef="#ctx0" brushRef="#br0" timeOffset="48544.4">2271 7659 957 0,'2'-8'21'0,"2"-1"22"0,-1 2 13 15,0-1 16-15,-1 2 3 0,3 0 5 16,-3 3 17-16,4-3-3 0,-4 3-2 0,3-1 0 15,-1 1-8-15,2 0-9 0,2 1-5 16,1 0-5-16,6 4-7 0,5 0-1 0,10 4-6 16,12 3-7-16,16 2-3 0,8 5-5 15,3-2 2-15,0 1-5 0,7 4-1 0,-3 1-7 16,2-2 2-16,-1 1-2 0,-1 2-4 16,-3-2-6-16,-5-2-20 0,-4-2-25 0,-13-4-25 15,-4 0-31-15,-1-3-32 0,-13 0-30 0,-6-4-34 16,-3-2-76-16,-2-2-284 0,-1-2-46 15</inkml:trace>
  <inkml:trace contextRef="#ctx0" brushRef="#br0" timeOffset="48789.04">3585 7121 1401 0,'-10'-9'-68'0,"-3"2"13"16,0 6 4-16,-1 2 19 16,-6 4 14-16,-13 6 8 0,-4 5 12 0,-15 11 7 15,0 7 2-15,-3 7 1 0,-17 18-4 16,-4 3 5-16,-3 8-4 0,-12 7 4 0,1 9-5 16,-7 6 8-16,-29 31-3 0,30-27 4 15,3 5-27-15,5 3-47 0,4-3-43 0,10 1-108 16,10-5-106-16,7-2 169 0</inkml:trace>
  <inkml:trace contextRef="#ctx0" brushRef="#br0" timeOffset="51134.64">9565 17386 781 0,'0'-7'-55'0,"0"7"17"0,0-4 7 15,0 4 8-15,0 0 10 16,0-7 3-16,0 7 10 0,0-3 13 0,0 3-8 16,0 0 5-16,0-6 8 0,0 6 8 15,1-6-1-15,-1 6 7 0,-1-3 5 0,1 3-7 16,0 0 9-16,0-7-6 0,0 7 4 16,1-3 10-16,-1 3-3 0,2-6-3 0,-2 6-3 15,2-3-1-15,-2 3 3 0,3-4-3 16,-3 4 5-16,0 0-9 0,4-4 2 0,-4 4 1 15,0 0-1-15,1-2 2 0,-1 2-4 16,0 0 0-16,0-5 5 0,0 5-5 0,0 0 2 16,0 0-2-16,0 0-8 0,0 0 1 15,3-5-2-15,-3 5 0 0,0 0-5 16,0 0-3-16,2-3-7 0,-2 3 5 16,0 0-1-16,0 0-1 0,0 0-2 0,0 0 6 15,0 0-1-15,2-4 5 0,-2 4-3 16,0 0 4-16,0 0 3 0,0 0-8 0,5-4 5 15,-5 4-1-15,0 0 2 0,0 0-1 16,0 0 1-16,0 0 0 0,0 0-3 0,0 0 2 16,0 0-4-16,0 0-1 0,0 0-4 15,0 0 1-15,0 0 2 0,0 0-3 0,0 0-4 16,0 0 0-16,0 0 3 0,-5 13-3 16,8-7 5-16,-6 2 2 0,3-3 5 15,-2 4 6-15,0 0 3 0,-1 0-2 0,3-2 6 16,-1 2 1-16,-1 2-3 0,0-2 1 15,2 3-9-15,-3-5-2 0,3 8-1 16,-2-3 1-16,2 1-1 0,0-1-5 0,-2 2 0 16,2-5-2-16,0 2-2 0,-1 1 0 0,1-1-1 15,-2-2 1-15,-3 2-6 0,5 0 3 16,-2-3-2-16,-1 0 3 0,3 0-6 0,0 0 2 16,-2-1 2-16,2-2-5 0,0 1 4 15,0-1-2-15,-1 0-1 0,1 0-1 0,0-5 3 16,-2 6-5-16,2 1 6 0,0-7 1 15,0 2-7-15,0-2 3 0,0 6 1 16,0-6-1-16,-3 6-2 0,3-6 0 16,0 0 1-16,0 6-2 0,0-6-3 0,0 0-1 15,0 0-7-15,0 0-15 0,0 0-24 16,0 0-21-16,0 0-41 0,0 0-48 0,0 0-67 16,0 0-126-16,0 0-245 0,0 0-98 15</inkml:trace>
</inkml:ink>
</file>

<file path=ppt/ink/ink1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4:03:18.684"/>
    </inkml:context>
    <inkml:brush xml:id="br0">
      <inkml:brushProperty name="width" value="0.05292" units="cm"/>
      <inkml:brushProperty name="height" value="0.05292" units="cm"/>
      <inkml:brushProperty name="color" value="#FF0000"/>
    </inkml:brush>
  </inkml:definitions>
  <inkml:trace contextRef="#ctx0" brushRef="#br0">12295 14806 784 0,'-3'-5'106'16,"6"-1"-50"-16,-3 0 1 0,0 3-1 15,0-1 20-15,0-2 0 0,0 6-5 0,0-6 1 16,0 6 3-16,0-5-8 15,0 5-2-15,2-4-5 0,-2 4-5 0,0 0-3 0,2-6-3 16,-2 6-1-16,0 0-2 0,0 0 3 16,0 0 0-16,0 0 5 0,0 0 6 15,0 0 3-15,6 10 0 0,-6-5 0 0,2 3 2 16,0-3-1-16,-2 3 2 0,0 2-4 16,5 1 0-16,-5 0 1 0,2 3-1 0,-2 0-5 15,0 0-1-15,0 1-6 0,0 0 5 16,-2 2-4-16,4-2-2 0,-4 3-5 0,2 0-7 15,0 3-3-15,0-6-1 0,-2 2-6 16,-1-2-6-16,3 0-5 0,-2-1-20 0,2 0-16 16,0-2-25-16,0-2-26 0,0-1-20 15,0-1-31-15,-2 3-21 0,2-5-45 16,0-3-41-16,2 1-50 0,0-3-108 16,-2-1-180-16,0 0-69 0</inkml:trace>
  <inkml:trace contextRef="#ctx0" brushRef="#br0" timeOffset="616.88">12519 14744 1448 0,'0'0'-60'0,"0"0"33"15,0 0 24-15,0 0 20 0,0 0 26 0,0 0 13 16,0 0 13-16,0 0 12 0,0 0-3 16,0 0 0-16,0 0-5 0,0 0 4 0,0 0-9 15,0 0-5-15,0 0-3 0,0 0-3 16,15 3-7-16,-15-3 3 0,12 0-7 0,0-1-3 15,-7-1-6-15,6 0-5 16,1-4 1-16,3 3-5 0,-3-2-4 0,6 0-7 16,-6 2 1-16,1 1-1 0,-1-3 0 15,-2 2-9-15,3 1-1 0,-4 0-2 0,-1 0-5 16,1 2 1-16,-3-2 1 0,-6 2-8 16,12 4 4-16,-5-2 2 0,-3 0 0 0,-2 1-4 15,5 4 5-15,-4-2 4 0,-3 1 1 16,2 3 4-16,1-2 0 0,-3 5 2 0,-3-3 2 15,3 3 6-15,-2 1-4 0,1 2-1 16,-1 2-1-16,-5-2 8 0,5 2-2 0,-4 1 2 16,1-1-5-16,0-3 3 15,-2 4-2-15,2-3-4 0,2-3-3 0,-4 4 5 16,5-4-5-16,-2-2-1 0,-3 0-1 16,3 1-9-16,4-3-3 0,-4-2-4 0,2 3-1 15,0-3 0-15,0-1-1 0,2 1-6 16,-3-2 10-16,3 0-7 0,-1 0 0 0,-1 1 5 15,2-1 2-15,0-4-1 0,-2 5-5 16,2-5 1-16,-3 4-3 0,3-4-5 0,-2 5-5 16,2-5-11-16,0 0-22 0,0 0-19 15,0 0-44-15,0 0-36 0,0 0-53 0,0 0-61 16,-2-14-353-16,2 14-121 0</inkml:trace>
  <inkml:trace contextRef="#ctx0" brushRef="#br0" timeOffset="975.61">13084 14820 1571 0,'-5'-3'-59'16,"5"3"22"-16,-3-1 19 0,3 1 9 0,-9 0 17 15,9 0 19-15,0 0 13 0,-8-2 8 16,8 2 2-16,0 0 1 0,0 0 3 0,-5-4-3 16,5 4-1-16,0 0-5 0,0 0 5 15,0 0-3-15,0 0-2 0,0 0-5 0,20 4 0 16,-15-2-5-16,-5-2-1 0,13 0-4 15,-6-2-10-15,1 2-13 0,4-2-17 0,-1 2-20 16,0 2-15-16,-1-4-24 0,0 2-32 16,2 0-32-16,-2 0-38 0,-2 0-45 0,0 2-276 15,1 0 3-15</inkml:trace>
  <inkml:trace contextRef="#ctx0" brushRef="#br0" timeOffset="1188.54">13092 14971 1298 0,'-1'2'-20'0,"-8"1"26"0,6 0 17 15,3-3 20-15,-5 3 20 0,2-1 18 16,3-2 4-16,-4 3 2 0,4-3 0 0,-1 3-4 16,1-3-10-16,1 7-7 0,-1-7-7 15,4 4-7-15,3-4-14 0,-3 2-25 16,6-2-31-16,-1 0-34 0,3 0-24 0,5-2-29 15,4 0-32-15,6-2-31 0,5-1-52 16,14 4-243-16,3-4 29 0</inkml:trace>
  <inkml:trace contextRef="#ctx0" brushRef="#br0" timeOffset="1502.04">13592 14795 1205 0,'-5'2'-25'0,"5"-2"30"0,-8 0 1 15,8 0 24-15,-4 2 18 0,4-2 13 16,0 0 0-16,0 0 1 0,0 0-7 0,0 0-4 16,21 2-3-16,-21-2-5 0,17-2-7 15,-9 0-20-15,7 2-13 0,0-4-39 16,0 2-31-16,1-3-46 0,5 1-47 16,-2-2-292-16,0 0 39 0</inkml:trace>
  <inkml:trace contextRef="#ctx0" brushRef="#br0" timeOffset="1912.16">13831 14746 1177 0,'-4'8'-21'0,"-5"-5"30"0,5 3 11 0,3-1 26 15,-4 1 13-15,1 2 12 16,1 3 7-16,0-2 2 0,-2 5-3 0,1-1-3 15,1-2-8-15,2 5-5 0,-1-3-6 16,-3 0-7-16,3 2-1 0,0-1-7 0,1 1-3 16,-2-2-4-16,-1-1-2 0,-1 0-5 15,4 1-3-15,-6-2 0 0,3 1-5 0,0-1 2 16,-5-1 2-16,6 0 2 0,-6-1 0 16,3-2 0-16,-5 1 6 0,0-2 2 0,3-2 2 15,-2-1 4-15,-1-1 2 0,3 0-3 16,0-1 1-16,-3 1-5 0,3 0-6 0,2-2 0 15,-1 2 1-15,1 0-2 16,6-2-2-16,-11 3 2 0,11-3 6 0,-3 0-9 16,3 0-2-16,0 0-7 0,0 0-4 15,0 0-4-15,0 0-5 0,0 0-8 0,15-7-1 16,-8 5-10-16,4 0-3 0,1 1 2 16,5-3-20-16,1 2-12 0,4 1-12 0,1-1-29 15,4-2-29-15,3 0-22 0,2 2-40 16,-4-1-35-16,-1 0-414 0,3-1-128 0</inkml:trace>
  <inkml:trace contextRef="#ctx0" brushRef="#br0" timeOffset="2183.96">14146 14833 1590 0,'-2'-4'-31'0,"-3"2"19"15,5 2 13-15,-4-4 21 0,4 4 5 16,0 0 14-16,-8-1 13 0,8 1 13 0,0 0 3 16,-5 9-2-16,2-2 3 0,1 3-2 15,-3 1-1-15,3 5-1 0,0 1-4 0,-2 2-3 16,0-3-8-16,1 4 2 0,3 0-6 16,-2-1-9-16,1 0-5 0,1 0-15 0,-2-4-23 15,2 0-20-15,0-2-24 16,0 0-24-16,0-1-35 0,0-3-25 0,0-5-41 15,0 1-32-15,2-3-399 0,-2-2-104 16</inkml:trace>
  <inkml:trace contextRef="#ctx0" brushRef="#br0" timeOffset="2529.67">14177 14788 1495 0,'-2'-12'-79'0,"4"4"26"15,-2 3 29-15,-2-1 28 0,2 1 16 16,2 0 14-16,-2 5 1 0,2-7 8 0,1 5-2 15,-3 2-8-15,4-5-5 0,-3 3-5 16,-1 2 0-16,9-3-2 0,-9 3 0 16,0 0-8-16,15 3 0 0,-11-1-6 0,5-1 2 15,-6 5 6-15,4-2-7 0,1-1-8 16,-3 2 2-16,-1 0 0 0,-2-1-3 0,-1 0 0 16,-1 1 6-16,0 1-2 0,0 0 15 15,0 0-1-15,-1-1 6 0,-3 3-5 0,-1-3 7 16,3 3 6-16,1 0-2 0,-4-1 1 15,-2 2 0-15,5-1 0 0,-1 2-4 0,-2 1-1 16,3 0 7-16,0 1-5 0,1 1-2 16,-2-2 2-16,-1 2-1 0,4 0 0 0,0 0-3 15,2-3-3-15,0 1-2 0,2-1 1 16,0 1-17-16,3 1-14 0,1-1-23 16,2-1-31-16,3-1-32 0,-1-2-46 15,3 1-27-15,2 0-54 0,3-4-298 0,0 1-26 16</inkml:trace>
  <inkml:trace contextRef="#ctx0" brushRef="#br0" timeOffset="3040.92">14625 14757 1384 0,'0'-3'-33'0,"0"3"21"15,-5-7 14-15,5 7 10 0,-4-3 24 0,4 3 19 16,0 0 12-16,0 0 5 0,-13 8-6 15,10-5 4-15,-7 5 2 0,5 1 1 0,-4 2-3 16,1 5 3-16,-3 2 2 16,2 2-7-16,-1-1-3 0,4 3-3 0,-6 8-6 15,3-5-2-15,5-5-4 0,0 0-8 16,-1-3-1-16,3 1-5 0,2-2-4 0,0 0-8 16,2-2-8-16,5-1-8 0,-4-2-8 15,4-3-4-15,1 0-6 0,4-5 1 0,-2-1-5 16,-2 0 0-16,4-6 2 0,1 1 0 15,4-5 0-15,0 0 3 0,-1-6-4 0,6-10 0 16,-2 0 7-16,-3-5-4 16,0 0-3-16,0-2 6 0,-4 1-1 0,-5 5 0 0,0 6-4 15,-4 4-4-15,-1 0-4 16,-1 0 0-16,-2 4-5 0,0-3-2 0,-5 5-6 16,3 0-8-16,0 1-17 0,1-2-15 15,-6 5-16-15,2-1-29 0,2 3-28 0,-6-2-27 16,5 5-41-16,4 0-261 0,-12 0 17 15</inkml:trace>
  <inkml:trace contextRef="#ctx0" brushRef="#br0" timeOffset="3350.95">14572 15007 1213 0,'0'0'-29'0,"-4"3"32"0,4-3 15 16,-5 5 23-16,5-5 19 0,0 0 10 0,0 0 6 16,0 0-3-16,0 0-3 0,0 0-8 15,0 0-5-15,0 0-8 0,24-10-6 0,-18 6-6 16,3 0-4-16,-3 1-3 0,2-1-3 16,1 3-4-16,-4-1 0 0,7 1-3 0,-9-1-4 15,6 2-1-15,-9 0-7 0,13 2 0 16,-10-1 2-16,6 2-1 0,-5 2-3 15,0 1 1-15,3 0 1 0,-3 0-2 16,2 3-10-16,-1-1-7 0,-2 1-16 0,4 1-24 16,-3-3-23-16,-2 1-34 0,2-1-39 15,1-2-44-15,-2 4-312 0,2-4-9 0</inkml:trace>
  <inkml:trace contextRef="#ctx0" brushRef="#br0" timeOffset="3601.24">15065 14768 1327 0,'0'0'-10'0,"0"-5"13"0,0 5 26 0,0 0 15 15,0 0 22-15,0 0 21 0,-4 15 10 16,4-5 2-16,0-1-1 0,-2 6-5 0,2 0-6 15,-3 2-8-15,3 2-7 0,-1 0-11 16,1 0-16-16,0 1-20 0,0-1-38 0,1 1-31 16,-1-4-44-16,3 2-49 0,-3-4-46 15,2 2-84-15,2-3-267 0,1 0-38 0</inkml:trace>
  <inkml:trace contextRef="#ctx0" brushRef="#br0" timeOffset="5593.91">12451 15322 1377 0,'0'0'-69'0,"0"0"20"16,0 0 16-16,0 0 14 0,0 0 24 15,0 0 13-15,0 0 6 0,0 0 19 16,1 13 11-16,-1-8 2 0,2 4-5 16,0 0-3-16,1 2 1 0,-1 3 1 0,0-2-5 15,-1 2-2-15,2 1-5 0,-3 0-3 16,0 0-2-16,2 4-5 0,-2-2 1 0,0 0-5 15,0 2-9-15,0-2-6 0,0-2-22 16,-2 1-17-16,2-2-23 0,0 1-23 0,-3-1-30 16,3-1-32-16,0-1-39 0,0-3-269 15,0-2 45-15</inkml:trace>
  <inkml:trace contextRef="#ctx0" brushRef="#br0" timeOffset="6216.09">12802 15329 1155 0,'0'0'-43'0,"-2"-5"23"0,2 5 5 0,0-4 24 0,0 4 15 15,0 0 14-15,0 0 16 0,-10 0 6 16,10 0 5-16,-6 6 2 0,-1-3-1 16,3 3-2-16,0-1 3 0,-5 2 1 15,4-2-4-15,-4 3 0 0,5-1-5 0,-5 2-2 16,3 1-9-16,-1-1 0 0,4 1-3 16,1 0-11-16,0-1 2 0,-1 1-6 0,3-1-4 15,5 2-1-15,-3 0-7 0,-1 1-8 16,6-1 3-16,0 0-3 0,-4 1-3 0,8-1 3 15,-7-1-5-15,3 1 5 0,1 0-5 16,0-1-1-16,-4 0 0 0,3-1-3 0,-3 2 3 16,3-2-3-16,-5-1 3 15,-1 2 2-15,-1-1 2 0,0-2 12 0,-1 3 4 16,-1-2 8-16,-3-1-4 0,0 1 5 16,2-2 2-16,-6-1-1 0,5 1-6 0,-2-2 1 15,1-4-3-15,-1 1-3 0,6-1-8 16,0 0-5-16,-12-5-12 0,7 1-13 0,3-2-9 15,2 0-7-15,0-3-9 0,2 0-9 16,1-2 0-16,5-5 8 0,-2-1-5 0,0 2 5 16,3-5 1-16,-1-1 10 0,2 0 5 15,2 1-1-15,-4 2 2 0,2-1 8 0,-1 0 6 16,-1 4 3-16,-2-2 5 16,1 3 1-16,1 1 7 0,-4 2 3 0,3-1-3 15,-6 5 6-15,4 0-5 0,-5 1-4 16,2-1-2-16,-2 2 2 0,0 0-2 0,0 5-5 15,-7-6-4-15,6 4-6 0,1 2-10 16,-9 0-21-16,9 0-22 0,-10 0-25 0,10 0-41 16,0 0-40-16,-13 2-49 0,11 2-254 15,2-4 17-15</inkml:trace>
  <inkml:trace contextRef="#ctx0" brushRef="#br0" timeOffset="6409.71">13195 15401 1188 0,'0'0'-55'0,"-6"6"7"0,6-6 4 16,0 0 0-16,0 0 8 0,-4 3 6 0,4-3-2 15,0 0-16-15,0 0-27 0,4 5-36 16,2-4-116-16,2 1 78 0</inkml:trace>
  <inkml:trace contextRef="#ctx0" brushRef="#br0" timeOffset="6656.22">13186 15594 629 0,'-3'2'12'16,"-2"2"23"-16,1-2 16 0,4-2 13 0,-1 1 8 16,1-1 18-16,0 0 1 0,0 0-2 15,0 0-8-15,5 6-5 0,-5-6-11 0,15 0-7 16,-9 0-3-16,7 0-11 0,0-1-16 16,0-1-22-16,1-1-25 0,5 0-37 15,2-1-30-15,4-2-21 0,3 1-41 16,11-3-237-16,-8 3 104 0</inkml:trace>
  <inkml:trace contextRef="#ctx0" brushRef="#br0" timeOffset="6906.27">13816 15340 1052 0,'-10'2'0'0,"5"-2"25"15,5 0 9-15,-8 3 7 0,8-3 8 0,0 0 1 16,0 0-2-16,0 0-6 0,0 0-4 16,0 0-14-16,21-6-24 0,-8 2-20 0,-2 0-34 15,1 0-32-15,1 1-38 0,2-1-257 16,-1 2 107-16</inkml:trace>
  <inkml:trace contextRef="#ctx0" brushRef="#br0" timeOffset="7282.33">13961 15306 1023 0,'-8'7'1'16,"3"-3"11"-16,4-1 19 0,-4 1 17 0,1 1 17 15,2 1 5-15,-1 1 3 0,3 2-1 16,-1 0-5-16,-1 2-8 0,-3 1-4 0,3-1-6 16,2 2-4-16,-2-2-5 0,2 0-7 15,-1 3-6-15,-2-5-4 0,3 3-10 0,-2-3 2 16,0 1-4-16,-3-1-2 0,4-2 2 16,-6 3-3-16,3-2 1 0,0-3-4 15,0 3 2-15,-3-3 1 0,1-1-2 0,-1 0 7 16,2 0 1-16,-2-3 1 0,3-1 6 15,4 0-1-15,-9 3 1 0,9-3 2 0,-5 2 8 16,5-2 0-16,0 0 2 0,-9 0-3 16,9 0-4-16,0 0-1 0,0 0-1 0,0 0 0 15,0 0-11-15,0 0-8 0,0 0-9 16,0 0-18-16,19-8-12 0,-11 6-15 0,3-2-20 16,2-2-18-16,-3 5-29 0,5-3-20 15,0 0-32-15,3 2-64 0,4 0-226 0,-4-1 33 16</inkml:trace>
  <inkml:trace contextRef="#ctx0" brushRef="#br0" timeOffset="7553.79">14286 15317 1346 0,'-2'-4'53'0,"0"1"18"16,2 3 9-16,-1-5 8 0,1 5 1 16,0 0 5-16,0 0 9 0,0 0-2 0,0 0 1 15,0 0-8-15,-7 15-5 0,7-8-8 16,0 5-7-16,0 1-9 0,0 2-5 16,0 1-8-16,0 0-3 0,0 0-14 15,-2 3-21-15,2-4-19 0,0 0-25 0,-3-1-31 16,3 0-35-16,0 0-45 0,0-6-43 15,-1 2-52-15,1-1-440 0,0-3-171 0</inkml:trace>
  <inkml:trace contextRef="#ctx0" brushRef="#br0" timeOffset="7909.16">14331 15258 1810 0,'0'-8'-27'16,"0"5"31"-16,0-2 29 0,0 5 21 0,-2-7 11 15,2 7 6-15,2-6-3 0,0 3-5 16,-2 3-6-16,3-6-7 0,2 3-6 0,2 3-6 16,-7 0-4-16,10 0-3 0,-10 0-6 15,13 5-3-15,-5-1-8 0,1 1-8 0,-4-1-9 16,2 3-11-16,-1 0-5 0,1-2-4 16,-2 4-1-16,0-3 0 0,0 1-3 0,-4 0 3 15,-1 0 7-15,0 0-2 0,0 1-3 16,0 2 10-16,0-3-2 0,-1-2 5 0,-2 3 2 15,-4-1 3-15,5 2 5 16,1 0 1-16,-3-2 2 0,-1 2 2 0,3 1 1 16,-1-2 0-16,2-1 3 0,-1 2-3 15,2 1-1-15,0-2 0 0,-2 1-1 0,2 1-4 16,2-3-5-16,-2 1-6 0,3 2-13 16,2-2-16-16,0-2-18 0,0 4-26 0,0-4-28 15,3-2-32-15,3 1-35 0,-1 3-45 16,5-5-250-16,0 3 19 0</inkml:trace>
  <inkml:trace contextRef="#ctx0" brushRef="#br0" timeOffset="8400.34">14754 15327 1282 0,'-4'-3'20'0,"3"-1"27"0,1 4 6 16,-3-3 13-16,3 3 11 0,-2-6 6 16,2 6 9-16,2-6-3 0,1 2-3 15,-3 4-10-15,5-6-5 0,2 4-2 0,-3-1-3 16,6-2-9-16,-3 3-4 0,3 0-7 15,0-2-4-15,4 3-4 0,-2-5-4 0,-1 5-5 16,1-1-3-16,-2 2-3 0,1 0-6 16,-1 0 1-16,1 2-5 0,-5 1-1 0,4 4-4 15,-1-1-1-15,-3 4-4 0,-1 1 3 16,-1 3-1-16,0-1 6 0,-4 3-6 0,-1-2-3 16,1 6 1-16,-5-2 0 0,0-1 0 15,2 0-2-15,-2 0 4 16,-1 1-1-16,0-4 3 0,-3 0 3 0,1-1 6 0,0 0 7 15,-1-2 6-15,1-3 6 0,0-3 2 16,-1 0 2-16,3-2 0 0,-5-3-4 16,3-2-5-16,2-1-2 0,-3-7-11 0,3-3-15 15,-1-4-16-15,3 0-17 0,4-2-15 16,0 2-17-16,0 2-14 0,2 0-16 0,-2 0-15 16,5 3-13-16,-3-1-18 0,1 1-27 15,-3 3-28-15,5 2-33 0,2-1-358 0,-5 3-85 16</inkml:trace>
  <inkml:trace contextRef="#ctx0" brushRef="#br0" timeOffset="8667.19">14841 15413 1536 0,'0'0'-40'0,"-7"2"21"0,7-2 15 15,0 0 13-15,0 0 13 0,-6 0 16 0,6 0 2 16,0 0 7-16,-2 3 1 0,2-3-3 16,0 8-2-16,0-8-3 0,0 8-4 0,2-3-2 15,0 0-3-15,-2 3-6 0,2 2 1 16,0-2-3-16,5 2-6 0,-4 0-13 0,2-1-18 16,0-1-12-16,0 2-19 0,2 1-13 15,-1-4-26-15,3 3-32 0,-1-2-37 16,2-3-38-16,3 4-256 0,-1-4 44 0</inkml:trace>
  <inkml:trace contextRef="#ctx0" brushRef="#br0" timeOffset="9068.75">15187 15322 1258 0,'-4'-4'33'0,"4"4"22"16,-3-3 12-16,3 3 5 0,0 0 4 15,0 0 2-15,0 0 0 0,0 0-12 0,0 0-2 16,11-2-10-16,-11 2-1 0,11 4-12 16,-5-3 0-16,3 3-9 0,-3 0-6 0,1-1-12 15,3 1 1-15,-5 3-10 0,2 0-5 16,-1-2 1-16,3 3-1 0,-6 1-3 0,0 1 4 15,-1-3-2-15,0 4 1 0,-2-1 2 16,0-2 2-16,-4 3-3 0,1 0 5 0,0-1 4 16,-4 1 9-16,1-1-1 0,0-1 4 15,1 0 2-15,-1 1 3 0,-1-2-3 16,6-1 1-16,-3 1-5 0,-1-3 1 16,3 1-4-16,2-1-1 0,-1-1-2 0,1 0-11 15,0 0-15-15,0-4-16 0,3 7-15 16,4-5-10-16,-1 2-2 0,3-2-4 0,1 0-12 15,3 1-24-15,-1 2-28 0,1-5-42 16,4 3-54-16,-1 1-283 0,-1-2-8 0</inkml:trace>
  <inkml:trace contextRef="#ctx0" brushRef="#br0" timeOffset="10129.33">12436 15976 1327 0,'5'-3'-21'0,"-5"3"33"0,7-4 14 16,-7 4 9-16,0 0 15 0,4-2 17 15,-4 2 5-15,0 0 3 0,0 0 3 16,0 0-1-16,12 6 2 0,-7-3 3 0,-1 1 3 16,1 1 5-16,-4 2 6 0,1-1 6 15,1 4 2-15,1-1 5 0,-2 3-2 0,0 1-1 16,0 0-9-16,0 1-1 0,-2 0-11 15,2 0-5-15,-2-1-12 0,0 2-12 0,3-2 1 16,-3 0-8-16,0 1-7 0,0-3-15 16,2-2-26-16,-4 0-22 0,4 3-28 15,-2-4-26-15,0-3-25 0,0 3-35 0,1-5-43 16,-1 2-48-16,0-5-47 0,0 0-88 16,7 1-319-16,-7-1-174 0</inkml:trace>
  <inkml:trace contextRef="#ctx0" brushRef="#br0" timeOffset="10819.68">12825 15919 1781 0,'0'0'-63'15,"3"-5"27"-15,-1 3 20 0,-2 2 18 0,0 0 14 16,0-4 11-16,0 4 12 0,0 0 11 16,0 0 2-16,7 11-2 0,-6-4 5 0,-1 0 1 15,0 6 2-15,2-2-1 0,-2 5 0 16,0-2 2-16,0 0-2 0,-2 6-2 0,2-1-4 15,0-1 0-15,0 0-13 0,-1 2 3 16,-4-3-7-16,3 1-5 0,2-2 0 16,-2-3-5-16,-1 1-1 0,3-1-3 15,-1-1-1-15,1-3-7 0,-2 0-4 0,2-1-7 16,-2 0-6-16,-1-1-2 0,3-3-6 16,0 1-6-16,0 0-2 0,0-5 3 0,0 0-2 15,0 0-5-15,0 0 3 0,0 0-3 16,-4-16-3-16,6 8 1 0,-2-1 3 0,0-6 0 15,-2-2 4-15,4-2 0 0,-2 0 1 16,0-3 6-16,0-2-4 0,0 4 5 0,0 0 0 16,0-1 2-16,0-1 1 0,0 1-3 15,-2 7 7-15,4 0 3 0,-4-2-1 0,2 3 4 16,0-3 2-16,-1 5 5 0,-2 0 4 16,1 1 8-16,0 3-1 0,-1-2 1 0,1 1 3 15,0 2 4-15,1 0-1 16,-1 1 1-16,-3 0 1 0,0-1-2 0,5 4-1 15,-3-2-5-15,-4 1 3 0,5 0-6 16,2 3 0-16,-10-2-7 0,10 2 4 0,-8-2-7 16,8 2 4-16,-11 2-3 0,7 3 1 15,-3-4-1-15,4 3-1 0,-2 0-3 0,-2 3 2 16,6-1-4-16,-6 1 4 0,5-1-8 16,0 2 2-16,1-3-6 0,-2 3-5 0,3-3-8 15,-4 2-2-15,4-2-9 0,0 1-7 16,2-3-10-16,0 1-10 0,1 1-20 0,-2-1-19 15,6 3-15-15,-2-5-36 0,2-1-34 16,1 1-38-16,5 0-352 0,-1 0-71 16</inkml:trace>
  <inkml:trace contextRef="#ctx0" brushRef="#br0" timeOffset="11309.07">13239 15981 1511 0,'0'0'-11'16,"0"0"26"-16,-11-3 19 0,11 3 24 0,-2-2 17 16,2 2 11-16,0 0 7 0,-3-3 4 15,3 3-5-15,0 0-2 0,0 0-6 0,15-6-4 16,-10 5-12-16,5-1-2 0,2 0-5 16,3 0-8-16,-2-1-6 0,4 1-12 0,5-2-10 15,-1 2-14-15,10 1-24 0,-2-3-17 16,3 2-36-16,2 0-29 0,9 1-43 15,-6 1-40-15,-9-2-52 0,2 2-423 16,-5 0-150-16</inkml:trace>
  <inkml:trace contextRef="#ctx0" brushRef="#br0" timeOffset="11506.29">13654 16049 1717 0,'-1'2'-25'15,"-6"0"29"-15,7-2 31 0,-4 2 22 16,4-2 11-16,-4 1 14 0,4-1 1 0,0 0-2 16,0 0-5-16,0 0-10 15,8 6-11-15,-8-6-20 0,17 0-33 0,-6-6-35 0,1 5-54 16,5-3-43-16,2-1-52 16,2 5-36-16,6-6-356 0,3 1-74 0</inkml:trace>
  <inkml:trace contextRef="#ctx0" brushRef="#br0" timeOffset="12262.46">14229 15967 1489 0,'-8'-1'-41'0,"8"1"29"0,0 0 21 16,-7 0 26-16,7 0 14 15,0 0 4-15,0 0 5 0,-5-2 1 0,5 2-2 16,0 0 0-16,0 0-12 0,0 0 4 16,18-6-6-16,-9 5-2 0,6-1-4 0,0 0-7 15,1 0-8-15,3 2-24 0,2-2-21 16,5-3-25-16,-6 3-35 0,1 0-37 0,3-1-41 16,-4-1-49-16,3 3-278 0,-1-3 7 15</inkml:trace>
  <inkml:trace contextRef="#ctx0" brushRef="#br0" timeOffset="12665.31">14461 15981 1294 0,'-5'2'-15'0,"2"2"21"15,-4 1 18-15,5-3 20 0,-2 2 12 0,2-1 11 16,-3 4 5-16,3-1-2 0,0 2-7 15,2 2-7-15,-1-2-4 0,1 3-4 0,0 1-6 16,0-1-4-16,0 4-1 0,0-1-8 16,0-2 2-16,-3 4-11 0,3-1 0 0,-4-1-4 15,1 0 1-15,1-1-2 16,1-1 0-16,-1-3-5 0,-5 2 2 0,1 0 4 16,-1-1 0-16,2-2 2 0,-4-1 8 15,3 1-3-15,-3-2 7 0,1-3 3 0,1 1-1 16,4-2-4-16,-4 0 0 0,1 0-3 15,6-2-1-15,0 0 0 0,-11 0-3 0,11 0-3 16,-8 0 1-16,8 0-4 0,0 0-2 16,-5-4 0-16,5 4-6 0,0 0 3 0,12-6-4 15,-9 4 1-15,6-1-4 16,-1 0-2-16,2 0-8 0,3-1-12 0,-1 1-10 16,5 3-11-16,1-5-4 0,2 5-4 0,5-1-21 15,2-1-19-15,8 4-39 0,-5-4-36 16,4 4-45-16,0-2-389 0,-5 1-95 15</inkml:trace>
  <inkml:trace contextRef="#ctx0" brushRef="#br0" timeOffset="12922.51">14841 16032 1551 0,'0'-3'-31'0,"-2"-2"33"15,2 5 13-15,0 0 10 0,-5-3 16 0,5 3 12 16,0 0 20-16,0 0 5 16,-4 13 3-16,4-3 2 0,0-1-12 0,-2 5 1 15,2-2-5-15,-2 5-4 0,-2-1-7 16,1 1-2-16,1 0-9 0,2-3 1 0,0 4-13 16,-1-5-23-16,1 2-25 0,0 0-24 15,-2-3-25-15,2-1-26 0,0-1-26 0,2-3-28 16,-2-1-28-16,0-3-15 0,0-3-378 15,1 2-67-15</inkml:trace>
  <inkml:trace contextRef="#ctx0" brushRef="#br0" timeOffset="13232.84">14864 16117 1377 0,'5'-21'-102'0,"0"-1"23"15,2 3 27-15,-6 1 8 16,4 2 19-16,-3 3 26 0,2-1 6 0,-1 1 22 16,-2 5 2-16,1-5 17 0,0 2-9 15,1 4 5-15,1-2 2 0,-3 2 0 0,2 0-7 16,1 2 1-16,3-1-4 0,-4 3-1 15,4 1-8-15,-3-2-5 0,5 4-4 0,-9 0-2 16,12 6-4-16,-6-5 1 0,1 5-1 16,-3-1-2-16,0 1-6 0,-2 1 1 0,3 2-3 15,-5-2 2-15,2 2-7 0,-2-4 3 16,0 4 4-16,-2 0 5 0,-3-2 6 0,3 2 0 16,0-2 2-16,2 2 4 0,-4 0 4 15,-3 1 0-15,5-2-3 0,-1 2 4 16,0 1 5-16,-4 0 1 0,7-2-3 15,-2 0-4-15,1 3 0 0,1-1-1 0,0-4-8 16,0 2 3-16,1 2-8 0,-1-2-10 16,5 0-22-16,-1-2-19 0,1 3-25 0,-2-2-40 15,4-1-44-15,1-1-46 0,2 0-307 16,3-3-7-16</inkml:trace>
  <inkml:trace contextRef="#ctx0" brushRef="#br0" timeOffset="13677.25">15359 15949 1253 0,'0'0'-43'0,"-4"-5"30"0,4 1 29 15,0 4 22-15,-5-7 21 0,5 7 15 0,0-3 10 16,0 3 0-16,0 0 3 0,0-6-2 16,0 6-3-16,0 0-6 0,2-5-6 0,1 3-2 15,-3 2-10-15,6-1-4 16,-6 1-5-16,0 0-6 0,11 0-4 0,-6 3-3 16,0 2 3-16,2 1-11 0,-2 3 0 15,2 1-4-15,-3 1-1 0,0 5 0 0,1-3-3 16,-2 4-1-16,-3-1-2 0,0-1 0 15,3 3-2-15,-6-3-5 0,3 2 6 0,0 0 0 16,-3 2 5-16,-4-4 5 0,4 0 0 16,-4-1 7-16,2-1 14 0,2-4 0 0,-6 1 4 15,3-5 2-15,-3 1 7 0,1-4-3 16,0-2-7-16,-3-2 0 0,-2-2-15 0,3-6-19 16,0-1-17-16,2-4-29 0,-4-6-25 15,9-2-16-15,-4 1-32 0,7 1-28 16,0 1-24-16,0 1-32 0,0 3-22 15,0 0-27-15,4 2-440 0,-1 3-172 0</inkml:trace>
  <inkml:trace contextRef="#ctx0" brushRef="#br0" timeOffset="13957.28">15323 16103 1697 0,'0'0'-78'16,"-1"4"33"-16,1-4 18 0,-3 5 8 0,3-5 15 15,-4 3 10-15,4-3 11 0,0 4-5 16,0-4 9-16,2 6-3 0,3-2-4 0,-4 0-4 16,1 1 3-16,0 1-3 0,1-3 1 15,3 5-1-15,-2-1-2 0,3 1 2 0,-4 0-9 16,6 1-16-16,-3 0-7 0,5 1-3 15,-3-2-15-15,2 1-11 0,0 1-8 0,0-3-21 16,0-1-20-16,-2 2-19 16,1-3-32-16,1 0-197 0,-2 0 137 0</inkml:trace>
  <inkml:trace contextRef="#ctx0" brushRef="#br0" timeOffset="14460.5">15693 15976 949 0,'-2'-3'47'0,"-1"-4"17"0,3 3 8 16,0 4 10-16,-2-7 12 0,4 1 6 15,-2 3-2-15,5-1-4 0,-1-1-10 16,0 0-9-16,0 1-10 0,2 0-8 15,-1 1-7-15,3 1-2 0,-2 0-8 0,1 2-4 16,-7 0-9-16,8-3 2 0,-2 3-6 16,-6 0 1-16,0 0-5 0,11 3-3 0,-8-1 4 15,-2 2-5-15,-1-4 9 0,2 7 0 16,-2-4-2-16,-2 4 2 0,2-1 4 0,-4-1-3 16,0 2-3-16,-3 1 1 0,4-1-6 15,-7 1 0-15,5 0-1 0,-2-1-1 0,1-2-6 16,-3 2 4-16,8 0-15 0,-6-1-7 15,3 1-14-15,2-4-5 0,-2 1 0 0,2 1-4 16,-1-1 7-16,3-4-1 0,0 5 1 16,0 1 7-16,3-3-1 0,-1 1 3 15,-2-4 6-15,4 7-1 0,-2-5 3 0,2 3 4 16,-2 0 5-16,3 1 1 0,-4-1 1 16,4 4 0-16,1-3-3 0,-4 2 0 0,2 2-1 15,-2-2 2-15,3 1 3 0,-3-2-4 16,-2 3 1-16,0-2 2 0,-2-1-8 0,0 0 2 15,-3 3-16-15,1-5-9 0,0 1-28 16,-5 0-24-16,-1 0-42 0,2-3-48 0,-2-1-69 16,-2-2-278-16,2 0-20 15</inkml:trace>
  <inkml:trace contextRef="#ctx0" brushRef="#br0" timeOffset="16689.43">12892 15731 1243 0,'0'0'-102'0,"-3"-3"24"16,3 3 16-16,0 0 14 0,-10-2 14 0,3 2 20 15,7 0 14-15,0 0 9 0,-13 0 6 16,7-1 10-16,6 1 7 0,-15 0 16 0,7 0-1 15,0 1 12-15,-2-1 5 16,-4 2-5-16,4-2 1 0,-3 0 2 0,1 3 5 16,-3-2 2-16,0-1-3 0,0 2-4 15,2-2 0-15,-5 2-2 0,6-1-3 0,-5 1-6 16,4 0-6-16,1-2-2 0,-3 3-2 16,5-1-4-16,-1-2-3 0,-2 1-3 0,3 1-6 15,-1 0 1-15,1-2-4 0,0 2-4 16,-2 0 2-16,2-2-3 0,0 2-3 15,2 0 0-15,-5 1-3 0,2-3 0 0,1 5-4 16,2-4 2-16,-5 1-1 0,2-1-1 0,1 1-3 16,-1 1 0-16,3-3 1 0,-3 4 3 15,1-3-2-15,4 1-2 0,-3 0 0 16,-1-2-3-16,4 2 2 0,-5 0-1 16,3 0 1-16,2 0 2 0,-3-2-2 0,9 0 0 15,-13 3-6-15,9-3 4 0,-2 3-2 16,6-3 1-16,-10 3 0 0,5-3 0 0,-2 2 0 15,7-2-1-15,-5 4-2 0,0-3 2 16,5-1 0-16,-5 5-3 0,2-4-2 0,1 3 5 16,-3 0-6-16,3-1 5 0,2 1-3 15,-1 2 1-15,-1 2 0 0,-1-1-1 0,3 2 2 16,-2 1 0-16,2 0 2 0,0 2-1 16,-2 1-1-16,2 1 3 0,2-1-1 0,-2 4-3 15,0 0 3-15,0-2 0 16,0 0 0-16,-2 4 2 0,2-2-1 0,-2 0-3 15,2 1 5-15,0-2-1 0,0 0-4 16,0-2 2-16,-2 4 1 0,2-3 1 0,0-1 2 16,0 2-2-16,0-1 1 0,-2 0-2 15,2-2 1-15,0-2 0 0,0 1 0 0,-2-3-3 16,0 1 1-16,2-4-1 0,0 3 0 16,0-1 1-16,0-2 5 0,0-3-5 0,0 2 0 15,0 0-1-15,0-5 3 0,0 9-1 16,0-5-2-16,2-1 5 0,-2-3 2 0,2 6-6 15,-2-6 1-15,2 4 1 16,0-2 1-16,-2-2-6 0,11 3 0 0,-8 0-3 16,7-1 3-16,-2-2-6 0,2 1-1 15,0 1 2-15,5-2-1 0,2 4 1 0,5-2-1 16,-4 0 1-16,5 0-2 0,4 1 3 16,0 0-2-16,1-2 2 0,3 3 1 0,-1-2 1 15,0 0-2-15,-2-1 2 0,4 2-1 16,1-1-1-16,-3-2-3 0,2 1 4 0,-1-1-3 15,-3 0 5-15,0-1-5 16,-3 1 2-16,7 0-8 0,-5 1 1 0,-1-1 4 0,-4-1-4 16,2 1 2-16,-1 0 3 0,-2-2 2 15,-4 2-5-15,0 0 2 0,1-3 0 16,-3 3 7-16,-3-1 0 0,3-1-3 16,-4 2 9-16,-3-2 3 0,0 2 7 0,3 0-4 15,-7 0 2-15,5 0 3 0,-9 0 3 16,11-2-2-16,-6 2 0 0,-5 0 1 0,9-2 2 15,-9 2-1-15,6 0 0 0,-6 0 4 16,9-1 2-16,-9 1 3 0,0 0-1 0,10 0-1 16,-10 0 6-16,4-3 2 0,-4 3 1 15,9-3-1-15,-5 1 5 0,-4 2-1 0,2-4 0 16,0 2-2-16,0-2-6 0,3 1 2 16,-3-3-9-16,-1 2-2 0,-1-4-2 15,2 1-3-15,1-1 4 0,1-1-5 16,-1-2-2-16,-3-4-8 0,1 0 0 0,-1-3-4 15,2-3-1-15,-2 0-3 0,0 3 2 16,0-5-3-16,0 3 2 0,0-1-4 0,-2 0-3 16,2 1 1-16,-1 2-2 0,-4-1 3 15,3 2 1-15,-1 1 3 0,0 4-4 0,1-1 1 16,-3-1 5-16,1 3-5 0,0 0-1 16,0-1 2-16,-1 1-2 0,3 2 1 0,1-1-2 15,-6 3-1-15,5-1-3 0,-1 1-6 16,0 0 4-16,-4 0-8 0,5 2 0 15,2-1-2-15,-4-1-6 0,0 5 6 16,4-2-5-16,-3 1 5 0,1-2-6 0,2 5-1 0,-2-7-1 16,1 3-3-16,1 0 6 15,-2-1-3-15,-3 3 4 0,3-2 0 0,-1 1-2 16,3-4 2-16,-1 4-3 0,-1-1 6 16,2 4 5-16,-2-11 0 0,-1 8-1 0,1 1 4 15,0-1-7-15,0 0 5 0,2 3 0 16,0-6 7-16,0 6-1 0,-2-6-4 0,2 6 4 15,-4-4-4-15,4 4 8 0,-2-3 3 16,2 3-1-16,-3-5-4 0,3 5 7 16,-3-4 1-16,3 4 0 0,0 0 3 0,0-5-11 15,0 5 8-15,0 0 6 0,-2-4-2 16,2 4-2-16,-7-3-2 0,7 3 10 0,0 0-3 16,0 0-3-16,-2-2-4 0,2 2 6 15,0 0 6-15,0 0-17 0,0 0 11 0,0 0-8 16,-4-4 12-16,4 4-4 0,0 0-5 15,0 0 3-15,0 0 3 0,0 0 0 0,0 0-3 16,0 0 9-16,0 0-8 0,-12 2 6 16,12-2 4-16,0 0-2 0,-9 0-9 15,9 0 11-15,-11 0 4 0,6 0-1 0,5 0 10 16,-18 0 0-16,9 2 7 0,-3-2-1 16,-3 2 5-16,-1-2-7 0,-1 0 0 15,0 1 0-15,0-1-1 0,-6 2-5 0,3-2-8 16,-5 0-17-16,1 3-22 0,-5-2-26 15,0 1-33-15,3-2-43 0,3 0-41 0,4 0-279 16,2 0 43-16</inkml:trace>
</inkml:ink>
</file>

<file path=ppt/ink/ink1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7:15.117"/>
    </inkml:context>
    <inkml:brush xml:id="br0">
      <inkml:brushProperty name="width" value="0.05292" units="cm"/>
      <inkml:brushProperty name="height" value="0.05292" units="cm"/>
      <inkml:brushProperty name="color" value="#FF0000"/>
    </inkml:brush>
  </inkml:definitions>
  <inkml:trace contextRef="#ctx0" brushRef="#br0">15220 4797 434 0,'3'-4'26'0,"-3"4"0"0,0 0 8 16,-3-5-10-16,3 5 21 0,0 0-2 15,3-7-2-15,-3 7-2 0,0 0-3 16,0-3 6-16,0 3-5 0,0 0-4 0,0 0 1 15,0 0 6-15,0 0-6 0,0 0 11 16,0 0-1-16,0 0 3 0,0 0 5 16,0 0 2-16,0 0 3 0,0 0 10 0,0 0 0 15,0 0 2-15,0 0 1 0,0 0 4 16,0 0-2-16,0 0 2 0,0 0 2 0,0 0-1 16,0 0 2-16,0 0-5 0,0 0-7 15,0 0-3-15,0 0-4 0,0 0-2 0,0 0-3 16,0 0-7-16,0 0-2 0,0 0-4 15,0 0-2-15,0 0-3 0,0 0-3 0,12 1-5 16,-12-1 1-16,0 0-4 0,17 2 0 16,-11-4 1-16,5 4-3 0,2-2-4 0,-5 0 0 15,9 0-5-15,-2 0 2 16,-1 2-1-16,2-2-3 0,6 0-1 0,-2 0-2 16,3 2 0-16,1-2 0 0,1 0-3 15,-4 0 3-15,8 0-3 0,3 3 0 0,-7-3-1 16,5 0 0-16,-2 0 1 0,2 0 0 15,2 0-1-15,-3 1 1 0,0-1-1 0,1 2-3 16,-5-2-1-16,2 2-3 0,0 0-1 16,3 0 0-16,-3 2-9 0,-4-4-15 0,2 2-14 15,-1-1-18-15,-1 1-22 0,-3-2-26 16,4 3-31-16,-8-2-44 0,-1 0-30 0,-3-1-79 16,0 2-302-16,-7-2-94 15</inkml:trace>
  <inkml:trace contextRef="#ctx0" brushRef="#br0" timeOffset="1170.53">13440 4292 1462 0,'3'-5'-104'0,"-1"-2"13"0,0 0 22 0,0 2 7 15,1 1 23-15,-2-2 22 0,-1 2 8 16,0 0 9-16,2-1 4 0,-2-1-7 0,0 1-1 16,0 1 12-16,0 4 9 0,0-8 3 15,0 8 19-15,-2-8-8 0,1 5-2 0,-4-1-6 16,-2 2-5-16,2 1 0 0,-3 1 0 16,-6 0-3-16,0 1 0 0,-3 3-10 0,-4 1 6 15,2 3 0-15,-13 6-6 0,3 0 2 16,1 2-5-16,0 4 10 0,1-1-7 15,-1 2 8-15,3 1-10 0,-1 3-7 0,6-4 7 16,0 6-1-16,7-5-4 0,-1-3 9 0,6 2-3 16,2-4 1-16,-3 2-4 15,7-2 3-15,1-2 0 0,1-2-10 0,0 3 8 16,3-6-1-16,4 6 6 0,-1-1-9 16,4 0 16-16,1-1-8 0,2 1 0 0,-1 1-2 15,3 0 0-15,0-1-3 0,-3 0 3 16,3 0-4-16,-2 0-1 0,2 2 6 0,-3 0-8 15,-6-2 2-15,2 1 3 0,1-2 2 16,-5 1 2-16,0 4-7 0,0-3 7 0,-1 4-9 16,-3 0 4-16,-3 1 1 15,-1 2 3-15,2 2-2 0,-2 0 1 0,-7 9-2 0,1-2 6 16,2 2-5-16,-3-5 4 16,2-1-4-16,4-6-2 0,-5-2 4 0,2 2-5 15,2-5 2-15,4 2 1 0,-2-6-6 16,2 2 6-16,-1-2-8 0,6-2 7 0,-1 2 6 15,2-1-6-15,0-3 1 0,0 3-2 16,4-3 4-16,-1 3-10 0,1-1 11 0,1 2-8 16,-3-2 2-16,4 2-3 0,-1 5 5 15,2-1 6-15,-3 3-2 0,1 1-7 16,-4 2 4-16,5 1 1 0,-7 2-4 0,1-2 8 16,1 3-1-16,-3-4-7 0,-2 4 1 15,1-4 3-15,-1 0-4 0,-1-2 12 0,1 3-8 16,0-3-5-16,-4-1-37 0,1 1-50 15,1-3-82-15,0-2-270 0,2-3 50 16</inkml:trace>
  <inkml:trace contextRef="#ctx0" brushRef="#br0" timeOffset="2516.98">26285 4118 1076 0,'-6'-2'-86'0,"6"2"15"0,-9 0 7 15,9 0 18-15,0 0 13 0,0 0 9 16,-5-1 11-16,5 1 4 0,0 0 3 0,0 0 11 16,0 0 3-16,0 0 3 0,0 0-7 15,0 0 0-15,0 0 0 0,0 0 4 0,10-8-5 16,-10 8 2-16,6 0-1 0,3 0 10 16,-9 0-15-16,18 2 12 0,-6 0-8 0,8 2 4 15,-1 1-1-15,-1 2 15 16,5 0-15-16,-1 0-1 0,-4 2-6 0,6 3 1 15,-8-1-2-15,-1 0 11 0,-3 2-10 16,3 1 3-16,-5 0-2 0,-1 6 2 0,-3-6 8 16,-1 6-5-16,-3-4 6 0,-4 9 0 15,-1-4-8-15,-2 6-1 0,-8 7 9 0,2 0-8 16,-5-2 6-16,-6 0 2 0,2 0 1 16,-5-2 3-16,0 3 5 0,-3-5-4 0,4 2 5 15,-3-2-2-15,4 1 2 0,3-3-5 16,-4 1 5-16,10-1-1 0,-1-5-12 0,3-2 6 15,0-1-6-15,2 2 8 16,4-5-5-16,-3 4 5 0,6-2-7 0,-2-1-3 16,3 4 1-16,0-4 3 0,2 2 4 15,2-4-3-15,0 4 2 0,3-2-11 0,-2 2 8 16,4-2 0-16,-1 2-10 0,1 0 2 16,-2-2 3-16,2 1-4 0,-1-1 2 0,1 2 5 15,-3-3-4-15,0 1 0 0,0 2-2 16,1-2 3-16,-3-2 7 0,-1 1-7 0,-1 2-4 15,0 2-6-15,-1-2 12 0,-1 2 2 16,0 0-6-16,-3-1 5 0,0 2-7 16,4-1-3-16,-3-1 3 0,-3 5 5 0,3 0-4 15,-2-3 1-15,2 3 2 0,-3 0-2 16,3-4-2-16,0 6 1 0,-2-6 0 0,1-1 6 16,5 3 2-16,-1-1-4 0,-4-2-6 15,3-1 0-15,2 1 7 0,0-2-5 0,0-1 1 16,0 1-1-16,0 0-3 0,2 2 4 15,-2-4-1-15,3 1 3 0,-1 2 0 16,-1-4 2-16,-1 3-5 0,0-2 4 0,0 2-3 16,0-3 5-16,0 0-3 0,-1 2 2 15,-1-1 10-15,-3-3 5 0,1 2-5 0,-4 1 1 16,1-2-5-16,1 0-4 0,-4-1 3 16,1-2-22-16,-2-1-44 0,-1-1-59 15,2 1-118-15,-1-4-168 0,0 0 91 0</inkml:trace>
</inkml:ink>
</file>

<file path=ppt/ink/ink1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54:11.835"/>
    </inkml:context>
    <inkml:brush xml:id="br0">
      <inkml:brushProperty name="width" value="0.05292" units="cm"/>
      <inkml:brushProperty name="height" value="0.05292" units="cm"/>
      <inkml:brushProperty name="color" value="#FF0000"/>
    </inkml:brush>
  </inkml:definitions>
  <inkml:trace contextRef="#ctx0" brushRef="#br0">12396 4564 534 0,'1'-3'150'15,"-1"3"-19"-15,0-6-44 0,0 6-16 16,0 0-21-16,0-6 5 0,0 6-8 0,0 0 2 15,0 0 3-15,0 0 1 16,0 0 7-16,0 0 15 0,0 0 3 0,5 13 0 16,-3-3 5-16,2 5-7 0,-1 4 4 15,0 4 2-15,-1 3 6 0,3 0-5 0,-3 3-2 16,-1 1-6-16,-1 9-3 0,3 1-4 16,-1-1-4-16,5-2-8 0,-4-6 1 0,2-5-7 15,3-4-6-15,-4 1-3 0,4 0 2 16,6-5-7-16,-4-4 6 0,5-1-3 0,1-2 0 15,8-8-7-15,1-3-1 0,17-7-2 16,13-6-2-16,3-12 0 0,9-1-6 0,22-15 2 16,-6-4-3-16,6 2-4 0,-6-7-3 15,1 6 2-15,3-3 2 0,-4-5-2 0,1 0-6 16,-6-2-1-16,1 2 2 16,-1 1-2-16,-2 0 1 0,-18 9-5 0,18-5-2 15,-15 8 0-15,1 5 1 0,0-1-3 16,-2-3-11-16,2 9-9 0,-4-3-12 0,-1 2-16 15,-3 9-22-15,-3 1-26 0,-12 2-29 16,0 3-46-16,-14 4-49 0,-4 3-60 0,-2 3-140 16,-6 0-164-16,-8 1-85 0</inkml:trace>
  <inkml:trace contextRef="#ctx0" brushRef="#br0" timeOffset="540.15">12681 5079 1462 0,'0'0'-100'0,"-4"5"30"0,4-5 17 0,-7 4 19 16,7-1 7-16,-2 3 30 0,2 1 20 16,0 1 15-16,0 2 6 0,2-1 15 0,1 5 4 15,-1-2-3-15,1 8 8 0,0-4-1 16,1 3 0-16,1 2 2 0,-2 2-5 0,-1-1 4 15,8 3-4-15,-7-4-1 0,6 0 2 16,-3 2-10-16,3-5 0 0,1 3-2 0,0-2 1 16,3-4 6-16,6-2 0 0,-1 0-1 15,18-1-7-15,5-6-6 0,9-5 1 16,17-10-5-16,6-1-2 0,7-8-3 16,27-15-3-16,9-2 0 0,-3-9 4 0,6-5-3 0,-1-2 2 15,1-3-2-15,1 5-5 16,-6 6 4-16,-7 1-4 0,-7 4-4 0,-7 4-4 15,-24 13-1-15,-6-1-3 0,-7 4 3 16,-3-1-5-16,-14 6 1 0,0-1-6 0,-8 3-3 16,-4-1-12-16,-4 3-21 0,1 0-18 15,3-9-27-15,4 6-43 0,-6 1-28 0,-3 1-59 16,0 1-45-16,3 1-107 0,1 2-327 16,0-2-175-16</inkml:trace>
  <inkml:trace contextRef="#ctx0" brushRef="#br0" timeOffset="2540.1">4934 4592 1744 0,'7'-3'-63'0,"-6"1"21"15,4 0 5-15,-5 2 6 0,0 0 2 0,4-2 0 16,-4 2-3-16,0 0 6 16,0 0 8-16,8 0 7 0,-8 0-1 0,13 4 15 15,-3 1 6-15,12 3 7 0,7 8 2 16,7 2 6-16,10 5-4 0,7 7 0 0,1 3 3 15,2 1 0-15,3 3-6 0,14 15 0 16,7-3-2-16,0 2 5 0,2 3 1 0,-3-6-3 16,8 4-2-16,0-3 1 0,0 2-8 15,8-3-11-15,3-5-20 0,-1 2-23 0,-1-5-36 16,-8-3-56-16,-1-1-67 0,-23-12-214 16,-1-4 71-16</inkml:trace>
  <inkml:trace contextRef="#ctx0" brushRef="#br0" timeOffset="2797.36">6854 4403 1119 0,'-8'-9'-41'0,"2"4"4"16,-7 5 4-16,1 4 0 0,-11 8 9 15,-22 15 11-15,-7 13 9 0,-19 20 1 0,-11 6 2 16,-7 6 13-16,-8 9-1 16,-13 8 1-16,1 2-4 0,-38 23-8 0,0-4 4 15,-2-2 1-15,0-3-2 0,-6-3-10 16,38-27-18-16,-5 4-17 0,7-1-21 0,3-1-28 16,15-2-167-16,12-2 223 0</inkml:trace>
  <inkml:trace contextRef="#ctx0" brushRef="#br0" timeOffset="3727.76">7669 10127 825 0,'0'0'64'0,"0"0"2"0,0 0-4 0,0 0 7 16,-13 7-1-16,13-7 5 0,0 6 7 15,0-6 2-15,7 9 9 0,-1-3 2 16,0 3-2-16,5 6-1 0,6 3-2 0,6 6 1 16,2 4-10-16,11 11-4 0,2-4-6 15,4 5-4-15,1-2-5 0,4-1-4 0,3 3-4 16,5-1-1-16,4-3 1 0,1 0-3 16,3-1-4-16,1-1-8 0,-2-1-1 0,3-2-3 15,2-3-14-15,5-3-15 0,-3-3-21 16,0-1-21-16,-2-2-28 0,-2-2-32 0,-6-2-44 15,-6-8-52-15,-6 1-93 0,0-3-350 16,-5 0-133-16</inkml:trace>
  <inkml:trace contextRef="#ctx0" brushRef="#br0" timeOffset="3992.85">9359 10053 1793 0,'-15'-18'-2'0,"-5"5"10"0,5 2 3 16,-9 1 2-16,-4 5-7 0,-13 1 10 0,-10 3 11 15,-14 9 12-15,-5 8 12 0,-9 3 10 16,-26 13 3-16,-2 7 0 0,-8 5 1 0,-4 6 0 16,-3 6-5-16,-5 3-9 15,0 1-3-15,0 3-5 0,-3-1-6 0,6-4-7 16,4 3-14-16,-1-3-12 0,6-3-20 0,10-4-17 15,13 4-21-15,17-6-21 0,21-13-42 16,6 2-54-16,21-10-90 0,10 1-366 0,4-9-125 16</inkml:trace>
</inkml:ink>
</file>

<file path=ppt/ink/ink1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54:21.188"/>
    </inkml:context>
    <inkml:brush xml:id="br0">
      <inkml:brushProperty name="width" value="0.05292" units="cm"/>
      <inkml:brushProperty name="height" value="0.05292" units="cm"/>
      <inkml:brushProperty name="color" value="#FF0000"/>
    </inkml:brush>
  </inkml:definitions>
  <inkml:trace contextRef="#ctx0" brushRef="#br0">3098 4175 625 0,'0'0'84'16,"0"0"-51"-16,0 0 12 0,-11 0 11 15,11 0 2-15,0 0 18 0,0 0-4 16,0 0-2-16,-6 2 10 0,6-2-7 0,0 0-7 15,0 0-8-15,0 0-4 0,0 0-4 16,0 0-4-16,0 0-6 0,0 0-5 0,19 5-1 16,-2-5-5-16,0 0 0 0,6 2-8 15,8-2-3-15,17-2 8 0,5-1-8 16,-1-1 3-16,15-1-4 0,3 1 1 16,1-1 2-16,2-2-2 0,1 3 0 0,-1 1-5 15,1-1 2-15,-3 2-1 0,3 2-3 16,-2 0-4-16,-2 0-4 0,-13 2-23 0,0-2-36 15,-4 2-53-15,-3-2-74 0,0 5-363 16,-10-1-47-16</inkml:trace>
  <inkml:trace contextRef="#ctx0" brushRef="#br0" timeOffset="682.67">2818 5173 1396 0,'-3'4'-48'0,"3"-4"5"0,-7 3 10 16,7-3 8-16,-3 2 5 0,3-2-1 15,-3 4 2-15,3-4 7 0,0 0 9 0,0 0 6 16,6 5 9-16,1-3 8 0,1 0 9 16,4-2-2-16,3 0 1 0,6 0-2 15,5 0 6-15,-1 2 6 0,8-4-1 0,11-4 3 16,4 0-1-16,14 0 0 0,7-6-8 15,2 2-1-15,3 1-3 0,1-3-3 16,5 1-5-16,2 3-1 0,5-1 4 0,2 2-4 16,-6-2-2-16,4 3-6 0,-3 1-3 15,-4 2-30-15,-7-1-33 0,-16 2-52 0,-3 2-46 16,-3 0-94-16,-3 0-152 0,-12 0 89 16</inkml:trace>
  <inkml:trace contextRef="#ctx0" brushRef="#br0" timeOffset="1487.3">3196 7126 1114 0,'-4'-1'0'16,"-2"-1"15"-16,6 2 1 0,-4-4 2 16,4 4 5-16,-4-4 3 0,4 4 9 0,-7-2 1 15,7 2 7-15,-4-1-4 0,4 1 4 16,0 0-9-16,0 0 3 0,0 0-2 0,0 0 0 15,19-5-1-15,-9 5 1 0,8 0-3 16,2 3-4-16,12-3 1 0,15 2 2 0,0 3-2 16,6-3-1-16,1 0-3 0,18 0 3 15,1 3-4-15,5 1 0 0,1-3-2 16,3 6 0-16,3-4-1 0,-1 3 1 0,-4 1-10 16,0 1 3-16,5 1-1 0,-8-4-1 15,2 0-1-15,-6 1-7 0,-4 2-18 0,-6-3-32 16,-13 2-47-16,-1-3-39 0,-6 4-46 15,-2-3-366-15,-8 2-46 0</inkml:trace>
  <inkml:trace contextRef="#ctx0" brushRef="#br0" timeOffset="1982.16">3358 8273 1645 0,'0'0'43'15,"-15"-4"3"-15,7 2-1 0,2-1-6 0,-2 1-8 16,1 0-3-16,-1-3-1 0,1 4 4 16,7 1 5-16,-8-2 5 0,8 2 2 0,-6-4-8 15,6 4-3-15,-4-2-4 0,4 2-3 16,0 0-3-16,0 0-1 0,18-7 2 0,-4 5-3 15,4-1-4-15,9-3-2 0,15-4 3 16,6 1 1-16,11-2-1 0,9-3-3 16,3 1 0-16,2 1-1 0,5-4 5 15,6 0-5-15,0 5-2 0,2 0 2 0,0-1 2 16,0 5-2-16,2 1 2 0,-5 1-3 16,-1 0-3-16,-5 3-6 0,-4-2-15 0,-14 4-16 15,-4 0-26-15,-8-3-27 0,-9 4-34 16,-6-1-35-16,-5 0-42 0,-4 2-78 0,0-4-276 15,-6 2-48-15</inkml:trace>
  <inkml:trace contextRef="#ctx0" brushRef="#br0" timeOffset="3302.6">292 3995 1529 0,'6'-3'8'16,"1"1"12"-16,-4 2 2 0,-3 0-7 16,7-1 6-16,-7 1-2 0,0 0 11 0,8 6 1 15,-3 4 11-15,0 2 3 16,2 7 2-16,3 11 3 0,1 10 0 0,-2-1-9 0,-1 4-3 15,0 1 1-15,-4 4-8 16,5 11 0-16,-1-2 0 0,0-1-1 0,-1-10-8 16,-1-1-1-16,1-5-5 0,1-2-19 15,-4-9-41-15,2-7-39 0,-4-3-66 0,1-8-56 16,1-3-389-16,1-3-93 0</inkml:trace>
  <inkml:trace contextRef="#ctx0" brushRef="#br0" timeOffset="3500.57">514 3561 1650 0,'-6'-6'0'0,"-2"4"6"0,8 2 4 16,-13-3 4-16,13 3-2 0,0 0 5 15,-7-4-6-15,7 4 0 0,0 0-7 0,0 0-18 16,0 0-20-16,0 0-23 0,-8 0-33 15,8 0-55-15,0 0-86 0,21-3-165 16,-7 2 92-16</inkml:trace>
  <inkml:trace contextRef="#ctx0" brushRef="#br0" timeOffset="3888.81">647 4015 1194 0,'-3'3'78'0,"3"-3"11"0,0 0-2 15,-2 5-1-15,2-5 7 0,0 0 2 16,0 0 2-16,0 3-10 0,0-3-6 0,0 0-10 16,0 0-5-16,0 0-10 0,17-8-4 15,-4 3-4-15,1-3-4 0,4 0-4 0,4-3-9 16,12-4-19-16,0-2-15 0,1 2-30 15,4 0-29-15,-9 2-26 0,6 2-52 0,-9 1-51 16,-5 4-55-16,-4 2-313 16,-5 3-62-16</inkml:trace>
  <inkml:trace contextRef="#ctx0" brushRef="#br0" timeOffset="4252.45">965 4483 1417 0,'0'2'-28'0,"0"-2"40"0,0 0 28 15,0 0 22-15,0 0 16 0,0 0 7 0,0 0 8 16,0 0 2-16,0 0-2 0,0-28-2 16,-2 12-3-16,0-2 3 0,-2-9-1 15,-2 0-2-15,0-10-4 0,-5-7-9 16,-2-10-8-16,-1-7-8 0,-5-1-8 0,2-6-3 15,-6 4-9-15,2-6-3 0,-2 1-8 16,0 1-2-16,0 1-8 0,-1 1-6 16,2 5-2-16,-4 2-5 0,1 7-4 0,-2 3-1 15,7 8 0-15,0 6-1 0,3 9-6 16,7 3-6-16,3 4-17 0,-1 6-9 0,6-1-10 16,0 4-5-16,2-2-11 0,4 0-3 15,4-1-1-15,3 2-8 0,2 1-12 0,5 0-12 16,4 0-14-16,1 2-28 15,10-5-12-15,5 5-29 0,4-1-28 0,-4 0-293 16,8 3-9-16</inkml:trace>
  <inkml:trace contextRef="#ctx0" brushRef="#br0" timeOffset="4997.92">1628 2947 1357 0,'-3'-3'-2'16,"3"3"23"-16,-5-8 0 0,1 6 15 15,4 2-1-15,-6-4 9 0,6 4 4 16,0 0 3-16,-15 6 0 0,8 2 3 0,-5 3-1 15,-1 4 3-15,-5 13-1 0,-1 4-5 16,4 6-2-16,-6 8-1 0,4 4-3 16,0 7-7-16,1 2 0 0,5 2-3 15,1 0-3-15,4-4 0 0,4-8-3 0,6-2-1 16,7 10-5-16,4-4 1 0,9-6-10 16,7 1 2-16,9-9 1 0,4-3-8 0,7-5-2 15,3-9-9-15,10-7-19 0,-1-9-23 16,-11-2-34-16,15-12-48 0,3-5-63 0,-5-4-68 15,-3-10-311-15,-3-1-71 0</inkml:trace>
  <inkml:trace contextRef="#ctx0" brushRef="#br0" timeOffset="5982.32">2170 2814 1401 0,'3'-2'-66'15,"0"-1"28"-15,-3 3 18 0,0-4 9 16,0 4 19-16,0 0 0 0,5-4 11 0,-5 4 1 15,0 0 1-15,0 0 5 0,0 0-5 16,0 0 1-16,9 8 7 0,-6 2-1 0,4 1 0 16,-1 4 0-16,5 7 6 15,-1 12-5-15,5 1 2 0,-2 3-3 0,-1 3 2 16,-4-1-1-16,2-2-4 0,2 1-2 16,-2-1-3-16,-2-1 3 0,0-2-10 0,-1-6-6 15,0-5-24-15,-4-1-27 0,2-7-33 16,-1-2-38-16,-3-1-43 0,2-4-320 0,1-1 15 15</inkml:trace>
  <inkml:trace contextRef="#ctx0" brushRef="#br0" timeOffset="6514.73">2231 2514 1193 0,'-4'-12'-57'0,"2"0"25"16,0 6 25-16,-3-1 24 0,4-1 9 16,1 1 2-16,-2 5 6 0,-1-4-1 0,6 0 1 15,-1 2-6-15,-1-1-7 0,1-1 0 16,3 0 1-16,1 1-2 0,-2-3-1 16,3 3 1-16,1-1-7 0,2 1 1 0,1-4 0 15,3 3-3-15,3 0 0 0,1-2 4 16,0 3-5-16,-1-2 2 0,2 2 0 15,-4 3-3-15,1 1 5 0,-1-1-12 16,-3 2 4-16,1 0-2 0,2 0-5 0,-3 3 2 16,1 1 6-16,-1 4-5 0,-3 1-2 15,-1 0 8-15,1 9-1 0,-5-5-8 0,3 3 8 16,-4 0 2-16,-3-1-12 0,0 0-2 16,-3 4 13-16,-2-1-6 0,-3 4 6 0,1-3-9 15,-1 3 7-15,-4-3-4 0,2-1 4 16,-4 2 3-16,-2-2 4 0,1 0 4 0,0-3 4 15,1 0-1-15,1-3 2 0,3 1-7 16,1-3 6-16,1 0-2 0,2 0 5 16,-1-2-5-16,3 4-2 0,4-2 1 15,0 3-1-15,2 0 0 0,2 1 6 16,4 0-1-16,5 4 2 0,4-2 3 0,6 5-2 16,6 0-1-16,7-4 0 0,0 0-2 15,4-4-1-15,3 0 0 0,4-1-3 0,1-4-5 16,9 3-3-16,-7-3-25 0,-1-3-25 15,-1 0-39-15,-2 3-46 0,-2-2-51 0,-2-1-61 16,-2 2-273-16,-9-4-16 0</inkml:trace>
  <inkml:trace contextRef="#ctx0" brushRef="#br0" timeOffset="7162.42">3171 2460 1282 0,'-2'-4'-59'0,"2"4"26"0,-2-5 17 16,2 0 17-16,0 5 15 0,-1-5-3 16,1 5 0-16,-5-4-7 0,5 4 10 0,0 0-2 15,0 0 4-15,-9 11 5 16,3-1 5-16,-1 3-10 0,0 3 2 0,-1 6-2 16,-2 1-3-16,-2 9 8 0,2 2-13 15,-1 0 5-15,2-2 4 0,4-2-5 0,0-3-1 16,3-1 5-16,2-4 2 0,0 1-14 15,4-3-1-15,1 0 6 0,-2-4 1 0,9 3-4 16,-2-5 0-16,2-3 2 0,3-3 0 16,3-2 0-16,0-4 6 0,3-4-6 0,0-3 3 15,1-2 8-15,10-8 9 0,-4-2 5 16,-1-2 10-16,-2-3 4 0,-4-3 0 0,-4-4 7 16,-7 4-4-16,1-9-3 15,-7-5 3-15,-4-2-9 0,0 5 0 0,0-8-11 16,-4 1-4-16,-3-1-1 0,0 8-6 15,-3 0-1-15,-2 6-6 0,2 6-8 0,-3 3-10 16,5 4-24-16,-4-2-31 0,-2 6-22 16,4 2-34-16,-1-1-42 0,5 5-33 15,-5-1-382-15,6 2-74 0</inkml:trace>
  <inkml:trace contextRef="#ctx0" brushRef="#br0" timeOffset="7711.14">4030 2226 1536 0,'-9'0'-9'0,"9"0"14"0,-13 0 19 16,5-2 22-16,8 2 21 0,-12 0 17 15,7-3 7-15,5 3 0 0,-8 0-2 16,8 0-3-16,-9-2-1 0,9 2-4 0,-3-1-5 15,3 1-9-15,0-6-8 0,3 0-6 16,6-1-4-16,6-2-7 0,3-5 0 0,10-3-4 16,8-2-9-16,0 1-8 0,11-9 5 15,2 4-5-15,-1-2-4 0,1 4-6 16,-14 5-16-16,1-2-21 0,0 4-23 0,-1 1-29 16,-2-3-34-16,-7 6-44 15,-5 2-50-15,-3-2-48 0,-3 6-406 0,-2-1-157 16</inkml:trace>
  <inkml:trace contextRef="#ctx0" brushRef="#br0" timeOffset="8007.85">4150 2534 1727 0,'-5'1'5'0,"1"1"33"0,4-2 17 0,0 0 7 16,0 0 2-16,0 0 8 15,0 0 2-15,0-11 1 0,2 3-3 0,5 0-6 16,1-2-9-16,6-3-2 0,3-3-8 16,11-4-3-16,3-1-10 0,5 0 0 0,7-5-5 15,4-3-1-15,1 4-3 0,4-1-17 16,3-1-15-16,-3 3-22 0,3-1-26 0,2 1-36 15,-5 1-43-15,-2 1-49 0,-1 2-65 16,-3-1-407-16,-6 5-150 0</inkml:trace>
  <inkml:trace contextRef="#ctx0" brushRef="#br0" timeOffset="8338.04">5027 1589 1737 0,'-5'2'-22'0,"2"-1"26"0,3-1 14 15,-5 2 18-15,5-2 8 0,-5 3 12 16,5-3 1-16,0 0-4 0,0 0-4 0,0 0-5 16,13-10 0-16,-2 4-4 0,4-2-6 15,3-1-3-15,14-4-1 0,4-3-4 0,13-6-3 16,-4 1-4-16,7 1-7 0,-1-5-18 16,6 4-38-16,-3-6-33 0,5 3-60 15,-3 3-64-15,-1 1-70 0,-4-2-273 16,-11 7-47-16</inkml:trace>
  <inkml:trace contextRef="#ctx0" brushRef="#br0" timeOffset="8619.04">5343 1826 1538 0,'-1'0'8'0,"1"0"13"16,0 0 7-16,0 0 2 0,3-16 5 15,4 5 0-15,3 2 7 0,5-9-8 0,8-5 4 16,7 0-9-16,-3-1-3 16,15-4-1-16,4-4-2 0,0 3-1 0,9-1-8 15,3-4 3-15,8 0-14 0,-3 2-21 16,4 2-37-16,2-3-47 0,0 3-52 0,-2 4-51 15,0 0-283-15,-5-2 6 0</inkml:trace>
  <inkml:trace contextRef="#ctx0" brushRef="#br0" timeOffset="9058.21">6465 733 1254 0,'0'-6'-20'0,"0"6"30"0,0 0-12 0,1-2 11 16,-1 2 6-16,0 0 1 0,0 0 2 16,0 0 12-16,0 0 9 0,-1 18 6 15,1-5 6-15,0 5 4 0,-2 5-4 0,-1 6-7 16,1 10 1-16,2-5-5 0,0 7-5 15,0 2 2-15,2-4-4 0,1 2-2 0,0-3-5 16,-1 3 2-16,5-12-3 0,-3-1-6 16,0 8 2-16,-2-8-11 0,1-3-13 0,-3-3-31 15,0-1-30-15,-3 0-41 0,1-1-61 16,-2-2-90-16,2 1-199 0,-4-6 37 16</inkml:trace>
  <inkml:trace contextRef="#ctx0" brushRef="#br0" timeOffset="9415.51">6956 200 1159 0,'3'-8'-31'0,"2"4"15"15,-1 0-8-15,2-1 6 0,-6 5 12 0,9 0-1 16,-1 2 22-16,1 1 6 0,4 1 2 16,0 3 13-16,9 6 3 0,5 6-5 0,4 8 9 15,10 3-3-15,-6 4-7 0,5 7-2 16,0 4 2-16,0 4 1 0,-2 4-9 15,-3 1-3-15,1 6 1 0,-3 2 4 0,1-4-5 16,-5 1-6-16,-2-2 1 16,-7-1-19-16,-10 2-36 0,-6-16-45 0,-6 2-58 15,-4 1-73-15,-11 5-165 0,-4-4 109 16</inkml:trace>
  <inkml:trace contextRef="#ctx0" brushRef="#br0" timeOffset="11015.3">4523 2658 924 0,'-4'2'-65'15,"1"2"18"-15,3-4 14 0,-2 5 14 0,-1-3 27 16,3-2 0-16,-3 5 18 0,1-1 4 16,2-4 21-16,-2 3 8 0,2-3-4 0,0 0 8 15,0 0 9-15,0 0 3 0,4 4 9 16,-4-4 4-16,13-1 1 0,-3 1 6 15,7-2-4-15,8-2-1 0,5-3-5 16,12 0-6-16,4-6 3 0,11-1-9 0,5 0-8 16,3-4-1-16,7-4-4 0,3 6-7 15,1-3-7-15,4-1 0 0,-3-3-9 16,23-6-3-16,-25 11-5 0,2-3-2 0,3 1-6 16,-4-1 3-16,-3 1-2 0,-3 4-4 15,-3-5-3-15,-2 2 1 0,-5 2-1 0,-5 0-4 16,-1 0 1-16,-1 1-3 0,-9 3 0 15,-4 0 1-15,-2-2-6 0,-1 1 4 0,-3-1 1 16,-1 1-6-16,-8 2-1 0,3-5 0 16,-2 4 3-16,-10 1 2 0,1-1-6 15,0 0 2-15,0-2-6 0,-4-1 7 16,0 0 0-16,1-2 0 0,-2-2 0 0,4-7-2 16,-1-3 0-16,0-2-5 0,0-2 2 15,-3-2 3-15,3 3-3 0,-2-3-1 0,-1 0 2 16,-2-2 0-16,2 1-7 0,-4 3 5 15,-2-2 1-15,0-3-3 0,1 8 2 16,-6-9-3-16,-1 6 2 0,0 5-4 0,-1-10-1 16,-6 8-2-16,1-5-1 0,-5 2 1 15,3 2 2-15,-1 6-4 0,-3-7 0 0,-2 3-6 16,-5 2 3-16,-1 1 7 16,0 1-6-16,-5 2 0 0,3 1 6 0,-5 3-4 15,-1 2 0-15,2 0 2 0,-6 4-2 16,-2 3 0-16,-1-3-4 0,2 7 6 0,-7 2-6 15,-4-1-5-15,-1 2-7 0,0 4 2 16,-7 0-3-16,0 2-4 0,0 2 2 0,-1 0-6 16,3-1 8-16,-2 3 3 0,3-1 2 15,-1 4 6-15,4 0 2 0,-3 1-7 0,1-4 6 16,2 4 1-16,-2 1 1 0,-7 2 3 16,-4 1 4-16,1 3 0 0,-1-2 3 15,-4 3-9-15,0 0 9 0,-6 1 1 0,-1-3-3 16,-5 8 2-16,-1-4 5 15,-19 8 0-15,-3 0-2 0,-3 5-4 0,1 1 3 0,-2-2 5 16,-2 4-3-16,3-2-1 16,0-2-1-16,3-4 3 0,8 5-3 0,16-7 1 15,2-2 0-15,8 5 3 0,1 0-1 16,6 2-2-16,5-1 0 0,1 4 4 0,7 2-2 16,4 1-1-16,5 4 2 0,1-3 2 15,5-1 3-15,0 3 3 0,7-8-9 0,6 2-1 16,-1 0 7-16,4 2-5 0,3 2 3 15,1-1 0-15,3 7-3 0,0-2 5 16,3 0-5-16,3 1 4 0,3-2-3 16,1 1 2-16,2-3-9 0,6 2 10 15,3-5-2-15,2 1 0 0,8 6-2 0,-2-11 1 16,9 4-1-16,0-6 2 0,3-2 2 16,0-5 4-16,8 2-3 0,-6-6-3 0,5-4 1 15,3-6-6-15,-3 1 3 0,6-7-1 16,2-1-4-16,1-2-9 0,4-3-24 0,12-5-11 15,-4-1-20-15,4-2-29 0,-2-5-23 16,4 0-23-16,-4 2-35 0,2-2-293 0,-6-2 21 16</inkml:trace>
  <inkml:trace contextRef="#ctx0" brushRef="#br0" timeOffset="12010.94">5031 2446 1247 0,'0'0'-38'0,"0"0"21"0,5 5-10 16,-5-5 18-16,0 5-4 0,-3-1 10 15,3-4 2-15,-4 11 1 0,2-4-9 16,-1 3 13-16,0 4 2 0,-2-2 1 0,-2 6 7 16,2 1-7-16,-2 3-4 0,-3 1 8 15,-1 9-6-15,1 0 6 0,-2 4-14 0,-3-1 2 16,-5 3 14-16,-2 7-3 0,-1 1 10 15,-1-3-10-15,-3 1-5 0,2 0 12 0,2-3-5 16,-2 2-3-16,-5-4-7 0,3 2 2 16,6-9 3-16,-8 8 6 0,7-6-3 0,-3-4-5 15,2 2 6-15,1 0-4 0,0 0 5 16,-3 0-1-16,4 1-7 0,0-1 2 0,-4 0 0 16,2-2 1-16,-7 7 4 15,7-6-1-15,3-1-1 0,-6 0-5 0,3-3 0 16,2 0 7-16,-2-1-1 0,2-2-8 15,2 2 1-15,-2-3 3 0,4-4 2 16,2-1-1-16,1-2 1 0,0-1-3 0,-1 3 1 16,0-2-3-16,0 0 3 0,1 0-8 15,-1 0 12-15,2-3-5 0,1 1 3 0,-3-1-12 16,5-3 2-16,-3 4 4 0,4-1-2 16,-3-2 10-16,-1 1-11 0,3-1 4 0,0 1 2 15,0-1-2-15,2-2-1 0,0-1 1 16,-1 2 2-16,1-1-4 0,2 0-3 0,-2-1 10 15,3 1-4-15,-1-3 7 16,0-1-3-16,4 0-2 0,-4 3 4 0,1-3-3 16,-1 0 0-16,2 1 5 0,-1-1-2 15,5-5 1-15,-3 14-3 0,-2-10 3 0,5-4 1 16,-7 10-3-16,7-6 4 0,0-4-4 16,-5 8 3-16,5-8-6 0,-5 8 1 15,5-8 1-15,-3 9-1 0,3-9 0 0,-5 9 2 16,5-9-1-16,-4 8 1 0,4-2-1 15,0-6 0-15,-4 7 4 0,4-7-3 0,-4 11-4 16,1-6 13-16,3-5-4 0,-6 11 1 16,4-6-2-16,2-5 0 0,-4 8-2 15,4-8-2-15,-5 8 2 0,5-8-6 16,-2 8 5-16,2-8-2 0,-3 8-1 0,0-4 0 16,3-4-4-16,-2 6-3 0,2-6 2 15,0 0-1-15,-5 5-8 0,5-5-8 0,-1 5-10 16,1-5-10-16,0 0-14 0,0 0-22 15,0 0-25-15,0 0-20 0,0 0-30 0,0 0-29 16,-7-12-246-16,7 6 69 16</inkml:trace>
  <inkml:trace contextRef="#ctx0" brushRef="#br0" timeOffset="12495.26">3732 4043 1053 0,'0'0'-60'15,"0"0"21"-15,0 0 11 0,0 0 3 0,0 0 9 16,0 0 12-16,0 0 9 0,-11 20-1 15,9-11 12-15,0 0 1 0,0 1 0 16,0 1 9-16,-4 2-7 0,-1 4 11 16,6-1 0-16,-8 6 5 0,3-3-2 0,-3 5 0 15,3-1-1-15,-4 5-9 0,-2-4 10 16,4-1-13-16,-2 0-3 0,1 0 9 0,1-1-1 16,-2 1 1-16,3 0-5 0,-1-3 3 15,1-3-7-15,4 0 3 0,-4 2 5 0,2-2-12 16,2 0 4-16,-2-3-6 0,1-2-2 15,4 0 5-15,-1-2-1 0,1-1-4 0,1 0 0 16,-1-1 1-16,0-1 3 0,2-1-12 16,-2-6 10-16,10 10-5 0,-5-8 1 15,-5-2-5-15,17 1 1 0,-7-1-1 16,-10 0 2-16,23 0-3 0,-10-1 9 0,-13 1-3 16,21-5-5-16,-11 3 1 0,3 1 3 15,0-3-6-15,-3 2-11 0,5-2-5 0,-4-3-24 16,2 3-18-16,-1-2-38 0,-2 0-19 15,3 1-35-15,-1 0-242 0,3-1 96 16</inkml:trace>
  <inkml:trace contextRef="#ctx0" brushRef="#br0" timeOffset="14039.02">3988 4007 954 0,'0'0'-60'0,"0"0"14"0,-2-3 13 16,2 3 1-16,0 0 7 0,0 0 0 15,0 0 9-15,0 0 7 0,0 0 10 0,0 13 3 16,0-7 6-16,2 0 5 0,0 3 1 16,0 2-2-16,0 0 13 0,0 2-10 0,2 5 10 15,-1-2 12-15,2 0-9 0,2 6-1 16,-1 1 6-16,-1-3-2 0,2 1-7 0,3 0 7 15,0 1-2-15,5 10-2 16,2-5 3-16,-1-1-3 0,3 5 0 0,2-6-6 16,0-1 9-16,2 0-9 0,2 1-1 15,0-5 0-15,2 1 4 0,1-1-3 0,-1-4-3 16,-2-3-4-16,-3-3 3 0,-2-2 1 16,5 1-5-16,0-2-2 0,2-2 2 0,0 0-8 15,1-1 5-15,12 0 1 0,-6-2-2 16,-3-1-1-16,-4-1 1 0,5 0-7 0,-2 0 3 15,2 0 0-15,-4 0-2 0,2-1 4 16,0 2-9-16,1-2 4 0,-8 1-2 0,5 0 5 16,1 0 0-16,-2 0-8 15,2-2 2-15,-4 2-1 0,2-4 5 0,-5 2-2 16,1 0 1-16,2 2-2 0,0 0 7 16,-4 0-4-16,0 0-6 0,2 0 4 0,-2 0-2 15,-1 0 1-15,-4-2 7 0,1 4-15 16,-5 0 6-16,3-2-2 0,-5 2-4 0,1-2 4 15,-11 0 4-15,19 0-2 0,-19 0-9 16,15 0-6-16,-15 0-16 0,0 0-22 16,17 0-25-16,-16-2-27 0,-1 2-24 0,9-2-35 15,-4 0-198-15,-5 2 125 0</inkml:trace>
  <inkml:trace contextRef="#ctx0" brushRef="#br0" timeOffset="14392.97">5303 4457 996 0,'-5'-3'43'0,"5"3"18"16,-7-2-2-16,7 2-3 0,-1-3-1 15,1 3 2-15,-5-2 0 0,5 2 6 16,0 0-6-16,0 0-5 0,0 0-5 15,0 0 0-15,0 0-11 0,0 0 1 0,0 0-2 0,0 0-8 16,0 0-1-16,0 0-1 16,18 4-9-16,-13-1 4 0,3 0-3 0,-4 2-2 15,5 1 2-15,-5 1 0 0,0 3 3 16,1 1-4-16,-2 2-1 0,0-1 7 0,-3 1-6 16,0 4 2-16,0 0 0 0,-3 0 4 15,0 6-1-15,-8-5 0 0,3 3-1 0,-3 0-4 16,-6 6 3-16,-2-2-2 0,-4-1-5 15,0-3-17-15,-2-3-36 0,-4 0-39 0,1-8-54 16,8 1-68-16,-4-4-393 16,6-5-95-16</inkml:trace>
  <inkml:trace contextRef="#ctx0" brushRef="#br0" timeOffset="15660.71">447 5943 1510 0,'-4'4'-73'0,"4"-2"30"16,0-2 25-16,-3 4 9 0,3-4 15 15,0 0 14-15,-3 3 13 0,3-3 5 0,0 0 2 16,0 0 7-16,0 0-1 0,6 7-8 16,-6-7-4-16,7 0 6 0,-7 0-2 15,17 0 0-15,-9-2 2 0,9-3-4 16,1 2 0-16,9-3 3 0,11-6-7 0,6 1-5 15,9-7 4-15,8-2-7 0,4 2 0 16,6-1-2-16,-2-2-3 0,3 6-11 0,-2-4-34 16,-2 6-58-16,-7-1-61 0,-4 0-54 15,-14 8-369-15,-11 1-69 0</inkml:trace>
  <inkml:trace contextRef="#ctx0" brushRef="#br0" timeOffset="15899.07">1055 5838 1649 0,'-16'0'60'0,"4"-2"16"0,1 1-7 0,3 2-5 15,1-1 1-15,7 0-6 0,-10 2-3 16,10-2-6-16,-6 2-5 0,1 1 1 0,5 5-1 16,-2 1 10-16,2 7-3 0,-2 4 0 15,4 9-3-15,3 11-8 0,0 3-1 0,-2 2-4 16,1 2-2-16,-2-3-5 0,2 3-1 15,-2-3-5-15,0-1-15 0,3-3-37 0,-3-8-31 16,2-2-32-16,-4-5-43 16,2-6-51-16,0 3-69 0,0-3-417 0,3-8-166 0</inkml:trace>
  <inkml:trace contextRef="#ctx0" brushRef="#br0" timeOffset="16469.02">1137 5951 1785 0,'0'-13'15'0,"3"3"21"0,-3 6-1 16,4-1 3-16,-4 1-8 0,0 0-2 16,3 1-1-16,-3 3-1 0,0 0 7 0,0 0 9 15,0 0 8-15,10 20 5 0,-5-5-1 16,2 5-4-16,4 14-5 0,-3-2-5 0,6 3-6 16,-1-1 2-16,2 1-7 15,-1-3 0-15,4-1-2 0,-4 0-4 0,-1-8-4 16,6 3-1-16,-5-7-3 0,-2-2-3 15,2-5-12-15,0-3 2 0,-2-2-6 0,3-1-4 16,-2-6-3-16,1-4 0 0,4-1 1 16,1-8 6-16,4-8-6 0,-3-4 4 0,-3-2 1 15,-2-1 5-15,0 0 8 0,-5 3 7 16,-1 7 6-16,-3 0 4 0,-2 1 4 0,2 6 1 16,-1-1 5-16,-3 5 2 0,0-2-5 15,-1 1-2-15,2 2-3 0,-3 2 0 0,0 4-7 16,0 0 1-16,0 0-6 15,0 0-1-15,-4 19-2 0,2-9 3 0,2-1-7 16,0 1 1-16,0-1-1 0,0 0-5 16,3 1 3-16,-3 0-3 0,5-3-4 0,0-1-6 15,0 0-1-15,2-3-4 0,1-1 2 16,2-2-2-16,2-2-4 0,2-1 2 0,2-3 5 16,-3-6 2-16,4 5 0 0,-2-7-4 15,-3 1 5-15,-1 2 3 0,1 0 5 16,-5 1 10-16,-1 1 5 0,-2 1-1 0,3 2 1 15,-4-1 0-15,2 3-1 0,-3 2-4 16,-2 2-2-16,0 0 0 0,0 0-1 16,-4 13-4-16,-1-1 5 0,2-1-4 0,-4 6 4 15,4 2-3-15,-4 0-6 0,2 0-17 16,5-2-22-16,-1 2-23 0,1-2-13 16,1-2-18-16,6 0-23 0,5-3-32 0,3-5-44 15,8 2-41-15,-1-4-83 0,6-4-293 16,0-2-107-16</inkml:trace>
  <inkml:trace contextRef="#ctx0" brushRef="#br0" timeOffset="16831.68">2143 5906 1654 0,'-2'-7'21'0,"-1"2"14"0,1 1-3 0,1 0 1 0,1 4 8 15,-5-3 3-15,5 3 9 16,0 0 5-16,0 0 5 0,0 0-1 0,0 0-1 15,-7 7 0-15,2-1-1 0,3 2-5 16,2-1-5-16,-3 2 0 0,1 3-7 0,2-1-4 16,0-1-5-16,0-2-1 0,2 0-6 15,-2 2 1-15,5-2-2 0,-3 0-1 0,2-3-3 16,0-2-7-16,3-1 5 0,1-4-5 16,2-1 0-16,5-2-3 0,4-7 0 0,9-5-2 15,-1-2 1-15,2 0 0 0,-8 6 0 16,2-1-1-16,-8 5-2 0,2 0 4 15,-2 2 2-15,-5 1-4 0,0 0-1 16,-2 4-4-16,4 2 1 0,-7 2-1 0,5 4 4 16,0 3-6-16,-2 4 2 0,2 4-2 15,1 4 5-15,-1 0-4 0,3 11-13 0,2-4-18 16,-7-1-33-16,2-5-44 0,-3 3-56 16,1-2-58-16,1 0-91 0,-3-1-107 0,4-1-145 15,-3-4-64-15</inkml:trace>
  <inkml:trace contextRef="#ctx0" brushRef="#br0" timeOffset="17404.8">3007 6057 1608 0,'0'0'35'0,"0"0"8"0,-10-2 0 15,10 2 5-15,0 0 2 0,0 0-1 16,-10 2-8-16,10-2-1 0,0 0-5 0,-5 3-1 15,5-3 1-15,-2 6-5 0,2 0-1 16,5 5 2-16,-3 0-4 0,2 3-4 16,-2 1 0-16,7 6 6 0,-1 0 2 0,0 0 2 15,11 7 2-15,3 2 1 0,0-2 4 16,6 3-1-16,7 5 2 0,5-2 1 16,4 0-1-16,2 0-2 0,5-2-1 0,-5-2-5 15,2 6 0-15,3-8-3 0,-3-1-3 16,-1-4-3-16,-2 0 0 0,-8-3-2 0,-2-6-13 15,-2-1-11-15,-6-3-20 0,-2-4-27 16,-3 1-41-16,-2-7-37 0,-1-4-57 16,0 3-57-16,0-7-129 0,-2 3-237 0,0-3-107 15</inkml:trace>
  <inkml:trace contextRef="#ctx0" brushRef="#br0" timeOffset="17767.57">3774 6117 1729 0,'0'0'36'0,"0"0"12"0,0 0-5 16,0 0-2-16,-8 2-6 0,8-2-4 15,0 0 0-15,-5 4 1 0,5-4-7 0,3 5 6 16,0 1-3-16,2 2-1 0,3 3-2 16,5 8-1-16,0-2 1 0,3 10-7 0,5 1 1 15,-4 0 0-15,-1 0-1 0,-1 5-3 16,-2-1 3-16,-3 2-3 0,-1 2 1 0,-3 0-3 16,1 1-3-16,-7 2 3 0,0-6 0 15,-3-5-3-15,1 10 0 0,-4-2-1 0,-3-2 3 16,-1 2-1-16,-3-5-4 15,-4-1-5-15,1-2-12 0,-10 0-30 0,1-1-31 16,-4-5-39-16,-2 1-56 0,-3-4-67 16,5-4-389-16,-5-2-121 0</inkml:trace>
  <inkml:trace contextRef="#ctx0" brushRef="#br0" timeOffset="18667.14">903 7619 1744 0,'6'-2'4'0,"-6"2"6"0,0 0 4 15,0 0 0-15,0 0 2 0,0 0 2 16,0 0 6-16,0 0 6 0,0 10 4 0,0-4 1 15,-4-3-10-15,0 9 4 0,-3-1-3 16,1 0-2-16,-1 2 1 0,1 2-4 0,0 1-2 16,0 1 2-16,1 0-6 15,1 0 0-15,-2-2-3 0,4-2-3 0,0 2 3 16,2-1-5-16,-3-5-1 0,3 2 2 16,0 1-1-16,3-3-2 0,-1 0 2 0,0 1-5 15,4-1 2-15,-2-1 1 0,3 2-4 16,-1-3 5-16,1-1-2 0,-4-1 2 0,2 0-2 15,-1 0-1-15,0-3 3 0,0 2-4 16,1-2-1-16,-3 1 1 0,0 1-3 0,0-2 4 16,-2 3 8-16,2 0-2 15,-2 0-1-15,-2 3 2 0,2 1 9 0,-2 3 5 0,-2 3 4 16,-1-1 4-16,1 4-1 0,0-2-1 16,-3 3 4-16,2 3-4 0,-2-1-3 15,4 0-3-15,-7 1 2 0,8-1-3 16,0 2-5-16,1-3 6 0,-2 0-12 0,6 1 4 15,-2-2-5-15,3 0-2 0,6-3 2 16,-5-2-4-16,8-2-6 0,8-2-16 0,2-4-18 16,0-2-39-16,2-4-52 0,7-4-40 15,8 1-80-15,2-7-159 0,0-3-177 0,-4-3-80 16</inkml:trace>
  <inkml:trace contextRef="#ctx0" brushRef="#br0" timeOffset="19591.12">1631 7541 1800 0,'-11'-5'104'0,"7"-1"-4"16,-2 1 1-16,-1 1-3 0,6 2 1 16,-6 0-1-16,7 2-9 0,-4-2-2 0,4 2-11 15,0 0-6-15,-8 4-7 0,3 7-6 16,-1 3-5-16,0 9-6 0,-7 9-2 0,1 7-4 15,-3 12-3-15,2-8-5 0,-2 9-1 16,1-2 1-16,6-7-4 0,0-2 0 0,-1-2-10 16,5-1-4-16,-3-6 4 15,5-5-14-15,0-2-3 0,2-6-14 0,2 1-11 0,3-4-12 16,-3-2-4-16,1-2-6 16,4-6 4-16,-1-1-9 0,5-3-3 0,-1-4 1 15,3-4 4-15,6-2-6 0,-3-8 2 16,8-5 2-16,-6-6 8 0,5 2 4 0,-6-2 2 15,3-5 5-15,-6 2 0 0,2 1 1 16,-6 6 5-16,-3 5 4 0,0 0 4 0,-3 4 1 16,3 0 5-16,-3 3 2 0,-3 0 4 15,2 3 2-15,-1-2-2 0,0 1 4 16,-2 2 4-16,0-3 6 0,0 5 2 0,0-1-5 16,0 2 4-16,0-2 1 0,0 6-1 15,-2-9 2-15,2 5-4 0,0 0 5 0,0 4-5 16,-2-4 2-16,-1 1-5 0,3 3 1 15,0-6 2-15,0 6-2 0,0 0 0 0,0 0 0 16,-1-6-2-16,1 6 3 0,0 0-5 16,0 0 1-16,0 0 2 0,0-3 0 0,0 3 3 15,0 0-9-15,0 0 4 0,0 0-6 16,0 0 1-16,0 0-5 0,0 0 3 0,0 0 1 16,0 0 0-16,16 5 1 0,-11-3-4 15,0 2 4-15,2 1-2 0,1 1 4 16,1 2-2-16,1 1-2 0,1 1 5 0,-1 3-3 15,3 0 3-15,-7 3 0 0,5 0-1 16,-1 2 1-16,2 0 0 0,-3 1 5 16,2-2-5-16,-3 0-1 0,-4 0 4 0,4 0 5 15,-5-2 0-15,-1-2-1 0,0 1 2 16,-2-2 4-16,-2 1-3 0,0-2 11 0,-2-1 3 16,0-3-4-16,-3 2 0 0,1-3-2 15,-1-3-4-15,4-1-2 0,-4-2-6 0,7 0-20 16,-10-9-16-16,7-2-13 15,-1 1-14-15,6-3-11 0,0-5 0 0,3 2-10 0,1-5 4 16,0-2 4-16,2 1 6 0,2-1 8 16,0 0 3-16,0 5 12 0,3-13 0 0,-1 9 0 15,-2 2 20-15,2 2 11 16,-2 1 6-16,-4 3 3 0,5 1 7 0,-5 0-3 16,1 4 12-16,-2 1-2 0,0 1 2 15,-2 1 5-15,2 0 0 0,-3 2-7 0,0 2 8 16,-2 2-6-16,0 0 2 0,0 0-1 15,0 0-2-15,-4 13 7 0,-1-5 5 0,2 4-4 16,-2 2-3-16,1 6 2 0,-2-5 3 16,-1 4 0-16,6 0 0 0,-3 2 1 0,1-1-3 15,6 0-3-15,-1 0-2 0,1 3 0 16,4-2-5-16,1-1-3 0,5-1-26 0,-1-2-24 16,5-3-41-16,5-1-53 15,1-3-42-15,10 2-73 0,-4-8-299 0,-1 0-50 16</inkml:trace>
  <inkml:trace contextRef="#ctx0" brushRef="#br0" timeOffset="19904.66">2168 7651 1516 0,'0'0'12'0,"-8"-2"15"16,8 2 1-16,-9 0 1 0,9 0 5 16,0 0 4-16,-6-1-5 0,6 1-5 0,0 0 0 15,-4-3-5-15,4 3-5 0,0 0 1 16,0 0-2-16,0 0-2 0,0 0 2 0,12 10-6 16,-5-6 3-16,1 0-6 0,0 2 2 15,-3-1-2-15,4 1 2 0,-6 1-6 0,2 1 5 16,0 0-2-16,-2 1 2 0,-3 0-3 15,2-1 3-15,-4 3-5 0,-4 4 2 0,1 1-5 16,-3-3-20-16,-3 0-29 16,1-2-45-16,0-1-34 0,4 0-84 0,-3-5-299 15,4-2-16-15</inkml:trace>
  <inkml:trace contextRef="#ctx0" brushRef="#br0" timeOffset="20206.8">2472 7888 1543 0,'-6'0'65'0,"2"2"5"0,-1-1 3 16,5-1 7-16,-5 2 0 0,5-2-7 0,0 0-5 15,0 0-10-15,0 0-2 0,0 0-6 16,0 0-2-16,18-15-8 0,-3 5-5 0,14-4 0 16,8 1-7-16,-2-2 1 0,9-3-3 15,4 2-5-15,5-5-3 0,1 2-1 0,1-2-10 16,-3 4-24-16,-12 1-35 0,0 3-33 16,-2 4-42-16,-3-4-62 0,-8 3-105 0,-1 0-304 15,-5 3-96-15</inkml:trace>
  <inkml:trace contextRef="#ctx0" brushRef="#br0" timeOffset="20514.2">2935 7460 1836 0,'-5'-2'84'0,"0"0"2"0,5 2-2 16,-8-1 0-16,8 1-2 0,-4-2 1 0,4 2-1 15,0 0-5-15,-6-2 1 0,6 2-2 16,0 0-9-16,13-5-3 0,-3 3-1 16,2 0-8-16,6 2 0 0,0-2-7 0,3 4 0 15,7 2 3-15,1-1-11 0,7 4 3 16,1 5-7-16,-5 1-6 0,-1 4-1 0,-12-1-1 16,6 2-8-16,-10 1-4 0,-7 2 4 15,1 0-2-15,-9 1-5 0,-4 5 7 0,-7 13-8 16,-10 3-12-16,-4 0-29 0,-11-1-32 15,1 2-41-15,-7-5-56 0,-7-5-76 0,6 3-121 16,-4-6-108-16,16-10 48 0,-5 0-133 16,3-8-51-16</inkml:trace>
</inkml:ink>
</file>

<file path=ppt/ink/ink1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52:34.634"/>
    </inkml:context>
    <inkml:brush xml:id="br0">
      <inkml:brushProperty name="width" value="0.05292" units="cm"/>
      <inkml:brushProperty name="height" value="0.05292" units="cm"/>
      <inkml:brushProperty name="color" value="#FF0000"/>
    </inkml:brush>
  </inkml:definitions>
  <inkml:trace contextRef="#ctx0" brushRef="#br0">3139 3013 815 0,'0'0'52'0,"0"0"15"0,0 0-8 15,0 0-5-15,0 0-9 0,0 0-3 16,0 0 7-16,0 0-1 0,0 0-9 16,0 0 4-16,0 0-7 0,0 0-1 0,0 0 2 15,0 0-6-15,0 0 6 0,7 0-4 16,-7 0 0-16,0 0-5 0,11 0-3 0,-5 0 2 15,-6 0 3-15,16 0-9 16,-3-2 3-16,4 2-5 0,0 0 1 0,8-1-7 16,7-4 9-16,14 4-2 0,6-3 0 15,5 0-4-15,15 0 3 0,3-2 2 0,4 1-5 16,3 3-3-16,5-1-3 0,-4-3 6 16,8 6 0-16,2-2-4 0,-4 0 4 0,6 0-1 15,-3 0-6-15,3 2 5 0,2 2-8 16,-4-2 5-16,4 0-3 0,0 0 0 0,-3 2-3 15,-2-2 0-15,1 0 3 0,-3 2-2 16,-2-4-3-16,-3 2 6 0,-4 0-5 0,1 0 3 16,-5 0-2-16,-5 0 2 0,-1-2-5 15,-14 4 4-15,-3-4-2 0,-5 0 0 16,1 0 0-16,-10 2-4 0,-6 0 2 16,-6 0 4-16,2 2-2 0,-7-2-3 0,-8-2 7 15,2 4 7-15,-2-2 15 0,-3 0 2 16,-2 0 5-16,1 0-1 0,-2 2-2 15,-4-2-1-15,5 0-1 0,-10 0 0 0,10 0-6 16,-5 0-2-16,-5 0-1 0,10-2 0 16,-10 2-8-16,8 0-3 0,-8 0 5 0,0 0-6 15,10 0 2-15,-10 0-1 0,0 0-5 16,9 2 3-16,-9-2-4 0,0 0 0 0,0 0 0 16,8 0 1-16,-8 0 0 0,0 0-3 15,0 0 1-15,0 0 2 0,7-2-6 16,-7 2 0-16,0 0-3 0,0 0 2 15,0 0-4-15,0 0-9 0,5-2-10 0,-5 2-16 16,0 0-19-16,0 0-27 0,0 0-26 16,0 0-59-16,0 0-48 0,0 0-70 0,0 0-278 15,0 0-67-15</inkml:trace>
  <inkml:trace contextRef="#ctx0" brushRef="#br0" timeOffset="7414.91">2334 5235 1376 0,'0'0'-97'0,"-6"2"24"16,6-2 11-16,0 0 14 0,0 0 20 15,0 0 9-15,0 0 11 0,0 0 16 16,0 0-7-16,-5 4 13 0,5-4-10 0,0 0 15 16,0 0-2-16,0 4 1 0,0-4-7 15,0 0-2-15,0 0 0 0,-3 3-1 0,3-3 4 16,0 0-9-16,0 0 7 0,0 0 2 15,0 0-5-15,10 4 5 0,-3-2-1 0,-4 0-2 16,7 0 10-16,-1-1-2 0,2 1-2 16,3-2 1-16,4 0-7 0,2 2 2 0,3 0 1 15,6-2 0-15,1 0 1 16,3 0 13-16,1 0-12 0,14 2-4 0,-1-2-1 0,-2 2 12 16,4-2-12-16,-1 0-3 15,1 0 11-15,-3 2-5 0,0-2-4 0,0 0-2 16,1 1 3-16,-2 1-1 0,4 1-10 15,-6-3 8-15,4 1-7 0,-3 1 4 0,0 0 6 16,0-4-7-16,-6 2-5 0,-2 0 9 16,-5 0-7-16,5 0 11 0,-3 0-6 0,0 0-5 15,-3 0 2-15,0 2-2 0,-5-2-8 16,0 0-16-16,0 0-18 0,-6 0-39 0,-2 0-27 16,-2 0-36-16,-2 0-241 0,-3 0 103 15</inkml:trace>
  <inkml:trace contextRef="#ctx0" brushRef="#br0" timeOffset="199191.37">2653 10356 316 0,'0'0'140'0,"-9"0"-43"15,9 0 7-15,0 0-21 0,0 0-6 16,0 0-8-16,-8 0-5 0,8 0-2 16,0 0 3-16,0 0 3 0,-6 1 4 0,6-1-4 15,0 0-4-15,0 0 0 0,0 0 1 16,0 0-2-16,-4 2-5 0,4-2-2 0,0 0-5 15,0 0 4-15,0 0-3 0,0 0-2 0,0 0 2 16,0 0-4-16,0 0-1 0,0 0-2 16,0 0 1-16,0 0 2 0,-2 4 4 0,2-4 0 15,0 0 4-15,0 0-2 0,0 0 1 16,0 0-6-16,10 1-1 0,-10-1 2 16,12 1-4-16,-3-1 3 0,-1 0-3 15,5-1-1-15,0 1-1 0,4-1-5 0,0 1-3 16,3-2-4-16,3 0-2 0,1 2-2 15,4-2-2-15,2 1-5 0,0-2-1 0,14 1 1 16,-1-2-6-16,-1 3-2 0,7 1-1 16,-3-4 0-16,4 4-1 0,5-4 2 0,-1 1-3 15,1 3-5-15,2-4 1 0,10 3 0 16,-8-1 2-16,-5 1-3 0,18 1 1 0,-5-2-1 16,-6 2 2-16,-7-2-7 0,3 2 4 15,-3 0 0-15,1 0 0 0,-2 0 0 0,-3 0 0 16,1 2-1-16,-8-2 3 15,2 2-3-15,-8-2 0 0,-5-2 1 0,-1 2-7 0,1 2 5 16,-3-2 0-16,3 1-6 16,-3-2 5-16,-2-1 1 0,3 2 3 0,-1 0-4 15,-4-2 3-15,-2 2 5 0,2-1-7 16,-1-2 1-16,-1 3 0 0,-3 0 3 0,0 0-5 16,0-2 0-16,-3 2 4 0,-2 0-5 15,-2 0 5-15,-1 0-2 0,-2-2 5 0,2 2-1 16,-7 0 2-16,6 0-1 0,-5 0 3 15,-6 0 2-15,13-1-3 0,-7 1-2 0,-6 0-4 16,11 0 5-16,-11 0-3 16,8 1 0-16,-8-1-2 0,0 0-3 0,8-1 8 15,-8 1-5-15,0 0-4 0,11 0 0 16,-11 0 3-16,0 0-8 0,0 0-9 0,0 0-15 16,6 0-22-16,-6 0-21 0,0 0-35 15,0 0-47-15,5-2-79 0,-5 2-110 0,0 0-100 16,3-2-216-16,-3 2-156 0</inkml:trace>
  <inkml:trace contextRef="#ctx0" brushRef="#br0" timeOffset="202023.5">3740 10456 1649 0,'-4'-2'-97'16,"4"2"23"-16,0 0 23 0,0 0 13 0,0 0 24 15,0 0 9-15,-9 0 4 0,9 0 13 16,0 0 9-16,0 0 9 0,0 0 6 0,0 0-1 16,0 0-1-16,0 0 6 0,0 0 0 15,0 0-3-15,0 0-1 0,-10 6 1 0,10-6 1 16,0 0-3-16,-4 0 1 0,4 0-2 15,-11 3 0-15,9-1 0 0,2-2-3 0,-10 4-2 16,4-3 4-16,-1 1-3 16,2 0 2-16,-3 0-1 0,4 0-5 0,-6-1 1 15,4 3 2-15,-3-2-3 0,3 0 4 16,-3 1 4-16,1 1-9 0,2-3-5 0,-3 1 4 16,1 2-4-16,2-2 2 0,-2-1-3 15,1 3-3-15,-1-2 2 0,1 1 4 0,-1 1-4 16,-2 0-3-16,1-1-2 0,-2 2 1 15,1-1-1-15,-2 1-1 0,1 1-4 0,1 1-1 16,-7-1 2-16,2 2-3 0,0-1 2 16,1 0-3-16,1 3 0 0,0-5 0 15,1 3 0-15,4-2-1 0,-3-1-2 0,0 2 3 16,1-1-4-16,2-1 2 0,-1 2 1 16,6-1-2-16,-7-3 0 0,6 2 1 0,-4 1-5 15,3-2 1-15,2 1 5 0,-2 0-7 16,-1 1 6-16,2 2-4 0,0-4-1 0,-1 3 4 15,2-2 3-15,0 3-4 0,-1-1-2 16,2 1 2-16,-4 2 1 0,4-1-1 0,-3-2 2 16,3 3-2-16,1 1 3 0,-4 2-2 15,3-3 4-15,2 1 1 0,-3 1-2 0,1-1 5 16,2 0-5-16,-1 1 0 0,1 1 1 16,-2-2 4-16,4 2 2 0,-1-1-4 15,-1 2 2-15,2-1-1 0,-2-2 1 16,3 2 4-16,-1-3 0 0,-2 3-7 0,5 0 7 15,-4-2-4-15,3 2 5 0,3 1 3 16,-3-3-1-16,5 3-1 0,-4-1-3 0,6-2 2 16,-2 2 7-16,1 0-3 0,2-2 2 15,6 1 3-15,0 1-3 0,1-2 1 0,2 3 0 16,-2-3-2-16,4-1-1 0,6 5 4 16,-4-3 2-16,7 2-1 0,-9-5 5 0,0-2-9 15,1 2 4-15,-1-2-5 0,2-1 0 16,-3 1-2-16,-2-3 5 0,0 3-6 0,2-4 6 15,-2 1-7-15,5 1-4 0,-3-3-1 16,-1 1 2-16,6-1-7 0,-4 0 6 16,1 0-5-16,-4 0 1 0,3-2 6 0,-1 0-6 15,0-2 0-15,1 2 1 0,-1-2-2 16,-2-2 2-16,4 3-9 0,-6-1 9 0,4-2 4 16,-6 1-10-16,1-1 2 0,0 1-2 15,1-4-1-15,-1 3 3 0,-2-3 0 0,5 1 0 16,-7 1 2-16,4 0-2 0,-2-2 0 15,-2-1-1-15,-1 5 1 0,3-4 3 0,2-1-7 16,-4 0 3-16,-3 2 4 16,0 1-1-16,3-4-10 0,-1 5 5 0,-3-1-1 15,2-2-3-15,-1-2 3 0,2-1 5 16,1 3-8-16,-4-3 5 0,-1-1 1 0,2 1-3 16,2-1 2-16,-4 0 3 0,-1 1-5 15,5-1 4-15,-4-2 5 0,-2 1-4 0,-2 3 0 16,4-2-4-16,-3-3 3 0,-1 3-6 15,2 0 4-15,-2-2-6 0,1 0 4 0,-2 0-2 16,0-1 2-16,-1 1-2 0,0-2 0 16,1-1-2-16,-1 1-1 0,0 0 0 0,-1 1 8 15,-1-2-6-15,2-1-4 0,1 2 9 16,-1 1-8-16,-2 0 6 0,0 0-1 16,5-1 0-16,-5 2-2 0,-3 0 7 0,1-2-5 15,0 2 2-15,-1-1-2 0,1-1-5 16,1 0 5-16,-3-1-8 0,-1 1 9 0,0 1-9 15,2 1 0-15,-2-1 3 0,1-1-3 16,-2 2 4-16,2 0-3 0,-2-1-1 0,-3 1-2 16,5 3 3-16,-7-5-6 0,1 3 1 15,0-1 1-15,2 1-5 0,-7 3 3 0,2-3-3 16,1 3 2-16,-5-2 0 0,2 5-1 16,-7-4-1-16,2 1-2 0,0 4-3 0,-2-2-1 15,-1 0 1-15,-2 1-2 0,0 2-1 16,1 1-3-16,3 1 1 0,-6-3-4 0,2 3-6 15,2-2 5-15,-1 1-6 16,-1 3-2-16,5 0-5 0,-3 0-1 0,-3 0-2 16,3 2-8-16,0-1-17 0,1 3-8 15,0-1-15-15,3-3-15 0,-2 4-29 0,0-2-39 16,6 0-55-16,-2-1-402 0,5 1-132 16</inkml:trace>
  <inkml:trace contextRef="#ctx0" brushRef="#br0" timeOffset="204926.28">10126 12244 1617 0,'-5'-2'-85'16,"5"2"18"-16,-7-2 16 0,7 2 13 0,0 0 19 15,-6-1 2-15,6 1 15 0,0 0 15 16,0 0 3-16,0 0 6 0,0 0 4 0,-7 0 6 16,7 0 2-16,0 0 7 0,0 0-2 15,0 0 2-15,0 0-4 0,22 1 1 16,-22-1-1-16,15 2-1 0,-7-2 1 0,4 0 2 16,3 2-4-16,2-2 0 0,-1 0 0 15,6 2 1-15,3-2 1 0,0 2 0 0,9-2-4 16,7 5-1-16,3-3 3 0,5 1-4 15,-3-1 2-15,4 0 2 0,2-2 5 0,3 3 3 16,12-2 1-16,3 1-1 16,-1 1-1-16,4 0-4 0,6-1 6 0,-4 2-5 15,0-2 0-15,7 2 1 0,-2 2-5 0,2-2-2 16,-3-1-3-16,6 1-1 0,-3-2 1 16,-3 0-4-16,-1-1 0 0,-1 1-4 0,1 2 2 15,-4-2-8-15,-1 0 5 0,-4 1-3 16,0-1 0-16,-12 1-6 0,-1-3 4 0,-1 2-3 15,0-2-1-15,-4 1-6 0,-3-1 0 16,-3-1 1-16,4 2-1 0,-11-1 0 0,-3-1 0 16,14 1-2-16,-11 0 2 0,7-2-2 15,-8 4 1-15,8-4 1 0,-7 4-2 0,-6-4-1 16,3 2 5-16,-3 0-7 0,2 0-1 16,-1 0 3-16,1 0-4 0,-3 0 2 15,5 2 0-15,-5-2-1 0,-1 0 4 16,2 1-5-16,-4-1 4 0,-1 2-1 0,0-2 2 15,-7 0 0-15,1 0-4 0,-2-2 0 0,-2 2 1 16,-1 2 3-16,-4-2-2 0,3 0 0 16,-3 0-1-16,-4 0-1 0,2 0-3 0,-1 0 1 15,-3 0 1-15,2 0-6 0,-8 0-5 16,13 0-12-16,-9-2-13 0,-4 2-23 0,10 2-26 16,-10-2-34-16,7-3-61 0,-7 3-85 15,0 0-174-15,6-2-207 0,-6 2-144 0</inkml:trace>
  <inkml:trace contextRef="#ctx0" brushRef="#br0" timeOffset="209093.75">16470 7419 1719 0,'-10'2'-30'0,"10"-2"5"0,-3 2 12 15,3-2 8-15,0 0 9 0,-7 1 13 0,7-1 21 0,0 0 12 16,-4 2 8-16,4-2 4 16,0 0 3-16,0 0 1 0,0 0-2 0,0 0-4 15,0 0-4-15,0 0 1 0,0 0-1 16,0 0 2-16,0 0-3 0,19 2-2 0,-9-2-1 15,5-2-4-15,0 2-3 0,5-2-3 16,4 1-5-16,6-1 3 0,-2 0-5 0,9 2-2 16,8-2-1-16,4 0 0 0,1 1-10 15,-4-1-1-15,6 0 5 0,2 0-8 0,-1 1 4 16,2 1-2-16,2 0-4 0,2-4 0 16,-1 2-1-16,12 2 0 0,-9 2 5 15,8-4-11-15,0 2-2 0,5 2 0 0,-1-2 3 16,-1 0-2-16,-1 0-4 0,0 0 5 15,1 4-5-15,0-4 2 0,-17 1 0 0,5-1 1 16,-3-1-5-16,-2 2 6 0,0-1-3 16,0 0 4-16,-3 0 0 0,0 0 0 0,0 0 2 15,-2 0 1-15,-5 0-1 0,2 2 1 16,-9-2 0-16,-4 0-3 0,-1 0 2 0,1 0 2 16,-1 0-1-16,-1 2-1 0,-4 0 0 15,2-2-1-15,-3 0 5 0,3 0-6 0,-5 0 2 16,0 1 4-16,-1-1-2 15,-1 2-2-15,-3-2-3 0,2 0 4 0,-6 0-1 16,1 0-6-16,0 2 4 0,-2-2-1 16,-3 0-2-16,1 0 3 0,-3 0 2 0,0 2-2 15,-1-2-2-15,-1 0-3 0,-1 0 4 0,-7 0 3 16,13 0-6-16,-10 2-2 0,-3-2 0 16,12 0 7-16,-12 0-7 0,5 1 2 0,-5-1-9 15,7 0-12-15,-7 0-17 0,0 0-21 16,0 0-30-16,0 0-35 0,8 0-52 0,-8 0-53 15,0 0-89-15,0 0-143 0,0 0 36 16,0 0-143-16,0 0-63 0</inkml:trace>
  <inkml:trace contextRef="#ctx0" brushRef="#br0" timeOffset="213634.64">22205 7573 1398 0,'0'0'-91'0,"0"0"19"0,0 0 8 15,0 0 17-15,0 0 14 0,0 0 12 0,0 0 21 16,0 0-1-16,0 0 23 0,0 0-5 16,0 0 0-16,-6-1 7 0,6 1 8 0,0 0 6 15,0 0 7-15,0 0 3 0,0 0-5 16,0 0 4-16,0 0-9 0,0 0-2 0,0 0 0 15,0 0-1-15,0 0-5 0,20-2-2 16,-20 2-4-16,12 0-1 0,-12 0-5 0,12 0 0 16,-6 0 1-16,2 0-4 0,1 0 2 0,-1-2-3 15,2 2 3-15,2 2 2 0,-2-4 1 16,0 2-3-16,5-1 4 0,2 1 0 0,-2 0 7 16,1-2 1-16,6 2-3 15,-4-3 4-15,8 1-2 0,-8 1 4 0,5 1-3 16,2-4 1-16,-1 4-2 0,-1-2 0 15,6 0-3-15,-1-2-2 0,-1 3-1 0,3-1 0 16,-4-1-4-16,1 1 0 0,3 1 0 16,4-1-4-16,-3 0 3 0,1 0-3 0,2 1 2 15,7 0-4-15,5-4 0 0,-1 3 1 16,-2 0-6-16,2 2 2 0,-8 0-2 0,10-2 5 16,-4 4-5-16,4-2-3 0,-7 0 4 15,4 2-3-15,-6 0-2 0,-5-2 3 0,1 1 0 16,-3-1-2-16,3 4 4 0,-2-4-1 15,-2 1-2-15,2-1 6 0,1 1-3 16,-1 1 5-16,0-4-3 0,-1 4 0 0,3-2 1 16,-3 2 0-16,3-2 1 0,-1 0 0 15,-1 0-2-15,2 0 0 0,-1 0-1 0,1 0 6 16,-5 0-3-16,7-2 0 0,-5 2-4 16,3 0 2-16,-3 0-2 0,3 0-1 0,-5 2 3 15,2-4 4-15,3 2-5 0,-3 0-1 16,1 0-3-16,2 0 4 0,-3-2-1 0,1 2 2 15,1 0-1-15,-1-1-1 0,0 1 3 16,-4-1-6-16,2-3-3 0,2 1 1 0,-3 3-1 16,1-2 2-16,-7 0 0 15,6 0-4-15,0 2 4 0,0-2-4 0,3 1 4 16,-2-1-2-16,-2 0-4 0,4-1 2 16,0 3-3-16,-1-2 4 0,3 2-1 0,-2 2-2 15,-1-2 3-15,3 0-2 0,-6 0-1 16,6 3 4-16,-2-3-2 0,1 2 1 0,-1-2-2 15,-1 2 1-15,3-1 0 0,-3-1-3 16,3 2 5-16,-1 0-5 0,9 0 11 0,0 2-8 16,-5-4 0-16,-4 1-4 0,-1 3 5 0,-4-2-1 15,6-2-1-15,-2 2-1 0,-3-2-1 16,3 2 0-16,-3 0 0 0,1-1 0 16,-3-1 6-16,2 2-7 0,-2 1-1 15,-2-1 1-15,-1-2 0 0,-4 3-2 0,3-3 0 0,-1 2-2 16,-2-2 1-16,2 0-1 15,-6 2 0-15,5 0-2 0,-2 0 3 0,0 0 0 16,2-2 0-16,-2 3-2 0,-4-3 3 16,5 3 2-16,0-1 0 0,0-1 0 0,-1 1 0 15,1-2 2-15,-7 2-3 0,9-1 3 16,-5-1-2-16,-1 2 0 0,6 1 3 0,-4-1 0 16,4-1-1-16,-4 1 4 0,-3 0-4 15,2-2 1-15,0 2-2 0,0-2-1 0,-3 2 12 16,3-2-11-16,0 2 4 0,0-2-3 15,-1 0 0-15,-1 0 0 0,4 0 1 16,-2 0-1-16,-1 2 1 0,-4-2 0 0,6-2 1 16,-4 2 0-16,1 0 1 0,-2 0-1 15,-5 0 2-15,4 0-5 0,-3 0 5 0,-1 0-1 16,1 0-1-16,-9 0 1 0,13 0-1 16,-10 0 2-16,-3 0 1 0,12-2 0 0,-12 2-3 15,10 0-2-15,-10 0 1 0,6 0 2 16,-6 0-1-16,0 0 2 0,11 0 0 0,-11 0 1 15,0 0-3-15,8-2-4 0,-8 2 1 16,0 0-8-16,0 0-10 0,6 2-16 0,-6-2-18 16,0 0-26-16,0 0-30 15,0 0-49-15,0 0-50 0,0 0-119 0,0 0-232 16,0-6-64-16</inkml:trace>
  <inkml:trace contextRef="#ctx0" brushRef="#br0" timeOffset="-196301.68">21393 5708 1443 0,'0'0'-69'0,"0"0"19"0,0 0 17 0,0 0 4 15,-6-4 14-15,6 4 16 0,0-4-6 16,0 4 9-16,0 0 1 0,2-8 4 0,-2 8 1 16,4-4-2-16,-4 4 11 0,7-3-3 15,-5-1-1-15,-1 1 1 0,4 1 11 0,-1-2-10 16,-1 1 1-16,2 1-1 0,4 0-4 15,-1 0 2-15,0-3-2 0,5 3 1 0,-1 1-6 16,8-1 4-16,-6-2 6 0,5 2 5 0,4 2-7 16,-2 0 6-16,9-2-1 15,-3 1 0-15,2-1-3 0,2 2 5 0,11-5-3 16,-4 3 2-16,-4 0-3 0,11 0-2 16,-8 2 2-16,6-1-2 0,4-3-2 0,-2 2 0 15,-3 0 6-15,1 1-3 0,-1-5-2 16,5 1 5-16,-5 3 2 0,1-1-5 0,6-3 0 15,-6 4 1-15,9 1-3 0,-2-2-1 16,-2 0-2-16,4 2-1 0,0 1 7 0,3-2-9 16,4 4 5-16,-2-2-3 0,-1 1 1 15,5-1-7-15,10 0 5 0,1 0-6 0,0 4 2 16,-2-2-2-16,0 1 0 16,1 1 1-16,-1 1-3 0,-3-2 1 0,-2 5-1 0,4-5 0 15,-13-1 1-15,14 4 1 16,1-1-1-16,-3 2-2 0,1-5 2 0,-2 1-2 15,1 1 0-15,0 1-2 0,-1-1 4 16,3 2-2-16,-1-1-1 0,-2 3-1 0,3-2-1 16,-3-3 0-16,-2 6 2 0,2-2 3 0,-2-5-2 15,-15 4-4-15,15-1 2 0,1 2 2 16,-13-3-2-16,1-1 2 0,-2 2-4 0,2-1 6 16,10 5 0-16,-10-5-3 0,11 1-4 15,-12 0 2-15,1 0 1 0,13 1-3 0,-2-1 2 16,-2 2 4-16,-11-1-5 15,1-3-2-15,-1 4 4 0,-1-1 1 0,-3-1 2 16,-1 2-2-16,-4-3-4 0,2 2 1 16,-3-1 4-16,-9-2-4 0,-6 1 1 0,3-1 1 15,-3 1-3-15,-6-2 3 0,0-1-1 16,-4 1 0-16,-2 0 0 0,-2 0 0 0,-1-2 2 16,-2 2-2-16,-2-2 3 0,3 2-2 15,-2-2 0-15,-4 2 1 0,5-2 0 0,-10 0-3 16,10 1 2-16,-6-1-1 0,-4 0 2 15,8 3-3-15,-8-3 0 0,7 0 3 0,-7 0 4 16,6 0-5-16,-6 0-2 0,0 0-2 16,8 2 1-16,-8-2-4 0,0 0-4 0,0 0-1 15,7 2-7-15,-7-2 0 0,0 0-9 16,0 0 0-16,0 0-8 0,0 0-14 16,0 0 2-16,0 0-19 0,0 0-13 0,0 0-11 15,0 0-11-15,0 0-18 0,0 0-21 16,0 0-57-16,0 0-178 0,0 0 111 0</inkml:trace>
  <inkml:trace contextRef="#ctx0" brushRef="#br0" timeOffset="-168730.33">22189 10096 994 0,'-12'0'-16'15,"12"0"5"-15,-5 2-3 0,5-2 10 0,0 0-4 16,0 0 6-16,-7-3 1 0,7 3 3 0,0 0 9 16,0 0 7-16,0 0 0 0,0 0 4 15,0 0-7-15,0 0 2 0,27 1 0 0,-18-1 8 16,-3 2-2-16,3 0 8 0,1-2 1 16,-2 0 6-16,3 0-12 0,3 2-4 15,-1-2 9-15,2-2-1 0,-1 4 2 16,4-2-11-16,-1 1 7 0,-1-1-4 0,5 0 3 15,-3 2-7-15,6-2 4 0,-3 3-1 16,2-3 0-16,1 1-8 0,-2 1 6 0,-1-2-8 16,6 2 3-16,5 0 0 0,-11-2-1 0,8 0 0 15,3 2-3-15,-7-2 1 0,2-2-2 16,3 2-2-16,-3-2-4 0,-2 2 2 0,5 0 4 16,-1 0-5-16,-2-4 4 0,5 4-5 15,-3-1 3-15,1 1-5 0,-3-3-1 0,2 1 6 16,3 2-5-16,1-1 4 0,1 1-1 15,-2-2 4-15,1 2-6 0,1-2 1 16,7 0-1-16,-1 4 3 0,-6-4-3 16,10 6-4-16,0-4 4 0,-5 0 0 0,-4 0 2 15,-2 0-3-15,16 2 0 0,-4-1-2 0,4 1 5 16,-3-2-2-16,-2 4-1 0,1-2 0 16,-4 2 1-16,1 0-4 0,-4-2 5 0,3 1-4 15,-4 0-1-15,-6-1 4 0,3-1 0 16,-1-1-3-16,11 4 2 0,-8-2 1 0,-2-2-3 15,8 4 4-15,0 0 2 0,-1-1-2 16,1 1 0-16,-4-2 1 0,2 2 1 0,-4-3-1 16,-5 4 0-16,11-2 1 0,-6-1-1 15,-7 0 0-15,7 0-2 0,-6 0 1 16,3 2 2-16,-4-3-4 0,2 3 3 0,3-4-4 16,11 2 2-16,-10 0 0 0,-3-2 0 15,-4 0-2-15,4 2 4 0,-2-2-2 0,2 2-3 16,-6-1 1-16,0-1-1 0,-1-1 0 15,-4 2-1-15,2-1-3 0,-4 0-1 0,-2-1-4 16,-1 1-1-16,-1 0-5 0,-3-2-4 16,1 0-6-16,0 2-17 0,-2 0-15 0,-3 0-13 15,2-2-34-15,-3 2-43 16,-2-2-100-16,5 2-181 0,-10 0 64 0</inkml:trace>
  <inkml:trace contextRef="#ctx0" brushRef="#br0" timeOffset="-160946.28">19049 8146 1045 0,'2'-5'-83'0,"-2"5"15"0,0-4 5 0,0 4 7 15,1-6 11-15,-1 6 8 0,0 0 8 16,-1-5 12-16,1 5 12 0,0-6-4 0,0 6 12 16,1-4-7-16,-1 4 13 0,0 0-7 15,0-4 8-15,0 4-2 0,0 0-6 0,0 0 11 16,-1-5 8-16,1 5-5 0,0 0 7 16,0 0-11-16,0-5 3 0,0 5 5 15,0 0-8-15,0 0 2 0,0-7 3 16,0 7 2-16,0 0 8 0,-2-6-8 0,2 1 5 15,0 5 12-15,0-7-6 0,0 7 4 16,-2-7 1-16,2 1 3 0,0 1-2 0,0 0-1 16,0-1 2-16,-3-1 2 0,3 1-5 15,-2-2 3-15,0-1-5 0,2 0-1 0,0 0 0 16,-2-2-3-16,2 2 3 0,0 0-6 16,-2-3 3-16,0 1-8 0,0 0 2 0,-3-1 3 15,5-1-5-15,-2 0-4 0,1 4-1 16,-4-4 5-16,1 1-5 0,2 1-3 0,-1-2 1 15,0 0 4-15,-4 1-6 0,4-2 2 16,-2 4-3-16,0-2-1 0,3 0-2 16,-3-1 1-16,-2 2 3 0,4-1-7 0,-2 1 3 15,-2 0 0-15,3 1-4 0,0 1 5 16,-1 0-5-16,0-1 2 0,-4 1-1 0,7-1 2 16,-4 2-4-16,1 1 2 0,2-1 0 15,-4 3-3-15,3-3-1 0,0 0 0 0,-5 2 6 16,5-3-6-16,-3 4 1 0,2 1 6 15,-2-1-4-15,1-3-4 0,-3 3 7 0,3-3-5 16,-3 2-2-16,-1 0-3 0,5 0 9 16,-5 1-5-16,2-1 0 0,1 1 0 0,-3-1 3 15,4 2-3-15,-3 1 4 16,1-2-3-16,-2 0 2 0,1 3-6 0,-1-4 2 16,0 2 2-16,0 1-2 0,0-1-2 0,2 2-2 15,-2 1 1-15,-1-1 3 0,0-2 2 16,3 1 1-16,-2 2-7 0,-1-1 4 0,3 0 0 15,-2 0 0-15,2 0 3 0,-4 0-2 16,4 0-4-16,-2 0 1 0,-1 1-2 0,0-1 6 16,3 0 0-16,-2 0-1 0,-1 1 4 15,0 1-2-15,3-2-3 0,-2 0-3 0,-1 0 2 16,1 0 1-16,4 2 0 0,-6-3-2 16,5 3 3-16,7 0 0 0,-13-2 2 0,7 2-2 15,-1 0-2-15,7 0-1 16,-12 0-1-16,12 0 6 0,-10-1-6 0,1 1 5 15,9 0-1-15,-13 1-3 0,7 1 2 16,-3-2-2-16,-1 3 3 0,2-3 0 0,-1 2-2 16,-1 0 1-16,2-2 3 0,-3 2-3 15,0 0 0-15,3-1 1 0,-2 1 0 0,1 2-5 16,-2-3 4-16,3 1-1 0,1 2 2 16,-5-2 0-16,2 0 6 0,2 2-4 0,-1 0-3 15,-4 0 0-15,3 1 2 0,0 1 0 0,-3-1-3 16,1 3-3-16,-1 0 8 15,1 1 0-15,-1 3-6 0,1-4 6 0,-2 4 0 16,4-1-1-16,-3 0-1 0,3-1 4 16,0 1-3-16,-1 1 0 0,0-3-3 0,8 3 2 15,-6-4 1-15,5 0-1 0,-3 0 1 16,3 0-6-16,0-3-14 0,2 3-20 0,-3 0-20 16,3-5-13-16,2 3-24 0,0 0-20 15,2-3-33-15,1 2-290 0,1-2 54 0</inkml:trace>
  <inkml:trace contextRef="#ctx0" brushRef="#br0" timeOffset="-160520.4">18064 7456 1106 0,'0'0'-53'0,"-4"-3"10"0,4 3 14 16,-2-4 7-16,2 4 9 0,0 0 5 16,-4-3 3-16,4 3 6 0,0 0-3 0,0 0 0 15,-3-2 7-15,3 2-9 16,0 0-5-16,0 0 8 0,-5 9 5 0,2-4 5 15,-1 5-4-15,2-2 6 0,-2 1-3 16,-3 2 7-16,2 5 2 0,-2-3-2 0,1 1 9 16,-1 2-8-16,2-1 2 0,-5 6-2 15,6-4-2-15,-2 0 5 0,-1 0 1 0,2-2-7 16,-2 2 6-16,3-2-5 0,0 0 3 16,-3 0 1-16,6-2-6 0,-1 1 0 0,-3-5 0 15,3 1-6-15,2-1 13 0,0 1-10 16,0-2 0-16,2 0-10 0,5-1-12 15,-1 0-14-15,4-1-25 0,5-4-20 0,4-1-24 16,6-2-72-16,7-1-126 0,11-4 189 16</inkml:trace>
  <inkml:trace contextRef="#ctx0" brushRef="#br0" timeOffset="-151858.56">20362 8409 825 0,'0'0'28'0,"0"0"13"15,0 0 11-15,11-8 14 0,-11 8 10 16,0 0 6-16,0 0 2 0,2-6 0 0,-2 6 1 15,0-3-5-15,0 3-1 0,0 0-5 16,0-5 2-16,0 5-10 0,2-5-4 0,-2 5 2 16,0-3-2-16,0 3 2 0,4-8 2 15,-4 4-5-15,0 4 3 0,3-8-3 16,-6 5-1-16,3 3-2 0,0-10-4 0,-4 3-3 16,4-2-7-16,0 1-5 0,-2-4-2 15,0 2-2-15,-2-4-7 0,-3 3-1 0,5-2-3 16,-2 1-4-16,-5 1-1 0,6 0 0 15,-6-3-6-15,3 5-1 0,-3-2 0 0,-1-1-1 16,2 3 1-16,-5 0-6 0,3-3 0 16,-5 1 2-16,3 1-2 0,-5 4-4 0,2-3 3 15,-2 2-5-15,1 0 0 0,-1-2 3 16,2 2 1-16,-5 1-3 0,4 1-2 0,-1-2 2 16,-2 0 2-16,2 0-1 0,1 3-6 15,-3 0 2-15,0 1 5 0,0-1-4 16,0-1 3-16,0 0-1 0,-2 1-4 0,3 2 6 15,-4-1-3-15,1 1 0 0,1-2 0 16,-2 1 1-16,2 1-1 0,-2-2-1 0,2 2 0 16,-2-1-2-16,4 1-2 0,-4-1 1 15,2 1 0-15,-2 0 0 0,8 0 1 0,-7 2-2 16,4 0-2-16,-2 0 2 0,-2-1-1 16,5 1 3-16,-3 0 0 0,-1 0 0 0,2 1 1 15,-4-1 0-15,6 2-2 0,-5 0 1 16,5 3-1-16,1-3 0 0,-4 1 4 0,-1 1 2 15,7 0-5-15,-4-1 0 16,-1 4 2-16,1-3-3 0,3 5 1 0,-2-4 6 16,-1 1-5-16,2 1 0 0,-2 0 1 15,4 4-2-15,-2-4 2 0,1 2-1 0,0 0 10 16,-3 5-10-16,2 0 4 0,-4-3-3 16,4 3 0-16,1 0 1 0,-5-1-2 0,2 1 1 15,2 2 0-15,0-3 3 0,0 1-3 0,3-4-3 16,-1 2 2-16,3 0-5 0,0-2-6 15,3-2-5-15,-3 2-4 0,6-3-12 0,-5-1-5 16,5-1-12-16,0 1-8 0,0 0-18 16,-1-3-31-16,4 3-27 0,-4-2-47 0,1 0-77 15,1-2-360-15,3-2-118 16</inkml:trace>
  <inkml:trace contextRef="#ctx0" brushRef="#br0" timeOffset="-151405.1">18887 8141 1543 0,'0'-4'-79'15,"0"4"24"-15,3-6 11 0,-3 6 4 16,0-5 10-16,0 5 9 0,0-3 1 0,0 3 20 16,0 0-3-16,-3-7 0 0,3 7-5 15,0 0 4-15,0 0-1 0,0 0 9 0,0 0 10 16,0 0 4-16,0 0 1 0,-7 16 13 16,5-5-8-16,1-1 11 0,-4 3 0 0,-1 3 1 15,3 2-1-15,-2 0 3 0,-2 3 4 16,-1 2-2-16,2-1-1 0,-3 1-3 0,3 0 4 15,-3-1-6-15,4-1-2 0,-2-2-7 16,3-2-2-16,-3 0 1 0,3 0-3 16,2-4-3-16,0 2 2 0,0-2 2 0,0-3-7 15,0 1-4-15,4-1 8 0,0-2-6 16,0-1-1-16,2-1 5 0,3-1-2 0,1-1-1 16,2 0-1-16,5-2 0 0,0-2-1 15,4 0-6-15,6-2-9 0,2-2-12 0,13 0-18 16,2-1-27-16,4-1-21 0,3-1-25 15,-6 1-39-15,6 0-61 0,-3-1-287 0,-2 1 2 16</inkml:trace>
  <inkml:trace contextRef="#ctx0" brushRef="#br0" timeOffset="-114754.28">2699 13250 1215 0,'0'0'-75'0,"0"0"27"0,0 0 12 0,0 0 9 16,0 0 15-16,0 0 9 15,-6-5 21-15,6 5 10 0,0 0 8 0,0 0 8 16,0 0 0-16,0 0 7 0,0 0 0 0,0 0-2 15,0 0-5-15,0 0-5 0,0 0 2 16,-9 2-7-16,9-2-2 0,0 0-3 0,0 0-2 16,0 0-9-16,0 0 4 0,5 8 1 15,-5-8 2-15,10 8 3 0,-3-6 1 0,1 4-2 16,2-3 6-16,3 1 3 16,3 2-1-16,-1-4 6 0,5 3 5 0,0-1-6 15,3-2 1-15,-1 1-1 0,3-3-1 16,4 2-2-16,2-2-4 0,-1 5-1 0,4-5-5 15,9 1-1-15,-1-1-2 0,5 0-3 16,1 2-4-16,4-4 2 0,0 1 1 0,3-4-2 16,0 3-4-16,4 1-3 0,10-1 0 15,0-2-2-15,5 0 0 0,-1-4 0 0,1 5-1 16,-1-1-7-16,1 1 5 0,-2-2 3 16,-2 2-4-16,-1-1 0 0,-1 0 0 0,1 2-3 15,-2 0 1-15,-2-5 2 0,-12 5-1 16,4-2-1-16,-3 2-1 0,-4 1 1 0,3-2-2 15,-3 0 1-15,1 3-2 16,-3 0 3-16,0-2-2 0,-4 0 3 0,3 4-4 16,-6-4 0-16,-2 2-2 0,-9 0-1 15,2 2 4-15,-1 0 3 0,-1 0-5 0,-1-1 5 16,-2 2-6-16,-2-2 2 0,-2 3 0 16,-3-2 1-16,0 0 1 0,-3-2 2 0,0 1-4 15,-4-1 2-15,2 2-3 0,-5 1 4 0,0-2-5 16,2-1 3-16,-7 2-2 0,3-2 3 15,-1 0-1-15,-1 2 2 0,1 0-3 0,-1-2 0 16,-6 0 1-16,8 4 0 0,-8-4 0 16,8 0 0-16,-3 0-4 0,-5 0 0 0,8 0-4 15,-8 0 0-15,0 0-2 16,11-2-3-16,-11 2 0 0,0 0 2 0,0 0-6 16,8 2 4-16,-8-2-5 0,0 0 6 15,0 0-6-15,6 0 0 0,-6 0 2 0,0 0-6 16,0 0 2-16,0 0-6 0,0 0-3 15,0 0-4-15,0 0-14 0,0 0-2 0,0 0-12 16,7 2-17-16,-7-2-24 0,0 0-28 16,0 0-38-16,0 0-87 0,0 0-208 0,0 0 30 15</inkml:trace>
  <inkml:trace contextRef="#ctx0" brushRef="#br0" timeOffset="-111264.79">17174 11048 1192 0,'0'0'-55'16,"0"0"10"-16,0 0 11 0,5-4 10 15,-5 4 9-15,3-1 9 0,-3 1 10 0,5-4-3 16,0 2 13-16,-5 2 2 0,3-4 3 16,2 3 4-16,-1-3 3 0,-4 4-4 0,6-2 0 15,1 0 5-15,-4 0 1 0,-3 2 4 16,11-2-1-16,-7 1-5 0,0 1 2 0,-4 0 2 15,13-5-3-15,-4 3 2 0,-1 0 1 16,-2 2-2-16,6-1 4 0,-3-1 0 0,2 0-5 16,-1 0-2-16,0 0 2 0,5 0-5 15,-3 1-1-15,3-1 1 0,0 0 1 0,0 0-8 16,2 0 2-16,-2 0-2 0,2 2 3 16,-4-2-8-16,5 2 0 0,1-2 0 15,-1 1 2-15,-1 1-5 0,3 0 4 0,0 0-6 16,2 0 2-16,-4 1 0 0,5-2-5 15,-2 2 5-15,0 1-3 0,4-2 1 0,-1 0 0 16,-1 0-3-16,4 0 2 0,-2 0 0 16,2 4-3-16,-4-4 1 0,2 0-1 0,2 2 2 15,-1 2-3-15,1-2 0 0,-3-2 0 16,-1 1 4-16,-1 3-3 0,1-4 1 0,1 2-2 16,-6-2 4-16,6 2-4 0,-3 0 2 15,-2-2-2-15,4 0 1 0,-3 1 1 16,4-1-4-16,-1 2 3 0,2-2 5 0,5 2-6 15,-5-2 1-15,4 0-2 0,2 3 2 16,1-1-3-16,10 1 4 0,0 3-3 0,-9-2 2 16,-1-3-1-16,-1 3-2 0,-2-2 2 15,14 3-3-15,-9-1 4 0,-6 1 1 0,0-2-5 16,-1-1 2-16,0 4 2 0,5-4 1 16,-2-1 0-16,-1 1-2 0,0 2 1 0,0-2-2 15,3 1 6-15,8 3 0 0,-9-2-2 16,-4 0 1-16,3 0 0 0,-3 0-2 0,-4-3-1 15,4 1 3-15,1 3 2 0,-3-3-2 0,-1 0 1 16,-2 0-1-16,1 1 1 16,1 1 2-16,-3-1 0 0,-1-3-3 0,4 2 1 15,-6 0-3-15,4-2 3 0,-2 2-4 16,2 0 3-16,-2-2 3 0,1 1 1 0,3 1-4 16,-4-4 0-16,3 4-2 0,1-2-1 15,1 0 1-15,-2 2-2 0,7 0 3 0,-1 1-2 16,0-2-1-16,0 3 3 0,3-3 0 15,-2 1 0-15,-2 3-1 0,2-3 6 0,12 3 1 16,-8-1 2-16,-5-1 1 0,-2 1 1 16,0 1 2-16,1-4 5 0,-1 1-1 0,3 2-3 15,-1-4 2-15,-2 4 0 0,-6-2-1 16,9-1-5-16,-5-1 3 0,-3-1-1 16,5 2 3-16,-2-1-1 0,0 0-2 0,0 0 1 15,-2 0-3-15,2 0 1 0,0 0-2 16,0 2 0-16,1-2 0 0,-3-2-2 0,-1 4-1 15,3-2-2-15,1 2 0 0,-1-2 0 16,2 0-3-16,-1 0 3 0,-3 2 1 0,0-2-3 16,2 1-1-16,-1-2 2 0,1 2-1 15,-3-1-2-15,1-1 0 0,0 1 1 0,3 0-2 16,-3 0 4-16,0 0-3 0,0-2-1 16,0 2 0-16,3-2 0 0,-6 0 1 15,3 2-4-15,-2-1 3 0,0 1 0 0,3-2 2 16,-6-2-3-16,5 4 1 0,-6 0 0 15,2-2 0-15,0 0-1 0,4 0 2 0,-4 1-2 16,3-1-1-16,0-3 0 0,3 1-1 16,-2 4 2-16,1-3-4 0,-1 1 2 0,4-2-2 15,0 3-2-15,1-5-1 0,-1 5-2 16,0-1 1-16,1-1 0 0,0 1-3 0,-1 1 1 16,1-2 0-16,4 1-1 0,-1-2 0 15,-2 4 1-15,5-1 2 0,8-1 0 16,-4 0-4-16,-5 2 3 0,11-2-1 0,-6 0 2 15,9 2 0-15,-3-2-1 0,-1 2 0 0,2-1 2 16,0-4-5-16,-6 5 3 0,-8 0 0 16,18 0-3-16,-12 0-2 0,9-2 4 15,0 4-4-15,0-2 1 0,3-2 3 0,-3 2-5 16,-8 0 2-16,10 0-2 0,-3 0 3 16,0 0-3-16,4 0-1 0,-6 0 1 0,4-2 2 15,-1 2-2-15,3 0 4 0,-6-2-2 16,4 1 1-16,-1 1 0 0,-3 0 3 0,6 0-2 15,-11 0 3-15,6 0-2 0,-6 0 0 16,-7-1-2-16,3 1 3 0,-3 0 0 0,-2 1-4 16,3 0 1-16,-4 1-2 0,1-2-1 15,-6 2-7-15,0-2 3 0,-2 0-2 0,0 2 0 16,-2-2-1-16,-4 1-4 0,1 3-3 16,-1-1-3-16,-3-3 3 0,-2 0-3 15,2 0 0-15,-2 2-6 0,-2 0-3 0,1-2 4 16,-1 0-6-16,0 2-4 0,1 0-3 15,-5-2 0-15,5 0-16 0,-4 0-8 0,0 1-8 16,-5-1-18-16,10 2-30 0,-10-2-148 16,9 2 204-16</inkml:trace>
  <inkml:trace contextRef="#ctx0" brushRef="#br0" timeOffset="-107164.55">16236 11857 799 0,'5'4'0'0,"-5"-4"8"16,2 3 4-16,-2-3-9 0,2 4 3 15,-2-4 11-15,1 3 13 0,-1-3 9 16,9 3 10-16,-5-3 6 0,-4 0-3 16,12 2 8-16,-5-2 1 0,1 4-1 0,4-4 3 15,0 2 0-15,3 0 1 0,-1 0-8 16,3-1 3-16,4-1 6 0,0 0-8 0,2 2-1 15,8-2 4-15,2 0-5 0,10-2-2 16,6 1-3-16,1-1-2 0,2 2-6 0,5-2-5 16,0 2-5-16,1 0-1 0,16 0-3 0,-1 0-2 15,2 2-2-15,4 0-3 0,-4-2-3 16,2 1-4-16,0 4-8 0,-2-1-2 0,-2 2-13 16,3 0-5-16,-5 0-11 0,0-1-11 15,-4 4-14-15,-4-1-13 0,-10 0-20 16,-5 0-18-16,-4-5-31 0,-2 5-35 15,-6-1-98-15,-8 0-190 0,-6-2 36 0</inkml:trace>
</inkml:ink>
</file>

<file path=ppt/ink/ink1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09:45.426"/>
    </inkml:context>
    <inkml:brush xml:id="br0">
      <inkml:brushProperty name="width" value="0.05292" units="cm"/>
      <inkml:brushProperty name="height" value="0.05292" units="cm"/>
      <inkml:brushProperty name="color" value="#FF0000"/>
    </inkml:brush>
  </inkml:definitions>
  <inkml:trace contextRef="#ctx0" brushRef="#br0">20277 13862 559 0,'-7'4'167'0,"3"1"-35"0,0-2-28 16,-1 1-12-16,3 0-6 0,2 0-2 0,0-4-3 15,-1 6-2-15,-1-5 4 0,2-1 1 16,0 7 3-16,-3-4-2 0,3-3-2 0,5 8-3 16,-5-5 4-16,0-3-5 0,1 6 0 15,1-4-7-15,1 2-4 0,-1-1-4 16,2 0-1-16,-2 0 0 0,-2-3-9 15,9 4-2-15,-6-2-3 0,2 0-2 0,4-2-4 16,-1 2-4-16,0-2-7 0,2 0 3 0,5 0 0 16,0 2-5-16,2-4 2 0,3 4-3 15,2-2-3-15,-2 0-2 0,5-2 3 16,3 0-3-16,-3 2-1 0,7 0-4 0,-1 0 0 16,0 0-4-16,6 0 4 0,6 2-4 0,6-2-4 15,-5 0 0-15,0 0-1 0,5 2 0 16,-6-2-1-16,4 0-3 0,-3 1 2 0,-4-1-2 15,3 0 3-15,1 2-4 16,-6-2-4-16,-4 0 2 0,-1 0 0 0,14 2-3 0,-9-2 0 16,-5 2 3-16,1-2-5 15,-1 0 5-15,1 0-2 0,-3 0-1 0,3 0 2 16,-2 0 3-16,-2 0 2 0,5 0-6 0,-5-2 0 16,5 2-4-16,-5-2 2 0,2 2 3 15,2-2 0-15,10 1-1 0,-2-1 0 0,2-2 3 16,-9 4-3-16,0-2 1 0,-5 2-3 15,7-2 1-15,6 0-1 0,-4 2-2 0,-8 0 5 16,3 0-2-16,-4 2-2 0,5-2 3 16,-5 0-3-16,2 0 4 0,2 2 0 0,-5-2-1 15,5-2-3-15,-4 4 1 16,-2-4 3-16,6 2-6 0,-2-2 0 0,-3 1 3 16,3-1-3-16,-3-1-3 0,2 1 1 0,-4 1 0 15,3-1-2-15,2 0 4 0,-3 2-4 16,2-2 5-16,1 0-2 0,0 0 0 0,-1 0 2 15,15 1 1-15,-10-1-1 0,6-1 0 16,2 1 0-16,-1-1-1 0,0 1 3 0,1-1 4 16,0-2-6-16,0 2 0 0,2-1 3 15,0 0-1-15,5 0 0 0,-3-2 0 0,0 3 3 16,7 2-4-16,-3-5 1 0,3 2-2 16,12-2-1-16,-2-2 1 0,2 2-3 0,-12 3 3 15,9 0-3-15,6-1 3 16,-11 4-1-16,13-3-1 0,-1 1 2 0,3 4-5 15,-5 1 7-15,2 2-1 0,0-3-3 0,2 1 4 16,1 2 1-16,-1 2-1 0,1-1-2 16,4 0 4-16,-3-4-6 0,1 2 3 0,2 0-1 15,-3 1 1-15,7 2-2 0,0-1 2 16,0-3 0-16,2 5-1 0,-3-3 2 0,3 2 1 16,0-2-3-16,-2 3 1 0,1 0-1 15,-1-1 1-15,3-1-1 0,-1-1-4 0,-4 1 0 16,2-3-9-16,0 2 1 15,-5-2-4-15,5 1 0 0,-2 4-3 0,-5-3 0 0,0 3 0 16,4-2 1-16,-6 1-1 0,-4 1-2 16,-2-1 0-16,-2 1-3 0,-2 1 1 15,-13-3-8-15,-1 1-3 0,-5 1-13 0,0-6-13 16,-4 1-25-16,-9 4-31 0,-6-6-31 16,-5-1-52-16,-4 2-101 0,-4 0-289 0,1 0-91 15</inkml:trace>
  <inkml:trace contextRef="#ctx0" brushRef="#br0" timeOffset="1423.84">16020 14511 1536 0,'0'0'-40'0,"-11"0"17"0,7-2 8 15,4 2 16-15,0 0 15 0,0 0 13 16,0 0 10-16,0 0 11 0,0 0 4 0,0 0 4 15,0 0-2-15,0 0 2 0,22 2-3 16,-17 0 1-16,8-2-2 0,-2 0 0 0,4-2 0 16,1 2-8-16,1-2-3 0,3 0-3 15,7-1-1-15,-2-1-7 0,4 1-1 0,9-4-4 16,2 0-2-16,0-1-5 0,2 0 3 16,-1 4-6-16,8-1 3 0,-4-3-7 0,4 5 0 15,-1-1-4-15,2 1 2 16,3-1 1-16,-2 2-4 0,3-2 4 0,-1 4-4 15,-1-2-2-15,4 2 0 0,1-3 2 16,0 3-2-16,0-2-2 0,0 6 1 0,-4-4-3 16,1 0 2-16,-4 1 1 0,-2-1-4 0,-4 3 0 15,-8-3 1-15,-7 3 0 0,1-3-1 16,-3 2 0-16,-4 2-3 0,-3-2-1 0,2-1-5 16,-4 1-3-16,-1-2-5 0,-2 0-4 15,0 2-6-15,0-2-9 0,-5 0-7 0,0-2-16 16,2 2-14-16,-4-2-29 0,0 1-17 15,2-1-46-15,-3 2-56 0,-1 0-358 0,0-2-79 16</inkml:trace>
  <inkml:trace contextRef="#ctx0" brushRef="#br0" timeOffset="15197.08">21066 15608 1435 0,'2'-2'-73'0,"-2"2"26"0,0 0 13 16,0 0 21-16,1-6 10 0,-1 6 8 0,0 0 11 16,0 0 17-16,3-4 9 0,-3 4 6 15,0 0 8-15,0 0 3 0,0 0 7 0,0 0 2 16,0 0 2-16,0 0 4 0,0 0 0 16,0 0 1-16,0 0 0 0,0 0 5 15,0 0-5-15,0 0-4 0,0 0-1 0,0 0-10 16,0 0-2-16,0 0-5 0,-8-2-2 15,8 2-9-15,0 0-4 0,0 0-6 0,0 0-4 16,-15 4-1-16,10 0-4 0,5-4-3 16,-3 1-2-16,3-1 1 0,-5 6-5 0,5-4 0 15,0-2 1-15,-2 6-3 0,2-6-5 16,0 4 0-16,0-4-1 0,2 5 2 0,-2-5-2 16,5 4 1-16,-4-2-1 0,6 0 1 15,-7-2-2-15,5 3 0 0,2-3 0 0,0 3-2 16,-3-1 4-16,-4-2-4 0,10 1 2 15,-3 1-1-15,-3 0-3 0,0-2 0 16,2 2 3-16,-6-2 3 0,6 2 2 16,-6-2 6-16,7 4 3 0,-2-4 3 0,-5 0 2 15,0 0-2-15,3 3 0 0,-3-3-4 16,0 0-2-16,7 2 1 0,-7-2-1 0,0 0 1 16,2 2-3-16,-2-2-1 0,0 0 1 15,0 0-1-15,2 4 0 0,-2-4-1 0,0 0-3 16,0 0 5-16,0 0-1 0,0 0 1 15,0 0 0-15,0 0 1 0,0 0-4 16,0 0 2-16,0 0 0 0,0 0-2 0,-9 4 0 16,9-4-5-16,0 0 3 0,0 0 1 15,0 0-5-15,0 0-2 0,0 0 5 0,0 0-7 16,0 0 4-16,-15-4-5 0,15 4 2 16,0 0-4-16,0 0-2 0,0 0-6 0,0 0 1 15,0 0-9-15,-5 2-3 0,5-2-5 16,0 0-3-16,0 0-12 0,0 0-6 0,0 0-15 15,-7-4-17-15,7 4-23 0,0 0-27 16,0 0-31-16,0 0-39 0,0 0-32 0,0 0-71 16,0 0-346-16,-2 7-145 0</inkml:trace>
</inkml:ink>
</file>

<file path=ppt/ink/ink1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2:29.137"/>
    </inkml:context>
    <inkml:brush xml:id="br0">
      <inkml:brushProperty name="width" value="0.05292" units="cm"/>
      <inkml:brushProperty name="height" value="0.05292" units="cm"/>
      <inkml:brushProperty name="color" value="#FF0000"/>
    </inkml:brush>
  </inkml:definitions>
  <inkml:trace contextRef="#ctx0" brushRef="#br0">1545 2809 449 0,'0'0'62'0,"0"5"-19"0,0-5-23 16,0 7 3-16,0-7-11 0,2 3 11 0,-2-3 11 15,2 4-4-15,-2-4 11 0,0 0-1 16,0 0 6-16,0 0-1 0,0 4 0 0,0-4-8 16,0 0-2-16,0 0 0 0,2 3 2 15,-2-3-4-15,0 0-3 0,0 0-3 16,0 0-2-16,0 0 7 0,0 0-9 16,0 0-12-16,0 0 9 0,7 0-4 0,-7 0 0 15,0 0-4-15,10-3 5 0,-3 3-1 16,-7 0-5-16,10-4 6 0,-2 2-8 15,1 0 3-15,-1 0-10 0,0 1 13 0,2-1-7 16,-1-3-1-16,4 3-6 0,-3 1 3 16,0-1 0-16,3 0-7 0,-2 0 6 0,2 0 2 15,-1 0-1-15,-1 0 0 0,-1 1 3 16,0-1-4-16,3 2 2 0,-1-4-5 0,0 4 5 16,0-4-7-16,-2 3 2 15,5 1 4-15,0-2 3 0,-3 0-10 0,3 0 1 16,0 2 1-16,0-3 3 0,-1 0-5 15,0 1 3-15,6-2 3 0,-1 2 0 16,-3 0-2-16,3 1-6 0,0-1 4 0,2-1 4 16,2 2 5-16,4-2-6 0,1-1 0 15,-3 0-5-15,4 1 8 0,-1 0-7 0,1 1-3 16,2-2 3-16,-4 2 3 0,3 0-3 16,2 1 2-16,-1-1 3 0,3 0-6 0,-2 2 0 15,-2 0 6-15,2-3 0 16,-1 3 0-16,3 0-7 0,-1 0 8 0,-3 0 2 15,2 3 1-15,0-3-10 0,-6 0 13 16,1 0-9-16,0 0-5 0,1 2 4 0,-3-2-1 16,-1 0 3-16,1 0-2 0,-2 0-12 15,-1 0 18-15,0 0-8 0,1 2 5 16,0-2-5-16,1-2 6 0,-2 2-8 0,1 0 6 16,0-2-1-16,1 2-2 0,-4-3-2 15,3 2 5-15,1 0-2 0,3-1 6 0,-4 0-10 16,0 0 3-16,6-3-2 0,-4 3 8 15,3 1-6-15,-1-3 4 0,-4 2-6 0,1-1 3 16,3-1 3-16,-6-1-3 0,1 3 12 16,4-1-11-16,-1 2-2 0,-2-6-1 15,0 5 5-15,0-1-3 0,4-1 2 16,-2 1-6-16,0-1 2 0,-1 2-3 16,-1-1 2-16,0 1 8 0,2 1-12 0,2-3 13 15,-5 3-8-15,3 0 4 0,-2-1-1 16,4-1-2-16,-4 1-6 0,3-2 8 0,-5 2-1 15,1 1 6-15,2-1-8 0,-3 0 2 16,-1 0-2-16,0 1-2 0,0-3 12 0,-3 4-9 16,5-2-2-16,-8 2-1 0,5 0 3 15,-2 0 0-15,3-1 2 0,-5 1-6 0,2-2 1 16,0 2 2-16,-1-2 2 0,1 0 1 16,1 2 4-16,-1-2-1 0,-4 2-2 15,2 0 3-15,0 0 0 0,2 0-4 16,-2 0-7-16,0-3 8 0,2 3-2 15,-1-2 1-15,-2 2-9 0,1-2 14 0,0 2-9 16,0 0 8-16,2 0-2 0,1-3 1 16,2 1 1-16,-2 0-7 0,-1 2 3 0,2 0-3 15,-3-2 1-15,3 2 2 16,-1-2 2-16,0 2-6 0,-3-1 2 0,2 1 5 0,0 0-7 16,0 0-2-16,-1-6 5 0,1 6 2 15,-2 0-5-15,2 0-3 0,-2-1 4 16,-2 1 7-16,2 0-6 0,0 0 2 15,-15 0 5-15,25 0-8 0,-13-2 10 16,1 2-12-16,-13 0 3 0,26 0-4 0,-11 0 7 16,-3 0-3-16,2 0-6 0,0 0 15 15,-1-2-10-15,2 4 7 0,-15-2-8 0,25 0 5 16,-12 0-3-16,2 0 3 0,-1 2-2 16,-1-2 1-16,2 0-5 0,-3 0 5 0,3 1-2 15,-2-1-1-15,-1 0 4 0,-12 0-4 16,28 4-2-16,-16-4 5 0,1 2 0 0,1-1 1 15,1 1 0-15,0-2 5 0,0 0-4 16,0 0-12-16,-1 2 12 0,3-4-4 16,-3 2 7-16,3 2-10 0,-2-2-3 15,2 2 1-15,-2-2 7 0,0 0 2 16,0 0-1-16,-3 0 4 0,1 0-4 0,-13 0 2 16,22 0-4-16,-9 2 2 0,-13-2 2 15,20-2-6-15,-8 2-4 0,-12 0 10 0,15-2-9 16,-15 2 6-16,13 2-4 0,-13-2 4 15,13 0 0-15,-13 0 3 0,0 0-5 0,19 0 5 16,-19 0-10-16,15 2 12 0,-15-2-8 16,17 0 2-16,-7 0-5 0,-10 0 6 0,23 0 1 15,-8 1-3-15,0-1-2 0,4 0 8 16,-3 0-4-16,8 2 3 0,-4 0 0 16,1 0-1-16,5-2-1 0,-5 3-2 15,-1-3 1-15,6 2-4 0,-5-2 1 16,2 2 1-16,0 0-7 0,-2-2 14 0,2 2-11 15,-1-1 2-15,5 1 6 0,0 3-4 16,-6-3 5-16,6 0 1 0,-4 0-2 0,-1-2 2 16,8 1-4-16,-5 1-1 0,5-2 5 15,-3 0-8-15,3 2 5 0,-1 0-7 0,2-2 4 16,-4 0 9-16,3 2-7 0,0-2-2 16,-3 0-5-16,0 0 10 0,5 3-9 0,-1-3 6 15,-2-3 5-15,3 3 1 0,-3 3-14 16,-2-6 8-16,0 3 2 0,-1 0-1 15,3 3-1-15,-2-3-3 0,3 0 6 16,0 2-2-16,-5-2-6 0,0 0 0 16,-2 0 2-16,2 0 5 0,-1 1-4 0,1-1 6 15,-3 1-6-15,1-2 12 0,1 1-14 16,-1 1 1-16,0-2 1 0,-1 1 0 0,0-1 1 16,1-1 0-16,0 2-5 0,-6 0 8 15,2 0-5-15,-3-3 7 0,3 3-4 0,1-2-5 16,-6 2 3-16,0-2-3 0,1 0-3 15,0 0 5-15,-5 2 6 0,4 0 1 0,-4 0-3 16,-2-1-11-16,2 1 13 0,-3 0-7 16,1-2-7-16,2 2 7 0,-5-2 1 15,4 2 7-15,-3-2-8 0,-6 2 2 16,12-1 4-16,-5 1-3 0,1-4-3 16,0 4 7-16,-8 0-3 0,12-2 1 0,-2 2-1 15,-3 0-1-15,3 0-1 0,0 0-2 16,-2 0 4-16,2 0-1 0,1-1 1 0,-3 1 1 15,0 0-1-15,4 0 5 0,-4 0-3 16,0 0-5-16,1 0-2 0,-9 0 9 0,10 0-4 16,-10 0 0-16,10 0 6 0,-3 0-6 15,-7 0-5-15,10 0 3 0,-10 0-3 0,0 0 2 16,8 0 5-16,-8 0-6 0,0 0 7 16,9 0-9-16,-9 0 10 0,0 0-7 15,6 1-5-15,-6-1 11 0,0 0-8 16,0 0 3-16,7 0 7 0,-7 0-3 15,0 0 1-15,0 0-7 0,0 0 1 0,0 0 11 16,0 0-11-16,0 0-1 0,0 0-27 16,0 0-14-16,0 0-39 0,0 0-40 0,0 0-49 15,1-5-199-15,-1 5 116 0</inkml:trace>
  <inkml:trace contextRef="#ctx0" brushRef="#br0" timeOffset="3888.89">10903 2696 902 0,'0'0'-64'0,"0"0"4"16,0 0 11-16,0 0 10 0,0 0 9 0,0 0 7 15,0 0 7-15,0 0 1 0,0 0 2 16,0 0 1-16,0 0 5 0,0 0 0 16,22 0 0-16,-22 0 1 0,14-4-4 0,-8 1 4 15,4 1 4-15,-1 1-4 0,2 1-2 16,-1-2 4-16,2 1 2 0,3 1-1 16,-2-2 8-16,4 1-3 0,2-3 3 0,-1 2 7 15,4 1-7-15,-1-1 2 0,4 0-4 16,2 2-3-16,-2-2-2 0,5 2 5 0,2-1 3 15,-4-1 0-15,2 0-3 0,4 2 4 16,-5 0 10-16,0-2-9 0,3 2-2 0,-3-2-3 16,2-1 0-16,-4 3 4 0,1-2-7 15,-1 1 5-15,-2-1 0 0,0 2 3 16,-3-2-1-16,7 1-7 0,-1 0 9 16,-1-1-7-16,0-3 0 0,1 3 14 0,-5 0-9 15,-1 0 2-15,3 1-5 0,0-1 7 16,-1-2 1-16,4 3-7 0,-8-3 2 0,3 2 3 15,1-1 7-15,2 1-12 0,-2 0-5 16,-1 0 0-16,0-1 8 0,2 1-3 16,1 0-6-16,-6 0 5 0,10-1 1 0,-7 1-8 15,4 0 10-15,0 0-8 0,3-1 5 16,-7 3 7-16,2 0-13 0,2-4 6 0,-2 4 1 16,5-1 4-16,-5 2-7 0,2-4-3 15,0 3-1-15,1-2 3 0,1 2-5 0,1-2 0 16,-7 2 3-16,0 0 2 0,2-2 6 15,0 4-4-15,-1-4-1 0,1 2-4 16,-5 0 4-16,3-1-1 0,3 2-2 16,-1-2-1-16,-4-1 2 0,4 2 5 0,-1 0 0 15,-4 0 3-15,3 0-6 0,0-2 0 16,1 2-10-16,-2 0 8 0,1 0 1 0,1-2 1 16,-3 2 7-16,1 0-5 0,0 0-8 15,1 0 4-15,-3-2 0 0,6 4 0 0,-3-2-8 16,-2 0 8-16,4 0 9 0,-1-2-14 15,-4 4 3-15,3-2 3 0,1 0 1 16,-4 0 10-16,3 0-9 0,1 2-2 0,-1-4 3 16,0 2-3-16,-1 2 5 0,2-4-3 15,-1 2-2-15,0 0 3 0,0 0-6 16,1 0-4-16,-2 0 4 0,1 0 4 16,2 2 3-16,-1-2-3 0,-3 0 3 0,4 0-4 15,-3 2 1-15,5-2-2 0,-7 0 3 16,5 0-2-16,-2 0 6 0,-1 2-2 0,-2-2 1 15,4 1-5-15,-3-2-7 0,-1 1 11 16,-1 0-10-16,2 0 6 0,1 0-5 0,-5 0 9 16,-1 0 6-16,5 1-5 0,-3-2-7 15,4 2-7-15,-1-1 10 0,1 0-6 0,0 2 3 16,-2-4-2-16,5 4 3 0,-1-2-1 16,-3 0 13-16,2 2-11 0,3-2 2 15,-1 2-9-15,-2-2 7 0,4 3 1 16,-2-3 3-16,5 0-11 0,-3 4 2 0,0-2 5 15,1 1-6-15,-1-1 1 0,0 0 4 16,2-2 3-16,-2 3-2 0,1-1-3 0,-1 0 1 16,2 3-5-16,-1-5 3 0,1 2 4 15,-6-2 4-15,0 2-8 0,2 0 2 0,1-2-2 16,-5 2-4-16,1-1 7 0,4-1 10 16,-3 2-15-16,-2-2 3 0,2 0-1 15,-2 0 12-15,-2 0-3 0,4 4 2 16,-4-4-8-16,5 0 0 0,-2 0 0 0,-3 0 4 15,2 0 1-15,0 0 3 0,0 0-5 16,0 0-4-16,2 0 0 0,2 0 5 16,-1 0-2-16,-4 0 3 0,3 0 3 0,3 0-5 15,-5-4 5-15,1 4 0 0,3 0-7 16,-1 4-5-16,-1-3 4 0,0-1 11 0,0 0-7 16,-2 0-2-16,2 0-8 0,0 0 5 15,-1 0 10-15,-2 2-7 0,4-2 8 0,-4 2-2 16,1-2-3-16,3 2 1 0,-4-2-5 15,3 1-1-15,1-1-7 0,-3 2 6 0,1-2 3 16,2 2 0-16,-3-2 3 16,1 2-6-16,2 0-1 0,-5 1 2 0,5-3 2 15,-9 0-1-15,7 2 2 0,-1-1-3 16,0-1 1-16,0 0-6 0,-1 1 3 0,-3 1 2 16,3-2-1-16,-2 0 3 0,-1 2-1 15,2-2 1-15,-3 0-1 0,1 1-4 0,0 1-1 16,1-2 7-16,-2 3-10 0,-2-3 14 15,3 2-10-15,-2-2 1 0,0 2-1 0,0 0-2 16,0-2 12-16,-2 2-5 0,1-2-3 16,-2 0 0-16,1 1-4 0,0-1 8 0,-3 0 0 15,2 2-8-15,1 0 5 0,-1-2 6 16,3 2-5-16,-2-2 3 0,1 1 0 16,1-1 1-16,2 2-4 0,-1 2-1 15,1-3-2-15,3 1 11 0,-5-1-10 0,-2 1 1 16,4-1-4-16,5 1 1 0,-7 1 6 15,-2-3 5-15,5 2-14 0,-4-2 8 16,3 2 4-16,0-2-8 0,-3 0 3 0,0 2-2 16,-1-2-5-16,1 1 2 0,0-1 1 15,-3 2 8-15,-1-2-10 0,1 0 4 0,-3 0-2 16,3 2 0-16,-3-2 13 0,0 0-4 16,-3 2-6-16,3-2-4 0,-8 0 0 0,12 2-2 15,-5-2 5-15,0 0-4 16,1-2 5-16,-8 2 0 0,17 0 5 0,-9 0-10 15,0-2 9-15,4 2-8 0,0 0 0 16,0 0 4-16,1-2-3 0,-1 0 7 0,1 2-7 16,-3-1 2-16,7 1 4 0,-2-2-7 15,3 2 4-15,-3 0-3 0,0-2 5 0,2 2 1 16,0-2 3-16,-1-1-6 0,-1 3-5 16,4 0 4-16,-2-2 1 0,-1 1 2 0,-1-1-1 15,4 2-4-15,-2-1 4 0,-3 1-8 16,3 0 5-16,-2 0-4 0,2-2 6 0,0 2-6 15,-2-1 0-15,-3 1 11 0,1 0-10 16,2-4 1-16,-5 4 2 0,0 0-4 16,0 0 7-16,1-2-9 0,0 2 8 15,-1 0-4-15,-4-1 7 0,5 1-6 0,-5-2 3 16,2 0 0-16,-1 2 0 0,0 0-7 16,-2-2 9-16,-5 2-5 0,13-1 2 0,-5 1-7 15,-8 0 2-15,15-2-2 0,-6 2 5 16,-1-2-3-16,2 0 5 0,-1 2-4 15,-1-2 0-15,2 2 8 0,3 0 0 0,-2-3-4 16,0 6 0-16,1-3 0 0,1 0-7 16,1 2 1-16,3-2 13 0,-3 2-18 15,3-2 7-15,-2 2-1 0,7 0-10 0,-6-2 7 16,3 1-1-16,-2-1 7 0,1 2-5 16,-1 0-3-16,3-2 4 0,-7 0 2 15,2 2-6-15,2-2 6 0,0 0 2 0,-2 0 1 16,-2 1-4-16,-1-1-2 0,-2 0 6 15,1 0 1-15,-1 0 1 0,1 0-4 0,0-1 1 16,-3 1 0-16,1-2 2 0,-4 2-1 16,2-2-1-16,-7 2 0 0,13-2-1 0,-10 2 3 15,-3 0-1-15,13 0-4 0,-4-1 2 16,-5-1 4-16,-4 2-4 0,13-2 9 0,-10 2-1 16,6-2-4-16,-9 2 8 0,13 0-9 15,-10-2-2-15,-3 2 5 0,13 0 5 16,-9-3-7-16,-4 3-1 0,11 0 1 15,-11 0 0-15,11-2 0 0,-11 2 4 0,10 0-10 16,-6-1 10-16,-4 1-6 0,11-2 5 16,-11 2-3-16,8 0 1 0,-8 0 2 0,8 0-2 15,-1-2 4-15,-7 2-6 0,8 0-2 16,-8 0 2-16,9 0 0 0,-9 0 2 16,8 0 6-16,-8 0-7 0,8 0-2 0,-8 0 1 15,14 0 1-15,-14 0 2 0,8 2-2 16,-8-2 3-16,8-2-8 0,-8 2 3 0,9 0 1 15,-9 0 1-15,0 0-5 0,5 0 9 16,-5 0-14-16,0 0-1 0,9 0 4 16,-9 0-3-16,0 0 8 0,0 0-4 15,0 0 0-15,0 0-3 0,0 0 0 0,8 0 3 16,-8 0-1-16,0 0 1 0,0 0 0 16,0 0 2-16,0 0-4 0,0 0 3 0,0 4 3 15,0-4 3-15,0 0-5 0,0 0-3 16,0 0 0-16,0 0 6 0,0 0-2 0,0 0 3 15,0 0-1-15,0 0 2 0,0 0-6 16,0 0 6-16,0 0-5 0,0 0-1 0,0 0 4 16,0 0-1-16,0 0 6 0,0 0-6 15,0 0-20-15,0 0-11 0,0 0-33 0,0 0-100 16,0 0 57-16</inkml:trace>
  <inkml:trace contextRef="#ctx0" brushRef="#br0" timeOffset="5433.04">19306 2783 406 0,'28'-2'-34'0,"-1"-1"8"0,-3 0 5 0,1 1 8 15,0-2 3-15,2 2 6 0,1 0 0 16,0 1 7-16,2-4-1 0,2 4 0 0,0-1 6 16,-2 1 2-16,15-1-1 0,-8 0 5 15,8 0 6-15,-2 0-10 0,6 2 7 0,-3-3-3 16,2 6 1-16,0-6 7 0,5 3-5 16,-3 0-7-16,4 0 2 0,-1 0 1 15,2 0-2-15,-1 0-3 0,3 0-1 0,0 0 6 16,0 3-8-16,-1-3 6 0,3 0 0 15,-2 0 3-15,-2 2-5 0,0 0 7 16,-2-2-4-16,2 2 5 0,-3-2 0 16,-1 0 4-16,2 0-10 0,-8 0 1 0,7 2-3 15,0-4 5-15,-4 2-1 0,-1-2-7 16,5 2 5-16,0 0-2 0,-2 0-3 0,-2-2 1 16,3 4-1-16,-3-4-5 0,0 4 0 15,1-2 10-15,-4 0-4 0,4 0-4 0,-3 0-1 16,3-2 2-16,-4 0 7 0,2 4-15 15,-6-7 4-15,-2 5-4 0,-8 0 4 0,3-2 10 16,-4 2-13-16,0 0 7 0,0-1-3 16,-8-1 0-16,2 0 0 0,-1 2 0 15,-6-2-5-15,-3 2 9 0,1 0 1 16,-3-2-1-16,0 2-8 0,-2-2 8 0,-2 2-9 16,2-1 0-16,-1 2 10 0,-3-2-4 15,-6 1 3-15,12 0-8 0,-12 0 2 0,12 0 2 16,-12 0 1-16,10 0-1 0,-10 0 1 15,6 0-1-15,-6 0 1 0,7 0-6 16,-7 0 1-16,0 0 2 0,0 0-3 0,8-2 6 16,-8 2 0-16,0 0-5 0,0 0 3 15,9 2-4-15,-9-2-4 0,0 0 0 0,0 0 9 16,0 0-11-16,0 0-11 0,0 0 0 16,3 1-3-16,-3-1-8 0,0 0-10 15,0 0-6-15,0 0-12 0,0 0-13 16,0 0-90-16,0 0 55 0</inkml:trace>
  <inkml:trace contextRef="#ctx0" brushRef="#br0" timeOffset="12097.09">4601 3541 409 0,'0'0'-22'0,"-3"5"6"0,3-5 5 0,0 0-1 15,0 0 3-15,0 0 5 0,-3 4 3 16,3-4 3-16,0 0-2 0,0 0 4 0,0 0 2 15,0 0 4-15,0 0-1 0,0 0-4 16,6 3 9-16,-6-3-5 0,0 0 0 0,12-3 1 16,-4 4-1-16,-1-2 17 0,3 1-23 15,0-2 2-15,3 2 3 0,2-5 0 16,-3 4 2-16,3 0-9 0,0-3 1 16,4 4 5-16,-1-2-3 0,2 2-4 15,0-5 8-15,4 3-4 0,-1 1-7 0,7-1 18 16,-1-2-16-16,0 2 1 0,11-3-3 15,-2 3 7-15,3-4-5 0,-1 3 5 0,5 0 0 16,-3-3-4-16,4 1 0 0,-5 1 2 16,2 1 8-16,-6 1-10 0,5-3-4 0,0 3 5 15,3-3 2-15,-3 3 3 0,1-4-6 16,2 5 1-16,-1-1-3 0,0-2 5 0,0 1-3 16,-2 1 1-16,5 0 2 0,-4 2-4 15,4-2 3-15,-2 2-7 0,2-3 5 16,1 1-2-16,1 2 3 0,-4 2 2 15,4-4 2-15,-3 4-3 0,3-4 4 0,-2 2-8 16,0 0-1-16,-1 0 1 0,0-1 6 16,-5 4-8-16,-1-3 2 0,-8 0 1 0,15 0 6 15,-2 0-10-15,-7 0 3 0,6 0 3 16,3 0-1-16,-9 0 0 0,7 0 5 0,2-2-9 16,-7 2 7-16,4 0 0 0,-1-3-5 15,4 3 3-15,-1-4 4 0,-2 2 0 0,4 2-1 16,-9 0 0-16,4-3-8 0,-1 1-1 15,0-2 2-15,-6 2 2 0,-5 1 3 16,1-3-3-16,-1 1 1 0,-1 1 11 16,-1-3-8-16,3 3 2 0,-3-2-1 0,-3 0-2 15,0 1 2-15,-2 1 3 0,3 0-4 16,-4 1 1-16,4-3 2 0,-4 2 1 0,0 0-4 16,4-1 3-16,1-1 8 0,-2 3-18 15,0-1 11-15,0 2-10 0,-3-2 5 0,7 2 0 16,-5 0-2-16,4-2 3 0,0 2 1 15,-2 0-3-15,3 0 1 0,2 0 1 0,-7 0-4 16,6-2-2-16,-2 4 10 0,1-2 8 16,4 0-18-16,-6 2 0 0,4 0 8 0,0 0-7 15,-1-2-1-15,1 1 2 0,1 3 1 16,-1-4 4-16,-1 0-6 0,0 2 0 0,1-2-2 16,3 0 13-16,-3 0-10 15,0 0-1-15,-1 0-1 0,1 0 0 0,-3 0 7 16,2 0-8-16,-1-2 8 0,-3-2-11 15,3 4 5-15,2-1 6 0,-10 1-6 0,3-2 1 16,3 0 0-16,-3 2 6 0,-2-2-9 16,4 0 15-16,-3 2-6 0,-1-1-7 0,-1 1 4 15,1-2-4-15,2 2-3 0,-3-2 7 16,1 0-1-16,2 0-6 0,-4 1 2 0,2-1 15 16,0 0-16-16,2 0 5 0,-1 0 0 15,-1 2-5-15,-1-2 2 0,3 2 2 0,0-1-4 16,2 1 0-16,1-4 5 15,-3 8-6-15,1-4 20 0,2 0-12 0,0 0-2 0,-3 0 3 16,5 0-2-16,-3 1-7 16,-2 1 7-16,5-4 5 0,-7 4-10 0,4-2 0 15,-2 0 4-15,5 2-1 0,-5-2-5 16,2 2 1-16,0-2 8 0,1 4-7 0,-3-4 1 16,2 1 9-16,-2 1-10 0,5 0 1 15,-3 0 2-15,-2 0 2 0,2-2 0 0,-3 1-4 16,5 1-1-16,-4 0-4 0,1 0 12 15,-3 0-7-15,0-1 3 0,2-1 3 0,0 0-5 16,-1 4-2-16,-2-2 3 0,1-2 1 16,2 1 0-16,-1-1-3 0,-3 2-4 15,-1-2 9-15,6 0 4 0,-5 2-7 16,-1-2-3-16,4 2 8 0,-3-2-3 0,2 2 4 16,0-4-3-16,-4 2 0 0,5 0-7 15,-4-2 5-15,3 4-6 0,-4-2 15 0,2 0-8 16,0-2-3-16,-2 2 3 0,2 2-5 15,-5-4 0-15,1 2 3 0,3 0 5 0,-4 0-9 16,1-2 3-16,0 2 2 0,0 0-2 16,-1 0 7-16,1 0-5 0,0 2 2 0,2-4-6 15,-5 4 2-15,3-2 7 16,2 0-6-16,-4-2-2 0,1 2-1 0,-3 0 0 0,1 0 6 16,1-2-5-16,-2 2 1 15,-1 0-3-15,0-1 6 0,-4 1-2 0,2-2-5 16,0 2 5-16,-1 0-1 0,-9 0 0 15,13-4 4-15,-7 4 0 0,-6 0 4 0,11-1 0 16,-11 1 2-16,8-2-4 0,-2 2 2 16,-6 0 4-16,9 0 2 0,-9 0-1 0,0 0-12 15,8-2 4-15,-8 2 10 0,9-2-8 16,-9 2 9-16,0 0-9 0,3-2 5 0,-3 2 0 16,0 0-4-16,0 0 4 0,0 0 0 15,9-1-2-15,-9 1-4 0,0 0-1 0,0 0 4 16,0 0-5-16,0 0-10 15,0 0-11-15,0 0-8 0,1-2-25 0,-1 2-24 16,0 0-33-16,5-6-96 0,-3 5 69 16</inkml:trace>
  <inkml:trace contextRef="#ctx0" brushRef="#br0" timeOffset="14032.92">16973 3752 513 0,'0'0'-15'0,"7"-2"3"0,-7 2 9 0,5-2 6 15,0-2 9-15,-5 4 3 0,10-3-2 16,-2 1 2-16,1-2 2 0,-1 2 10 0,5 0-2 16,-1-1 4-16,3-2-2 15,0 2 3-15,4-1-6 0,-3-2 8 0,6 3 0 16,-4-2 1-16,7 2-12 0,2-1 6 15,1 0 6-15,1 0-13 0,-1 1 8 0,16-1-5 16,-9 2-7-16,12 0 5 0,-4 0-6 16,6 4-4-16,-1 0 6 0,5 2-6 0,1-4-9 15,1 4 10-15,12-1 0 0,-10-1-7 16,13 4 4-16,-6-2 3 0,-9 0-9 0,0-1 10 16,-3-1-5-16,3 0-4 0,-5 2 4 15,-2-2-2-15,2-2-3 0,1 2 8 0,-5-2-8 16,3 1 5-16,-6-1-14 15,6-1 0-15,-4 1 10 0,-7 0 3 0,11-2-10 16,-3 2 3-16,5-4 8 0,-1 4-5 16,-2 0 2-16,2-4-1 0,2 2-6 0,3 1 4 15,-3-1 3-15,3-1-3 0,0 3 2 16,-3-3 0-16,5 1-9 0,2 2 7 0,-6-4 3 16,1 2-1-16,1 2-6 0,-3 0-5 15,-2 0 10-15,1-2-4 0,-3 2-3 0,-2-2-1 16,3 4 1-16,-6-2 3 0,-3-2 3 15,-6 2-6-15,10 0 10 0,-8 0-2 16,-3 0-6-16,1 0 5 0,-3-1-6 16,-4-1 8-16,5 0-9 0,-4 0-2 0,-1-2 10 15,-4 2-13-15,-2 1 11 0,2-1-2 16,-5-3-1-16,2 4-2 0,0-1 0 0,2-2 8 16,-4 0-8-16,6 2 1 0,3-3-5 15,-4 3 13-15,-3 2-6 0,10-4-1 0,0 1-4 16,-1 1 9-16,2 2-7 0,-1-3 3 15,4 1 3-15,8-1 3 0,-7-1-2 16,-2 4-10-16,7-4 8 0,0 2-2 0,-8 2-1 16,2 0 3-16,7 2-5 0,-2 0 3 15,-8-4 0-15,3 2 0 0,-1 2 6 0,1-2-4 16,8 2 2-16,-4 0-5 0,4 0 6 16,-7 0-16-16,-3-1 6 0,-1-1 8 0,3 0-5 15,-6 0-3-15,4 0 2 16,0 0 5-16,-2 2-4 0,-2-4 3 0,2 1 4 15,2 1-6-15,-7 1-6 0,-2-1-1 16,-1-1 2-16,4 1-6 0,-7 0 2 0,3-2-1 16,0 0-11-16,-4 0 0 0,-3 2 3 15,0 0-7-15,0-2-6 0,-3 2-7 0,-1 0-3 16,2-2-17-16,-3 2-8 0,3-2-12 16,0 2-20-16,-6-1-114 0,6 1 72 0</inkml:trace>
  <inkml:trace contextRef="#ctx0" brushRef="#br0" timeOffset="16415.86">1110 4100 546 0,'0'0'-15'15,"0"0"21"-15,0 0 10 0,0 0 5 0,0 0 10 16,0 0 8-16,0 0 1 0,0 0 4 16,-8-12 6-16,8 12-1 0,-4-4-1 15,4 4 0-15,0 0-9 0,-3-3-4 0,3 3-5 16,0 0-4-16,0 0-2 0,0 0-1 16,0 0-15-16,0 0 13 0,9-4-1 15,-5 2-1-15,-4 2-8 0,15 0 6 0,-4 0-7 16,-1 0 1-16,7 0-1 0,-3 0-4 15,3 0-4-15,6-2 4 0,3 2 1 0,5 0 7 16,-2 0-13-16,7 0 4 0,10-1 5 16,2 1-4-16,-1 0-4 0,-2 0-2 0,4 0 0 15,-1 0 0-15,1 0 0 0,-5 0-15 16,5 0-17-16,-2-4-9 0,1 4-13 0,-1-2-9 16,5 2-24-16,1-1-19 15,-3 1-196-15,1 0 180 0</inkml:trace>
  <inkml:trace contextRef="#ctx0" brushRef="#br0" timeOffset="21959.31">3094 4613 719 0,'0'0'-70'0,"0"0"6"0,17 0 13 0,-17 0 4 16,0 0 10-16,0 0 6 0,13 3-3 15,-13-3 5-15,5 0 6 0,-5 0 7 0,9 0-3 16,-9 0 0-16,8 1 7 0,-8-1 2 16,11 0-2-16,-11 0 3 0,10-1 8 0,-3 1-1 15,-2 1-2-15,-5-1 0 0,15 0 7 16,-8 0-2-16,3-1-4 0,-2 1 5 16,5 0-2-16,-4 0 1 0,3 1 0 15,1-1 4-15,-1 0-7 0,6 0 2 0,-1 0 1 16,-4 0-3-16,4 0 1 0,3 2-2 15,-2 0 0-15,4 0-1 0,-2-2 4 0,2 1 6 16,0 1-1-16,1 1 0 0,0-3 0 16,4 2-4-16,-2-1 0 0,5 1-2 15,0 0-2-15,4-2 0 0,-3 2 7 0,13 0-5 16,0 0 2-16,-6-2 3 0,-5 2-3 16,14-1-2-16,-10-1 5 0,-4 2-7 0,12-2 4 15,4 3-3-15,-14-2 0 0,-3 1 1 16,11-2 2-16,2 2 0 0,-10-2-3 15,-3 2 5-15,13 0-3 0,-8-2-2 16,-4 4 2-16,-1-4 1 0,13 0 0 0,-8 0 1 16,-4 0 0-16,1 0-6 0,11 0 1 15,-7 0 3-15,-4 0-2 0,11-4 3 0,-2 2 5 16,-4 2-7-16,-9 0 3 0,7 0-2 16,-4 0 1-16,11 2 2 0,-6-2-4 0,-5 1-1 15,1-1 3-15,-1 0-1 16,1 0-1-16,-1 0-1 0,1 0 3 0,-1 0 2 0,-1 0-5 15,14-1 8-15,-10 2-8 0,-5-2 4 16,1-1 2-16,-3 4-2 0,5-4 2 16,-3 0-4-16,5 2-2 0,-4 0 4 15,1 0-4-15,1 2 3 0,-1-4 0 0,14 0-3 16,-3 0 3-16,-9 2-4 0,-3-1 3 16,-3 1 3-16,0 0-1 0,1-3 1 0,-1 0-2 15,-4 3-4-15,1-4-2 0,-1 4 7 16,-2-2 1-16,-2 2-5 0,-1-2 4 0,0 0-7 15,-3 2 5-15,-1 0-1 0,-1 0-2 16,-3-2 7-16,3 1-3 0,-4 1 0 0,0-2 1 16,-3 2-1-16,0-3-5 0,-2 6 3 15,-6-3 0-15,15-3-3 0,-9 1 4 0,-6 2-1 16,9 0-1-16,-9 0 7 0,8 2-7 16,-8-2 5-16,9-2 1 0,-9 2-5 15,6 0 2-15,-6 0-2 0,0 0-6 16,8-1 6-16,-8 1 3 0,0 0-2 0,4 0-1 15,-4 0-17-15,0 0-12 0,0 0-41 16,5-4 24-16</inkml:trace>
  <inkml:trace contextRef="#ctx0" brushRef="#br0" timeOffset="24343.74">3654 5254 175 0,'0'0'-10'0,"0"0"1"15,0 0 3-15,0 0 5 0,0 0 4 0,0 0 0 16,0 0 6-16,0 0-4 0,0 0 7 16,0 0-9-16,0 0 10 0,0 0-5 15,0 0-1-15,0 0 3 0,0 0-6 0,0 0 0 16,0 0 11-16,0 0-4 0,0 0 3 16,8-4-3-16,-8 4 4 0,0 0-6 15,0 0 1-15,9 0 0 0,-9 0 11 0,0 0-7 16,0 0 0-16,0 0-10 0,0 0 5 15,0 0-5-15,0 0 6 0,0 0-4 0,8 0 3 16,-8 0-5-16,0 0 0 0,0 0 6 16,0 0-5-16,11 0-3 0,-11 0 11 0,0 0-3 15,6-2-7-15,-6 2 7 0,8-2-7 16,-3 2 4-16,-5 0-4 0,12-1 8 0,-6 1-6 16,3 0 3-16,1-2-4 0,1 0 0 15,-1 2-2-15,3 0 4 0,1-3-11 16,1 2 10-16,0 1-5 0,4-2 6 15,2 0-8-15,2 0 10 0,-2 0-15 0,4 2 6 16,3-2 3-16,1 0-4 0,-4 0 6 16,5-2-3-16,-2 3 1 0,4-1-3 0,-2 0 5 15,-1-1 3-15,2 1-5 0,-1-3-3 16,12 2-5-16,-2-3 7 0,0 0 0 0,-6 3 7 16,-6 0-8-16,12-5-1 0,2 3-1 15,0 0 0-15,-2-1 5 0,2 1-7 0,1-1-2 16,-1 1 11-16,0-2 1 0,-1 4-10 15,1-3 7-15,5 1 1 0,-4 1-4 16,1-1 4-16,1 2-8 0,0-1 6 16,0-2 0-16,-1 3-6 0,1 1 2 0,-4-3-1 15,-3 3 1-15,-7 0 10 0,1 0-12 16,0-1 7-16,-1 3 0 0,3-2-2 0,-4 2-12 16,5 0 12-16,-5 0-11 0,2 2 6 15,2-4 3-15,-5 2 6 0,5 0 0 0,-3 2-9 16,3-4 2-16,-7 2 8 0,-2 0-8 15,-2-1 2-15,1 1 5 0,-10 1-7 0,3-1 3 16,-2-1-1-16,-3 1 2 0,-2 1 10 16,2-2 7-16,-4 1-1 0,0 1 0 15,-1-2 2-15,-7 1 3 0,12 0-2 16,-12 0 0-16,10 0-6 0,-10 0 8 0,9 0-12 16,-9 0 0-16,8 0 0 0,-8 0-1 15,0 0 1-15,8 0-3 0,-8 0-9 16,7 0 0-16,-7 0 3 0,0 0-6 0,0 0-16 15,6-2-8-15,-6 2-15 0,0 0-21 16,0 0-38-16,4-4-83 0,-4 4 63 0</inkml:trace>
  <inkml:trace contextRef="#ctx0" brushRef="#br0" timeOffset="27733.96">4008 5835 455 0,'0'0'-28'16,"0"0"3"-16,0 0 4 0,-3-5 8 15,3 5-3-15,0 0 3 0,0 0 1 16,0 0 0-16,0 0 1 0,6-6 7 0,-2 4-4 16,2 0 8-16,3 2-7 0,-1-2 4 15,2 1 2-15,2-1-2 0,1 0-2 0,4 2 9 16,1 0-2-16,1 0-4 0,1 0 3 16,5 2-1-16,0-4 3 0,5 4-1 0,4-2 0 15,-3 0-10-15,3-2 10 0,12 4 3 16,3-2-6-16,-1 0 6 0,-1 2-4 15,5-2 2-15,-5 0-3 0,4-2 0 16,-1 0 5-16,-4 4-9 0,4-4 5 0,3 2-2 16,-1 0 3-16,1 4 1 0,-1-3-3 15,3-1-2-15,-3 2 0 0,3-2 0 0,-3 0-3 16,2-2 10-16,-2 2-2 0,-2 0-5 16,0-3 0-16,0-2 6 0,3 1-3 0,-2 0 0 15,-1-3-3-15,13-2 3 0,-15 6-1 16,5-4 6-16,-3 1 0 0,-2-1-12 0,1-2-2 15,-3 4-1-15,-2-4 3 0,1 5-2 16,-2-1-10-16,1-2-7 0,-6 2-10 0,-6 1-31 16,-3 4 22-16</inkml:trace>
  <inkml:trace contextRef="#ctx0" brushRef="#br0" timeOffset="33556.58">4277 6522 217 0,'0'0'17'0,"-8"2"14"16,8-2 1-16,0 0 3 0,0 0 0 16,0 0 0-16,-7-4 5 0,7 4-3 0,0 0 2 15,0 0-3-15,0 0-5 0,0 0-3 16,0 0-6-16,0 0 3 0,0 0 3 0,22-1-1 15,-12-1 0-15,3-1 1 0,2 3-1 16,5-2 4-16,4 0-4 0,-1 2-1 0,2 0 1 16,4 0 1-16,2 0-5 0,3-2 3 15,11 0-2-15,-2 1-4 0,8-1-7 0,-3 0 0 16,2-1 5-16,5 1-7 0,8-7 1 16,-7 8-2-16,12-2 1 0,-3-4-6 0,-8 4 5 15,5-1-1-15,3-1-6 16,2-2 5-16,-12 5-5 0,10-4-2 0,-10 3 6 15,12-4-7-15,-2 1 4 0,1 1 0 16,-12-2 0-16,-1 2 0 0,-1-1-8 0,-2 1 8 16,3-1 0-16,-3 2-1 0,0 0 0 15,1-2-2-15,-8 3-5 0,-1-3 3 0,3 3-7 16,-3-3-4-16,-11 4-3 0,1-2-4 16,-3 1-11-16,-1 0-4 0,1-1-14 0,-4 1-13 15,0-1-17-15,-4 0-19 16,3 3-170-16,-4-3 215 0</inkml:trace>
  <inkml:trace contextRef="#ctx0" brushRef="#br0" timeOffset="47108.88">20486 9098 761 0,'0'0'37'0,"0"0"-6"0,0 0-5 16,0 0 12-16,0 0 10 0,7 12 25 0,-9-4 17 15,2 5 3-15,-3 3 8 0,1 8 4 16,0 4-7-16,0 15 8 0,0 4-7 0,-7 14-4 16,5-3-1-16,0 5-14 0,-2-1-5 0,2 0-10 15,0-1-2-15,-3-2-7 0,3-11-5 16,2-3-8-16,0 3-2 0,-3-4-3 0,5-1-6 15,-2-5-29-15,2-8-38 0,0-3-35 16,0-6-43-16,2-3-49 0,1-2-62 16,-1-6-401-16,2-2-124 0</inkml:trace>
  <inkml:trace contextRef="#ctx0" brushRef="#br0" timeOffset="47351.44">20534 9140 1784 0,'-6'-11'-10'0,"-2"1"21"0,2 2 11 15,1 1 12-15,3 1 19 16,1 1 9-16,-2-2 9 0,3 3-3 0,0-3-7 16,0 0-4-16,4 0-7 0,3-2-1 15,0 0-6-15,5 2-7 0,0-2-4 0,4 2-3 16,8-4-7-16,1 2-20 0,8-3-28 15,7 6-32-15,0-3-27 0,0 4-36 0,-6 1-50 16,-4 4-77-16,-2 2-353 0,-2 2-101 16</inkml:trace>
  <inkml:trace contextRef="#ctx0" brushRef="#br0" timeOffset="47541.74">20509 9590 1619 0,'-13'9'-35'16,"5"-2"19"-16,2-2 15 0,2 1 15 0,-3-5 10 16,5 3 11-16,0-2 14 0,-2 0 3 15,4-2-3-15,0 0-5 0,0 0-3 0,15 3-8 16,-5-5-14-16,5 1-33 0,10-5-41 16,13 1-53-16,6-3-55 0,4 0-106 0,15-3-180 15,4 0 44-15</inkml:trace>
  <inkml:trace contextRef="#ctx0" brushRef="#br0" timeOffset="47765.94">21443 9282 1247 0,'-4'-7'62'0,"2"1"18"0,0 0-5 0,0 2 3 16,-2 2 5-16,4 2 2 0,-2-5-11 15,2 5-8-15,0 0 13 0,-13 7 11 0,9 3 0 16,-6 10 2-16,-3 13-5 0,0 8-8 15,-1 10-8-15,-1 4-7 0,0 0-5 0,3 2-7 16,2 2-4-16,0-4-7 0,8-9-7 16,2 1-26-16,0-1-33 0,2-5-35 15,3-1-38-15,-3-8-49 0,1-12-57 0,0 2-107 16,1-7-335-16,1-4-143 0</inkml:trace>
  <inkml:trace contextRef="#ctx0" brushRef="#br0" timeOffset="47951.18">21483 9263 1703 0,'0'-17'-43'0,"0"7"32"15,0 1 20-15,-1 2 18 0,1-3 17 0,0 5 8 16,1-1 6-16,-1 0 2 0,0-1-5 16,4-1-7-16,3-1-6 0,-1 1-4 15,4-3-11-15,5 1-26 0,6-3-28 16,-2 2-29-16,15-1-43 0,-1-3-42 0,3 6-73 15,0-1-321-15,-1 1-39 0</inkml:trace>
  <inkml:trace contextRef="#ctx0" brushRef="#br0" timeOffset="48183.84">21420 9649 1511 0,'-17'9'28'0,"4"-2"22"0,5-2 15 0,0 2 15 16,2-3 22-16,1-1 7 0,4-1 8 16,-4 2 2-16,1-2 3 0,4-2-18 0,0 0-6 15,0 0-8-15,15 5-12 0,-3-5-5 16,5-2-13-16,4 0-3 0,6 1-16 0,18-5-24 16,-1 3-33-16,4-3-35 0,2-1-43 0,5 2-50 15,7-2-68-15,-8 1-109 0,11-1-92 16,-18 2-155-16,1 1-70 0</inkml:trace>
  <inkml:trace contextRef="#ctx0" brushRef="#br0" timeOffset="49598.55">23661 9234 1607 0,'0'0'31'0,"13"8"16"16,-13-8 10-16,0 0 7 0,13-1 5 16,-13 1 0-16,11-5 5 0,-6 3-4 0,5-1-3 15,-3-1-9-15,6 0-4 0,0 2-9 16,6-1-2-16,-1-1-4 0,7-1-13 0,2 1-22 15,1-1-41-15,1 2-50 0,3-1-61 16,-2 0-88-16,10-1-416 0,-9-1-148 16</inkml:trace>
  <inkml:trace contextRef="#ctx0" brushRef="#br0" timeOffset="49857.52">23968 8816 1684 0,'-6'-7'-22'0,"-2"4"9"0,3-1 2 16,1 2 4-16,0-1 3 0,4 3 8 16,-4-2 23-16,4 2 20 0,-9 7 17 15,8 4 8-15,-4 7 6 0,0 8-3 0,2 12 3 16,1 6-5-16,-3 5-4 0,-2 13-7 16,6 4-4-16,-8 2-6 0,3 2-3 0,0-4-6 15,-2 0 0-15,-1-2-7 0,3-4 0 16,-1-12-9-16,6 1-3 0,-1-2 0 0,4 0-30 15,-1-3-36-15,6-5-32 0,-1-5-42 16,5-5-46-16,-1-10-48 0,7-4-105 0,4-6-278 16,0-3-93-16</inkml:trace>
  <inkml:trace contextRef="#ctx0" brushRef="#br0" timeOffset="50296.56">24617 9325 1613 0,'2'-16'-16'15,"-2"0"19"-15,0 3 15 0,0 2 6 0,0 1 10 16,-2 3 10-16,-3-1 2 0,3 0 0 16,1 1-6-16,-2 1-5 0,-1-2-3 0,-3 3-7 15,6 0-2-15,-8 0-3 0,3 2-2 16,-3 1-1-16,3 0-3 0,-4 2-1 0,-2 2-4 16,0-2 3-16,0 4-3 0,-1-1 2 15,3 2-3-15,0 0 0 0,-1 1 0 0,0 1-2 16,-2 4-1-16,1 2 0 0,-1 3 3 15,3 1-2-15,2 4-1 0,-3-2-3 16,5 2 3-16,-1-3-1 0,2 5 1 16,0-1 0-16,0-2 1 0,5-4-1 0,0 2-1 15,0-2-2-15,3 2 2 0,1-5-6 16,-1 0 5-16,2-2 1 0,2 1 0 0,-1-4 0 16,3-1-2-16,1-2-2 0,-2 2 4 15,5-7-3-15,-2 0 3 0,-1-3-3 0,5-3 3 16,-2-1 4-16,4-6-2 0,-4-2 7 0,7-9-1 15,-3-7 1-15,-2 0 3 16,-3-1 2-16,-4 1-4 0,-1 0 6 0,-4 9-4 16,2-1-5-16,-5 2 10 0,0 2-11 15,0 0-1-15,-5 0-2 0,2 5-2 0,-2 2 1 16,-3-4-5-16,-4 7-17 0,-2 0-33 16,2 3-38-16,-2 0-38 0,0 2-37 0,2 2-98 15,2 2-328-15,2 0-87 0</inkml:trace>
  <inkml:trace contextRef="#ctx0" brushRef="#br0" timeOffset="51776.34">26014 8674 1637 0,'5'-6'-5'0,"-3"4"19"15,-2 2 8-15,0 0 8 0,4-5 10 0,-4 5 7 16,0 0-3-16,2-3-5 0,-2 3-4 16,0 0-3-16,0 0-5 0,6 8-2 0,-1 2 0 15,-4 0 5-15,4 15 1 0,-1 14 10 16,0 6-6-16,-2 17 0 0,-2 3 1 0,-2 1 0 15,2 3-5-15,-4 1-3 0,4 0 0 16,-2-4-3-16,2-4-1 0,-5 1-5 0,8-14 1 16,-1-4-1-16,-2-1-6 15,2-3 2-15,2-2-2 0,-4-9-27 0,6-5-39 16,-1 0-46-16,-2-9-61 0,0 0-76 16,1-4-420-16,2-1-153 0</inkml:trace>
  <inkml:trace contextRef="#ctx0" brushRef="#br0" timeOffset="52061.16">26806 8682 1779 0,'0'-8'-25'0,"0"4"1"15,0 4 0-15,0-6-2 0,0 6 12 0,0 0 6 16,0 0 16-16,-5 18 15 0,5-5 8 16,-3 5 14-16,-2 21-5 0,-2 2 0 0,2 2 0 15,-3 16-1-15,1-3-4 0,-1 2-3 16,-1-10 0-16,3 11-4 0,1-10-1 0,1-2-3 16,0-2-3-16,0-1 1 0,-1-5-11 15,2 0-27-15,1-12-54 0,-1-4-61 0,1-5-84 16,2-5-372-16,5-5-86 0</inkml:trace>
  <inkml:trace contextRef="#ctx0" brushRef="#br0" timeOffset="52267.81">26890 8530 1632 0,'-7'-10'1'16,"4"3"13"-16,-2-1 14 0,3 3 13 0,-1-1 5 15,6 1 3-15,-1-1-8 0,0-2 0 16,2 2-6-16,7-3-4 0,4 2-11 0,3-3-16 16,5 2-26-16,16-1-25 15,-2-1-32-15,5 3-36 0,-9 3-41 0,-1 2-106 16,-1 4-181-16,-4 0 48 0</inkml:trace>
  <inkml:trace contextRef="#ctx0" brushRef="#br0" timeOffset="52456.93">26881 8906 1227 0,'-18'9'-4'15,"5"-1"33"-15,3-2 21 0,-2-5 19 16,9 3 15-16,-4 0 4 0,5-4 0 0,2 0-9 16,0 0-9-16,0 0-7 15,0 0-8-15,0 0-7 0,37-6-15 0,-17 1-32 16,15-5-34-16,4 2-30 0,-2-3-44 15,3 1-39-15,4-1-43 0,2 4-302 0,2-2 4 16</inkml:trace>
  <inkml:trace contextRef="#ctx0" brushRef="#br0" timeOffset="52696.11">27610 8588 1357 0,'-3'-5'2'0,"-1"1"31"15,4 0 3-15,0 4 12 0,-4-3 2 16,4 3-5-16,-2-4 3 0,2 4-5 16,0 0-2-16,0 0 9 0,0 17 1 0,0-2-1 15,2 5-1-15,-2 9-4 0,0 17-2 0,0 2-4 16,0 4-1-16,3-4-5 0,-2 4-3 16,3-1-2-16,-1-2-3 0,-3-4-3 0,2 1-4 15,-2-5-16-15,0 1-35 0,0-12-47 16,-2-6-56-16,2-5-81 0,-3-4-382 0,3-2-98 15</inkml:trace>
  <inkml:trace contextRef="#ctx0" brushRef="#br0" timeOffset="52898.18">27746 8532 1671 0,'-7'-14'2'0,"3"3"22"0,3 0 9 0,-2 2 12 15,3 1 13-15,0 2 10 0,3-2-5 16,-2 1-8-16,6-1-5 0,1 1-6 0,4-2-4 16,8 1-4-16,0 1-16 0,6-1-24 15,10-2-32-15,3 3-39 0,4 2-44 0,-1-2-32 16,-1 0-48-16,1 5-354 0,-3 0-55 16</inkml:trace>
  <inkml:trace contextRef="#ctx0" brushRef="#br0" timeOffset="53162.21">27809 8775 1606 0,'0'0'21'0,"0"0"14"16,0 0 9-16,0 0 9 0,0 0 1 16,0 0-2-16,15-14-5 0,-5 8-4 0,5-2-3 15,2 4-5-15,1-1-6 0,6 3-13 16,16-8-24-16,-7 5-36 0,4 0-43 0,-2 0-54 16,-8 3-74-16,-2 2-323 0,-2-1-40 15</inkml:trace>
  <inkml:trace contextRef="#ctx0" brushRef="#br0" timeOffset="56226.53">23649 10958 1537 0,'-3'-8'34'0,"3"1"10"0,0 1 3 15,-1 0-5-15,1 3-3 0,0 3-4 0,0-6-2 16,0 6-5-16,0 0 0 0,0 0 0 16,13 22-4-16,-7 3-2 0,6 13-1 0,1 17-4 15,-1 5 1-15,1 3-2 0,-2 3 2 16,-5-4-1-16,3 0-3 0,-8-11-2 0,1-3-12 15,3-1-25-15,-1-2-33 0,-3-4-40 16,4-10-49-16,-3-4-82 0,3-9-287 0,-3-2-21 16</inkml:trace>
  <inkml:trace contextRef="#ctx0" brushRef="#br0" timeOffset="56479.55">23673 10881 1396 0,'-5'-26'25'0,"1"6"22"0,1 3 20 0,3 4 4 16,-1-1 9-16,1 5 5 0,0-2 6 16,1-1-3-16,2 3-7 0,3-3-6 0,-2 3-8 15,5 2-6-15,3-1-7 0,3 2-6 16,3 2-3-16,6 1-6 0,-1 3-5 0,7 1-2 16,10 7 2-16,-3 2-7 0,-4 5-1 15,-3 0-6-15,-3 4-2 0,-4 3 0 16,-11-2-3-16,2-4-3 0,-6 7-8 0,-3-4-11 15,-5 1-22-15,0 0-29 0,-5 6-34 16,-5 8-37-16,-2-7-48 0,0 3-106 0,-1-5-358 16,5-4-139-16</inkml:trace>
  <inkml:trace contextRef="#ctx0" brushRef="#br0" timeOffset="57155.84">24121 11625 1637 0,'7'6'-54'0,"-1"-3"25"0,2-1 19 0,-1-4 14 15,-7 2 11-15,12-3 7 0,-5-2 10 16,-1-2-3-16,2-2 0 0,1-5 2 0,1-5 0 16,-2-2 0-16,-1-1-2 0,1-14-2 15,3-2-1-15,-5-3-3 0,-2-7-4 0,-1-1-2 16,-2 0-1-16,-1 0 1 0,-1 6-1 15,-2 1 1-15,3 12 3 0,-2 5 0 16,-2 7-4-16,0-2 0 0,2 4-2 0,-3 3-2 16,1 1 0-16,0 3-2 0,2-3-4 15,-2 5 0-15,-1 1 3 0,2 2-2 0,-2 1 0 16,1 1 3-16,4 2 3 0,0 0 2 16,-4-2 2-16,4 2-1 0,0 0 2 0,0 0-2 15,1 13-2-15,4-8-1 0,4 1 4 16,1 2-4-16,3 1-1 0,1-1-4 0,2 0 3 15,4-3-1-15,-1-3 2 0,4 0-5 16,-3 0 2-16,5-2-3 0,-1 0-1 0,4-4 1 16,-3 2-2-16,2 0 1 0,-4-1-3 15,-4 0 3-15,-3 1-4 0,-1 0 2 16,-2 2-2-16,-1 0 1 0,-1 2 3 0,-3 0 4 16,0 8 6-16,4-1 14 0,-4 6 4 15,-3 3 0-15,0-2 0 0,2 8-1 0,-4-2-2 16,2 1-3-16,2 5-2 0,-6-4-3 15,6-1-1-15,-3 2-1 0,-3-3-3 0,8-3-3 16,-4-1-1-16,1 0-5 0,0-5-16 16,2 0-16-16,-2-4-20 0,6 1-17 0,-4-5-16 15,-1-2-11-15,5-3-17 0,-2-4 0 16,0-2-5-16,3-5 10 0,2-5 15 0,4-9 5 16,2-7 13-16,-2 1 17 0,-3-1 8 15,5 4 18-15,-3 1 13 0,-6 8 11 0,-4 4 11 16,0 6 2-16,-1-1 0 0,-3 3-1 0,0 1 4 15,0 4 2-15,-4 2 7 16,0 0 6-16,5 8 4 0,-5 0 3 0,1 7-2 16,-1 0 1-16,0 4-5 0,0 0-4 15,2 6-1-15,1-2-3 0,-1 0-4 0,0 2-16 16,4-3-41-16,-2-1-45 0,3-4-65 16,-6-4-109-16,6 2-290 0,-2-7-48 0</inkml:trace>
  <inkml:trace contextRef="#ctx0" brushRef="#br0" timeOffset="57294.31">25097 10772 1475 0,'-4'-21'-41'0,"0"3"2"0,0 5-5 16,2 1 15-16,-3 6 4 0,4-1-2 0,-1 0 6 16,-1 2-21-16,-1 0-26 0,1 1-46 15,3 4-235-15,0-4 137 0</inkml:trace>
  <inkml:trace contextRef="#ctx0" brushRef="#br0" timeOffset="57556.12">25158 10899 916 0,'0'16'12'16,"2"-8"16"-16,3 4 11 0,-1 2 13 0,-1-1 9 15,2 3 4-15,2 5 8 0,1 4-1 16,-2-3 5-16,6 8-5 0,2-6 3 0,-4-3-9 15,5 5-1-15,0-6 7 0,-3-2 4 16,1-2 0-16,-1-4 2 0,3-4-1 0,0 1-8 16,1-6-4-16,1-1-7 0,0-4 2 15,6-3-11-15,-1-4 0 0,10-11-10 0,-4-1-14 16,-1-7-17-16,3-12-23 0,-10 6-26 16,3-10-30-16,2 2-30 0,-10 4-30 0,0 4-50 15,-3 4-97-15,1 9-286 0,-9 6-64 16</inkml:trace>
  <inkml:trace contextRef="#ctx0" brushRef="#br0" timeOffset="60808.83">22279 9210 1458 0,'0'0'-53'0,"0"0"17"16,0 0 14-16,2-13 12 0,-4 7 15 15,2 1 5-15,0-5 14 0,-3 0 5 16,1-1 2-16,2-2 2 0,0 0 3 0,-2-6 2 15,2 4-6-15,0-6 4 0,0-1 4 16,0-8 7-16,-4 4 17 0,-2-13-6 0,1 0-2 16,2 2-5-16,-6-1-4 0,5-1-5 15,-5 1-3-15,6 1-2 0,-7-2-7 0,7 1-6 16,-4 3 1-16,3-5-3 0,0 2 0 16,2 6-3-16,0 2 1 0,2 2-6 15,2-14-4-15,4 2 1 0,1 0 1 0,0 1-3 0,6-3-2 16,2-4-1-16,9-2-1 0,1 3-1 15,2-3-1-15,4 5-3 0,6-2 3 16,2 6-2-16,1-2 3 0,1 4 0 16,3 1-8-16,3 4 2 0,-4 3 0 0,6 3 0 15,-3 1-1-15,3 1 0 0,-4-1 3 16,-5 8 0-16,9-4-4 0,-7 5 1 0,-2 0-1 16,0 1 1-16,0 2 1 0,0 0-5 15,0-1 0-15,0 3-5 0,-5 0 0 0,-2 1-5 16,3-1 1-16,-8 3-3 0,-6 1-2 15,-2-1-5-15,-4 4-4 0,1-2-4 0,-2 3-2 16,-5 1-3-16,2-1-1 0,-1 1-4 16,-2-2-2-16,-4 2 11 0,7 2-10 15,-9-3 1-15,6 3 12 0,-5-2-21 0,-4 2 5 16,12 0-5-16,-12 0-2 0,12 0-3 16,-9 2-8-16,4 1-8 0,-7-3-2 0,10 2-10 15,-5 0-9-15,0-2-11 0,2 2-37 16,-1 0-143-16,1-2 196 0</inkml:trace>
  <inkml:trace contextRef="#ctx0" brushRef="#br0" timeOffset="82485">6986 7126 104 0,'0'0'24'0,"0"0"-6"0,0 0 0 0,0 0-6 15,0 0-6-15,0 0 4 0,7 2 1 16,-7-2 9-16,7 2 4 0,-7-2-3 0,0 0 0 16,0 0-11-16,6 2 13 15,1 0 2-15,-7-2 1 0,8 0 2 0,-8 0-4 16,10 0 8-16,-1 0-7 0,-1 0 5 15,2 0-4-15,-2-2-5 0,6 2 1 0,-4-2-6 16,5 0 1-16,-5 2 0 0,3-2 6 16,4 1-9-16,-2 1-2 0,1-2 4 0,-2 0-7 15,3 2 2-15,4-4 3 0,1 4-1 16,-2-4-2-16,4 3-9 0,-4 1 2 0,3-2 3 16,0-1-3-16,3 1-2 0,-5 1 2 15,6-1 6-15,-2 0 0 0,-2 0-1 0,2 0 0 16,1 0-6-16,-3 2 3 0,0-3-1 15,4-2 15-15,-2 3-16 0,2-1 17 16,-4 1-12-16,-1 0 10 0,1-2-10 0,-1 4 1 16,0-3-3-16,1 1 3 0,4-2-7 15,-4 2 6-15,2-2 3 0,-1 4-3 0,3-1-7 16,-4-1 6-16,0-1-6 0,4 1 2 16,3 0 1-16,-8 2-8 0,8 0 6 0,0-1-2 15,2 1 7-15,-6-2-4 0,6 0-6 16,-3 2 8-16,3-1 2 0,-1 1-8 0,3-2 7 15,-3 2-5-15,3 0-2 0,-3 0 2 16,1 0-6-16,2 0 3 0,-3 0 2 0,0 0 7 16,2 0-7-16,2 0 1 15,-2 0-3-15,-2 2 0 0,3-4 1 0,-3 4 5 16,1-2-14-16,-1 0 10 0,3 0-4 16,-2 1 5-16,-6-1 0 0,4-1 0 0,-5 1 0 15,5 0 2-15,-5 0-10 0,0 0 2 16,1 0 8-16,-3 0-3 0,-1 0-3 0,1 0 5 15,1 0-13-15,-3 0 12 0,1 0 0 16,-5 0 2-16,6-2-3 0,-1-1 7 0,-2 3-11 16,3-1 6-16,-1-1 0 0,-2 2-7 15,0 0 7-15,0 0-5 0,4 0 12 0,-6-2-9 16,5 2-4-16,-4 0 6 0,4 0-15 16,-3 2 17-16,-1-2-2 0,-3 0-12 15,3 0 2-15,2 0 1 0,-2 0 7 0,-1 0 4 16,2 0 1-16,0 0-14 0,2 0 13 15,-2-2 0-15,0 2-4 0,0 2-1 0,0 0-1 16,0-2-7-16,2 1 5 0,-4-1 3 16,1 3 1-16,2-3 7 0,3 0-4 0,-6 0-6 15,6 2 5-15,-6-2-7 0,4 1 1 16,-4 1 10-16,4 0-5 0,-7-2-7 0,3 0 5 16,1 1 6-16,-3-1-8 0,1 0 7 15,2 0-2-15,-3 2-7 0,8-2 0 0,-8 0 5 16,1 0 2-16,0 0-4 15,3 0-2-15,-4 0 4 0,-2 2-2 0,3-2 2 16,1 0-5-16,-4 0 3 0,0-2-6 16,1 2-5-16,2 2 9 0,-2-2 6 0,-1 0 1 15,-1 0-1-15,2 0-5 0,0 0-3 16,-1 0 6-16,1 0 1 0,1 0-2 0,-3 0-4 16,-1 0 8-16,3-2-4 0,-2 2 5 15,-1 0-2-15,1 0 1 0,4 0-2 0,-2 0-2 16,-1 0 2-16,1-2 2 0,0 2 0 15,-3 0-9-15,-1 2 5 0,1-2-4 0,-2 0 3 16,3 0 7-16,-2-2 2 0,-3 4-7 16,3-4 0-16,-1 2-8 0,-3 2 5 15,0-2 1-15,-7 0 1 0,13 0 0 0,-8 0 3 16,-5 0-2-16,8-2 2 0,-8 2-1 16,9-1 0-16,-9 1-2 0,8 0 1 0,-8 0 14 15,0 0-12-15,9 0-1 0,-9 0-2 16,0 0 8-16,8 0-5 0,-8 0-3 0,0 0 8 15,0 0-21-15,0 0 26 0,0 0-11 16,0 0 2-16,8 0-2 0,-8 0-3 0,0 0 14 16,0 0-7-16,0 0-8 0,4-4 6 15,-4 4-1-15,0 0-6 0,0 0 11 0,0 0-8 16,0 0-5-16,0 0 4 16,0 0 6-16,0 0-2 0,0 0-2 0,0 0 8 15,0 0-19-15,0 0 8 0,0 0 2 16,0 0-8-16,0 0 7 0,0 0 3 0,0 0 1 15,0 0-4-15,0 0-2 0,0 0-5 16,0 0-24-16,0 0-21 0,0 0-29 0,0 0-48 16,0 0-149-16,0 0 203 0</inkml:trace>
  <inkml:trace contextRef="#ctx0" brushRef="#br0" timeOffset="85253.34">4315 8242 736 0,'0'0'-12'0,"0"0"23"16,0 0 4-16,-10-1 7 0,10 1 9 0,0 0-6 15,0 0 10-15,0 0 4 0,0-7-2 16,0 7 9-16,0 0-12 0,0 0 7 0,9-4-6 16,-9 4-5-16,0 0-2 0,12 0-1 15,-12 0-8-15,16 2 4 0,-3 0-7 16,6 1 14-16,1 2 10 0,4 1-1 0,14 1 0 15,0 2 4-15,6-2-4 0,-1-2 3 0,6 1-2 16,4-2-2-16,-1 0-2 0,15 0-4 16,3-2 2-16,0-4-7 0,0 4 0 15,-1-4-2-15,3-4-3 0,-3 0-3 0,-4 0 4 16,-10 3-4-16,8-4-1 0,-3-2-1 16,4-2-4-16,-14 4 0 0,13 0-4 0,-2-4 1 15,-13 4-3-15,4 0 3 0,-2 1-3 16,3 1 2-16,-2 2-5 0,-5-4 1 0,4 3-3 15,2 0 3-15,0 3 0 0,2 1-6 16,-2-2-12-16,-2 2-4 0,3 0-23 0,-3 3-16 16,0-4-26-16,2 2-31 15,-9-1-33-15,-4 0-69 0,-7 0-229 0,1 0 49 16</inkml:trace>
  <inkml:trace contextRef="#ctx0" brushRef="#br0" timeOffset="89108.3">8920 7630 1151 0,'0'0'-43'0,"-9"0"1"15,9 0 9-15,0 0 20 0,-10 0 5 16,10 0 13-16,0 0 16 0,-8-2 2 0,8 2 0 16,0 0-2-16,0 0-4 0,0 0-2 15,0 0 11-15,0 0-2 0,0 0 0 16,0 0 0-16,0 0-5 0,0 0-3 0,0 0 7 16,0 0-8-16,0 0-3 0,0 0 0 15,31-1-4-15,-20-1 6 0,4 2-2 0,-2-2-4 16,2 2 2-16,2 0-5 0,3 0 3 15,0-2-3-15,3 2 0 0,1 2 0 0,-1-2-3 16,4 0 5-16,5 0-4 0,11 2 2 16,6-2 7-16,-3 2-6 0,4-1 1 0,2 1-6 15,3 3 1-15,4-5 5 0,11 0-9 16,0 3 5-16,2-3 0 0,5 2-5 0,2-2 6 16,-4 2-5-16,3-2 6 0,-1 1-3 15,0-1-2-15,-3-1 2 0,2 1-1 16,1-2 1-16,-7 0-3 0,-1 2 5 15,-10 0-4-15,-4-2-4 0,-3 2 10 0,3 0-9 16,-7-3 0-16,0 3 2 0,-9 0 2 16,-7 0 4-16,2-3-2 0,-5 6-1 0,-4-3-3 15,1 0 0-15,-5-3 5 0,-1 1 0 16,-5 2 5-16,0 2-1 0,-3-2-1 0,-1 0 1 16,2-2 0-16,-7 2-4 0,2 0 0 15,-1-1 5-15,-7 1 0 0,15 1 0 0,-11-1-3 16,-4 0 0-16,10 0-1 15,-10 0-6-15,6 0 3 0,-6 0 4 0,11 2-11 16,-9 1-20-16,-2-3-35 0,9 2-54 16,-9-2-80-16,3 1-213 0,-3-1 81 0</inkml:trace>
  <inkml:trace contextRef="#ctx0" brushRef="#br0" timeOffset="90500.58">15430 7013 1027 0,'0'0'-65'16,"-8"-2"12"-16,8 2 5 0,-8-2 5 0,8 2 17 15,-13 0 5-15,13 0 9 0,-15 2 9 16,5 0 6-16,-1-1-10 0,-2 3 8 16,1 0-6-16,-1 0 11 0,-2 4-8 15,3 0-9-15,-1 0 7 0,-4 8 6 0,4-1-4 16,-9 9 1-16,4 3 1 0,-6 1-1 16,7 1 29-16,-4 1 4 0,1-1-5 0,0-2 1 15,1 4-8-15,1 0 16 0,-1-1 8 16,4 3-7-16,-4 1 1 0,2 2 1 0,5-4-6 15,2 2 2-15,-1-2-4 0,5-1 10 16,3-5-2-16,6 2 3 0,3-1 7 0,5 7 13 16,7 0-2-16,3 0 0 15,10 2-1-15,8-4-4 0,2-5-1 0,6-5-1 16,5-1-7-16,0-6-4 0,-1-4 0 16,5 0-6-16,-7-4-1 0,-3-5-9 0,2-2 3 15,-1-2-4-15,-1-5-1 0,0-2-5 16,0-2-5-16,9-6 2 0,-5 0 2 0,-2-6-5 15,1 0 2-15,-6-5-1 0,-3-1-2 16,-2-3 2-16,-6 8 0 0,-7-4 0 0,2-1-3 16,-4-1 2-16,-2 0-5 0,-2-3 0 0,-5-1-2 15,-1 4 5-15,0-6-5 0,-7 2-1 16,1 4 0-16,-6 3 1 0,-1 0-2 16,-1 2-3-16,-3-1-2 0,-7-8 4 15,-1 0-2-15,-5 4 1 0,-6 1-3 0,-4 2-1 16,-8 3 1-16,-7 0 1 0,-1 1-2 15,-10 2-16-15,0 4-17 0,-1 2-12 0,-2 2-13 16,-6 1-9-16,12 4-19 0,2 3-17 16,-3 2-9-16,-1 0-19 0,2 3-22 0,5 0-66 15,8 3-202-15,7-1 67 0</inkml:trace>
  <inkml:trace contextRef="#ctx0" brushRef="#br0" timeOffset="93399.96">4611 8986 1156 0,'-6'-7'-22'0,"6"7"18"0,-4-6 6 0,4 6 3 15,-3-3 4-15,3 3 13 0,-2-4 2 16,2 4 8-16,-1-3 7 0,1 3-3 0,0 0 1 15,0 0-4-15,0 0-2 0,1-6-3 16,-1 6-3-16,0 0 1 0,0 0-1 16,5-3-6-16,-5 3 2 0,10-2 4 15,0 1 1-15,4 1-2 0,2-2 4 0,5 1-5 16,2-1 4-16,7 1 0 0,0-1-3 16,13-3-3-16,6-1-1 0,-2 3-1 0,4-3-1 15,3 1-4-15,16-2-1 0,-5 2 1 0,6 1-1 16,0 0-4-16,5 1-1 0,-1-1-1 15,3-3-1-15,2 5 4 0,2-1-4 0,0 1 1 16,4-2-1-16,0-1-2 0,2 2 3 16,0 1-2-16,2-2 1 0,-3 0-1 15,-2-1 1-15,-3 5-5 0,-2-3 3 16,-1-3-1-16,-5 5 1 0,-2-1-1 0,-3-2 1 16,-13 1-4-16,-1 1 2 0,-3 0-5 15,-1 0 7-15,-5 0 1 0,0-1-4 0,1-2 1 16,-12 3 1-16,-3-2-5 0,-5 1 2 15,-2 1 0-15,-2 0 1 0,-1-1 2 0,-4 3-1 16,-1-2-4-16,-5 0 5 0,1 0-4 16,2 0 2-16,-5 2 0 0,0 0-8 0,-1-2-5 15,-1 0-17-15,3 1-24 0,-2 2-23 0,-1-1-23 16,2 0-36-16,1 0-48 16,0 0-299-16,-4-1 11 0</inkml:trace>
  <inkml:trace contextRef="#ctx0" brushRef="#br0" timeOffset="98252.87">8948 8813 1179 0,'3'-6'-85'0,"-1"5"18"16,-2 1 23-16,3-6 13 0,-3 6 19 0,2-3 11 15,-2 3 12-15,0-4 4 0,0 4 7 16,0 0-4-16,2-6 1 0,-2 6 2 0,0 0 11 15,-4-6-13-15,4 6 0 0,-5-4-6 16,-1 2 0-16,2 1-6 0,0-3 1 0,-3 0 3 16,1 3 3-16,-2-3-9 0,0 0 3 15,-1 0-1-15,1 1 2 0,1-2-6 0,-3 2 7 16,-1-3-3-16,3 2-7 0,-1 1-4 16,-1-3 8-16,4 0-3 0,-5 2 6 0,1-1 2 15,-1-1-12-15,3 2 4 0,-5-2-3 16,0 2 12-16,-2 1-3 0,3 0-3 0,-4-3-6 15,1 4 6-15,-2 0 6 0,0 2-9 16,1-2-3-16,-3 2 1 0,-1 2 3 16,4-2-2-16,-3 0 7 0,0 0-11 0,3 0 8 15,-6 4-1-15,6-3-1 0,-6 4 0 16,4-2-1-16,-1 0-11 0,0 4 7 0,3-4 12 16,-4 3-12-16,0 3 5 0,-2 1-4 15,4-2-8-15,-4 1 8 0,4 1-2 0,3-1 2 16,-4 2 0-16,2-2 5 0,2 1-3 15,2 1-1-15,3 2 8 0,-2 3-2 0,1-4-1 16,3 2 4-16,-5 4-1 0,7-2 0 16,-1 1 3-16,-1 0 14 0,3 5-9 15,-5-1 0-15,6 1 3 0,-2 4-3 16,2-4 3-16,-4 3-4 0,1 1 9 0,6-2 1 16,-6 1 6-16,5 2 3 0,-1-1 3 15,1 0 2-15,2 3-8 0,0 0 5 0,5 8-3 16,-1 1 0-16,4-2 0 0,1-2-1 15,4 0 1-15,-1-2 2 0,4-1-2 0,4-3 5 16,2 1-5-16,3-4 1 0,3 0-1 0,-3-2-2 16,2-5 5-16,0 2-3 0,1-2 3 15,-1-6-2-15,-3-3-3 0,9 0 2 0,-6 1-2 16,3-4-3-16,0-3-1 16,9 3 1-16,5-5-7 0,2 1-2 0,2-2 0 0,2 0-1 15,5-2-2-15,0 1-1 16,14-3 0-16,1-1-5 0,1-1 1 0,2 0-3 15,2 0 5-15,4-1-6 0,-2 3-2 16,1-1 3-16,2 1 4 0,2 4-9 0,-3-5 5 16,1 9-3-16,2-3 1 0,-5 1 5 15,-1 0-3-15,2 1-2 0,-5-1 6 0,2 4 4 16,-3-5 1-16,2 4-2 0,-6-4 4 16,2 1-2-16,4 2-3 0,-16-4 2 0,14 1-4 15,1-1 2-15,-2-1-1 0,3-1 3 16,-1-2-7-16,1 4-4 0,-1-6-1 15,3 1 1-15,-3 0 3 0,3-1 1 0,-5-1-5 16,4-2 3-16,-3 0-3 0,3 2-1 16,-3-5 1-16,0 3 2 0,-4-4-4 0,-1 1-2 15,-1-1 5-15,-3 1 3 0,-5-4-9 16,1 1 2-16,-4-2 4 0,-3-2-4 0,-7 4 0 16,-8-1 0-16,1 0 8 0,-4-2-8 15,-5 4 5-15,-5 1 0 0,-6-2-2 0,-1 1 0 16,0 1 0-16,-2-2 3 0,-5 4-3 15,0-3 1-15,-2 1-1 0,4-2 1 16,-7 2 2-16,2-1-5 0,-4-1-1 0,4 2 1 16,-2 1-1-16,-4-3-1 0,1 1 2 0,-2 0 1 15,-2-1-1-15,2 0-4 16,-3-3 0-16,-4 2 2 0,-3-3-2 0,-3 0 3 16,-6-6-5-16,-4 0 3 0,-4 2 1 0,-3-2-3 15,-1 0 1-15,-9-4 3 0,-4 2-3 16,9 8 1-16,-14-6-3 0,5 2 3 0,4 7-3 15,-2-2 2-15,-10 2-2 0,8 2 1 16,4 5-1-16,-5-2 3 0,3 2 0 0,1 0-6 16,-3 2-8-16,-1 3-2 0,0-1 2 15,-4 1 0-15,-1 0-6 0,-5 1 2 0,0 0-1 16,-2 1-2-16,-13-1-2 0,-4 1 5 16,3-4 0-16,2 4-2 0,-8-1 2 15,9 0-3-15,-6-2-2 0,2 1 5 16,5-2 1-16,2 1 0 0,0-1 4 0,11 3 3 15,-11-4 1-15,10 3-1 0,-10 0 0 16,0-1 2-16,-2 2 3 0,-5-1 1 0,3 0-3 16,0 0-1-16,-2 3 5 0,-1-4-3 15,4 1 0-15,-4 3 4 0,-2-1-7 0,6 1 0 16,8 1-1-16,1-2 4 0,4 2 3 16,0 0-7-16,-2 0 8 0,2 2-4 0,8-1 1 15,-3 1 2-15,5 1-3 0,0 4-1 0,5-2 5 16,6-1-2-16,6 2 1 0,-10 1 0 15,9-2 4-15,5-1-3 0,1 1 0 16,5 0 3-16,-9-1 1 0,2 1-4 16,0 0 3-16,0 2 0 0,3-1-1 0,-4-1 7 15,3 3-5-15,-2-5-1 0,-1 5 5 16,4-4-5-16,1 0 1 0,-5 3 0 0,3 0 2 16,0-3-3-16,2 3 0 0,-2-2 2 15,3-1-4-15,-2 0 3 0,7-1 0 0,1-1 2 16,0 1-2-16,2-3-5 0,0 2 7 15,1 0-2-15,6 0-1 0,-4 0-7 0,1-1-15 16,1 3-16-16,3-3-17 16,-2-1-25-16,6 0-22 0,-6 2-31 0,6-2-24 15,-7 2-84-15,7-2-218 0,0 0 32 0</inkml:trace>
  <inkml:trace contextRef="#ctx0" brushRef="#br0" timeOffset="110481.59">4541 10950 1163 0,'0'0'-66'0,"0"0"28"0,0 0 10 0,0 0 8 0,-8 0 6 16,8 0 16-16,0 0 3 15,0 0 15-15,0 0 9 0,0 0 0 0,0 0 5 16,0 0 2-16,0 0-7 0,0 0 3 16,0 0-1-16,0 0-1 0,-4-1 2 0,4 1 1 15,0 0 5-15,0 0 0 0,0 0 3 16,0 0 1-16,0 0-5 0,0 0-1 0,0 0-1 16,0 0 1-16,0 0 1 0,0 0-3 15,0 0-6-15,12-5-1 0,-7 2 1 0,4 1-6 16,-3-2 1-16,6 0-8 0,1 2 4 15,-1-2 3-15,3 1-10 0,2-1 1 16,1-1-6-16,2 1 4 0,0 0 0 0,2 0 0 16,3-2-3-16,2 5-3 0,5-4 3 15,9 2-2-15,1 1-4 0,5 0 0 0,-1-1 0 16,-2 3 4-16,4-3 0 0,1 3-4 16,-4 0 2-16,4 3-2 0,-3-3-2 0,1 2 3 15,-2-1-2-15,0 1 2 0,-1 0 0 16,0 1 2-16,-6-1-2 0,-5-2-2 0,1 0 3 15,-1 3-1-15,16-3-2 0,-14 1 3 16,-2-1-4-16,-1 0 0 0,4 0 2 0,-4-1-4 16,1 1 9-16,11-3-8 0,-6 3 3 15,-9-2 2-15,5 2-3 0,-5-1 2 0,3-1-2 16,-3 0-1-16,3 2 0 0,-3-2 0 16,-4 2 1-16,1 0-2 0,-6-1 0 15,1 1-1-15,-2 0 1 0,1 0 1 0,-4 0 6 16,-2 0-5-16,3-2-2 0,-2 4 2 15,2-4 0-15,-4 2-3 0,2 2 1 0,-2-2 1 16,2 0 2-16,2 1-3 0,0 1-1 16,0-2 5-16,-2 0-3 0,-1 0 2 0,1 0 0 15,-3 0-2-15,1 2 1 0,-2-2-2 16,-3 0 1-16,2 0 1 0,1 0 1 16,-5 0-1-16,1 2 1 0,-1-2-1 0,-6 0-4 15,10 0 0-15,-5 1 4 0,-5-1-3 16,8 0 4-16,-8 0-4 0,0 0-3 15,12-1 0-15,-12 1-20 0,0 0-23 0,7 0-20 16,-7 0-36-16,0 0-38 0,6 1-65 0,-6-1-292 16,0 0-4-16</inkml:trace>
  <inkml:trace contextRef="#ctx0" brushRef="#br0" timeOffset="112799.72">6866 11685 1224 0,'0'0'-79'0,"0"0"26"0,0 0 13 16,0 0 14-16,0 0 13 0,0 0 4 16,-5-4 17-16,5 4 1 0,0 0 1 0,0 0 3 15,0 0 7-15,0 0 13 0,0 0-5 16,-2-3-1-16,2 3 1 0,0 0 0 0,0 0-2 15,0 0 2-15,0 0-2 0,0 0-8 16,0 0 5-16,0 0-3 0,0 0 0 0,0 0 1 16,0 0-4-16,0 0 2 0,0 0-8 15,0 0 5-15,0 0-2 0,0 0 0 0,0 0-4 16,0 0 5-16,7-4 3 0,-7 4-4 16,5-2-5-16,-5 2-1 0,8-2-1 15,-8 2-1-15,12 0 5 0,-6-2-5 0,4 2 4 16,-1-2 2-16,-1 1-7 0,4-2-2 15,1 1-1-15,-1 1 3 0,3-1-3 0,0 0 1 16,0 0 2-16,4 0 0 0,-1 0-4 16,4 2 2-16,-4-2 0 0,5 2-4 0,-1-1 4 15,-2-1 6-15,4 2-7 0,-6-3-2 16,5 1 2-16,-4 1 1 0,2-1-5 0,-4 2 5 16,-2-2-2-16,2 2 1 0,0-2-1 15,-2 2 0-15,-3-1 1 0,2-4-2 0,1 4 2 16,0 1 4-16,-1-2-5 15,1 0 1-15,0 0 3 0,0-2-6 0,2 2 2 16,-2 0-6-16,-2 1 6 0,2-2 1 16,2 0-3-16,-2 1 1 0,0 0-1 0,2 0 2 15,-5 0 0-15,3 2 1 0,-1-1-5 16,1-2 6-16,-3 2-1 0,3 1-4 0,0-2 4 16,0 0 0-16,2-2-6 0,0 2 7 15,-1 0-2-15,3 0-3 0,4 1 6 0,4-2-4 16,5 0 6-16,-1 3-6 0,13-2 7 15,1 2-9-15,3 2 7 0,1-1-5 0,-6 1 2 16,-1 1-1-16,2 2-2 0,-8-3 4 16,-4 2-2-16,-1 0 3 0,-4 0-4 0,0-1-3 15,-3-1 4-15,-4 2-1 0,0-3 1 0,-4 1-4 16,-3 1 2-16,1-2-6 16,-3 1-9-16,0-2-35 0,-1 2-24 0,0 0-41 15,2-2-50-15,-4 2-270 0,2-2 54 16</inkml:trace>
  <inkml:trace contextRef="#ctx0" brushRef="#br0" timeOffset="115828.65">390 11926 1055 0,'0'0'-81'0,"0"0"21"16,0 0 9-16,0 0 2 0,0 0 13 16,0 0 5-16,0 0 5 0,0 0 13 0,0 0 11 15,0 0 5-15,0 0-1 16,0 0 4-16,0 0-4 0,0 0 9 0,0 0 3 16,0 0 10-16,0 0-11 0,0 0-7 15,0 0 5-15,0 0 3 0,0 0-5 0,0 0-7 16,0 0-24-16,0 0-9 0,0 0-22 15,0 0-27-15,0 0-137 0,0 0 74 0</inkml:trace>
  <inkml:trace contextRef="#ctx0" brushRef="#br0" timeOffset="116544.05">420 11902 569 0,'0'0'5'0,"0"0"17"16,0 0 8-16,0 0 8 0,0 0 11 15,0 0 12-15,0 0 4 0,0 0 6 0,0 0-3 16,0 0 1-16,0 0-12 0,0 0-3 15,0 0-1-15,0 0-6 0,0 0-7 0,0 0-1 16,0 0-3-16,0 0-6 0,0 0-1 16,2 10-5-16,2-4 1 0,0-1-1 0,-2 2 0 15,6 0 1-15,-3 4-6 0,0-2-2 16,3 1-3-16,-2 1 10 0,0-2 8 16,1 0-7-16,1 0 12 0,0-2-3 15,-1 0-1-15,1 0 0 0,1 0 7 0,-4-1-1 16,6-1 2-16,0 1-1 0,-1-3-1 15,3-1 2-15,2-2-3 0,2 0-3 0,1-4-1 16,5-1 1-16,4 0-9 0,12-10-3 16,-2 3-4-16,7-3 1 0,-4-2-1 0,11-8-5 15,-1 0 2-15,-2 1 2 0,4-6-7 16,-3 0 1-16,3-2-4 0,-1-2 1 0,-1 0-4 16,1 0 1-16,-3 1-4 0,0 1-4 15,-4 4-1-15,-9 5-2 0,-3 2-2 16,0 4 3-16,-7 0-4 0,-4 4-4 15,-4 4 0-15,-7 3-3 0,2-1 2 0,-1 0 1 16,-4 2 0-16,-2 1 5 0,2 0-1 16,1 1-4-16,-3-1 0 0,-1 2 3 0,0 0 2 15,2 1-4-15,-6 1 1 0,7-4-6 16,-7 4-19-16,4-5-12 0,-4 5-25 0,4-1-5 16,-4 1-34-16,0 0-36 0,0 0-36 15,0 0-342-15,0 0-29 0</inkml:trace>
  <inkml:trace contextRef="#ctx0" brushRef="#br0" timeOffset="117084.28">325 12114 1346 0,'0'0'-71'0,"0"0"17"0,0 0 2 16,-5 2 5-16,5-2 7 0,0 5 10 0,0-1 2 16,0 1 13-16,0 2 11 0,1 2 9 15,-1 0 6-15,2 3 5 0,3 1 1 0,0 4 6 16,0 0 5-16,3-2-5 0,-1 6 6 16,3-5-1-16,0 4 5 0,5-3-2 0,0 0 5 15,2-2 1-15,3-2 6 16,2-1 5-16,9-1-4 0,1-6 5 0,0-3 1 15,11-4 6-15,6-3-10 0,14-6-2 16,1-5 2-16,6-5-5 0,-1-5 2 0,4 0-10 16,1-3-7-16,14-10 3 0,-1-1-3 15,-2 2-5-15,-19 6 3 0,1 5-4 0,-9-2-4 16,1 2 2-16,-3 1-5 0,-7 1-3 16,-11 9 6-16,-3-4-7 0,-1 4 3 0,-4 1-3 15,-2-1-5-15,-6 2-14 0,-4 5-14 16,-1-2-17-16,0 3-31 0,-4 1-28 0,2-1-37 15,0 1-39-15,-3 1-354 0,-2 0-34 16</inkml:trace>
  <inkml:trace contextRef="#ctx0" brushRef="#br0" timeOffset="143747.54">2818 13616 686 0,'0'0'113'16,"-8"-6"-33"-16,6 4 10 0,2 2-28 0,-6-3 5 16,2 0 3-16,4 3-3 0,-5-5-2 15,5 5 0-15,-2-4-2 0,2 4-3 0,-6-2-5 16,6 2-1-16,-2-3 0 0,2 3-4 15,0 0-4-15,0 0 0 0,-5-4-3 16,5 4 1-16,0 0 2 0,0 0 5 0,0 0-11 16,0 0 1-16,10-3-5 0,-7-3-5 15,2 5-1-15,1-1-3 0,2 1-2 0,3-2 0 16,1-4 2-16,1 3-2 0,1 1-6 16,4-3-1-16,1-1-4 0,-3 4 3 0,6-3-1 15,-2-1-6-15,3 2 2 0,3-1-2 16,1-2-2-16,9 1 4 0,6 1-1 0,0-1 0 15,1 1-4-15,8 0 4 0,2 0-2 16,-3 3-2-16,15-3 1 0,-13 5-1 0,3-1-1 16,4 0-1-16,-3 0 0 15,1 2-1-15,4 0 0 0,10-4-2 0,-12 2 1 16,-2 2 0-16,-1 0-1 0,-1 0 1 16,2-1-3-16,2-1 5 0,-6 2-5 0,2-3 4 15,4 3-3-15,-2-2 2 0,1 2-3 16,-1 0 4-16,5 0-2 0,-7 0-2 0,5-2 2 15,9 2 1-15,-12 2-2 0,-3 0 0 16,2-2 2-16,-1 0-3 0,2 0 0 0,-5 0 1 16,1 0-1-16,-3 5 0 0,-1-4 0 15,-4 3 0-15,0-2 1 0,0 2 1 0,-10-2 0 16,-3 1-2-16,-6 1 0 0,3-2-1 16,-1 1 4-16,-1 1-2 0,-2-1 2 15,-1-1 1-15,-6-1-2 0,5 1-1 0,-6-2 0 16,0 0 0-16,-2 2-2 0,2-2 2 15,-3 0 2-15,0 0-3 0,-1-2 0 16,0 2 5-16,0 0-6 0,-3 0 1 0,1-2 0 16,-3 2 0-16,3-1 0 0,-1 1 0 15,1-2 0-15,-3 2 1 0,3-3 0 0,-3 1 0 16,0 2 3-16,3-2-5 0,-3 0 0 16,-2 2 4-16,1-1-3 0,-7 1 1 0,10-2 0 15,-3 2-1-15,-7 0 1 0,8-2 0 16,-8 2-1-16,8-2-3 0,-8 2 3 0,9 0-1 15,-9 0-3-15,6 0 6 16,-6 0-4-16,0 0-2 0,0 0 4 0,6-2 0 16,-6 2-3-16,0 0 1 0,0 0-1 15,0 0 2-15,5-1 1 0,-5 1-2 0,0 0 1 16,0 0-4-16,0 0 1 0,0 0 0 16,0 0 3-16,0 0-4 0,0 0 0 0,0 0 5 15,0 0 4-15,0 0-10 0,6-2 4 0,-6 2-3 16,0 0 2-16,0 0-1 0,0 0-12 15,0 0 4-15,0 0-9 0,0 0-8 0,0 0-8 16,0 0-20-16,0 0-11 0,0 0-28 16,0 0-21-16,0 0-36 0,0 0-46 0,0 0-389 15,0 0-88-15</inkml:trace>
</inkml:ink>
</file>

<file path=ppt/ink/ink1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2:11.848"/>
    </inkml:context>
    <inkml:brush xml:id="br0">
      <inkml:brushProperty name="width" value="0.05292" units="cm"/>
      <inkml:brushProperty name="height" value="0.05292" units="cm"/>
      <inkml:brushProperty name="color" value="#FF0000"/>
    </inkml:brush>
  </inkml:definitions>
  <inkml:trace contextRef="#ctx0" brushRef="#br0">8121 9320 768 0,'0'0'99'0,"0"-4"-16"16,0 4-24-16,0 0-4 0,0 0-10 15,1-4 6-15,-1 4 5 0,0 0-2 16,0 0 2-16,2-3-4 0,-2 3 3 0,0 0-4 16,9-2-6-16,-9 2 4 0,0 0-4 15,8 2-3-15,-8-2 6 0,0 0-4 0,8 1 4 16,-8-1-2-16,7 0-2 0,-7 0 0 16,6 2-7-16,-6-2-2 0,13 2-4 0,-11 0-2 15,7-2-2-15,-9 0-4 0,16 0 0 16,-10 0-3-16,5 0-3 0,1 0 1 0,1 0-5 15,2 0-1-15,-1 0 0 0,8 0 0 16,-6 0-1-16,6 0-1 0,0-2-1 16,-1 2 1-16,0-2-2 0,2 0 3 15,2 2-3-15,-1-1 0 0,1-1-1 0,-2 2-4 16,2-3 3-16,2 2-1 0,-1-1 1 16,-4 2-1-16,4-2-2 0,0 0-2 0,-4 2 2 15,6-4-1-15,1 2 1 0,-6 0-1 0,4 1-1 16,3-4 0-16,-2 2 0 0,2 1 4 15,14-3-4-15,-4 1 1 0,0 0-1 0,2-2-3 16,-6 2 6-16,3-2 0 0,-2 3-1 16,-9-1-2-16,15-2 3 0,-7 4 0 0,-8 1-4 15,4-1 3-15,0 0-2 0,-3 2 0 16,3 0 3-16,-3 0-2 0,-6 0-3 0,9 0 0 16,-3 0 0-16,-6 2 4 15,7 0-1-15,-10-1 0 0,5-1-2 0,-2 0 0 16,1 2 4-16,-1-2 4 0,0 3-4 15,1-6 3-15,-4 6 4 0,1-3 1 0,2 2-2 16,-7-2 4-16,-1 1 0 0,0-1-3 16,0 0-1-16,0 2 1 0,-3-2 0 0,-2 2-2 15,0 0-2-15,0-2-1 0,-5 0 0 0,2 0-7 16,-7 0-18-16,13 0-21 0,-6 0-35 16,-7 0-33-16,8 1-65 0,-6 2-91 0,-2-3-379 15,3 3-139-15</inkml:trace>
  <inkml:trace contextRef="#ctx0" brushRef="#br0" timeOffset="1636.52">21275 9325 1693 0,'0'0'-33'15,"-10"2"22"-15,10-2 16 0,-7 0-4 0,7 0 3 16,-3 2 8-16,3-2 1 0,0 0 7 16,0 0 6-16,0 0 9 0,-9 2 9 0,9-2 7 15,0 0 5-15,0 0-3 16,0 0-1-16,10 9 0 0,-5-9-2 0,1 3 1 16,0-2 7-16,4 1-1 0,2 0 5 15,0 0-9-15,4 0 0 0,1-2 0 0,3 2-5 16,2 0-2-16,4-2-4 0,3 0 0 15,1 0-6-15,0-2 0 0,-2 2-5 0,4 0-1 16,0 0-6-16,-4 0-3 0,6 0-1 16,-2 0-2-16,-1 0-3 0,1 2-1 0,-2-2-3 15,-2 0 8-15,6 2-12 0,-7-1 9 0,-2-1-8 16,5 0-1-16,-10 2 0 0,3 0 0 16,1 0-2-16,-6 0-1 0,4 2-5 0,-4-4 3 15,2 1 1-15,-1 1 1 0,-1 1-1 16,4-1-1-16,-6 1-1 0,8-1 1 0,-4 0-2 15,1 0 2-15,0 0-1 16,-2-2 2-16,2 2-3 0,-4-1-3 0,-3-1 1 16,1 2-2-16,2-2-2 0,-7 0-1 15,3 0-3-15,-4 0 0 0,1 2-3 0,-2-2-4 16,-1 0-8-16,-2 0-8 0,5 2-17 16,-10-2-22-16,10-2-23 0,-10 2-30 0,8 0-29 15,-8 0-48-15,11 0-81 0,-11 0-375 0,4 2-155 16</inkml:trace>
  <inkml:trace contextRef="#ctx0" brushRef="#br0" timeOffset="3239.73">23355 9356 1611 0,'-2'-4'-108'0,"2"4"30"0,0 0 30 0,0 0 13 15,0 0 23-15,-2-4 8 0,2 4 20 16,0 0 2-16,0 0 17 0,0 0 11 0,-4-4 9 16,4 4 5-16,0 0 7 0,0 0 1 15,0 0 4-15,6-6 3 0,-6 6-4 0,0 0 3 16,0 0-7-16,2-1-1 0,-2 1-5 16,4-4-5-16,-4 4-7 0,7-4-4 15,-7 4-3-15,4-2-4 0,-4 2-4 16,10-2-1-16,-3 1-9 0,0-1 0 0,-2 0 1 15,3 0-8-15,1 0 1 0,2 2-3 0,-1-2-2 16,2 0 2-16,3 0-4 0,2 1 1 16,2-1-6-16,2-1 1 0,0 2-1 0,3-1-4 15,1 2 1-15,4-2-4 0,-3 0 2 16,4 0-1-16,-3 0 0 0,5 0-4 0,-2 2 3 16,-2-2 2-16,0 1 2 0,-1 1-5 15,0 0 1-15,-2-3 1 0,-1 1-3 0,6 2 3 16,-3-3-1-16,-4 1 1 15,2 0 0-15,-4 1-2 0,6-1 9 0,-2 2-4 16,-1-3-3-16,1 0 0 0,-5 1 1 16,3 0 2-16,-1 2 4 0,-3-2-2 0,-3 2 3 15,6 0-1-15,-4-2 1 0,1 2 0 16,-2-2 1-16,-3 2-2 0,5 0-3 0,-1 0 0 16,-1-2 0-16,-1 2-2 0,3 0 1 0,-1 0 2 15,-3 2 0-15,4-2 1 0,-2 2-3 16,-1-2-3-16,-1 2-1 0,7 0 2 0,-5 0 3 15,-3 0-1-15,-2-2-2 0,3 2 2 16,0-1-5-16,-3 2 4 0,1-1-3 0,-1-2-1 16,0 1-6-16,-2 1-2 15,-2-2-10-15,2 0-11 0,-1 0-12 0,-1 0-12 16,1 2-35-16,-1-2-27 0,-2 0-36 16,-6 0-40-16,14 0-79 0,-14 0-336 0,10-2-107 15</inkml:trace>
  <inkml:trace contextRef="#ctx0" brushRef="#br0" timeOffset="5595.05">3671 12276 1524 0,'0'0'-77'0,"0"-5"16"0,0 5 12 16,0 0 2-16,1-5 12 0,-1 5 10 0,3-3 17 16,-3 3 4-16,4-1 2 0,-4 1 9 15,7-4 3-15,-7 4-4 0,4-3 9 16,-4 3-4-16,9-2-2 0,-6 1 3 16,4-1-9-16,1 0 5 0,1 2 5 0,-1-2 6 15,2 0 2-15,0 2 10 0,3-4-5 16,0 4-1-16,0-1 3 0,1 1 8 0,3-2-10 15,0-1 3-15,4 3-2 0,0-2 2 16,2 2 4-16,0 0-11 0,1-1 4 16,-2 1 1-16,1-2-4 0,2 2 0 0,0-1 0 15,0 2-4-15,3-2-1 0,-2 1 3 0,-6 0-7 16,5-2 1-16,0 2-2 0,1 0-1 16,-1 0 0-16,1 0 0 0,-3 2-6 15,-1-4 1-15,1 2 2 0,1 0-1 0,-1-2-5 16,-3 4 3-16,5-4-3 0,-10 2 3 15,7 0-1-15,-4 0 5 0,4 0-4 0,-5-2 7 16,-1 2 2-16,-2 0-1 0,1 0 2 16,0-3 0-16,0 3-2 0,-3 0-1 0,1-1 6 15,-1 1-1-15,-1-2 1 0,-1 0 5 16,-1 2-6-16,-3 0 0 0,3-2 1 0,-3 2 1 16,0-2 0-16,0 2-5 0,-6 0-4 15,13 0 2-15,-13 0-2 0,9 0 0 0,-9 0-3 16,8 0 0-16,-8 0 1 15,9-2 1-15,-9 2-6 0,6-2 2 0,-6 2-3 16,7 0-5-16,-7 0-11 0,0 0-11 16,7 0-8-16,-7 0-20 0,0 0-27 0,6-1-27 15,-6 1-33-15,0 0-46 0,5-2-89 16,-5 2-226-16,2-5-4 0</inkml:trace>
  <inkml:trace contextRef="#ctx0" brushRef="#br0" timeOffset="7975.8">11637 12193 1247 0,'0'0'-53'0,"0"0"12"0,0 0 10 16,0 0 18-16,0 0 5 0,-2-3 7 0,2 3 9 16,0 0 7-16,0 0 4 0,0 0 7 15,0-7 1-15,0 7-3 0,0 0 6 0,0 0 3 16,7-3-1-16,-7 3-1 0,10 0 3 15,-10 0 6-15,11 0 1 0,0 0 2 16,-3-2-2-16,2 0 2 0,5 2-6 0,7 0 8 16,-6 0-2-16,5 2-6 0,2-2 3 15,2 2 0-15,-2-2-4 0,4 0-2 0,0 0-5 16,3 0 2-16,-5 2-3 0,5-4-1 16,-3 2-7-16,3-2-2 0,-1 2 0 0,-4 0-2 15,5 0 0-15,-4-2 0 0,6 2-5 16,2 0 3-16,-5-2-5 0,5 2 1 0,-1 0-1 15,9 2 2-15,-4-2-7 0,8 0 2 0,1 0-2 16,-12 0 1-16,11-2-1 0,-12 2-2 16,-2 0-3-16,-1 0 5 0,3-1-1 0,-6 1-1 15,2 0-3-15,4 0 6 16,-4 1-5-16,-2-1 2 0,-3 0-3 0,2 0 2 16,3 0-3-16,-5 0-2 0,2 4-2 15,-1-6-2-15,-3 2 0 0,2 0 1 0,-4 0 3 16,2 2 0-16,1 0-6 0,-4 0 4 15,3-2 1-15,-4 1 1 0,4-1-4 0,-1 6 7 16,-4-6-5-16,6 1 5 0,-1 0-4 16,-3 1-2-16,5-2 3 0,3 4 1 0,-3-4-1 15,2 1-2-15,0 2-1 0,-1-3 3 0,-1 0 0 16,1 2-1-16,-6-2-1 0,3 0 2 16,1 2-3-16,-6-1-2 0,-1 1 3 15,-4-2 2-15,-1 2-2 0,-2-2-1 16,2 0 6-16,-4 2-1 0,0-2-4 0,1 0 4 15,-9 0-1-15,12 2 0 0,-12-2-1 16,11-2 2-16,-5 2-1 0,-6 0 3 0,0 0-2 16,11 0-2-16,-11 0-5 0,0 0-8 15,8 0-26-15,-8 0-16 0,0 0-35 0,0 0-43 16,6 0-65-16,-6 0-290 0,0 0 2 0</inkml:trace>
  <inkml:trace contextRef="#ctx0" brushRef="#br0" timeOffset="10527.82">11812 12947 1245 0,'-8'1'-48'0,"8"-1"17"0,-5 2 13 0,5-2 9 15,0 0 6-15,0 0 4 0,-6 3 15 0,6-3 13 16,0 0 4-16,0 0 1 16,0 0 3-16,0 0-4 0,0 0 3 0,0 0-1 15,0 0-5-15,0 0 4 0,0 0-4 0,0 0 0 16,16-8 3-16,-11 6-2 0,-5 2-5 16,13-2 1-16,-3 2 0 0,1-2-1 15,2 0-3-15,1 0-3 0,0 2 3 0,1-1-6 16,7-1-3-16,-4 0 1 0,6-1-5 15,-4 1 7-15,3 0 4 0,4 0 3 0,3 2-4 16,-3-2 0-16,5 2-1 0,-2 0 1 16,-2-3-5-16,2 3-3 0,2-2 1 0,-2 2-1 15,0 0-3-15,4 0 2 0,-3-1-3 0,5 1 1 16,-5 0-2-16,6-2-3 16,-7 2 3-16,7 0-5 0,-4 0 3 0,1 2-2 15,-3-2 0-15,13 1 0 0,-9 1 1 16,0-2-3-16,-6 3-2 0,2-1 2 0,11 2 2 15,-7-4-2-15,8 3 1 0,-1 1-1 16,-7-1-1-16,-5-1 1 0,-1 2-2 0,3-2 2 16,-5 0-6-16,2 1 7 0,1 2-4 15,-3-3-2-15,0 0 4 0,1 1-1 0,-6-1-1 16,2 0 0-16,-3 0-2 0,0 0 1 16,-2-1-5-16,0-1 0 0,-3 2-12 0,-1-2-1 15,-3 0-16-15,1 4-11 0,0-4-36 0,-2 0-14 16,-6 0-43-16,6 0-66 0,-2 0-266 15,-4-4 20-15</inkml:trace>
  <inkml:trace contextRef="#ctx0" brushRef="#br0" timeOffset="13115.39">15703 12984 1213 0,'0'0'-61'15,"0"0"13"-15,0 0 8 0,0 0 13 0,0 0 11 16,0 0 1-16,0 0 14 0,0 0 2 15,21-5-1-15,-17 3 4 0,3 2 3 0,1-2-2 16,0 2 6-16,1 0-2 0,-1-4-9 0,2 2 10 16,2 2-2-16,-2-1 1 0,-2-1 2 15,7 0-2-15,-3 2 6 0,5-2-1 0,0 0 4 16,-1 1-3-16,-1 1-1 0,7-2 0 16,-2 2 3-16,3 0-1 0,3-2 2 0,-1 2 0 15,3-2 1-15,-3 2-1 0,5-3 5 16,-2 3 5-16,4 0-9 0,0 3 2 0,-4-3-4 15,4 2-2-15,2-2 5 16,-5 2-5-16,5 0-2 0,8 1 0 0,-5-3 5 16,-4 0-2-16,10 4-3 0,3-2-2 15,-2-1 2-15,0 1-2 0,-9 2-3 0,2-4 0 16,-7 2-1-16,7-2 1 0,6 2-3 16,-6 0 0-16,5 1 1 0,-9 0-1 0,1-1 3 15,-3 0-5-15,1-2-2 0,1 1 3 0,-2-1-1 16,4 0 4-16,6 4-3 0,-3-4-2 15,-7-2 5-15,6 2-6 0,6 2 2 0,-6-4 1 16,-5 2 2-16,15 2 4 0,-6-6 1 16,3 3 2-16,-6 1 1 0,6-2-1 15,4 2 1-15,-9-2 4 0,-6 4-3 16,14-2-2-16,-4 2 6 0,4-2-7 0,-10 0 0 16,-1 0-3-16,-2 0 6 0,-1 0-3 15,11 0 0-15,1 1-1 0,-8 1-3 0,-4-2-2 16,1 2-3-16,12-4 2 0,-2 0-2 15,-8 2 4-15,0 0-4 0,-3 2 2 0,14-4-2 16,-2 4 0-16,-6-2-1 0,2 2 1 0,-1 0-5 16,-8-2 3-16,14 0 4 0,-8 0-5 15,6 0 1-15,-8 2 3 0,-6-2 0 0,2 2-1 16,3-1 1-16,-5 5-1 16,4-10 0-16,-3 4-1 0,3 4 0 0,-2-4 1 15,-1 0-6-15,4 0 7 0,7 1-1 16,-5-1-3-16,-9 0 2 0,4 0-1 0,-2 2 4 15,2-4-2-15,-4 2 2 0,0 0-1 16,1 0-3-16,3 0-1 0,-1 0 3 0,-2 0 2 16,3 0-2-16,-2 0 3 0,-2 0-1 15,7 0 0-15,-4 0 0 0,-2 0-2 0,7 0 3 16,-5 0-3-16,3-1 0 0,-3 1 0 0,1 0-2 16,2 0 2-16,-3 0-1 0,1 0 0 15,0 0-2-15,-4 0 4 0,-4 1-1 0,1-1-1 16,0 0-1-16,-4 0 1 15,4 0 0-15,-4 0-4 0,0 0 2 0,-2 0 0 0,-1-1 4 16,-1-3-3-16,1 4-2 16,-4 0 3-16,1-2 1 0,-5 1-1 0,1 1-1 15,-1-2 0-15,1 0 6 0,-3 2-1 16,0-2-2-16,4 0 2 0,-9 2 1 0,6-2 2 16,-9 2-2-16,10 0-3 0,-10 0 3 15,11 0-3-15,-7-1 1 0,-4 1-1 0,0 0 0 16,10 0-3-16,-10 0 2 0,6 0-2 15,-6 0 2-15,0 0-2 0,0 0-1 0,9 0 2 16,-9 0-3-16,6-2 5 0,-6 2-1 0,0 0-3 16,0 0-1-16,0 0 2 15,0 0 2-15,7-2-1 0,-7 2 0 0,0 0-2 16,0 0 3-16,4-3-2 0,-4 3-1 16,0 0 0-16,0 0-2 0,0 0 3 0,0 0-2 15,0 0 1-15,0 0 0 0,0 0-1 16,0 0 0-16,0 0 1 0,0 0-2 0,0 0 2 15,0 0-1-15,0 0 1 0,0 0 1 16,0 0 0-16,0 0-1 0,0 0-1 0,0 0-1 16,0 0 2-16,0 0 1 0,0 0 1 15,0 0-1-15,0 0 3 0,0 0 0 0,0 0 0 16,0 0 0-16,0 0 1 0,0 0-1 16,0 0-1-16,0 0-2 0,0 0 3 15,0 0-1-15,0 0 0 0,0 0 2 0,0 0-7 16,0 0 5-16,0 0-3 0,0 0 3 15,0 0 0-15,0 0-2 0,0 0 1 0,0 0-2 16,0 0 1-16,0 0 0 0,0 0 1 16,0 0-4-16,0 0 3 0,0 0-2 0,0 0 1 15,0 0 0-15,0 0-1 0,0 0 1 16,0 0-1-16,0 0-2 0,0 0 3 0,0 0-1 16,0 0 2-16,0 0-1 0,0 0 3 15,0 0-5-15,0 0 1 0,0 0 2 0,0 0-2 16,0 0 2-16,0 0-2 0,0 0 3 15,0 0-3-15,0 0 0 0,0 0-1 16,0 0 9-16,0 0-9 0,0 0 0 0,0 0 3 16,0 0-3-16,0 0 4 0,0 0-2 15,0 0-1-15,0 0 1 0,0 0-1 0,0 0 4 16,0 0-2-16,0 0-1 0,0 0 0 16,0 0-3-16,0 0 3 0,0 0 0 0,0 0 1 15,0 0-1-15,0 0 1 0,0 0-1 16,0 0 1-16,0 0 1 0,0 0-1 0,0 0-4 15,0 0 6-15,0 0-2 16,0 0-2-16,0 0 0 0,0 0 3 0,0 0-5 16,0 0 2-16,0 0 2 0,0 0-1 0,0 0 2 15,0 0 0-15,0 0-3 0,0 0 2 16,0 0 2-16,0 0-3 0,0 0-1 0,0 0-2 16,0 0 3-16,0 0-1 0,0 0 2 15,0 0 0-15,0 0-1 0,0 0-2 0,0 0 3 16,0 0 0-16,0 0-2 15,0 0 1-15,0 0-1 0,0 0-2 0,0 0 2 0,0 0 2 16,0 0-1-16,0 0 2 0,0 0-3 16,0 0 0-16,0 0 0 0,0 0 0 0,0 0 1 15,0 0 0-15,0 0 0 16,0 0 1-16,0 0-2 0,0 0 2 0,0 0-3 0,0 0 1 16,0 0 0-16,0 0-1 0,0 0 0 15,0 0 2-15,0 0 0 0,0 0 0 16,0 0-1-16,0 0 2 0,0 0 0 0,0 0 1 15,0 0-1-15,0 0-2 0,0 0-1 16,0 0 2-16,0 0 0 0,0 0 0 0,0 0-1 16,0 0 2-16,0 0 0 0,0 0 0 15,0 0-1-15,0 0-1 0,0 0 0 0,0 0 4 16,0 0-5-16,0 0 1 0,0 0 0 16,0 0 2-16,0 0 1 0,0 0-5 15,0 0 6-15,0 0-2 0,0 0 0 0,0 0 0 16,0 0 2-16,0 0-7 0,0 0 4 15,0 0-2-15,0 0 4 0,0 0-1 0,0 0-1 16,0 0 2-16,0 0-4 0,0 0 1 16,0 0-5-16,0 0 0 0,0 0-13 0,0 0-5 15,0 0-6-15,0 0-13 0,0 0-3 16,0 0-9-16,0 0-21 0,0 0-26 0,0 0-27 16,0 0-44-16,0 0-341 0,0 0-19 15</inkml:trace>
  <inkml:trace contextRef="#ctx0" brushRef="#br0" timeOffset="16891.59">12326 13574 1305 0,'-6'0'-66'0,"6"0"13"0,0 0 10 16,0 0 12-16,-8 0 18 0,8 0 6 0,0 0 7 16,0 0 7-16,0 0 15 0,0 0 8 0,0 0 15 15,0 0 3-15,0 0 13 0,0 0-2 16,0 0 5-16,0 0 4 0,0 0-4 0,0 0 3 15,20-5-6-15,-11 4-1 0,-1-1 3 16,0-3-7-16,7 3-4 0,-2-1-2 0,1 1-8 16,6-2-3-16,-2 2-3 0,1-3-1 15,4 3-7-15,1 1 2 0,3-1-5 0,1-2-4 16,-2 4-6-16,0-2-6 0,2 2-6 16,0-3-17-16,1 1-21 0,1 0-21 15,-5 2-34-15,-2 0-25 0,2 0-32 16,2 0-41-16,-3 2-359 0,-1 0-49 0</inkml:trace>
  <inkml:trace contextRef="#ctx0" brushRef="#br0" timeOffset="18656.43">14981 13541 1328 0,'-10'0'-91'0,"10"0"13"15,0 0 20-15,0 0 12 0,0 0 7 16,0 0 10-16,0 0 6 0,0 0 11 0,0 0 14 16,0 0 5-16,0 0 14 0,0 0-3 15,0 0 3-15,0 0 3 0,0 0 3 0,0 0 9 16,0 0 6-16,0 0-5 0,0 0-5 15,23 0 0-15,-23 0-5 0,0 0 4 0,12 0-9 16,-12 0-1-16,10 0 0 0,-3 0 3 16,1 2 3-16,4-4-1 0,0 4 3 0,3-2 0 15,-1 0-2-15,3 4-3 0,5-3-2 16,2 1-1-16,4 0-4 0,0 2 2 16,-1-3-4-16,13 5-3 0,-3 0-1 15,0-3-1-15,-4 0-1 0,-3 3 2 0,2-5-1 16,0 3-2-16,8 0 0 0,-5-1-2 15,-5-1-3-15,-2 0-1 0,2 3 0 0,2-4 5 16,1 1-6-16,-2 0 5 0,4-1-6 16,6 1 0-16,-3-1 6 0,-7-1-3 0,3 0 2 15,9 4 0-15,-4-3 2 0,-10 1-7 16,5 0 4-16,-3-2-4 0,0 2 2 0,4-2 4 16,-5 0-2-16,17 1-3 0,-12 1 4 15,0-2-3-15,6 2 2 0,-2-2-2 0,6 2 7 16,-8 0-6-16,0-2 4 0,8 1-1 15,4 3 1-15,-5-2 3 0,5-1-6 16,-6-1 7-16,4 2-5 0,-2 0-2 0,4-2 5 16,-3 2-1-16,-2-2-2 0,5 0 1 15,-3 2-4-15,1 1-3 0,0-1 3 0,1 0-1 16,3-2 1-16,-5 1 1 0,3 1 0 16,-6 0-3-16,6-2 6 0,-3 2-3 0,0 2-3 15,-8-4 2-15,6 1 1 0,-3 5-4 16,-1-6 4-16,4 1 0 0,-8 1-2 0,-4-2 0 15,14 2-1-15,-10-2 2 0,-3 0-2 16,1 0 2-16,-1 0-3 0,11 0 4 16,3-2-3-16,-4 4-1 0,2-4 0 0,-1 0 3 15,-4 2-2-15,-9 2-2 0,13-4 8 16,-6 2-9-16,-4-1 4 0,-3 2-3 0,1-1 3 16,-1-1-2-16,0 1-2 0,-1 0 2 15,4 0-2-15,-7 0 4 0,2 0 0 0,-2-2-2 16,3-2 0-16,-1 3 2 0,1-1-7 15,-1 0 3-15,2 0 0 0,3-2 3 0,-4 3 0 16,-2-1-3-16,4-3 4 0,0 3 2 16,-4 2-3-16,2-2 2 0,2 2 1 0,-2-2-2 15,-2-1 1-15,0 1-4 0,1 2-4 16,1-4 6-16,-3 3-3 0,-4-1-1 16,7 2 5-16,-8-2-2 0,3 0 0 15,-1 2 0-15,-3-2 2 0,4 2 2 0,-1-1-7 16,-1-1 0-16,-1 0 3 0,1 0-3 15,1 1 2-15,3-3 2 0,-4 3-1 0,0-1 2 16,0 2-1-16,3-1 1 0,-1 1-5 16,0 1 3-16,-2-2 0 0,2 1 0 0,-2 1-1 15,1-1 3-15,-2-1 1 0,-1 1-4 16,3 1 4-16,-2-1 0 0,-1 0-3 0,1 0-1 16,-5 0-1-16,1 0 4 0,4 2-7 0,-9-2 4 15,4 0-3-15,3 0 3 0,-3 0 0 16,-4 0 0-16,5 0-1 0,-4 0 3 15,3-2 0-15,-2 2 3 0,0 0-5 16,-2 0 3-16,-1 0-1 0,-2 0-5 0,-2 0 5 16,4-1-3-16,-2 1 3 0,0 0 0 15,-4 0 0-15,5-2-4 0,-11 2 2 0,15 0 2 16,-12 0 0-16,-3 0-3 0,12 2 0 16,-12-2-1-16,10-2-3 0,-10 2-6 0,4 0-9 15,-4 0-10-15,9-2-16 0,-9 2-22 16,8 0-36-16,-8 0-53 0,9 0-126 0,-9 0-140 15,8 0 65-15</inkml:trace>
  <inkml:trace contextRef="#ctx0" brushRef="#br0" timeOffset="28120.74">24465 7973 1099 0,'0'0'-14'0,"3"-4"21"0,-3 4-11 15,0 0 4-15,0-3 0 0,0 3 1 0,0 0-3 16,0 0 16-16,0 0-7 0,0 0 18 15,-3 13 8-15,1-6-4 0,1 0-1 0,-1 1-4 16,2 0 5-16,-3-1 2 0,1 0 0 16,-3 4-5-16,5-4 2 0,-2-2-6 0,2 1 8 15,0-1 2-15,0 0 4 0,0 3 9 16,0-5 5-16,0 3 9 0,0-3 7 0,0-3 7 16,7 4 8-16,-2-1 4 0,0-2 2 15,6 0-2-15,0-2-1 0,4-3-2 0,1-2-1 16,8-1-5-16,4-9-9 0,4-2-4 15,3-1-9-15,5-8-4 0,7-7-6 16,-2-3-5-16,7 1-4 0,-2-4-9 0,0 2-6 16,0-2-2-16,2 1-13 0,2-1-16 15,-4 4-18-15,-5 2-16 0,4 6-15 0,-6 2-32 16,-8 7-21-16,-3 3-25 0,-4-2-33 16,4 4-42-16,0 1-137 0,-7 4-217 0,-4-1-67 15</inkml:trace>
  <inkml:trace contextRef="#ctx0" brushRef="#br0" timeOffset="35931.91">14404 8400 1449 0,'-13'11'-71'0,"-2"2"17"0,-7 12 23 15,-3 1 8-15,-10 14 21 0,-2 4 5 0,-1 3 18 16,-4 8 6-16,-10 15 14 0,-3-1-4 16,-1 4 9-16,-5 2-1 0,-6-1 2 0,-5 0 1 15,-1 6 3-15,-1-4 0 0,-1-3-1 16,-5 1-3-16,3-2-4 0,1-6 0 0,-2-2-4 16,7-4-3-16,4-1 0 0,3 0-9 0,14-14 0 15,6-3-3-15,3-3-1 16,2-3-11-16,13-10-3 0,0-2-19 0,7-8-26 15,7-4-16-15,2-1-24 0,0-3-43 16,6-3-47-16,1-3-79 0,3-2-230 0,0 0 17 16</inkml:trace>
  <inkml:trace contextRef="#ctx0" brushRef="#br0" timeOffset="36316.56">15163 8504 1274 0,'-1'-4'-28'15,"1"4"14"-15,0 0 5 0,0 0 13 0,-17 5-7 16,7 3 14-16,-3 3 4 0,-6 4-7 16,-8 10 8-16,-9 11 3 0,-6 4 1 0,-5 8-3 15,-8 21 7-15,-9 3 1 0,-1 5 6 16,-2 1-5-16,0 0 3 0,-4 4 3 16,-3-3-1-16,1 1 6 0,-1-4-4 0,2-5 2 15,5-4-5-15,0-3 1 0,2-2-5 16,5-3-2-16,11-12-3 0,1-6-4 0,6 3-2 15,0-6-4-15,6-3-9 0,9-8-21 16,6-3-35-16,2-7-45 0,7-1-50 0,5-8-109 16,3-1-161-16,2-6 71 0</inkml:trace>
  <inkml:trace contextRef="#ctx0" brushRef="#br0" timeOffset="36695.89">16427 8609 1088 0,'-21'19'-47'0,"-4"2"18"0,-3 6 3 15,-11 10 13-15,-7 5 5 0,-3 2 14 0,-18 14 7 16,0 3 10-16,-2 5 9 0,-7 2-1 16,1-1 0-16,-3 5 2 0,-1 0 4 0,1 0-7 15,0-2 3-15,2 1-1 0,1-4-4 16,1-1-5-16,7-1-2 0,2-4 1 0,3 1-3 15,11-18-3-15,2 1 6 16,5-3-28-16,4-3-16 0,9-5-27 0,9-7-33 16,0-2-42-16,7-9-99 0,10-4-87 15,-5-4 173-15</inkml:trace>
  <inkml:trace contextRef="#ctx0" brushRef="#br0" timeOffset="37050.75">17461 8327 814 0,'-15'14'-39'16,"-5"3"24"-16,-7 10-1 0,-8 7 12 15,-8 7 7-15,-3 4 2 0,-17 16 16 0,-2 3-14 16,-7 8 28-16,-7 3-4 0,-1-2 6 16,-3 6 6-16,-8 1-8 0,3 2 9 0,-2 1-5 15,-4-2-5-15,1-1 0 0,7-7-10 16,4 0 2-16,11-11-20 0,5 6-15 0,16-23-15 15,6-2-25-15,4 1-16 16,0-8-18-16,11 1-26 0,4-11-172 0,4 0 201 16</inkml:trace>
  <inkml:trace contextRef="#ctx0" brushRef="#br0" timeOffset="37467.11">18734 8632 717 0,'-30'26'-28'16,"-10"11"11"-16,-3 4 9 0,-8 9 9 0,-14 11 10 15,-4 5 1-15,-7 3 6 0,3 2 1 16,-7 5 4-16,2 2 9 0,-2-2 3 0,-1 2-4 15,2-2-4-15,-6-5 2 0,8 2-10 16,-3-7 0-16,2 2 4 0,0-2-6 0,7-6-7 16,2 1-1-16,4-3-11 0,14-17-33 15,1-1-17-15,8-2-30 0,6-6-71 0,11-7-77 16,8-8 78-16</inkml:trace>
  <inkml:trace contextRef="#ctx0" brushRef="#br0" timeOffset="37851.89">19573 8656 601 0,'-8'5'-13'0,"0"0"0"16,-3 3 9-16,-5 4 7 0,-2 4-1 0,-9 8 8 15,-6 11 1-15,-8 8 4 0,-2 3 5 16,-19 21 9-16,-5 2 4 0,-1 7-2 0,-11 2 1 15,2 3 0-15,-3 1 2 0,0-3-3 16,-4-3-14-16,7-1 2 0,4-7 2 16,-4-2-4-16,13-4 4 0,3-1-6 0,12-12-9 15,6 0-15-15,1-7-16 0,0-2-28 0,6-4-35 16,12-10-84-16,2-4-40 0,9-4 72 16</inkml:trace>
  <inkml:trace contextRef="#ctx0" brushRef="#br0" timeOffset="38241.98">20320 8836 541 0,'-16'23'-13'16,"-6"0"7"-16,0 5 13 0,-8 13 6 0,-5 3 7 15,-5 2-4-15,-7 6 12 0,-13 18-4 16,-3 1-5-16,-4-1 2 0,3 3 3 16,-3-3 1-16,4-5 0 0,3 2 0 0,-2-3-7 15,15-15 1-15,-2 0 1 0,-1 0-12 16,4-1-18-16,-1-4-17 0,3-2-28 0,4-2-51 16,9-6-111-16,-1-7 74 0</inkml:trace>
  <inkml:trace contextRef="#ctx0" brushRef="#br0" timeOffset="43740.12">11623 15113 577 0,'-8'0'-7'0,"8"0"16"0,0 0 4 0,-5 4 4 0,5-4 9 16,0 0 5-16,-1 3 15 15,1-3 4-15,0 0 3 0,0 0 10 0,0 0 1 0,0 0-4 16,0 0-1-16,-5 4-5 16,5-4 1-16,0 0 1 0,0 0 3 0,0 0 2 15,0 0 3-15,0 0-2 0,6 6 0 16,-6-6-5-16,9 0-4 0,-9 0-3 0,8 3-8 16,-1-3 3-16,1 0-1 0,0 2-9 15,5-2 1-15,0 2-5 0,-3-2 0 16,1 0-2-16,6 0-3 0,-2 1-6 0,1 1 0 15,-2-2-2-15,6 0 0 0,-2 0-5 0,-3 2 3 16,4 0-3-16,2-2-3 0,-4 0 2 16,2 0-4-16,2 2 1 0,1-2-2 0,-5 0-1 15,6 0 0-15,2 0 1 16,-1 0-3-16,-1 0 0 0,4 0-3 0,5 0 3 16,-3 0-2-16,5 0 1 0,-2 0 1 15,-2 0 1-15,7 0 0 0,6 1-1 0,-1 1-1 16,-4 2-2-16,-4-4-1 0,-3 1 0 0,-2-1 1 15,3 4 2-15,-1-4-2 0,-1 2 2 16,-1 0-1-16,1-1-3 0,-1 1 1 0,0 2 2 16,-5-4 2-16,5 3-2 0,-4-3-1 15,1 0 3-15,4 0-6 0,-2 0 4 0,3-3 2 16,1 3-4-16,-1-2 2 0,6 4-3 16,6-6-1-16,-7 4 4 0,-5 0-2 15,1 0 1-15,0 0 1 0,-1-2-2 16,0 2 1-16,1 2-2 0,-1-4 3 0,3 2-2 15,-3 0 3-15,3-1-4 0,-3 1-1 16,3 0 4-16,10-2-4 0,-8 2 0 0,-3-2 2 16,1 2 2-16,-2 0 1 0,-1 0-3 15,0 0-3-15,-1-2 3 0,-1 2 0 0,2 0-3 16,-5 0 2-16,-1 0 1 0,-2 0 0 16,-2 0-1-16,2 2-2 0,1-4 3 0,-4 4 0 15,3-2 0-15,1 0-2 0,-4 0 2 16,5 0-3-16,-2 0 5 0,2 0-6 0,5 0 2 15,-5 0 1-15,5 0 0 16,-5 0 1-16,4 0-5 0,1 0 4 0,-5 0 0 16,7 0-1-16,-4 0 1 0,-4 2-2 15,-1-2 3-15,2 0-4 0,-2 2 5 0,1-2-3 16,-4 0 3-16,3 0-1 0,-1 1-1 16,-2-1 0-16,-1 0-2 0,-1 0 8 0,-3-1-7 15,3 1 4-15,-1-2-1 0,-3 4 9 16,-1-2-9-16,-3-2 1 0,0 2 0 0,1 0-8 15,-4 0 4-15,-2 0 6 0,-5 0-2 0,15 0-4 16,-10 0 2-16,-5 0-1 0,10-2 1 16,-10 2-1-16,9 0 3 0,-9 0-4 0,6-2-10 15,-6 2-14-15,0 0-17 16,10 2-20-16,-10-2-26 0,0 0-30 0,0 0-32 16,9 0-48-16,-9 0-325 0,0 0-28 15</inkml:trace>
  <inkml:trace contextRef="#ctx0" brushRef="#br0" timeOffset="45051.16">11358 15930 1319 0,'0'0'-37'0,"-3"-2"15"0,3 2 17 15,-9-2 8-15,9 2 3 0,0 0 0 0,0 0 5 16,0 0 6-16,-6-2 7 0,6 2 10 16,0 0 7-16,0 0 1 0,0 0 8 15,0 0 1-15,0 0-1 0,21 4-2 0,-13-4-4 16,3 2 2-16,-3 0-5 0,5-2 2 15,1 1 0-15,3-1-6 0,-1 4-2 0,6-4 0 16,1 2 3-16,6-2-5 0,1 0 4 16,1 0-10-16,15-2 1 0,-8 4-4 0,-3-2-2 15,14-2-2-15,-3 2-2 0,3 0-3 16,-4 0-2-16,4-4-1 0,-5 4 2 16,0 0-2-16,3 0-6 0,-10 0-1 0,-6 0-2 15,1 0-7-15,2 0-7 0,-5 0-6 16,0 0-8-16,-4-1-9 0,0 1-15 0,-5-2-18 15,-1 0-15-15,-4 2-24 0,-1 0-33 16,-2-4-39-16,3 3-359 0,-3-3-39 16</inkml:trace>
  <inkml:trace contextRef="#ctx0" brushRef="#br0" timeOffset="46196.59">20576 15933 1381 0,'-6'0'-54'15,"6"0"17"-15,-9 4 1 0,9-4 9 0,0 0 1 16,0 0 9-16,0 0 17 0,-8 0 7 16,8 0 9-16,0 0 6 0,0 0 3 0,0 0-2 15,0 0 6-15,0 0-5 0,0 0-2 16,15 11 4-16,-7-10 1 0,1 1 1 0,4 0-2 15,2 0-1-15,1 1-1 16,7-1-1-16,-2-2 3 0,9 4-4 0,-1-1 3 16,2-1-1-16,9 3 0 0,-4-1-2 15,-7-2-4-15,13 3 0 0,-6-3-1 0,-7 3-2 16,5-3-2-16,-2-2-2 0,-4 2 2 16,6 0-4-16,-4-2 0 0,-1 0-1 0,-3 0 3 15,-4 0-4-15,-1 0-3 0,1 0 2 16,-6 0-1-16,5-2-2 0,-4 2 1 15,-1 0-4-15,-1-2-9 0,2 2-12 0,-2 2-17 16,0-4-21-16,0 2-19 0,-1 0-37 0,-1 2-17 16,-1-2-44-16,1 0-238 0,-5 0 75 15</inkml:trace>
  <inkml:trace contextRef="#ctx0" brushRef="#br0" timeOffset="48308.36">12224 17100 1085 0,'0'0'-6'15,"0"0"11"-15,-11 0 3 0,11 0 8 0,0 0-1 16,-4 2 6-16,4-2 8 0,0 0 13 15,0 0 13-15,-9 2-2 0,9-2 0 0,0 0-4 16,0 0-6-16,0 0 1 16,0 0-2-16,0 0 1 0,24 1 2 0,-16-2-2 15,2 1 0-15,0 0 0 0,5 0-1 16,7-2-3-16,-4 2 0 0,6-2-6 0,1 0-6 16,4 0 1-16,2 0-4 0,12 0 3 15,-8 0-7-15,9 1 0 0,-6 1-3 0,9 0-2 16,-12 1-3-16,-2-1-8 0,11 2-12 15,-6 2-19-15,-9-2-22 0,6 0-31 0,-7 0-22 16,-1 0-51-16,-3-1-54 0,-3 2-301 16,-6-1-12-16</inkml:trace>
  <inkml:trace contextRef="#ctx0" brushRef="#br0" timeOffset="50748.63">18529 17166 1249 0,'0'0'-90'16,"-7"2"21"-16,7-2 16 0,0 0 1 0,0 0 17 16,-8 2 10-16,8-2 2 0,0 0 9 15,-5 2 4-15,5-2 6 0,0 0-1 0,0 0 3 16,0 0 2-16,0 0 11 0,0 0 4 15,0 0 6-15,0 0 9 0,0 0 11 0,0 0 2 16,17 1 7-16,-17-1 4 0,15 0 4 16,-5-1-1-16,1 1 2 0,1 0 2 15,5-2 1-15,-4 2-2 0,4 0-1 16,-2-2-4-16,1 2-5 0,1-2-4 0,2 2-2 16,-3 2-2-16,6-2-9 0,-4 0-3 15,3 0-1-15,0 0-4 0,3 2 0 0,-1 0-3 16,-3-2-2-16,5 1-3 0,2 1 1 15,-1 1-7-15,1 0-2 0,5-1 1 0,0 0 2 16,-5 1-1-16,1 0-3 0,2 0 0 16,0-3-3-16,-1 2-1 0,-1 0 0 0,1 0 2 15,-6-2 0-15,0 2 0 0,2 0 0 16,0-2-4-16,-1 0 2 0,-1 0 0 16,-1 0-2-16,3 0 0 0,-1 2 2 15,1-2-2-15,-4 0 0 0,2 0-1 0,1 1-1 16,-4-1 1-16,3 0 0 0,-2 0 1 15,-3 0-3-15,0 2 2 0,1-4 1 0,-3 4 1 16,8-4 1-16,-6 2-2 0,2 0-5 16,0-1 6-16,-1 1-4 0,2-2 1 0,3 2 2 15,-6 0-2-15,6-2 1 0,-8 2-2 16,8 2 3-16,-4-4-2 0,3 2 2 0,0 0-2 16,1 2 1-16,-1-4 2 0,-1 2-4 15,3 0 0-15,3 2 5 0,-1-2-3 0,-2 0-2 16,2 0 0-16,3 0 1 15,4 0 5-15,-4 0-6 0,-2 0 1 0,4-2-1 16,-2 0 0-16,1 2-1 0,-2 0 1 16,3 0-1-16,-2 0 2 0,-2-2 1 0,2 2 0 15,-1-2-1-15,3 2-1 0,-4-2 2 16,0 1-1-16,-4 1 1 0,6-2-1 0,-4-1 0 16,0 3-1-16,1-1 1 0,-4-1-3 15,4 0 4-15,-2 0 0 0,3 0-4 0,1 1 5 16,-6 1 0-16,0-3-1 0,4 1-3 15,-2 1 3-15,3-1-3 0,-3 2 4 0,2-4-3 16,0 2 2-16,-2 0 2 0,-1 0-1 16,5 1-3-16,-5-1 2 0,-1-1-1 0,2 0-1 15,-3 1-1-15,6 0 4 16,-3 0 1-16,-1 1-4 0,5-4 3 0,-3 5-2 16,1-1 4-16,0-1-2 0,0 0-1 15,0-2-4-15,0 2 5 0,0 0-1 0,-2 0-2 16,1 2-1-16,-1-1 6 0,-2 1-4 15,2-3 0-15,-2 3 4 0,2 0-3 0,-1-2 1 16,-1 2-3-16,0-1 2 0,2 1-1 16,-1-2 1-16,1 2-2 0,-3 0-2 0,3-2 5 15,1 2-2-15,-1 0 1 16,1 0 2-16,-1 0-3 0,-2 0-2 0,-1 2 2 16,3-2 0-16,-1 0-1 0,-5 2 2 15,3-2 2-15,2 1-4 0,-1-1-1 0,-2 2-1 16,0-2 3-16,0 0 2 0,3 3-5 15,-4-2 4-15,-1-1 0 0,2 2-2 0,-1-2 1 16,-2 0 1-16,1 2 1 0,-1-2-2 16,-1 0-1-16,0 0-2 0,2 0 2 0,-2 0-1 15,2 0 3-15,-3 0-3 0,-1 0 1 16,2 0-3-16,0 0 1 0,0-2-2 0,-1 2 1 16,3 0 0-16,2 0 1 15,0-2-1-15,-2 2 4 0,0 0 0 0,0 0-6 0,-3 0 1 16,4 0 3-16,-3 0-4 15,-1 0 3-15,-2 0 5 0,1 0-6 0,0 0 1 16,-2 0 3-16,-3 0-3 0,1 0-4 16,-1 0 5-16,-2-1 2 0,3 1-3 0,-2 0 6 15,-1 0-4-15,-1 0 0 0,1-3 0 16,0 3 3-16,1-2-4 0,-4 2 9 0,4 0-8 16,-9 0-5-16,15-1 3 0,-7 1 1 15,0 0-1-15,4 0 2 0,-4-2-1 0,2 2 0 16,-2 0 1-16,3 0-4 0,-1 0 4 15,-2-2 4-15,2 2-7 0,-10 0 4 0,15 0-3 16,-8-2-1-16,-1 2 3 0,1 0 1 16,-7 0-4-16,8 0 4 0,-8 0 0 0,11 0-3 15,-11 0 2-15,8 0-2 16,-8 0-2-16,6-1-17 0,-6 1-20 0,0 0-25 16,9 0-29-16,-9 0-49 0,0 0-57 15,0 0-303-15,6 1-10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738"/>
    </inkml:context>
    <inkml:brush xml:id="br0">
      <inkml:brushProperty name="width" value="0.05" units="cm"/>
      <inkml:brushProperty name="height" value="0.05" units="cm"/>
      <inkml:brushProperty name="color" value="#E71224"/>
    </inkml:brush>
  </inkml:definitions>
  <inkml:trace contextRef="#ctx0" brushRef="#br0">12 37 6429 0 0,'3'-35'2827'0'0,"-3"34"-1933"0"0,12 20-306 0 0,-6-4-410 0 0,0 0 0 0 0,-1 1-1 0 0,-1 0 1 0 0,0 0 0 0 0,-1 0 0 0 0,-1 0 0 0 0,0 17 0 0 0,0-9-49 0 0,1 49 181 0 0,-3 0-1 0 0,-3 1 0 0 0,-16 87 0 0 0,15-122-199 0 0,-26 160-1973 0 0,26-188 1338 0 0,0-4-1552 0 0</inkml:trace>
</inkml:ink>
</file>

<file path=ppt/ink/ink1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4:39:15.26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22098 8682 360 0,'0'-5'70'0,"0"5"-15"0,0-7 2 0,0 3 2 16,0 4 1-16,-2-5 8 0,2 0-1 15,0 5-7-15,-4-7 13 0,2 6-1 0,2 1 7 16,-5-6 2-16,5 6 2 15,-3-4-5-15,0 2-2 0,3 2-4 0,-6-6-8 16,3 4-5-16,3 2-3 0,-5-6-5 16,0 4 0-16,3-1-4 0,2 3-5 0,-8-5 1 15,2 0 2-15,-1 4-4 0,0-1-2 0,-3-2-1 16,5 2-2-16,-7 0-1 0,2-1 1 16,2 1-5-16,-2-1 1 0,-3 3-4 0,1 0 1 15,-3 3 3-15,0-1 4 0,-4 1-2 16,0-1 2-16,-2 4 0 0,3-1-1 15,-6 3-5-15,3 3-2 0,-8 4-4 0,6 0-4 16,3-1 0-16,-5 4 0 0,-2 3 2 0,0 2-7 16,4 0 4-16,0 1-4 15,-1 1-4-15,6 0 0 0,3-6 2 0,5 1-5 16,1 3 8-16,1-1-7 0,1 1-1 16,4 0-4-16,-4 0 3 0,7-1-1 0,0-1-1 15,2 0-1-15,0-1-1 0,4 3-1 16,5 0 2-16,2-5 0 0,-3 1 4 0,7-1-4 15,-2-6-2-15,3 0 4 0,2-6-2 16,-4 0 0-16,10-4 1 0,-3-2 2 0,6-7-3 16,11 0 0-16,0-5-5 0,0-4 6 0,8-5-2 15,-1-7 0-15,-2-1-1 0,-1-3-2 16,-4-1 5-16,-5-1-4 0,-10 5 0 16,0-1 3-16,2-1-5 0,-9-4 3 15,1 1-2-15,-4-2 3 0,0 0-4 0,-3-2 9 16,-4 2-8-16,-2 1-1 0,1 6-4 15,-3 4 6-15,-4 4-1 0,0 2 3 0,-2 3-1 16,-5 1-2-16,4-1 1 0,-6 3-2 16,-1 2-1-16,-8-3 4 0,3 7-4 0,-9-2 2 15,-1 3 0-15,-5 0-2 0,-10 0-2 16,7 5-1-16,1 1 4 0,1 0-6 0,2 1-17 16,2-1-21-16,5 2-38 0,4 2-43 15,-4-2-53-15,9 2-58 0,8 2-159 0,0-4-210 16,1 1-105-16</inkml:trace>
  <inkml:trace contextRef="#ctx0" brushRef="#br0" timeOffset="893.21">24315 8367 1508 0,'-11'-2'-79'0,"5"2"29"16,-3-1 9-16,3-2 23 0,-1 1 13 0,2 1 24 15,-5 1 14-15,5-2 14 0,-2 2 9 16,-3-2 10-16,2 0 1 0,-3 2 2 15,0 0 1-15,-5 0 6 0,1 4 2 16,-9-1 2-16,-1 3 0 0,3 4-3 0,-11 2-1 16,-2 2-4-16,3 4-3 0,-1 2-5 15,-2 3-4-15,-7 4 3 0,0 2-5 0,2 2-5 16,2-3 3-16,2 4-16 16,3 2-1-16,1 3-4 0,2 0-4 0,8-4 1 0,-1 12-6 15,6-9 0-15,2-1 1 0,0 5-9 16,5 0 0-16,2-1-2 0,3-8 0 0,3-4 4 15,0 4-11-15,6-3 0 0,3 8 3 16,4-3-3-16,1-4-2 0,5-2-6 16,-2-6-1-16,1-6-1 0,3-2-1 0,2-4-3 15,3-1 0-15,3-4-2 0,-2-4 3 16,3-4-1-16,12-6-5 0,5 0 4 0,7-11 8 16,-1-4-7-16,0-5 2 0,-1-1-4 15,-3-4 1-15,-2 0 7 0,-3-6-4 0,0-2-2 16,-4 1 0-16,-5 1 3 0,-1 0 4 15,-5-2 1-15,-10 9 11 0,1-2-9 0,-6 3 8 16,-2-3-1-16,0 2 2 0,-5 5 2 16,-3 5-1-16,-7-2-3 0,-1 1 1 0,0 2-5 15,-9-7 2-15,-7 2-3 16,0 3-5-16,-8 2 4 0,3 3-4 0,-11 2-6 16,-2 6-7-16,-2 3-10 0,2 2-13 15,-1 3-22-15,7 4-26 0,2 2-31 0,5 0-34 16,-2 0-54-16,-9 8-57 0,2-1-143 15,11 0-226-15,0 1-125 0</inkml:trace>
  <inkml:trace contextRef="#ctx0" brushRef="#br0" timeOffset="3545.85">12516 12255 1654 0,'-7'0'-61'16,"7"0"8"-16,-8-2 21 0,8 2-4 0,-9 2 16 15,9-2 10-15,-8-2 5 0,8 2 3 16,0 0 9-16,-13 0 1 0,13 0 3 0,-7 0-5 16,7 0 2-16,-12 0 1 15,6 0-2-15,-3 0 0 0,1 0-2 0,0 2 5 0,-2-2 5 16,-4 0-4-16,2 3 9 0,-2-3 3 16,0 2 2-16,2 0 2 0,-2-2-3 15,0 0 2-15,2 1 4 0,-1 1-5 0,3-2 1 16,-2 0 0-16,4 1 0 0,-4 1-4 15,2 1 3-15,2-6-1 0,8 3-4 0,-15 3 3 16,8-3-5-16,2 2-3 0,5-2-1 16,-11 0 1-16,5 1-1 0,2 1-2 15,-3 0 1-15,3 0 1 0,1 2 1 0,3-4-3 16,-8 5 2-16,6-2-2 0,0 2 6 16,2-1-2-16,-1 3 3 0,1-1 2 0,-3 1 3 15,3 3 3-15,-2 1-1 0,0 4 0 0,0 3 0 16,2 0 0-16,-5 1 5 0,4 4-3 15,1 3 0-15,-5-1 3 0,3 2-7 0,-2 1 4 16,0 10 0-16,0-8-5 16,1-1-1-16,1-3-4 0,-1 3-1 0,-2-4-2 0,3 5-2 15,0-5-3-15,-1 4-2 16,3-3 12-16,-1 1-13 0,1-7 2 0,0 1-2 16,0-1-3-16,0 1 0 0,0 1 8 15,1-6-8-15,-1-2-1 0,3 0-7 0,1 0-3 16,1-1 7-16,-3-4-8 0,1 3 1 15,6-5-3-15,-3 1-2 0,2-2 6 0,3-3-5 16,0 4 2-16,-1-6 5 0,5-1-7 16,2 0 7-16,0 0-1 0,1-1 1 0,4-1 1 15,-4-3 2-15,5 3 1 0,4-3-3 16,-3-1 2-16,-1 1 1 0,2-1 0 0,-2-1 0 16,2 1 0-16,2-2 2 0,5-4 0 15,0 6-6-15,-7-3 4 0,10 0 1 0,0-1 2 16,5 3-1-16,-1-1 0 0,-1 1 5 15,2 2-2-15,-3-2-1 0,8 0 0 16,-2 1 4-16,-1 3 1 0,2-1-4 0,1-1 1 16,-4 1 2-16,1-1-4 0,5 2 0 15,-3-1-2-15,-3-2 1 0,3 1 2 16,-1 1-3-16,1 3 1 0,-2-3-1 0,-7 2-1 16,-3 1 4-16,9-5-4 0,-4 5 2 0,-7-1-1 15,0 0 0-15,4 0-2 0,-5 0 4 0,-2 0 2 16,5-1 3-16,0 3 2 0,-1-2 1 15,0-1 2-15,1 1 0 0,-3 2 5 16,3-4 0-16,0 4 1 0,-7-2-1 16,5 2-2-16,-2 0 0 0,1-1-5 0,-4 1 5 15,5-2-4-15,-5 2-2 0,0 0 5 16,-1 0-8-16,-1 0 2 0,0-4 1 0,-1 4-3 16,-2-1-4-16,0 2 2 0,-3-1-2 15,0 0 1-15,0 0 1 0,-4 0-2 0,0 0 1 16,1 0-1-16,-1 0 0 0,-3-1 0 15,3 1 0-15,-3 0 4 0,2-2-6 0,0 2 5 16,-2 0-2-16,3-2-4 0,-3 0 0 16,0 2 1-16,3 0 1 0,-1-2 4 0,0 1-3 15,-5-1-1-15,1 2 5 0,4-2-2 16,-4 0-2-16,-2 0 2 0,3 2 3 16,-4-3 2-16,2 3 1 0,-1-4-4 0,1 2-3 15,-2 1 0-15,0-1 1 0,4-3 3 16,-6 3-4-16,4-2 0 0,-1 1-3 0,1-1-1 15,-4 1 7-15,4-4-7 0,0 4-2 16,-4-3 7-16,4 0-5 0,-1 1 0 0,1-2 4 16,-4-4-5-16,4 2 0 0,0 0 3 15,-6-3-4-15,6 1-1 0,-3-2 9 0,-3 1-6 16,2-2 0-16,1-4-2 0,1 0 1 16,-4 0-1-16,1 0-1 0,1-1 1 15,1-2 1-15,-2 2 2 0,-2 1-5 0,-4-2 4 16,4 5 0-16,-2-2 8 0,-1-1-13 15,1-2-3-15,-1 1 6 0,-4 0-9 0,1-1-5 16,-3-1 4-16,1-3-4 0,0 1-3 16,-3 2 4-16,3 2-4 0,-3-2 6 0,1 5 0 15,-1 0-1-15,3 1 0 0,0 1 4 16,-4 4-5-16,0-2 0 0,-1 2 6 0,1-1-2 16,2 6 1-16,-3-5 0 0,3 2 4 15,-5 1-2-15,5 4 0 0,-2-3-2 0,2 1 0 16,-2 2 7-16,1-1 0 0,-1 2-5 15,-3 0 7-15,2 0-9 0,-4 2 7 16,0-1-1-16,4 2 0 0,-7-1-3 0,1 0 1 16,3 0 2-16,-8 2 3 0,6 0-2 15,-7-2 2-15,1 2-1 0,-4 0-2 0,3 0 5 16,-2 1-3-16,0 1 0 0,-1-1-1 16,3-1 1-16,0 0-5 0,-4-1 7 0,1-1-1 15,-5 4-2-15,1-2 2 0,-10 1 0 16,1-1 2-16,-5-2-2 0,1 2-2 0,2 0 1 15,-8 0 4-15,7 0-5 0,-5-1 1 16,-1-1 1-16,5 2 3 0,-4-2-3 0,3 5-1 16,2-3 2-16,9 0-1 0,-12-2 2 15,14 1-1-15,-1 1-2 0,-6 2 2 0,5-1-3 16,3-3 5-16,0 2-3 0,3 2 1 16,-5-2-4-16,-8 2 4 0,2 2 3 15,9-4-7-15,-1 0 4 0,3 1-1 0,2-1 0 16,-1 2-3-16,3 1 4 0,-2 0-3 15,2 0 3-15,7-3-5 0,-4 2 1 0,4 0-1 16,-6 1 2-16,6-1 5 0,3-2-1 16,-2 0-6-16,2-1-1 0,0 2-3 0,0 1 2 15,0-2-2-15,3 2 0 0,-3-2-2 16,3 3-4-16,-1-4 2 0,1 3-2 0,-1 0 0 16,3-2 1-16,-3 1-3 15,3-1-4-15,-3 3-2 0,2-2-4 0,3-3-1 16,0 3-1-16,-1-1-3 0,1-2-12 15,3 3-16-15,2-1-20 0,-1-1-34 0,4-1-29 16,-8 0-58-16,8 0-89 0,-7 2-285 16,7-2-74-16</inkml:trace>
  <inkml:trace contextRef="#ctx0" brushRef="#br0" timeOffset="3839.94">8351 14933 1374 0,'-48'53'-168'0,"-12"10"-243"0,-8 1 80 0</inkml:trace>
  <inkml:trace contextRef="#ctx0" brushRef="#br1" timeOffset="10261.09">13111 12066 991 0,'-6'-2'-22'0,"6"2"5"0,-6-4 7 15,6 4 12-15,-8-1 6 0,8 1 9 16,-9-2 11-16,9 2 4 0,-4-2-3 0,4 2 9 16,-11-2 4-16,11 2 6 0,-8-2 1 15,8 2 6-15,-13 0 0 0,5 0 5 0,-3 0-5 16,1-1-2-16,2 4 0 0,-5-3-3 15,1 2-3-15,-8 0-6 0,5 0 0 0,-2-1-8 16,-3 5-2-16,0-3-2 0,0 1-3 16,-3 3-2-16,-4 0-4 0,-10 2-2 0,0 3-1 15,-1 1-3-15,-2 5 0 0,-7 0 0 16,-6 5 0-16,2 0-7 0,-1 2 3 16,1-1-3-16,6 0-2 0,-4 1 1 0,4 3 2 15,10-5-5-15,3 0 3 0,4-1-6 16,0 1 3-16,5 0 1 0,0 1 0 0,6-3-2 15,4-4-1-15,-3 9 0 0,-1 1 0 16,7-2 4-16,-1-1-7 0,-2 5 2 0,0-3 3 16,8-4 0-16,-2 3-2 0,1-4 0 15,-1-2 0-15,5 3 2 0,-1-3-1 0,3-4-2 16,-3 3 0-16,6-4 5 0,0 4-1 16,2-2-6-16,2 0 9 0,-2-1-7 15,3-1 2-15,4 0 0 0,-4-1-1 0,4 3 3 16,3 0-4-16,2-2 1 0,0-1 1 15,-3 2 1-15,5-2-2 0,2 1 0 0,-2-4 1 16,1 2 0-16,10 4-3 0,-5-5 3 16,-1-2-1-16,7 3 3 0,-4-3-6 0,-2-4 6 15,0 3-1-15,1-4 2 0,2 2-4 16,-3-1 4-16,2-1 3 0,-2-2 0 0,-2 0 4 16,4-2 3-16,-2 0 0 0,7 0 2 15,-2-2 6-15,-2 0 1 0,4 0 1 0,8-3-1 16,0-2 1-16,4 2-3 0,-2-3 0 15,2 3 1-15,-2-1 3 0,5 1 0 16,-4-1-6-16,1-2 3 0,3 3-1 0,-4-2-2 16,2 3-3-16,2-5 0 0,-2 4-3 15,5-3-1-15,1 2 1 0,3 1-4 0,-1 0 0 16,1 0 2-16,0 2-1 0,-1 1 0 16,2-2 0-16,-3 4 3 0,3-2-2 0,-3 2-2 15,-3 0 4-15,-1-2 2 0,1 1-2 16,-4-4 3-16,0 2-2 0,-1 1 0 0,-3-3 1 15,-1-3-3-15,-8 4 0 0,-5-2-2 16,8-3 0-16,-5 1 1 0,-5-1 0 0,0 2-4 16,0-2 0-16,-3 2 0 0,-2-2 0 15,2 0 0-15,-4-2 1 0,-5 2 1 16,-1 2 0-16,3-2 0 0,-2-3 1 0,-2 1-1 16,-1 2-4-16,-2-5-1 0,3 3-3 15,-2-2 2-15,-4 1 1 0,4-4-3 0,-3 4 1 16,1-4-2-16,-1-1-1 0,-2 1-1 15,3 0 2-15,-6 0-6 0,1 2 3 0,1 2-3 16,-1-1 3-16,-2-1 1 0,0 3 2 16,-2-3-3-16,-3 1-2 0,2 2-1 0,-6-4-2 15,5 3 4-15,-7 1-2 0,3-2-1 16,0-1 1-16,-5 2 4 0,2 0-2 0,-4-3-2 16,3 3 1-16,-2-2 1 0,-3-1-1 15,-2 1-1-15,1 1-2 0,0-2 4 16,-9-4-6-16,0 2 4 0,4 1-3 0,-5 0 1 15,-3 1 3-15,1-1-4 0,0 0 1 16,2-2 4-16,-4 5 1 0,0-2-9 0,4 1 4 16,-9 2 2-16,4-2-3 0,-3 1-1 15,-4 0 1-15,2 0-2 0,-2 1-1 0,-2 1 1 16,1-2 2-16,-3 1 2 0,-11-4-2 16,9 5 0-16,2 0 1 0,-5 3 0 0,-9-7 3 15,9 8-2-15,4 0-3 0,-4 0 4 16,3 3-3-16,-3 1 1 0,-1 1 4 0,5-2-3 15,-7 4 2-15,4 0-2 16,2 4 0-16,-4-2 0 0,4 3 2 0,-5-1 0 0,3 6 2 16,0-1-4-16,-3 2 2 15,8 0 1-15,-6 0 2 0,8 3-3 0,1-4 0 16,-1 3 3-16,6 1-2 0,4 1 2 0,-1-1-5 16,10-5-16-16,2 0-25 0,0 3-19 15,8-3-27-15,-1 3-26 0,1-2-40 0,2 2-38 16,2 0-91-16,-2-4-276 0,7 2-66 15</inkml:trace>
  <inkml:trace contextRef="#ctx0" brushRef="#br1" timeOffset="12353.61">13621 15229 1405 0,'-10'-5'-101'0,"-2"-2"7"0,0 2 10 16,0 2 8-16,-1 2 15 0,1-6 18 16,-3 3-1-16,0 1 12 0,-6-3 1 0,4-1-1 15,-1 4 6-15,-3-1 12 0,-5-3 2 16,6 2 4-16,-5-1 14 0,3 3 20 0,-1-4-4 15,-2 1 11-15,3 1-8 0,0 0-6 16,-1 1 2-16,2 0 3 0,2 1 1 16,-2-3-7-16,-2 3 3 0,4 1 6 15,-4 0-4-15,2 1-3 0,-1-1 3 0,0 0-9 16,1 0 4-16,-2 2 8 0,0-2-16 16,2 2-2-16,-3 2 5 0,-1-2-2 0,5 2-4 15,-3-2-3-15,-1 4 8 0,1-3-3 16,3 1-4-16,-4 0 3 0,-1 5-2 0,2-4-2 15,3 3 0-15,-4-2 0 0,-1-1-2 16,0 2-1-16,2 3 9 0,-7-1 5 0,-4 2 0 16,6 1 1-16,2-6 10 0,-12 7-10 15,10-3 0-15,3 0 5 0,0 0-9 16,5 1 0-16,-3 0-2 0,-3 0 11 16,5 2 7-16,1 0-7 0,-2-2-1 0,4 3 4 15,1-1-9-15,-2 0 4 0,1 3-5 16,5-4-3-16,-2 3 4 0,0 3-3 0,3-5 2 15,-3 5-4-15,5-4 2 0,-3 3 0 16,-1-1-5-16,2 1 1 0,4 0 4 0,0-1-8 16,-1 1 4-16,3 0 0 0,-3-1 2 15,3 4-4-15,-1-1 2 0,4-2-3 0,-6 6 3 16,6-2 0-16,-4 0 2 16,2 3 0-16,-1-1-2 0,2-2-1 0,2 0 3 0,-1 2-9 15,3-3 10-15,0 3-5 16,0-2 3-16,3 2-5 0,-1-2 7 0,2 0-9 15,2 1 6-15,-1 0-3 0,2-4-4 16,-2 2 9-16,3-4-5 0,4 2 6 0,-4-3-3 16,4-1 2-16,1 0-2 0,4 1-2 15,-3-4 2-15,5 2 3 0,5-4-3 0,-8 0 4 16,5-3-4-16,4 1 1 0,3 0-1 16,1 0 3-16,1-3-6 0,1 0 1 0,3-2-1 15,-4 0 4-15,19-2-2 0,-5 0-2 16,-2 1-3-16,2-1 3 0,1-2 4 0,-2-1-7 15,-3 1 5-15,2 1-3 0,0-4 7 16,6 3 9-16,-6-3 2 0,7 0 5 16,-1 2 2-16,0 1 0 0,3-5-3 0,-3 2 2 15,2 2 3-15,1-1-2 0,2 3 1 16,1-3-2-16,11 1 2 0,-10 1-4 0,1 1 1 16,8-3 2-16,4 3-4 0,-2-6 2 15,-12 5-2-15,0 1 3 0,1-1-4 0,12-1 1 16,0-1-2-16,-2-1-1 0,-8 4 4 15,10-2-1-15,5-1 2 0,-7 3 0 0,0-3 0 16,-11 2 3-16,9-2 0 0,-6 2 0 16,-5-1 1-16,3 1 0 0,8-5-5 15,-11 5 4-15,-1-4 0 0,-1 1-3 16,-4-1 1-16,-2-1-2 0,3 0 1 0,-7-1-1 16,-3-3-2-16,-6 4 4 0,-4 1 0 15,-3 0-4-15,-3-2 11 0,-4 3-1 0,0-1 2 16,-2-3-7-16,-3 3 11 0,1-3-14 15,-1 0 3-15,-4 2-7 0,3-3 3 0,-2 1-3 16,-6 0-8-16,6 1 0 16,-3-3 2-16,1 2-3 0,-4-3 5 0,2-1-12 0,2 3 3 15,-4-2 1-15,-1 0-1 0,1 1 0 16,1-1-6-16,-4 0-1 0,0 0 3 0,-2 2-1 16,0-4-3-16,-3-1 4 15,-1 2-9-15,-1-2 6 0,-3-4-5 0,0 4 4 16,-3-1-6-16,-6-9 5 0,1 4-8 15,-6 1 5-15,-1-3 4 0,0 2 0 0,-2 3-3 16,-3-3-3-16,-1 0 2 0,-5 0 3 16,-5-6 0-16,-6 6-2 0,0-3-5 0,-1-1 8 15,3-2-6-15,-9 5 4 0,7-2-2 16,-1 1-1-16,-7 3 2 0,5-2-2 0,-5 4 2 16,3 1 2-16,-2 2-1 0,2 2 6 15,6 1-6-15,2 5 0 0,-1 2 0 0,-7-1-1 16,7 2 2-16,-8-1-4 0,1 1 2 15,-3 2 6-15,-2 3-6 0,0-1 1 0,-1-1 0 16,-13 3-9-16,1 3-4 16,13-3-7-16,1 2-3 0,-13 1-8 0,2 3 0 15,12-4-2-15,-8 5-1 0,2 1-1 16,11 0 4-16,2-1 0 0,-3 0-2 0,-5 8 3 16,-1 1 2-16,10-7 5 0,-7 8 6 15,10-5-5-15,-5-1 5 0,7 4-2 0,1-1-2 16,-1-1 5-16,2 0-1 0,0 0 0 15,4 2 6-15,5-1-1 0,4-3 2 0,3 0-2 16,3-2-4-16,2 1 5 0,1 1-13 16,3-3-3-16,3 2-4 0,1-3-10 0,1 1-10 15,-1-3-8-15,5 2-22 0,-3 2-15 16,1-2-22-16,1-2-32 0,1 1-38 0,2-1-38 16,1-1-420-16,3 1-144 0</inkml:trace>
  <inkml:trace contextRef="#ctx0" brushRef="#br1" timeOffset="13212.82">12439 15617 1599 0,'-3'-2'-98'0,"-4"0"17"0,2 0 10 0,5 2 6 15,0 0 14-15,-8-2 13 0,8 2 11 0,0 0 19 16,0 0 2-16,0 0 3 15,0 0 11-15,18 6-4 0,-11-2 6 0,6-2-3 16,2 1 0-16,4 1 17 0,-1 0 2 16,6-2 7-16,1 1 7 0,4 0 7 0,3-1 3 15,12-1 5-15,2 3 6 0,0-4 3 16,2 2 11-16,7 2-1 0,2-2 2 0,2 0 4 16,9 1-7-16,6-1 4 0,-1 4-11 15,7-3-4-15,0 2-3 0,4 0-4 0,6 5-8 16,-1-3-6-16,1 2-1 0,25 5-8 15,-22-3-5-15,18 4 2 0,-19-2-4 16,-1 0-10-16,-6 1-12 0,0-2-16 16,-6-1-15-16,-6 2-20 0,-8-1-31 0,-6-3-25 15,-21 0-38-15,-8-2-20 0,-11-1-4 16,-4 0-3-16,-5-4-3 0,-7 2-325 0,0-2-2 16</inkml:trace>
  <inkml:trace contextRef="#ctx0" brushRef="#br1" timeOffset="13669.3">12250 15781 1328 0,'-10'-1'3'0,"6"-3"9"0,-2 4 2 16,6 0-9-16,-6-1 2 0,6 1-4 15,0 0 1-15,0 0 6 0,0 0 4 0,14-7 4 16,-3 6 1-16,4-1-6 0,1-1 4 15,9 1 8-15,2 1 2 0,5 1 9 16,16-2 2-16,3 0 7 0,2-2 0 0,1 2 2 16,19 0-2-16,2 1-1 0,5-4 1 15,1 3 3-15,0 2-4 0,3-2 0 0,2 2 0 16,2 2 2-16,7 3-3 0,-5-2-3 16,4 1-4-16,-4 2-5 0,1 2-2 0,-3-2-2 15,-4-1-2-15,-4 0-6 0,-7 3-14 16,1-4-16-16,-19-1-28 0,-3 0-28 0,-4 0-33 15,-2-3-23-15,-10 0-23 0,-7 0-32 16,-4-1-44-16,-4 1-275 0,1-2-1 16</inkml:trace>
  <inkml:trace contextRef="#ctx0" brushRef="#br1" timeOffset="15268.58">12412 13072 1204 0,'0'0'-92'16,"-8"0"16"-16,8 0 21 0,0 0 11 16,0 0 19-16,0 0 12 0,0 0 15 0,0 0 19 15,0 0 5-15,0 0 19 0,20 3 9 16,-8-3 5-16,-2-2 5 0,5 2 9 0,2 0-1 16,3-1 6-16,5-1-1 0,7 0 2 15,8-4 0-15,3 2-4 0,4-2-6 0,3 2-1 16,3-2-7-16,12 0-7 0,2-2-7 15,0 3-2-15,0-3-1 0,5 3-5 0,1-2-7 16,-1 4-2-16,2-1-4 16,-4 2-3-16,2-1-3 0,-13 1-1 0,9 0-2 15,-13-2 1-15,0 2-2 0,-3 2-8 16,1-2-8-16,-1 2-8 0,-1-4-11 0,-5 4-10 16,-9 0-8-16,-5 0-10 0,1-4-15 15,-3 2-10-15,-1 1-14 0,-6-1-18 0,-1 2-15 16,-4-2-18-16,-3 0-16 0,-5 2-11 15,4 0-279-15,-6 0 48 0</inkml:trace>
  <inkml:trace contextRef="#ctx0" brushRef="#br1" timeOffset="15729.32">12344 13404 1084 0,'-7'2'-72'0,"4"1"16"0,3-3 15 0,0 0 18 15,0 0 13-15,0 0 16 16,0 0 21-16,18 0 8 0,-11-3 11 0,8 1-1 16,2 0 5-16,4-1 3 0,6-1 8 15,13-3 9-15,0-1 1 0,7-2-2 0,-2 3 2 16,4-5-2-16,14 2 0 0,-1 0-3 16,0-3-3-16,3-3 1 0,2 5-7 0,2-2 0 15,1 1-1-15,-2 1-2 0,-1 0-7 16,3-1-6-16,-1 1-1 0,3 1-6 0,-4-1-1 15,-1 2-3-15,-3 0-3 0,-3-1-5 16,1-1-2-16,0 1-2 0,-12 2-3 16,0 1-4-16,1 1-8 0,-3-1-14 0,0-1-13 15,-4 0-15-15,-4 1-18 0,-10 1-19 16,-5 3-17-16,-5-2-26 0,-6 4-16 0,-1-1-18 16,-5 1-28-16,0-1-327 0,-4 2-14 15</inkml:trace>
  <inkml:trace contextRef="#ctx0" brushRef="#br1" timeOffset="24164.31">22279 7903 1315 0,'0'0'-55'0,"2"-6"14"16,-2 6 12-16,2-4 12 0,-2 4 21 15,0-3 13-15,0 3 3 0,0 0 13 0,0 0 3 16,0 0 3-16,0 0 3 0,0 0 0 16,0 0 0-16,0 0 1 0,-4-4-2 0,4 4-3 15,0 0 1-15,0 0-6 0,-11 0-1 16,11 0-3-16,-11 4-5 0,11-4-1 16,-12 1-2-16,6 4-3 0,-4-2 0 0,-2 2-1 15,2 2-1-15,0 0-5 0,-1 0 2 16,-1 3-1-16,-1 1 7 0,2 0-10 0,-3 3 3 15,2 1-1-15,-2 0-1 0,2 0 0 16,6-2 0-16,-2 4 0 0,-1-2 4 0,3 1-4 16,2-2-2-16,-1 2-3 0,7-3 2 15,-2 1 5-15,3 0-3 0,1 2-1 0,0-2 1 16,2-3 0-16,0 2-1 0,7-1 0 16,-2-3 1-16,2 0-1 0,-1-2 3 15,4-2-1-15,-1-3 0 0,2 0-1 0,0-2 0 16,1-4 3-16,4 1-3 0,-4-3 6 15,4-1 0-15,-2-3 4 0,0 1 2 0,-1-4 0 16,-3 1 2-16,1-6 1 0,-7 4 2 16,0-4-4-16,2 0 3 0,-6-3-4 0,0-1-1 15,-2 3-2-15,-4 0-2 0,2 0-1 16,-2 1 0-16,0 4-4 0,-2 1 0 0,1 1-2 16,-4 1-4-16,-2 2-1 0,2 0 0 15,-5 1-3-15,0 0-4 0,0 3-12 0,-3 0-12 16,-1 2-15-16,-3 3-17 0,1 0-27 15,-1 0-32-15,-6 2-28 0,3 1-44 0,1 2-80 16,4 0-263-16,3-1-36 16</inkml:trace>
  <inkml:trace contextRef="#ctx0" brushRef="#br1" timeOffset="24917.76">23848 7877 1330 0,'0'0'-60'0,"-8"-2"21"16,8 2 16-16,-5-3 24 0,5 3 12 15,0 0-1-15,-7-2 9 0,7 2 7 0,0 0 7 16,-8-2 4-16,8 2-7 0,0 0 4 16,-13 2-4-16,6-2-3 0,7 0 4 0,-12 5-2 15,5-2-6-15,-1-1 3 0,0 2-3 16,-4 2 2-16,2 0 2 0,0-1-3 0,-3 5-2 15,1 1-5-15,-1-1 3 0,1 3 3 16,-1-1-8-16,-1 4 6 0,1 0-6 16,4 0 2-16,-4-3 1 0,8 4-3 15,-4-2 0-15,3-1 3 0,-1 4 1 0,4-5-5 16,0 1 3-16,1 0-2 0,0-3-2 16,4 1 2-16,0 2-2 0,3-6 2 0,-2 4 0 15,4-3-2-15,1 0 5 0,2-5-6 0,2 3-2 16,-2-4 2-16,5-1-3 0,-3-2 1 15,3 0-2-15,0-2 0 0,-1-1 4 0,3-1-3 16,4-3-2-16,-2-4 2 0,2 2-1 16,0-3 2-16,6-4 1 0,-6 0 4 0,-7 2 2 15,1-1 0-15,0-1 5 0,-5-3-5 16,3-3-1-16,-4 3-3 0,-3-3 2 16,3 4-5-16,-6 4-4 0,-1-2 2 15,1 2-4-15,-6 1-2 0,3 1-5 0,-2-2-4 16,-4 5-9-16,-2 2-13 0,-3 1-21 15,-4 4-18-15,0 2-39 0,-5 0-41 0,-1 4-54 16,-3 1-123-16,2 5-206 0,1-2-33 16</inkml:trace>
  <inkml:trace contextRef="#ctx0" brushRef="#br1" timeOffset="26761.27">6532 7009 1441 0,'1'-6'-9'0,"4"1"27"0,-3 1 21 16,3 0 13-16,-5 4 12 0,1-3 7 0,-1 3 6 16,2-5 2-16,-2 5 4 0,2-3-6 15,-2 3-1-15,0 0-6 0,0-4-3 0,0 4-11 16,0 0-3-16,0 0-6 0,0 0-3 16,-12 12-7-16,4 1-3 0,-5 5-3 0,-8 11-3 15,2 5-2-15,-10 10-2 16,1 4-3-16,-1 2 0 0,-1-2-2 0,1 6-3 15,4-3 2-15,2-4-6 0,3 0 2 16,7-10-1-16,1-3-5 0,0-2 3 0,8-4-5 16,4-6 3-16,-2-5-3 0,6-2-1 15,-2-1 0-15,5-3-2 0,3-4 3 0,2-1-8 16,3-4-6-16,8-4-2 0,15-6-9 16,0-3 6-16,10-12-2 0,0 0 3 0,-4-4 1 15,3-6-3-15,-7 1 3 0,-5 0 0 16,-2-4 4-16,-6 5 0 0,-7 1 0 0,-5-8 3 15,0 9 5-15,-7 1 1 0,1 10 0 16,-8-1 0-16,1 1 4 0,-2 2-2 16,0 3 0-16,-2 0 0 0,-4 0-3 15,-1 4-2-15,-1-3-1 0,-4 2 0 0,-3 5-2 16,0-1-5-16,-3 3-9 0,-6 1-10 16,4 2-8-16,-3 2-12 0,-3 0-16 0,-2-1-13 15,2 3-21-15,2-2-15 0,4 0-25 16,5 0-37-16,0-1-38 0,3 3-341 0,5-1-55 15</inkml:trace>
  <inkml:trace contextRef="#ctx0" brushRef="#br1" timeOffset="27129.23">6978 7112 1589 0,'0'0'42'0,"0"-5"20"16,0 5 17-16,5-3 7 0,-5 3 11 15,0 0-2-15,2-4 3 0,-2 4-6 16,0 0-6-16,0 0-8 0,0 0-11 15,0 0-7-15,0 0-2 0,13 12-5 0,-5-3-5 16,4 4-6-16,5 4-1 0,6 5-4 16,2 5-5-16,0 0 4 0,3 3-8 0,-3-3-2 15,2 0 2-15,0 2-5 0,1-3-12 16,-1-3-19-16,0 0-16 0,-2-3-17 0,-1 1-17 16,-3-6-21-16,-6-2-29 0,-1-4-24 15,-3 1-36-15,1-3-23 0,-4 0-38 0,4-4-437 16,-7-1-160-16</inkml:trace>
  <inkml:trace contextRef="#ctx0" brushRef="#br1" timeOffset="27425.19">7369 6975 1843 0,'-7'-3'1'0,"7"3"16"16,-8-3 11-16,8 3-4 0,0 0 2 16,-8 3-4-16,2-2 2 0,0 5 3 0,-6 5 6 15,0 7-2-15,-3 10 6 16,-5 4 0-16,-8 12 4 0,-1-1 2 0,-1 4-5 0,-3 2-1 16,-1 0-2-16,-6-3 0 15,5 4-3-15,2-2-1 0,-6-2-6 0,4 2-3 16,3-3-3-16,-1-1 1 0,3-4-2 15,1-3-15-15,10-7-27 0,4-7-36 0,5-4-42 16,1-6-52-16,3 0-53 0,4-5-110 16,0 0-256-16,4-4-75 0</inkml:trace>
  <inkml:trace contextRef="#ctx0" brushRef="#br1" timeOffset="27943.71">8089 6920 1523 0,'-2'-2'-39'15,"2"2"19"-15,-6-6 12 16,-1 5 0-16,7 1 8 0,-12 0 6 0,12 0 4 16,-18 6 8-16,6 1 6 0,-1 2-2 15,1 3-5-15,-3 3 7 0,-8 10-6 0,3 4 5 16,-6 4-2-16,5 1 5 0,-4 11 0 16,0 0 1-16,1 1 0 0,10-8 2 0,-5-1-2 15,7 1 1-15,1-4-5 0,2 0 0 16,6-6 2-16,-2-3-4 0,5-6-2 0,2 1 4 15,2-3-2-15,3 1-2 0,1-5-1 0,3-2-2 16,2-3 1-16,1-5-4 0,2-3 2 16,8-1-1-16,1-7-4 0,8-5 2 0,5-4-4 15,-2-4-1-15,4-9-2 16,-2-5 2-16,-5 0 0 0,-6-5 1 0,0 1 1 16,-1-4-5-16,-5-1-2 0,-6 6 6 15,-5-1-2-15,0 3-3 0,-3 4-1 0,-4 7 2 16,-2 3-2-16,-1 1 3 0,0 2-2 15,-4-1-3-15,-5 5-2 0,1 2-5 0,-4 2-5 16,-3 1-18-16,-2 1-15 0,0 5-22 16,-4 2-24-16,1 2-30 0,-4 2-37 0,3 2-41 15,2 0-301-15,4 0-4 0</inkml:trace>
  <inkml:trace contextRef="#ctx0" brushRef="#br1" timeOffset="28465.37">8630 6932 1314 0,'0'0'4'0,"0"0"28"0,0 0 14 0,0 0 4 15,0 0-1-15,0 0 2 0,-18-6 5 16,18 6 0-16,0 0-4 0,-10 6-6 0,10-6-2 16,-7 5-5-16,2 3-1 15,-3 1-2-15,0 4-6 0,-3 5 0 0,-2 3-4 16,3-1 1-16,-5 12-1 0,0 1 0 16,3 1-7-16,4-2 3 0,0-4-1 0,1-4-2 15,2 0-1-15,2-2 0 0,1 0-2 16,-1-1-1-16,6 0-1 0,-3-1 0 0,4-4-3 15,-3-2 1-15,4 2 2 0,2-5-1 16,-4 0 2-16,6-4-2 0,2 0 0 0,-1-2 0 16,0-1-1-16,5-4-2 15,0-2-3-15,4-2 2 0,2-3-4 0,4-2-3 16,6-8-8-16,1 0-11 0,-5-4-2 16,0-4-2-16,-1-3 3 0,-1-1-3 0,-4-1 1 15,-2-2 3-15,-3 1 2 0,-1-3-2 16,-4 2 3-16,-7 4 1 0,5 4 5 0,-9 4 0 15,0-2 0-15,-3 4 0 0,-1-1 4 16,-1 2-4-16,-5 1 3 0,2 3 3 0,-5 2-1 16,-4 1-4-16,0 5-2 0,-3-3-9 15,-2 6-25-15,-1 1-17 0,-2 1-38 0,-2 1-50 16,-3 3-71-16,5 4-308 0,0-5-31 16</inkml:trace>
</inkml:ink>
</file>

<file path=ppt/ink/ink1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5:07.633"/>
    </inkml:context>
    <inkml:brush xml:id="br0">
      <inkml:brushProperty name="width" value="0.05292" units="cm"/>
      <inkml:brushProperty name="height" value="0.05292" units="cm"/>
      <inkml:brushProperty name="color" value="#FF0000"/>
    </inkml:brush>
  </inkml:definitions>
  <inkml:trace contextRef="#ctx0" brushRef="#br0">21124 9711 354 0,'-6'0'97'0,"-3"0"-5"0,9 0-2 0,-12-2-15 16,12 2 4-16,-11 0-6 0,11 0 0 15,-5 0 0-15,5 0 5 0,-9-1 1 16,9 1-3-16,0 0-2 0,-8 0 3 0,8 0-3 0,0 0-2 16,-10 1 3-16,10-1-5 15,0 0-1-15,0 0-8 0,-3 0 0 0,3 0-2 16,0 0-15-16,-7 2 1 0,7-2-7 15,0 0-2-15,0 0-5 0,0 0 1 0,20 2-9 16,-10-2 2-16,7 0-2 0,1 2-2 16,8-2-6-16,1 1 1 0,4-2-1 0,1 1-2 15,12 0-1-15,-5 0-1 0,6-2 0 16,5 0-1-16,-1 0-1 0,1 1 0 0,-2 1-4 16,3 0 0-16,-1 1 1 0,-4-2-1 15,3-3 0-15,-4 2-2 0,0 4 3 16,-8-2-4-16,0 0 2 0,-7 0 0 0,5 4-2 15,-5-3 0-15,-2 1 1 0,-3-2-3 16,1 2-12-16,-6 0-19 0,-2-2-21 0,-3 0-28 16,0 0-39-16,0 0-42 0,2 0-112 15,-4 0-303-15,-1 0-78 0</inkml:trace>
  <inkml:trace contextRef="#ctx0" brushRef="#br0" timeOffset="1180.32">21597 9528 1462 0,'5'0'-86'0,"-5"0"17"15,0 0 17-15,5-4 11 0,-5 4 5 0,7-2 8 16,-7 2 10-16,5-2 4 0,2 0 8 16,-1 2-3-16,3-1-1 0,1 1 14 0,5-2 8 15,-2 2 0-15,4 0 7 0,-1 0 6 16,7 0 4-16,3 0 2 0,4 0-8 0,10 2 0 15,7-1 4-15,-2 1-5 0,2 2 0 16,1 0-1-16,3-3-6 0,-1-1-3 16,-2 4 1-16,2-1 2 0,1 0-3 0,-3 2-6 15,0 0 3-15,1-2 2 0,-3 3-1 16,-4-1-2-16,-6-1 1 0,5 2-4 0,-4-4-9 16,-8 2-15-16,0-2-27 0,-5-2-34 15,3 0-37-15,-2 4-91 0,-7-4-137 0,4 0 140 16</inkml:trace>
  <inkml:trace contextRef="#ctx0" brushRef="#br0" timeOffset="1700.61">24233 9681 1008 0,'-11'-2'23'16,"0"0"12"-16,3 0 16 0,2-3 9 0,2 5 10 16,4 0 5-16,-9-3 7 0,9 3-13 15,-6-2-1-15,6 2-6 0,-4-2-7 0,4 2-9 16,0 0-5-16,0 0-1 0,0 0-8 15,0 0-5-15,0 0-1 0,15-2-1 16,-5 2-4-16,2 0-2 0,1 0-1 16,6 2-2-16,-2-4-3 0,2 4-3 0,3-2 1 15,0 0-2-15,3 0 0 0,-2 0 0 16,2-2-4-16,-1 2 2 0,1 0-1 0,0 0 0 16,-2 0-2-16,-1 0-4 0,5 0-15 0,-7 0-13 15,3 0-22-15,1 0-23 0,-4 2-28 16,0-2-25-16,-4 0-47 0,3 0-335 0,-2 0-12 15</inkml:trace>
  <inkml:trace contextRef="#ctx0" brushRef="#br0" timeOffset="6424.84">12242 12299 1260 0,'-4'2'-97'16,"0"0"7"-16,-3 2 14 0,4 1 6 15,-6 1 13-15,4-1 6 0,-3 3 7 0,4 3 0 16,0 1 6-16,-2 5 10 0,0-2 1 16,1 2-5-16,1 2 11 0,0 5 3 0,-3-1-3 15,7 1 5-15,-2 4 6 0,0-2-4 16,2 0 7-16,0 1 0 0,4-1 3 0,-1 0-2 16,1 1-2-16,0-2 5 0,0-1 2 15,9 5 4-15,-5-3-5 0,3-5 9 0,-1-2 2 16,1-3 1-16,3 2 2 0,4-2 13 15,-4 0 5-15,2-3-5 0,6-2 13 16,-4 1 0-16,4-3-3 0,1-2-7 16,-3-1 8-16,-1-3 3 0,4 0-12 0,1-1 13 15,1-2-8-15,-4 0-2 0,6-2-3 16,0-3 2-16,1 0 3 0,-1-3-10 0,-2 1 0 16,0 0 2-16,9-5 4 0,-9 3-6 0,-2 0-2 15,0-3-4-15,1 2-4 0,-4 2-3 16,1-7 5-16,0 5 4 0,-1-3 2 0,-4-3-4 15,1 4-1-15,-2-4 5 0,-1 0-6 16,-3-4 8-16,-1 0-7 0,0 3 5 0,-1-5-3 16,-1-2-5-16,1-10 7 0,-5 6-5 15,-2 3-1-15,3-3 1 0,-5 5-1 0,0 2-1 16,-5-7-3-16,3 3 3 16,-2 1-3-16,-2 1-3 0,-1 0 1 0,3 1 2 15,-5 3-1-15,1-2-1 0,-4 4 2 16,1 2-6-16,-6-3-1 0,3 5 7 0,-4 0-3 15,0 1-7-15,-3 2 2 0,-2 0 1 16,0 3 0-16,-2-1-1 0,0 0-1 0,-2 3-2 16,-1 1 3-16,1 2-1 0,-5 1 6 15,2-1-8-15,1 0-1 0,4 2 2 0,-3 2-3 16,6 0-2-16,-1-1-21 0,1 5-13 0,-1-1-23 16,-2 3-19-16,6-3-32 15,3 3-66-15,-3 0-183 0,4 0 123 0</inkml:trace>
  <inkml:trace contextRef="#ctx0" brushRef="#br0" timeOffset="8036.92">16713 12101 970 0,'-4'-5'-26'0,"-5"2"0"0,3-1 8 16,-1 2-1-16,1 0 10 0,-3 2 7 0,-3 0 6 16,4-2 11-16,-3 2-1 0,-1 2 12 15,-1 4-9-15,1-3 6 0,-5 4 0 0,0 2 0 16,-8 8-8-16,2 4 6 0,-4 0-4 15,4 3 11-15,-5 1 0 0,1 3 2 0,0 2-3 16,-7 4 6-16,9-3-8 0,-5 6 6 16,7-6 1-16,3-1 3 0,-2 2 1 15,5-2-7-15,1 3 2 0,4-3-6 0,2-2 0 16,5-5-9-16,0 1-1 0,3-3-1 16,2 0-2-16,2 4 4 0,6-1 0 0,-1-4-1 15,3 1-1-15,12 6 0 0,-2-6-1 16,5-1-5-16,0 0 1 0,7-4 9 0,1-2 5 15,6-5-1-15,1-2 0 0,3 1-6 16,6 0 2-16,-1-6-1 0,2 2-2 16,5-3-1-16,-1 1 3 0,6-2-5 0,-5 0-2 15,13-3-2-15,1 1 0 0,1-2-1 0,4-3 1 16,-6 4-4-16,1 1 4 0,3-2 8 16,-2-1 3-16,-3 1-2 0,0 1-1 15,-12-1-2-15,-2 2-1 0,14-1 0 0,-10-1 0 16,-4 1-3-16,1-1 1 0,-1 0 0 15,-1 3-2-15,-1-3-5 0,-3 1 4 0,0-1-1 16,1-1-1-16,-3-6 4 0,0 4-5 16,-4-4 3-16,1-1-2 0,-4-4 2 0,-3-4 0 15,-3-3 11-15,-4 1 2 0,3-6-3 16,-1-6 2-16,-7 2-6 0,-4 0 0 0,0-4-1 16,-4 2 0-16,-3 0 0 0,-5 1 4 15,-2 3 2-15,-6 5 1 0,0 3-1 16,-6-3 2-16,-2 2-9 0,-9-7 6 0,-8 4-4 15,-4 3-1-15,-16-6-5 0,-3 3-1 16,-6 7 1-16,-11-1-3 0,-5 2-1 0,-7 4-1 16,-12 2 0-16,-21-1-8 0,-9 4-16 15,-2 0-18-15,-7 8-19 0,4-1-7 0,4 7-19 16,0 6-17-16,31-4-12 0,1 6-38 16,9 2-39-16,9 6-366 0,5 5-57 0</inkml:trace>
  <inkml:trace contextRef="#ctx0" brushRef="#br0" timeOffset="9840.84">20282 14820 1404 0,'0'-6'-61'0,"-2"-2"7"0,1 3 13 0,-8 1 9 16,5-2 13-16,-7 3-8 0,3-3 20 16,-2 0 8-16,-3 2 7 0,-4 0-5 0,0 3-1 15,0 1-4-15,-3 0 7 0,-3 3-8 16,-5 1 4-16,-9 4 8 0,-2 3 1 0,-1 2 5 16,0 3-5-16,1 0 3 0,-7 7-4 15,8-4-4-15,-6 7 4 0,9-6 5 0,-3 2-7 16,-3 4 2-16,1 3-2 0,9-8 4 15,2 5 6-15,-1-2-12 0,5 1 2 0,0 0 7 16,2 0 2-16,2 2-6 0,5-2 1 16,2-2-2-16,4-2 6 0,2-1 2 15,0 2 1-15,3-3 3 0,3 2-3 16,0-3 3-16,4 0-5 0,3 7-4 0,3-4 3 16,2-1-1-16,12 9-2 0,0-4 1 15,6-2-3-15,1 1 3 0,2-1-5 0,16-1 0 16,-2 1 1-16,6-2-6 0,2 0 5 0,5-3 8 15,6 0 3-15,1-2-5 0,2 2 6 16,0 0-4-16,4-2 3 0,5 0-5 0,-5 0 4 16,3 4-11-16,-5-6 8 0,2 4-2 15,5-2-5-15,-5 0 2 0,5 2-1 0,-3-5 2 16,1 2-7-16,-1 0 4 0,3 1 2 16,-1-5 0-16,-2 1-3 0,6 1 2 15,0-3 3-15,-1-1 4 0,-1-3 2 16,1 4-4-16,1-3-1 0,-1-1 1 0,1 1-1 15,1-4 1-15,-3-3 3 0,-2 1 3 16,2-1 2-16,-5-1 1 0,2-6-1 0,-4 0-2 16,5-4 8-16,-6-1-5 0,-1-4-1 15,4-4-3-15,-5 1 3 0,3-4-3 0,-3-1-3 16,-4-4-2-16,-1 0-3 0,0-2 0 16,-4 0-3-16,-1 3 3 0,-5 1 0 0,-2-2 20 15,-3 1-6-15,-14 4 4 0,-1-1 7 16,-5 1 1-16,-4-1 4 0,-1-3-5 0,-5-1 0 15,-7 3-3-15,-4 1-5 0,0-2-2 16,-3 2-5-16,-3-4-1 0,-3 3-2 16,-3-2-4-16,-5-3-1 0,1-4-3 0,-5 5 1 15,-4-1-2-15,-2 5-4 0,-4 2 5 16,-2 0-2-16,-9 3 0 0,-5-7-3 0,-11 2-1 16,-2 0-4-16,-9 0 7 0,-4-4-2 15,-6 5 0-15,-24-8 0 0,-4 1-4 0,-7-1 3 16,-4 4 0-16,-3 3-2 0,-5 1-2 15,2 3 0-15,1 8 1 0,-1 0 2 0,22 5-1 16,-1 4-1-16,2-2 1 0,-3 6-1 16,2 0-1-16,-4 0 0 0,7 2-1 15,-4 0 2-15,-4 2 0 0,3-2 0 16,-26 1 2-16,-3 2 0 0,4 2-3 0,-5-3-3 16,2 3-12-16,-5-1-14 0,11-2-13 0,-2 2-17 15,30-3-14-15,-2 3-7 0,13 0-11 16,5-1-13-16,16 1-12 0,11 2-20 0,9-1-19 15,11-1-27-15,10 1-87 0,4-1-264 16,7-1-37-16</inkml:trace>
  <inkml:trace contextRef="#ctx0" brushRef="#br0" timeOffset="13912.23">14526 13733 1353 0,'-4'0'-67'0,"4"0"10"0,-14 0 13 16,14 0 12-16,-10-2 20 0,10 2 7 16,-8 0 10-16,8 0-7 0,-9 2 19 0,9-2 2 15,0 0 2-15,0 0 4 0,0 0 2 16,0 0 11-16,0 0-3 0,0 0 13 0,27-4-3 15,-7 2 9-15,3 0 2 0,13 4-4 16,12-4-2-16,9 2-2 0,13 2-5 0,4 0-1 16,4 2 1-16,2-1-4 15,2 4-5-15,5 0-3 0,2 0-1 0,3 3-4 16,21 3 0-16,-22-5-3 0,1 1-3 16,21 5-5-16,-3 0 1 0,-22-4-4 0,-5 1 3 15,-5 1-2-15,1-4 2 0,-12 0-4 16,-15-2-2-16,-6 2 3 0,-4-3-6 0,-8-3 0 15,-9 3 1-15,-7-4 2 0,-3 3 2 16,0-3-6-16,-3-1 2 0,1 5-4 0,-3-3 1 16,2-1 2-16,-7-1 1 0,4 2-6 15,-5-2 0-15,-4 0-13 0,12 2-23 0,-5-2-24 16,-7 0-42-16,6 0-36 0,-6 0-57 0,9 2-379 16,-9-2-74-16</inkml:trace>
  <inkml:trace contextRef="#ctx0" brushRef="#br0" timeOffset="15396.27">18161 16871 1397 0,'0'0'-99'0,"0"0"17"0,0 0 15 15,0 0 10-15,0 0 5 0,0 0 24 0,0 0 9 16,19 5-1-16,-13-5 1 0,4 2 12 15,1 2-5-15,2-3 13 0,2 1 1 0,0-2 6 16,-2 2 3-16,9 0 5 0,-4-2-1 16,6 1-9-16,-1-1 13 0,0-1-2 15,8 1-4-15,1 0-3 0,14 0 5 16,1 1 18-16,5 3-6 0,0-2-2 0,16 3-3 16,-1 1 2-16,0-1 3 0,0 6-4 15,1-3-5-15,-2 0-4 0,-7 2-1 0,-9-3 4 16,-1 1-6-16,-5-3-1 0,-3 1-7 15,-1 4 9-15,-13-5-6 0,-2-1 10 0,-3 0-16 16,-7-2 10-16,-3-1-6 0,1 1 3 16,-3 0 10-16,0 0-3 0,-1 0 1 15,-3-2 3-15,3 2-7 0,-3 0 4 0,1-1-1 16,-7-1 2-16,10 0-14 0,-10 0 3 16,6 0 2-16,-6 0 1 0,9 2 0 0,-9-2-6 15,0 0 3-15,5 0-2 0,-5 0 2 16,0 0 2-16,0 0-7 0,12 3-7 0,-12-3 0 15,0 0 3-15,0 0-8 0,0 0 4 16,0 0 0-16,0 0-20 0,6-3-4 0,-6 3-11 16,0 0-1-16,0 0-7 0,0 0-3 15,0 0-7-15,0 0-19 0,6-2-20 0,-6 2-32 16,0 0-171-16,0 0 179 0</inkml:trace>
  <inkml:trace contextRef="#ctx0" brushRef="#br0" timeOffset="19848.08">3807 12526 867 0,'2'-13'31'0,"0"3"15"0,1 2 1 0,-3 1 7 15,2 4-10-15,0-3-3 0,-2 2-8 16,0 4-1-16,0-6-8 0,0 6-1 0,0 0-3 16,4 0 0-16,-4 0 0 0,11 16 0 15,-5 0 15-15,6 14-4 0,1 7-1 0,-1 2 4 16,5 11 4-16,-2 0 0 0,0 0-2 16,3 2-1-16,-3 0 6 0,-2-13-2 0,1 2 4 15,-1-3 0-15,4-2 4 16,0 0 5-16,1-2 9 0,4-5 11 0,3-3 9 0,2-4 11 15,5-4 10-15,-3-11 8 16,3-5 1-16,15-2 0 0,18-13 5 0,5-4-1 16,7-10-3-16,18-11-13 0,-1-8-4 15,8-4-10-15,0-11-8 0,3-3-10 0,-1-5-5 16,3-1-7-16,-5-4-3 0,3 0-6 16,0 1-19-16,2-7-1 0,-5 1 0 0,5 3 3 15,0 3-5-15,0 5-2 0,0 0-7 16,-3 8 1-16,-4 4 0 0,-5 5-3 0,-5 6-1 15,1 4-7-15,-23 10 0 0,2 1-2 0,-3 4 0 16,-2 3 4-16,-2 0-1 0,-7 2 8 16,-1 5-14-16,-11 2 5 0,1 3-12 0,-8 0 3 15,1 1-4-15,-3 1 0 16,-5 3-4-16,-7 0-5 0,-4 3-2 0,1-2-5 16,-2 2-4-16,-4 1-4 0,1 0-10 15,-2-2-5-15,-5 2-9 0,3 0-12 0,-5 1-17 16,3-1-21-16,-3 0-23 0,0 0-31 15,-6 2-30-15,8-4-34 0,-3 2-57 0,-5 2-143 16,0 0-218-16,0 0-140 0</inkml:trace>
</inkml:ink>
</file>

<file path=ppt/ink/ink1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7:50.326"/>
    </inkml:context>
    <inkml:brush xml:id="br0">
      <inkml:brushProperty name="width" value="0.05292" units="cm"/>
      <inkml:brushProperty name="height" value="0.05292" units="cm"/>
      <inkml:brushProperty name="color" value="#FF0000"/>
    </inkml:brush>
  </inkml:definitions>
  <inkml:trace contextRef="#ctx0" brushRef="#br0">10395 4325 67 0,'0'0'57'0,"0"0"-5"0,-8 0-19 0,8 0 9 0,0 0 4 15,0 0-3-15,0 0 5 0,0 0 7 16,0 0-2-16,0 0 8 0,-8 0 2 16,8 0-8-16,0 0 6 0,0 0-5 15,0 0-3-15,0 0-8 0,0 0 0 0,0 0-1 16,0 0-2-16,0 0 5 0,0 0-7 15,0 0 3-15,27-2 1 0,-14 4-4 0,2-1-7 16,3-1-2-16,5 2 4 0,1-1-10 16,4 2-4-16,4-1 1 0,2 0-2 0,9 1 0 15,2-1-6-15,-1 2 5 0,2-2-5 16,3 4-2-16,-1-2 3 0,-1-2-2 0,6 1-4 16,1 1 5-16,1-2-4 15,2-1-4-15,2-1-1 0,9 4-2 0,-13-2 2 0,11 2-4 16,-8-4 0-16,2 0 1 15,10 0 4-15,2 2-3 0,-5 1 6 0,-8 0-6 16,-3-3 4-16,11 4-5 0,3-1 8 16,-1-1-2-16,3 1-1 0,-1 0 1 0,-2-2 3 15,5 3-1-15,-3-4-5 0,3 4 1 16,-4 2-6-16,0-5 5 0,-1 2-2 0,3 2 3 16,-17-3 4-16,13 2 0 0,-1 2-3 15,-14-3-2-15,0 1 0 0,-3-2 1 0,-4 2-1 16,-4-3 2-16,-4 1 1 0,-11-2-2 15,-2 0-1-15,1 0 0 0,-8 0 3 0,2 0 6 16,-5 0 10-16,-1 0 2 0,-1-2 1 16,-1 2-3-16,-4-1 3 0,3-1-4 15,-1 2 1-15,-3-2 2 0,1 2-7 16,-8 0 4-16,12 0 0 0,-5 0-5 0,-7 0-2 16,10-2 2-16,-10 2-4 0,9-2-2 15,-9 2-2-15,6 0-1 0,-6 0 2 0,7-2-3 16,-7 2-1-16,0 0-5 0,6-3 2 15,-2 1 0-15,-4 2 2 0,4-6 1 0,-2 2 0 16,0 1 2-16,0-2 1 0,3 2 8 16,-5-3-5-16,2 0 4 0,-1-1-4 15,-1 0 0-15,0-5-5 0,0 1 3 0,0-2 1 16,0-3-2-16,0-1-4 0,-1-5 2 16,-1-5-3-16,-3-1-1 0,1-10-6 15,0 1 0-15,0-3-2 0,-3-2-9 0,1 1 5 16,0 0-8-16,-2-2 0 0,1 4 4 15,-3-3-2-15,4 1 2 0,-3 1-4 16,-2 3 4-16,6-2 3 0,-4 3-7 0,1-3 5 16,-1 3-3-16,1 0-3 0,0 1 3 15,-3 0 0-15,0 1-1 0,1 1 6 0,4 6-2 16,-3 4-1-16,3-2 2 0,-5 3 1 16,7-2-1-16,-5 1 3 0,6 1-2 0,-6-3-2 15,5 6 3-15,-2-3-3 0,1 4 4 16,4 1-2-16,-1 2-6 0,-3-1 4 15,3 4 1-15,-1-2-2 0,3 3-2 0,-3 1 7 16,3 1-1-16,-5 2-3 0,3-1 2 16,2 0 3-16,-2 3 0 0,0 1-5 0,2-2 4 15,0 3-1-15,0 3-2 0,-1-8 0 16,1 4 5-16,0 4 2 0,-3-6-4 0,3 6 2 16,-4-6 1-16,4 6-7 0,-3-3 6 15,3 3 0-15,0 0-4 0,0-6 5 0,0 6-4 16,0 0-1-16,-3-4 1 0,3 4-1 15,-5-2 2-15,5 2-1 0,0 0 7 0,-10 0-6 16,10 0-1-16,-15 2 0 0,5-2 5 16,-2 3 1-16,-5 0 0 0,-3-1-3 15,2 2 4-15,-8 2-4 0,1-1 4 16,-13 4-7-16,-2-1 8 0,0 2 1 0,-4 1-2 16,-12 1-1-16,-5-1 0 0,-2 0 3 15,0 1-3-15,-2-3-1 0,-6 4-1 0,-1-4 7 16,-1-1-2-16,-1 0 2 0,-1 3-8 15,-3-1-1-15,1-5 6 0,-4 3-3 0,0-3 6 16,-1 1-1-16,0-1 2 0,-2-3 1 16,0 3-4-16,1-2-1 0,-4 1 5 0,3-4-5 15,1 4 0-15,-2-4 1 0,6-2-3 16,-1 0 0-16,5 0 4 0,3 0 0 16,3 0-7-16,14 1 1 0,3-1 2 15,7-3 2-15,8 3-1 0,7 2 6 0,5-2-8 16,4 1 8-16,4 1-3 0,3 0-7 15,-1-2-9-15,2 1 1 0,3 1 2 0,0 0-4 16,2-3 3-16,-1 3 2 0,9 0-2 16,-15 0 7-16,9 0-6 0,-3-2 5 0,9 2-4 15,-15-1 1-15,9-1 8 0,0 0-6 16,-2 0 2-16,1 0-3 0,-1 2 3 0,2-2 0 16,-1 0 1-16,2 1 4 15,-4-1 0-15,9 2-4 0,-13-3-1 0,7 1 2 16,0 0 0-16,0 0 4 0,-3 2-1 15,3-1-3-15,-3-1-1 0,1 1 3 0,1 1-2 16,7 0 1-16,-10-3 2 0,5 1-3 16,5 2-2-16,-8-1 6 0,8 1-7 0,-5 0-3 15,5 0 7-15,0 0-1 0,-12 1-4 16,12-1 3-16,-3 6-11 0,-2-3 13 0,3 1-6 16,2 3 8-16,-2-2-6 0,2 4 6 15,-3-1-5-15,3-1-6 0,0 3 10 0,-1 1 7 16,1-2-7-16,0 5 1 15,0 3-2-15,0 2 4 0,0 0-1 0,0 3-9 0,0 3 11 16,0 3 5-16,1 1-14 16,-1 1 6-16,0-1 4 0,0 12-2 0,3 0-5 15,-3-7 11-15,0-2-11 0,2-2 7 16,-4 10-10-16,-1-5 4 0,3-7 0 0,0 2 6 16,0-2-4-16,0-2-3 0,0 3 4 15,0-6 1-15,-1 3 1 0,2-3 0 0,-2-3 1 16,1 2-7-16,1-1 4 0,-1-2-1 15,3 1 0-15,-1 0 10 0,-2-1-4 0,0-1-3 16,5 2 1-16,-5-4-8 0,2 0-1 16,-2 0 10-16,0-2-7 0,-2 1 5 0,-1-3-4 15,6 1 1-15,-3 1-7 0,0 0 2 16,2-6 1-16,-2 4 1 0,1-3 5 16,-1 0-2-16,0 1-2 0,0-1 8 15,2 0-8-15,1 0 0 0,-3 0 8 0,0-2-6 16,2-1 6-16,0 2-10 0,3-2-2 15,-4-1 12-15,-1-2-9 0,2 3-1 0,-2-2-9 16,0-4 7-16,2 5-21 0,1 0-13 16,1-3-14-16,-4-2-28 0,4 3-40 0,-4-3-250 15,0 0 116-15</inkml:trace>
  <inkml:trace contextRef="#ctx0" brushRef="#br0" timeOffset="1628.01">6229 5424 896 0,'0'0'-84'0,"0"0"11"16,0 0 8-16,0 0 6 0,0 0 12 0,25-2 7 15,-25 2 8-15,13 0 10 0,-6 0 7 16,3 0-3-16,0 0 11 0,0 0 4 0,5 0-1 16,2 0 6-16,5 2 5 0,-2-2 3 15,3 0-1-15,1 0 3 0,3 0 3 0,2-2 9 16,3 4-4-16,1-4-6 15,11 4 4-15,3-2-7 0,-10 0 1 0,9 0 5 16,-2 0-10-16,4 0 9 0,-3 0 5 16,4 0-5-16,-4 0-6 0,2 2 4 0,-4-4 5 15,6 2-4-15,-3 2 17 0,5-2-16 16,-3-2 4-16,4 2-4 0,3-2-3 0,14-2 5 16,1 2 9-16,-2-2-5 0,4 1-13 15,3-4 8-15,-1 2-5 0,6 2 0 0,-1-1-12 16,3 0 16-16,3-1-1 0,-4 0-5 15,3 2 5-15,4-1-4 0,-2 3-7 0,2-6 1 16,1 7 7-16,-2-3-9 16,-2 1-4-16,1-2 3 0,-5 2 4 0,-1 0 2 15,-1 2-6-15,3-3 2 0,-2 0-1 16,-6 2 0-16,4-1 2 0,-4 0-6 0,1-2 5 16,-2 0-1-16,5 1 5 0,-5-3-5 15,2 0-4-15,-1 0-1 0,-2 1 3 0,-1-3 3 16,5 1-11-16,-3-1 0 0,1-1 11 15,-1-1-6-15,1 3 2 0,1-1-10 0,-2 3 15 16,-6 1-1-16,2 2-1 0,-7 0 1 16,-7 2-8-16,0 0-2 0,2 2 10 0,0-2 0 15,-2 2-2-15,0-1-4 16,-3 2 2-16,0-1 2 0,-4 1-1 0,2-1 3 16,-1 0-10-16,-3 2 13 0,1-2-11 15,-3 1 2-15,-1-1 4 0,-1 2 3 0,1 0-8 16,-8-2 8-16,-3-1-11 0,0 1 13 15,-5 1-15-15,-4-2 12 0,0 1 3 0,-2 0-6 16,-5 0-2-16,-1-2-3 0,-3 2 9 16,1 0 4-16,-2 0-13 0,-3-2 5 0,0 2 9 15,1-2 0-15,-3 0-8 0,-6 0 6 16,13 0-11-16,-9 1 17 0,-4-1-15 0,8 0 7 16,-8 0-5-16,12 0 8 0,-12 0-4 15,0 0-3-15,5 2-3 0,-5-2 6 16,7 0 0-16,-7 0-7 0,0 0 7 15,0 0-2-15,6 2 0 0,-6-2-3 0,0 0 5 16,0 0-10-16,0 0 4 0,0 0-2 16,0 0-15-16,0 0-31 0,0 0-30 0,0 0-34 15,0 0-195-15,0 0 176 0</inkml:trace>
  <inkml:trace contextRef="#ctx0" brushRef="#br0" timeOffset="3664.12">13453 5462 761 0,'0'0'-45'15,"0"0"11"-15,0 0 10 0,0 5 19 16,0-5 5-16,0 0 2 0,0 0 12 15,15 0 15-15,-6-2-7 0,1 2 10 0,5-1-4 16,3-1 8-16,4-2-1 0,7 2-5 16,0 2-6-16,13-4 6 0,2 1 4 0,4 0-9 15,1 0 6-15,1 1-7 0,7 0-1 16,10 0-3-16,4 1-5 0,3-4 14 0,3 2-9 16,5 1-14-16,3 0 13 0,0 0-5 15,10 0-2-15,4 0-1 0,-1 4 6 16,3-2 1-16,26 2-7 0,4 2-2 0,-5 0-2 15,-24-3 3-15,29 5-3 0,5-4-1 0,0 3 9 16,-4 2-10-16,3 2 7 16,-3-4-5-16,2-3 4 0,-3 2-7 0,-8 0 3 15,1 0 0-15,3 0 9 0,-4-1-10 16,-17-1 6-16,19 2-4 0,-24 0 4 0,0-2-10 16,0-1 2-16,-3 1 0 0,4-2 4 15,0 3 2-15,-2-1-4 0,22 3 7 0,-23-1-12 16,1 0 2-16,26 1-3 0,-8 4-1 15,-19-4-4-15,18 6 12 0,-22-4-1 0,22 4-1 16,-2 1-3-16,-6 3 8 0,3 4-9 16,-24-6 0-16,26 6 3 0,-5-1-1 0,-26-5-1 15,24 5-2-15,-20-4 0 0,-3 0 1 16,-1 0 3-16,4 1-2 0,-3-3-1 16,-2 4 6-16,-2-3-4 0,-1-1 0 15,-1-1 3-15,-1-2-1 0,-5 2 3 0,-4-3-14 16,-2 0 5-16,-16-1 8 0,-2 0-3 15,-1 0-4-15,-16-5 1 0,-4 1 6 0,-3-1-6 16,-6 0-3-16,-3 2 12 0,2-4 5 16,-9 1 2-16,4 3 2 0,-1-4-2 0,-2 0 1 15,-3 0 2-15,3 0 2 0,-4 2-4 16,2-2 1-16,-7 0 1 0,8 0-4 0,-8 0 3 16,10 2-6-16,-5-2-1 0,-5 0-1 15,0 0 1-15,8 0-4 0,-8 0 1 16,0 0 1-16,9 2-7 0,-9-2 2 0,0 0-4 15,3 0 6-15,-3 0-4 0,0 0 5 16,0 0-4-16,0 0-2 0,0 0-2 0,0 0-8 16,0 0 1-16,0 0-7 0,0 0-10 15,0 0-9-15,0 0-5 0,0 0-11 0,0 0-12 16,0 0-24-16,0 0-16 0,0 0-22 16,0 0-35-16,0 0-250 0,0 0 81 15</inkml:trace>
  <inkml:trace contextRef="#ctx0" brushRef="#br0" timeOffset="6235.91">6483 6553 989 0,'0'0'-74'0,"0"0"10"0,0 0 15 15,0 0 3-15,0 0 13 0,0 0 5 0,0 0 18 16,0 0 1-16,0 0 9 0,0 0-3 15,0 0 6-15,0 0-3 0,0 0 8 16,0 0-2-16,17-9 8 0,-11 7-4 16,3 2 1-16,-1-2 10 0,2 2 8 0,3 0-9 15,2-1 2-15,-1-1 7 0,3 2-9 16,6-2-3-16,1 2 2 0,-3-2-2 0,6 0 2 16,5 2-3-16,-4 0 3 15,4 0-9-15,1 0 4 0,14 0 2 0,0 2-4 0,-2 0-8 16,4 0-1-16,-3 0 3 0,4-1 2 15,2-1-2-15,-1 2-5 0,3 0 11 0,1-2-7 16,2 2-3-16,12-4 9 16,-10 2-5-16,10 0-5 0,2 0 5 0,-1 2 5 15,-1-4-11-15,1 4-4 0,-2-4 3 16,-9 2 1-16,14-2 0 0,-6 0 3 0,5-1-3 16,-5 1 2-16,-6 2-5 0,6-2 4 15,-10 2-2-15,15 0-3 0,-14 0 15 0,13-2-10 16,-1 6 0-16,-11-6 1 0,9 2-5 15,-13-2 4-15,2 2-4 0,2 0 5 0,-3 0-10 16,1 0 12-16,0 2-7 16,2 0 2-16,-5-2 1 0,3 4-5 0,-3-3 10 0,1 1-11 15,0 2 8-15,-3 1-2 16,0-3 3-16,-2-1-2 0,3 5-4 0,-1-4 7 16,-1 1-3-16,-3 1 7 0,0-2-11 15,3 1 6-15,-7-1 0 0,5-2 2 0,-6 2-7 16,-4 0 5-16,4-1-4 0,1-1 3 15,-6 0 4-15,-2 0-11 0,-5 0 10 0,13 2-5 16,-6 2-2-16,-6-4 1 0,-1 0-2 16,1 0 4-16,1 1-6 0,-7-1 9 0,-3 0-4 15,-3 0-4-15,2 0 8 0,-2 0-7 16,-3-1 3-16,0-3 8 0,-4 4 7 0,-3 0 5 16,0 0 0-16,1 0 3 0,-2-2-8 15,-4 1 8-15,5 1-4 0,-10 0 0 0,12 0-2 16,-8-2 0-16,-4 2 1 0,11 0-2 15,-11 0-2-15,6 0 7 0,-6 0-13 16,8 2 7-16,-8-2-2 0,0 0-2 0,9 0 1 16,-9 0-2-16,0 0-2 0,0 0-3 15,0 0 3-15,8 0-8 0,-8 0 10 0,0 0-4 16,4 1-2-16,-4-1-6 0,0 0 6 16,0 0-4-16,0 0 3 0,0 0 0 0,0 0-3 15,0 0-1-15,0 0 1 0,8-3 5 16,-8 3-5-16,0 0 0 0,0 0-5 0,0 0-5 15,0 0-6-15,0 0-20 16,0 0-16-16,0 0-27 0,0 0-40 0,0 0-83 16,0 0-135-16,0 0 149 0</inkml:trace>
  <inkml:trace contextRef="#ctx0" brushRef="#br0" timeOffset="8348.09">6223 6049 835 0,'0'0'-52'0,"2"-2"14"0,-2 2 2 0,0 0 7 16,0 0 3-16,0 0 15 0,2-4 13 16,-2 4 2-16,0 0 13 0,0 0 2 0,0 0-2 15,0 0 5-15,0 0 5 0,0 0-1 16,0 0-16-16,0 0 1 0,0 0 3 0,0 0-1 16,0 0-1-16,-21 4 6 0,15-2-6 15,-7 4 15-15,0 2-6 0,-4-1-8 0,-1 4 10 16,-14 6 0-16,-3 2-4 0,-7 6 13 15,-4 1 0-15,-3 1-1 0,-3 3-7 0,0-2 12 16,-3 6-5-16,-4-2-3 16,1 2-3-16,-4 0 4 0,-18 9-8 0,18-9-2 15,1 0 8-15,2-1-6 0,4 3-10 16,-1-4-2-16,3 4 7 0,3-6-8 0,6 2 11 16,-4 0-7-16,8-1 0 0,7-8-2 15,1-3 0-15,2 0 1 0,11-6-3 0,1-1 0 16,1-1-2-16,4-5-2 0,3-1-5 15,2-1-15-15,-3 1-28 0,3-4-39 0,3 0-67 16,5-2-258-16,0 0 81 0</inkml:trace>
  <inkml:trace contextRef="#ctx0" brushRef="#br0" timeOffset="15154.22">1073 7773 634 0,'0'0'-49'15,"0"0"7"-15,0 0 7 0,0 0 7 16,0 0 5-16,0 0 5 0,-6 1 7 0,6-1-2 16,0 0 3-16,0 0 4 0,0 0-8 15,0 0 8-15,0 0-1 0,-12 0 6 0,12 0 1 16,-5 2 2-16,5-2-1 0,0 0 8 16,0 0-5-16,-9 2 2 0,9-2-3 0,-6 2 4 15,4 2-4-15,2-4-2 0,-5 2 3 16,-1-1-4-16,4 4 1 0,-2-2 2 15,0 1-3-15,0-1 0 0,-3 3 0 16,3-2 7-16,0 2-6 0,-1-1 2 0,0 1-4 16,0-1 4-16,0-1-3 0,2 2-5 15,-4 0 7-15,5 0-12 0,-2 1-1 0,2-4-13 16,-2 1-9-16,1 3-16 0,0-2-53 16,3-1 35-16</inkml:trace>
  <inkml:trace contextRef="#ctx0" brushRef="#br0" timeOffset="16621.38">1070 7778 262 0,'0'0'-2'0,"0"0"8"16,0-5 8-16,0 5 2 0,0 0-6 15,0 0 4-15,-2-5 0 0,2 5 4 0,0 0 0 16,0 0 2-16,0 0-7 0,0 0 1 16,-10 0 3-16,10 0 0 0,0 0 0 0,-13 6 2 15,11-4-5-15,2-2 1 0,-10 6 0 16,7-2 3-16,-2-1 1 0,-2 3-10 0,1-1 6 15,-1 2-4-15,3-2-1 0,-2 1-2 16,-1 2-1-16,2-3 0 0,-2 0 1 16,3 3-6-16,-5 0 4 0,3 2 1 0,0 0 4 15,0 0-12-15,1-1 1 0,-1 3 6 16,0-3-2-16,1 1 3 0,0 1-8 0,0-1 8 16,1 1-1-16,-2 1-3 0,1-1 3 15,1 0-4-15,0 1-2 0,0-3 3 0,1 2 0 16,1-1-5-16,-1 1 7 0,-2-2-1 15,3 2-6-15,0 1-1 0,2-3 2 16,-1 0-4-16,1 2 6 0,-3-2-4 0,1 3 0 16,4-4-7-16,-2 2-1 0,0-3 7 15,0 4-7-15,0-4 3 0,0 4-5 0,3-2 5 16,-3-1-3-16,1 0-1 0,-1 0-7 16,2-2 4-16,0 4 0 0,3-4-2 15,-2 1 8-15,2 0-1 0,2-1 1 0,-4 2 0 16,2-2-10-16,-1-1 10 0,0 0-2 15,0 1 4-15,4-2-2 0,-1 0 5 16,-1 0-4-16,0-2 4 0,2 0-4 0,5 0 1 16,-4-1 10-16,1-2 0 0,3 1 1 15,-5 0 0-15,5 0 3 0,-2-4 2 0,-1 2 4 16,0-2 2-16,0 0 8 0,0 0-2 16,0 2 1-16,0-3 4 0,-1 1 3 0,-1-1 1 15,0-1 4-15,3 0-5 0,-5 0 7 16,2-3-8-16,-1 2 1 0,1-2 4 0,-1 0-5 15,-2 0 0-15,2 0 2 0,-1-3-2 16,1-1 1-16,-1-1 3 0,-4 0-3 0,5 0-6 16,-3-3-4-16,0 2 3 15,-2-2 0-15,0 5-1 0,0-4 1 0,1 1-5 0,-2 1-2 16,-1 0-1-16,0 0 7 16,0-1-10-16,0 2 1 0,-4 2 1 0,2-2-7 15,2 3-2-15,-4-3-3 0,4 4 4 16,-3-1 7-16,2 0-4 0,-6 1-5 0,3-1 2 15,2 3-1-15,-4-2-4 0,-1-1-2 16,4 2 8-16,-2 1-1 0,0-1-5 0,-2 3 5 16,0-3-3-16,3 3 1 0,-3 0-3 15,2 0-5-15,-2 2 3 0,3-3 4 0,-2 2-4 16,-1-2 8-16,3 3-8 0,-2 1 2 16,0-2-2-16,-1 2 4 0,1-2-7 0,2 2 5 15,-3 0 7-15,1-2-5 16,2 3-4-16,4 1 0 0,-11-4 0 0,7 4-5 15,4 0 0-15,-10-4-11 0,5 2-9 16,5 2-5-16,-8-2-18 0,8 2-14 0,-6 0-13 16,6 0-14-16,-13 0-30 0,13 0-162 15,-8 4 200-15</inkml:trace>
  <inkml:trace contextRef="#ctx0" brushRef="#br0" timeOffset="17284.36">1456 7630 718 0,'0'0'-28'0,"0"0"12"0,0-5-1 16,0 5 8-16,-3-4-2 0,3 4 7 15,0 0-7-15,-5-4 8 0,5 4-7 0,0 0 4 16,-7-2 5-16,7 2 0 0,-10 4 0 16,5 0 1-16,0 1-4 0,-5 0 4 15,3 0-3-15,-1 2 4 0,1 1 1 0,-1 0-6 16,1 0 13-16,-1 1-3 0,4-2 7 16,-2 3-4-16,2-5-3 0,-2 3 2 0,4 0-9 15,-3-3 8-15,3 3-1 0,-1 0 2 16,3 1-7-16,-1-3 11 0,-1-1-10 15,4 1 0-15,-2-1 5 0,1 3 2 16,2 0 0-16,-1 0-4 0,5-1 1 0,-4-1-1 16,6 1 0-16,-1 1 1 0,3 0-3 15,0-2 6-15,-1 1-1 0,0-2-8 0,3 3-2 16,0 0 9-16,-3-2 4 0,5 1-7 16,-3 2-1-16,-2-2-3 0,-1-1-2 0,-1 3-3 15,3-1-1-15,-4-2 4 0,0 1 6 16,0 1-3-16,-1-2 5 0,-1-1-10 0,1-1 9 15,-2 2-2-15,0-1 3 16,-1 0 0-16,1-2-10 0,-3 3 17 0,-1-1 1 0,0 1-2 16,-1-3-1-16,-3 6 1 15,-1-4-4-15,-3 3 11 0,-1-3-14 0,-1 2-8 16,-3 0-5-16,-2 0-32 0,1-1-36 16,-1-3-57-16,2 1-77 0,-2-2 71 0</inkml:trace>
  <inkml:trace contextRef="#ctx0" brushRef="#br0" timeOffset="19101.62">2384 7521 562 0,'0'0'-20'0,"0"0"13"0,0 0-4 0,6 9 2 15,-6-3 13-15,0 5 7 0,2 7 10 16,-2 4 6-16,3 8-11 0,-8 12 9 0,5 3 2 16,0 4-9-16,-1 0 2 0,-4 1 0 15,5-5 1-15,-2 3-2 0,0-4 5 16,2 1-3-16,0-2-13 0,2-4 9 15,0-5-11-15,1-7-20 0,-3-4-28 0,2-2-22 16,-1-1-35-16,-1-4-106 0,0-2 70 16</inkml:trace>
  <inkml:trace contextRef="#ctx0" brushRef="#br0" timeOffset="19431.57">2365 7446 598 0,'-1'-11'21'15,"-1"4"-7"-15,2 0 6 0,-3 1 3 0,3 1 6 16,0-2 0-16,3 2 9 0,-1-1-4 16,-1 3 6-16,-1-4-4 0,5 3-10 0,-1-1 8 15,2-1-7-15,3 3-5 0,-1 1 1 16,0 0-1-16,4 4-12 0,3 0 0 0,2 3 7 15,3 8-3-15,-4-3 5 0,1 6-17 16,4 6 10-16,-2 3 4 0,-7-2-4 0,1-5 3 16,-7 5-15-16,0-3 12 0,-1 0-5 15,-5 1 2-15,0-2 2 0,-5 5 2 0,-1-4 0 16,0 4-2-16,-2-2-2 16,-3-1-4-16,0-2-2 0,-1 0-12 0,-2-2-24 15,-1-8-40-15,0-1-51 0,4-4-222 16,1-4 139-16</inkml:trace>
  <inkml:trace contextRef="#ctx0" brushRef="#br0" timeOffset="19864.37">2925 7162 922 0,'0'0'-8'0,"0"0"-2"16,0 0 8-16,0 0-4 0,0 0 17 0,0 0 6 16,-13 13 2-16,6-1 4 0,-3 3 6 15,-1 2-7-15,-6 12-1 0,3 0 8 0,-1 3-8 16,0 1 13-16,0-1-4 0,0 2-18 16,3-2 9-16,2-2-7 0,4-4-2 0,-3-3 0 15,4-4 8-15,2 0-9 0,-2-1-3 16,3 1 8-16,2-4-4 0,0-3 0 0,0 0 0 15,2-2-4-15,3 0 2 0,0-4-6 16,2 2 5-16,1-6-8 0,2-1 8 0,0-2-3 16,2-4-6-16,3-2 8 15,0-2-7-15,1-4 12 0,-2-3 5 0,6-9 2 16,-2-1 4-16,-1-4 3 0,-2-4 5 16,-3 0 0-16,-1-1 1 0,-2 0 3 0,-6 8-8 15,2 2-2-15,-1 7-3 0,-1-1 4 16,-6 2-6-16,3 5-8 0,-2-1 1 0,2-1-17 15,-4 0-21-15,1 3-8 0,0 0-27 16,-2 1-29-16,1 1-18 0,-4 3-25 0,3 1-36 16,2-1-223-16,-4 4 97 0</inkml:trace>
  <inkml:trace contextRef="#ctx0" brushRef="#br0" timeOffset="20429.41">3102 7487 958 0,'0'0'-52'0,"0"5"23"0,0-5 22 16,0 0 8-16,0 0 4 0,0 0-1 15,0 0 6-15,0 0-11 0,9-9 18 16,-8 2-4-16,1-3 6 0,1-1 13 16,-1-2-1-16,0-6-6 0,1-3 4 0,-2-1-2 15,1-4 3-15,0 1-4 0,1-1-1 16,-3 4 11-16,0 5-3 0,0-2-1 0,-3 6 6 16,3-2-10-16,-2 3-2 0,2 2-4 15,-2-1 2-15,2 5-3 0,0-2-5 0,-1 3 0 16,-2-2-6-16,1 3-4 0,2-1-3 15,0 6-2-15,-2-5 4 0,2 5 3 0,-3-2-2 16,3 2-1-16,0 0 3 0,0 0-4 16,-8 9-7-16,8-9-2 0,0 7-9 15,0-2 5-15,3 0-9 0,-1 1 0 16,-1-1-13-16,6 1 3 0,-1-1-11 0,-2 2 6 16,5-2 0-16,-3 1 2 0,2-2 3 15,1-3-1-15,-1 1 9 0,2 0 0 0,-1 0 0 16,-3-2 10-16,6 2-7 0,-4-2-1 15,-1 0 7-15,0 1-10 0,1 1 7 0,1 2 6 16,-3 1-4-16,2 2 0 0,-3 5 8 16,1-2 0-16,0 6-6 0,-1 0 5 0,-1 1 2 15,0 3 2-15,-4 0 6 0,0-4 1 16,4 5-5-16,-4-1-5 0,3-1-20 16,-3-4-10-16,0-1-24 0,2 0-24 15,-1 1-54-15,-1-3-88 0,0-3 77 0</inkml:trace>
  <inkml:trace contextRef="#ctx0" brushRef="#br0" timeOffset="20681.89">3413 7079 630 0,'0'-6'10'0,"0"1"5"16,2-1 11-16,2 1-6 0,-2-2 12 16,2 0-4-16,4 1 17 0,-1-1-16 0,3-2 6 15,3-3-11-15,-1 3-3 0,8-4 5 16,0 1-3-16,0 1-13 0,0 0 0 0,10-7-18 16,-1 3-25-16,-6 4-12 0,-6 1-39 15,-2 3-56-15,2-2-90 0,-9 1 79 0</inkml:trace>
  <inkml:trace contextRef="#ctx0" brushRef="#br0" timeOffset="21188.24">3528 6719 642 0,'-10'-1'-1'0,"10"1"17"0,0 0-1 16,-8 0 1-16,8 0 2 0,-7 1-7 15,7-1 7-15,-4 8 10 0,0-2 8 0,-1 6 7 16,3-2 13-16,0 4-2 0,1 5-1 16,-2 0-10-16,3-1-1 0,-2 9-7 0,0-1 4 15,-3 13-8-15,5-8 1 0,0 0 3 16,0 8-6-16,0-2-4 0,-1 2 0 16,2-5-5-16,-1-5-1 0,2-1 0 15,5 10-4-15,-3-8 0 0,3-8-6 0,1 1 7 16,-2-4-9-16,5 1-8 0,-1-6 5 15,1-3 0-15,-3 1-12 0,5-6 4 0,-1-1-4 16,1-5-6-16,-1 2-3 0,3-7 7 16,2 1-10-16,1-5 9 0,-1-2 4 0,1-3-9 15,4-9 1-15,-2-4 2 0,-4-1 7 16,3-1 12-16,-4-1-7 0,0 3 7 0,-3 4 2 16,-4 2 7-16,-1 6-3 0,-1-1 2 15,-2 3-4-15,1 4 5 0,-2-3 6 16,-1 5-10-16,3 0-3 0,-3 0 1 15,1 2-7-15,-2 2 0 0,-1 3 7 0,0-5-5 16,0 5 0-16,0 0 2 0,0 0-4 16,-11 11 0-16,9-2-4 0,1-2 9 0,-1 2-12 15,-1 1 12-15,1 1-5 0,4 0 4 16,1 3-2-16,0-1 0 0,2 1-6 0,3-1-16 16,-1-1-2-16,5 0-7 0,3-2-25 15,0-3-19-15,3-4-30 0,6 1-50 0,-1-4-212 16,6-2 125-16</inkml:trace>
  <inkml:trace contextRef="#ctx0" brushRef="#br0" timeOffset="21691.43">4483 6435 937 0,'0'0'-16'16,"0"-5"3"-16,0 5 6 0,0 0 0 0,-2-6 1 16,2 6 4-16,0 0 4 0,0 0 10 15,-7 18 11-15,4-5 2 0,-4 6 4 0,4 5-4 16,-7 11 6-16,-2 3 4 0,4 1-6 16,-1 1-2-16,-4 2 8 0,5-3-11 15,0-1-3-15,-1 0 2 0,1-4-13 16,4-4 6-16,-1-5-3 0,2-1 5 0,-2 1-4 15,3-4-7-15,2-2 3 0,-2-6 8 16,2 0-9-16,-2 0-4 0,2-3-2 0,-2-2-4 16,0-2-2-16,4 1-5 0,-2-5-4 15,0-2 3-15,0 0 0 0,0 0-1 0,0 0-4 16,0 0 10-16,0-20-6 0,-2 11 11 16,-3-3-11-16,3 2 7 0,1 0 6 15,-4 1-6-15,3 1 5 0,-2 2 4 16,-2 0-7-16,-1 3-6 0,-1 1 5 0,0 0-3 15,-3 2 2-15,0 2 5 0,1 2 2 16,-2-1-11-16,1 1 20 0,-1 4-13 0,-2-2 5 16,4-1-7-16,0 3 2 0,4-2 2 15,-3 1-1-15,4-2 2 0,2 3 4 0,1-2-1 16,2 2-6-16,4-3 0 0,0 0 4 16,8 0-17-16,1-2-11 0,4-1-12 0,6 2-3 15,4-4-26-15,0 0-15 0,3 0-32 16,4-2-200-16,12 0 171 0</inkml:trace>
  <inkml:trace contextRef="#ctx0" brushRef="#br0" timeOffset="22384.91">1885 8791 833 0,'0'0'-14'0,"2"-4"4"0,-2 4 2 16,2-6 4-16,-2 6 1 0,0 0 10 15,0 0 8-15,8 10 5 0,-8-1 6 0,2 4 3 16,1 1 0-16,-1 4 0 0,2 2 7 15,-2 3-6-15,2 2-4 0,-4 1-3 0,2 3 2 16,-2-2-2-16,3 0-1 0,-3-3-13 16,-3 2-14-16,3-3-23 0,3-4-33 0,-3-1-38 15,0 0-63-15,0-5-106 0,0-4 212 16</inkml:trace>
  <inkml:trace contextRef="#ctx0" brushRef="#br0" timeOffset="22598.9">1924 8532 848 0,'-2'-9'43'0,"2"1"10"16,-3 2-3-16,0 1-6 0,1 3 0 15,0-2-1-15,2 4-8 0,0-6-4 16,0 6-9-16,-2-5-22 0,2 5-30 15,0 0-14-15,0 0-22 0,0 0-34 0,0 0-66 16,0 0-109-16,0 0 207 0</inkml:trace>
  <inkml:trace contextRef="#ctx0" brushRef="#br0" timeOffset="23016.43">2011 8704 758 0,'6'2'-1'0,"-6"-2"4"16,6 2 3-16,-6-2-1 0,6 3 6 0,-4 2 11 15,3-2 1-15,0 2 15 0,-2 3-1 16,6 0 3-16,-3-1 0 0,1 5-5 0,-2 1-8 16,2 1-6-16,-1 2 3 0,3 2 0 15,-3-4-7-15,0 2 1 0,0 0-5 0,-1 0 4 16,3 2-10-16,-4-3 15 0,1-1-8 15,-2-4-2-15,2 2 4 0,-3-4-9 0,5-1 2 16,-6 0 0-16,1-1 1 0,1-3-3 16,3-3 7-16,-6 0 1 0,11-5-5 0,-8-6 3 15,6-3-9-15,-1 0 9 0,1-7-14 16,-1 1 12-16,2 0-4 0,1 2-7 16,-2-3 12-16,-1 6-9 0,1-1 5 15,-3 4 0-15,2 3-4 0,-4-2-1 0,4 2-1 16,-6 4-15-16,3-1 0 0,2 3 3 15,-4 3 10-15,-3 0-8 0,10 3 8 0,-5 3-4 16,2 3 4-16,-1 2-7 0,-2 5 3 16,2 0-5-16,-2 2-10 0,3 1-17 0,-1 4-21 15,-2-3-19-15,4 0-27 0,1 1-52 16,-3-4-153-16,2-2 177 0</inkml:trace>
  <inkml:trace contextRef="#ctx0" brushRef="#br0" timeOffset="23229.12">2542 8716 910 0,'0'-7'32'16,"-3"4"14"-16,3-1 5 0,-2-1-3 0,2 5 0 16,0-11 3-16,2 7-5 0,-2-1-4 15,3-2-8-15,1-1 0 0,2 0-10 0,1 2 4 16,3-4-8-16,0-1-10 0,3-1-9 15,6-1-12-15,2 2-25 0,8-8-24 16,-1 1-33-16,-1 3-32 0,-4 2-249 0,-4 2 112 16</inkml:trace>
  <inkml:trace contextRef="#ctx0" brushRef="#br0" timeOffset="23500.92">2644 8320 983 0,'-6'-2'-19'16,"0"0"20"-16,6 2-1 0,-6-2 12 0,6 2 12 16,-7 0-2-16,7 0 4 0,0 0-3 15,-6-2 3-15,6 2-4 0,0 0-1 16,-4 6-1-16,4 1 14 0,-2 3 8 0,2 0-1 16,2 4 2-16,0 6-3 0,-2-1 2 15,2 2-3-15,3 5-10 0,-4 0 8 16,-1 3-5-16,7 7-1 0,-3-4-3 0,-2-4-4 15,0 1-1-15,2 8-1 0,1-7-15 16,-4-6-15-16,4 2-19 0,-3-7-19 0,2-1-25 16,0 0-38-16,0-6-27 0,4 4-43 15,-1-7-195-15,4-3 113 0</inkml:trace>
  <inkml:trace contextRef="#ctx0" brushRef="#br0" timeOffset="23930.47">3188 8437 1015 0,'0'-3'-4'0,"0"-3"7"16,0 6 13-16,0-5 8 0,0 5 6 16,-2-7 2-16,2 7 9 0,-2-3 5 0,2 3-3 15,0 0-5-15,-2-4 0 0,2 4-5 16,0 0-4-16,-11 10 7 0,7-1-6 0,-4 0-1 15,-2 3-10-15,0 2 7 16,3 2-9-16,-1 5 9 0,-2-3-8 0,0 5-2 0,2-2 4 16,-1 2-3-16,3-2 1 15,0-2-3-15,2-1-3 0,-3 0 3 0,5 1-1 16,0-7 1-16,2 4-5 0,-1-3 0 16,2-2 3-16,-1 0-13 0,2-2 6 0,3-2-5 15,0 0-5-15,0-3-2 0,3-4-1 16,1 2-2-16,-1-4 1 0,2-2-2 0,3-1-3 15,-4-3 5-15,1-3-6 0,0-5 3 16,2-1 8-16,-4-4 5 0,-3-1 6 0,2 2 4 16,-1-6 0-16,-6 2-4 0,2 3 4 15,0 3-11-15,1-1 1 0,-3 4 6 0,-5-3-6 16,5 7-6-16,-2-2-13 16,-2 1-10-16,2 3-21 0,-2 2-41 0,0 1-30 15,-3 0-44-15,2 0-271 0,-2 3 58 16</inkml:trace>
  <inkml:trace contextRef="#ctx0" brushRef="#br0" timeOffset="24576.86">3727 8068 1114 0,'0'-7'-52'0,"0"7"20"0,0-4 4 16,0 4 10-16,0 0 2 0,0 0-4 0,0 0 4 15,0 0-2-15,0 0 18 0,0 0 14 16,0 0 3-16,0 25 0 0,0-9 9 0,0 13 7 15,0 3 7-15,-1 10 3 0,-1 5-3 16,-1 3 2-16,1-3 0 0,0 0-5 0,0 0 3 16,0-3-3-16,-4 1 0 0,3-1-5 15,1-4-6-15,2-9-1 0,2 0-3 0,-2-3 2 16,0-1-6-16,0 1-2 0,0-8 1 16,0 0-16-16,0-4-11 0,0 0-16 0,0-4-9 15,0 1-17-15,0-4-10 0,0-4-19 16,0 0-32-16,0-3-43 0,0-2-193 15,0 0 137-15</inkml:trace>
  <inkml:trace contextRef="#ctx0" brushRef="#br0" timeOffset="25140">3746 8043 897 0,'0'-8'-38'0,"0"8"6"0,3-5 16 0,-3 5 8 15,0-3 12-15,0 3 3 0,0 0-2 16,0 0 3-16,0 0 4 0,0 0 0 15,0 0 4-15,0 0 4 0,0 0 8 0,0 0 3 16,-5 19 12-16,3-8-2 0,0 7 1 16,2-3 2-16,-1 6 1 0,-4 0 0 0,3 9-6 15,-1-6 4-15,1 4-5 0,1-1 1 16,-1 1-10-16,-1-7 1 0,3 5-2 16,0-3 0-16,0-4-4 0,0 0-5 0,0-4-1 15,5-2-3-15,-5 1 5 0,1-4-2 16,-1 0-1-16,2-2 3 0,3-2-6 0,1-3 1 15,0-1-3-15,2-4-3 0,4-4 3 16,2-3-1-16,0-4-2 0,6-12-2 0,0-3-2 16,0-1-4-16,0-3 3 0,-3-2 1 15,2 2-4-15,-3 0-1 0,-1 5 0 0,-3 4 4 16,-4 7-1-16,-3 0-1 0,2 7 0 16,0-4 1-16,-4 6 0 0,2-1 1 15,-3 2-5-15,2 1-5 0,0 1 1 16,-4 4-1-16,0 0 7 0,0 0-4 0,7 11 4 15,-5-2-3-15,-1 0 3 0,2 5 1 16,-1-2-2-16,0 1 1 0,3 1-7 0,-2 0-12 16,2 4-8-16,0-4-19 0,5 2-17 15,-2-3-33-15,6 2-24 0,3-3-63 0,4-3-222 16,-4-2 85-16</inkml:trace>
  <inkml:trace contextRef="#ctx0" brushRef="#br0" timeOffset="26013.42">4449 7780 1025 0,'-3'-4'-28'0,"3"4"22"0,0 0 13 16,-7-2-9-16,7 2 7 0,0 0 7 0,0 0 4 15,-5-1 9-15,5 1 8 0,0 0-4 16,0 0 1-16,0 0 2 0,0 0 1 0,-12 3 3 16,11 3-7-16,-8 1 5 0,1 1-3 15,-2 3 3-15,0 3-4 0,-2 0 2 0,-1 4-5 16,1-2 2-16,-1 2-9 0,3 0-3 16,1-1 4-16,-4 3-1 0,5-2 3 15,1 0-6-15,2-4-1 0,0 2 2 0,2-2-3 16,0 2 0-16,1-3-1 0,4-1-1 15,2 3-1-15,3-3-1 0,-2-1 1 0,10-2 2 16,2 0-1-16,5-4-15 0,3-3-11 16,6 0-14-16,13-4-17 0,4-2-29 0,-1-3-33 15,1-2-36-15,11-3-100 0,0-3-138 16,-11 5 109-16</inkml:trace>
  <inkml:trace contextRef="#ctx0" brushRef="#br0" timeOffset="28716.29">361 6985 941 0,'0'0'-56'15,"0"0"18"-15,0 0 7 0,0 0 10 16,0 0 9-16,0 0 0 0,0 0 5 0,0 0-2 16,0 0 1-16,0 0 2 0,2 5 10 15,0 3 0-15,1 3 7 0,-1 4 13 0,-2 4 8 16,3 9-5-16,-4 14 10 0,2-2-6 16,-1 3 1-16,0 2-2 0,-1-1-8 0,-1-3-2 15,2-5 14-15,0 3-11 0,-2-6-7 16,2-5 0-16,-3-5-2 0,3-3-21 15,3 1-28-15,-6-3-28 0,3-3-40 16,0-2-207-16,0-4 174 0</inkml:trace>
  <inkml:trace contextRef="#ctx0" brushRef="#br0" timeOffset="29281.3">346 6958 791 0,'0'-5'-39'0,"0"-2"20"0,2 2 9 0,-2-3 15 0,5 1 6 16,-3-1 12-16,0 1-5 15,4-3 3-15,1 3 7 0,-4-3 7 0,6 1-8 16,-3-1-2-16,1 3 1 0,1-1 2 15,1-1 0-15,-1-1-1 0,2 4 1 0,0-1-6 16,0 2-1-16,2-1-6 0,1-2-1 16,-1 1-1-16,1 3 3 0,-1-1-6 0,1 3-2 15,-1-3-5-15,1 3 3 0,-3 1-3 16,4 1 2-16,-4 0 3 0,0 1-3 16,-2 4-8-16,4 1 2 0,-7-2-2 0,3 4 7 15,-3-2-5-15,3 4 2 0,-6-1-7 16,-2 0 4-16,0 1-1 0,0 1 2 15,-3 2 2-15,-2 2 2 0,-2-1-3 16,-3 1 1-16,-3 2 1 0,1-2-1 0,-1-3 6 16,-1 1 0-16,1-2-1 0,1 2-3 15,1-3-2-15,-1 1 4 0,3-4 3 0,3-1-5 16,-1 0 6-16,1 0 4 0,2-2-4 16,-1 1-7-16,2 0 4 0,1 3-6 0,-1 0 6 15,1 2 3-15,4 3-6 0,1 0 8 16,2 6-4-16,2 4 1 0,1-3 0 0,5 10-4 15,-1-5 0-15,5 4 4 16,0-2 3-16,3 1-5 0,0-5 3 0,3 2-3 16,7-2 2-16,-3-5 1 0,3 2-1 15,3-4-2-15,4-2-14 0,-3-5-13 0,6-2-22 16,-7-3-34-16,-3-2-30 0,2 0-57 16,-2-2-171-16,-2-4 149 0</inkml:trace>
  <inkml:trace contextRef="#ctx0" brushRef="#br0" timeOffset="29551.29">1016 6880 860 0,'-4'-2'-21'16,"-3"2"24"-16,7 0 7 0,-5-1 8 15,5 1 2-15,-7-2 8 0,7 2 6 0,0 0 11 16,-5-2 7-16,5 2 1 0,0 0-1 16,-1-6-3-16,1 6-8 0,0 0 0 0,8-8-10 15,-2 3 4-15,7 0-1 0,1-3-10 16,8-4-10-16,8-4-5 0,7-2-15 0,1 2-21 16,9-8-17-16,6 8-30 15,-13 1-24-15,-1 1-21 0,-7 1-243 0,-2 3 124 0</inkml:trace>
  <inkml:trace contextRef="#ctx0" brushRef="#br0" timeOffset="29804.41">1268 6714 882 0,'-6'7'-63'0,"1"1"17"0,2 2 13 16,-4 1 9-16,2 4 12 0,4 5 17 15,-6 2 10-15,3 4 13 0,1 3-1 16,-2 7 3-16,2 3 1 0,1 1-5 16,0-1 3-16,1 2 3 0,-4-4-3 0,5-5-4 15,2-1-2-15,-2-3-9 0,-2-2 1 16,2-2 1-16,0 3-1 0,2-5-7 0,-2-6-39 16,0 0-15-16,3-4-27 0,-3 2-42 15,1-5-160-15,-1-2 207 0</inkml:trace>
  <inkml:trace contextRef="#ctx0" brushRef="#br0" timeOffset="30263.39">1683 6735 735 0,'0'-6'-6'0,"0"6"7"0,-1-5 5 0,1 5-2 16,0 0 4-16,0 0 5 0,0 0 0 15,0 0 11-15,-17 13 1 0,10-3 6 0,-1 3 2 16,-5 8-8-16,-4 5-2 0,0 2 11 16,1 2-4-16,-1 4-12 0,5 0 12 15,-1 0-13-15,1 1 12 0,1 0-11 0,2-1-1 16,1 0 7-16,-1-5-14 0,8-6 7 15,-1-5 2-15,-1 1-10 0,3-4 4 16,0 1 0-16,0-4-7 0,3 1 10 16,0-4-4-16,4-2-2 0,-1-2 4 0,5-1-2 15,-1-4-9-15,1 0 1 0,3-4-4 16,-1-1-1-16,6-6 1 0,-3-5 1 0,1 2 0 16,0-13-2-16,2 0 1 0,-5-3 4 15,-1-1 2-15,-2-2 8 0,-7 3 1 0,0 1-2 16,-1 3-2-16,-1-2 5 0,-2 1-3 15,-2 7-1-15,-1-1-2 0,1 2-1 16,-3 1-3-16,0 2-2 0,-2 1-6 16,-1 2-5-16,-2 1-13 0,1 3-25 0,1 0-18 0,0 3-18 15,-1 1-32-15,3 0-41 16,-1-1-172-16,1 3 158 0</inkml:trace>
  <inkml:trace contextRef="#ctx0" brushRef="#br0" timeOffset="30944.42">1976 6590 809 0,'0'0'-56'0,"-3"4"18"16,3-4 3-16,0 0 13 0,-4 3 8 16,4-3 3-16,-5 4 7 0,4 0 9 0,-6 1 0 15,3 2 3-15,-2 2-2 0,-1 0 7 16,-1 2 6-16,-1 3-4 0,1 0 15 0,-4 6 0 15,4-2-11-15,-1-3 5 0,-2 5-8 16,3-6-1-16,-1 6-2 0,3-6 1 16,0 1-2-16,3-2-4 0,-2 1 5 15,0-2 2-15,3-3-1 0,2 0 2 0,-1 1-9 16,1-3 1-16,0 3-2 0,1-1-4 16,-1-1 6-16,4-2 9 0,1 1-12 0,1-1 7 15,0-1-9-15,0 1 5 0,1 1-4 16,-1-1 2-16,1 0-2 0,-2 0-7 0,2 0 5 15,1-1-5-15,1 0-1 0,-5 3 5 16,2 0-10-16,0-3 1 0,-1 3 9 0,-1-3 3 16,1 3 2-16,-4-2-1 0,1 0-12 15,0 0 9-15,-2 0 7 0,0 1-1 16,0-2-4-16,-2 3 8 0,0-3-6 0,-4 1-3 16,-1-1-4-16,2 3 7 0,-4-2 3 15,1-2-9-15,-3-1-23 0,2-1-40 16,1-2-37-16,-2 0-202 0,2-2 182 15</inkml:trace>
  <inkml:trace contextRef="#ctx0" brushRef="#br0" timeOffset="31360.36">2387 6533 754 0,'0'0'-23'16,"3"-7"12"-16,-3 6 8 0,0 1 3 15,0 0 6-15,0 0 3 0,0-5 1 0,0 5 9 16,0 0 7-16,0 0 9 0,-10 11-14 15,4-3 8-15,-1 0-2 0,-1 7 1 0,-1 1-1 16,-1 7 7-16,-7 7-2 16,-1 2 12-16,3 4-6 0,-4 2 4 0,-2 8 1 15,1 0-5-15,-7 3 7 0,5-1 3 16,-1 3-10-16,0-2 7 0,1 1 0 0,0-3-2 16,2-2-1-16,4-10-7 0,-1 3-1 15,0-4-5-15,2-2-1 0,3 1-4 0,-1-4-5 16,3-4 6-16,2-2-8 0,1-6 3 15,0 0-13-15,4-6-15 0,-2 3-21 0,1-3-24 16,0-2-41-16,0-1-34 16,2-2-60-16,-1-2-244 0,1-3 59 0</inkml:trace>
  <inkml:trace contextRef="#ctx0" brushRef="#br0" timeOffset="34249.3">7310 7366 1097 0,'0'0'-53'0,"0"0"22"15,0 0 8-15,0 0 7 0,0 0 12 16,0 0 3-16,0 0 5 0,0 0 8 15,2 3 5-15,-2-3 4 0,10-2-7 16,2 2 6-16,-2-1-9 0,5 1-2 0,1 0 9 16,1-2-6-16,6 4-2 0,3-2 9 15,-1 0-7-15,6-2-8 0,13 4 10 0,3-1-8 16,-2 5-3-16,3-5 4 0,6 3-2 16,-1-4-1-16,17 4-7 15,-1-1 7-15,6 3-1 0,-1-5-1 0,1 5-8 0,2-3 10 16,-2 3-4-16,0-3-4 0,3-1 3 0,2 1-6 15,-7 1-5-15,1 1-2 0,-8-1-7 16,-11-2-11-16,-3 0-1 0,-5 0-19 16,1-1-11-16,-14 1-32 0,-1 1-51 0,-3-1-98 15,-3-2 237-15</inkml:trace>
  <inkml:trace contextRef="#ctx0" brushRef="#br0" timeOffset="36481.68">7419 8465 633 0,'0'0'-14'0,"-5"-2"9"0,5 2 17 0,0 0 2 0,0 0 7 16,-12 0 1-16,12 0 3 15,0 0 2-15,0 0 6 0,-3-1 9 0,3 1-7 16,0 0-2-16,0 0 7 0,0 0 4 16,-7-2-3-16,7 2 4 0,0 0-3 0,0 0 0 15,0 0-4-15,0 0-6 0,0 0 1 16,0 0-12-16,0 0 0 0,0 0 3 0,0 0-9 15,17-2 0-15,-9 2 5 0,9-2-9 16,0 2-3-16,6-1 7 0,7-1-2 0,3-1-2 16,11 2-3-16,6-1-4 15,0-2 5-15,4 0-6 0,-2 0-2 0,0 1 0 0,4 0 0 16,-1 0-3-16,2 1-3 16,-5 1-2-16,3-1 0 0,0 0-3 0,-5-1 4 15,0 3 0-15,-10 3-5 0,-8-3 2 16,14 2-7-16,-10-2 1 0,-5 0-2 0,0 2-1 15,-1-1-20-15,4-2-7 0,-3 2-13 16,5-2-15-16,10 1-15 0,0 0-22 0,2-2-195 16,2 0 179-16</inkml:trace>
  <inkml:trace contextRef="#ctx0" brushRef="#br0" timeOffset="44539.36">8602 11492 754 0,'0'0'-46'0,"0"0"14"16,0 0 11-16,0 0 13 0,0 0-1 0,14 0 4 15,-14 0 13-15,0 0-3 0,10-2 13 16,-10 2 4-16,11-2 4 0,-3 1-2 16,-2 1 10-16,2 0 3 0,3-2-7 15,0-1 3-15,-1 3-5 0,3-1-3 0,2 1 5 16,2-2-6-16,-1 2 11 0,5-2-10 15,0 2 4-15,2 0-3 0,0 0-5 0,0 0-3 16,7-1 7-16,-7 1-8 0,6 0 1 16,3 0 7-16,-3 0-11 0,3 0 6 0,1-2-4 15,-2 2 3-15,4 0-2 0,6-2-6 16,-7 4 4-16,-1-2-1 0,1-2-1 0,-1 2 0 16,1 0 0-16,-1-3-1 0,1 3-8 15,11-2 5-15,-5 4-2 0,-10-4 1 0,7 2-1 16,8-1-2-16,-3-3 7 15,-4 6-6-15,-3-4 4 0,-3 2-3 0,2-2 1 16,-3 2-3-16,14-4 8 0,-8 4-3 16,5-3-5-16,3 1 6 0,-10 2-4 0,-2 2 3 15,3-2-3-15,10 0 0 0,-4-2 1 0,7 2-2 16,-6 0-4-16,9 0 0 0,-7-3 6 16,2 6-7-16,-4-1 0 0,8-2-4 0,-3 1 2 15,-2 1 3-15,1 0 3 0,0 0-9 16,-2 0 7-16,-1 0-4 0,1 0 3 0,-4-1 2 15,-2-1-2-15,-7 0-2 0,4 2 2 16,-4-2-4-16,14 0 6 0,-8 0-3 16,-7 0 1-16,3 0-1 0,-4 0-5 15,5 0 7-15,-2 3-2 0,-4-3-3 0,5 0 3 16,-4 0-6-16,-1 0 8 0,0 2-3 16,1-4 2-16,-5 2-6 0,-2 0 8 0,2 0-3 15,-1-3 4-15,-2 3-5 0,1 0 3 16,1 0 0-16,-4-2-5 0,1 2 0 0,3 0 4 15,-6-1-3-15,6 1 2 0,-8-2-2 16,1 4 0-16,2-4 5 0,-3 2-2 0,1 0-3 16,3 0 3-16,-4 0-2 0,-1 0-4 15,-1 0 0-15,3 2 4 0,-2-2 1 16,0 0-1-16,2 0 0 0,-3 0 0 16,1 0-2-16,-1 0-3 0,4 0 4 0,-1 0 1 15,-3 0 4-15,0 0-2 0,1 0 2 16,0 0-8-16,-3 0 7 0,1 0-3 0,-1 0-1 15,0 0 1-15,-2 0 2 0,-2 0-3 16,2 0 7-16,-10 0-9 0,15 0 3 0,-11 0 3 16,-4 0 0-16,13 0 0 0,-6 0-4 15,-7 0 1-15,6 0-2 0,-6 0 1 0,9 0-12 16,-9 0-8-16,0 0-29 0,10 0-18 16,-10 0-35-16,0 0-54 0,3-2-251 0,-3 2 80 15</inkml:trace>
  <inkml:trace contextRef="#ctx0" brushRef="#br0" timeOffset="57236.09">16326 10638 997 0,'-1'-2'-75'0,"1"2"10"0,0 0 14 0,-2-5 9 16,2 5 6-16,0 0 4 0,-3-5 14 16,3 5-3-16,0 0 13 0,0 0 3 0,0 0-5 15,-4-1 5-15,4 1-3 0,0 0 3 16,0 0 5-16,0 0 1 0,-4-3 3 15,4 3-4-15,0 0-4 0,-4-2 7 16,4 2-5-16,-7-3 4 0,7 3 0 0,-6-4 2 16,-1 3 1-16,4-1-2 0,3 2 1 15,-14-2 5-15,6 0-5 0,-2 0 4 0,2 0 2 16,-3 2-4-16,3-1 2 0,0-1-7 16,-4 2 7-16,2-2 6 0,-2 2-4 0,4 0-5 15,-5-3-6-15,2 3 6 0,-2 0 2 16,-2 0-8-16,3 3 5 0,-1-1-2 0,1-2-3 15,-1 2 0-15,-1-1 2 0,1 3-4 16,0-2 6-16,-1 2-4 0,-1 1-1 0,-1-2 5 16,1 1 0-16,-2 0-3 0,0 2 2 15,1 0 4-15,-1 0 1 0,-2 0-7 16,2 1 7-16,-4 1-8 0,1 1 3 0,-2-2-2 16,1 3-7-16,0 1 13 0,0-3-6 15,0 2 4-15,0-1 0 0,2 0-8 0,-4-1 6 16,5 1-4-16,-4 1 6 0,4-2-4 15,-1 2 0-15,1-2-2 0,4 2 1 0,-1-2 3 16,-1 2 1-16,1 0-7 0,0-2 7 16,0 3-2-16,3 2-4 0,2-2 9 0,-3 1-1 15,1-1-5-15,0 2-3 0,2 0 4 16,2-1 4-16,-2 2-12 0,1-1 6 16,5-2-1-16,-5 4 5 0,3-2-1 15,-3-2-1-15,6 5-7 0,-2-5 3 0,-1 1 2 16,4-1-1-16,-4 0 4 0,3 0-2 15,1 1 5-15,0 0 1 0,2-4-6 0,0 4 5 16,0-3-2-16,2 1 5 0,-2 1-9 16,5 0 5-16,1 1 4 0,0-1-3 0,1-2 6 15,3 5-2-15,-2-3 0 0,2 2 1 16,3-3 5-16,2 3-7 0,4-1 3 0,0 1 10 16,2-1-9-16,-1-3 1 0,2 4 7 15,-1-4-7-15,8 4 2 0,-1-2-4 0,-6-2 4 16,3 1 1-16,12 4 3 15,-4-3 12-15,1 0-11 0,-3 2-6 0,-2-5 2 16,6 4-7-16,-7-6 6 0,8 4-4 16,0-1-5-16,-7 0 8 0,1-6-4 0,-5 3 16 15,5-1-6-15,-3-1-1 0,1 0 6 16,0-1-3-16,-1 2-5 0,3 0 8 0,-3-1-3 16,3 0-1-16,-1-1 4 0,0 1-7 15,11 2 4-15,-4-2-5 0,6 2-2 0,1-1-2 16,-3-1-4-16,7 1 6 0,-1 1-5 0,-2-2-5 15,3 1 4-15,-4 0-1 0,-1-2 1 16,0-1 1-16,3 2-2 0,-12-2-1 16,9 0 0-16,-5 1 1 0,5 1-2 15,-2-4 4-15,-6 0-1 0,10 0-8 0,-4 0 3 16,-6 0 0-16,10-1 2 0,-11-2 3 16,1 3 1-16,6-3-8 0,-7-1 0 0,-3 2 0 15,0 0 2-15,-5-2-1 0,-3 3-3 16,0 1 3-16,1-3-2 0,-3 1 4 0,0 1-6 15,-2-3 5-15,3 0-2 0,-6 2-6 16,1-2 10-16,-2-1-5 0,-2 1 6 0,1 0-2 16,2-2-5-16,-3 1 2 0,-1-3 1 15,-4 5-6-15,6-5 3 0,0-4 2 0,-3 3-1 16,3-2 2-16,-2-3-7 16,-1 3 5-16,2-5 0 0,-1 2-3 0,4-3 2 15,-5 0-3-15,1 2-3 0,2 0 3 16,-10-3-3-16,6 5 8 0,-3-1-2 0,-2 2-4 15,1-4 0-15,-4 0 0 0,-1 5 0 0,-1-5-7 16,-1 1 5-16,-3-3-3 0,0-3-3 16,-7 0-4-16,0 1 5 0,-1 1 2 0,-5-7-14 15,-4 0 4-15,4 0 3 0,-4 4-10 16,0-1-1-16,-1 2-5 0,-2-3 7 0,-3 4-2 16,-1-2-12-16,-5 1 11 0,4 1 4 15,2-1-16-15,-4 3 5 0,0 0 3 0,1-1 0 16,-3-1 8-16,3 2-5 15,-5-1-6-15,5 0 5 0,-6 0-2 0,7-1 4 16,-4 2 0-16,3 0 4 0,-1 0 5 16,-2 0-6-16,3 1 14 0,-5 2-12 0,5-1 5 15,-6 1 9-15,7 2-8 0,-5 0 9 16,0 1-1-16,2 3 6 0,1 2-13 0,-5-4 4 16,0 4 8-16,0 0 0 0,-3-2-3 15,2 3-3-15,-4-2 7 0,2 4-9 0,-4-1 1 16,3-1-9-16,-4 3-7 0,1-1 1 15,0 2-8-15,6 0-1 0,5 2-2 0,-11-1-10 16,8 1-8-16,4 0-95 16,3-2 51-16</inkml:trace>
  <inkml:trace contextRef="#ctx0" brushRef="#br0" timeOffset="64285.37">19144 12723 391 0,'0'0'-3'0,"0"0"11"16,0 0 3-16,0 0 4 0,0 0-2 0,0 0 3 15,0 0 0-15,0 0 4 0,0 0 7 16,0 0 0-16,0 0 3 0,18-1-2 0,-18 1 0 16,10-2-2-16,-3 2 5 0,1-2 4 15,-1 2-10-15,-2-2-5 0,-5 2 4 16,17 0-5-16,-6 0 1 0,1 0 4 15,1 0-8-15,1 2 2 0,4-2-4 0,-1 0-4 16,1 0 2-16,1 2 0 0,2 0 3 0,0-1-2 16,-2 3-4-16,5-3 4 0,-2 1-4 15,-1-2 0-15,5 2 1 0,-3 0-7 0,-3-2 5 16,3 2-3-16,3 0 4 0,2-1 1 16,0 3-8-16,-3-4 10 0,2 3 2 0,3-1-8 15,-3-1 0-15,-2-1-10 0,0 1 7 16,2-1 5-16,1 0-9 0,-3 2 6 15,1-2 6-15,-1 0-7 0,-2 0 4 16,0 0 1-16,2 0-8 0,-1-2 3 0,-1 2 3 16,-3-1 1-16,8 0-5 0,-5-1 5 15,0-1-2-15,-2 1-1 0,6-1-1 0,-2 1 1 16,-3 2-1-16,1-4 4 0,-3 4 6 16,4-2-9-16,-4-1-2 0,2-1-1 0,-4 3 0 15,4-3-2-15,-4 2-3 0,4 0 8 0,-6 2 2 16,3-2 1-16,-2-1-5 0,-1 1-5 15,-1-1 5-15,4 1-3 0,1-2 4 0,-7 2-7 16,7-1 10-16,-1-2-4 0,-3 1-2 16,6 1 3-16,-4 1-1 0,4-2-2 15,-5 1 1-15,1-1-5 0,-1 0 6 16,1 2-10-16,-1-1 9 0,3-2 0 0,-6 1-2 16,1 1 0-16,-2-1-4 0,2 0 0 15,-3 1 2-15,1 1-2 0,-1-2 5 0,1 0 1 16,-3 3-5-16,2-6 11 0,1 4-9 15,-1-1 5-15,1 0-4 0,-1 1-1 0,1 1 0 16,0-2 4-16,-1 0-7 0,3 2 9 16,0-1 0-16,2 3-3 0,0-3-4 0,-2 0 2 15,1 3 2-15,3-4 4 0,-2 4-2 16,-1-2-6-16,-1 0 6 0,6 0-10 0,-5 0 11 16,-1 0-6-16,5 2 0 0,-3-1 3 15,-1-2-3-15,3 3 2 0,-2 0 0 16,1 0-7-16,6 0 2 0,-1-1 3 0,-3 2 2 15,0-1-3-15,0 0 4 0,2-1-3 16,-4 2 3-16,6-1-2 0,-8 0 2 0,6 0 3 16,-2 0-1-16,2 0-11 0,-6 0 6 15,3 0 5-15,0 0 2 0,-3 0-4 0,1 0-5 16,1 0 4-16,-1 0 9 0,-4 0-7 16,2 0-2-16,0 0 2 0,-3 0-1 15,1-1-2-15,-2 1 0 0,0 0 4 16,-3 0-1-16,2 0 5 0,1-2-5 0,-1 2-1 15,-4-2-2-15,3 2 3 0,-1 0 1 0,0 0 0 16,-8 0 0-16,14-2 0 0,-8 2-6 16,0-2-1-16,-6 2 8 0,13 0-2 0,-13 0-2 15,8-1 3-15,-8 1-7 0,8 0 6 16,-8 0 1-16,9 0-5 0,-9 0 2 0,6-2-1 16,1 2-1-16,-7 0 1 0,5-3-2 15,-5 3 3-15,12 0-2 0,-12 0 8 0,8 3-9 16,-8-3 2-16,8-3-3 0,-8 3 7 15,11 0-3-15,-11 0-6 0,10 0 6 0,-4 0-2 16,-6 0 0-16,15-1 1 16,-5 1 2-16,-1 0-1 0,1 0-1 0,1 0-9 15,1 0 4-15,5-2 2 0,2 2 4 16,-5 2 0-16,6-2-10 0,-1 0 5 0,1 0 12 16,3 1-7-16,-1-1-6 0,-2 3 10 0,3-3-7 15,-1 2-2-15,-2-2 4 0,4 1-4 16,-6-1 4-16,5 2 1 0,-4-2-6 0,1 2 5 15,-4-4-3-15,-1 2 2 0,-1 2 1 16,3-2 2-16,1 0 4 0,-4 0-6 0,0 0 10 16,1-2-3-16,0 0 3 0,4 1 2 15,-2-1 4-15,-1-1-4 0,6 0-3 0,-4 1 0 16,4 0 1-16,-4 0-5 0,1-2 9 16,2 1-4-16,-2 0-9 0,1-1 7 15,2-1 1-15,-1 4-4 0,3-4 3 16,-4 2-1-16,1 1 0 0,-2-2 4 0,1 2-4 15,2-2 6-15,-1 3-6 0,2-1 1 16,-2-3-5-16,2 4 3 0,1-1-2 0,-2 2 0 16,3-2 3-16,1 0-3 0,-4 2-1 15,10 0-4-15,-2 0-3 0,-1 0 4 0,0-1-2 16,3 1 4-16,-3 1 2 0,-4-1-1 0,5 0 4 16,-5 0-4-16,5 2-2 0,-5 0 1 15,-2-2-3-15,-1 0 6 0,2-2-9 0,-1 2 0 16,-3 2 3-16,4-4 3 15,-1 2-2-15,-2 0 0 0,1 0-2 0,2 0 2 16,-1 0 2-16,0 0 0 0,1 0-4 16,4 2 3-16,0 0-4 0,-1-1 3 0,-2 1 2 15,1-2-3-15,-3 3 1 0,4 0 1 16,-4-1-3-16,-2 0-1 0,3 0 5 0,-2 0 0 16,-2 2-6-16,-7-3 4 0,4-1 0 15,-2 2-1-15,0 1 3 0,-5-3-3 0,1 0-3 16,2 2 4-16,-3-1-2 0,-2-1 4 15,0 0-1-15,4 0-3 0,-7 0 7 0,5 0-8 16,-10 0 0-16,13 0 1 0,-6 0-2 0,0 0-2 16,-7 0 1-16,10 0 1 15,-10 0-4-15,8 0-1 0,-8 0-4 0,10-1-13 16,-10 1-17-16,9-5-23 0,-3 3-39 16,3-1-70-16,-1 1-201 0,0-4 113 0</inkml:trace>
  <inkml:trace contextRef="#ctx0" brushRef="#br0" timeOffset="76372.23">10611 12505 907 0,'-4'-2'-68'16,"4"2"15"-16,0 0 11 0,0 0 6 15,-6-2 8-15,6 2 5 0,0 0 5 0,0 0 4 16,0 0 10-16,0 0 5 0,0 0 3 16,0 0-3-16,-4-3 10 0,4 3 2 15,0 0 3-15,0 0 8 0,0 0-2 16,0 0 1-16,0 0-4 0,0 0 6 0,-4-3-4 15,4 3 5-15,0 0-11 0,0 0 10 16,0 0-8-16,0 0 5 0,0 0 2 0,0 0-10 16,4-9-10-16,-4 9 6 0,2-6 5 15,-2 6-3-15,2-3-8 0,3-3 5 0,-5 2-2 16,1 1 5-16,-1-3 0 0,4 0 9 0,-1 0-7 16,1 1 0-16,0-3 4 0,-2-3-13 15,5 4-9-15,-5-5 15 0,1 0 5 0,2-1-6 16,1 0-4-16,-2-4-3 15,3 0 10-15,-4 0-13 0,4 0-2 0,-2 0 9 16,-2 2 0-16,2-4 4 0,-1 2-12 16,0 0 2-16,0-2 6 0,3 2-10 0,-6 0 5 15,4-2 3-15,2 4-6 0,-6-2 0 16,3 0-4-16,3 2 0 0,-3-2 2 0,-2 4 1 16,3-3-2-16,-3 2-5 0,1-1 4 15,-3 1 3-15,2-2-2 0,1 4-1 0,-1-3 5 16,0 1-10-16,1 0 10 0,-3 0-5 15,1 1 0-15,-2-2 5 0,1 2 0 0,0 2 0 16,0 0-3-16,0-3 5 0,-5 3-3 16,5-3-6-16,-2 1 12 0,-1 0-10 15,1 2 0-15,-1-1-1 0,-2-1 12 0,1 2-10 16,3 1 6-16,-2-1 1 0,-4-1-6 16,3 3 4-16,0 2-12 0,-2-5 9 0,3 5 5 15,-5-1-10-15,3 1 7 0,-2-1 4 16,0 0 0-16,-1 1-4 0,0 1-4 0,-1 1 2 15,1-3-4-15,1 2 10 0,-3 1-6 16,4-1 0-16,-5-2 2 0,3 2 0 0,-2 1-1 16,-1 1-3-16,0 0 1 15,1-1-8-15,-3 1 10 0,3 0 2 0,-3 1-6 0,3 1 7 16,-2-1-7-16,-1 0 8 16,2 3-2-16,-4-2 3 0,2 0-8 0,1 0 6 15,-3 0-6-15,3 0 5 0,-3 0 7 16,2 1-8-16,1 1 3 0,-3-2-6 0,2 2-5 15,1-2 15-15,-1 2-5 0,-2-2 5 0,3 2-19 16,-3-2 18-16,1 2-12 0,0 0 9 16,-1 0-3-16,-2 0-6 0,0 0 4 0,2 0 2 15,-1 2-3-15,-3-2 4 0,2 2-5 16,-4-2 5-16,-1 2-2 0,2 0-3 0,1-1 8 16,-4 1-10-16,5 2 10 15,-4-2-4-15,5 0 6 0,-6 0-10 0,5 1 4 0,-4 0 0 16,4-1 2-16,-4 1-3 15,3-1-3-15,1 0 10 0,-4 2-8 0,4-2 1 16,-2 1 5-16,5 1-8 0,0 0 6 16,-5 0-8-16,3-3 7 0,3 4-4 0,0 0 12 15,-1-1-11-15,3 0 1 0,-3-1 4 16,2 1-18-16,1 0 18 0,-1 1 4 0,-1 1-3 16,2-2-3-16,-3 2-1 0,1-1-2 15,3 1 1-15,-4 1-4 0,3 0-2 0,-2-2 8 16,-3 3 13-16,2-1-5 0,0 2 1 15,-2-3 2-15,7 2-4 0,-5-1-5 0,0 1 8 16,1 2-1-16,1-3-3 0,1 2-4 16,-1-1 8-16,3 2-7 0,0-1 7 15,-3 3-5-15,2-3-4 0,0 2 7 0,1 0 3 16,2 3-1-16,-3-3-10 0,1 1 8 16,2-3-7-16,-2 2 4 0,5-2 4 0,-2 3-12 15,1-1 7-15,2-2 0 0,-2 3 2 16,-1-1-2-16,3 0 1 0,-2 1-5 0,1-1 3 15,0 4 0-15,0-3-3 0,1 2 0 16,1-5 8-16,0 5-2 0,1-1-5 0,-3-1-2 16,5 1 11-16,-2 1-9 0,2-5 1 15,0 4-3-15,0-1 6 0,0 0-5 0,4 1-5 16,-1-1 5-16,1 1-1 0,0 1 2 16,2 0 3-16,0 0-2 0,1 1 7 15,-1-1-10-15,3-1 8 0,-1 0-7 0,1 0 2 16,-4 0-1-16,3 1 5 0,4-3-9 15,-4 2 7-15,2-1 0 0,3-1 6 0,1 2-4 16,1 2-3-16,2-2 4 0,1 0-8 16,2-1 8-16,0-1 3 0,10 4-1 0,0 0-4 15,-5-3-2-15,-3-3 1 0,5 1-6 16,-2-1 10-16,5 0-9 0,0-1 6 0,-3 0-1 16,1-3-6-16,1 0 7 0,1-2 7 15,-3 0-12-15,2 1 4 0,0-4 2 16,1 3-6-16,2-2-1 0,-4-1-2 15,4 2 0-15,-2-4 7 0,3 2-3 0,-6-1-1 16,3 1 3-16,-1-3-2 0,3 1 4 16,-3 0-8-16,-2 1 10 0,-2-1-6 0,-1 0-2 15,-1 2 4-15,0-3 0 0,2 0 3 16,-4 1-6-16,2 2 3 0,-1-1 1 0,-6 1 0 16,1 0-7-16,2-2 7 0,-5 2 1 0,1-2-9 15,2 2 12-15,0-2 0 0,0 0-1 16,-1 2-6-16,-1-2 3 0,-1 0-1 0,3 1 2 15,0-1-4-15,-2-1 5 0,4 0 0 16,-5 1 2-16,3-2-4 0,0 3-1 16,-3-2-2-16,1 0-2 0,-3-1 8 15,3 2-7-15,-2-2 4 0,-1 2-3 0,1-4 2 16,-4 4-1-16,1 1 5 0,0-3-4 16,1 1 3-16,-2 0-6 0,-1 0 3 0,1 1 8 15,-3 0-4-15,2 0-4 0,-2 0-7 16,1 0 1-16,-1 0 6 0,-1 0-2 0,-5 2 1 15,7-4-3-15,-7 4 0 0,10-2 0 16,-10 2-4-16,3-1-18 0,-3 1-15 0,7-2-27 16,-7 2-41-16,3-2-68 0,0-2-264 15,-3 4 53-15</inkml:trace>
  <inkml:trace contextRef="#ctx0" brushRef="#br0" timeOffset="78876.88">21737 11024 1120 0,'0'0'-37'0,"-2"-5"11"16,2 5 9-16,-2-9 5 0,2 9-5 0,-4-5 12 15,4 5 4-15,-5-4 21 0,5 4-4 0,-3-2 3 16,3 2 9-16,-9 0-5 0,9 0 13 16,-15 2 6-16,9 0 1 0,-2 0 0 15,-3 3 12-15,0 2-12 0,-3 0 9 16,1 2-1-16,-2 1-3 0,-2 1-4 0,4 2 1 16,-5 2-7-16,-1 1 1 0,4-2-4 15,1 2-2-15,1-1-5 0,0 2-1 0,6-4-3 16,0 5-4-16,-1-6 1 0,3 0 1 15,2 1-5-15,0-2 1 0,3 3-2 0,3-2-2 16,0-1-14-16,9 3-16 0,-2-3-24 0,5 3-29 16,1-5-41-16,3 2-46 0,4-5-95 15,2-3-199-15,-4 2 41 0</inkml:trace>
  <inkml:trace contextRef="#ctx0" brushRef="#br0" timeOffset="79271.85">21601 10973 1160 0,'-4'-4'-28'16,"1"-1"4"-16,1 1 4 0,0 0 16 0,2 4 3 15,-4-6 7-15,4 6 1 0,0-7 7 16,0 3 5-16,0 4 3 0,4-6-6 15,-4 6 6-15,0-4 1 0,2 0-5 0,5 2 5 16,-7 2-3-16,3-1-7 0,-3 1 1 16,7-2-3-16,-7 2 0 0,8 0 2 0,-8 0 0 15,13 2-3-15,-7 1-1 0,1 1-1 16,-1 2 2-16,2-2-4 0,-4 1-4 0,3 3 2 16,-3 2 0-16,3-3 2 0,-5 2 3 15,1-1 0-15,0 2 1 0,1-1-9 0,-2-2 4 16,-2 3-5-16,0 0 6 0,-2-3-4 15,2 0 1-15,-2 3 2 0,-3-2 2 0,4 0-1 16,-6-2-3-16,0 3-3 16,4-2 3-16,-6-1-3 0,-1 2-5 0,2-2-5 15,-1 1-18-15,1-2-17 0,2-3-29 0,-5 0-28 16,7 0-65-16,4-2-189 0,-9 0 131 16</inkml:trace>
  <inkml:trace contextRef="#ctx0" brushRef="#br0" timeOffset="80088.75">22124 10956 914 0,'0'0'-20'15,"-5"-4"20"-15,5 4 17 0,0 0-2 0,-4-3 7 16,4 3 8-16,0 0-3 0,-5-5 11 15,5 5-4-15,0 0-3 0,0 0-2 0,0 0 1 16,-6-1-9-16,6 1 0 0,0 0 0 16,0 0 2-16,-12 0 0 0,12 0-5 0,-8 3 1 15,-1 0 3-15,3 0-3 0,-5 1-4 16,3 0-2-16,-2 1 7 0,0 1-2 16,5 0-5-16,-3 1-3 0,-1 1 0 15,3-2 1-15,-1-1-3 0,1 2 1 0,4 2 2 16,-2-4-4-16,1 4 6 0,1 1-1 15,4 0-1-15,1-1-5 0,1 1-1 0,2 0-3 16,1 2 1-16,1 0 1 0,2-1-4 0,2 5 4 16,2-2 0-16,-1 1-4 0,-3-4 7 15,2 1-9-15,-4 2 3 0,5-3-3 0,-4-2 5 16,-6 0-2-16,7 0-5 0,-7 1-5 16,-1-2 6-16,3-1-7 0,-3-2 5 0,-4 2 3 15,0 0 0-15,-3-1-3 16,-3-1-2-16,0-1-9 0,-5 1-15 0,2-3-34 15,-1 0-27-15,1-4-51 0,3 2-258 16,-1-4 89-16</inkml:trace>
  <inkml:trace contextRef="#ctx0" brushRef="#br0" timeOffset="80294.38">22281 11014 1239 0,'2'-4'70'0,"2"1"0"0,0 1-1 16,-4 2-6-16,5-4-4 0,-4 2 1 0,3 1-6 16,6-3-1-16,0 2-9 0,2-2-3 0,1 0-8 15,4 0-10-15,-2 4-17 16,5-2-24-16,1 2-17 0,3-1-24 0,-2-1-27 16,1 2-30-16,0-4-42 0,4 2-323 15,-5-2 14-15</inkml:trace>
  <inkml:trace contextRef="#ctx0" brushRef="#br0" timeOffset="80583.42">22446 10736 1336 0,'-1'-1'-2'0,"1"1"6"0,-7-4 0 16,7 4-4-16,-7-2 4 0,7 2 7 0,0 0-3 15,0 0 11-15,-12 7 0 0,8-1 20 16,-2 6 7-16,-2 1-5 0,-3 4 7 0,0 2-3 16,1 2 3-16,-5 7-3 0,2-4 3 15,1 7-3-15,2 1-2 0,-1-6-6 0,2-3 0 16,4-1-8-16,-5 1 3 0,9 2-3 16,-1-5-4-16,2 0-1 0,0-1-15 0,3 1-16 15,4 1-24-15,1 0-25 16,5-4-27-16,2-1-42 0,2-2-43 0,10 6-75 15,-4-11-220-15,1 0 30 0</inkml:trace>
  <inkml:trace contextRef="#ctx0" brushRef="#br0" timeOffset="81049.14">22871 11053 1264 0,'-2'-9'-26'16,"-1"4"10"-16,-1 1 13 0,4-1 2 0,-2 1 9 15,-2-2 11-15,2 3 8 0,-3-2 9 16,2 3-4-16,-2-1 4 0,-2 1 1 0,4 0 6 16,-6 0-3-16,1 2-2 0,-2 2 1 0,-5 0 0 15,2 2-5-15,-8 4-2 16,5 3 0-16,-1-4 2 0,-5 4-3 0,6 3-2 16,-3 1-1-16,2-2 1 0,2 0-6 15,5 0-3-15,-1-1 2 0,3-1-6 0,-1 0 5 16,6 1-5-16,1-3 3 0,2 1-6 15,0 0-5-15,2-1-4 0,-1-4-6 0,6 4-4 16,-3-4-5-16,2-3-5 0,2 0 3 16,3 1 2-16,-3-3 1 0,3-3-2 0,1-1-1 15,1-3 1-15,6-5 3 0,-2-1 2 16,-1-1-5-16,1 0 5 0,-2 0 1 16,2-3 3-16,-2 1-1 0,-5 6 0 0,0-2 1 15,1 0 2-15,-5 5 9 0,0 0 3 16,3-2 4-16,-4 2-2 0,1 2-5 0,-2-1-6 15,0 4 4-15,-2-1 0 16,2 1-5-16,-4 2 2 0,0 0 0 0,0 0-1 0,0 0 1 16,0 13-4-16,-2-6-1 0,-2 1 8 15,4 3-6-15,-4 0 5 0,4-1-1 0,0 2-7 16,0 0-18-16,2 0-21 0,0-1-24 16,4 4-28-16,2-3-30 0,4-1-40 15,1 1-326-15,2-3 4 0</inkml:trace>
  <inkml:trace contextRef="#ctx0" brushRef="#br0" timeOffset="81393.66">23295 10888 1220 0,'0'0'-53'0,"-5"-6"22"0,3 3 15 0,2 3 10 0,-1-6 18 15,1 6 10-15,-3-4 4 16,3 4 13-16,-9-2-1 0,9 2 3 0,0 0 1 16,-16 6 2-16,3-3-1 0,2 5 4 15,-1 2 2-15,2 1-1 0,-8 4 1 0,4 0 1 16,-7 6-1-16,4-2-4 0,2-2 0 15,-1 8-6-15,2-7-2 0,1 1-3 0,2-6-2 16,5 2-3-16,-3-1-2 0,5-1-3 16,0 0-6-16,2-2-18 0,2-1-10 0,4-2-40 15,1 5-28-15,3-4-46 0,0-3-70 16,6 0-346-16,6 0-43 0</inkml:trace>
  <inkml:trace contextRef="#ctx0" brushRef="#br0" timeOffset="81653.03">23616 10754 1396 0,'-3'-6'-52'16,"1"4"12"-16,2 2 9 0,-4-6 16 16,4 6 5-16,-2-4 9 0,2 4 9 0,0 0 7 15,0 0 2-15,-14 8 6 16,5-1 10-16,1 5 5 0,-5 0-5 0,1 6-6 15,-10 5 8-15,4 6-7 0,-4-3-2 16,2 4 2-16,0 0-6 0,4-1 0 0,1-3-1 16,-2 5-1-16,5-9-4 0,4-1-6 15,-4-3-15-15,9 0-20 0,-6-4-28 0,5 0-45 16,0-1-40-16,2-2-68 0,4-1-183 16,0-1 98-16</inkml:trace>
  <inkml:trace contextRef="#ctx0" brushRef="#br0" timeOffset="81841.5">23404 10999 1087 0,'-5'-5'28'16,"1"1"18"-16,3 0-5 0,1 1-7 0,0 3 2 16,1-6 0-16,3 2-1 0,3 0-8 15,-1-1-4-15,2 3 0 0,5-4-22 0,0 2-6 16,3 1-16-16,3-2-21 0,0 2-27 15,2 1-25-15,-1-2-39 0,2 2-226 0,-3-2 129 16</inkml:trace>
  <inkml:trace contextRef="#ctx0" brushRef="#br0" timeOffset="82051.7">23449 10967 960 0,'-8'2'-22'0,"2"2"2"0,2 0 24 0,0-1 14 16,1 1 15-16,1 2 15 0,0 0 9 16,4-3-1-16,0 5-3 0,3-1 1 0,-1 5-7 15,4-1-7-15,3 3-7 0,4 1 3 16,2-3-4-16,-1 4-1 0,11 2-21 0,2 2-19 16,6-1-19-16,0 1-23 0,0 0-48 0,17 2-91 15,-12-5-182-15,12 0 115 0</inkml:trace>
</inkml:ink>
</file>

<file path=ppt/ink/ink1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9:57.973"/>
    </inkml:context>
    <inkml:brush xml:id="br0">
      <inkml:brushProperty name="width" value="0.05292" units="cm"/>
      <inkml:brushProperty name="height" value="0.05292" units="cm"/>
      <inkml:brushProperty name="color" value="#FF0000"/>
    </inkml:brush>
  </inkml:definitions>
  <inkml:trace contextRef="#ctx0" brushRef="#br0">11906 13700 318 0,'0'0'107'0,"0"0"-23"0,0 0-31 0,0 0-16 16,-5 0-6-16,5 0-1 16,0 0-5-16,0 0 9 0,0 0-5 0,0 0 5 15,0 0 5-15,-10 2 3 0,10-2-7 16,0 0 1-16,0 0-5 0,0 0 13 0,0 0-12 15,0 0-1-15,13 7-4 0,-8-5 9 16,1 0 1-16,0 1 2 0,4-1-1 0,2 0-1 16,1-1 2-16,2 1-4 0,5 2-3 15,0-4-2-15,7 4 10 0,1-2-3 16,4-2-10-16,1 1 8 0,9-1 1 0,7 2-6 16,-4 1-1-16,4-6-5 0,-3 3 0 15,3 0 2-15,-1-2-3 0,2 1-6 0,0-1-3 16,2 0-1-16,18-2-3 0,-18 2 0 15,10 0 4-15,7 1-5 0,-1 1 4 0,2-4-2 16,-3 2-2-16,5 1-4 0,-3-1 3 16,-13 4-3-16,13-4-3 0,-7 2 1 0,7 0-2 15,-10-2 6-15,0 2-3 0,-3 0-3 16,-2 0 7-16,3-2 0 0,-4 2 0 0,-1 0-2 16,3 0-1-16,-6 2-3 0,-2 0-1 15,3-2 3-15,-3 2 2 0,-4-1-3 0,-6-1 0 16,-10 2-3-16,-4 0 4 15,2-2 2-15,-3 0-7 0,-6 0 3 0,-2 2-1 16,1-2-7-16,-2 0 0 0,-3 0-1 0,1 0-6 16,-3 0-9-16,-1 1 1 0,-1-1-11 15,2 0-7-15,-8 0-21 0,11 0-21 0,-11 0-38 16,8 0-41-16,-8 0-320 0,10-1 15 16</inkml:trace>
  <inkml:trace contextRef="#ctx0" brushRef="#br0" timeOffset="2893.09">7576 15566 1171 0,'0'0'-79'0,"0"0"8"0,-8-2 20 15,8 2 11-15,0 0 2 0,-6 0 10 0,6 0 7 16,0 0 8-16,0 0 7 0,0 0 5 16,0 0 5-16,0 0 2 0,0 0 7 0,0 0-8 15,-6-2 7-15,6 2-3 0,0 0 10 16,0 0 2-16,0 0-4 0,0 0 4 0,0 0-4 15,0 0-2-15,0 0-8 16,0 0 8-16,15-6-1 0,-10 4-11 0,8 1 7 16,-1-4 11-16,3 2-13 0,2 1 0 15,6 0 3-15,1 0-5 0,3-2 0 0,1 2-5 16,0 2-1-16,4-3 2 0,1 3 0 16,1-2 3-16,-2 0-5 0,11 0 6 0,4-2-12 15,-1 4 4-15,-2-1 7 0,6-1-4 16,-3 2 6-16,-2-3-7 0,7 6 7 0,-7-3-1 15,4-3-3-15,-1 3 1 16,2 3 0-16,3-3-4 0,1 0 1 0,-1-3-4 0,1 3-1 16,-1 3 2-16,4-1-1 15,-5-2 1-15,3 0 15 0,-3 1-9 0,-4 1 3 16,3-4-6-16,-3 1 0 0,4 1-3 16,-2 0-1-16,-3-5 7 0,1 3-11 0,1 2 5 15,-4-1-8-15,4 1 13 0,-5-2 2 16,2 0-2-16,-1 1-7 0,-2-3 1 0,-6 6 5 15,6-4-2-15,-6-1 5 0,10 2-3 16,1-1-1-16,-4 2-4 0,4 2 2 0,-3-2-7 16,1-2 11-16,0 2-6 0,3-2 2 15,-6 2 0-15,4 0 2 0,-3 0-2 0,-1 2-5 16,4 0 8-16,-1-6 1 16,-8 6-1-16,8-2-1 0,-11 2 8 0,-3-1-1 15,3-1-9-15,-3 0 2 0,0 3 3 16,-1-3 3-16,-1-3-3 0,-1 6-11 0,1-3 10 15,-7 4 0-15,-1-6 2 0,0 2-3 16,-6 2 2-16,-1-4-5 0,0 2-2 0,-3 0-1 16,1 0 10-16,-2 0-6 0,-3 0-1 15,0 2 6-15,1-4 7 0,-9 2-9 0,13 2-10 16,-13-2-7-16,8-2-23 0,-8 2-28 16,7-2-37-16,-2 2-71 0,-5 0-97 0,10-3 212 15</inkml:trace>
  <inkml:trace contextRef="#ctx0" brushRef="#br0" timeOffset="5692.89">7654 16582 668 0,'0'0'-45'0,"0"0"7"0,0 0 3 0,0 0 7 15,0 0 2-15,0 0 9 0,0 0 2 16,0 0-6-16,0 0 7 0,0 0 7 16,11 6 2-16,-5-4 11 0,3-1-1 15,4 1-2-15,-3 1 1 0,5-3 12 0,2 4-7 16,-1-3 0-16,5 1 7 0,0 0-3 16,2-2 9-16,0 0-2 0,0 0 10 15,2 2-1-15,0-4 1 0,5 2 3 0,2-2 5 16,-1 0 8-16,11-3-1 0,-5 4 5 15,-5-1 1-15,13-1 4 0,-4 0-1 0,3-4-1 16,0 4 0-16,1-1-4 0,0 0-8 16,2 1-4-16,-4-2 5 0,2 1 0 0,3 2-6 15,1-1-2-15,-2-1-6 0,2 2-3 16,1 1-6-16,-2-1 4 0,1 0 1 16,-3 0-7-16,3 0-2 0,-4-2 1 15,2 4-8-15,-4-1 4 0,-4-1-2 0,-8 2 0 16,1 0 0-16,1 0-3 0,1 0 0 15,9 2-3-15,-9-1 1 0,-2 1 3 0,-3-2-4 16,0 0 1-16,1 0 1 0,2 2-3 16,-4 0 1-16,0 0 0 0,-2 0 4 0,1-2-4 15,-1 2 1-15,4-2 2 0,-3 1 0 16,3 1-4-16,2-2 5 0,-4 0-2 0,0 0-2 16,1 0 4-16,3 0-3 0,0 3 2 15,-6-3 2-15,6 1-1 0,-2-1-5 0,2 0 3 16,-7 0-1-16,3 0 3 0,-1 0-2 15,3 3-4-15,0-4 3 0,-1 4-2 16,-1-1 3-16,1 3 2 0,0-2-6 16,0-3 0-16,5 2-2 0,-5 2-1 0,13 2 1 15,5-5 2-15,-3 6 2 0,-3-3-1 16,-2 0-5-16,2 1 6 0,-1-2-3 0,1 3 2 16,-8-3-4-16,-1 4 3 0,-5-4-4 15,1 1-1-15,2-2 10 0,-3 0-10 0,7 3 5 16,-5-3-3-16,-2 0 6 0,5 0-4 15,0 0 0-15,-1 0-1 0,1 1 0 0,1-3 0 16,-1 2-4-16,0 3 0 0,-2-5 0 16,0 1 7-16,2 1-6 0,-3 0 1 15,0-2-2-15,-3 2 3 0,1 0 1 16,-6-2 1-16,4 0 1 0,-5 0-4 0,2 4 0 16,-4-4 5-16,-1 0-3 0,5-4 1 15,-6 4 0-15,1 0 2 0,2 0-1 0,0-2 0 16,-2 0-3-16,2 2 2 0,-3-2-4 15,1 2 3-15,2 0 1 0,0-2-7 0,5 1 2 16,-8-2 4-16,7 1-2 0,-2 0 0 16,-1 2 0-16,0-2 0 0,0 2 2 0,0-1-4 15,0-1 1-15,4 0 0 0,-6 0 5 16,6 0-7-16,-3-1 4 0,-1-1-1 16,4 2-2-16,-3 2 0 0,4-2 1 0,0 2-1 15,1-2 3-15,-3 0-4 0,-3 2 0 16,5 0 3-16,0 0-3 0,-1 0 3 15,-1 0 2-15,0 0 0 0,1 2 2 0,-2-2-1 16,-1 0 1-16,3 0-4 0,-1 0 0 16,-1 0 0-16,1 0 1 0,2 0 0 0,-1 0 0 15,-3 0 0-15,1 0 1 0,2 0-1 16,-1 2 1-16,-2 0-3 0,-2-2-1 0,4 0 6 16,-2 0-4-16,0 0-1 0,1 0-1 15,-2 0 3-15,-1 0 1 0,-3 0 5 0,6 0-5 16,-6-2 1-16,6 0 3 0,-5 2-5 15,-1-2 1-15,1 2-3 0,0 0 2 16,1-1 3-16,4-1-1 0,-4 2 3 16,-1-3-6-16,0 3 3 0,0 0-3 0,-1 0 1 15,1 0-1-15,0 0 3 0,0 0 0 16,-1-2-2-16,-1 2 1 0,2-2 0 0,-2 4 4 16,2-4-1-16,-2 2-5 0,0 0 0 15,-2-1 1-15,0-1-4 0,0 2 3 0,-2 2 5 16,-3-4-6-16,0 2-2 0,3 0 5 15,-3 0 0-15,0 0 1 0,-1-2 1 0,-7 2-2 16,10 0-2-16,-1-2 7 16,-9 2-5-16,6 0-1 0,-6 0 6 0,8-2-7 0,-8 2-2 15,0 0 11-15,11 0-1 16,-11 0-7-16,0 0-2 0,4-2 5 0,-4 2 0 16,4-1 0-16,-4 1-3 0,0 0-3 15,0 0-7-15,7-4-8 0,-7 4-5 0,0 0-17 16,0 0-11-16,0 0-14 0,0 0-16 15,0 0-33-15,0 0-44 0,6-3-240 0,-6 3 91 16</inkml:trace>
  <inkml:trace contextRef="#ctx0" brushRef="#br0" timeOffset="11400.25">6296 16290 958 0,'0'0'-78'0,"0"0"13"15,-4 3 11-15,4-3 14 0,0 0 11 0,-4 2 13 16,4-2 9-16,0 0 5 0,-4 2 4 15,4-2 13-15,0 0-7 0,-5 3 7 16,5-3 6-16,0 0 6 0,-8 3-7 0,8-3 11 16,-7 1 6-16,7-1-1 0,-10 2-1 15,7-2 5-15,-6 2 8 0,-2-2-1 0,-1 2-4 16,-3-2 1-16,-2 0-6 0,-3 0 4 16,-3 0 3-16,-9-2-3 0,0 0 0 15,-1 0 2-15,-11 1-4 0,-2-5-1 16,-1 2-2-16,1-1-2 0,5-1-1 0,-6 0-5 15,2 0-4-15,0-1 5 0,3 1-3 16,-3-2-4-16,3-1 2 0,-1 4-1 0,-1-3 1 16,-3-2-4-16,1 1-3 0,-2 2-3 15,-1-5 0-15,-7 1 0 0,0-2-1 0,-1-1-2 16,10 3-2-16,-9-4 4 0,4 0-3 16,5 2-1-16,-10-3-4 0,3 0 3 0,-1-3-2 15,0 1 4-15,14 2-5 0,1 0-3 16,-11-2 2-16,11 2 2 0,3-2 1 15,-3 0-4-15,2 2-1 0,1-5 1 16,0 2 2-16,-3 2-5 0,3-1 4 0,-3 0-2 16,5 0 0-16,-3 0 2 0,2-3 2 15,-2 5-5-15,5-5-2 0,-1 1 4 0,1 0-4 16,-1 1 1-16,1-2 2 0,3-1 1 16,0-1-1-16,3-1 2 0,0-3-1 0,-1 0 2 15,6 1-1-15,-3-3 0 0,4-1-1 16,-5 0 2-16,5-1-3 0,4 2 2 0,-5-5 0 15,5 0-2-15,-2 0 0 0,-5-10-3 16,10 8 5-16,-9-8 0 0,2-3 2 0,4 10-5 16,-2-11 5-16,6 11 5 15,-1-1-4-15,1 2 4 0,-1-2-3 0,1 2 2 16,0 2-1-16,3 0-1 0,0 0 1 16,-1 0-4-16,2 2 1 0,1 6-1 0,3-8 2 15,-5 5 1-15,6 3-5 0,-4 2 0 16,3-4 1-16,-3-5 2 0,0 1-3 0,-1-2-2 15,4 8 3-15,-2-1-3 0,-1-9 6 16,3 8-8-16,-5-8 1 0,3 0-1 0,-3 0 0 16,4-1 1-16,-5 1-1 0,3-3 1 15,0-2-1-15,-1-1 2 0,1-1-2 0,-2 2 0 16,-1-1 2-16,-2-2-2 0,2 2 2 16,1 1-2-16,-2 0-1 0,1-3 1 0,1 2-3 15,-1-2 1-15,1 2 4 16,2-2-2-16,-2 3 0 0,0-1 3 0,5 2-2 15,-2-1 2-15,1 2-2 0,-3-1-5 16,5-2 7-16,-2 1-1 0,1 1-2 0,2 0-2 16,-2 2-3-16,-2-1 4 0,6-3 0 15,-3 2 1-15,-1-1-2 0,2 0 0 0,-4 0-1 16,0 0 4-16,4 2-5 0,-7-1 3 16,5 0 4-16,-2 0-3 0,-1 3-1 15,0-3-3-15,-3 0 5 0,0 0-5 0,3 1-6 16,-4-5 1-16,2 2-3 0,-4 2 6 15,4 2-5-15,-3-4 1 0,1 4 3 16,1 1-4-16,-1-3-3 0,2 0 4 0,-2 2 3 16,0-1 0-16,-1-1-3 0,1-2-1 15,-1 1 3-15,1-1 3 0,-3-8-4 0,2 8 0 16,1 0 5-16,-1 2-2 0,3 0 0 16,-3-1 0-16,1 1 3 0,3 1-5 15,-4-3-1-15,3-2 2 0,4 2 0 0,-5-1 3 16,3-4 0-16,0 5 0 0,1-1 4 15,-1 2-1-15,1-2-2 0,2 1 1 0,-2 3-3 16,2 0 4-16,-1 0-3 0,0-1 0 16,6 8 1-16,-4-8-1 0,-3 1-3 15,7 5-1-15,-2 6 1 0,0-10-3 0,1 4-6 16,-2-7 4-16,1 11 2 0,0 0-8 16,0 5 7-16,-1-14 0 0,0 8-5 15,1 4 0-15,-3-11 3 0,-1 2-6 0,0 7 5 16,3 3 4-16,0 2-6 0,-2-3 4 15,1 1-1-15,1 1-2 0,0 1 3 0,-1-1 3 16,4 3 4-16,0-1-4 0,-3 2 8 16,3 0-5-16,0-2-3 0,-2 4 3 0,4-1 0 15,-2 2-5-15,0-1 7 0,0 3-6 16,0-5 7-16,0 2-1 0,3 0-2 16,-3 1 10-16,0-4-6 0,-3 5 2 0,3-5-1 15,0 1 0-15,-2 0-1 0,1 1-1 16,-4-5 2-16,1 2-5 0,-1-1-1 15,2 0 4-15,-4 0-3 0,3 0 3 0,-2-1-2 16,1 3 2-16,-1-2-1 0,0 0 2 16,2 2 0-16,-3-1 4 0,3 5-2 0,3-2 0 15,-4 1 1-15,3 1-4 0,-5 0-2 16,6 2 4-16,-6 1-4 0,5-4 1 0,-2 1 4 16,0 2-6-16,-1-2 0 0,3 2-1 15,-2-1 1-15,0 1 0 0,-3 1 8 0,1-2-2 16,0 0-3-16,2 4-9 0,0-4 4 15,-1 0-2-15,-3 1 6 0,1-4-4 16,-3 3-4-16,0-2 11 0,2 4-6 16,-4-4-2-16,0 2 7 0,4 1 1 0,-5 0 1 15,1-2-4-15,-1 4-2 0,1-2 4 16,3 2 1-16,-2 1 1 0,1-1-4 0,3 1-3 16,-3 0 7-16,0 1-5 0,4 2 1 15,-3 0 4-15,4-2 5 0,-3 5-5 0,3-3-3 16,-4 1 3-16,1 0-1 0,-1-2 1 15,1-1 0-15,3 3-5 0,-5-5 2 0,0 3 3 16,-1-2-3-16,2 0-4 0,-3-3 2 16,-1 0 2-16,1 0-1 0,-3-1 1 15,2 0 1-15,-7-6 4 0,3 3-1 0,-4-3-2 16,0 1 0-16,-2-5-3 0,1 4-1 16,-1-2 7-16,1 1 0 0,-1 0-5 15,-1 1-7-15,-3-2 7 0,6 5 1 0,-2-3 4 16,-1 2-10-16,-1 1 6 0,7 2-1 15,1 2 4-15,0 3-6 0,2-1-4 0,-1 0 11 16,4 1-9-16,-1 3 7 0,-1-1-1 16,2 4 5-16,4 0-4 0,0 0-11 0,1-1 10 15,-1 3-16-15,1 0-17 0,4 3 6 16,-2 0-11-16,5 2 7 0,-9-2-3 16,9 2 12-16,0 0-4 0,-8 4-3 0,8-4 13 15,-5 4-3-15,0-1 1 0,3-1 7 16,0 1 4-16,-1 3-5 0,3-6 7 15,-3 5-2-15,1-1 8 0,2-4-3 0,-3 5-2 16,3-5-3-16,-2 4 8 0,2-4 0 16,-5 4-3-16,5-4 7 0,0 0-1 0,-3 1-11 15,3-1 14-15,0 0-15 0,0 0 3 16,-2 6 2-16,2-6 2 0,0 0-2 0,0 0-15 16,-3 1-13-16,3-1-28 15,0 0-28-15,0 0-173 0,0 0 219 0</inkml:trace>
  <inkml:trace contextRef="#ctx0" brushRef="#br0" timeOffset="17224.12">14162 17600 632 0,'5'-2'-51'0,"-1"-2"2"15,0 1 7-15,3-1 5 0,-3 1 17 16,4-1-2-16,0 1 4 0,4-2 9 0,-2 1-2 16,0 0 7-16,5 1-2 0,0-1 9 15,-1 1 2-15,1-1-3 0,1 2 9 0,4 0 0 16,-3 1-2-16,1-1-1 0,6-2 7 16,-1 3-2-16,-5 1 1 0,6-2 14 0,-2 0-6 15,1 4-15-15,2-4 12 0,0 2 0 16,-1 0-11-16,6 0 2 0,-4 2 3 15,4-2-8-15,-1 2 5 0,3-1-1 16,-2-1 0-16,-5 4-1 0,3-4-7 0,0 0 4 16,1 3 1-16,-4-3 1 0,3 0 2 15,-3 2 7-15,1-2-1 0,0 2-11 0,0-2 8 16,-1 2-8-16,5-4 8 0,-5 2-12 16,-2 0 12-16,6-2-10 0,-4 2 8 0,5-2-6 15,-3 2 10-15,1 0 2 0,-2-3 1 16,-2 3 7-16,-1-4-2 0,6 3-3 0,-2-1 1 15,-4 0-1-15,0 0 7 0,1-1 2 16,-1 3-7-16,-3-2-6 0,8-2 8 16,-5 2-2-16,-2-1 1 0,-1-1-6 15,2 2 1-15,1 1 3 0,0-5-4 0,1 5-3 16,-4-1 3-16,3 0-2 0,2-2-1 16,-3 4 6-16,5-3-8 0,-4 3 2 0,4-2 0 15,0-1 1-15,3 1-6 0,1 0-2 16,-2 2-4-16,5-2 3 0,10 0 9 0,-6 2-13 15,3-2 7-15,0 2-4 0,-10 0 2 16,18 2 4-16,-6 0-3 0,4 0-4 0,-1-2 1 16,-2 2 2-16,3 0-1 0,-6 1-6 15,5-1 7-15,1 1-6 0,-6-1 9 0,-1 0-10 16,0 2 5-16,-1-3 0 0,2 5-1 16,-5-3-1-16,6 1 2 0,-1-2-6 0,-4-1 6 15,-4 1-5-15,1 0 0 16,9 0 1-16,2 0-4 0,5 1 8 0,-6-1-4 15,3 0 0-15,-4 1 2 0,-1 3-7 16,3-5 6-16,-1 3 2 0,-6-2-3 0,-8 0 1 16,2-1 1-16,13 1 1 0,-10 0-4 15,-1 0-6-15,-3-1 3 0,16 1 4 0,-12 0-4 16,9 0 6-16,-11 0-3 0,1 0 2 16,-3 3 2-16,1-4-4 0,2 3-3 0,-5-4 1 15,7 2 1-15,-6 0-3 0,1-1 7 16,0 3-3-16,9-1 4 0,-7 1-4 0,-3-2-1 15,2 0 2-15,-1 2 6 16,-2-3-9-16,3 1 3 0,-1 1-1 0,1-1 1 16,10 0 4-16,0 1-6 0,2-1 2 15,0 0-2-15,2 2 6 0,-2 1-4 0,5-3-2 16,-4 0 1-16,6 2 1 0,-1-4 0 16,-2 1-1-16,5 1 4 0,-1 3 2 0,-5-3-5 15,-2 0-4-15,0-4 3 0,-8 2 2 16,-5 0 3-16,0 0-7 0,-1 2 7 0,1-4 0 15,-3 2-7-15,1-2 0 16,-2 2 0-16,-3 0 0 0,3 0 1 0,-1-2-4 0,3 2 0 16,-1-3 4-16,1 1 1 15,-7 4-2-15,2-2 3 0,-2 0-1 0,3-2-3 16,-3 4 2-16,-3-2 7 0,2 0-8 16,-6 0 2-16,1-2 3 0,-5 2-2 0,1 0-2 15,-1 0 2-15,1-1 4 0,-2 1-3 16,-1-2-3-16,-2 2 1 0,3-2 1 0,-2 0 6 15,-4 2-7-15,5 0-4 0,-5 0-4 16,4 0-20-16,-9 0-20 0,16 0-17 0,-4-2-27 16,-4 2-46-16,0-4-180 0,1 3 165 15</inkml:trace>
  <inkml:trace contextRef="#ctx0" brushRef="#br0" timeOffset="22165.17">17200 18696 780 0,'0'0'-57'0,"-8"0"9"0,8 0 2 16,-7 2 18-16,7-2 5 0,-5 4 3 0,5-4 6 15,-1 2 5-15,1-2 4 0,-2 4-1 16,2-4 8-16,0 0-1 0,0 0-1 0,-5 3 6 15,5-3-1-15,0 0 0 0,0 0 0 16,0 0-1-16,0 6-3 0,0-6 4 0,0 0-1 16,8 4 0-16,-3-2 1 0,2-2 0 15,-2 1 9-15,4-1 2 0,2 2-9 0,-1-2 7 16,0 0-4-16,0 0 3 0,5 0 10 16,0-2-1-16,0 2 11 0,2-1-2 15,1-3 0-15,6 2 0 0,1-1 10 16,2-2-6-16,3 2 0 0,-3-1-4 0,2 0-1 15,10-4-6-15,-2 3 2 0,-6 1-5 16,-2-2 5-16,1 3-4 0,0-1 2 0,-3 0-5 16,3 1-3-16,-2-4-3 0,11 0 10 15,-8 3-12-15,-2-1 6 0,1 1-12 16,-1 2 3-16,0-2-1 0,11-2 3 0,-4 3-4 16,-6-1 1-16,1 2-2 15,13-2 1-15,-2-1 0 0,1 3-1 0,-3-2-4 0,5 0 4 16,-3-2-5-16,0 3 6 0,-9-1-9 15,1 2-1-15,-3 0 5 0,11-2 3 16,-8 1-5-16,-3 0 5 0,-4 0-7 16,3 1 5-16,2 1 2 0,-10 1-5 0,10 0 4 15,-4-2-10-15,1 2 11 0,2 0-7 16,1 0 5-16,-1 0-6 0,3 2 6 0,-2-1 1 16,9 1-3-16,1 4 3 0,-8-3-6 15,-3 1 3-15,-4 0 7 0,0 0-4 0,3 2-2 16,-3-3-3-16,3 3 4 0,-3-2 1 15,-2-1 3-15,5 1 1 0,-3 0 2 0,1 0-6 16,-3-3-5-16,2 5 3 0,0-2 5 16,1 0-6-16,-3 2-2 0,2-3 8 15,0 1-6-15,1 0 1 0,-3-2 0 16,2 4 3-16,0-3-3 0,1-1-6 0,-3 4 6 16,0-1-3-16,2 1 5 0,-4-2-6 15,4 0 1-15,-2 0 5 0,3 1-3 16,-1 3 3-16,8 0-5 0,4 1 2 0,1 2-2 15,-2-1 3-15,4 1-5 0,-2 2 7 16,-1-3-6-16,4 1-2 0,-2-1 7 0,1 1-2 16,2 0-5-16,0 1 5 0,0 1 1 15,2-2-2-15,9 6-3 0,-9-3 5 0,8 1 2 16,-5-5-1-16,7 4-6 16,-1 1 6-16,-1 1-3 0,1-2 2 0,-6-3 5 15,-3 1-5-15,8 4 7 0,1-1-9 16,-11-5 2-16,2 2-1 0,11 3 2 0,0-4-3 15,-1 3-1-15,1-1 3 0,-7-3 4 16,4 5-1-16,6-5-4 0,-1 6 0 0,-1-5 4 16,1 2-2-16,-1-1-3 0,6-1 0 15,-19-2-2-15,17 3 4 0,-12-5 2 0,-4-1-2 16,0 1-4-16,-1-3 1 0,-3 1 1 16,-7-2-1-16,-4 1 0 0,-1-3-2 15,1 1 4-15,-8 0 0 0,2-2 0 0,-1 2 3 16,1-2-9-16,-4 0 9 0,0 0 1 15,-2 0-2-15,-2 0-2 0,1 0-2 16,-3 0-2-16,-3-2 8 0,2 2-3 16,-4-2 1-16,-2 2-4 0,0-2 6 0,1 2-1 15,-3-1 9-15,1 1-7 0,-2-2-1 16,-5 2 4-16,12-2 5 0,-12 2 1 0,5-3-6 16,-5 3 5-16,7-2 0 0,-7 2-5 15,4-1-1-15,-4 1 2 0,7 0-1 0,-7 0-3 16,0 0 3-16,5-2-1 0,-5 2-7 15,0 0 3-15,5-2 3 0,-5 2-6 16,0 0 2-16,0 0 0 0,0 0-5 16,4-4-1-16,-4 4 6 0,0 0 2 0,0 0-3 15,0 0 0-15,0 0-1 0,3 0 0 16,-3 0-4-16,0 0 0 0,0 0-7 0,0 0-7 16,0 0-8-16,0 0-26 0,0 0-21 15,0 0-26-15,0 0-19 0,0 0-32 0,-3-11-184 16,3 11 150-16</inkml:trace>
</inkml:ink>
</file>

<file path=ppt/ink/ink1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0:42.391"/>
    </inkml:context>
    <inkml:brush xml:id="br0">
      <inkml:brushProperty name="width" value="0.05292" units="cm"/>
      <inkml:brushProperty name="height" value="0.05292" units="cm"/>
      <inkml:brushProperty name="color" value="#FF0000"/>
    </inkml:brush>
  </inkml:definitions>
  <inkml:trace contextRef="#ctx0" brushRef="#br0">6854 10429 273 0,'-8'-10'31'16,"0"1"-13"-16,-3 0 9 0,5 3-1 0,-3-2-2 16,-1 1 0-16,0-2 0 0,-3 1 3 15,1-2 7-15,-1-1 6 0,-2 4-9 16,1-3 0-16,-1 0 13 0,-3-1-6 16,-2-1-6-16,1 2-1 0,1 0 2 0,-4 0-10 15,1 0 11-15,-1 2-14 0,-10-5-3 16,2 5 15-16,-1-5-3 0,-3 0-14 0,7 5 9 15,-8-2-2-15,5 3-4 0,3 1 5 16,-9-3 0-16,4 3-9 0,-7-1 6 0,-1 3-1 16,7 0 3-16,3 0-5 0,-12 1 1 0,8 3-7 15,1-2-1-15,-1 2 8 0,-7 3-4 16,-4 1-6-16,1 0 4 0,2 3-9 0,0-1 3 16,1 0-4-16,-2 3 9 0,1-1-5 15,0 3-4-15,-2 3-2 0,4-3-3 16,-13 7 8-16,6 1 1 0,-1 2 0 15,-1 3-11-15,3-1 9 0,0 8-3 0,1-1-4 16,3 4 10-16,2 1-5 0,0 1 3 16,5 4 5-16,2 2-3 0,-1-1 3 0,4 1-8 15,3 2 9-15,0 1-3 0,4-2 1 16,0 0-5-16,1 7 1 0,2 1 1 0,7-11-4 16,-4 10 2-16,7-6 1 0,3 0 1 15,-1 1-1-15,3 1-7 0,-2 0 13 0,4 0-8 16,1 1 5-16,4 0-2 15,3 0-6-15,1-4 6 0,5 1 1 0,-1-2-5 16,3 0-1-16,2-3 4 0,-1-1-1 16,2-1-2-16,4-1 1 0,7 6 2 0,3 0 5 15,-5-12-5-15,8 6-2 0,3-3 1 0,-1-2-4 16,10-1 7-16,-2-1 3 0,4-3 6 16,3 1-4-16,2-4 0 0,1 0 3 0,4-1 2 15,2-6 1-15,1-2-1 0,3-3 3 16,4 0 3-16,3-1 1 0,6-3-4 0,4-1 1 15,-1-1-2-15,4 0-6 0,2-3 3 16,2-2-2-16,0-2 4 0,0 0-7 16,-8-1 0-16,-4 0-3 0,-2 1-1 15,-6-4 0-15,1-5 6 0,-15 5-5 0,5-7-5 16,4 2 6-16,-9-5-2 0,2 2-2 16,-4-6 1-16,-3-1 3 0,0-2-1 0,-1-2-4 15,-3-2 6-15,-3-3-5 0,1 1-1 16,-2-3 3-16,-6 0-3 0,-4 5-2 0,-3-4 4 15,-6-1 3-15,1 0-2 0,-5-4 1 16,3 0-2-16,-4-2-2 0,-4-2-4 0,3 1 4 16,-4-1 0-16,-3 1-2 0,0-3 0 15,1 0 0-15,-3-1 4 0,3 3-6 0,-8-2-2 16,-1-1 1-16,-1 2 4 0,-3 2 1 16,-3-2-8-16,-1 6 0 0,0-3 1 0,-5 0-6 15,-4 0 7-15,-4 4-8 0,0-2 0 16,-4-6-4-16,2 8 4 0,-4-5-1 15,0-1 0-15,-5 3-4 0,11 4 0 0,-3 1 2 16,-1 1 1-16,3 4 1 0,0 0 0 16,4 4-5-16,-4-4 4 0,2 4-2 0,3 3-4 15,2 4-4-15,-10-4 1 0,4 4-1 16,2 2 1-16,-9-2-2 0,3 4-8 0,0 3-4 16,-12 0-13-16,-3-1-5 0,0 4-12 15,-4 2-15-15,-1 2-19 0,8 4-38 0,6 0-246 16,1 0 105-16</inkml:trace>
  <inkml:trace contextRef="#ctx0" brushRef="#br0" timeOffset="1830.98">6324 15126 934 0,'-3'2'-72'0,"3"-2"14"0,0 0 2 0,-2 3 4 16,2-3 12-16,0 0 10 0,0 0 5 15,-1 6 11-15,1-6 12 0,0 0 5 16,0 0 11-16,1 5-3 0,-1-5 9 0,7 2 5 16,-1-2-3-16,-2 2 1 0,5-1 2 15,-1-1 2-15,3 2-7 0,-1 2 3 0,1-4 2 16,3 1-2-16,1-1-6 0,2 2-4 15,0-2 14-15,6 2-17 0,2-2 0 16,4 0 5-16,4 0 1 0,-1 2-4 0,13 0 7 16,5-2 3-16,2 0 0 0,3 1 4 15,4-1 6-15,-3 2 4 0,13 0 3 0,3 3-4 16,-5-3 2-16,5 2-2 0,-4-1 1 16,4 3-4-16,2-1-4 0,-8 0 0 15,1 2 0-15,0 0 4 0,-1-3-6 0,-12 1 1 16,0 1 0-16,-2 1-5 0,0-4-6 15,9 6 0-15,-9-4-2 0,10 5 6 0,-10-3-5 16,-2-2-4-16,0 6 7 0,0-4-4 16,2 0-6-16,-5 1-1 0,1 2 1 15,1-1 0-15,-3-2-3 0,5 2 5 0,-5 0-5 16,0-2 5-16,0 2 0 0,-2-1-4 16,1-2-3-16,-2-1 9 0,-1 1-2 0,0 1 1 15,-8-1 0-15,2 1 3 0,-7-1-8 16,-6-2 0-16,2 2 7 0,-4-3-5 0,-2-1 0 15,-2 1-1-15,-2 0-2 0,1 1 6 16,-5-4-5-16,-3 2-2 0,2 2 3 0,1-2-3 16,-5-2 0-16,2 0-10 0,-1 1-29 15,-7-1-29-15,10-3-43 0,-3 0-59 16,-6-2-123-16,4 1-133 0,-3-3 69 0</inkml:trace>
  <inkml:trace contextRef="#ctx0" brushRef="#br0" timeOffset="4972.37">10270 11571 1032 0,'0'0'-67'0,"2"-7"20"16,-2 3 9-16,0 4 17 0,1-5 10 0,-1 3 10 15,0 2 13-15,0-8 7 0,0 8 13 16,0-5 8-16,0 5 10 0,-1-6 5 0,1 6 8 16,-2-6-4-16,-1 4 5 0,3 2-7 15,-4-4-9-15,2 1-7 0,2 3 1 0,-11-2-3 16,11 2-7-16,-14 0-4 0,6 2 3 15,-7 0-5-15,0 1-4 0,-2 3 3 0,-1 4-4 16,-14 5-6-16,7 3 3 0,-7 5-2 16,3 2 4-16,-3 1-2 15,-2 8 1-15,7-6-5 0,-6 8 5 0,10-3-3 0,-2-1-4 16,3 0 5-16,5 0-5 0,1 1 1 16,-1-3-2-16,5 4-7 0,2 4 13 0,3-10-11 15,2-5 2-15,2 4 1 0,1 0-3 16,2-4-1-16,4 1 5 0,-3 0-4 0,8 1 1 15,-1-3 1-15,7 8-1 16,7-6 0-16,-2-2 3 0,12-2-4 0,-3-6-2 0,5-2 1 16,6-3-1-16,-1-1-3 0,6-6 2 15,-2 0-5-15,2-6 4 0,-1-2 1 0,-2-3-5 16,-1-3 2-16,-2-4 1 0,2-9-2 16,-1-5 5-16,-11 3-3 0,1-9-2 15,-7 2-3-15,-8 0 2 0,-3-3 0 16,-3-1 0-16,-3-4-3 0,-4 1 4 0,-4-6 1 15,-2 5-4-15,-7-1 4 0,-1-1-6 16,-4-3 1-16,-8 0 4 0,-1 5-7 0,-5 1 0 16,-1 5 2-16,-5 3-5 0,-4 3-2 15,-2 4-13-15,-1-1-14 0,5 10-1 0,-2 0-31 16,1 4-24-16,0 1-20 0,11 6-35 16,5 1-61-16,6 4-189 0,7-1 87 0</inkml:trace>
  <inkml:trace contextRef="#ctx0" brushRef="#br0" timeOffset="6870.79">10482 12018 964 0,'0'0'-81'0,"-3"5"10"0,3-5 14 0,-2 3 8 16,2-3 19-16,0 0 1 0,0 0 16 16,-2 6 12-16,2-6 7 0,0 0 8 0,0 0 10 15,0 0 1-15,0 0 8 0,0 0 5 16,0 0-2-16,0 0 7 0,0 0-5 0,0 0 9 16,0 0-7-16,0 0 8 15,0 0-1-15,12-11 0 0,-9 8 1 0,3-3-1 16,-2 3-7-16,3-5 7 0,1 3 4 15,-2-4 2-15,2 2-2 0,1-3 4 0,-3-1-8 16,4-2-1-16,0-1-4 0,0-2-5 16,2-2 2-16,1 0-9 0,6-7-1 0,-3-1-1 15,-3 3-6-15,0 2-1 0,1-7-1 16,1-2 0-16,0-1-5 0,-1 3 0 0,1-1 1 16,5 0-5-16,-6 0-1 0,-1 6 2 0,-5 2-4 15,0 1-3-15,3-3-3 0,2-5 3 16,-1-2-1-16,-4 5 2 0,5-5 0 0,-5 5-3 15,5-7-2-15,-5 7 4 16,0 2 0-16,3-9-5 0,3 1 3 0,-2-1 0 16,-4-1 0-16,0 6 1 0,4-4-2 15,0 5 4-15,0-5-6 0,-2 1 6 0,1 5-6 16,-3 3 1-16,1-1-1 0,-4 0 1 16,7 1 0-16,-4 1-2 0,0-4 4 0,4-5-7 15,-3 3 1-15,-1 5 3 0,0-3 0 16,-1 3-2-16,6-13 3 0,-1 3-1 0,-1 1-4 15,1-1 5-15,1 1-1 0,0-1-4 16,0 3 3-16,-5 4 4 0,2 1-6 0,3-6 0 16,-3 5 2-16,3-6-3 15,-2 3-1-15,4-1 5 0,-3-1 0 0,-6 5 0 16,4 2 2-16,-1 3-5 0,-1-3 1 16,2-9 2-16,3 7-1 0,-6 3 1 0,1 1 0 15,3 1-1-15,-5-3 4 0,4 2-2 16,1-2-5-16,-3 2 3 0,0 0 0 0,3 0-2 15,-5 1 1-15,2-1-3 0,1 1 7 0,-1 0-2 16,0 2 1-16,4 2-4 0,-7-2-1 16,6 2 0-16,-4 2 3 0,-2-4-2 0,7 3-5 15,-7 0 2-15,4-3 3 0,-1 0 2 16,0-1 1-16,2 5-5 0,-3-8 6 0,1 4-6 16,4-1 8-16,-6 4-4 15,4-1 2-15,-3 0-5 0,-2 2 6 0,9-5-4 16,-8 4-6-16,2-1 9 0,-2 1-1 15,0-1-3-15,3 1 0 0,-3 2 1 0,1-3 2 16,-1 3-2-16,3-1-1 0,-4 2 0 16,2-1 2-16,-1 2 3 0,-2-1-2 0,4 1 1 15,-3-2-3-15,2 3 6 0,-4-2-7 16,2 3 1-16,2 0-3 0,-4-1 3 0,2 2 0 16,0 1 2-16,-2-1 3 0,1 1-9 15,1 0 11-15,-2 1-9 0,-1-1 3 0,3 2-3 16,-1 0 0-16,-2-1 4 15,0 2-3-15,0 1 2 0,-2-2 0 0,2 0-3 16,-2 5 5-16,7-5-4 0,-6 2 4 16,-1 0-6-16,0 3-3 0,0 0 4 0,5-4-6 15,-5 4 2-15,4-4-2 0,-4 4-6 16,0-4 3-16,0 4 5 0,3-4-7 0,-3 4 8 16,0 0-5-16,0 0-4 0,0-5 5 0,0 5-1 15,0 0 6-15,0 0-4 0,0 0 5 16,1-4-9-16,-1 4 1 0,0 0 5 0,0 0-1 15,0 0-3-15,0 0 4 0,0 0-4 16,0 0 5-16,0 0 7 0,0 0-1 16,0 0-3-16,0 0 1 0,0 0-1 15,0 0 2-15,0 0-2 0,-1-6-1 0,1 6 3 16,0 0 0-16,0 0-5 0,0 0 6 16,0 0-1-16,0 0-2 0,0 0 2 0,0 0-1 15,0 0 10-15,0 0-8 0,0 0 2 16,0 0-1-16,0 0 0 0,0 0-2 0,0 0 0 15,0 0 3-15,0 0-3 0,0 0 6 16,0 0-7-16,0 0 7 0,0 0-7 0,0 0-2 16,0 0 5-16,0 0 7 0,0 0-10 15,0 0 6-15,0 0-6 0,0 0-2 0,0 0 2 16,0 0-7-16,0 0-4 0,0 0-18 16,0 0-2-16,0 0-15 0,0 0-18 0,0 0-17 15,0 0-15-15,0 0-46 16,0 0-219-16,0 0 123 0</inkml:trace>
  <inkml:trace contextRef="#ctx0" brushRef="#br0" timeOffset="11244.4">16381 7643 867 0,'-3'-8'-76'0,"2"0"15"16,-1 2 5-16,0-1 10 0,-1 1 7 0,-1 1 2 15,3-2 2-15,-2 0 6 0,-3 1 1 16,3-2 2-16,-2 1 3 0,-2-1 2 0,1-1 3 16,-3 2 2-16,1-1 2 0,-2 2 4 15,-3-5-1-15,-2 2 1 0,-6-1-1 0,-2-1 3 16,3 0-2-16,-15-3 8 0,5-1-1 15,-9 3-1-15,4-1 5 0,-1-1 1 16,0 2 2-16,-2-1 2 0,-2 2 0 16,3-1 0-16,-3 1 3 0,-4-1 1 0,0-1 1 15,2 3-3-15,-7-1-5 0,-4-3 6 16,4 5-5-16,3-2 2 0,-3 4 0 0,1 0 2 16,-2 0 0-16,-3 0-1 0,-12 1-3 15,10 2 2-15,2 1-4 0,-4 0 0 0,0 1-2 16,2 0 6-16,-2 2 2 0,2 2-4 15,3 0 2-15,0 1-8 0,2 2 7 0,-3 1-3 16,-6 6-2-16,-1-1 4 0,0 2 4 16,5 1-5-16,-2 2 0 0,2 3 8 15,0 1-8-15,1 1 2 0,-3 4-3 16,2 0 2-16,-5 6 2 0,0-1 0 0,2 2-1 16,-1-1-5-16,2 6 7 0,3-3 2 15,1 7-1-15,1-1-3 0,6 4-2 0,0 1 1 16,3 2 4-16,2 2-4 0,-3 3 0 0,4-2 4 15,4 5 1-15,-2 1 0 0,7-1-1 16,2 1-1-16,-1 4 4 0,10-2-2 0,-2-1 5 16,7-2-1-16,7 2-12 0,4-8 5 15,4-1-2-15,9 9 7 0,-1 2 6 0,4-4-4 16,8-5 0-16,0 0-1 16,10-5 9-16,2-1-15 0,5-4 16 0,7-4-7 15,8-1 5-15,5-3 4 0,12-5-5 0,19 7-3 16,-8-12-3-16,17 5-2 0,-11-11 5 15,21 5 14-15,-21-8 3 0,5-1-5 16,1-3-5-16,2 1 2 0,24-1 6 0,-24-5 3 16,6-2-8-16,2-2 6 0,21-2-13 15,1-3 1-15,-27-1 6 0,22-3-1 0,-1-1-5 16,-2-5 0-16,-3 0-1 0,2 0-4 16,3-1 1-16,-5 1-2 0,-23 4 6 0,19-4-16 15,-19 4 4-15,1-3-2 16,-3 3 7-16,-2-3-9 0,-6 1 3 0,0 2 1 15,-7-6-4-15,1 0-2 0,-4 2 1 16,-3-2 1-16,1-2-6 0,-3 1 2 0,-2-3-2 16,-2 1-2-16,-4-6 6 0,0 4 3 15,-10-3-3-15,-2 0-7 0,-12 7 7 0,-1-5-8 16,-5 3 6-16,-4-5-1 0,-1 2-1 16,-10 3-3-16,-2-1 5 0,-4 0-3 0,-1-1-10 15,-3 2 5-15,-4-8 1 0,-6-6-1 16,-5-4-4-16,-11-5-1 0,-3-1-2 0,-6 0-2 15,-5 2-3-15,-9 1 5 0,0-1-5 0,-6 3-1 16,-6 0 4-16,1 1-8 0,-23-6 5 16,0 1-2-16,-1 4 4 0,13 6 2 15,-19-2-2-15,-3 1-2 0,20 6 5 16,-25-4-7-16,18 10-2 0,-2 1 0 0,1 2-11 16,0 4-3-16,4 6-12 0,5 1-5 15,16 4-20-15,-1 4-7 0,7 6-145 0,4 3 78 16</inkml:trace>
  <inkml:trace contextRef="#ctx0" brushRef="#br0" timeOffset="12715.52">15405 12998 573 0,'-16'-2'-33'0,"-4"0"6"15,1 2-7-15,3 0 11 0,-6 0 4 0,0 0-1 16,-3 0 14-16,-5 0 4 0,-3 2 5 16,-18-2-2-16,-2 4 7 0,1-2 3 0,-17 5-1 15,1-6-5-15,-2 4 5 0,-7-2 7 16,2 4 0-16,-4-6 5 0,3 3 10 0,-3 2-3 15,1 0 5-15,-3 3-7 16,2 0 9-16,3 1-15 0,1 2 6 0,-1 0-7 16,8 6-5-16,-2 0 5 0,3 5-6 15,2-2 9-15,1 3-3 0,2 1 16 0,1-1-3 16,-2 1-2-16,-2 2 0 0,0-1 0 16,0-2-3-16,2 3 3 0,-1-2 4 0,4 1-1 15,3 1-1-15,2-1 2 0,3 0 3 16,2 2-3-16,3-1-3 0,4 2 5 0,-4 3-7 15,5-2-3-15,5 2-2 0,-1 2 2 16,4-2-8-16,8-4 2 0,-1 1 3 0,2 1-5 16,3-1-1-16,1-2 2 0,4 2-5 15,2-1-9-15,5-3 7 0,3-3-6 16,4 1 6-16,0-2-1 0,6 5-7 0,7 8-1 16,5 0 0-16,1-2 1 0,13 9-4 15,8-2-1-15,3 0 0 0,3-3-10 0,7 0 6 16,-1-2 2-16,9 1-9 0,1-4 7 15,4-4-2-15,1 1-2 0,3 2 8 0,1-1-6 16,2 1 4-16,1-2-1 0,19 8 1 16,0 2-3-16,1 2 6 0,-7-2-2 0,-17-8 5 15,25 6-4-15,-8 1 1 0,-12-6 8 16,16 6-6-16,2-1 0 0,-19-7 5 0,4-1-8 16,14 6 12-16,4-2-6 15,-20-4-2-15,5-3 1 0,14 4 0 0,-16-8-2 16,-1 0 9-16,1-1-8 0,4-7-2 15,-5 3 4-15,2-4-5 0,1-4-2 0,3 0 7 16,-6-3 3-16,0 1-4 0,-1-6-8 0,-3 0 7 16,0-2 0-16,1-3-2 0,-1-6-2 15,0 0 1-15,3-5 3 0,2-3-3 0,-3-3-4 16,3-2-1-16,12-12-2 0,-14 11 1 16,11-16 0-16,-18 9 5 0,13-11-5 0,-19 5-5 15,10-11 5-15,-10 10-5 0,-8-3 5 16,-3-2-4-16,-3-3 4 0,-6 2 0 15,-1-4-3-15,-2-3 3 0,-7-1 0 16,-4 1-1-16,-2 0 4 0,-3 0 1 0,-4 1-7 16,-5 10 8-16,-4 0 3 0,-6 2-2 15,2 1-3-15,-5 6 3 0,0 2 3 0,-2 1-7 16,-2-8 7-16,-5 1-3 0,1 0-1 16,-2 0-1-16,-10 2 1 0,1 2-3 0,-1-1 0 15,-3 5 4-15,-14-8-4 0,0 4 4 16,-5 0-3-16,-8 2 2 0,-3 1 1 0,-4 1-3 15,-5 3 0-15,-6-2 3 0,-4 2 5 16,-23-5-3-16,-6 1-9 0,3 1 7 0,-8-3-5 16,6 3-2-16,0 2 2 0,19 5-8 15,1 1-10-15,-1 2-12 0,2 5-13 16,4-2-32-16,6 3-31 0,2 7-48 0,16 2-222 16,5 1 108-16</inkml:trace>
  <inkml:trace contextRef="#ctx0" brushRef="#br0" timeOffset="14895.12">18866 8995 913 0,'0'0'-86'0,"0"0"11"0,0 0 12 0,-15 3 7 0,15-3 10 16,-6 4 5-16,-1-2 9 16,6 0-3-16,-8 1 13 0,4 2 0 0,-2 1 6 15,-1 1 4-15,-5 2 5 0,0 3 2 16,-1 2 11-16,-10 8 4 0,1 0 0 0,0 3-3 15,-6-1 4-15,1 5 1 0,-5 5-4 16,-3 0 2-16,1 5 2 0,-3-1 4 0,-2 4 1 16,2 1 0-16,-1 1 1 0,-4 3-3 15,1 0 4-15,-4 2 7 0,2 2-4 0,-8 15-4 16,-3 2-3-16,3 2 13 0,1 4-8 16,18-15 0-16,-3 1-8 0,4 4 0 15,7 1 6-15,4 3 2 0,5-2-5 16,4 0-9-16,2 1 10 0,8-2 4 0,4-1-3 15,5 0-1-15,-1 4 3 0,6-3-8 16,3-3 9-16,2-1-3 0,0-3 0 0,-1-3 0 16,1-6 2-16,6-2 2 0,-8-11-5 15,2 1 7-15,2-3 2 0,2-5 2 0,0 1-3 16,2-2 12-16,0 1-13 0,2-1 1 0,7-1 2 16,3 3 3-16,3 3-4 0,2-5-2 15,2 1 0-15,4 0-2 0,2-3 2 0,1-1 7 16,-1-2-3-16,2-1 3 0,-5-7-6 15,5 4 4-15,-4-5-5 0,-5-1 1 16,6 1-2-16,0-6-2 0,-2 4 1 16,4-4-5-16,-3-2 2 0,1 1 0 0,-2-4-3 15,5 1-2-15,-3-4-2 0,-1-1-2 16,0-2-1-16,1-2 1 0,-2-2-3 0,2-3-2 16,6-6-5-16,-11 0 3 0,8-7-7 15,-5 1 0-15,2-5 2 0,-3-3-4 0,-3-3-1 16,-1-2-1-16,0-1 1 0,0-5-6 15,1-5 3-15,-3 1-7 0,-1-9-1 0,-2 1-2 16,3-4-7-16,-2-2-3 0,-2-2-3 16,1-3-3-16,-8 2-3 0,-1-8 6 15,-3 2-5-15,-5-4-2 0,-1-2-1 0,-6 4 6 16,0 0-1-16,-10 5 9 0,-1 3-4 16,-1-2 2-16,-6 4 2 0,-1 2 2 0,-1 12 7 15,1 3-3-15,-9-9-1 0,2 3 14 16,0 10-5-16,2-1 2 0,-4 4-6 0,-7-8 7 15,6 9 3-15,-5 1-5 0,-1 1 1 16,-1 4 2-16,0 0-3 0,-5 3 6 0,2 2-3 16,-4 2 8-16,-2 0-6 0,-4 3 2 15,-2 1-3-15,-2 2 3 0,-8-2 1 0,-2 0 3 16,6 5-5-16,-9 0 6 0,11 2-6 16,-3 4 8-16,-3-1-8 0,2 2 10 0,-1-2-5 15,-5 4 2-15,4-2-5 16,2 4-17-16,-2 0-2 0,-2 1-16 0,5 1-20 15,0 0-37-15,14 3-105 0,6 1 69 16</inkml:trace>
  <inkml:trace contextRef="#ctx0" brushRef="#br0" timeOffset="16735.7">22025 13373 499 0,'-3'-6'-40'15,"3"2"0"-15,-2 0 7 0,2 4 11 16,0-10 1-16,-2 7 8 0,1-2 5 0,-1 0-1 16,-1 2 8-16,-4-1 2 0,4 0 2 15,-6 0 5-15,3-2 6 0,-4 1 0 0,-4 2 3 16,1-2 8-16,-4 2 4 0,-5-5-1 16,-3 1 0-16,0-1 8 0,-13-2-2 0,3 1 0 15,-5-1 7-15,-2 3-5 16,0-1 8-16,-3 5-7 0,3-3-3 0,-1 2 2 15,-6 4-9-15,1-3 10 0,0 4 2 16,-5 1 2-16,0 0-6 0,-14 6 4 0,0-1-9 16,0 1 8-16,0-1-1 0,-2 1 3 15,-5 1 1-15,5 2-3 0,0 3 2 0,0 0 1 16,2 0-2-16,3 0-3 0,1 2-3 16,5 3 1-16,-1 1 0 0,0 0 0 0,3 1 0 15,-1 2 3-15,5-3-4 0,-1 5 0 0,-1 0-1 16,4 1 0-16,-2-4-1 15,7 4-2-15,-4 1-2 0,3-2 1 0,2 0 2 16,-1 0-4-16,6 2-1 0,-2 1 1 16,-2 1-4-16,9-6 1 0,-8 5-1 0,2 1-6 15,3-1 0-15,6-6-1 0,-9 9-2 16,1 1-1-16,11-7 1 0,1 1-3 0,0 1 1 16,2 1-4-16,5 2-1 0,-1 4 1 15,2 2-7-15,-3 7-3 0,9-4-1 0,4-2-3 16,1 4-2-16,-2 4-2 0,9-5 0 15,1 4-2-15,1-1-5 0,9 1-4 0,-2-1 0 16,9 10-4-16,5-4-1 0,2-4 0 16,3 3 2-16,7-5 1 0,1 1-1 15,7-4 6-15,5-1 0 0,5-3 3 0,3 2-2 16,5 1 12-16,20 5-9 0,0-1 2 16,-13-9 5-16,23 2 1 0,-6 3-1 0,5-1 4 15,-1-3-4-15,-1-4 1 0,-10-2 2 16,17 5 2-16,1-3 0 0,-2 3-2 0,2-6 2 15,-3 0 3-15,-11-7-11 0,0 0 5 16,-2-2-3-16,3-3-3 0,5-2 4 0,-3-3-3 16,4 0-2-16,-2-1 2 0,2-4-1 15,-3 0-4-15,9 1 7 0,-7 1-6 0,1-3 5 16,3 1-2-16,-5 1 7 16,0-1-7-16,-3-1 10 0,-1 3-6 0,-2-2 2 15,0 1 3-15,-4 1 1 0,-3-3 3 16,1-2-4-16,-3 1 4 0,-2-4-2 0,5-5 0 15,-4 1 1-15,-2-7 0 0,-1-2-3 16,7-6 5-16,-4 1-4 0,0-7 4 0,19-13-4 16,-1 0-2-16,-2-7 3 0,0-5-7 15,3 4-2-15,0-6 0 0,-1 1-5 0,3 1 4 16,3 0-3-16,-1 0-2 0,-3 4-2 16,2-3 0-16,-4 1-4 0,-4 0 2 15,-21 13 9-15,-2-1-5 0,-6-1 8 0,-5-3-8 0,-4 2 12 16,-4 1-11-16,-2-1 10 15,-6 0-1-15,-5-1-1 0,-8 5 8 0,-2-3-9 0,-5-1 7 16,0-1 2-16,-6 1-3 16,-4-3-2-16,-3 0 0 0,-2 2 3 0,-6 0 0 15,-1-1 2-15,-4 5-3 0,-8-4 2 16,-9-2-3-16,-1-1 0 0,-10 0 1 0,1 1-2 16,-7-1 12-16,-4 1-8 0,-5-1 4 15,-2 0-1-15,-3 3-5 0,-2 1-4 0,0 2 6 16,-1 4 2-16,-4 5-1 0,0 3 5 15,-3 4-1-15,1 2 1 0,-3 4 0 0,-3 0-4 16,-5-1 1-16,-2 2 4 0,-25-4-6 16,0-1 6-16,-2-2-6 0,-2-3 6 0,-3-2 2 15,-3-3-8-15,-7-4 6 16,0 1 1-16,-1-8-5 0,-4 0-15 0,1-5-14 16,2 4-24-16,6-1-21 0,5 1-21 15,4 1-30-15,8 0-201 0,6 3 161 0</inkml:trace>
  <inkml:trace contextRef="#ctx0" brushRef="#br0" timeOffset="22191.93">9849 11776 782 0,'0'0'-67'0,"0"0"9"0,-4-4 8 16,4 4 9-16,0 0 2 0,0 0 10 15,0 0 6-15,0-3 0 0,0 3 9 0,0 0 2 16,0 0 4-16,0 0 5 0,0 0 3 16,0 0-3-16,0 0 5 0,-1-5-1 15,1 5-4-15,0 0 4 0,0 0-8 16,0 0 8-16,0 0-2 0,0 0 2 0,-9 12-5 15,6-6 4-15,2 1 3 0,-6 2-5 16,3 1 5-16,0 1 4 0,-2-1-7 0,3 0 2 16,0-1 1-16,-2 2-3 0,3-2 5 15,-2 3-2-15,2 0 4 0,-2-2-1 0,-1 2 1 16,2-3 1-16,1 4 1 0,-3-3-6 16,3-1 10-16,-1 1-7 0,1 0 2 0,2-1 0 15,-1-2-6-15,-1 3 8 16,0-2-6-16,-1-1 2 0,1 0-4 0,2 0-2 0,-2-2 10 15,2 1-4-15,0-3-1 16,-1 3 2-16,1-3 8 0,-3 1 2 0,3-4-1 16,0 9-5-16,0-8 5 0,0-1 2 15,-2 6-8-15,2-6 10 0,0 3 2 0,0-3 1 16,0 0-7-16,0 6 5 0,0-6-1 16,0 0 0-16,2 3-5 0,-2-3-3 0,0 0 3 15,0 0-1-15,0 0-5 0,0 0-6 16,0 0 12-16,-2 6-6 0,2-6-2 0,0 0-3 15,0 0 0-15,0 0 8 0,0 0-1 16,0 0-14-16,0 0 0 0,0 0-13 0,0 0-13 16,2 3-6-16,-2-3-13 15,0 0-15-15,0 0-24 0,0 0-133 0,0 0 75 16</inkml:trace>
  <inkml:trace contextRef="#ctx0" brushRef="#br0" timeOffset="26366.39">11147 9777 536 0,'-15'11'-37'0,"-2"3"4"0,3 0 12 16,-12 6-1-16,-1 4 6 0,1 0-1 16,-4 12 5-16,5-7-1 0,-3-1 6 0,1 1 1 15,2-1-3-15,-1-1 6 0,3-1-1 16,0-2 0-16,8-3 1 0,1-4-2 0,-1 0-2 16,7-4 2-16,-1 0-4 15,1-1-17-15,2-4-9 0,-1 1-48 0,3-4 28 16</inkml:trace>
  <inkml:trace contextRef="#ctx0" brushRef="#br0" timeOffset="26660.88">11396 9934 237 0,'0'0'12'0,"-6"-6"-1"0,6 6-2 0,0 0 3 16,-14 2 1-16,6 4-11 0,-5-1 17 15,-2 3 1-15,-6 1 1 0,-9 8 4 0,-1 0-2 16,-1 2 0-16,0 4 5 0,-5-3-9 16,6 3-6-16,-9 3 5 0,4-2-5 0,-2 6 3 15,5-8 6-15,-1 1-12 0,4-2-1 16,3 2 3-16,0-2-2 0,6-5-10 0,6-1-4 15,-2-1-12-15,5-1-19 0,4-1-9 16,0-3-26-16,3 2-76 0,3-4 50 16</inkml:trace>
  <inkml:trace contextRef="#ctx0" brushRef="#br0" timeOffset="26877.83">11264 10249 374 0,'0'0'-16'0,"0"0"10"0,0 0-7 15,-15 9 6-15,5-3 8 0,0 2 2 0,-7 2-2 16,-1 0 5-16,3 4-1 0,-15 5 6 16,3 2-10-16,-3-2 4 0,-1 8-4 15,-9 2-7-15,0-1-7 0,6-3-19 0,5 0-18 16,1-1-41-16,6-2 31 0</inkml:trace>
  <inkml:trace contextRef="#ctx0" brushRef="#br0" timeOffset="27111.72">11208 10620 300 0,'0'0'21'0,"0"0"-4"0,0 0 5 0,0 0 1 16,-19 11-11-16,6-2 6 16,-2 0-3-16,-2 7 1 0,-10 2 3 0,0 3-4 15,2 0 3-15,-5 2-6 0,3 0 0 16,0 1-8-16,0 0 6 0,0 4 2 0,-1-2-20 16,3 0-8-16,2-2-26 0,4 3-24 15,5-6-75-15,3-4 48 0</inkml:trace>
  <inkml:trace contextRef="#ctx0" brushRef="#br0" timeOffset="27335.66">11216 10949 467 0,'0'0'18'16,"0"0"3"-16,0 0-4 0,-17-3-2 15,17 3 4-15,-18 6-9 0,3-2 10 0,0 2-2 16,-4 1 0-16,-11 7-6 0,3-3-4 16,0 5 2-16,-2 2 0 0,-1 0-4 0,3 2-2 15,5-6-4-15,4 2-19 0,1-2-15 16,2 0-23-16,5-1-31 0,4 0-74 0,-3-3 55 16</inkml:trace>
  <inkml:trace contextRef="#ctx0" brushRef="#br0" timeOffset="27563.18">11341 11076 527 0,'0'0'41'16,"0"0"0"-16,0 0-13 0,0 0-3 0,-18 6-2 15,6 0-5-15,-3 0 11 0,-5 6-13 16,-2-2 4-16,-10 4 9 0,3 4 0 0,-5 5-9 15,1 0-3-15,-11 4-5 0,4 5-1 16,0-4 1-16,8-2-8 0,2-2-12 16,4 3-16-16,0-2-19 0,3-2-27 15,11-3-43-15,4-4-106 0,1-4 74 0</inkml:trace>
  <inkml:trace contextRef="#ctx0" brushRef="#br0" timeOffset="27804.12">11368 11265 650 0,'0'0'1'0,"-32"4"2"0,17 1 9 16,-2 2-2-16,-6 4-1 0,-10 5 1 15,-3 4 7-15,-7 5-1 0,0 0 2 0,-1 6-5 16,-1 2 11-16,3 2-14 0,1 1-4 15,-1 2 10-15,-5 0-8 0,7-1-2 0,5-1-20 16,-1 3-14-16,5-4-12 0,6-5-11 16,1-1-26-16,8-3-134 0,-1-5 72 0</inkml:trace>
  <inkml:trace contextRef="#ctx0" brushRef="#br0" timeOffset="28015.7">11193 11587 653 0,'0'0'22'0,"0"0"-10"0,-19 0 6 16,6 4-6-16,-4 3 6 0,-12 8-5 0,0 0 0 16,-5 4-2-16,3 0-3 0,-11 8-1 15,0-1 0-15,8-3 2 0,-6 7-5 0,0 1-18 16,3-4-13-16,7 0-22 0,3 2-24 15,2-3-146-15,2 3 74 0</inkml:trace>
  <inkml:trace contextRef="#ctx0" brushRef="#br0" timeOffset="28331.35">11306 11787 603 0,'0'0'-10'0,"0"0"5"0,-17 8-5 16,7-3 8-16,-5 3 0 0,-1 2 3 0,-3 2 10 15,-11 10-3-15,3-1 1 0,-13 6 3 16,2 3 5-16,-2-1-4 0,-4 5-5 0,4-2-4 16,-2 0 8-16,2 5-6 15,5-4-2-15,0-1-13 0,9-6-22 0,1 1-25 0,1-2-50 16,10-4-57-16,1-5 56 0</inkml:trace>
  <inkml:trace contextRef="#ctx0" brushRef="#br0" timeOffset="30660.07">18891 9943 395 0,'-11'13'-27'0,"1"1"9"0,0 1 5 16,-5-1 6-16,-8 7 9 0,-1 2 3 16,-3 2-3-16,0 0 5 0,-11 5-2 0,9-6 4 15,-2 1-1-15,-1 0 0 0,1 1-1 16,-1-2 1-16,3 1-9 0,-1-3 7 0,5 1-3 15,5-2 1-15,-2-3-9 0,7-5-9 16,3-2-29-16,1 1-73 0,6-5 39 0</inkml:trace>
  <inkml:trace contextRef="#ctx0" brushRef="#br0" timeOffset="30989.91">19057 10189 315 0,'0'0'-14'0,"0"0"2"0,0 0 3 0,0 0 5 16,0 0 5-16,0 0 7 0,-10 17 2 15,3-10 1-15,-3 4 7 0,-1 3-2 0,-6 1-4 16,-5 10 5-16,-1-2 1 0,-5 3 2 16,3 0 0-16,-4 1-4 0,1-1-4 0,1 1 4 15,-3 0-4-15,1-2 0 0,2 0-1 16,-1-2 0-16,3-1 1 0,5 1-1 0,-2-7-6 16,7 0-8-16,3-2-14 0,1-4-18 15,3 2-24-15,-1-4-88 0,8 0 50 0</inkml:trace>
  <inkml:trace contextRef="#ctx0" brushRef="#br0" timeOffset="31247.76">19196 10591 360 0,'0'0'-20'0,"-17"6"8"16,9-1 10-16,-5 1 2 0,-1 4 2 0,-8 0 7 16,-8 9 6-16,2 2-1 15,-14 6 1-15,-3 3-2 0,1 1 0 0,2 0-1 16,-2 3 0-16,2 0-2 0,2 2 0 16,3-4 1-16,3 3-6 0,6-9 0 0,3 0 1 15,5-3-19-15,0-2-19 0,8-6-27 16,4 0-69-16,-1-3 44 0</inkml:trace>
  <inkml:trace contextRef="#ctx0" brushRef="#br0" timeOffset="31532.41">19229 10944 360 0,'-5'-1'8'0,"4"-3"-3"16,-8 4 13-16,3-2 1 0,-3 2 6 16,-1 0 3-16,-2 2-5 0,-3 0 19 0,-2 1-1 15,1 3-6-15,-8 4 0 0,-7 7 1 16,-5 0-5-16,3 1 3 0,-2 2-4 0,-8 6 3 16,7-6-12-16,-4 8 6 0,-1-4 0 15,4-4-11-15,7 3 0 0,-7-2 8 0,8 0-11 16,-2-1-10-16,6 0-12 0,1-6-14 15,8 2-24-15,1-5-18 0,3 0-37 16,2-1-138-16,7-1 82 0</inkml:trace>
  <inkml:trace contextRef="#ctx0" brushRef="#br0" timeOffset="31796.16">19252 11207 609 0,'-4'0'-34'15,"4"0"17"-15,-12 5 9 0,-1-2 16 0,-2 3 2 0,-6 6 8 16,-8 4 7-16,-3-1 2 16,-3 2 0-16,-4 1 1 0,2 4-4 0,-8 4 2 15,2-2-9-15,1 1 7 0,7-4-5 16,-2 2-5-16,4-1 0 0,-1-2-3 0,4 4 6 15,2-2-7-15,3-1-9 0,3-4-17 16,5-2-12-16,5-1-23 0,4-4-26 0,0 0-161 16,5-2 81-16</inkml:trace>
  <inkml:trace contextRef="#ctx0" brushRef="#br0" timeOffset="32046.33">19206 11442 627 0,'0'-6'-24'0,"0"6"6"15,0 0 7-15,0 0 8 0,-23 6 13 16,12-2 18-16,-5 3-1 0,-8 4 3 0,-7 2 2 16,-5 2 0-16,3 6 5 0,-5-2-19 15,-6 5 5-15,-2 1 0 0,-3-2 0 0,5 1-3 16,-2-1 3-16,9-4 1 0,0 0-7 15,7 1-14-15,-2 1-18 0,2-2-16 16,12-4-25-16,3-1-25 0,5-3-56 16,1 0-75-16,5-1 72 0</inkml:trace>
  <inkml:trace contextRef="#ctx0" brushRef="#br0" timeOffset="32297.62">19185 11662 580 0,'9'-5'5'0,"-5"1"7"0,-3 0 1 16,2 2 0-16,-3 2-2 0,0 0 2 0,0 0 5 15,0 0 3-15,0 0 9 0,0 0-5 16,-21 8 16-16,4 2-4 0,-3-1-3 16,-10 6-2-16,-7 5 3 0,0 0-8 0,-6 4-1 15,-4 1-5-15,1-3 3 0,-5 1-3 16,3 2-4-16,0-2-7 0,-1 1 8 0,12-7-7 15,-10 7 4-15,14-7-20 0,-1 5-16 16,6-4-19-16,0-1-26 0,4-4-34 0,9-1-199 16,5-6 184-16</inkml:trace>
  <inkml:trace contextRef="#ctx0" brushRef="#br0" timeOffset="32568.15">19223 11850 793 0,'-15'2'-28'0,"5"-2"10"0,-3 3 8 15,-6 1 0-15,-8 3 12 0,-8 5 10 0,-4 2 15 16,-1 1-4-16,-10 7 1 15,2 1 1-15,-4-4 0 0,-1 6-4 0,2-2-1 0,-1 2 0 16,-1 2 0-16,6 2-8 16,2-4-5-16,1-1-4 0,13 0-37 0,-1-4-25 15,5 1-38-15,4-1-168 0,4-4 216 16</inkml:trace>
  <inkml:trace contextRef="#ctx0" brushRef="#br0" timeOffset="33508.9">19466 11882 659 0,'0'0'-38'0,"-1"-2"15"0,1 2 10 15,-7-2 3-15,7 2 13 0,-8-2 9 16,1 2 3-16,7 0 1 0,-15 2 7 15,7 0-6-15,-4 2 13 0,-8 1-1 0,-5 2 6 16,-7 7-6-16,2 2 8 0,-7 1-1 16,0-1-10-16,-3 2 5 0,-3 4-7 0,-2 0 6 15,8-4-6-15,-3 0 1 0,-7 5-4 16,9-3-2-16,1-3-3 0,-10 6 6 0,7-4-11 16,7 0 3-16,-3-2-13 0,0-2-10 15,3 3-16-15,6-7-10 0,3 0-19 0,6-1-24 16,1-2-30-16,0 0-169 0,7-2 206 15</inkml:trace>
</inkml:ink>
</file>

<file path=ppt/ink/ink1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1:28.338"/>
    </inkml:context>
    <inkml:brush xml:id="br0">
      <inkml:brushProperty name="width" value="0.05292" units="cm"/>
      <inkml:brushProperty name="height" value="0.05292" units="cm"/>
      <inkml:brushProperty name="color" value="#FF0000"/>
    </inkml:brush>
  </inkml:definitions>
  <inkml:trace contextRef="#ctx0" brushRef="#br0">6177 15101 346 0,'0'0'6'0,"15"0"-9"15,-15 0 12-15,0 0-3 0,8 0-1 0,-8 0 13 16,12 0 0-16,-12 0 0 0,13 0 18 16,-7 0 10-16,5 0-9 0,-1 0 0 0,2 0-4 15,6-2 10-15,3 2-9 0,0-2 9 16,4 2-9-16,0-1 6 0,7 1-21 15,1 0 5-15,-4 0-2 0,8 0 6 16,6 0-1-16,4 1 5 0,-10-1-3 0,10 2-5 16,1 0 9-16,-8-2-13 0,8 0 6 15,4 2 9-15,0-2-17 0,2 0 6 0,-1 0-4 16,4 2-4-16,0-1 0 0,2-1-4 16,-3 2 3-16,11 0 0 0,5 0-2 0,-2 3 2 15,-13-2 4-15,11-1-2 0,-16 0 2 16,3 2-7-16,-3-2 0 0,0 1 1 0,-2-1-5 15,-5 1 3-15,0-1 1 0,-1 0 2 16,-9 2-8-16,0-3-2 0,-7-1 1 0,-2 2 4 16,3 2 1-16,-5-3-1 0,-4-1-2 15,1 2-2-15,-4-2 3 0,-3 2-2 16,-1-2-6-16,-3 0 9 0,3 2 6 16,-2-2 9-16,-5 2-6 0,4-2 6 0,-10 0-4 15,12 0 2-15,-9 1-1 0,1-1-4 16,-4 0 1-16,11 2 4 0,-11-2-1 0,9 0-6 15,-9 0 1-15,6 0-1 0,-6 0-3 16,0 0-1-16,8 0 0 0,-8 0 0 0,0 0-5 16,6 2 6-16,-6-2-2 0,0 0 2 15,0 0 1-15,0 0-4 0,0 0 1 0,11 0-3 16,-11 0 1-16,0 0 4 16,0 0-11-16,2 2 4 0,-2-2-2 0,0 0-1 0,0 0 3 15,0 0 0-15,0 0-3 16,0 0-1-16,0 0-5 0,0 0 5 0,0 0 1 15,0 0-5-15,0 0 5 0,0 0-4 16,0 0-5-16,0 0 3 0,7-4-14 0,-7 4-7 16,0 0-7-16,0 0-16 0,0 0-32 15,0 0-17-15,0 0-42 0,0 0-58 0,3-2-242 16,-3 2 53-16</inkml:trace>
  <inkml:trace contextRef="#ctx0" brushRef="#br0" timeOffset="2111.55">13310 15214 1085 0,'0'0'-76'0,"0"0"14"16,-8 0 8-16,8 0 13 0,0 0 1 0,0 0 7 16,0 0 9-16,0 0 8 0,-4 1 1 15,4-1 4-15,0 0 1 0,0 0 8 0,0 0 6 16,0 0-3-16,0 0 6 0,12 7 8 15,-5-5-1-15,-1-2-1 0,1 0 1 0,1 2 2 16,2-2 5-16,1 2 1 0,2-2-5 16,1 1 6-16,0-1-3 0,3 2-6 0,3 0 5 15,0-2-3-15,3 2 1 0,3-1 3 16,0 1-14-16,2-2 3 0,1 5 15 16,3-3-15-16,0 0 4 0,9 1-6 0,-4-2 4 15,-7-1 0-15,13 5 3 0,-6-3 3 16,5 0 0-16,7-4-2 0,-13 2 4 0,-3 0-2 15,13-2-2-15,2 0-5 0,3-1 9 16,-5 3-7-16,3-1 2 0,-4 0 0 0,3 1 1 16,-1-4-5-16,1 4 3 0,-2-2-5 15,2 1 0-15,1 1 2 0,4-4-1 0,1 2 4 16,1 2 0-16,1-1-6 0,13 1 9 16,-10 0-12-16,12 1 8 0,-4-1-3 15,-8 2 5-15,15 3-10 0,-18-3 0 0,14 0 3 16,-11 0-1-16,6 3 2 0,2 1-10 15,-17-1 4-15,3 0 0 0,-1 2 0 16,-2-1 6-16,4-4 2 0,-7 5-1 0,-1-6 3 16,3 5 2-16,-5-2-2 0,-3-1 0 15,-1 2 4-15,-3-1-1 0,-7-2 4 0,0 1 0 16,-3-1 5-16,-2 0-5 0,0 0-4 16,-1-1 1-16,-3 1 0 0,-2-2-2 0,-4 2 0 15,-1-2-1-15,-1 0-5 0,0 0 0 16,-5 2 2-16,2-2 3 0,0 2-2 15,-1-2 2-15,-3 0-5 0,1 2 1 0,-7-2-2 16,10 0-1-16,-10 0-20 0,8 2-34 16,-8-2-41-16,9 0-75 0,-9 0-131 0,4 0-114 15,-4 0 81-15</inkml:trace>
  <inkml:trace contextRef="#ctx0" brushRef="#br0" timeOffset="5486.03">10794 9960 991 0,'0'0'-85'16,"0"0"14"-16,-2 4 13 0,2-4 7 16,-2 3 5-16,2-3 13 0,-2 4 10 0,-3 0 1 15,3 0 14-15,1 2 7 0,-6-2 5 16,1 1 4-16,0 2-4 0,-1 1-5 0,-6 2 9 16,3 1 6-16,-3 0 5 0,-4 2 4 15,4 1-9-15,-9-1 1 0,3 1 1 16,-8 2-8-16,4 0 8 0,7-3-5 15,-6 0-2-15,3 0-2 0,0 0 0 0,2-1-8 16,0 1-10-16,5-2-17 0,-3-2-9 16,5 0-16-16,-1-2-22 0,6 0-119 0,-2-1 66 15</inkml:trace>
  <inkml:trace contextRef="#ctx0" brushRef="#br0" timeOffset="5795.67">10813 10228 502 0,'-5'3'-19'0,"-3"-1"8"16,0 3 11-16,-3-1 6 0,1 1 7 0,-5 3 0 15,0 1 1-15,3 1-2 0,-9-1 11 16,4 4-10-16,-10 5-1 0,2-2 4 0,-3 3 0 16,3 1 4-16,0 1-11 0,-2-1 8 15,0-1-6-15,-1-1 2 0,1 4-10 16,0-4 2-16,-1 1 5 0,3-1-1 16,5-2-15-16,0-3-10 0,3 1 0 0,5-5-20 15,4 1-21-15,0-2-22 0,1 0-90 16,5 0 57-16</inkml:trace>
  <inkml:trace contextRef="#ctx0" brushRef="#br0" timeOffset="6070.46">10796 10693 427 0,'-13'11'-23'16,"1"2"10"-16,-3-1 8 0,0-3 6 0,2 3 0 16,-15 5 6-16,1 1 1 0,-5 2-8 15,2-1 12-15,0-1-8 0,-9 3 5 0,-3 4-10 16,4-4-13-16,3-2-15 0,1-3-24 15,1 4-60-15,3-1 38 0</inkml:trace>
  <inkml:trace contextRef="#ctx0" brushRef="#br0" timeOffset="6351.04">10820 11066 311 0,'0'0'-6'0,"0"0"7"0,0 0-1 16,0 0 10-16,0 0 10 0,0 0 8 0,-15 12-1 16,4-6 7-16,-2 4-3 0,1-3 1 15,-9 6 0-15,-6 3-5 0,-3 1 4 0,0 2-15 16,-3 0-1-16,2-5 0 0,-5 6 0 15,1-4-4-15,-4 4-4 0,-9 1-13 0,13-1-11 16,-1-1-16-16,5-3-21 0,1 2-53 16,8-5-43-16,4-2 51 0</inkml:trace>
  <inkml:trace contextRef="#ctx0" brushRef="#br0" timeOffset="6616.18">10701 11414 440 0,'0'0'13'0,"3"-3"7"16,-3 3-4-16,4-2 0 0,-4 2-3 16,0 0-4-16,0 0 19 0,0 0-1 0,0 0 2 15,-7 13-5-15,-1-5 9 0,3 2-5 16,-9 1-2-16,-2 2-2 0,-9 5-6 0,-1 3 2 15,0 0-2-15,-6 2-1 0,0-4-5 16,2 2-9-16,-3 2-14 0,-1-2-14 16,-1-1-17-16,3 1-21 0,-1-2-27 15,6-3-116-15,6 0 71 0</inkml:trace>
  <inkml:trace contextRef="#ctx0" brushRef="#br0" timeOffset="6883.33">10664 11702 527 0,'0'0'-9'15,"0"0"-3"-15,0 0 6 0,0 0 1 16,0 0 4-16,0 0 13 0,0 0 4 0,0 0 5 15,-21 12 4-15,9-3 4 0,-5 1-1 16,-3 2-1-16,-8 6-3 0,-6 1-2 0,2-3-3 16,-4 4-3-16,3-4-17 0,-1 2-12 15,4 1-18-15,0-4-25 0,6-3-53 0,6 0-69 16,1 1 60-16</inkml:trace>
  <inkml:trace contextRef="#ctx0" brushRef="#br0" timeOffset="7683.53">10828 11923 456 0,'0'0'-17'0,"0"0"12"16,-25 6 4-16,14-1 7 0,-8 7 6 15,-1 1 5-15,-15 5-3 0,2 3 6 0,-16 4-3 16,2 0 2-16,-4 3-8 0,-3 1 5 16,-5 3-3-16,-2-5 2 0,0 4-11 0,-4 0-8 15,4 1-17-15,0-3-10 0,4 0-20 16,7-3-38-16,7 1-48 0,6-5 47 0</inkml:trace>
  <inkml:trace contextRef="#ctx0" brushRef="#br0" timeOffset="9439.84">18704 10117 380 0,'0'0'9'0,"2"-8"2"0,0 7 8 0,1-4 14 16,-1 2 1-16,-2 3 9 0,2-5 2 15,-2 5 6-15,-2-8 1 0,4 2-1 0,-2 2-8 16,0 4-6-16,0-3 5 0,0 3-12 15,0 0 4-15,-2-6-9 0,2 6-5 0,0 0 1 16,0 0-2-16,0 0-2 0,-23 7-6 16,8 3 5-16,-2 1-5 0,-15 6 2 15,3 2-7-15,-2 2 7 0,-3-2 1 0,5 1-2 16,-5 0-4-16,2 1-5 0,4-1 2 0,1 1 7 16,-1-1-6-16,4 1-11 0,-1-1 12 15,9-4-12-15,2-4-14 0,1 1-8 0,2-2-25 16,3-1-21-16,1-1-25 0,3-2-200 15,0-1 186-15</inkml:trace>
  <inkml:trace contextRef="#ctx0" brushRef="#br0" timeOffset="9725.79">18708 10497 746 0,'-18'13'-42'0,"-3"1"11"15,-4 4 6-15,-7 1 6 0,3-1 6 16,-7 4 2-16,0-5-3 0,1 1 5 0,-1 4 0 15,3-4 2-15,-4 1-6 0,9 0-8 0,-4 2-7 16,2-2-21-16,12-6-38 0,3-2-39 16,4 1 43-16</inkml:trace>
  <inkml:trace contextRef="#ctx0" brushRef="#br0" timeOffset="9971.69">18870 10969 348 0,'-19'8'2'0,"3"-2"7"16,-3 1 1-16,-2 1 10 0,-13 6 7 0,-1 4-1 16,-3-4 8-16,-2 4 4 15,-9 0-4-15,-1 5-1 0,2 2 2 0,-3-2-9 16,5 2 1-16,0-2-9 0,2-1-1 15,6 1-14-15,7-3-15 0,-3 1-7 0,6-3-16 16,6-2-25-16,5 0-53 0,4-7-47 16,1 5 55-16</inkml:trace>
  <inkml:trace contextRef="#ctx0" brushRef="#br0" timeOffset="10180.68">18549 11375 459 0,'0'0'12'0,"-15"2"1"15,7 2 1-15,-4 0 0 0,-10 3 6 0,2 0 2 16,-15 5 1-16,0 1-3 0,-2 1 0 16,-12 6-6-16,1 1 7 0,6-6-14 0,-6 6-11 15,8-4-11-15,6 0-21 0,1 0-20 16,5-2-58-16,7 0-34 0,7-4 50 0</inkml:trace>
  <inkml:trace contextRef="#ctx0" brushRef="#br0" timeOffset="10405.34">18554 11577 426 0,'0'0'13'0,"0"0"5"15,0 0 0-15,0 0 10 0,-28 10-1 16,13-2 2-16,-6 1 7 0,-8 6 3 0,-5 2-4 16,-1 4-2-16,-12 2 2 0,2 3-10 15,-5 1 2-15,1-1-1 0,-2-1-2 16,4-1-12-16,-2 0 0 0,16-3-16 0,-2-1-13 16,10-4-30-16,6-2-34 0,3 1-162 15,5-4 236-15</inkml:trace>
  <inkml:trace contextRef="#ctx0" brushRef="#br0" timeOffset="10653.68">18694 11793 665 0,'0'0'0'0,"0"0"8"0,0 0 3 16,-17 5 7-16,4 1 9 16,-5 4 2-16,-16 6-1 0,1 0-6 0,-3-1 6 15,-15 8-6-15,1-4-5 0,2 4 1 16,-1-3-12-16,12-3-10 0,1 2-22 0,0 0-35 16,7-4-51-16,5-1-125 0,10-3 80 15</inkml:trace>
  <inkml:trace contextRef="#ctx0" brushRef="#br0" timeOffset="10954.06">19131 11791 647 0,'3'-6'21'0,"4"5"-1"0,-4-1-5 0,-3 2 1 16,0 0 1-16,0 0 11 0,0 0 8 15,0 0 7-15,-24 7 12 0,9 1 3 0,-6 3 2 16,-11 6-2-16,-1 2-3 16,-4-2-2-16,-14 9-2 0,0-1-3 0,-3-3-3 0,-1 1-7 15,0 2-4-15,3-2 0 16,0-3-9-16,6 3-14 0,9-5-27 0,0-1-33 15,6-4-42-15,7 3-58 0,6-5-247 16,6-4 93-16</inkml:trace>
  <inkml:trace contextRef="#ctx0" brushRef="#br0" timeOffset="13039.37">8505 14349 974 0,'5'-6'-64'16,"0"5"11"-16,-1-3 7 0,0 2 10 15,-2-1 11-15,-2 3 9 0,5-6 8 0,-1 5 2 16,-4 1 10-16,4-2 8 0,-4 2-1 15,4-4-3-15,-4 4 9 0,0 0 7 16,5-3 5-16,-5 3 0 0,0 0 2 0,0 0 2 16,3-2 5-16,-3 2 3 0,0 0-6 15,0 0 6-15,0 0 0 0,0 0-2 0,0 0 3 16,0 0 1-16,0 0-2 0,0 0-5 16,-8-7 2-16,8 7-6 0,-4-2 3 0,-2 0-6 15,6 2 8-15,-10-2-10 0,3 0 3 16,-1-1-1-16,-1 0-6 0,1 1-1 0,0 0-4 15,-4 0 2-15,0 0-2 0,-1-1 2 16,1 1-3-16,2-1-4 0,-3 1 3 0,0-2-4 16,1 2-2-16,-3-2 1 0,3 3 6 15,-3 1 3-15,2-5-5 0,-2 3-3 16,1-2 6-16,-1 3 0 0,2-3-2 16,-1 2-3-16,-1 0 2 0,-1 1-3 0,-1-3-3 15,2 4 2-15,-4-4 0 0,3 0-2 16,-6-2 2-16,4 2 1 0,-4 3-1 0,-1-1-3 15,2-2-2-15,-2 2 2 0,-2-1-3 0,4 1 1 16,-4-2 1-16,1 4-2 0,2-2 2 16,-1 0-3-16,1 2 4 0,-1-2-4 0,4 2 2 15,-4-2 2-15,5 2-3 0,-6 0 0 16,4 0-1-16,-2 0-1 0,2 2 2 16,0 0 3-16,-3 0-6 0,3 0 2 0,-4 4-3 15,-1-1 3-15,-2 1 0 0,2 2-1 0,2-1-1 16,0 2 3-16,-1 0-5 15,1 3 2-15,3-4 0 0,-2 3 1 0,6 3-3 16,-5-3-1-16,3 1 3 0,8 0-3 16,-5 3 0-16,1-1-3 0,1 2 8 0,1 0-1 15,-1 2-2-15,1-1 3 0,-1 0 0 16,3 1-5-16,-3 2 0 0,3-1-2 0,-1-1 4 16,0 1 3-16,1 3-1 0,3-4-2 15,-1 1-3-15,3 2 6 0,-2-2-5 0,2-2-1 16,5 2 3-16,-1-1-3 0,-1 1 1 15,-3 1 2-15,5-4-1 0,0 3 0 0,0 1-1 16,2-2-1-16,3-1 3 0,-2 2-4 16,4-2 3-16,-1 2-2 0,4 2 6 15,-1-4-7-15,4 2 5 0,-3-3-4 0,3 2 2 16,-1-1-1-16,3-2 0 0,2-1-2 16,1 1 5-16,4 5-5 0,5-3 4 0,-4-1 1 15,7-2-3-15,2 1 3 16,-2-3 0-16,7 1 2 0,-4-4 0 0,2 1-4 0,5 1 2 15,-1-4 0-15,-9-1-4 0,0-3 3 16,12 4 1-16,-7-5-3 0,-5 1 1 16,12 1 1-16,-7-2 2 0,0 0-3 0,-5-1 2 15,5-1-2-15,8-3 6 0,-1 1-6 16,0 0 2-16,0-1 0 0,-6 1 1 16,8-3-2-16,-4-2 1 0,2-1 1 0,0-2-2 15,0 1 1-15,-2-4-1 0,2 3 1 16,-1-1-2-16,-1-3 3 0,-1 1-2 0,-6-3-1 15,2 2 0-15,-1-2-3 0,-1 0 3 16,-5-1 1-16,-4 3-2 0,-8 1-2 0,9-6-1 16,-4-1 3-16,-4 0 1 0,-1 4-3 15,-3-3 5-15,4-6-9 0,0 4-1 0,-7 0 3 16,3 0 0-16,-3 0-1 0,1-1 2 16,-3 1 0-16,0-1 2 0,1-2 0 0,-3 2-5 15,-1 0 5-15,-1 2-1 0,-3-1 2 16,-1 0-4-16,0 1 2 0,0 1-2 15,-1 1 1-15,-6-4-1 0,3-2 1 0,-4 2 2 16,-5-10 3-16,3 10-3 0,-9-3-3 16,4 8 1-16,-8-7-1 0,3 7-7 0,-2 4 1 15,-8-3-1-15,2-2-8 0,-9 5-6 16,-2-2-11-16,-1 6-11 0,2-3-12 0,-2 3-9 16,5-2-22-16,-3 3-13 15,4 1-21-15,5 2-33 0,4 2-290 0,8 1 44 0</inkml:trace>
  <inkml:trace contextRef="#ctx0" brushRef="#br0" timeOffset="15601.12">15365 14331 1085 0,'-4'-4'-90'0,"0"1"10"16,-3 1 19-16,4 0 10 0,-4 1 3 0,1-5 14 15,-1 4 11-15,3-1 2 0,-4-1 9 16,3 0-1-16,0 1 9 0,-2 0 1 0,3 1-1 15,-5-2 6-15,3 2 0 0,0-1 6 16,2 1-6-16,-5 0 1 0,1 1 0 0,-1-3 6 16,6 4-2-16,-7-4 12 0,0 2 0 15,2 0-11-15,-1 1 14 0,-1-4-10 0,2 3 6 16,-2-2 0-16,-2 3 1 0,4 1 2 16,-4-4 1-16,2 2-5 0,-3 0 5 15,0 1-4-15,-1-1-8 0,1 0 13 0,1 0-3 16,-3-2-10-16,2 4 4 0,1-2-2 0,-1-1-1 15,1 3 0-15,-3-3 1 16,4 3-5-16,-2 0 2 0,7 0-3 0,-4 0-6 16,-1 3 3-16,0-3-2 0,1 1 0 15,0-1 5-15,0 4-5 0,-4-2 1 0,1 0 0 16,1 2 1-16,-1-1 3 0,1 1 1 0,-1 0 2 16,-1 3-5-16,-1 1 0 0,0 0-6 15,2-1 6-15,-3 0 0 0,2 2 3 0,-1 2-1 16,-2-2 0-16,0-1 3 0,4 3 0 15,-2 0 1-15,-1 1-7 0,2 3 0 0,-6 0 8 16,-3 3 2-16,1 3 6 16,-3-2 5-16,3-1-6 0,5-2-7 0,2 1 2 0,3 0 3 15,-2-2-7-15,-1 2 0 16,0 2-1-16,1-2-4 0,-8 7 7 0,9-4 1 16,-1-4-4-16,3 2 11 0,-1-2-13 15,4 4 3-15,-2-1-5 0,0-4 1 0,2 4 0 16,-1-3-7-16,4 2 11 0,0-3-4 15,2 1-6-15,-4 0 3 0,5-1 7 0,-1-2-6 16,2 1-4-16,-1-2 5 0,2 2-3 16,0-1 3-16,0 0-1 0,2-3-2 0,-1 3 4 15,4-2-1-15,3 4 3 0,3-4-8 16,-3 3 2-16,2 0 0 0,1-1 2 0,6 1-1 16,-7 0 0-16,9-1 1 0,-2 1 1 15,2-1 5-15,2-3-10 0,-2 4 0 16,4-3-1-16,-2-2 5 0,2 4 8 0,2-4-9 15,1 1-5-15,-3-4 6 0,10 6 1 16,1-1-5-16,-4-1-1 0,3-4 5 0,-2 3 1 16,-3-4-6-16,7 2 1 0,-3 0 1 15,-5-3 2-15,2 1-1 0,-2-1-1 0,0-1 2 16,1 1 3-16,1-2-4 0,-1 0 2 16,1-1 3-16,-4-1 1 0,3 2-3 0,-3 2-5 15,7-4 2-15,-5 0 6 0,0 0-3 16,2 0 6-16,3 0 2 0,-3-4 3 0,2 4 0 15,-1-2 4-15,2-1-2 0,-1 1-2 16,-2 0 6-16,3-1-2 0,0-1-3 16,-4-1 4-16,-1 3-2 0,13-5-1 0,-10-2 0 15,-3 4 2-15,1-3-1 0,-3 2-2 16,0 0-1-16,0-5-2 0,2 4 2 0,-3-3-1 16,7-1-2-16,-4 0 0 0,-2 0-2 15,5 1-2-15,-7-1-1 0,-4 4-3 0,4-4 5 16,-4 0 1-16,2 2-2 0,-4-3-3 15,4 3-3-15,-5-2 6 0,4-3-2 0,-6 5 0 16,1 0-3-16,1-5 0 0,1 1 1 16,-2-2 1-16,2 0-4 0,0-2 3 0,-3 0 0 15,1 0-2-15,-3 0-4 16,1 0 2-16,2-2 0 0,-3 0 2 0,1-2-5 16,1-5 3-16,-1 3 2 0,-1 6 0 15,-2-2-7-15,-5 4 7 0,7 0-7 0,-7-1 4 16,0 2-2-16,1-4 0 0,-4 3-3 15,0 2-5-15,3-2 1 0,-5 2-3 0,0-3 4 16,0 3-3-16,-3-1-5 0,1-4 0 16,-2 2 5-16,1-2-4 0,0 2 1 0,-6 0-5 15,3 0 1-15,-2-3 4 0,-6 0-1 16,2 0 4-16,-2-1-2 0,-3 6 2 0,-4-9-1 16,0 7-1-16,-2-5 4 0,-2 3 1 15,-2 2-3-15,0-2 1 0,3 7 0 16,1 0 5-16,2 1 1 0,-3 1-7 0,4-4 8 15,-3 7 1-15,-1-2-3 0,-1-1 3 16,-6-3-3-16,2 5 5 0,-7-2 4 0,2 3-7 16,7 0-1-16,-3 3-3 0,1-2 6 15,0 0 2-15,-5 5 0 0,5-1-3 0,-2-1 2 16,-3 2-2-16,3 0 6 0,-3 0-1 16,4 0 0-16,-1 2-10 0,-1 1 12 0,3-2-11 15,-1 3 6-15,2 1-1 16,0 0-3-16,1-1 0 0,2 2-1 0,-1-2-6 0,3 3-7 15,5-4-26-15,1 2-13 0,0 0-13 16,4 1-19-16,-2-3-16 0,7 4-27 16,-2-2-222-16,1 3 131 0</inkml:trace>
  <inkml:trace contextRef="#ctx0" brushRef="#br0" timeOffset="197115.84">13581 10847 19 0,'8'-2'23'0,"-8"2"-5"0,10 0 4 0,-10 0 2 15,12 0-2-15,-6-3 2 0,4 3 1 16,1 0-7-16,2 3 2 0,-1-3 4 0,3 3-2 15,1-1 6-15,1 2-4 16,3 0 7-16,-2 1 5 0,6 1-8 0,-1 1 2 16,-1-1 8-16,14 6-6 0,-4-1 8 15,2 2-2-15,-1 0-3 0,2 2-4 0,5 1-10 16,0-1 10-16,9 7-3 0,-14-4 0 16,14 6-1-16,-8 1-11 0,-1-7 9 0,2 8-10 15,0 3 5-15,-8-6-5 0,-5 0 4 16,3 2-8-16,-3-4-1 0,1 6 6 0,-3 2-9 15,-2-1 10-15,-2 1-7 0,0 2-1 0,2 2 2 16,-4-1-4-16,-2 0-4 0,0 4 9 16,0-2-4-16,-5 3 3 0,1-3-2 0,-3 4 2 15,1 0-4-15,-2 0 7 0,2 1-3 16,-5-1-5-16,2 4-2 0,1 1 6 16,-3 0 0-16,3 0 4 0,-1 8-3 15,1-4 9-15,-3-3-2 0,3 12-12 0,-1-1 10 16,-8-9 2-16,5 3-5 0,-5-1 4 15,-2 3-3-15,1-2 2 0,-1 1 4 0,-1 0-4 16,-1 2-4-16,-3-3 0 0,1-1-1 16,-4 9-3-16,1-9 16 0,4-5-8 0,-7 2 0 15,5-1-3-15,-2 1-1 0,-3-1 2 16,4-2 3-16,-3 2 2 0,1 0-7 0,0-1 0 16,-1 1 2-16,1-2 4 0,-2-1 1 15,-2-2-3-15,7 3-3 0,-6-2 4 0,0-3 4 16,1 0-6-16,2-1-2 0,-3-2-1 15,0 2 0-15,-1-4 8 0,6-4-7 16,-3-6-1-16,-2 1-1 0,6-2 4 0,-4 1 0 16,3-3-6-16,-3 2 3 0,-1-2 0 15,4-2 0-15,-1 0 0 0,1 0-2 0,-3-2 0 16,4 0-3-16,-2-2-1 0,2 2 0 16,2-5 1-16,-4 1 0 0,4-1-1 0,-2-1-2 15,0-1 3-15,3-1-1 0,-1 1-3 16,0-3 3-16,1 1 0 0,-2-2 1 15,4 0-5-15,-3 2 1 0,3-2 0 0,-1-1 1 16,1 1-17-16,0-4-13 0,0 0-36 16,0 0-24-16,0 0-43 0,0 0-47 15,0 0-314-15,13-15 5 0</inkml:trace>
  <inkml:trace contextRef="#ctx0" brushRef="#br0" timeOffset="197619.55">14282 13502 1249 0,'-1'-7'-72'16,"1"7"15"-16,-3-3 6 0,1-1 5 15,2 4 8-15,-2-4 9 0,2 4 7 0,-2-4 3 16,2 4 5-16,0 0 13 0,0 0 2 16,0 0 9-16,0 0 11 0,0 0 10 0,-4 15 1 15,4-6 8-15,-2 1-3 0,2 5 6 0,-2 3 1 16,-3 3 0-16,3 1 0 15,-1 4 3-15,2 1 0 0,-1 0-5 0,0-2 2 16,0 1 2-16,2 3-5 0,4-2 0 16,-4-1 1-16,2 1-1 0,-1-7 1 0,4 2 0 15,-3-1 0-15,3-3 0 0,1-2 0 16,0 2 3-16,2-5 1 0,3 0 2 0,1 0-3 16,8-3-4-16,-1-2-4 0,1-1-2 15,3-3-6-15,2-2 1 0,3-2-3 0,14-6-2 16,-2-3-4-16,2-3-2 15,2-3-1-15,4-6-3 0,2-2-4 0,-1-3-12 0,1 0-13 16,2-1-16-16,-5 5-20 0,-9 5-23 16,-3 1-30-16,0 1-37 0,-7 5-40 15,-2 3-89-15,-10 3-235 0,3-1-8 16</inkml:trace>
  <inkml:trace contextRef="#ctx0" brushRef="#br0" timeOffset="203984.21">1262 7424 1223 0,'-5'2'174'0,"5"-2"-14"0,0 0-43 15,0 0-18-15,0 0-13 0,0 0-15 16,-2-9-6-16,6 2 0 0,-1-2 9 16,3-3 8-16,0-3 5 0,2-4-6 15,1-3-3-15,4-11-8 0,-1 2-1 0,1-8-7 16,6-10-6-16,2-2-10 0,1-3 1 16,3-8-6-16,0 1-5 0,3-6-4 0,12-14-8 15,-2-3 0-15,2 1-3 0,1 1-4 16,1-1 2-16,3 4-6 0,-10 16-4 0,-1 4 2 15,-1 7 2-15,-3 4-11 0,-3 9 4 16,-5 8-3-16,-8 8 2 0,-2 7-2 0,-1 2-3 16,-3 1-3-16,-1 4-1 0,-3 3 1 15,0-2-1-15,4 4-3 0,-6 4-2 0,-2 0 3 16,7 10-3-16,-3 0 4 0,-4 6 4 16,2 5-3-16,-2 7 4 0,-2 14-2 15,-2 3 0-15,-3 2 0 0,-3 10 2 16,2 2-2-16,-1-12 2 0,-1 11 2 0,2-4 3 15,-1-6-1-15,1-7 1 0,0 0-4 16,-1-2 4-16,1-5-2 0,1-7-1 0,5-5 4 16,-4-3-1-16,1-5 1 0,3-1 2 15,1-4 7-15,-4 1 13 0,1-1-4 0,-1-3 5 16,0-4 4-16,-2-2-1 0,-3-4-5 16,-5-1-4-16,0-6-1 0,-1-5-4 0,-9-11-2 15,-1 0-1-15,-2-4-4 0,3 2-4 16,0 5 0-16,3-1-15 0,1 1-14 15,6 6-18-15,3 3-19 0,0 5-30 16,7 1-36-16,-2 0-42 0,1 0-42 0,2 4-45 16,4-1-78-16,0-1-83 0,0 7-152 15,6-6-69-15</inkml:trace>
  <inkml:trace contextRef="#ctx0" brushRef="#br0" timeOffset="204691.8">2340 6663 1442 0,'0'-3'-60'0,"-2"-3"26"0,2 6 28 16,0-6 26-16,0 6 15 0,0-6 13 0,0 6 13 15,0-4 8-15,0 4 3 0,0 0 3 16,0-5-1-16,0 5-9 0,0 0-1 0,0 0-11 15,0 0-1-15,0 0-1 0,0 0 1 16,-1 18 4-16,-2 1 12 0,-1 6 2 16,2 4 2-16,2 0-8 0,-5 13 2 0,-1 2-1 15,2 1-7-15,-2 1 1 0,1-3-7 16,1-2-9-16,-2 0 1 0,2-4-8 16,1-6-6-16,1-5 0 0,1-5-15 0,-1-2-33 15,2-3-33-15,0-2-45 0,-3-5-52 16,3 0-63-16,0-2-78 0,3 0-138 0,0-5-159 15,4-4-85-15</inkml:trace>
  <inkml:trace contextRef="#ctx0" brushRef="#br0" timeOffset="205005">3306 7168 1571 0,'0'0'-38'0,"7"2"12"0,-7-2 5 0,1 8 26 15,-1-1 1-15,0 4 20 0,2 4-2 16,-4 4 11-16,2 4 6 0,0 1 3 15,-6 5-4-15,1 7-1 0,-2 4 4 0,-3-5-9 16,0 1-1-16,-2 1-5 0,-1-2-2 16,-2-1-5-16,0-4-9 0,1 0-24 0,3-9-44 15,3-4-42-15,2-4-50 0,3-3-60 16,2-3-276-16,-1-1 11 0</inkml:trace>
  <inkml:trace contextRef="#ctx0" brushRef="#br0" timeOffset="205600.1">3971 7123 1232 0,'-6'9'-48'16,"-3"0"37"-16,6-3 20 0,-2 0 29 16,1-2 24-16,1-1 23 0,3 1 27 0,0-4 16 15,-3 4 10-15,3-4 11 0,0 0-4 16,0 0 1-16,0 0-6 0,0 0-7 0,20-13-4 16,-9 2-17-16,3-5-5 15,6-10-11-15,3-6-10 0,4-10-6 0,5-5-13 16,1-10-7-16,3-4-7 0,7-21-4 15,4 2-7-15,-4 3-9 0,-6 22-1 0,-2 0-1 16,-5 10-4-16,-3 0-4 0,-4 16-3 16,-4 3-6-16,-3 5 5 0,-4 6-5 0,-4 1 0 15,0 5-11-15,-2-1-7 0,-1 3-12 16,1 1-9-16,-4 3-3 0,2 3 2 0,-4 0-2 16,4 11 4-16,-4 0 2 15,-1 9-2-15,-6 4 9 0,2 11-5 0,0 4 3 16,-2 4 0-16,-1-2 6 0,0 4-2 15,-1-2 4-15,-1-1 1 0,3 0 2 0,-4-3-1 16,8-3 2-16,-4-5 1 0,0-4 2 16,4-3 2-16,-2 1-4 0,1-7 4 0,3 1-2 15,-4-4 1-15,3-1 2 0,0-5 5 16,-1 0-2-16,3-1 4 0,-3-2-4 0,-2-4 0 16,5-2 4-16,0 0-2 0,-12-11-4 15,5-1 1-15,-3-1-2 0,-3-15-5 0,-2-3-13 16,1-1-15-16,-1 2-10 0,1 1-14 15,0 6-13-15,4 5-24 0,2 2-31 0,1 7-32 16,2-6-43-16,-4 5-38 0,7 3-92 16,-4 1-324-16,3 3-150 0</inkml:trace>
  <inkml:trace contextRef="#ctx0" brushRef="#br0" timeOffset="206080.14">4693 6859 1711 0,'0'0'-58'0,"4"-3"27"16,-4 3 12-16,5-4 17 0,-4 1 11 0,-1 3 15 15,7-5 15-15,-2 4 4 0,-4-1 5 16,3-2 0-16,1 2-2 0,-5 2-2 0,8-2 1 16,-1 0-6-16,-4 0-2 0,4 2-6 15,-7 0 3-15,12-1-7 0,-12 1 1 0,15 1-2 16,-9 3-4-16,1 0-3 0,-2 2 3 16,0 1-3-16,2 2 2 0,-4 3-5 0,-1 0 3 15,-4 3-3-15,1 1 3 0,-4 3 0 16,-1 2 1-16,-9 6-4 0,-1 1 1 15,-3-1 4-15,-1-3-1 0,4-3 3 16,1-4 4-16,1 0 4 0,1-2 4 0,-2-1 2 16,7-3-2-16,-1-4 4 0,1 2 2 15,1 0 4-15,2-4 1 0,5 1-5 0,-3-3-2 16,3-3-6-16,8 8 0 0,5-3 1 16,6 2-11-16,9-4 2 0,14 7-9 0,6-3-14 15,14 2-18-15,5 1-27 0,5-1-25 16,2 0-31-16,-3 4-32 0,-2-3-35 0,-4 1-37 15,-2-4-58-15,-14 4-138 0,-5-6-171 16,-6 4-70-16</inkml:trace>
  <inkml:trace contextRef="#ctx0" brushRef="#br0" timeOffset="206364.73">5569 7264 1547 0,'1'-5'-26'0,"-1"-1"14"15,2 3 14-15,0-3 3 0,3 5 10 16,-5 1 11-16,0 0 12 0,0 0 2 16,0 0 5-16,8 10 3 0,-8-3 0 15,0 6 1-15,0 5 2 0,-2 0-1 0,-9 17-3 16,1-1-5-16,-5 5-5 0,-4 12-3 15,-6 0 0-15,-2-2-4 0,-1 0 0 0,1 1-4 16,1-5-6-16,-2 0-22 0,1-2-34 16,0-2-42-16,3-7-58 0,6-8-65 0,3-4-402 15,7-4-103-15</inkml:trace>
  <inkml:trace contextRef="#ctx0" brushRef="#br0" timeOffset="206963.72">6420 7200 1551 0,'-12'14'-71'15,"2"-5"25"-15,1 1 22 0,1-4 6 16,1-1 27-16,5 2 21 0,-4-1 21 0,4-3 24 16,-3 1 12-16,5 1 12 15,0-5 10-15,-1 2 5 0,1-2 2 0,0 0-1 16,0 0-1-16,12-7-8 0,-4 0-8 16,5-6-6-16,10-8-7 0,2-8-9 0,7-5-10 15,3-7-2-15,4-7-11 0,0-5-6 16,16-19-5-16,-2-5-5 0,2 0-5 0,9-3-4 15,-4 5-2-15,2 7-6 0,-19 18-1 16,-1 7-3-16,-6 8-4 0,-10 8 1 0,-1 4-5 16,-9 7-2-16,-4 2 0 0,2 3-3 15,-6 3-7-15,0 1 0 0,-1 5 0 0,-1 0-2 16,-6 2-6-16,6 11 6 0,-3-2 4 16,-1 5-4-16,-7 6 1 0,-1 16 0 15,-2 1 1-15,-5 17 2 0,-2 1 2 16,3-1-2-16,-5 1 2 0,4 0 0 0,-2 0 1 15,3 0 4-15,1-2 1 0,-1-2-5 16,4-9 1-16,-1-3 2 0,4-7 2 0,-3-7-5 16,4-1-1-16,3-6 5 0,-4 1-4 15,1-4 1-15,0-3 2 0,2-3 0 0,-3-2 3 16,1-3-4-16,0-2 2 0,4-2-5 16,-17-10 5-16,7 0 0 0,-3-6-5 0,2-5-6 15,-5-10-13-15,-1-1-17 0,2 1-9 16,3-2-15-16,-1 9-11 0,5 3-16 0,1 2-23 15,1 0-35-15,0 2-38 0,1 0-41 16,5 3-91-16,0 5-355 0,3-1-166 16</inkml:trace>
  <inkml:trace contextRef="#ctx0" brushRef="#br0" timeOffset="207497.8">7591 6943 1818 0,'0'0'-25'0,"0"0"27"0,0 0 15 0,0 0 14 16,0 0 9-16,0 0 18 0,0 0 15 15,0 0 11-15,0 0-3 0,0 0-1 0,0 0-3 16,0 0-7-16,0 0-7 0,0 0-1 15,0 0-5-15,0 0-10 0,0 0-4 0,10 0-6 16,0 0-3-16,-2 2-5 0,2 1 3 16,1 0-8-16,-3 0-4 0,2 1-8 0,-1 0-3 15,-1 1-2-15,-2 1-2 0,1 0-5 16,-2 0-2-16,-3 1-4 0,-2 1-1 16,-2 0 1-16,-3 0 2 0,-3 2 3 15,-3 0-2-15,0-1-1 0,-1 1 0 0,-1-1 4 16,-1 0-3-16,1 1 1 0,5-2 2 15,-2-1 1-15,-2-1 0 0,7-3-1 0,-4 3-1 16,3 0 0-16,1-2-2 0,2 1 2 16,-4-1-1-16,3 0 0 0,1-1 0 0,3 4 1 15,0-4-5-15,0 3 0 0,3-1 6 16,-1 3 0-16,0-3-2 0,5 3 1 0,-6 2 4 16,6-1-3-16,1 5 0 0,1-3-4 15,-3 3 0-15,3 2 5 0,-1-2-2 16,-3 2 2-16,2-1-2 0,-1 1 1 0,-4 0-2 15,1-3 0-15,-3 2-2 0,-3-1 0 16,-2 1 0-16,-6-3-9 0,-4 4-17 0,-10 1-22 16,-9-3-43-16,2-6-51 0,-9 0-76 15,10-4-162-15,-1-1-248 0,2-4-128 0</inkml:trace>
  <inkml:trace contextRef="#ctx0" brushRef="#br0" timeOffset="213106.94">653 9985 1611 0,'-9'-2'-91'0,"9"2"8"16,0 0 15-16,-8 0 8 0,8 0 3 15,0 0 12-15,0 0 5 0,0 0 13 0,0 0 9 16,0 0 17-16,0 0 14 0,23-6 3 16,-8 6 5-16,2 0 5 0,6-2 4 0,9 4 2 15,11 2 7-15,6-2 1 0,-1-4 6 16,6 6-1-16,3-3 4 0,16-1 1 15,1 0-4-15,4 0-1 0,-1 0-2 0,7-1-5 16,2 2 1-16,0-4-6 0,2 1 4 16,1 2 6-16,1-2-6 0,4 0 2 0,1 2-5 15,5 0-1-15,-5 2 5 0,6-2-2 16,24 0 2-16,-21-2-3 0,-6 4 0 0,24 2 1 16,-21-2-1-16,-1-2 1 0,5 0 0 15,24-2 5-15,-27 2-3 0,30 0-3 0,0-2-2 16,1 2-1-16,1-2 5 15,-2 4 4-15,0 0-4 0,3 0-1 0,-5-4 0 16,3 2 2-16,-6 8-5 0,3-3 4 16,1 0-2-16,-6 3-6 0,-5 0-5 0,-1 2 0 15,-22-3-1-15,0 0-3 0,20 3-1 16,-27-5 1-16,-1 3-4 0,-6 2 3 0,-1-5-5 16,-4 3 0-16,0-2-8 0,-7 1 2 15,-2 1 10-15,-2-3-14 0,-14-1 3 0,-1 0-21 16,-2-1-8-16,-5 2-14 0,-3-2-13 15,-2 3-5-15,-6 0-18 0,-7-5-8 0,-9-1-13 16,4 0-27-16,-6 2-20 0,-1-2-33 16,-5-2-23-16,3 4-73 0,-4-4-335 15,-4 1-104-15</inkml:trace>
  <inkml:trace contextRef="#ctx0" brushRef="#br0" timeOffset="214263.98">2895 9111 1609 0,'-5'-3'-45'0,"3"-1"24"0,0 0 15 0,2 4 11 15,-6-5 10-15,4 3 10 0,2 2 9 16,-5-2 8-16,5 2 2 0,-3-4 3 0,3 4 0 16,0 0-4-16,0 0-5 0,0 0 0 15,0 0-2-15,-15 9 4 0,8 1 1 0,4 3 4 16,-7 2 11-16,6 6-6 0,-4 2 5 16,-2 9-3-16,2 6 0 0,1-3 6 0,0 4-4 15,4-2 1-15,0-4-1 16,3-7 0-16,-2 3-1 0,7-2-8 0,-2-2-1 0,2 0-1 15,-1 0-3-15,4-2 3 16,2-5 1-16,-3-1 7 0,3 0-1 0,5-1 0 0,-2-5 1 16,-1-3 0-16,5 0 1 15,-2 0 0-15,3-4 3 0,-3-2 6 0,5-4 1 16,-2 0 10-16,-1-7-3 0,0 2-16 16,8-11 10-16,-2-5-9 0,-4-3 2 0,0-7-14 15,-3-2-1-15,-1-5-5 0,2-9-11 16,-6 9-1-16,-1-1-9 0,1-1-3 0,-7 4 0 15,2 1-12-15,-2 12-8 0,-2 2-12 0,0 4-8 16,-2 6-24-16,0-1-11 0,0 0-23 16,0 1-23-16,-2 3-28 0,2 0-30 0,-2 5-34 15,2-2-23-15,-6 1-39 0,4 3-57 16,2 3-110-16,-5-2-227 0,5 2-152 16</inkml:trace>
  <inkml:trace contextRef="#ctx0" brushRef="#br0" timeOffset="-214197.08">3553 9159 1730 0,'0'-4'-37'16,"2"2"22"-16,-2 2 16 15,0 0 6-15,2-3 11 0,-2 3 7 0,0 0 8 0,0 0 9 16,0 0-1-16,0 0 4 15,0 0-8-15,0 0 3 0,0 0-6 0,0 0-4 16,0 0 5-16,-12 13-7 0,7-10 2 16,0 7 2-16,-2-2-4 0,3 1 3 0,-2 3-4 15,1-2-3-15,4 0 2 0,-4-1-2 16,3 5 1-16,0-3-2 0,2 3-2 0,0-2 1 16,2 4-3-16,0 3 2 0,3-1-2 15,-4 2-2-15,6 1 0 0,1-1-4 0,-1 3 1 16,1-1-2-16,4 8 2 0,3 3 1 15,0-4 5-15,-5-5 2 0,1-3-12 0,-5-3 7 16,1 0 6-16,-4-2-11 0,0-4 4 16,-1 1-1-16,-2-3 2 0,-2 5 2 15,-3-5-2-15,2-1 4 0,-6 0 0 0,1-2-3 16,-5-1 4-16,1 0-2 0,-1-5-3 16,3-1 0-16,-2 0-3 0,0-2-7 0,2-5 6 15,-1 0-5-15,3-6-11 0,-3 3-11 16,5-1-3-16,2-2-7 0,1 3-3 0,6-3-1 15,-3 1-2-15,4-1 1 0,0 0 1 16,3 0 1-16,3-2 4 0,0 1 1 0,1 0 1 16,2 2 2-16,-1-3 5 0,3-1 6 15,1 3-5-15,1 0-1 0,0 2 2 0,2 0 3 16,-2-2-1-16,-3 4 1 16,1 0 0-16,-4 4 2 0,1-1-1 0,-1 1 5 15,-5 0-3-15,1 2 0 0,-1-1-2 16,1 2 2-16,-2 0 3 0,-3 0-3 0,5 0-1 15,-7 2 4-15,0 0 4 0,0 0-2 16,0 0 1-16,6 6 6 0,-6-2 4 0,0-4 3 16,0 10 2-16,-2-3 2 0,-1 0 10 15,2 3-3-15,-3-3 2 0,1 3-1 0,3-1 1 16,-2 0 0-16,2 1 1 0,-2 2 2 16,2-3-1-16,2 0 3 0,0 3-2 0,1-5 1 15,2 5-1-15,0-3-3 16,3 2 2-16,3-1-5 0,0-2 8 0,6 3-11 15,-4-6 2-15,7 4 3 0,-1-6-8 0,2 1-1 16,0 0-1-16,-3-4-5 0,4 0 1 16,-1-4 2-16,-1 0-2 0,-3-1-3 0,5-5 2 15,-6-3 0-15,-1-1-6 0,2-2 3 16,-3-4-2-16,4-8 2 0,-5-4-2 0,1 1-5 16,-2 2 3-16,-4 2-5 0,0 6 4 15,-3-2 9-15,2 7-8 0,-6-4 0 0,1 7 3 16,-2 0-4-16,2 2 2 0,-2 1-3 15,0-1 5-15,-2 4-10 0,2-3 4 0,0 4-1 16,-2 1-2-16,2-1-1 0,0 1 0 16,0 5-3-16,-6-7 5 0,4 6-4 15,2 1 4-15,0 0-5 0,-8-2 1 16,8 2-2-16,0 0 0 0,0 0-2 0,0 0-4 16,-9 5 5-16,9-5-4 0,0 0 0 15,2 7 6-15,-2-7-5 0,7 3-3 0,-4-1 5 16,2-1 1-16,3 4 2 0,-4-2-2 15,3-1 4-15,-1 2-3 0,3 0-5 0,-3-1 8 16,2 5-4-16,1 0-1 0,-3 1 4 16,3 5 6-16,-4 0-9 0,2 4 1 0,-3-1 6 15,-2 3 0-15,0 1-5 16,0 0 7-16,1-1 1 0,-1 1 0 0,-2 2-29 0,0-4-28 16,-2 2-36-16,2-4-28 0,0 2-45 15,-3-2-41-15,1 0-74 0,0-2-127 16,0 0-143-16,2-1-52 0</inkml:trace>
  <inkml:trace contextRef="#ctx0" brushRef="#br0" timeOffset="-212899.65">1787 11428 1407 0,'0'0'-56'0,"0"0"22"0,0-4 17 16,0 4 15-16,0 0 17 0,2-5 5 0,-2 5 9 16,0 0 16-16,0 0-3 0,0 0 3 15,0 0 1-15,0 0 0 0,0 0-1 16,0 0-6-16,0 0-2 0,0 0-1 0,0 0 1 15,0 0 0-15,0 0 3 0,0 0 5 16,0 0-5-16,-9 14 4 0,9-7 0 0,0 1-1 16,-3 4-1-16,3 0 3 0,-2 6 1 15,1 2 0-15,-4-2 0 0,3 5 0 0,-2 2 0 16,0-1-1-16,-3 1-2 0,4-1 0 16,-4 1-2-16,3 0 1 0,-2-3-2 0,1 2-2 15,0 0-2-15,0-2-2 0,1-3 6 16,0 0-6-16,-3 0-2 0,3-3 1 15,0 2-3-15,0-5-2 0,-1 2 0 16,3-2-5-16,-1-2-3 0,0-1-1 0,1-1 0 16,0 1-3-16,-1-5-2 0,3 2 1 15,-1-2-1-15,-1 0-3 0,0-1 0 0,2 3 1 16,-3-4-3-16,3 1 2 0,-2-2-3 16,2-2 0-16,0 7 4 0,0-7-9 0,0 4 6 15,0-4 1-15,0 0-5 0,-2 3-7 16,2-3-12-16,0 0-16 0,0 0-27 15,0 0-26-15,0 0-39 0,0 0-37 16,0 0-45-16,0 0-37 0,7-10-82 0,-7 4-354 0,4 1-173 16</inkml:trace>
  <inkml:trace contextRef="#ctx0" brushRef="#br0" timeOffset="-211984.53">1765 11816 1668 0,'0'0'-121'0,"0"0"25"15,0 0 11-15,0 0 20 0,0 0 17 16,0 0 13-16,-8 0 21 0,8 0 5 16,0 0 11-16,0 0 11 0,0 0 8 15,0 0-6-15,0 0 6 0,0 0 11 0,0 0 3 16,0 0-2-16,0 0 9 0,0 0-3 15,0 0 2-15,-7-4 0 0,7 4-2 0,0 0-4 16,0 0-2-16,0 0 0 0,0 0-1 16,0 0 0-16,0 0-6 0,0 0-1 0,0 0-1 15,0 0 3-15,0 0-3 0,0 0 3 16,0 0-4-16,0 0-3 0,0 0 5 0,0 0 1 16,0 0 0-16,0 0 1 0,0 0-3 15,0 0 1-15,0 0-1 0,0 0-1 0,0 0-3 16,0 0-1-16,0 0-2 15,0 0 1-15,0 0-4 0,0 0-2 0,0 0-2 16,0 0 0-16,-6 4-3 0,6-4-12 16,0 0-19-16,0 0-22 0,0 0-21 0,0 0-21 15,0 0-29-15,0 0-23 0,0 0-28 16,0 0-46-16,0 0-258 0,0 0 20 0</inkml:trace>
  <inkml:trace contextRef="#ctx0" brushRef="#br0" timeOffset="-211692.55">1750 11795 1196 0,'-8'-2'-44'0,"8"2"25"0,0 0 28 16,0 0 20-16,0 0 24 0,0 0 12 0,-7-2 10 15,7 2 1-15,0-6 0 0,0 6 0 16,9-5-1-16,-4-1-5 0,3 1-2 0,2-3-7 16,3 0-8-16,6-1-4 0,-1-5-2 15,10-1-8-15,6 1-5 0,-1-6-4 0,-1 4-3 16,1 2-13-16,-1-3-14 0,-3 4-18 16,-4 2-18-16,-4 3-21 0,-4 1-19 15,-5-1-24-15,1 2-35 0,-3 2-20 16,-3 3-40-16,0-2-277 0,-4 3 21 0</inkml:trace>
  <inkml:trace contextRef="#ctx0" brushRef="#br0" timeOffset="-210933.75">1879 11680 1259 0,'-9'3'-6'16,"3"-1"24"-16,-1-2 12 0,7 0 5 0,-8 2 2 15,8-2 6-15,-4 2 12 0,4-2 0 16,-4 4-2-16,0-3 4 0,1 6-1 15,1-1 9-15,2 4-1 0,-2 2 1 16,2 1 0-16,0 2-5 0,2 2 1 0,0 2-7 16,1 0 4-16,1-1-9 0,0 0 2 15,0 0-2-15,4 3-3 0,5-1-3 0,-4-1-2 16,6-2-3-16,7 3 1 0,1-1-6 16,2-3-2-16,-3-5 0 0,9-1-6 0,0-3-2 15,-1 0-2-15,10-3-4 0,-5-2-6 16,-5-4-4-16,4 0-8 0,-8-1-4 0,4-4 5 15,-5 1-7-15,9-4 2 0,-7-1-1 16,-6-2 2-16,-2-1 2 0,-1 2 2 0,-5 1 2 16,1-5 1-16,-6 5 2 0,2 0 1 15,-3 1 2-15,-4-1-2 0,4 4 0 16,-2 1 0-16,-4-2-3 0,1 4-2 0,-2 1 0 16,0 3 2-16,-2-6 1 0,2 6-3 15,0 0 1-15,0 0 3 0,-19 6-4 0,13-1 1 16,-2 2-1-16,3-2 3 0,2 3-3 15,-6 0 0-15,4 0-1 0,2 2 6 0,-2-1-5 16,3 0 3-16,2 2-1 16,0-2-2-16,2 0 4 0,3 0 4 0,0 1-4 0,2-1 2 15,1 0 0-15,2-2 2 16,3-5-5-16,-2 5 4 0,2-5-2 0,-1 0 0 0,3-4-1 16,-2 0 1-16,-1-5 3 15,3 1-7-15,-3-4 5 0,1-1-5 0,0-4-1 16,-1 0-2-16,-4-4-2 0,3 0-1 15,-5-2 0-15,2-2-3 0,-1 1 0 0,-3 3-1 16,-1-2-2-16,-2 2 2 0,-1 6-1 16,2-2-2-16,-2 6 0 0,0-3 0 0,0 3-2 15,0-1 2-15,-2 4-2 0,2-1 1 16,-1 2 3-16,-2 0 1 0,1 4-2 0,2 1 1 16,-7-4 0-16,7 4-4 0,0 0 8 15,0 0-3-15,0 0 0 0,0 0 0 0,0 0 1 16,0 0-1-16,0 0 0 15,0 0 1-15,9 10 0 0,-3-8 0 0,3-1-2 16,-1 1-4-16,0 1 7 0,1 1-6 16,-3 2 1-16,3 0-2 0,-1 1 0 0,-2 1 4 15,3-1 4-15,-1 3 1 0,-1-1-4 16,1 1 1-16,-1 0 2 0,-2-1 0 0,2 2 1 16,-1-1-12-16,-2-1-16 0,2 0-22 15,-1 1-16-15,1-2-32 0,-2-1-26 0,3 0-35 16,-2 0-27-16,0-4-67 0,3 1-248 15,1 0-10-15</inkml:trace>
  <inkml:trace contextRef="#ctx0" brushRef="#br0" timeOffset="-210517.66">2965 11733 1313 0,'0'-14'-16'0,"0"2"20"0,0 4 21 0,0 0 21 15,3 4 3-15,-3 0 10 0,0 4 3 16,-3-8 11-16,3 8-3 0,0-3-2 0,0 3-6 15,0 0-5-15,0 0-1 0,0 0-1 16,0 0 2-16,-5 15-4 0,2-6 4 0,1 4 0 16,-1 1 1-16,0 1-3 0,-1 2 1 15,1-3-1-15,1 2 3 0,0-1-6 0,2 1-6 16,0-2-1-16,0 2 0 16,0-3-8-16,2 1 2 0,-2-5-6 0,0 1 2 0,0-2 1 15,2 0-4-15,1-2 1 16,-1-1-2-16,4-3 1 0,-2 0-5 0,-4-2-5 15,11-4 0-15,-1-1-5 0,-1-2-4 16,3-5 3-16,3-3-2 0,2-1-2 0,2-8-2 16,3 3-1-16,-7 5-1 0,2 2-1 15,-9 3 1-15,4 2-6 0,-7 1 1 0,4 2-9 16,-5 0-1-16,3 2-4 0,-4 3 5 16,-3 1-1-16,0 0 3 0,7 5-1 0,-7 1 0 15,0 2 0-15,0 1 1 16,-2-1-2-16,2 3 2 0,2-2 0 0,-4 1-8 0,4-1-25 15,-2 2-27-15,2 1-38 0,3-1-37 16,-2-2-39-16,2 2-36 0,0-4-59 16,4 0-122-16,4-2-179 0,0-2-75 0</inkml:trace>
  <inkml:trace contextRef="#ctx0" brushRef="#br0" timeOffset="-209824.85">3507 11702 1555 0,'-2'-3'-13'16,"-2"-2"22"-16,0 2 15 16,0-1 5-16,4 4 5 0,-8-4 9 0,3 2 6 0,-2 1 8 15,7 1 0-15,-12 1 10 16,1 3-1-16,-3 4 5 0,-3 3 3 0,1 2 2 16,-12 6 0-16,7 0 1 0,-4 2-1 15,9-4-9-15,1-2 2 0,0-2-6 0,4 0-4 16,0 1-6-16,6-3-8 0,0-2-2 15,1 3-3-15,4-3 2 0,0-2-5 0,0 0-12 16,6 0-21-16,0-3-15 0,3 0-13 16,1-4-11-16,5 0-4 0,2-2-12 0,-1-2 3 15,1-1 1-15,3-6 4 0,-4 1 6 16,10-10 0-16,-8 4 7 0,-3-2 3 0,7-6 3 16,-9 5 3-16,0 2 5 15,-6 4 6-15,1-1 3 0,3 7 2 0,-5-2 1 16,-2 1-4-16,0 2 4 0,0 0-1 15,-2 3 3-15,-2 3 8 0,0 0 1 0,0 0 7 16,0 0 7-16,0 0 5 0,-2 17 2 16,-2-10 0-16,0 5 4 0,0-1 3 0,-1 0 0 15,4 3 0-15,-4-1-3 0,5 0 0 16,0-1-4-16,0-3 5 0,0 3-9 0,5-3-3 16,-2-2 4-16,4 2-3 0,3 0 4 15,3-4-13-15,-1 1-2 0,3-4-5 16,2-2-8-16,2-2-4 0,-2-2 0 0,2-1 2 15,-1-4 0-15,2-2-3 0,-2-3 3 16,-3-4-1-16,6-8 0 0,-3-6 0 0,2-2 4 16,0-12-3-16,0-1-1 0,-8 9 2 15,-2-2 1-15,3 6-1 0,-2-2 2 0,-7 12-3 16,3 4 5-16,-4 4-2 0,-1 0 1 16,1 7-2-16,-3-2 6 0,2 2-1 0,-2 1 0 15,-2 2-2-15,-1-3 2 0,1 5 0 16,-1 1-4-16,-4 3 1 0,7 0 3 0,-13 3 1 15,5 4 9-15,-2 3 2 16,-4 5 0-16,4 3 3 0,0 0 0 0,2 6-2 16,-3 9 1-16,5-4-1 0,4-3-1 0,2 2-3 15,0-1 3-15,6 10-6 0,5-3-3 16,6 0-23-16,-1-5-20 0,5 1-27 16,9-3-35-16,-2-3-33 0,4-3-54 0,1-4-48 15,4-2-88-15,-4-3-90 0,-4-7-136 16,-4-1-51-16</inkml:trace>
  <inkml:trace contextRef="#ctx0" brushRef="#br0" timeOffset="-199629.35">1067 7659 649 0,'0'0'-23'0,"-2"-4"6"15,2 4 9-15,-3-6-3 0,3 6 3 0,0 0 3 0,-2-4 3 16,2 4-4-16,0 0 5 16,0 0-8-16,0 0 11 0,0 0-4 0,0 0 1 15,0 0 2-15,0 16 0 0,-2-8 1 16,2 3 2-16,0 2 4 0,2 2-1 0,-2 6 6 16,0 2 2-16,0 5 9 0,-2 2 3 15,2 12-3-15,-3-1 4 0,2 3 3 0,-3 3-6 16,-1-1-6-16,1 15 17 0,0-11-16 15,-3 9 4-15,2-2 5 0,-4 2-7 0,-4-4-7 16,7-7-3-16,-3 8 7 16,-3-1 3-16,4-10-10 0,0 0 2 0,-1-1-3 15,1 0 6-15,-1-2-9 0,3-1 5 16,-1-1 7-16,-1-3-11 0,4-3-2 0,-2 2 0 16,1-8 0-16,3-3-4 0,0-4 7 15,-2-1-6-15,2 1 4 0,-5 1 0 0,7-2-1 16,0-1-6-16,0-1 7 0,2 1-5 15,-2-4-1-15,5-2 0 0,-3 3-2 0,2 1 11 16,-2-2-10-16,0-1 5 0,5 0-4 16,-3 4-6-16,5-3 7 0,-1 0 4 0,0 4-9 15,3-3 4-15,1 2 1 0,-1 0-1 16,-6-2 8-16,5-1-11 0,0 4 5 0,2-5 0 16,-3 2-5-16,-1-1-1 15,3-2 5-15,-1 0-2 0,1-1 4 0,2 1 1 16,-1-2-1-16,1-1-3 0,3 1 5 15,1-2 5-15,6 2-17 0,-2-2 11 0,2 0 2 16,0-4-3-16,3 4-5 0,-1-2 3 16,0-1 1-16,0-1 0 0,3 0 1 0,-1 1 6 15,4-4-4-15,-4 4-3 0,3-4-5 16,-1 2 3-16,5-2 0 0,7 1-2 0,1 1 8 16,3 1 0-16,3-1-6 0,-2 1-2 15,0 2 11-15,3-3-6 0,-1 1-2 0,-2 1 1 16,5-1-1-16,-4 0-2 0,5 2 7 15,-5 0-4-15,4-1-6 0,-1 1 3 16,-1-3-2-16,1 1 3 0,-2 2 0 0,1 0 1 16,1-2 0-16,0 3-9 0,15-4 5 15,-13 1 3-15,3 0-3 0,9 0 1 0,-12 1 2 16,3-3-5-16,0 4 3 0,9-2 3 16,-9 1 1-16,10-4 0 0,-11 3 2 0,1-3 0 15,12 4-2-15,-13-3 1 0,0 2 2 16,1-1-9-16,2-1 5 0,-2-2-1 0,-1 5-1 15,11 0-3-15,-10-6 6 0,12 6 2 16,-12-5-2-16,2 1-7 0,-4 3 3 16,2-3 1-16,0 1-2 0,-1-1-4 15,-1 4 2-15,1-3 8 0,1 3-4 0,-5 0 0 16,5-2 4-16,-4 0-4 0,-3-1 2 16,0 1 1-16,1 1-5 0,-4-1 3 0,0 0 4 15,0 0-4-15,-3-1 0 0,-2 2-3 16,2 0 4-16,-5-1-1 0,-7 0-4 0,13-2 1 15,-6-1 3-15,-5-1-5 0,-1 2 10 16,11 2-4-16,-6-2-2 0,-7-2 3 0,1 2-1 16,1 0 0-16,1-2-2 0,-3 1 7 15,3-1-7-15,0 0-1 0,-2 0 4 16,2 2-2-16,0-2 0 0,-1 3 3 0,1-3-3 16,0 1 2-16,-4-1-4 0,2 2 11 15,-5-2-5-15,0 0 3 0,0 0 0 16,2 2 6-16,0-2-2 0,-3-2 0 0,-3 2-3 15,2 0-2-15,1 0 7 0,-4-2 0 16,3 1-3-16,1-2 3 0,-1 0-3 0,-1 3 1 16,6-4 1-16,1 2-5 0,-1-2 0 15,1 1-4-15,-1 1 8 0,-6 0-3 0,6 0 0 16,-1-2 1-16,-4 4 0 0,0-3 0 16,-2 1 1-16,0 0 0 0,0-1 3 0,-2 2 7 15,-5-1-1-15,8 0 3 0,-8 0 0 16,3-2-4-16,2 0-3 0,-1 1 1 15,2-3-4-15,-1 3 2 0,-1-4 2 16,2 2-3-16,-2-3 0 0,-1 3-6 0,3-1-1 16,-3-1 2-16,1 1 1 0,-1 0 0 0,-1-1-4 15,1 1 1-15,-3-1 5 0,-1-1-2 16,2 0 1-16,-3-2 1 0,1 4 5 0,-1-4-1 16,-1-1-3-16,1 1 5 0,2 2-7 15,-4-5 2-15,0 0 0 0,1 0-3 0,-1 0 4 16,1-3 0-16,-1 0-1 0,1-2-3 15,-3 0 1-15,4-3 1 0,-3-2 1 16,4-9-3-16,-1 1-1 0,3-3-1 16,-5-5-1-16,1 3-2 0,1-1 4 0,1-5-6 15,-2 3-1-15,-1-5-3 0,3 2 2 16,-3 3 2-16,3-14 1 0,1 2-4 0,-3 9 1 16,-2 0 2-16,-6 3-7 0,2 0 1 15,2 0 5-15,-4 1-3 0,-1 8-2 0,3 5-1 16,-3-2 1-16,-2 4 1 0,0 3-1 15,1-1 3-15,-1 0-3 0,0-1-3 0,0 4 3 16,3-1-1-16,-3 0 1 0,0 4 0 16,0 0-2-16,0 1 0 0,-3 0 0 0,3 2 3 15,0-1-4-15,0 4 0 0,0-3 0 16,-1 1 3-16,-1 3-4 0,0-2 1 0,-1 2 0 16,1 0 0-16,2 0 2 15,-2 1 0-15,2 1-1 0,0 3 0 0,0-4 0 16,-1 2 0-16,1 1 1 0,0 4 2 15,-5-7-6-15,3 2 2 0,2 5-6 0,0-6-9 16,0 6-15-16,0-7-19 0,0 7-27 16,0-5-29-16,0 5-29 0,-2-6-45 0,-1 2-61 15,3 4-246-15,-1-6 3 0</inkml:trace>
  <inkml:trace contextRef="#ctx0" brushRef="#br0" timeOffset="-196028.47">1914 7360 1171 0,'0'4'-108'0,"2"1"8"0,-2 2 12 16,0-1 15-16,0 3 7 0,0-2 12 16,0 5 5-16,0-1 3 0,0 3 12 0,-2 4 11 15,-2 0 10-15,0 5 2 0,0 0 2 16,-1-1 13-16,-1 6-6 0,2-2 13 0,-1-2-4 16,-3 14 2-16,0 0 5 0,1 0 6 15,-3 2-1-15,6-1 7 0,0 1-9 16,-3-2 4-16,3 1-4 0,-2 0 1 15,4 0 1-15,-3 1 4 0,4-1 2 0,-3 2 1 16,4-1-8-16,0 2 0 0,0-8 9 16,0 5-10-16,0-5 3 0,4 6-8 0,-3-7 9 15,4 6-6-15,-1-3 1 0,0-6 0 16,-2-2 2-16,3 1-7 0,0 7 2 0,0 1 4 16,4 2-6-16,-3-5 2 0,1 2 5 15,-4-6-5-15,2-4-6 0,-3 3 3 0,1 9-2 16,4-3 7-16,1 3-12 0,-3-8 3 15,1 4-4-15,0 2 10 0,1-8 0 16,-1 8-14-16,0 0 12 0,0 0-5 16,3 0 2-16,-3-8 4 0,1 8-4 0,-4-8-9 15,2-3 1-15,2 2 5 0,-4-3-4 16,2 1 0-16,-1-1 6 0,0 0-2 0,0 4 1 16,3-2-4-16,-6-2 3 0,4 1-1 15,-3 2 4-15,2-2-2 0,0 11-9 0,3-8 5 16,-4 1-1-16,-1-4 0 0,1 3 11 15,4-1-2-15,-4 9-9 0,1-6 13 0,1-4-2 16,-2-2 3-16,4 1-15 0,0 0 7 16,-1-3 6-16,-2 3-4 0,2-2-6 0,1 0 6 15,-4-3 1-15,4 2-4 0,0-2 1 16,-4 2 0-16,4-1-4 0,-1 2 3 16,1 0-2-16,-2-1 4 0,2 1-8 0,1 0 12 15,1-2-1-15,2 0-6 0,-3 1 2 16,2-2 5-16,-1 1-2 0,1-1-1 0,-2 1-4 15,1-3 0-15,-1-2 2 0,3 2-4 16,1-1 3-16,-5-2-4 0,1-1 5 0,1 0-4 16,-1-1 6-16,0 1-3 0,-1-1 2 15,-2 0-3-15,5 0-7 0,-2 2 8 0,2-3 1 16,-3-1-2-16,1 1-3 0,1 1-1 16,-1 0 7-16,0-3-10 0,1 1 10 15,-4-2-1-15,7 1-7 0,-6-1 3 16,1-2 2-16,0 3 2 0,-1-2-2 0,3-1-4 15,-3 1 2-15,-2-3 3 0,4 3-3 16,-3-2 0-16,2-1-1 0,-4 1-2 0,2 0 0 16,3-1 0-16,-4 1 0 0,3-3 3 15,-4 3 0-15,2-2 1 0,2 4-8 0,-4-5 7 16,4 2-5-16,-3 0 2 0,2 0 1 16,0 0 0-16,-1 0 2 0,1-1-3 0,-2 0 1 15,-2-1 7-15,3 0-4 0,-1 0-4 16,-3-1-5-16,-1-2 7 0,7 5 0 15,-2-2-19-15,-4-1-14 0,-1-2-31 16,4 3-34-16,-4-3-41 0,10 0-260 0,-10 0 90 16</inkml:trace>
  <inkml:trace contextRef="#ctx0" brushRef="#br0" timeOffset="-195497.59">2586 10461 1068 0,'0'0'-15'16,"-2"-5"9"-16,2 5 3 0,0 0-5 15,0 0 19-15,0 0-9 0,0 0-1 0,-3-3 7 16,3 3-6-16,0 0 13 0,0 0-9 15,0 0-3-15,0 0 5 0,0 0 4 0,11 12-10 16,-7-7 10-16,1 1-15 0,1 3-1 16,0 0 9-16,0 1 2 0,1-1 0 0,-1 2-9 15,0 0 6-15,0 5 4 0,1-2 5 16,1 0-8-16,-1 4-4 0,-2-3 2 0,2 1 3 16,-1 5 8-16,1-2-1 0,0 1-5 15,-6-4 4-15,-1 4-2 0,2-2-9 0,0-3 8 16,1 4-7-16,-3-4 8 0,0 3-4 15,-3-3 3-15,1 1 0 0,-1-1-4 16,-4 3-3-16,-1 3 3 0,-4-2-4 0,0 1-1 16,-9 5-11-16,-4-3-25 0,0 1-23 15,-4-4-29-15,1-2-22 0,8-3-224 0,-2-3 152 16</inkml:trace>
  <inkml:trace contextRef="#ctx0" brushRef="#br0" timeOffset="-174149.2">2004 5726 11 0,'-15'0'8'0,"2"5"-8"0,0-2 8 16,-4-1-11-16,0 2 5 0,-2 1 9 0,-6 1 8 15,-15 3 4-15,0 1-4 0,0-1 4 16,0 0-6-16,2 4 6 0,-1 1-5 0,-1 1-2 16,2 2-4-16,-9 8-4 15,2 2 6-15,-4 2 0 0,3 2-3 0,2 0 4 16,0 8-1-16,0-2 3 0,4 1-5 15,4 4 0-15,1 1-1 0,2 0 1 0,-1 5-5 16,2 1 0-16,3 4 5 0,0 0-2 16,-3 4 1-16,1 9 1 0,-8 14 1 0,2 3-1 15,-1 3-5-15,3-1 6 0,-2 0-1 16,4 0-5-16,6-15 6 0,4-2-2 0,-1-2 3 16,6-2-1-16,3 0 0 0,3-3-1 15,5-2-1-15,7-11 7 0,7-1 0 0,5 11 1 16,9-7-9-16,4-4 9 15,7-4-1-15,5-5 0 0,8-2 8 0,2-6-5 16,6-3 5-16,6-7 0 0,0-2 3 16,2-6-1-16,6-6 2 0,2-1 2 0,4-4 3 15,6-4 1-15,-4-4-7 0,5 0 1 16,-3 0 2-16,1-4-1 0,1-3-11 0,-2-1 4 16,2-2 3-16,-1-2-2 0,-1-2 2 15,-2-2-4-15,4 0 1 0,-4-3 0 0,13-8-4 16,-16 8 8-16,15-12-11 0,-20 8 4 15,1-5-6-15,-5 2 1 0,-2-6 3 0,-2 0 0 16,-1-1-2-16,7-14-3 0,-12 6-2 16,-7 1 0-16,-2-4-7 0,0 0 0 15,-2-1 9-15,-3 0-6 0,-6-1-2 16,0-1 0-16,-4-3-2 0,-5-1 1 0,-3 3-2 16,-1-4 0-16,-7 4 1 0,1-1-1 15,-4-1-1-15,-7 10-4 0,-1-1 3 0,-4 0-5 16,-6-7-5-16,-5-2 10 0,-6 4-4 15,1 0 0-15,-7 2 0 0,-5 4-6 0,-4 2 9 16,-4 1-10-16,-4 0-5 0,-3 6 7 16,-2 2 0-16,-8 5 0 0,0-1-3 0,-5 7 0 15,1-2-2-15,-1 1 8 0,1 4-5 16,1-1 5-16,-5 7-1 0,-1 0 0 0,4 3-2 16,-4-3 3-16,1 7 0 15,11 2 0-15,-3 5 7 0,1 0-15 0,-1 2 9 16,0 2 1-16,3 0-22 0,-13 7-1 15,2 0-8-15,6 5-4 0,3-1-13 0,11-1-19 16,-2 1-7-16,8 3-16 0,2 2-18 16,6-2-177-16,8 1 193 0</inkml:trace>
  <inkml:trace contextRef="#ctx0" brushRef="#br0" timeOffset="-161441.47">9329 4015 728 0,'2'-4'-43'16,"1"-2"12"-16,-1 3 12 0,-2 3 7 15,2-7 18-15,-1 4 9 0,-1 3 3 16,3-3 1-16,-3 3 20 0,0-6-6 0,0 6-4 16,2-4 12-16,-2 4-6 0,2-4-2 15,-2 4-3-15,0 0-5 0,0 0-9 0,0 0 0 16,0 0 0-16,0 0 0 0,0 0-1 15,0 0 1-15,2 18-8 0,-4-6 0 0,0 1-2 16,-3 10 11-16,2 1-1 0,-4 11 0 16,-1 5 2-16,-1 2 4 0,-6 12-7 0,3 2 7 15,-4 7 2-15,-4 3 1 0,0 1-4 16,-2 3 2-16,-1 3 1 0,-4 21-1 16,-3-2 0-16,1 2-3 0,0-3-3 15,0-2 4-15,-3 0-2 0,7 5-6 0,-5 1 8 16,5 0-4-16,0-1 10 0,0-1-3 15,8-16 2-15,0 1 0 0,1-3-6 0,-1 3 4 16,2-5 5-16,3-1-11 0,-1-2 0 16,0-4 5-16,4 0-1 0,-3 1-2 0,2-1-7 15,-1-2 9-15,3 0 4 0,-3-2 3 16,-2-1-2-16,1-3-4 0,6 1 5 0,-3-4-2 16,1-8-4-16,0-2 0 0,-3 10-2 15,1-12-3-15,6 1 1 0,-5-3-1 0,3 2 0 16,-3-2-2-16,1-2 3 15,1 1-1-15,2-3-2 0,-2 0 2 0,3-8-5 16,-2-2-5-16,1-1 7 0,-1 1 0 16,2-3-7-16,0 3 6 0,0-2-4 0,-3-3-2 15,5-4-4-15,1 0 2 0,-4-2-2 16,3-4 5-16,0 0 1 0,2-2-1 0,-3 1-1 16,3-4-6-16,-1 1-9 0,1-1-17 15,0-7-22-15,-4 10-29 0,8-10-58 0,-4 0-96 16,6-10-373-16,4 1-103 0</inkml:trace>
  <inkml:trace contextRef="#ctx0" brushRef="#br0" timeOffset="-159828.91">9257 3728 1442 0,'22'1'-132'0,"-2"-2"13"0,4 1 19 15,-5-2 14-15,10 2 15 0,4 0 4 0,-1 0 6 16,10-5 13-16,5 4 7 0,-2-1 10 15,3 4-1-15,-1-4 3 0,3 0 7 16,0-2-4-16,5 2 3 0,0-1 8 0,14-2 5 16,-2 2-8-16,7-1 2 15,-5 0 5-15,2 2-4 0,4-1 6 0,-1-1 3 16,4 2-5-16,2-2 6 0,4 1-2 16,1 1-1-16,0-1 4 0,5-2-3 0,1 3 13 15,-6 2-17-15,4-2 7 0,-8 2 0 16,-1 0 2-16,-2 2 1 0,-7-2-3 0,0 2 0 15,-11-2 3-15,-5 2-1 0,-2-1 0 16,2 1-1-16,-3 3 4 0,0-2-3 0,0-1 3 16,-2-2 6-16,0 2-7 0,0 0 0 15,-3-2-4-15,0 2 4 0,-2-2-5 0,-8 0 2 16,0 2 4-16,-6-2-2 0,-2 0 2 16,3 1-3-16,-9 1 11 0,0-2-5 15,-4 0 0-15,-3 0-5 0,-1 2 1 16,-3-2-1-16,2 0 3 0,-6 0-5 0,2 0 8 15,-2 0-7-15,-1 0 3 0,1 2-3 16,-4-2 0-16,-4 0 2 0,8 6 1 0,-3 0-3 16,-3 1-1-16,1 2 3 0,-3 1-1 15,-3 5 0-15,-1 2 3 0,0 4 4 0,-5 4 2 16,-3 11-4-16,-1-1 7 0,-4 3 1 16,-1 9 3-16,-7 3 6 0,1-2 4 15,-3 5 2-15,-2 3 7 0,-5 4-5 0,-8 22 5 16,0 2 5-16,1-1 3 0,-6 0-2 15,5 0 3-15,0 3 3 0,2 3-9 16,2-5 4-16,5 3 3 0,-3-1-4 16,3 3 2-16,-1 1-2 0,5-1-14 0,-1 0-3 15,7-14 4-15,-8 15-9 0,9-15 7 16,-5 17 0-16,2 0 0 0,0-1-7 0,7-18 11 16,-2 0 1-16,3-2 2 0,1 1-10 15,-3-4 1-15,2 0-3 0,2 0-5 0,0 0 7 16,0-2-3-16,3-6 1 0,1 1-3 15,1-2 1-15,2-2 5 0,-3-3-2 0,5-9 4 16,-1 3 3-16,4-2-5 0,-6-2-1 16,5 0 2-16,-5-1-2 0,6-2-2 15,-2-4-1-15,-1 1-3 0,4-8 0 16,-4-3 1-16,1 1-2 0,3-2 5 0,1 2 1 16,-4-3-3-16,0 0-4 0,3 1 4 15,1-2-2-15,-1 3-1 0,-3-2 0 0,5-4 3 16,-2-1-3-16,2-1 1 0,-2 2 4 15,-1-3-8-15,2 1 0 0,-1 2 2 0,0-2-1 16,2 0-6-16,0 0 2 0,-3 2-1 16,3 0 3-16,0-5-4 0,-2 0-1 0,2-1 6 15,0 0-2-15,0 1 1 0,0-1-8 16,0-4 7-16,0-2-5 0,0 0 3 0,0-1-5 16,0 1 4-16,0 0-2 15,0-9 3-15,0 11 4 0,0-11 1 0,0 9 3 16,0-9 4-16,-2 9-8 0,2-9 1 15,0 8 0-15,0-8-3 0,-1 6 0 0,1-6 1 16,0 0 0-16,-12 5-1 0,12-5 0 16,-14 2-3-16,0-2 1 0,-6 0-3 0,-2-2 1 15,-10-1-1-15,-13-1-3 0,2 0 1 16,-6-1-1-16,1 2 7 0,-14-4-3 0,7 5 3 16,-17-2-2-16,1-1-3 0,2 3 1 15,-5 2-1-15,1 0 3 0,-1 0-4 0,-1-2 0 16,1 2 0-16,1 0 0 15,-1 2 4-15,5 0-6 0,-2 1-1 0,-1-1-2 16,1 0 4-16,-2-2 2 0,-1 2-1 16,1-2 1-16,1 2 0 0,14-2-1 0,-1 2-4 15,-13-4 2-15,14 2 3 0,1-2 2 16,-10 0-3-16,14 0-4 0,-1 0 1 0,1 2 2 16,3-3-1-16,1-3-2 0,-1 4 3 15,5-3 0-15,-2 0-2 0,9 3-1 0,9 2 1 16,-1-3 0-16,3 1-2 0,6 0 2 15,-1-2 0-15,0 4 1 0,5 0 1 0,1-1-3 16,3 1 0-16,-4 1 3 0,7-2-2 16,-3 1-3-16,2 0 1 0,3-2 2 15,0 4-1-15,-1-2 1 0,9 0 1 0,-12 0-3 16,6 0-16-16,6 0-18 0,-9-2-23 16,9 2-23-16,-11 0-24 0,11 0-25 0,-8-5-35 15,8 5-35-15,-4-1-376 0,4 1-78 16</inkml:trace>
  <inkml:trace contextRef="#ctx0" brushRef="#br0" timeOffset="-156353.56">7193 10440 1426 0,'10'-7'-97'15,"0"0"22"-15,-3-2 7 0,1 2 10 0,-4 1 14 16,4 1 16-16,-3-1 12 0,2 3 9 16,-4-4 13-16,0 4 14 0,1-1 1 0,2 2 2 15,-6 2 4-15,4-3 7 0,1 1-3 16,-3-3-8-16,-2 5 6 0,0 0-13 0,6-3 2 16,-6 3 3-16,0 0-1 0,0 0-10 15,4 11 4-15,-4 0 14 0,-2 5-2 0,0 6-5 16,-4 13 2-16,-5 8 7 0,-2 11 2 15,-2 6 5-15,-1 3 0 0,-1 7 5 16,-10 24 1-16,-3-1-5 0,1 0 5 16,4 2-5-16,-5 3 0 0,4-4-8 0,-1 2 6 15,-1-4-6-15,7-17-2 0,2 0-3 16,2 3-7-16,-2-1 4 0,-6 24-1 0,4-7 4 16,2-19-7-16,-4 20 3 0,1-3-3 15,0-14-3-15,5-3 3 0,-6-1-1 0,5-4-5 16,-4 0-2-16,5-6 1 0,-3-3-1 15,0 3-3-15,4-6 1 0,-5-3-2 0,4 2 3 16,3-7-5-16,-3-1-1 0,2-9 3 16,3 0-3-16,1-2-16 0,0-6-15 0,3-5-12 15,2-6-29-15,-1-2-11 0,5-6-19 16,-2 0-20-16,4-5-21 0,-2-1-34 16,4-4-333-16,-2-3-13 0</inkml:trace>
  <inkml:trace contextRef="#ctx0" brushRef="#br0" timeOffset="-155271.78">7387 10215 1318 0,'-5'-2'-58'0,"2"1"5"0,3 1 4 0,-4-4 7 16,4 4-5-16,0 0 9 0,0 0 1 15,15-2 15-15,-3 0 3 0,1-2 8 16,8 3 11-16,7-4 9 0,12-2-2 0,4 1 12 16,-3-1 2-16,6 1 3 0,0-2-4 15,5 5-2-15,0-3 10 0,0-1-16 0,11-3 10 16,2 0-9-16,0 3 6 0,2-1-2 16,0-1-5-16,0 5 4 0,1 1-2 0,-14 0-6 15,6 2-3-15,-6 1-1 0,0 1-5 16,0 2 7-16,-2 2-7 0,0 0 2 0,-6 0 7 15,-4 2-5-15,0-1 2 0,-2 0-4 16,-3-1 1-16,-7 3 7 0,-5-4-4 16,0 1-3-16,-3 1-3 0,-6-3 11 15,3 3-12-15,0 0-4 0,-5-2 11 0,1 1 1 16,-3 1-5-16,1 0 6 0,-2 0-3 0,-3 1-4 16,2 1 8-16,-3 1 4 0,-3 4 4 15,0 5-1-15,-1 4 1 0,-3 8 4 0,-5 12-8 16,-1 2 9-16,-6 13 0 0,-5 4 2 15,0-1 0-15,-6 6 2 0,-4 2 7 0,-13 23-1 16,-5 0 0-16,0 3 2 0,-4 3 2 16,1-1-1-16,0 4 1 0,-3 0 1 0,8-4 0 15,-6-1-1-15,6-4 5 0,8-4-5 16,2 2 1-16,-1 1-3 0,2 1 4 0,5-1-4 16,6-17-5-16,-6 19 7 0,2 0-4 15,8-18-6-15,0 2-3 0,4-2-1 16,-1-3 2-16,1-1-3 0,0-1-5 15,1-1-1-15,6-8 0 0,-1-2-1 0,4-9 1 16,-2-2 1-16,1-3-5 0,1 0 0 16,3-3 1-16,3-7-1 0,-1-7 0 0,0-1-2 15,-2-3-2-15,5 1-1 0,-2-5-1 16,-1 1 0-16,8-4 0 0,-7-1 0 0,-1-1 0 16,3-1-2-16,-2-1 0 0,0-3-2 0,-3-2 3 15,2 0 0-15,-2 4-1 0,2-6 3 16,0 1-1-16,-4-1-2 0,2-1-1 0,2 1 0 15,-2-5 3-15,0 7 0 16,0-4-1-16,0-3 5 0,0 6-3 0,0-6-2 16,-2 4-1-16,2-4 1 0,0 0 7 15,-7 1-7-15,7-1-4 0,0 0 3 0,-13-5-1 16,1 3 5-16,2 0-6 0,-5-1-1 16,-2-4 2-16,-6 3-3 0,-4-3 0 0,-11 0 4 15,-6-2 0-15,1 2-3 0,-6 0 2 16,-1 1-1-16,-11-1-2 0,8 3 4 0,-1-1 0 15,2 0 1-15,-3 1-4 0,0 1 4 16,3 1-1-16,-3-2-1 0,4 4 2 0,-1-1-6 16,2-1 1-16,2 2 4 0,1-4-3 15,5 2 4-15,-4 0-1 0,2 0-3 16,0 4 1-16,6-2-4 0,7 0 4 0,-5-2 1 16,-7-1-1-16,4 3-1 0,10-3 5 15,-2 1-7-15,-1 0-2 0,4 1-5 0,3-3-6 16,7 0-14-16,-4 1-14 0,5 1-17 15,5-2-15-15,-2 0-19 0,0 0-20 0,9 1-19 16,-2-3-16-16,1 0-15 0,4-1-31 16,2 2-290-16,2-2 7 0</inkml:trace>
  <inkml:trace contextRef="#ctx0" brushRef="#br0" timeOffset="-154232.56">4588 11937 1218 0,'2'-3'-57'16,"3"1"18"-16,-5 2 16 0,1-4-8 0,-1 4 14 15,5-5-7-15,-5 5 4 0,6-2 2 16,-6 2 8-16,8-2-1 0,-8 2 9 0,11 2 7 15,-1 0 3-15,2 1 11 0,0-1 4 16,4 2 0-16,-1 1 1 0,4 4 1 16,4 0 5-16,9 3-3 0,3 3 4 0,0 1-1 15,4-4-3-15,11 10-4 0,5-8 2 16,5 4 0-16,4 0-2 0,4 3 2 0,4-7 0 16,3 4-7-16,5-2 1 0,0-3-8 15,-1-1 9-15,0-3-9 0,2 1 1 0,-5-4-2 16,4-1-1-16,-3 1-3 0,-2-8 4 15,2 2 4-15,-7-2-4 0,2 0-1 0,-3-3-1 16,-1-1 1-16,-3 0 5 0,-13-1 0 16,0 1-3-16,-2 1 9 0,14-5-4 0,-6 0 3 15,-9 3 3-15,-1 2 0 0,0-1 1 16,-4 0-9-16,3-2 7 0,-4 5-6 16,-1-3 3-16,-2 1 0 0,-6 0 0 15,-6-1-5-15,0 5 2 0,0-3 0 0,-1 0 2 16,-3 2-7-16,-4 1 3 0,3-3 0 15,-4 4-7-15,2-2 4 0,-4 1 0 0,-2-1-7 16,0 0 3-16,2 0-3 0,-7 0-3 16,3 1-4-16,-3-1-12 0,-1 2-11 0,-1-4-17 15,-2 4-26-15,-6 0-25 0,12-1-31 0,-7-1-23 16,-5 2-60-16,10 0-206 0,-10 0 75 16</inkml:trace>
  <inkml:trace contextRef="#ctx0" brushRef="#br0" timeOffset="-152643.54">3018 7619 1005 0,'21'2'-89'16,"4"2"12"-16,-4-2 13 0,3 1 10 0,6 0 7 16,10 2 5-16,5 0 10 0,3 3 4 15,1 0 4-15,13 3 7 0,1 4 5 0,3-2 1 16,1 5-3-16,0 0 10 0,2 5-7 16,2 0 8-16,3-1 4 0,-3 2 0 0,3 2-1 15,-1 0 4-15,17 8-4 0,-1 4 6 16,-4 1-1-16,2-1 2 0,-3 5 1 0,-1 1 6 15,1 6-5-15,4 0 2 0,1 5 4 16,1-2-2-16,4 4 0 0,3-1 1 16,1 1 3-16,-5 2-6 0,1 5 4 15,-3-3 7-15,-1 1-4 0,2 2 0 0,-5 4 4 16,-6-6-10-16,1 2 8 0,-4-1-5 16,-5-3 5-16,-3 0 3 0,-1 2-11 0,-4-4-7 15,-15-11 21-15,0 0-6 0,-3-2-3 16,-2 3 2-16,0-3 1 0,-5 3-7 0,-1-5 5 15,-1 0 1-15,0 0 2 0,-6-1-7 16,3 5 0-16,-8-6 3 0,-2 3 6 0,3-2-5 16,-11-8 0-16,4 2-1 15,-5 0 4-15,-3 0 0 0,2 1 2 0,-3 0 4 16,1 1-7-16,-1-1 1 0,3 1 6 16,-4 1-6-16,2 0 0 0,-1 2 5 0,-1-5-2 15,1 1 2-15,1 1-4 0,1-4 3 16,-1 2-2-16,0-1 3 0,4 1-5 0,0-2-1 15,1-1-4-15,4 0-1 0,-4 0-1 16,3 1 5-16,0-1-2 0,-1-2-3 0,0-2-5 16,0 2 0-16,2-5 0 0,-4 2-3 15,-1-3 0-15,6-2-2 0,-9-7 0 0,-6-1 4 16,0-3-2-16,1 0 0 16,-4-4-3-16,0 0 0 0,1 0-1 0,-2-3-2 15,-1 2 1-15,2-3 1 0,-3 1 4 16,1-1-2-16,-1-1-5 0,0 1 1 0,3 0 8 15,-5-4-9-15,1 3-9 0,-1-3-23 16,2 4-23-16,-2-4-37 0,0 0-36 0,0 0-82 16,0 0-195-16,0 0 83 0</inkml:trace>
  <inkml:trace contextRef="#ctx0" brushRef="#br0" timeOffset="-152016.83">7379 10690 1100 0,'8'0'-9'0,"-8"0"11"0,12-2 5 15,-12 2-15-15,5 0 6 0,-5 0-2 0,11 0 10 16,-7 2-9-16,4-2 1 0,1 1 5 16,-1 3-3-16,5 0 4 0,-1 1-5 15,3 1-4-15,0 0 6 0,0 3 2 0,0-1 1 16,4 3 4-16,-5 2-2 0,3 1-1 15,-5-5-1-15,1 2 2 0,-3 3 1 0,1 0-4 16,-3 2 4-16,0-1 5 0,4 4 3 16,-9 1-4-16,2 0-6 0,-5 6 8 0,0-5 3 15,-3 3-6-15,-7 10 4 0,0-2-6 16,-5 0 2-16,0-2 8 0,-2-1-6 0,-3-2-4 16,-2 0 0-16,-3-3 0 0,-2-2-1 15,-1 1 1-15,1-2-5 0,-1-3 4 0,-7 2-3 16,2-4 7-16,-3 0-3 15,3 2-2-15,-4-6-2 0,0 1 0 0,2-1-18 16,-1-1-8-16,0-2-37 0,6-2-5 16,5 0-26-16,5-2-40 0,0-2-208 0,4 0 147 15</inkml:trace>
  <inkml:trace contextRef="#ctx0" brushRef="#br0" timeOffset="-130272.77">2720 6269 186 0,'-6'3'24'0,"6"-3"23"0,-3 2 13 16,3-2-5-16,0 0 20 0,-8 0 10 0,8 0 4 16,0 0-5-16,0 0 6 15,0 0-17-15,-4-5 12 0,4 5 2 0,0-6-2 16,0 6-4-16,0-10-8 0,2 7 0 15,3-5-4-15,-1 1-2 0,2-5-7 0,2 1-4 16,5-5-2-16,1 1-6 0,8-9-1 16,3 1-4-16,4-1-8 0,2-1-3 0,9-7 3 15,0 0-2-15,2-1-6 0,2-1-3 16,4-3-3-16,5-3-7 0,1-1 4 0,14-14-5 16,6 0-1-16,-2 0-3 0,7 1 7 15,-2-1-7-15,5 2 1 0,6-2-8 0,2 3 2 16,2 0-4-16,3 3 7 15,-3 0-7-15,-1 4-1 0,-1-1-1 0,2 5 0 16,8-1 4-16,-5 4-6 0,4 0 2 16,4 1-1-16,4 1 1 0,2 4-2 0,3 2 1 15,-3-4-2-15,-1 4-1 0,-2 3 1 16,1-2-5-16,-2 3 3 0,-2 4 2 0,4-3-3 16,-5 2 2-16,-15 6-4 0,13-7-8 15,-16 9 8-15,0 0-4 0,-4 1 0 0,-2 4-4 16,-1 0 12-16,0 2-8 0,-3 2 5 15,-1 1 4-15,-1 0-5 0,2 4 4 0,-6-3-4 16,4 2 3-16,1 2 1 0,-1 2-3 16,0-2 4-16,0 2-2 0,7 1 0 0,-4 2 6 15,-2-5-8-15,6 5 2 16,-9-3 0-16,7 2-3 0,-7 4 3 0,0-1 0 16,-1 1-1-16,-4-5-7 0,-13 3 0 15,1 0-3-15,-3 3-3 0,-1-2-2 0,-6-1-3 16,2 0-3-16,-6 0 1 0,-3-3-10 15,-9 1-4-15,0 0-11 0,1 1-5 0,-4-2-7 16,-6 0-17-16,3-1-17 0,-6 0-27 16,-1-2-237-16,-2 2 125 0</inkml:trace>
  <inkml:trace contextRef="#ctx0" brushRef="#br0" timeOffset="-129920.93">7989 4381 890 0,'0'0'-67'0,"1"-8"6"15,-1 8 10-15,7-4 7 0,-2 1 3 0,-2 0 21 16,3 2 5-16,-6 1 9 0,11 0 6 15,-4-1-1-15,-2 1 6 0,3 0 2 16,4 0 1-16,-2 2-6 0,0 4-2 16,5 0 6-16,0 2-9 0,2 7 0 0,1 5 3 15,4 7 9-15,-4 0 3 0,1-1-3 16,-2 6-1-16,-4 2 1 0,-5 0-4 0,0 0 8 16,-4 2-4-16,-1-5 1 0,-6-7-5 15,-9 10 10-15,-5-2-5 0,-6 1-6 16,-15 1 0-16,-8-4 4 0,-2 2-32 0,-7-3-40 15,-4-4-46-15,1 0-73 0,-4-2 62 16</inkml:trace>
  <inkml:trace contextRef="#ctx0" brushRef="#br0" timeOffset="-128352.86">7247 3803 454 0,'0'0'-11'16,"6"-4"11"-16,-6 4 18 0,5-3-10 16,-5 3 7-16,4-2 7 0,-4 2-10 0,0 0 9 15,0 0-12-15,0 0 0 0,8 10 1 16,-8 2-3-16,0 5 4 0,-2 9 5 0,-4 13 7 15,-1 2-10-15,-3 4 2 0,-5 10-4 16,-2 0-2-16,3-1-5 0,0 2 12 0,-3-8 0 16,4-5-2-16,3-2-11 15,-2 0 6-15,0-7 1 0,-3-2-4 0,7-5-21 16,4-9-13-16,-2-4-22 0,1-3-22 16,2-3-127-16,1-2 67 0</inkml:trace>
  <inkml:trace contextRef="#ctx0" brushRef="#br0" timeOffset="-128003.08">7240 3623 511 0,'5'-13'-6'15,"-3"6"15"-15,1-1 11 0,0 0 4 16,2 0 1-16,-3 4 10 0,5-2 7 15,-4-2 2-15,6 0-1 0,-3-2-14 0,4 6 2 16,1 0-2-16,0-1-3 0,1 2-8 16,1 1 4-16,4 4 3 0,-1-2 3 0,1 3-5 15,5 4 0-15,-2-1-3 0,3 4-8 16,-2 0 8-16,8 5-3 0,-5 0-3 0,-6 0 1 16,6 6-5-16,-4 2 15 0,-2-2-7 15,-6-5-4-15,-2 5-2 0,-2-2 10 16,-5 0-6-16,-1-4-9 0,-4 4 9 15,-4 3-2-15,-3-1 0 0,-9 8-14 0,-4-3 14 16,-1-1-2-16,-4-3-1 0,-1 0-7 16,-1-3-18-16,8-3-37 0,4-5-43 0,5-2-38 15,2-2-214-15,3-1 139 0</inkml:trace>
  <inkml:trace contextRef="#ctx0" brushRef="#br0" timeOffset="-127584.28">8030 3619 878 0,'4'-7'-36'0,"1"2"8"16,-2-1 17-16,-3 0 1 0,0 2 1 0,0 4 1 16,0-6 15-16,0 6-11 0,-1-6-1 15,1 6-1-15,-9 0 1 0,9 0-1 16,-15 4-3-16,7 0-5 0,0 4 1 0,-4 2 15 15,-2-1 1-15,4 0-2 0,-1 0-6 16,1 1 5-16,0 1-5 0,1 1 8 0,5-1-2 16,-2 0 6-16,1 1 1 0,3-1 11 15,1 0 9-15,-4 3-4 0,5-1 2 0,2 1 10 16,1 0-1-16,-2 0 6 0,3 5 7 16,5-1-6-16,-5 1 3 0,5 2-2 0,-3 2-3 15,6 7-6-15,-2-5 3 16,2-2-4-16,-4-1 5 0,0 1-10 0,1-3 1 15,-1 1 2-15,-1-2-2 0,-4-1 0 16,-1 0-8-16,1-4 3 0,-1 1-2 0,-4-1 3 16,-3 2-6-16,-3-3 6 0,-7 4-5 15,-10 1 3-15,-4 0-3 0,-7-6-4 0,-6 0 2 16,0-2-4-16,-2-3-26 0,3-3-48 16,9-4-32-16,7-6-49 0,5 3-81 0,8-8-177 15,6-2 91-15</inkml:trace>
  <inkml:trace contextRef="#ctx0" brushRef="#br0" timeOffset="-127001.68">8323 3861 994 0,'0'0'-45'0,"5"-3"18"16,-5 3 10-16,5-4 17 0,-5 4 28 0,3-2 6 16,-3 2 8-16,2-6 2 0,-2 6 13 15,5-1-5-15,-5 1 1 0,4-6-4 0,-4 6 5 16,2-4 1-16,-2 4 1 0,4-4-11 15,-4 4 1-15,5-4-3 0,-3 2-3 0,-2 2-5 16,3-3-3-16,-3 3-4 0,0-4-3 16,0 4 1-16,0 0 2 0,5-6-8 0,-5 6-1 15,2-1-3-15,-2 1-1 0,5-7-8 16,-4 6 4-16,-1 1 0 0,2-6-1 16,0 3-5-16,-2 3 4 0,3-6-1 15,1 2 0-15,-4 4 7 0,3-6-12 0,-2 3-4 16,1 0 7-16,-2 3 0 0,0-7-5 15,0 7 2-15,4-3 3 0,1 1-6 0,-5 2 2 16,1-6 9-16,-1 6-14 0,2-4 1 16,-2 4-2-16,0 0-2 0,0 0 2 0,0 0 3 15,0 0-4-15,7 12 4 0,-7-4 0 16,3 6-1-16,-8 6 1 0,3 6 1 0,-3 0-2 16,2 16 5-16,-6-1 1 0,1 1 1 15,1 3-2-15,1-5-2 0,-1 5 0 0,-1-4 3 16,2 2 2-16,-2-4-5 0,2 0 8 15,-3 2-5-15,5 2-12 0,-3-7-26 16,0-1-21-16,2-9-21 0,0-3-22 16,2-4-32-16,-2-2-27 0,1-2-326 0,2-5 11 15</inkml:trace>
  <inkml:trace contextRef="#ctx0" brushRef="#br0" timeOffset="-126655.84">8465 3796 1182 0,'0'-6'-86'16,"2"0"21"-16,0 0 20 0,-2 0 13 0,1 3 8 15,-1-3 18-15,5 3 1 0,-5-1 16 16,7-2-8-16,-6 0 8 0,3 3-13 0,3-2 3 15,1-2 2-15,0 4-3 0,5-2 5 16,-2 0 14-16,2 1-19 0,1 0 15 0,-1 3-10 16,2 1 6-16,-2 1-6 0,7 3 3 15,-1 2-8-15,-3 5 18 0,6 1-1 0,-4 1-1 16,-3 2-1-16,4 7-2 0,-2-2 3 16,-7-1-5-16,-4-1 6 0,1 0-1 15,-7-2 0-15,-5 3-4 0,0 4-1 16,-12 3 2-16,-3 1-3 0,-7 0 6 0,-1-2-5 15,-9 0-21-15,-5-2-38 0,4-4-46 16,1-4-70-16,-1-6-151 0,9-2 168 0</inkml:trace>
  <inkml:trace contextRef="#ctx0" brushRef="#br0" timeOffset="-119688.95">21427 4286 772 0,'10'-6'-54'16,"-10"6"12"-16,0 0 11 0,5-3 6 16,-5 3 13-16,3-4 10 0,-3 4 17 0,5-2-6 15,-5 2 7-15,0 0 4 0,0 0-3 16,0 0-8-16,0 0 2 0,0 0-6 0,0 0 5 15,0 0-5-15,0 0 5 16,8 4-3-16,-8 0 3 0,0 4 7 0,2 5 0 16,2 1 0-16,-4 11 6 0,0 17 20 15,0 3-5-15,-9 17 1 0,4 8 3 0,-10 8 5 16,-6 22-7-16,-8 8 4 0,-9 2-1 16,-6 6-6-16,-6-3 3 0,-12 12-11 0,-1 6 7 15,-23 35-8-15,1 1 3 0,22-40-10 16,-3 5 3-16,3-1-3 0,6-3 4 0,1 1 3 15,5-6 3-15,-1-2-1 0,6-1 7 16,-3-5 3-16,4 1 0 0,-5-5-2 0,5-3 0 16,1-8-2-16,4 2 7 15,2-5 1-15,3-2-1 0,3-6-1 0,12-18-1 16,-4 2-4-16,8-1-4 0,1-1 0 16,0-1-3-16,3 3-3 0,1-1-4 0,0 1-1 15,3 0-1-15,1 0-4 0,2 1 1 16,-3-2-1-16,-6-3 2 0,1 3 0 0,3-1-3 15,-5-3-2-15,3-2 0 0,-3-2-1 16,-1-4-5-16,-1-2 3 0,2 0-4 0,-2-4 1 16,5-12 0-16,-3-3-2 0,5 1 4 15,-1-2-5-15,2-4 0 0,1-8-2 0,2 0 0 16,2-10 0-16,-1 3-2 16,3-5-2-16,1-2-6 0,-1 2-10 0,2-5-19 15,-3 0-16-15,3-3-25 0,3 0-47 16,-1-4-59-16,-2-2-117 0,14-5-257 0,-2-7-59 15</inkml:trace>
  <inkml:trace contextRef="#ctx0" brushRef="#br0" timeOffset="-118173.33">21502 4286 1331 0,'-12'-9'-125'0,"-1"3"17"16,3 1 14-16,-2-2 15 0,7 4 15 16,-3-3 12-16,1 2 22 0,2 3 15 0,0-3 7 15,-2 1 10-15,4 1-4 0,3 2-2 16,-1-7 4-16,1 7-4 0,6-7 5 15,4 3-8-15,10 0 1 0,5 1-2 0,19-3 8 16,2 3-4-16,11 1 8 0,14 0-2 16,7 2-6-16,4-1 2 0,3 2 7 0,6-1 3 15,5 2-13-15,-2 2 6 0,10-3-3 16,19 3 2-16,-22 0-5 0,25 1 1 0,-23-3 3 16,27 0 1-16,-2-2 3 0,0 0-4 15,-2-2 2-15,-20 2 2 0,21-2-10 0,-2-2 11 16,-23 3 0-16,22-5 0 15,-28 3-4-15,5-3 12 0,-2 3-15 0,-3-3 6 16,-4 3-3-16,-3-2 0 0,-4 3 4 16,-9-4-5-16,-5 3 3 0,-6-3-9 0,-14 3 5 15,-7-2 2-15,-10 1 4 0,-9 2-10 16,-5 0 12-16,-3 1-1 0,0 1-2 0,-4-2-3 16,-1 0 0-16,-1 2 0 0,-1-2 0 15,-1 2 3-15,-3-1-6 0,-6 1 3 16,12 3-4-16,-7 1 4 0,-1 1 1 0,-1 4 3 15,-3 0-10-15,0 2 3 0,-3 6-1 16,-3 5 1-16,0 3 1 0,-7 10-1 16,1 6 3-16,-8 7 14 0,-2 6-10 0,-3 0-4 15,-3 5 0-15,-4 3 10 0,-10 21 1 0,-3 3-2 16,-7 6 10-16,0-1 5 0,-3-1-4 16,2 6-1-16,-4 1-7 0,-2 5 5 15,1 6-2-15,-2 3 5 0,0 4-5 16,-1 6 3-16,1 4 8 0,0-2 1 0,1 7-3 15,3 1-5-15,-3 0 15 0,6 1-2 16,3-7-1-16,4 3-1 0,3-10-1 0,4-1-1 16,8-3 1-16,-3-8 9 0,4-7-14 15,5 2-1-15,2-3 5 0,-2-3 1 0,8-19-8 16,0-3 6-16,-1 3-7 0,-2 2 2 16,4-3 4-16,-1-2-5 0,3-3-3 15,-3-2 4-15,2-4-5 0,2-1 4 0,3-5 2 16,-3-1-2-16,7-10-3 0,0-2 1 15,-3-1-5-15,5-2 3 0,-2-1 5 0,3 1-1 16,-2-4-5-16,2-10 1 0,1-2-2 16,0-7-1-16,1 4-1 0,1-2-5 0,-3-2 5 15,1 0-4-15,0-1 2 0,-3 1-4 16,3-2 1-16,1 1 0 0,-2-4-3 0,1 2 0 16,-2 0 0-16,1-2 1 0,2-1 1 15,-3 4-3-15,-3-6 4 0,3 2-3 16,0 3 2-16,-3-3 1 0,-1 2-4 0,2-2 0 15,-3-2 2-15,4 1 0 0,-5-3 1 0,5 1-2 16,-4-1-1-16,3-2 2 16,-3 1-3-16,-1-2 3 0,-1 1-3 0,1-2 0 15,-5 2-2-15,1-4 4 0,-6 0-3 16,-7 2 3-16,2-3-4 0,-6 0-1 0,-16-2 0 16,-3 0 2-16,-2-2 0 0,-15 2-1 15,-5-4 4-15,-1 1-2 0,-3 0 0 0,-5 1-3 16,0 1 2-16,4-1-2 0,1-2 0 15,2 3 2-15,4 1 1 0,11 0-2 0,2 1 0 16,-11 5 0-16,16-5-2 0,-4 4 5 16,2 0-5-16,-10 3 2 0,11-2 2 0,-9 1-1 15,1 1 0-15,10-1-2 16,-1 1 3-16,-1-1-1 0,-7 1-4 0,-3 1 2 16,-3-1 0-16,6 2 1 0,-3 1-1 15,0-4-1-15,12 1 1 0,-3-2 4 0,-9 1-5 16,11-1 1-16,-13-1-1 0,0-1 4 15,8 0-1-15,0-3 0 0,0-2 1 0,1-1 0 16,-1 0-1-16,3 1 0 0,1-2 1 16,3 0-2-16,-1 1-1 0,8-2 0 0,-2 2 2 15,10 0-1-15,3 2-2 0,2-2 0 16,1 1 0-16,8-4-1 0,-1 5-8 0,-2-2-7 16,3 2-6-16,4 0-6 0,0 0-11 15,-1-3-8-15,1 3-6 0,2 0-13 16,0-2-10-16,5 2-18 0,0 0-21 0,-1 0-24 15,2 0-45-15,9 0-227 0,-12-2 79 16</inkml:trace>
  <inkml:trace contextRef="#ctx0" brushRef="#br0" timeOffset="-116853.78">20451 6975 1031 0,'-9'-2'-74'0,"9"2"10"0,-10-1 7 16,10 1 10-16,-11-3 14 0,7 1 8 15,4 2 4-15,0 0 13 0,-8-1-1 16,8 1 8-16,0 0-3 0,0 0-2 0,0 0 16 15,0 0-6-15,0 0 4 0,0 0 8 16,33 1 4-16,-9 4-7 0,3-4 13 0,16 1 6 16,9 2 1-16,14-1-3 0,8 2 2 15,3 0-3-15,10 5 1 0,-2-3 3 0,10 0-4 16,22 5 0-16,2-3-5 0,-24-3 7 16,23 6-8-16,-23-7 2 0,1 1-9 0,3-1 3 15,-5 0-1-15,1-4-3 0,-1-1-1 16,-2 0-6-16,-4 0-3 0,2-1 5 0,-1-4 4 15,-5 2-6-15,-4 1 3 0,-3-2-4 16,-6 0-1-16,1 3-1 0,-13 1-2 16,-3-2-1-16,-2-1-1 0,1 1-2 0,-3 2 11 15,1 2-9-15,-2-2-6 0,-13-2 9 16,6 7-6-16,-9-3 0 0,-3-2 6 0,-3 1-1 16,-4-1-3-16,1 2 5 0,-3-2-1 15,-3 0 4-15,0 2-5 0,0-2-9 0,-3 0 8 16,3 0-7-16,-4-2 7 0,-2 2-1 15,3 0 5-15,1-2-2 0,-4 2 0 0,1 0-3 16,-1-1 0-16,3 1 2 0,0 0-8 16,-2-2-3-16,0 2-8 0,0 0-12 0,-1 0-19 15,0-3-14-15,-2 3-21 0,3-2-30 16,-3 2-94-16,-2 0-67 0,-2-2 209 16</inkml:trace>
  <inkml:trace contextRef="#ctx0" brushRef="#br0" timeOffset="-115304.24">22207 4751 663 0,'5'-5'-47'16,"-3"-1"17"-16,0 2 18 0,-1 1 7 0,1 1 7 16,-2 2 8-16,7-8 21 0,-7 5 10 15,3 1-2-15,-1-3 6 0,-1 2 9 0,-1 3 2 16,2-6 4-16,-2 6-2 0,5-4-8 15,-5 4-5-15,2-1-5 0,-2 1 0 0,0 0-7 16,0 0 1-16,0 11-3 0,-2 0-9 16,-6 10 5-16,-7 11-4 0,-7 13-2 0,0 3-2 15,-6 3-6-15,3-1 5 16,-7 0 2-16,5 2-1 0,2-4-8 0,-2 1 10 16,2-2-5-16,2-2-3 0,0-1-3 15,4-10-1-15,-1-2-9 0,6-1-24 0,0-9-24 16,0-3-28-16,9-2-26 0,-2-4-31 15,-1-1-247-15,3-3 107 0</inkml:trace>
  <inkml:trace contextRef="#ctx0" brushRef="#br0" timeOffset="-114664.95">22219 4738 942 0,'15'-28'-46'0,"-2"-3"17"15,-3 9 8-15,1-1 14 0,-3 2 15 0,0 0 10 16,2 5 29-16,-7 1 8 0,4 3 0 16,-3-1 11-16,0 4-3 0,3-3-2 15,-5 3-2-15,0 3-6 0,-1 0-9 0,4 0-4 16,-3 4-7-16,-2 2-4 0,0 0-1 16,8 10 2-16,-8 1-7 0,5 7-3 0,-3 0 1 15,0 1 5-15,0 2-7 0,-2 2 1 16,2 2-4-16,-2 1-3 0,2-2 3 0,2-3-7 15,-4 0 0-15,3-2 3 0,-1-2 2 16,-1-2 2-16,1-1 2 0,3-3 2 16,-3 0 1-16,3-6 1 0,0 2 1 0,3-4-3 15,5-1-2-15,1-4 1 0,-1-4-3 16,9 0-2-16,-4-4-2 0,12-5-1 0,2-3-3 16,-3-1 2-16,-6 6-2 0,-4 0 0 15,0 1 1-15,0 1-3 0,-4 2-1 0,-5 0-1 16,0 3 4-16,-2-2-2 0,1 4 0 15,-5 1-5-15,0-1-1 0,3 4 1 16,-7 0 3-16,0 0 2 0,2 9-3 0,-2-1-2 16,-2 0 3-16,-2 3 1 0,-1 2-1 15,3 0 0-15,-4 4-5 0,-1-1 1 16,6 0 1-16,-3-3-2 0,-1 3 3 0,3-4 3 16,1 2-3-16,-2-3-2 0,1 2 3 15,0-4 1-15,-1 1-4 0,3-1 1 0,-2-1 5 16,2-1-7-16,0 0 0 0,0-2 4 15,-2 2 1-15,2-4-5 0,0 1 4 0,0-4-2 16,0 8-4-16,0-8 3 0,0 5 3 16,0-2 0-16,0-3-2 0,0 0 5 0,2 6-4 15,0-4-2-15,-2-2 5 16,3 5-2-16,-3-5-2 0,0 0-1 0,0 0 0 0,4 1-5 16,-4-1 7-16,0 0-6 15,0 0-6-15,0 0-12 0,0 0-20 0,0 4-24 16,0-4-19-16,0 0-9 0,0 0-16 15,0 0-19-15,0 0-11 0,4 4-6 0,-4-4-292 16,0 0 53-16</inkml:trace>
  <inkml:trace contextRef="#ctx0" brushRef="#br0" timeOffset="-114206.73">23263 4598 1074 0,'4'-6'-75'0,"-4"6"13"0,2-2 8 0,-2 2 6 15,0 0 11-15,0 0-3 0,0 0 14 16,-14-1 1-16,14 1 4 0,-22 6 4 0,10-3 10 15,-4 5 2-15,-2-1-4 0,-1-1 5 16,-1 6-1-16,0-3 2 0,2 1 8 0,6 0-5 16,-3-2-6-16,2 2 4 15,2-1 8-15,-2 1 1 0,8-3-3 0,-2 4-1 16,1-1-3-16,2-1 10 0,1 1-1 16,3 0 4-16,5 1 11 0,-3 0-7 0,4 2-5 15,1 2 4-15,-2 0-6 0,4 1 13 16,2 1-10-16,-3 8-5 0,4-5 5 0,1 12 4 15,0-3 2-15,-2-3 1 0,1 5 2 16,-6-6-3-16,3 0 1 0,-3-2 6 0,0-1-6 16,-3-3 10-16,-3 0-3 0,-3-2 6 15,-3 0-11-15,-5 0 5 0,-6 0-2 0,-12 0-8 16,-4-2 1-16,-9-4-2 0,-3-1-17 16,0-8-14-16,-2-2-28 0,6-2-33 0,7-2-40 15,6-3-207-15,9-1 162 16</inkml:trace>
  <inkml:trace contextRef="#ctx0" brushRef="#br0" timeOffset="-113959.06">23433 4763 787 0,'6'4'-62'0,"-6"-4"12"0,2 7 20 0,-2 0 12 16,-4 1 9-16,2 4 8 0,-4 2 3 0,-3 2 0 16,3 0 1-16,-1 5 6 15,-1 3-8-15,-4 6-1 0,4-2 1 0,-1-4-5 16,3-1 4-16,1 0-8 0,-1-1-4 16,0 1-23-16,-1-7-22 0,4 2-35 0,0-5-54 15,1-2 50-15</inkml:trace>
  <inkml:trace contextRef="#ctx0" brushRef="#br0" timeOffset="-113668.68">23546 4678 358 0,'8'-19'-7'0,"1"4"10"0,-5 2 14 15,3 3 4-15,-3 2 10 0,0-1-7 16,0 1 12-16,1-1-3 0,-2 5 9 0,4-3 3 15,-3 1 1-15,-2 2-15 0,4 0 4 16,-1 3-12-16,-2-4 3 0,4 4-5 0,-2-1 0 16,-5 2 1-16,13 8-9 0,-6-3 3 15,1 3-4-15,1 1-3 0,-1 4 5 0,-1 2-6 16,-3 3 13-16,0 0-10 0,-2 3 7 16,-2-2 4-16,-2 2-8 0,-4 4-6 0,0-3 7 15,-5 1-4-15,-6 3 4 16,-2 3-5-16,-2-6-6 0,-1 1-2 0,-6-3-41 15,-1-2-35-15,-5-1-44 0,5-2-161 16,-5-2 202-16</inkml:trace>
  <inkml:trace contextRef="#ctx0" brushRef="#br0" timeOffset="-112932.92">21002 7831 857 0,'9'-15'38'15,"-5"1"-1"-15,-2 4 4 0,0 2 3 16,3 0-1-16,-3 3-1 0,0-1 3 0,-1 0-12 15,-1 2-2-15,0 1 1 0,0 3-9 16,0 0 2-16,0 0 2 0,0 0-9 16,0 19 6-16,-5 2 6 0,-6 13-4 15,-1 5-3-15,-7 10-3 0,-1 3 0 0,0 0 3 16,-3 0-9-16,-1-2 6 0,6-2-2 16,-2-9-3-16,6-2-3 0,1-1-1 0,1 0-13 15,-1-7-27-15,5-5-18 0,-1-6-30 16,6-5-26-16,0-4-10 0,1-2-54 0,2-4-192 15,0-3 128-15</inkml:trace>
  <inkml:trace contextRef="#ctx0" brushRef="#br0" timeOffset="-112655.91">21171 7523 936 0,'14'-29'-44'0,"-3"9"12"0,-3-1 9 15,-2 3 9-15,0 4 15 0,1 0 10 0,-2-1 13 16,-2 3 6-16,4-1 18 0,-3 3-4 15,0-1 3-15,0 4-1 0,1 0-2 0,-2 0 4 16,4-1-9-16,-3 3-7 0,5 4-8 16,-4-1 4-16,7 0-4 0,-4 6-6 0,2 1-2 15,3 0 6-15,1 2-5 0,-1 4 4 16,4 1-8-16,-2 3 0 0,-3 1-4 0,-1 0 1 16,-1 1-2-16,-1 0 5 0,-7 2-7 15,-1-2-1-15,-1 0 7 0,0-2-11 16,0 2-9-16,-5 0-9 0,-5 0-15 15,0 0-7-15,-2-2-32 0,1-2-22 0,-1-1-28 16,2-1-49-16,1-3-152 0,3-2 162 16</inkml:trace>
  <inkml:trace contextRef="#ctx0" brushRef="#br0" timeOffset="-112252.88">21813 7385 905 0,'3'-12'10'0,"4"1"15"0,-2 2 3 16,-2 2 6-16,-3 3 3 0,0 1-6 16,0-3 2-16,0 6-4 0,0-5-6 15,0 5-1-15,-10-5-3 0,4 5-1 0,-5 0-3 16,-2 2-3-16,1 1 3 0,-3 1-1 16,2 1-2-16,1 0-3 0,-4-1 1 0,1 1-4 15,0 2 5-15,5-1-7 0,-1 3 4 16,-4-2-2-16,9-2-3 0,-1 1 1 0,2 3-2 15,-4-1 0-15,7 1 1 0,-2 0 1 16,-1 2-5-16,3 0 5 0,2 3-1 0,-1 0 2 16,1 0-4-16,1 1 2 0,-1 3 3 15,2 0-4-15,3 0-2 0,-3 3 2 0,2-2 0 16,-4-1 0-16,4 1 2 16,1 6-2-16,-1-4 0 0,-3 1 0 0,2-1 4 15,-1 0-1-15,0-2 3 0,0-4-7 16,-2 0 4-16,0 0-4 0,0-2 6 0,-4 0-6 15,-1-1 5-15,-3 2-2 0,-2-6 3 16,-2 2-6-16,-5 0-1 0,-3-4-4 0,2-5-15 16,-4 3-32-16,2-6-28 0,0-1-48 15,5-3-84-15,2 0-114 0,4-3 160 0</inkml:trace>
  <inkml:trace contextRef="#ctx0" brushRef="#br0" timeOffset="-111977.02">21937 7609 972 0,'3'-5'33'0,"2"2"21"0,0-2-1 0,-4 2-3 16,3 1-4-16,-4 2-3 0,7-6 6 15,-6 4-3-15,-1 2-3 0,5-2-4 0,-5 2-4 16,0 0-3-16,0 0-2 0,-5 22 1 15,2-8-4-15,-7 5 0 0,-3 14-2 0,-1 1-2 16,-2 3 1-16,2 3-3 16,1-2-2-16,-9 9 0 0,10-8-3 0,4 2-2 15,-5-4-18-15,3 1-24 0,-1-1-36 16,5-3-36-16,-1-2-56 0,6-11-102 0,1 0-137 16,1-6 93-16</inkml:trace>
  <inkml:trace contextRef="#ctx0" brushRef="#br0" timeOffset="-111629.14">22058 7514 1081 0,'-1'-10'0'0,"-2"0"11"15,1 3 11-15,0 1 3 0,2 1 3 16,0 0 1-16,0 5 0 0,2-7 4 0,0 3-9 15,1 0 2-15,0 1 4 0,4-1-6 16,-1 3-8-16,5-1-1 0,-1 0 2 0,6 2-2 16,-1 2-4-16,4 0 1 0,1 3-5 15,2 0 7-15,-1 5-3 0,3 0 0 0,-1 1-10 16,-5 0 3-16,1 3 5 16,1 2-2-16,-7-2-4 0,2 2 6 0,-4 2-4 0,0 0 1 15,-8 0-5-15,4-2 3 0,-2 2 2 16,-3-3-6-16,-4 0 3 0,-1 0-1 15,-4 0 4-15,4 0-8 0,-8 1 3 16,0-5-3-16,1 0 7 0,-5 1-9 0,-4-1-5 16,-4 0-23-16,0-4-20 0,-12 1-39 15,3-2-47-15,3-2-282 0,-1-4 71 0</inkml:trace>
  <inkml:trace contextRef="#ctx0" brushRef="#br0" timeOffset="-110852.34">21240 7410 1025 0,'0'0'-73'0,"0"0"15"0,0 0 11 16,0 0 7-16,0 0 2 0,0 0 11 0,-4 4 6 15,4-4 6-15,-5 3 5 0,3 1 1 16,1 1 6-16,-4 1 3 0,0 2 2 0,0 1 5 16,0 2 7-16,-3 3 6 0,-1 2 0 15,-3 1-5-15,-5 12 10 0,1 2-2 0,-6-2-6 16,-3 13 0-16,-5 0 6 0,3 1-1 15,-2-3 3-15,-2-1-7 0,10-5-3 0,-3-4 0 16,4 3 0-16,-2 0-1 0,2-6 0 16,0 2-9-16,4-3 6 0,4-5-11 15,-1-2 4-15,4-5 4 0,1-2-19 0,-1 1-22 16,3-1-27-16,-1-5-26 0,6 1-56 16,1-2-97-16,0-1 81 0</inkml:trace>
  <inkml:trace contextRef="#ctx0" brushRef="#br0" timeOffset="-110320.64">21363 7435 609 0,'5'-5'-16'0,"1"1"12"0,-4 1 5 0,0-3 4 0,0 4 12 16,0-1 2-16,1-1 8 0,-1-1-2 15,-2 5 4-15,3-7 7 0,0 5-5 0,1-1 1 16,1-1-6-16,-4-1-2 0,4 3 3 16,-1 0 5-16,-1-3-6 0,2-1 5 0,0 3 4 15,-1 1-4-15,0-2 6 0,2 1-8 16,-2-1 0-16,-2-1-5 0,7 3 2 0,-5-2 3 15,2 3-8-15,-1-1-5 16,-4-2 0-16,6 1-4 0,-1 1 0 0,-2 0-2 16,-4 2 4-16,9-3-4 0,-5 3-1 15,-4 0 1-15,10 0-9 0,-10 0 4 0,9 2-1 16,-5 1 3-16,-2 1-1 0,-2 1-1 0,4 0-1 16,-4-1-2-16,3 5 2 0,-3 0 1 15,-3 3 4-15,3 1-3 0,-4-1-6 0,2 8 4 16,-2-4 4-16,-5 3-4 0,-1 3-4 15,0 5 0-15,-3 0 4 0,3-6-4 0,-7 7-1 16,2 0 2-16,-2-1 3 0,2-6 0 16,-1 7 1-16,-6-3 2 0,6-1-3 0,-1-5-1 15,0-1 0-15,-2 4-2 16,3-7-1-16,1-1-2 0,0-2 3 0,-2 2-10 16,2-5-12-16,3 2-6 0,-5-2-23 15,4-4-24-15,-1 1-21 0,0-3-27 0,1-1-238 16,0-2 127-16</inkml:trace>
</inkml:ink>
</file>

<file path=ppt/ink/ink1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1:59.506"/>
    </inkml:context>
    <inkml:brush xml:id="br0">
      <inkml:brushProperty name="width" value="0.05292" units="cm"/>
      <inkml:brushProperty name="height" value="0.05292" units="cm"/>
      <inkml:brushProperty name="color" value="#FF0000"/>
    </inkml:brush>
  </inkml:definitions>
  <inkml:trace contextRef="#ctx0" brushRef="#br0">12608 5615 99 0,'0'0'44'0,"0"0"-12"0,0 0-2 16,0 0-10-16,0 0 7 16,0 0-8-16,0 0 2 0,0 0-5 0,0 0 11 15,0 0 2-15,0 0 2 0,0 0 6 16,0 0-1-16,0 0-2 0,0 0 6 0,15 6-4 15,-15-6-1-15,5 0 2 0,-5 0 1 16,10 1-8-16,-5-1-1 0,-5 0-8 0,17 2-2 16,-9-2 0-16,2 0 2 0,5 2-2 15,2 1 2-15,0-2-2 0,2 0-3 0,8 1-1 16,-3 2-1-16,4-4 2 0,4 1 2 16,16 5-8-16,-6-5-4 0,9 1 7 0,-5 0-2 15,2 2 7-15,5 3-8 16,0-1 3-16,1-3 5 0,0-3-2 0,-1 3-7 15,5 1 5-15,10-2-1 0,-1 5-1 16,0-4 5-16,-15-1-3 0,3 2 2 0,-3 1-3 16,3-4-2-16,-2 1 1 0,-1-2 0 15,0 2 1-15,-2 0-2 0,4 0-4 0,-4 3 5 16,0-1 0-16,-2-1 0 0,3-1-3 16,-3-2-3-16,2 2-7 0,0 0 10 0,4 0-4 15,-2-4 5-15,-4 2-4 0,7 0-4 16,-5 0 2-16,0 2-2 0,1-4 4 0,-5 4 10 15,3-2-11-15,-8 5-3 16,-3-7 7-16,-9 4-8 0,0-4 6 0,-6 2 1 16,3 2-7-16,-5-1 1 0,-2-1-2 15,-5 0-1-15,3 0 3 0,0 0 7 0,-2 0-6 16,0 0 0-16,-3 0-5 0,-4 0-2 16,5 0-18-16,-1 0-22 0,1-3-25 0,-1 0-24 15,1-1-32-15,1 2-235 0,-2-1 128 16</inkml:trace>
  <inkml:trace contextRef="#ctx0" brushRef="#br0" timeOffset="1855.37">12773 10592 955 0,'0'0'-26'0,"-8"0"4"0,8 0 13 15,-7 0 1-15,7 0-5 0,0 0 10 16,0 0 2-16,-8-1 16 0,8 1 2 16,0 0 2-16,0 0 6 0,0 0-1 0,0 0 8 15,0 0-11-15,0 0 6 0,0 0 0 16,-6 1-5-16,6-1 6 0,0 0 5 0,0 0-1 15,11 9 9-15,-6-8-6 0,8 3-1 16,-1 0 10-16,5 3-10 0,9-4-2 0,1 2 5 16,13 3 2-16,9-3-4 0,-1 1 5 15,12 2-8-15,7-1-1 0,-3 1-1 0,5-3 1 16,-1 3-1-16,0 0-9 0,1-1 6 16,3-1-6-16,-2-1-1 0,-2-1-4 0,-1-2 2 15,5 0-2-15,0-2-7 16,-14 0 4-16,18 0-2 0,-8-2 1 0,4 0-2 15,-10 2-2-15,-4 0-3 0,1 0 2 0,-2 0-4 16,-4 0 6-16,2 2-4 0,-3 0-5 16,-5 1 3-16,0 0 1 0,-6 1 0 0,-9-3-8 15,-7-1-7-15,-3 2-21 0,-7 0-23 16,0-2-27-16,-5 0-27 0,4 2-29 0,-4 0-44 16,-4 0-277-16,-4-1 33 0</inkml:trace>
  <inkml:trace contextRef="#ctx0" brushRef="#br0" timeOffset="3244.81">9967 12594 1159 0,'0'0'-50'0,"-4"0"11"0,4 0 2 16,0 0 13-16,0 0 7 0,0 0 2 0,0 0 16 15,0 0 6-15,0 0 13 0,0 0 17 16,0 0-1-16,0 0-2 0,13 4 6 0,-13-4 1 16,15 0 3-16,-7 0 4 0,6 0-6 15,4 0 3-15,2 2 3 0,5-2-4 0,9 2-2 16,10 0-1-16,7-2-2 0,1 1-1 15,15 3-4-15,4 0-1 0,3 1 3 16,-1 0-5-16,3 0 1 0,-1 1-3 0,3-2 0 16,-1 3-7-16,5 0 3 0,-2 3-5 15,2-4 4-15,-2 3-1 0,2-4 2 0,-3 4-7 16,-1-2 0-16,2-1-3 0,2-3 5 16,-3-1-4-16,3 3-6 0,0-3 1 0,-4 0 3 15,-1 2-1-15,-1 2-2 0,-5-2-3 16,-1 0-1-16,-1 1 3 0,-17 0-3 0,-4-2 0 15,-3 0 1-15,1 0-3 0,-13-1 0 16,-5 2 2-16,-7-4-4 0,-2 2-2 0,-2-2 3 16,-5 1 4-16,1-1-5 0,-3 0 3 15,0 0-7-15,2 0 2 0,-7-1-9 0,5 1-15 16,-10 0-27-16,13 0-5 16,-13 0-28-16,11 0-33 0,-7-2-34 0,-4 2-40 0,7-4-336 15,-7 4-31-15</inkml:trace>
  <inkml:trace contextRef="#ctx0" brushRef="#br0" timeOffset="6860.06">16005 12541 1270 0,'0'0'-111'0,"0"0"20"0,-8 2 9 0,8-2 15 16,0 0 3-16,-8 0 9 0,8 0 7 16,0 0 9-16,-9 0 8 0,9 0 2 15,0 0 5-15,0 0 4 0,-6 0 1 0,6 0 7 16,0 0-4-16,0 0 10 0,0 0 2 16,0 0 1-16,-7 2 9 0,7-2-1 0,0 0 0 15,0 0 7-15,0 0-6 0,0 0 12 16,0 0 6-16,0 0 1 0,11 5-2 0,-11-5 0 15,6 5 9-15,1-4-7 0,-3 1 13 16,6-2-5-16,1 2-1 0,4 0 2 0,-2 0 3 16,3-1 3-16,1-1-6 0,4 4 4 15,2-4 3-15,-2 2-8 0,6 0 2 16,2-2-2-16,-3 0-3 0,5 2 6 0,0 0-6 16,14 0-1-16,-10 0 4 0,1-2-11 15,-3 0 6-15,9 2 1 0,6-2 10 0,-1-2-6 16,0 0 0-16,-2 2 3 0,5 0 2 15,2 0-6-15,-2-2 2 0,0 0-5 0,2-2 1 16,7 1 2-16,9 0 0 0,-13 2 0 16,13-3 0-16,-2 0-6 0,1-2 5 0,-2 1-6 15,-11 1 2-15,0-2 0 0,12 0-2 16,1-1-3-16,0 1-9 0,-2 1 5 0,6-1-3 16,-6 1-3-16,1-2 3 0,1 4-8 15,-11-1 4-15,-1 3-6 0,-1-4-3 16,3 5 5-16,-2-1-1 0,-1 1-8 15,-1 0 1-15,-5 0 1 0,1 0-5 0,-4 1-2 16,2 1 5-16,-9 1-7 0,-9-2-6 0,0 1-2 16,0 0-7-16,1-2 2 0,-5 2-20 15,-2-1-5-15,3-1-14 0,-8 0-17 0,1 2-9 16,-3-4-16-16,-1 2-11 0,-2 2-12 16,-2-2-17-16,-1 0-279 0,-4 0 69 0</inkml:trace>
  <inkml:trace contextRef="#ctx0" brushRef="#br0" timeOffset="12586.98">12498 8963 1080 0,'0'0'-51'0,"11"-2"-2"0,-11 2 19 16,9-2-1-16,-9 2 5 0,5 0 11 16,-5 0 16-16,8 0-1 0,-8 0 15 0,7-2-3 15,-1 2 11-15,3-3 0 0,-3 1-1 16,3 1 0-16,-9 1-6 0,16 0 3 0,-5 0 0 15,-1-2 1-15,3 2 5 0,4-1-6 16,-2 1 4-16,1-2-1 0,1 2 2 16,5 0-14-16,-7 0 7 0,9 2 3 0,-3-2 1 15,2 0-3-15,2 0-6 0,0 1 5 16,2-1-3-16,0 2 5 0,5-2-1 0,-4 3 1 16,4-3-4-16,-4 3-4 0,2-1 3 15,-1 0 4-15,3 0 4 0,-3-2-6 0,2 0 0 16,-1 1-5-16,0-1 4 0,-3 2 3 15,3-2-1-15,-4 2-3 0,1-2 1 0,-1 0 0 16,-1 0-1-16,0 0 1 0,5 0 5 16,-3 0-5-16,2 2-7 0,1-2 4 0,1-2 1 15,0 2-5-15,1 0 4 16,2 2-6-16,-1-2 4 0,1 0 9 0,-1 0-10 16,0 2-1-16,2-2 5 0,-2 1-2 15,-1-1-1-15,14 0-6 0,-8 0 5 0,-5-1-1 16,14 2 2-16,-12 3 1 0,1-4-4 15,5 2 0-15,-2-2 0 0,-8 0 1 0,3 1 0 16,-1-1 1-16,1 0-5 0,-1 0-1 16,1 2 1-16,7 0 4 0,-2 0-1 0,-8-2-5 15,3 2 7-15,8 1 2 0,-4-1-2 16,4 1-1-16,-5-3 2 0,-6 2-2 16,1 0-2-16,15-2 2 0,-10 2 1 0,-6-2-5 15,1 2 1-15,2 0 5 0,-5-2-8 0,2 1 8 16,1-1-5-16,-1 2 0 0,-1-2 4 15,2 3-2-15,-3-3-6 0,0 2 3 16,0-2 2-16,-4 0 0 0,3 0 2 0,-4-2-8 16,1 2 10-16,0 0-4 0,4-3 6 15,-6 3-6-15,-2 0-6 0,4 3 5 0,2-6-1 16,-3 6 1-16,3-6 2 0,-4 3-3 16,2 0 4-16,5 0-3 0,-8 0-3 0,3 0 6 15,0 3-3-15,1-3-2 0,-1 0 5 16,1 0-8-16,-1 0 6 0,-5 0 1 0,3 0-4 15,3 0 2-15,-7 0 1 16,2 2-4-16,-5-2 5 0,1 0 2 0,-2-2-6 16,0-1-2-16,-5 3 10 0,5-2 1 15,-5 2-5-15,0-1 3 0,2-1 0 0,-2 2 3 16,-2 0 2-16,1 0-3 0,1-2 8 0,-6 2-5 16,-4 0 2-16,13-2 0 0,-7 0 2 15,1 2 0-15,-7 0-1 0,6-2 0 0,-6 2 2 16,8-1-3-16,-8 1-2 0,0 0 1 15,9-2-5-15,-9 2 2 0,0 0-3 0,0 0 3 16,8 0-3-16,-8 0-8 0,0 0-6 16,4-2-8-16,-4 2-15 0,0 0-24 0,5-3-14 15,-5 3-26-15,0 0-34 16,0 0-50-16,1-3-282 0,-1 3 33 0</inkml:trace>
</inkml:ink>
</file>

<file path=ppt/ink/ink1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7:11.182"/>
    </inkml:context>
    <inkml:brush xml:id="br0">
      <inkml:brushProperty name="width" value="0.05292" units="cm"/>
      <inkml:brushProperty name="height" value="0.05292" units="cm"/>
      <inkml:brushProperty name="color" value="#FF0000"/>
    </inkml:brush>
  </inkml:definitions>
  <inkml:trace contextRef="#ctx0" brushRef="#br0">6025 9652 296 0,'-5'-1'75'0,"0"-3"-36"0,0 0-14 0,5 4 0 15,-7-3-10-15,2-2-7 0,-1 1 4 16,2 0 3-16,0 3 6 0,0-3 5 0,-1 2 2 16,1-1 1-16,0-1-2 0,0 2 3 15,-1-2-12-15,-3-2 8 0,4 2 6 0,-2 1-4 16,-3-1-4-16,1 0 8 0,-2-1-10 16,2 3-2-16,-6-2 6 0,4 1-7 15,-3-2 5-15,3 1-2 0,-5 1-1 0,3-1 5 16,-3 0 6-16,2 1-10 0,-2-3 3 15,-2 2 2-15,3 2-2 0,-2-2-2 0,-4 0-1 16,2 1-6-16,-4 1 8 0,0 0-1 16,0 0-1-16,-3 2-1 0,0 0-5 0,2 2-6 15,-9 0 7-15,5 2-4 0,-15-1 7 16,1 3-11-16,4-2-2 0,9-1-3 16,-13 4 4-16,8-2-2 0,5-1-6 15,-1-1 9-15,2 1-3 0,-1 2-5 0,1 0 6 0,-2-4-1 16,0 5-2-16,-9-1-2 15,4-1-1-15,-6 3 4 0,0 0 4 0,0 1 1 16,3-2-5-16,-5 2 2 0,6-2 3 0,-1 0-5 16,-2 0 3-16,11 0 4 0,1 0-2 15,2 1-2-15,0-3 2 0,7 0 3 0,-6 3-2 16,4 0 0-16,5-1-3 0,-4 2 1 16,0 3 8-16,0 0-6 0,4-2-1 0,-1 3-2 15,-1 5 1-15,2-3-2 0,-2 2 0 16,-1 8 8-16,-4 0-1 0,4-3 1 0,-3 4 4 15,0-1-4-15,4-3 7 16,-2 5 0-16,5-6 7 0,-3 5 5 0,2-5-2 16,2 0 4-16,4-1-5 0,-7 11-3 15,6-7 0-15,-3 7 3 0,0 1-7 0,5 0-2 16,-2 3 0-16,1-6 4 0,-2 0-5 16,9-3 1-16,-6-1-2 0,4 2-2 0,-2-2 0 15,1 0-1-15,3 4 4 0,0-3-5 16,2 2-4-16,0 0-1 0,0-1 4 0,2 1-5 15,0-1-1-15,1 1 2 0,2 8-3 16,0-6 2-16,-1-6-4 0,2 3 7 0,1 8-7 16,1 2 1-16,-1-8-1 0,-2 7-3 15,5-8 1-15,-2 5 0 0,0-4-1 0,3 4 2 16,-3-5 3-16,4 2-3 0,1 2 2 16,2-3 1-16,-5-3-1 0,0-8 0 15,5 3 1-15,0 6-3 0,2-3-2 0,0-3 2 16,0-5-1-16,1 9 1 0,2-7 0 15,2 1-2-15,-1-5-1 0,-2-1-2 0,9 5 3 16,-6-3 1-16,10-2 0 0,1 2-1 16,-1-1 2-16,4-5-1 0,1 2 0 0,3 1-2 15,2-5 0-15,-3 1-2 0,4-1 3 16,-1-1-4-16,6 2 3 0,-1-3-2 0,3 1 5 16,0-2-3-16,5 1 1 15,-3-1-4-15,2 1 1 0,8 3 2 0,-12-2 2 16,3-2-3-16,-3-1-1 0,2 3 1 0,-1-4 1 15,0 0-1-15,-1 1 2 0,4-1-3 16,-4 1 3-16,3-1 0 0,-2-1 0 0,-1-1-1 16,3 2 0-16,-1 0-1 0,3-2 2 15,-5 0-2-15,4 0 1 0,-1-2-2 0,1 0 3 16,1-1-2-16,8-5-3 0,-13 3 4 16,11-5-1-16,-13 4 0 0,-1-4-2 0,-2 1 4 15,-2 0 0-15,-1-5-3 0,2 1 0 16,-2-2 1-16,-4-2 0 0,-1-3-1 0,-1 0-2 15,4-8 0-15,-9 6 0 16,1-5 0-16,1-6 2 0,-3 8 4 0,3-9-8 0,-8 4 3 16,-3-1-1-16,5-8-2 15,-9 5-1-15,-1-1 1 0,0-1 0 0,0 2-4 16,-4-2 0-16,2 1 2 0,-7 1-2 16,0 0-1-16,1 0 6 0,-6 6-5 0,2 1 5 15,2 1-7-15,-5-3 2 0,-2 1 0 16,0-1 0-16,-2-10-4 0,-7-1 1 0,3 4-2 15,-3-1 1-15,1 0 0 0,0-1 2 16,-7 3-3-16,-2-1 2 0,2 0-3 0,-2 1 5 16,2 1-4-16,-8-1-1 0,6 5 1 15,-3-2 1-15,-1 0 3 0,0 3 1 16,-2-1-1-16,1 0 1 0,2 1-4 0,-3 3 2 16,-1 2 4-16,4-3-1 0,-5 3-2 15,-3-1 0-15,-1 0 0 0,-1 2-3 0,-10-3 5 16,7 4 1-16,-14-5-1 0,4 4 2 15,-6-2-4-15,1 1 2 0,-1 4 5 0,2 0-7 16,-6-1 6-16,5-1-5 0,4 10 10 16,-6-8-5-16,5 6 2 0,3-4-2 0,-10 3-5 15,7 3 6-15,0 2 3 16,-2-2-2-16,-7 0-1 0,3 5-3 0,1-2 3 0,-4 7-3 16,-1 0 0-16,-2 0-1 0,-12 4 3 15,13 0 2-15,-1-1-8 0,2 4-5 0,3-2-8 16,4 1-12-16,-1 0-10 0,7 1-14 15,9 0-15-15,6-2-18 0,5 1-32 16,4 0-35-16,5 0-82 0,1-1-178 0,3 1 72 16</inkml:trace>
  <inkml:trace contextRef="#ctx0" brushRef="#br0" timeOffset="15310">10631 12411 1087 0,'-7'-4'-34'0,"5"2"8"16,2 2 10-16,-11-4 6 0,7-1 2 0,-4 0 8 16,2 4 8-16,-3-3 4 0,3 0 10 15,-5 2 1-15,3-2 8 0,0-1 2 0,-3 1-2 16,0 0 2-16,1-2 4 0,0 3-9 16,-3-1 2-16,1 0-1 0,-3-3 3 0,0 1 0 15,-2 2-9-15,-1 1 1 16,-1-2-4-16,-2 2-3 0,-6-5 1 0,-1 3-2 15,-9-4 4-15,-2 0-3 0,6 6 7 0,3-1 2 16,1 0-4-16,-13-1 4 0,2-1-3 16,9 3 1-16,-1 1 0 0,0-3-4 0,5 2 0 15,-1-1-1-15,-7 2-2 0,-7-2 2 16,7 2-5-16,5 1 2 0,1 1-1 0,-4 0-2 16,1 0 6-16,-14-2-5 0,0 4-4 15,1-1 2-15,0 3-4 0,9-2 5 0,-6 2 2 16,0-1-5-16,2 6 6 0,3 0 0 15,-1 0 4-15,-1 3-6 0,4-1-1 16,0 2 2-16,0 2-4 0,0 2 2 16,1 2-3-16,-1 2 2 0,2-2-1 0,-4 1-4 15,6 4 2-15,-3 0-3 0,2-1 2 16,6 3 1-16,-3-1 4 0,4 3-3 0,-2 0 2 16,5 1 2-16,3 1 5 0,0 0-8 0,0-1-3 15,3 3 2-15,1 0 2 0,0-3-3 16,3 0-1-16,2 3 0 0,3-6-1 0,1-4 2 15,-1 1-2-15,2 4-1 0,4-4 2 16,-1 4-2-16,2-1 0 0,0-4 3 0,2 7-1 16,-1-3 1-16,2 1-2 0,4-2 2 15,3 8-2-15,-2-6 0 0,4 5-1 16,5-4 2-16,5 1-6 0,-4-1 6 16,7-3-2-16,0-1 1 0,7-1-3 0,4-2 2 15,6 3 0-15,7-1 2 0,-4 0-2 16,5-2 3-16,3-1-1 0,0 3 3 0,1-5-1 15,-1 3-3-15,1-3 2 0,0-2-2 0,1 2 1 16,-10-5-3-16,0-4-1 0,-3 3 3 16,5-3-2-16,-2-2 1 0,-2 2-1 0,1 0-1 15,4 0 0-15,1-2 0 16,1 1 3-16,2-2-2 0,3-1-1 0,12-1-1 0,-2 3 1 16,5-5-2-16,-14 2 2 15,15 0-4-15,5-4 1 0,-3 2 1 0,1-4 2 16,-1 2-1-16,1 0-1 0,-3 0-4 15,-2 0 0-15,-12 0 0 0,2-2-2 0,-3 2-2 16,1-2 5-16,-2-4-3 0,-3 3-4 16,-2-1 0-16,0 0 0 0,-1-4-1 0,-3 3-2 15,-4-6-4-15,0 0-1 0,-2-3-6 0,-2-1 0 16,-2-4-1-16,-3 1 0 0,-1-7 5 16,6-5 2-16,-11 3-1 0,-2 1 2 0,-2-3 1 15,-4 3 5-15,-2 0 0 0,-2-3 4 16,-9 3 0-16,1 3 3 0,-6 1-1 15,-1 1 3-15,0-7-1 0,0 2 3 16,-1-1 2-16,-11-8-4 0,9 0 1 0,-9 2 2 0,0-1-2 16,-1 0-1-16,-1-1-1 15,0 1 2-15,-1-2-4 0,-2-3-1 0,-2 3-1 16,-4-5 0-16,-5-1 0 0,1-1-2 16,-5 2 0-16,-3 1 1 0,2 3-2 0,-9-4 2 15,-3 7 1-15,3 1-1 0,-3 0 0 0,-2 4 3 16,1 0-3-16,-5 1 1 0,6 3 1 15,-10 1 4-15,5 0-2 0,-9 4-3 0,2-3-1 16,2 8-3-16,-3-4 3 0,-1 4 0 16,1 2-5-16,-2 1-12 0,1 1-6 15,1 0-12-15,9 5-11 0,1 0-20 16,4 3-20-16,-4-2-10 0,13 4-26 0,3 1-22 16,2 3-66-16,3 0-217 0,6 0 58 15</inkml:trace>
  <inkml:trace contextRef="#ctx0" brushRef="#br0" timeOffset="36075.53">7360 7435 1041 0,'5'5'-83'0,"-5"-5"9"16,9 2 16-16,-9-2 9 0,8 2 8 0,-3-2 13 15,2 0 5-15,1 0 11 0,4 0 0 16,0 0 10-16,1 0-1 0,1 0 7 0,2-2-1 16,6 0 3-16,-2-1-2 0,8 1-1 15,-1-1 5-15,0 1-7 0,5-2 8 0,10 1-3 16,-1-1-2-16,-4 0 3 0,6 1-6 16,-3-1 8-16,7-3-2 0,-1 4-3 15,-2-1-1-15,5 1 3 0,-4-1-1 16,5-1 2-16,-3 3 2 0,3-2-3 0,0 1-7 15,-3-1 4-15,3 1-2 0,0 1 6 16,1 0-6-16,-5 2 2 0,4-2 0 0,-3 0 1 16,-1 2-2-16,-2 0-2 0,-7 0 0 15,-3-1 6-15,0 2-3 0,0-1 0 0,-1 2 0 16,-1-2 5-16,1 0-14 0,-4 0 11 16,-1 2-8-16,-3-2-12 0,0 2-26 0,-6 0-24 15,-2-2-40-15,0 3-94 0,-4-3 68 16</inkml:trace>
  <inkml:trace contextRef="#ctx0" brushRef="#br0" timeOffset="36774.36">6909 7998 502 0,'0'0'-27'0,"0"0"3"0,-2 3-2 0,2-3 3 16,0 0 11-16,0 0 2 0,0 0 9 16,0 0 2-16,17-3 3 0,-7 0 12 0,-3 3-1 15,5-4 0-15,-1 2 0 0,1-1-1 16,3 1 2-16,2-2 2 0,1 1 9 0,4-1-8 16,3 0-4-16,5 1 10 0,-1-4-11 15,12 0 15-15,1 1-16 0,5-1 8 0,1 3-3 16,2 1-3-16,4-6-4 0,-1 6 11 0,2-1-9 15,-3 0-6-15,2 3 4 16,-1 1-1-16,2-2-2 0,-3 2-9 0,3 0 13 16,0 2-11-16,-1-1 9 0,1-1 0 15,0 4-2-15,12 0 1 0,-13-2-9 0,11 1 5 16,0 2-1-16,-8-2 6 0,13 1 2 16,-1 4-4-16,-2-5 5 0,0 3-6 0,2 1-3 15,-4 1-5-15,2-2 2 0,-3 1 1 16,-10-1 10-16,9 1-15 0,-13-1 3 0,0 2 5 15,-1-4-8-15,-3-1 3 0,3 2 4 16,-7-1-8-16,-9 0 6 0,-1-3-8 0,-4 4 4 16,-2-1-12-16,-5 0-23 0,-2-1-19 15,-3 1-27-15,-1-2-155 0,-2 3 80 0</inkml:trace>
  <inkml:trace contextRef="#ctx0" brushRef="#br0" timeOffset="37707.48">6821 8483 598 0,'8'-2'-36'0,"-8"2"8"16,9-2 7-16,-5 0 4 0,3 0 7 16,-2 2 0-16,4-2 9 0,-3 0 5 0,4 0-2 15,0 1 7-15,0-2 2 0,0 1 2 16,5 1-1-16,0-1-5 0,2 0 12 0,1 0-1 16,6 1-3-16,-1-1 9 0,6-1-3 15,1 2 2-15,-2-1-4 0,4-2 0 0,1 2-9 16,-1 2 6-16,3-2 3 15,10 0-2-15,4 2-4 0,-1 0 1 0,2-2 5 16,0 4 0-16,5-4-2 0,-3 4-2 16,-1-2-11-16,-1 0 5 0,0 2 2 0,3-2-5 15,-3 0 2-15,1 0 2 0,2 2 1 16,-6-2 0-16,3 2-1 0,3-2-1 0,-1 2 5 16,1 0 0-16,0-2-9 0,1 3 2 15,0-3 1-15,-1 0-3 0,1 3 3 0,1-1-2 16,0-2-3-16,2 1-4 0,-5 1 2 15,0 0 7-15,1 0-7 0,-3-1 7 16,-1 1-5-16,-4 2 5 0,7-2-9 0,-11 2 0 16,-1-2 2-16,-11 0 4 0,3 0-2 15,1 0-4-15,7 2 9 0,-8-1-8 0,0-1 5 16,-7 2-1-16,4 0 1 0,-8-2 0 16,2 0-1-16,1 1-1 0,-6-1-7 0,1 2-15 15,-3-2-26-15,-2 0-32 0,-2 1-33 16,1 0-170-16,-8-2 202 0</inkml:trace>
  <inkml:trace contextRef="#ctx0" brushRef="#br0" timeOffset="38495.53">6815 8963 667 0,'-6'1'-66'0,"6"-1"9"0,-9 4 5 16,3-4 11-16,6 0 3 0,-8 2 4 15,3 0 10-15,5-2 15 0,-6 5 5 16,6-5 11-16,-4 2 1 0,4-2 11 0,0 0 5 16,0 0 11-16,1 5-7 0,-1-5 4 15,7 2 4-15,1 0-2 0,5-2 4 0,-1 5 1 16,5-5 1-16,5 3-9 0,3-1-3 15,5 2 6-15,0-2 0 0,19-2 0 0,-3 2 1 16,6-1 5-16,1-1-10 0,1 2-1 16,8-4-4-16,6 2-2 0,4 0-2 0,-3 2 4 15,3-2 0-15,-14 0-10 0,1 0-2 16,12-2 0-16,1 2 0 0,-15 2 2 16,16-4 6-16,-14 4-8 0,13 1 5 0,-4-1-2 15,1 0-3-15,-9 0-14 0,11-2 10 16,-2 2 5-16,-2-1 0 0,2 0-7 0,1 2 3 15,-3-1 2-15,-10 1-7 0,-1-1 5 16,11 0 0-16,-12 2-1 0,-3-4 1 0,0 2 0 16,-3-1-8-16,1 4 3 0,-2-1-5 15,1-1 8-15,-4-1 3 0,-2 2-3 0,-1-2-4 16,-7-1 1-16,-7 1 1 0,-1-2 4 16,0 2-13-16,-2 0 6 0,-1 0-2 0,-3 0 7 15,2-2-9-15,-9 2 1 0,3-1 4 16,-4-1-14-16,2 2 9 0,-7 1-12 15,3-1-24-15,-3 0-9 0,0 0-31 16,-6 1-26-16,3 3-38 0,-5-3-202 0,0 3 142 16</inkml:trace>
  <inkml:trace contextRef="#ctx0" brushRef="#br0" timeOffset="39599.08">7644 10129 843 0,'-3'-8'-64'0,"0"0"15"0,1 3 7 16,-3-1 7-16,3 0 3 0,1 0 7 0,-4 3 2 16,1-3 10-16,-1 0 3 0,4 0 3 15,-4 3 2-15,1-2 8 0,0 0-1 0,-3 0 1 16,3-1 0-16,-4 2 0 0,1 1 2 15,-3-3-4-15,0 4-3 0,2 0 4 0,-5 1 2 16,1-1 2-16,-2 2 3 0,0 0 7 16,-1 2-3-16,3-1 0 0,-3 1 1 15,3 2-10-15,-3 0 11 0,0 1-3 0,0 5-1 16,0-1 2-16,1 1-3 0,-1 1-4 16,0 4-2-16,2-2 8 0,1 5 2 0,-1 0 2 15,1 3 1-15,4 0 2 0,-1 2 2 16,3-2-11-16,-1 1 4 0,5 1 1 0,2-3-7 15,0 1 8-15,5 6 3 0,-1-4-4 16,2 0 2-16,5-2 2 0,2 10 1 0,-3-6 5 16,7 0 0-16,1-2-13 0,4 0 14 15,-4-6-13-15,7 2 3 0,2-3-5 16,-1-4 9-16,-5-3-1 0,4 0-2 16,0-5 6-16,5 3 1 0,-1-4-2 0,2-1 2 15,-1 0 2-15,2-2-2 0,-3 0 1 16,0-2-2-16,-4 0-5 0,4-1 2 0,-5 1-1 15,-5-3 2-15,2 1 1 0,-3 0 3 16,-3-2 8-16,0 0-3 0,0-1-6 0,-3-3 8 16,1 0-4-16,-3-1-4 0,0-4-2 15,-3 2 3-15,-1-4-9 0,-4-2-2 0,3-2 8 16,-7-1-8-16,-1-4-5 0,0-10 2 16,-9 0-1-16,2 0 2 0,-5 1-1 0,1 3-5 15,-1 3 0-15,-3 0-5 0,-4-1 6 16,-3 5 0-16,-2-1-5 0,-2 5 3 15,-5-2-4-15,2 2 0 0,1 3-4 0,-3 0 9 16,6 4-6-16,-2-1 0 0,5 5 3 16,3 2-6-16,0 0 3 0,2 3-3 0,0 1 3 15,-2 4-6-15,-3 0 2 0,-2 2-6 16,-1 4-3-16,-9 1-1 0,-1 5 10 0,-2 3-11 16,7 0-7-16,-3 6-1 0,5-2-9 15,-1 2-12-15,3 1-11 0,4 1-12 0,4 2-14 16,6-5-15-16,6-3-8 15,1-1-27-15,6-1-248 0,0-3 110 0</inkml:trace>
</inkml:ink>
</file>

<file path=ppt/ink/ink1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8:13.019"/>
    </inkml:context>
    <inkml:brush xml:id="br0">
      <inkml:brushProperty name="width" value="0.05292" units="cm"/>
      <inkml:brushProperty name="height" value="0.05292" units="cm"/>
      <inkml:brushProperty name="color" value="#FF0000"/>
    </inkml:brush>
  </inkml:definitions>
  <inkml:trace contextRef="#ctx0" brushRef="#br0">12431 6363 68 0,'5'-2'32'16,"-5"2"-16"-16,5-1 2 0,0-1 10 16,-5 2 5-16,8-5-8 0,1 2 2 0,-3 1-1 15,4 0-4-15,-1 0 7 0,-1 0 10 16,2 0-10-16,3 1 2 0,-2-1-1 0,2 0 3 16,2 2 5-16,-3-2-3 15,2 0 3-15,1 0-7 0,-3 0-9 0,3 2 14 16,2-1-8-16,2-1 3 0,-3 2 0 15,6-3 4-15,-2 3-15 0,4-2 7 0,-1 2 2 16,0 0-1-16,7-1-6 0,-5 1 7 16,4 0-10-16,2 1 2 0,-1-1 2 0,1 0-3 15,3 0 4-15,10 0-7 0,-9 0-4 16,2 0 3-16,-7 0-3 0,17 0 3 0,-2 2-7 16,-6-2-1-16,5-2 3 0,0 4 0 15,4 1-3-15,-6-3 0 0,7 2-4 0,-6-2 0 16,6 1 5-16,-5 1-4 0,2-2-7 15,2 4 6-15,-4-2 2 0,7 2 2 16,-2-1-6-16,-2 1 3 0,3-2-2 0,2 1 0 16,-2-1 4-16,-2 0-1 0,2 3-3 15,1-2-6-15,-5 1 10 0,4 0-8 0,-1 0 5 16,-4 1-1-16,4-2-1 0,-3 1-4 16,3 0 4-16,-4 2-5 0,4-2 5 0,-1 0 7 15,0-1-9-15,-4 3 1 0,3-4 3 16,-4 1-5-16,6-1-2 0,-5 1 2 0,0 3 2 15,3-5 2-15,-12 1-1 0,-3 2 3 16,-1-2-5-16,0 0 0 0,1-1 3 0,-1-1-2 16,-1 4 1-16,2-1-6 0,-4-3 6 15,2 2-1-15,-1 2 1 0,-1-2 0 16,1-1-4-16,-1 5 1 0,1-5 0 16,-2 1 4-16,0 0-14 0,-6 0 1 0,2 0-11 15,-1-1-18-15,-4-1-26 0,1 2-38 16,-2-2-78-16,-3 0-118 0,-3 0 183 0</inkml:trace>
  <inkml:trace contextRef="#ctx0" brushRef="#br0" timeOffset="754.33">13321 7507 774 0,'0'0'-22'16,"0"0"10"-16,0 0-3 0,0 0 18 16,14-5 9-16,-7 1 12 0,-1 2 3 0,5-2 5 15,2 2 10-15,-1-1 7 0,3 1-3 16,3-2 3-16,4 3-1 0,5-3-3 15,0 2 5-15,15-4-7 0,-4 6 7 16,8-2-4-16,2 2-1 0,-1 0-5 0,3 0-2 16,0 0-5-16,3 2-2 0,0-2-6 15,-1 0-2-15,3 0 1 0,-2 0-3 0,2 0 0 16,2 0 4-16,0 2-8 0,-3-4-9 16,1 2-3-16,0 0-5 0,-3 0-9 0,-2 0-16 15,-2 0-9-15,-3 2-26 0,-10-2-23 16,-6 0-23-16,-6 1-37 0,1-1-261 0,-8 3 85 15</inkml:trace>
  <inkml:trace contextRef="#ctx0" brushRef="#br0" timeOffset="1169.7">13370 8255 1037 0,'-7'2'-50'0,"5"1"10"0,2-3 12 0,0 0 1 16,0 6 25-16,0-6 22 0,0 0 16 16,9 3 8-16,-6 1 10 0,6-2 8 0,1-1 4 15,5 1-1-15,2 0 6 0,-1-2 3 16,8 2-6-16,5-4 2 0,3 4-7 0,16-2 0 16,-2 0-7-16,4 0-5 0,3 0-4 15,1-2-6-15,16 4-2 0,4 2-11 0,1 0 4 16,0 0-2-16,2 3-7 15,2 1-10-15,1-1-8 0,-1 4-22 0,1 3-25 16,0-1-18-16,-7 0-47 0,3 2-29 16,-8 1-50-16,-4-3-312 0,-6 0-3 0</inkml:trace>
  <inkml:trace contextRef="#ctx0" brushRef="#br0" timeOffset="2915.17">12586 10756 1239 0,'-3'3'-76'0,"3"-3"16"16,0 0 8-16,-5 2 11 0,5-2 9 16,0 0 10-16,-4 2-1 0,4-2 11 0,0 0 4 15,0 0 12-15,0 0 12 0,0 0 7 16,0 0 0-16,0 0 8 0,12 4 6 15,-7-2 2-15,-5-2 5 0,14-2-3 0,-6 2 3 16,5 2 0-16,-2-4 2 0,3 2-5 16,1 0-4-16,9 0-2 0,-4-2-1 0,2 2-2 15,6 0 0-15,-3 0-8 0,5 0 3 16,4 2-1-16,-1 0-1 0,14 0-6 0,-2-1 1 16,2 3-7-16,-1-2 6 0,-2-2-6 15,3 4 1-15,-4-1-4 0,6-1 1 0,-3 2 1 16,4-2-7-16,17 2 4 0,-1 0-3 15,1 0 15-15,4 0-3 0,-2 1-1 16,5-3-1-16,-5 1-3 0,2 2 0 16,4-2 2-16,-3-1-5 0,0 2 2 0,-5 0-4 15,0-2 1-15,-11-1 0 0,-1 1 1 16,10 4-3-16,-13-2-4 0,-1-1-2 0,-3 2 4 16,0-2-1-16,-1 1 0 0,-3 0-2 0,-2-1 5 15,-11 2-6-15,-1-3-1 0,-5-2-1 16,0 1-1-16,-1-1-8 0,-2 2-9 0,-1 0-15 15,1 0 0-15,-8-2-23 0,0 1-26 16,0 1-38-16,-4-2-48 0,-2 0-322 0,0 0 2 16</inkml:trace>
  <inkml:trace contextRef="#ctx0" brushRef="#br0" timeOffset="4866.39">13480 12010 1268 0,'-8'0'-35'16,"8"0"16"-16,-8-5 5 0,4 5 2 15,4 0 6-15,-8-2 3 0,8 2 15 0,-9-2 11 16,9 2 15-16,-6-2 9 15,6 2 6-15,-9-1-1 0,9 1-4 0,0 0 1 16,-4-2 1-16,4 2 2 0,0 0-1 16,0 0-3-16,0 0-3 0,0 0-3 0,-4-3-4 15,4 3-1-15,0 0-5 0,10-6-4 16,-1 4-2-16,4-1-2 0,-1 1-3 0,4-1 2 16,3 1-3-16,4-3-4 0,2 2 0 0,5-1-2 15,12-2 5-15,-7 4-4 0,7-3 0 16,3 1 1-16,-3-1-6 0,4-2 1 0,-2 2-2 15,3 2 2-15,-4-2-4 16,8 2 0-16,-5-1 2 0,2 0-4 0,-2 2-3 16,1 1 2-16,-4 1-3 0,4-4-2 15,-14 4-6-15,1-1-5 0,-3 1-2 0,1 0-10 16,2 0-6-16,-6 0-6 0,7 1-17 16,-6-1-11-16,0 4-18 0,-2-3-20 0,-2 1-20 15,-1-2-14-15,-4 2-29 0,2 0-304 16,-6-2 25-16</inkml:trace>
  <inkml:trace contextRef="#ctx0" brushRef="#br0" timeOffset="5439.49">13510 12466 1216 0,'-3'3'-56'0,"2"-1"15"16,1-2 7-16,-7 6 9 0,7-3 10 16,-2 2 11-16,2-5 12 0,2 7 2 0,-2-4 4 15,3 2 13-15,-1-2 5 0,1 1 5 16,0 0 5-16,6-1 1 0,-3-1-1 15,1 3 0-15,3-2 0 0,2-1-4 0,5 1 6 16,-2-1-7-16,6 2-3 0,1-4 0 16,8 2-2-16,-1 0 1 0,3 0-4 0,12 0-2 15,5-2-1-15,-10 0-5 0,7 2-2 16,3-2 0-16,-3 2 3 0,4 0-7 0,-1-1 0 16,1-1-8-16,2 5 7 0,8 2-8 15,-5-1 10-15,11-1-8 0,-1 5-2 0,-2-1 0 16,2 3-1-16,0-1 2 0,2-3-6 15,-5 3 1-15,2-2-1 0,-3 5-5 0,-11-7-13 16,-1 1-5-16,-4 1-13 0,2-2-13 16,-5 1-34-16,-4 0-20 0,-7 0-36 0,-5-4-59 15,-8 0-232-15,1-1 63 0</inkml:trace>
  <inkml:trace contextRef="#ctx0" brushRef="#br0" timeOffset="9486.49">22946 7110 1025 0,'-17'0'-95'16,"11"0"14"-16,-5 0 15 0,1-3 11 15,-1 3 1-15,1-2 13 0,-2 1 5 0,-3-1 5 16,0 2 1-16,0-2 10 0,3 0 2 16,-3 0-1-16,0 2 2 0,-2-2 2 0,4 0 3 15,0 2 2-15,-2 0-4 0,-2 0 13 16,2-1-8-16,-2 1 3 0,0 0-2 0,3 0 9 16,-3-2 0-16,0 2 1 0,2-3-4 15,-2 3 3-15,4-2 2 0,-5 2-1 16,1-1 9-16,-2-1-1 0,1 0-4 0,-2 0 3 15,2 1-2-15,-6-2 3 0,6 1-6 16,-4 1 3-16,4 1 0 0,-5-2-2 0,0 0 3 16,2-2-7-16,-6 2 4 0,2-1 1 15,-3-2-6-15,1 3 5 0,0-1-4 0,-1-1 2 16,-1 3-1-16,1-1 3 0,-1-2-4 16,1 0 0-16,1 2-1 0,1-2 5 0,-4 0 0 15,1 3-2-15,1-4 3 0,-4 2-8 16,4-1 7-16,-12 1-2 0,4-1-4 0,6 2 2 15,-11-2-2-15,-1-2 2 0,2 3 3 16,1-2-3-16,0 0 0 0,-2 1-3 16,4 0 8-16,-5 1-4 0,9 1-4 15,-1 0 1-15,5-2 7 0,-5 2-12 0,1 0 12 16,-1 2-6-16,-10-1 3 0,3-4 2 16,2 5-3-16,6 0 1 0,-9-3 0 0,6 1-5 15,2 0 5-15,-8-2-7 0,9 0 9 16,1 3-2-16,-8-3-4 0,7 0 3 0,4 2-3 15,-1 0 3-15,0 0 12 16,3-2-6-16,-4 1 0 0,4 1-4 0,-5-2 9 16,2 0-5-16,2 1 4 0,-12-1-5 0,8-2 4 15,0 2 0-15,3 0-1 0,3-1-4 16,-4 1 4-16,0 0-6 0,-2 0 6 16,3 0-2-16,0 1 4 0,2-1-5 0,-3-1 1 15,-9-1-1-15,4 2-4 0,8 0 4 16,1-1 1-16,-15-1 1 0,10 4-8 0,2-1 16 15,-1-1-13-15,0-1 5 0,2 2 2 16,-2 1-7-16,-2 0 3 0,3-2-4 0,-2 1 7 16,1 1-8-16,-1-2 4 0,3 4-2 15,-3-2 5-15,4-1-3 0,-3 1-2 0,3 0 9 16,2-3-4-16,0 5-5 0,-2-3-1 16,-5-1 4-16,2 0 5 0,3 2-2 0,0 2-2 15,-1 0-2-15,2-1-1 16,-1-1 1-16,-3 2-2 0,-2 0 3 0,3 0-4 15,0 0 2-15,0 0-1 0,1-3-3 16,3 3 4-16,-4 0-2 0,6 0-1 0,-5 0 2 16,3 3-2-16,1-3-3 0,-1 2-2 15,-2 1 3-15,7-1-1 0,-8 4 9 0,5-4-6 16,-3 1 8-16,-1 2-13 0,0-1-1 16,0-3 4-16,1 1 4 0,1 2-3 0,-2-1 9 15,4-1-10-15,3 0-1 0,-6 4-1 16,-1-3 10-16,3-1-8 0,6 3-1 0,-6-3 1 15,6 1-1-15,-4 0-4 16,4 2 6-16,-4 0 1 0,4-1-5 0,3 2 0 0,-4-2 6 16,6-1 0-16,-1 1 0 15,1-2 4-15,3 1-11 0,-3 1 2 0,5-2 2 16,-3 0 0-16,3 0 4 0,2 0-5 16,-3 2-2-16,4-2 7 0,-5-1-3 0,5 4 3 15,-2-4-1-15,1 1-2 0,2 0-2 16,-3 2-3-16,1-2 6 0,-1 2-4 0,4-3 4 15,-6 3 3-15,5-2-4 0,-5 2-2 16,6-1 4-16,-6-1-2 0,5 1 8 0,-5-2-7 16,6 3-4-16,-6-2 7 0,4 0 0 15,2 2-7-15,-4-4 2 0,7 0 3 16,-8 3-5-16,8-3-6 0,-9 2-5 0,9-2-15 16,-4 2-9-16,4-2-21 0,0 0-18 15,0 0-30-15,0 0-145 0,0 0 230 0</inkml:trace>
  <inkml:trace contextRef="#ctx0" brushRef="#br0" timeOffset="10174.2">18517 6537 627 0,'2'-6'-31'0,"-2"6"7"15,5-6 2-15,-5 6 10 0,0 0 8 16,0-3 13-16,0 3-4 0,0 0 5 0,0-5-4 16,0 5 11-16,0 0-6 0,0 0-2 15,0 0-3-15,-5-5 1 0,5 5 2 16,0 0-2-16,-8-2 3 0,8 2-6 0,-8-2 1 16,8 2-1-16,-13 4 3 0,5-2-5 15,2 1 1-15,-8 0 2 0,4 1 1 0,-2 0 10 16,-5 5-2-16,3-2-1 0,-8 5 6 15,2-1 5-15,-12 2 1 0,2 4-2 0,-3-4 5 16,-1 6 6-16,3-4 0 0,-5 6-3 16,5-4 1-16,-5 2-4 0,3-2 3 0,-3 0-1 15,0 1 7-15,5-2-12 16,-5 1-3-16,5-2 4 0,-1 2-10 0,3-2 0 16,-1 2 2-16,3 0-5 0,4-4 1 15,-5 6-1-15,8-4-2 0,3-3-1 0,-2 1 2 16,3 1-3-16,1-1-2 0,2-2 1 15,2 0 3-15,1-1-4 0,4 0-1 0,-3-2-4 16,5 2 6-16,-2 0-4 0,1-1-2 16,4-2 13-16,1 3-12 0,-2-2 1 0,4 1 0 15,-1 3-1-15,6 1 6 0,0-4 1 16,1 4-3-16,2 0 4 0,0-1-3 0,5 1 4 16,4 1-2-16,6 2-2 0,5 1-2 15,0 0 5-15,-2-2-2 0,6 1 0 16,2-4-1-16,-1 4-6 0,5-3 3 15,1-1 1-15,-1 4-1 0,1-2-1 0,3-1-2 16,13 5-13-16,-2-4-20 0,-12-1-30 16,-1-1-44-16,-2-1-61 0,0-2-226 0,-13-1 96 15</inkml:trace>
  <inkml:trace contextRef="#ctx0" brushRef="#br0" timeOffset="17467.54">11035 7649 126 0,'0'0'38'0,"0"0"-10"0,0 0 6 16,2-4-7-16,-2 4 2 0,0 0-6 0,0 0-1 16,3-5-1-16,-3 5 11 0,0 0-2 15,0 0-8-15,0 0 4 0,0 0 2 16,0 0 2-16,0 0 4 0,0 0-10 0,0 0 10 16,0 0-13-16,0 0 0 0,0 0 1 15,0 0-3-15,0 0 1 0,0 0 1 0,0 0 0 16,0 0-5-16,0 0 5 0,0 0-9 15,-15 0-5-15,15 0 3 0,0 0 3 0,-13 3 6 16,9-1-5-16,0 1-1 0,-5 0 5 16,3-1-13-16,-2 2 9 0,-3 2 0 0,1 0-9 15,2-3-1-15,-4 5 5 0,2-3 7 16,0 1 2-16,-3 3-6 0,1 1-6 0,2-1 1 16,-5 1 4-16,-2 3-2 15,0 0 2-15,4 3-3 0,-2-1 4 0,-1-1 3 16,-5 9-4-16,4-4 2 0,4-4 1 15,0 5-1-15,-9 4 1 0,5-7-1 0,-4 8-5 16,7-7 6-16,3 0 0 0,-1 1-1 16,-1-3 2-16,2 4 1 0,-2-2-1 0,1 1-9 15,2-1 0-15,2 0 4 0,-3 1 6 16,-2-1-3-16,2 3 5 0,1 0-3 0,0 2-4 16,1 0 3-16,-1-3 2 0,4 1-2 15,-3 2 2-15,-2-3-4 0,3 3-6 0,-1-1 9 16,4-1-4-16,-2 2 1 0,-1-5 0 15,3 4-4-15,0 1 3 0,-4-1 0 16,5-1 0-16,-3 2 3 0,3-5 0 0,0 7-3 16,-3-2 4-16,5-4-3 0,-4 4-4 15,2-4 8-15,1 0-7 0,-4 3-2 0,4-1 8 16,-2-1 0-16,0 5-4 0,1-6-1 16,1 1 0-16,2 0-1 0,-1-2 1 0,-3 2 5 15,3-3-8-15,0 3 3 0,1 0-1 16,1-4 0-16,0 0 0 0,0 0-1 0,0-1-3 15,0 6 0-15,0-6 3 16,-3 0 1-16,3 2-7 0,0-2 3 0,0-1 1 0,0-1-1 16,0 0-7-16,0 2 5 15,0 0 5-15,3-2-3 0,-2 2-5 0,-1 0 2 16,0 1 0-16,0-3 2 0,0 2-1 16,2-1-4-16,-2 1 3 0,2 0 1 0,-2-1 1 15,0 2 0-15,0-1 0 0,3 2-3 16,-1-2 2-16,-2 0 2 0,0 3-2 0,2-2 5 15,-2 3-4-15,1-4 4 0,-1 4-2 16,0-4-1-16,0 3-1 0,3 0-2 0,-1 1 5 16,-2-4-4-16,2 4 4 15,-2 1 1-15,5-4-1 0,-5 3-4 0,1-2 4 0,-1 2-7 16,0-4 8-16,2 4-4 0,-2-4-2 16,2 1 0-16,1 0 1 0,-3-2-1 15,4 0 0-15,-1 0-1 0,-2 2 7 0,1 2-5 16,2-2 0-16,1 2-3 0,-2-2 2 15,4 2 6-15,-1-2-6 0,1 2 0 0,-1 2 6 16,6-1-8-16,-1 0-2 0,-5-2 3 16,4 2 2-16,-3-4-5 0,-1 2 5 0,3-2 0 15,-1 1-1-15,2-3 1 0,-3 2-2 16,-1 0-4-16,3-2 9 0,-3-1-8 0,-2 1 2 16,3 0 3-16,-1-3-3 0,0 3-2 15,0 0 4-15,1-3 0 0,-1 1 0 16,3 2 1-16,-3 0-6 0,0-2 1 15,0 2 6-15,3 1-4 0,-3 0 2 0,2-1-2 16,-1 0 2-16,1 0-1 0,1 0 2 16,-4 0-5-16,5-2 7 0,-7 1-5 0,6 4 2 15,-6-7-4-15,4 3 3 0,1 2-3 16,-1-3 5-16,-1 0-4 0,-2 1 2 0,3-1 3 16,-1 4-4-16,2-3-3 0,-4-1 6 15,3 0-3-15,-3 1 2 0,7 0-2 0,-3 1 3 16,0 1-5-16,3 0 4 0,0-1-1 15,-1 1 1-15,2 1-2 0,-1-1 4 0,-1 0-6 16,4-2 7-16,-6 0-5 0,0 1 1 16,2-2-5-16,1 2 8 0,-3-1-2 15,0-3 0-15,-3 1 1 0,3-1-2 0,-4-1 4 16,5-1-4-16,-5 1 2 0,3-3-5 16,-5 3 2-16,1-2 1 0,0-2 2 0,3 2-1 15,-5-1 1-15,2-1-2 0,1-1 2 16,1 2 0-16,-3-2-5 0,-1 1 3 0,-1 0 0 15,0-4 3-15,5 3-2 0,-3-1-4 16,-2-2 7-16,6 5-5 0,-6-5-1 0,0 3 0 16,0-3 6-16,4 2-5 0,-4-2 0 15,0 0-20-15,0 0-8 0,0 0-17 0,3 2-22 16,-3-2-27-16,0 0-34 16,0 0-55-16,0 0-338 0,0-14-26 0</inkml:trace>
  <inkml:trace contextRef="#ctx0" brushRef="#br0" timeOffset="18230.38">10534 10638 1287 0,'0'0'-88'0,"0"-4"21"16,0 4 4-16,0 0 5 0,0-6 11 15,0 6 13-15,0-4 9 0,0 4 7 0,0 0 5 16,2-4 13-16,-2 4 7 0,0 0-2 16,0 0 1-16,2-3 4 0,-2 3 6 0,0 0 0 15,0 0 2-15,0 0 8 0,0 0 5 16,0 0 0-16,13 5 7 0,-10-3-5 16,2 2 2-16,2 2 1 0,-1 0-1 0,0 0 2 15,0 4-1-15,3-4 6 0,-1 6-10 16,0-3 0-16,1 3 2 0,-3-3-5 0,4 3 7 15,-3-3 0-15,1 2-4 0,1 1-2 16,1-1 0-16,-4 1 2 0,5-1-8 0,-5 0 3 16,3-1 1-16,-5-1-2 0,5 0-1 15,-6-1-1-15,9 2 2 0,-9-2 0 0,7-1 1 16,-5-1-5-16,3-1 8 0,-1 1 0 16,1 2-1-16,1-5 2 0,-4 1 4 0,4-2 0 15,-1-1 2-15,3-1-5 16,-1 0-2-16,-1-1 2 0,6-3-6 0,-5 1 1 15,7-4-4-15,-1-4-3 0,1-2 4 16,3 0-8-16,2-10 0 0,1-1-1 0,1-3-3 16,-3-3-4-16,-1-2-2 0,4-2 2 15,-4 3-3-15,0 1-4 0,-4 2-9 0,-1 5 0 16,-4 6-13-16,-3 2-13 0,0 3-21 0,-4 2-29 16,4-1-38-16,-5 4-41 0,1 0-46 15,1 1-381-15,-4 3-90 0</inkml:trace>
  <inkml:trace contextRef="#ctx0" brushRef="#br0" timeOffset="21561.74">17279 11033 1504 0,'-4'2'-75'0,"4"-2"15"0,0 0 15 0,0 0-5 16,0 0 17-16,-8 0 10 0,8 0 5 15,0 0 21-15,0 0 5 0,0 0 1 0,0 0 10 16,0 0-2-16,0 0 4 0,0 0-3 16,0 0 9-16,4-11-12 0,-4 11 4 0,6-4-3 15,-1 1 4-15,-1-2 4 0,-1 2-10 16,2-3 4-16,2 2 1 0,-4-1-2 16,6-1-1-16,-3-2 1 0,4 3-6 15,2-3 5-15,-2 3 0 0,-2-3 2 0,4-2 1 16,1 1 2-16,0-1-1 0,-1 1 2 15,-1 0 0-15,2-3-4 0,0 1 2 0,-3 0 2 16,-2 1 5-16,2-1-2 0,4-1 2 0,-4 1-3 16,-2-2 0-16,2 2-1 0,2-1-4 15,-7-1-2-15,5 0-2 0,0 0-3 0,0-1 0 16,-2 1 2-16,2 0-2 0,-3 0-4 16,1-2-3-16,1 1 3 0,-3 0-3 0,4-2 3 15,-1 0-4-15,-3 2 3 0,5-6-3 16,-3 0 1-16,2 3-2 0,1-3-2 0,0-4 3 15,-1 7-1-15,0-5-4 16,1 1 3-16,-1 3-1 0,1-5 1 0,4-6-2 16,-1 4-2-16,1-4 2 0,-3 6-2 15,0 2 0-15,3-7 4 0,0-1-3 0,5 3-2 16,-8-6 3-16,8 4 1 0,-5-3-3 0,5 1 0 16,-2-2 1-16,1 2 1 0,1-1 0 15,-5 3-2-15,1 0 0 0,-2 2 1 0,3-1-1 16,-2 4-1-16,2-5 2 0,-4 6 3 15,2-8-5-15,-3 8 2 0,2-6-1 0,-1 3 2 16,-5 5-2-16,7-7-3 0,0 2 4 16,-2-3-3-16,1-1 3 0,1-2-2 0,-1 2-1 15,1 0 0-15,-1-4 0 0,4 3-1 16,-1-4 1-16,-5 2-2 0,5 0 4 16,-3 0-1-16,1-1-1 0,0 1-4 15,-1-2 3-15,1-2 0 0,-2 1-1 0,1-3 0 16,1 1-1-16,-4 1 1 0,1 2 0 15,-2-1-1-15,2 1 1 0,-7 5 4 0,2 4-5 16,-1 2 5-16,1-2-1 0,-4 0-3 0,2 1 4 16,-1 2-4-16,-1-1 3 0,-2-2-4 15,1 4 1-15,0 1 1 0,-2-2 7 0,0 2-7 16,0-1 4-16,0-1-3 0,-2 1 2 16,0-2-5-16,2 2 4 0,-1-3 0 0,-2 1 0 15,-1-1 1-15,-1 1-4 16,-1-2 4-16,0 1-2 0,2 0 1 0,-3 2 0 15,2-1 2-15,-4 3 1 0,3-1-4 16,-3 0 3-16,3 5-2 0,-1 0-2 0,2-2 2 16,-5 3 0-16,2-1 2 0,0 2-5 15,-1 0 5-15,4-2-2 0,-6 2 1 0,0-3-2 16,3 5 3-16,0-1-3 0,-3-1 3 16,-2 2-5-16,1-6 1 0,-1 4 5 0,1 2-4 15,-3-1 4-15,2 2-2 0,1 0-1 0,-3-3-1 16,-2-1 6-16,3 2-2 0,-1 1-4 15,3 2 0-15,-8-1 4 0,6 2-1 0,-1-1 1 16,0 1 1-16,0 0-7 16,3 1 4-16,-3 1 0 0,1 1 0 0,3-1 1 0,-2 1 0 15,1 0-3-15,2 2 6 16,-1 1-2-16,1-2 2 0,-1 2-5 0,0-1 1 16,3 2-1-16,-2-2 4 0,1 2-1 15,1 1 1-15,-1-1-4 0,-1 0 5 0,2 0-3 16,-2 0 0-16,-2 0-1 0,6 0-1 15,-4 1 0-15,-1-1 2 0,3-1 0 0,-2 0 0 16,-1 1 1-16,-1 0 0 0,-1 0 0 16,2-2 2-16,-4 2 1 0,3 1-5 0,-1-1 2 15,1-2-2-15,-3 2 3 0,4 2 0 0,4-2-2 16,-4 0 2-16,0 0-2 16,1 1 2-16,2-2-1 0,-1 1-4 0,-2 1 4 15,3-1-4-15,-1 0 4 0,4 0 4 16,-2 2-3-16,1-2-4 0,6 2 8 0,-13-2-3 15,7 2-3-15,6 0 1 0,-8-2-14 16,8 2-14-16,-8 0-8 0,8 0-13 0,-9 0-18 16,9 0-19-16,-8 0-15 0,8 0-21 15,-9 0-46-15,9 0-190 0,0 0 129 0</inkml:trace>
  <inkml:trace contextRef="#ctx0" brushRef="#br0" timeOffset="22238.1">17580 7426 881 0,'0'-2'-55'0,"0"2"12"0,1-3 5 0,-1 3 9 16,0 0 3-16,2-6 11 0,-2 6 4 15,0 0 4-15,3-1 9 0,-3 1-3 0,0 0 0 16,0 0 1-16,0 0 0 0,0 0-4 15,0 0 3-15,0 0-2 0,0 0-2 0,0 0 6 16,0 0 3-16,0 0-2 0,-15 10-2 16,9-2 2-16,-3 0-5 0,-1 5 4 15,-7 2 10-15,-4 7 0 0,-2 2 0 0,-2 0 1 16,-1 3 4-16,0-1-4 0,-1 0 0 16,0 2 5-16,0 1-3 0,1 1 2 15,0 3-2-15,3-3-6 0,2-2 10 0,0-1-12 16,3-1 7-16,3-6-3 0,0 0 6 15,2-4-6-15,3 3 5 0,-2-1 0 0,0-2-8 16,4 0 4-16,0-3-7 0,-1 2 8 16,1-3 3-16,1-2-8 0,5 1 3 0,-1-2 5 15,-2-2 5-15,1 0 8 0,2-2-7 16,0 3 1-16,2-1 5 0,0-2-2 0,0 2 3 16,2-3 4-16,2 5-3 0,0-4-2 15,4 4-5-15,1 0-1 0,-1-2-1 16,5 4 5-16,0-1-3 0,-1 1-7 15,7 0 1-15,-2 1-4 0,-1-1 8 0,4 0-3 16,-2-2-5-16,1 3 0 0,3-3 2 16,-4 0-5-16,2 0 0 0,-4 0-2 0,1-2 2 15,0 0-2-15,0 3 4 0,1-2-4 16,1 1-6-16,0 2 5 0,2-2-8 0,-3 3-13 16,0-2-18-16,3 0-20 0,-5 0-27 15,-1 0-26-15,0-2-52 0,0 0-215 0,-3 0 115 16</inkml:trace>
</inkml:ink>
</file>

<file path=ppt/ink/ink1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8:56.490"/>
    </inkml:context>
    <inkml:brush xml:id="br0">
      <inkml:brushProperty name="width" value="0.05292" units="cm"/>
      <inkml:brushProperty name="height" value="0.05292" units="cm"/>
      <inkml:brushProperty name="color" value="#FF0000"/>
    </inkml:brush>
  </inkml:definitions>
  <inkml:trace contextRef="#ctx0" brushRef="#br0">6827 5679 104 0,'0'0'42'0,"5"-1"-4"15,-5 1-7-15,0 0 0 0,8-2 0 16,-8 2-4-16,9 0-3 0,-9 0-3 0,10 0 14 15,-2 0-1-15,-8 0-5 0,15 0 8 16,-3-4 0-16,1 8 2 0,-1-8-5 16,3 4 5-16,2 0-3 0,0 0-9 15,1 4 5-15,2-4-4 0,3 0-9 0,1 0 8 16,-2 2-4-16,1-2-6 0,7 0 2 16,-3 0-2-16,3 1-1 0,0-1 1 0,5 0-3 15,-2 0-10-15,13-1 1 0,2 2 9 16,1-1-8-16,-3 0 4 0,3 2-5 0,-4 0 5 15,3-4-1-15,1 2-6 0,-1 4-4 16,2-1 14-16,1-3-8 0,-3 2-2 0,0-2 5 16,5-2 4-16,-5 4-8 0,2 0 15 15,-1 0-13-15,-1-2-6 0,0 0 6 16,-1 0-4-16,-2 0-6 0,2 3 14 16,0-1-10-16,-2-2 4 0,3 1 1 0,-1-1-11 15,0 2 13-15,2 0-3 0,-3-2-7 16,5 1 6-16,-8 0-1 0,6-1-5 0,-5 6 3 15,2-6-4-15,0 1 5 0,1 1 4 16,-3 0-6-16,-1-2 3 0,-3 0 7 0,-6 0-8 16,-1 0-7-16,12 2 7 0,-5-2 0 15,6 1-5-15,-10-2 11 0,-3 1-7 0,-1 1-4 16,2-1 1-16,-4 4 7 0,5-4 2 16,-5 2-2-16,15-2 2 0,-10 2-6 0,-1 1 1 15,11-1 2-15,-12-1-1 0,1 1-5 16,-3-2 4-16,15 4 1 0,-2-4-7 15,-8 0 8-15,-3 0 1 0,1 2 4 0,-1-2-4 16,14 3-6-16,-9-3 3 0,-5 0 2 16,1 0-3-16,-1 0 3 0,13 2-4 0,-10-2 3 15,0 0-7-15,-5 0 7 0,3 0 2 16,-1 2 0-16,14-2 1 0,-10 0-3 0,-4 2 1 16,-1-2 1-16,2 0-5 0,0 0 2 15,0-2 5-15,7 6-10 0,-1-4 4 0,-9 0 1 16,4 0-5-16,-5 1-5 0,4-1 13 15,-3 0-4-15,3 0-3 0,-3-1 0 0,1 1-4 16,2 0 7-16,-3 0 1 16,1 0 0-16,-3-2 9 0,2 2-10 0,-3-2 0 15,3 2 3-15,-6 0-8 0,3-2 8 16,-5 2 1-16,2-2-6 0,-1 2 4 0,-2-3-5 16,-1 1 14-16,3 0-12 0,-1 0 0 15,-3 0 3-15,4 1 1 0,1-4-10 0,-7 5 4 16,6-2 6-16,-3-2 9 0,-1 2-12 15,4 1-5-15,-3-1 2 0,1-2 7 0,3 4-8 16,-1-5 6-16,-1 2 1 0,2 0-3 16,-2 1 3-16,1 1 2 0,-6-1-3 0,6-1 2 15,-6-1-1-15,5 2-3 16,-4 2-1-16,2-1 7 0,-2-3-8 0,1 2 5 16,-7 0 0-16,9-1-1 0,-5-1 1 15,-1 3-7-15,3-1 4 0,-2 2 0 0,2 0-2 16,2-2 5-16,-3 1 1 0,4 0-1 15,-4-1-4-15,6-1-5 0,-6 3 0 0,5-2 7 16,-3 2 1-16,2 0-3 0,2-2 1 16,-1 2 3-16,0 0-2 0,0 0 2 0,3 0-7 15,-6-1 8-15,3 1-3 0,1 0 0 0,-1 0 2 16,-3 0-7-16,3 0 4 0,1 0 3 16,-4 0-5-16,3-2-2 0,1 4 5 15,-3-2 0-15,1 0 1 0,0 0-5 0,-2 1-1 16,4-1 5-16,-1 0-3 0,0-1 4 0,0-1 2 15,1 0-8-15,-4 2 0 16,3-2 12-16,1 2-12 0,-4 0 8 0,5-2-2 16,0 2 4-16,5 0-2 0,-5-2-4 15,0 4-5-15,0-2-2 0,1 0 9 0,1 0-2 16,2-2 10-16,-4 2-9 0,1 0-4 16,-3 0 4-16,8-1-3 0,-5-1-4 0,3 2 11 15,-4 2-5-15,4-2 0 0,5-2 1 16,-3 4 0-16,14-4-3 0,-8 2-3 0,-3 2 3 15,10-2 7-15,2 1-6 0,1 1 2 16,-1-2 1-16,1 2-7 0,0 2 7 0,1-2 3 16,-1-1-9-16,0 3 6 15,5-1 2-15,-4 1-2 0,2-2 4 0,0 1-6 16,-4 4 4-16,2-3-8 0,-3-2 1 16,3 1 4-16,-4 1 8 0,3 3-11 0,-5-4 1 15,-5 0-2-15,3 0-1 0,-7 2 4 16,1-3-5-16,-4 0 9 0,-1 1-6 0,0-1 4 15,-2 0 1-15,5 2 3 0,-4-1-10 16,0-1 3-16,-1-1 5 0,-3 1-4 0,-3-2 0 16,2 0 0-16,-6 0 2 0,2 2-4 15,-3-2-1-15,1 0 2 0,0 0 8 16,0 0-5-16,-2-2 3 0,0 2-6 0,-3 0 2 16,1 0-4-16,2-2 3 0,-2 1-3 15,0 1-2-15,2 0 3 0,0-2 7 0,-3-1-6 16,1 3-2-16,-1-2 5 0,3 2-3 15,0-2 5-15,2 4-15 0,-5-4 15 0,3 0-9 16,0 2 10-16,0 0-5 0,-3-2 1 16,3 2-8-16,-2-1 12 0,1-1-2 0,5 0-3 15,0-1 0-15,-2 3 3 0,-3 0-1 16,3-4-5-16,0 4 4 0,2 0-1 0,-3-2-2 16,1 2 0-16,3 0 5 0,-4 0-8 15,1 0 4-15,5 0 0 0,-4-1 3 0,1 0-7 16,-3-1 1-16,-1 2 6 15,2-2-6-15,0 1 8 0,-2-1-4 0,-1-1 8 16,-1 1-11-16,2 2 2 0,-3-4 2 16,3 3-4-16,-2-1 9 0,-1 2-2 0,1-2-1 15,-3 0-5-15,0 0 2 0,0 1-1 16,2-1-3-16,0-2 2 0,-1 4 0 0,-1-3 10 16,2 1-9-16,-1 1 1 0,1-2 6 15,1 3-9-15,1-5 1 0,-1 5 0 0,4-2 5 16,0 1 0-16,4-1-1 15,0 0-7-15,2 2 2 0,0 0-3 0,1-2 9 0,-1 2-3 16,-3 2-3-16,5-4 7 0,-1 0-5 16,5 2 1-16,2-2-3 0,14-5 3 15,-10 11-4-15,0-8 2 0,10 3 4 16,2 1-2-16,-4 0 8 0,8-2-8 0,-8 0-6 16,6 4 7-16,-5-4-3 0,5 4 2 15,-2 0-4-15,3-1-1 0,2 3-4 0,2-4 2 16,1 3-3-16,-1-1-7 0,3 2 1 15,-3-2 0-15,3 1 4 0,-4-1-6 0,-3 3 3 16,0-3 8-16,-4-2-4 0,-3 2-9 16,-8 0 6-16,-8-2-5 0,3 3 2 0,-7 1-9 15,-4-4-9-15,-3 2-6 0,-1-1 1 16,-3 1-11-16,2-2-4 0,-4 0-16 0,-4 0-19 16,3 2-110-16,-3-2 68 0</inkml:trace>
  <inkml:trace contextRef="#ctx0" brushRef="#br0" timeOffset="2814.84">7898 6907 485 0,'9'0'-35'0,"-1"2"4"15,2-2 12-15,0 2 8 0,4-1 6 16,-1 1 8-16,2-2-1 0,2 0 6 0,4 0 6 15,5 0 2-15,-3 3 1 0,2-3-2 16,0-3 4-16,5 1-1 0,-1 1 1 16,0 1 0-16,2-4 5 0,1 2-2 15,-1 0 3-15,1 0-6 0,12 0 3 0,-8-1-2 16,4-1 3-16,-5 2-5 0,-1 0-2 16,10-2-1-16,-3 0 10 0,6 1-3 0,0-1-4 15,-2 2-3-15,6-2 2 0,-3 4-1 16,0-2 0-16,1 0-4 0,1 1 0 0,1 1 3 15,-4-3 4-15,5 3-8 0,0-1 1 16,-4 2-9-16,2-1 11 0,2 3-12 0,-3-6 10 16,1 6 1-16,-2-3-13 0,3 0-2 15,0 1 9-15,-1-1-2 0,0 2-5 0,4 0 7 16,-1-4 5-16,1 2-8 0,-3 0 3 16,1 0-2-16,2 0-1 0,-2 2 4 15,-4 0-4-15,2-2 0 0,-1 0-4 0,-1 2 0 16,-1 0 7-16,0-4-6 0,1 4 10 15,1 2-4-15,-6-4-10 0,4 1 6 0,3 1-3 16,-1 1 4-16,-6 0 0 0,2-1 2 16,3-2 1-16,-4 2-3 0,3 0 4 0,-6-2-4 15,-2 2-4-15,8-2 4 0,1 2 2 16,-1-2-2-16,1 3-6 0,-4-3 2 0,3 0 0 16,-7 0 4-16,1 2-4 0,3 2 8 15,0 0-8-15,2-2 4 0,-4 1-2 0,2 0-4 16,1 0 7-16,-2 1-4 15,2-2 0-15,1 0 3 0,-2 2 0 0,2-3 2 16,0 3-4-16,-4-2 2 0,-5 0-5 16,8 2 5-16,-8-3-3 0,6 1 6 0,-1 3-6 15,2-2-1-15,-11-1 0 0,-1 0 4 16,12 2-4-16,-3-2 6 0,2 1-6 0,-1 1 6 16,0 0-4-16,-7 0 0 0,-3-3 1 15,1 2-2-15,9 0-1 0,0-1-4 0,-5 2 4 16,4-2 2-16,-5 2 5 0,-5-2-12 15,9 4 10-15,-8-3-6 0,0-1 2 0,-4-2 2 16,4 1 1-16,2 1 0 16,-5 3 2-16,3-5-2 0,2 3 2 0,-6-3-9 15,4 2 5-15,8 0-3 0,-5 2 3 16,-3-2-3-16,-2 0 0 0,0-1 2 0,0 2 4 16,4-1 1-16,-5-1-6 0,5 3 3 15,-2-3-5-15,1-1 1 0,1 2-1 0,7 5 3 16,-5-7 1-16,-6 1 2 0,1-1 8 15,-2 0-8-15,3 0 1 0,-3 0-1 0,-3-1-2 16,2 1-5-16,-3-2 5 0,3-1-2 16,1 3 10-16,-1-2-6 0,-6 0 2 0,6 1-8 15,-2-1 9-15,-5 0 2 0,4-1-10 16,0 0 6-16,2 0 1 0,0 1-8 16,-4-2 7-16,4 2-4 0,1 0 3 0,-1 0-6 15,3-2 5-15,-3 2-1 0,5 0 5 16,-4 1-8-16,0-3 0 0,1 4 4 0,3-1-7 15,0-1 8-15,-3-2-5 0,2 4 7 16,-1-2-4-16,1 0 5 0,-4 2-11 0,5-2 5 16,1 2 2-16,1 0 2 0,-1-2-4 15,9 0-2-15,-4 0 0 0,-4 2 3 0,-1-3-3 16,12 3 4-16,-9-5-5 16,-8 4 4-16,2 1 0 0,2-4 2 0,-2 2-5 15,-2 0 0-15,2-2-5 0,2 1 4 0,-5 1 5 16,15-4 2-16,-4 1-8 0,-3 3 1 15,7-4 3-15,-9 4 0 0,-1-2-1 16,2 2-2-16,-5 0 4 0,2-1-4 0,4 1 0 16,-7 0-1-16,6 0 0 0,-3 0 0 15,16 0 3-15,-12 0-3 0,1 2 6 0,-7-2-7 16,5 2 5-16,-1-1 2 0,-3 1-2 16,4-3-2-16,-5 3 1 0,2-2 0 0,1 2-2 15,-1-1-4-15,1 1 6 0,0-2-3 16,-3 2 2-16,0 0-2 0,3 0-1 0,0-2 3 15,-5 0 2-15,4 2 6 16,0-2-12-16,3 0 4 0,-5 2 0 0,5 0 1 16,-3-2-4-16,16-1 8 0,-5 1-2 0,-7 0 0 15,-3 2-2-15,-1-2-3 0,3 0 6 16,-3 2-4-16,1-2 3 0,10 0-3 0,-9 2 1 16,-1-1-1-16,0 1-5 0,-3-3 4 15,2 1-1-15,1 2 3 0,-3-3 0 0,0 1-1 16,5 0-2-16,10-2-3 0,-3 2-2 15,4 0 7-15,2 1 0 0,-4-2 1 0,1 3-7 16,-6 0 9-16,-4 3-5 0,-1-3-1 16,14 0 2-16,-10 1 3 0,-4-1-4 0,12 2-1 15,1 0 1-15,-2 2 2 0,-2-2 2 16,2 0 0-16,-8 0-3 0,8-1 4 16,-9 1 0-16,7 4-3 0,-7-4 4 15,-7 0-4-15,2 0 6 0,-5-2-4 0,4 2-3 16,-4-2-2-16,0 0 7 0,3 0-6 15,-3 0 4-15,1 0-7 0,-1 2 6 0,2-2 1 16,1-2-1-16,-3 2 2 0,2 0-6 16,0-2 2-16,-2 2-4 0,3 0 3 0,1-2 6 15,-2-2-1-15,2 4-5 0,1 0 1 16,2-2 6-16,-9 2-5 0,6-1-2 0,-2-2 1 16,3 3 0-16,-1 0 10 15,-2-2-9-15,0 1-4 0,5-1 2 0,0 2 1 0,-4 2 2 16,4-2-1-16,0 1 1 15,-3 1-9-15,0 1-1 0,-1 0 9 0,1-1-3 16,-1 2-6-16,-6-4 7 0,2 2-1 16,-1 0 1-16,-2 0-4 0,1-1 4 0,-2-1-2 15,-3 2 13-15,3 0-16 0,0 0 1 16,-3 2-2-16,-4-4-1 0,2 2 4 0,0-1-5 16,0-1 10-16,-5 2-5 0,3-2 5 15,-2 3-3-15,-1-3 0 0,-2 0-8 0,1 1 4 16,-1 1-9-16,-1-2-6 0,-7 0-6 15,13 2 2-15,-10-2-12 0,6 2-14 0,-5-2-17 16,2 2-29-16,-6-2-164 0,11 2 219 16</inkml:trace>
  <inkml:trace contextRef="#ctx0" brushRef="#br0" timeOffset="5623.4">6575 10667 731 0,'0'0'9'0,"0"0"3"0,0 0-6 0,0 0-5 15,0 0 8-15,0 0 0 0,0 0 3 16,0 0-1-16,17-6 0 0,-10 4 15 0,-7 2-9 16,13 0 9-16,-8 0-20 0,3-1 19 15,2 1-2-15,-2 0-3 0,2 0 5 0,2 0 1 16,0 0 5-16,0 0-12 16,4 0 10-16,-1 0-5 0,2 1-7 0,0-1 3 15,0 0-2-15,4 0-1 0,-1 0 5 16,2 2-2-16,3-2-3 0,-2 0 0 0,4 0 1 15,-2 0-4-15,7 0-1 0,-2 0 4 16,-1 1-5-16,4-1-1 0,1 3-2 0,-3-1 2 16,3-2 1-16,-1 1 1 0,1-1-2 15,0 0-3-15,12 0 4 0,-3 0 3 0,4 0-7 16,-2 0-1-16,-2 2-3 0,4-2-1 0,-12 0 2 16,1 0 10-16,8 0-6 15,0 0-6-15,-4 0 7 0,7 0-3 0,-4 2-2 0,1-2 6 16,2 2-11-16,-7-2 7 15,-9 2 2-15,22 2-3 0,-11-3-1 0,-3 1-3 16,3 3 9-16,1-3-8 0,-4-2 0 16,-8 1 3-16,1 1-8 0,2 0 4 0,-3 0 3 15,7-2-1-15,-7 4-2 0,4-4-1 16,-3 1-1-16,14 1 8 0,-8 0-5 0,-3-2-2 16,10 4 0-16,2-4-2 0,0 2 6 15,-7-2-3-15,2 2-2 0,-2 0 1 0,4-2-2 16,1 4 6-16,3-4-6 0,-6 2 0 15,-3 0 5-15,3-1 2 0,-2 1-10 0,4-2 10 16,-3 0-1-16,5 0-4 16,-5 0-1-16,6 2 4 0,-10-2 0 0,-3 0-8 15,13 2 3-15,-10-2-2 0,-2 2 7 16,-1-2-5-16,3 0 1 0,5 3 2 0,-1-3-5 16,-8 2 0-16,12 0 3 0,-6 0 0 0,-5 0-7 15,9 0 9-15,-3 0-3 0,-6-2 3 16,14-2 1-16,-12 2 1 0,10-2 2 0,0 0-6 15,-1 0 4-15,-2-2-5 0,2 3 1 16,-8-1 0-16,-5 0 3 0,13-4-5 0,1 3 1 16,-12 1-3-16,1-1 9 0,-5 0-6 15,2 3 0-15,3-2 1 0,-5-2-4 0,-2 2-2 16,3 2 6-16,-5-2 4 16,0 2-9-16,1-2 4 0,-1 1 6 0,-2 1-6 15,2-2 1-15,-2 0 2 0,1 2 1 16,-4-2-2-16,1 0-3 0,-2 0 2 0,0 2-1 15,-3-1 5-15,-1 1-8 0,0-2 7 16,-5 2-1-16,3-2 0 0,-2 2 11 0,-3-3-11 16,0 1 2-16,1 2-2 0,-9 0 1 15,15 0 1-15,-12-1-2 0,6 1-13 0,-1-2-14 16,0 2-17-16,-1-2-41 0,1 0-34 16,-1 0-77-16,3 0-212 0,-1 0 83 15</inkml:trace>
  <inkml:trace contextRef="#ctx0" brushRef="#br0" timeOffset="7551.14">13507 11934 1023 0,'-8'-2'-62'0,"0"2"18"0,-1-2 16 16,1 1 7-16,2 1 13 0,6 0 14 15,-13-1 6-15,10-1 8 0,3 2-1 0,-9 0-6 16,9 0 11-16,0 0-7 0,-11-3 9 16,11 3 0-16,0 0 6 0,0 0-3 0,0 0-1 15,0 0 4-15,0 0 3 0,0 0 0 0,0 0 6 16,0 0 5-16,0 0 1 0,34 0 1 15,-20 0 2-15,10 0 3 0,1 0-1 0,6 0-4 16,16 0 0-16,0 0-2 16,6 0 0-16,1 0 0 0,3 0-6 0,5 0-1 15,6 3-2-15,11-6 0 0,-6 3 2 16,2 0-1-16,4 3-6 0,1-3-4 0,2 2 2 16,2-1-3-16,4 0-4 0,-1 3 4 15,0-1-4-15,2 3-5 0,-1-1 0 0,2-1-3 16,-6-1 1-16,3-1 0 0,-4 0-2 15,-1 2-4-15,2-4 5 0,-6 4-5 0,1-3-3 16,1 1 0-16,0-4 1 0,-4 1-1 16,-3-1 1-16,1 2-7 0,-5-2 3 0,-15 1 1 15,1-4 0-15,-4 5-2 0,-1 0 0 16,-6-2 1-16,-8 0 0 0,-7 2-6 16,-1-1 4-16,-8-1 2 0,-1 2-4 0,-3 0-1 15,1-2-1-15,-2 2-11 0,-2 0-10 16,-1-2-20-16,-4 2-17 0,4 0-37 0,-7 0-17 15,-5 0-37-15,13 0-60 0,-4-2-365 16,-3 1-76-16</inkml:trace>
  <inkml:trace contextRef="#ctx0" brushRef="#br0" timeOffset="8471.84">19052 11929 1415 0,'-8'0'-105'16,"2"1"18"-16,0-1 21 0,6 0 5 16,0 0 5-16,-10 0 9 0,10 0 5 0,0 0 10 15,0 0 14-15,0 0 0 0,0 0 5 16,0 0 7-16,0 0 5 0,0 0 10 15,20 2 6-15,-10-2 2 0,3 0 9 0,-1 0 11 16,6 0 3-16,-1-2 6 0,3 1 4 16,4 0-5-16,3-1 2 0,2-1-1 0,0 1-1 15,6 0-7-15,8-1-2 0,4-1-3 16,0 0 0-16,6-2-4 0,13 0 0 0,1 2-6 16,4-4 2-16,3-2-9 0,3 4-1 15,3-1-3-15,5-1 1 0,2 3 1 0,10-1-1 16,-1 3-1-16,0-2-4 0,8 5-1 15,-2-2-2-15,3 2-1 0,-3 0-1 0,0 2 2 16,-4-2 1-16,-1 5-6 16,-3-5 1-16,-2 3 3 0,-3-3 0 0,-3 4 5 15,0-4-6-15,0 4 1 0,-2-2-5 16,2-2 6-16,-3 1-5 0,6 1-7 0,-6-2 10 16,4 6-3-16,-5-1 0 0,2 2 0 0,-6-2-2 15,1 1 3-15,-3 2-2 0,-5-2 5 16,-1 3-2-16,-3-2-6 0,-4 0 1 0,-13-2 6 15,0-1-4-15,-3 2 2 0,-5 1-9 16,-9-6-9-16,-1 3-3 0,-5 0-12 0,3-3-4 16,-8 1-21-16,-1 0-11 0,0 0-18 15,0-2-26-15,1 3-54 0,-6-3-204 0,3 0 116 16</inkml:trace>
  <inkml:trace contextRef="#ctx0" brushRef="#br0" timeOffset="13244.39">8378 15167 910 0,'0'0'-64'0,"12"-2"13"0,-7 0 13 16,3 1 13-16,4-1 7 0,-2-2 8 15,2 1 9-15,5-1 6 0,2 1 6 0,8-3-1 16,13-1 6-16,4 2-3 0,9-1 8 15,12 1 7-15,4 0 0 0,4-1 11 0,3 1-8 16,-1 1-6-16,5 3 10 0,2-1-7 16,5 0-4-16,-2 0 0 0,5 2-8 0,1-2 6 15,1 0-1-15,1 2-9 0,1 0 2 16,-4-1 0-16,2 1 0 0,-2 0-1 0,-5-2-7 16,1 2 5-16,-5-3-4 0,-2 1 0 15,-4-2-5-15,-4 4 8 0,-3-3-5 0,-13 1 3 16,-2 0-1-16,-2 2-2 15,-8-2 0-15,2 1 3 0,-8-1-5 0,-7 0 8 16,2 2-3-16,-9-2-1 0,-1 2-1 16,2-2 0-16,-3 0-1 0,-1 2-2 0,0-2 2 15,-3 2-8-15,-1 0 10 0,-3 0-31 16,0 0-27-16,-5-2-40 0,4 2-39 0,-1 0-214 16,-1 0 142-16</inkml:trace>
  <inkml:trace contextRef="#ctx0" brushRef="#br0" timeOffset="14190.91">15554 15024 855 0,'-4'0'-52'16,"-2"-2"15"-16,-1 0 9 0,7 2 13 0,-6-4 8 15,6 4 18-15,-7-1 6 0,7 1 5 16,-3-5 11-16,3 5-3 0,-5-2 5 0,5 2 9 16,-2-3-5-16,2 3 3 0,0 0-6 15,0 0-3-15,9-6-2 0,-9 6-6 16,13-2-2-16,-3 0-4 0,2 1 3 15,6 1 3-15,2 0-9 0,3-4-1 0,4 8-1 16,7-4 0-16,10 0-5 0,5 0 7 16,1 1-5-16,4 1 7 0,3 0-8 0,1 0 1 15,12-2 1-15,-11 2 1 0,11 2 1 16,-15-4-1-16,2 1-4 0,2-1-2 0,-3 0 9 16,3 2-8-16,1-2-2 0,-4-2 0 15,-3 2 1-15,1 2-3 0,0-2-5 0,-1 0-11 16,0 0-2-16,-3 3-24 15,-2-1-11-15,2-1-13 0,-5 1-17 0,-1 2-11 16,-9-2-19-16,-3-2-28 0,-2 4-156 16,-4-2 189-16</inkml:trace>
  <inkml:trace contextRef="#ctx0" brushRef="#br0" timeOffset="21031.91">14762 15953 708 0,'0'0'-56'15,"0"0"5"-15,0 0 11 0,0 0 9 0,0 0 2 16,24-4 12-16,-20 3-4 0,7 1 13 15,-3-2 2-15,5 0 17 0,4 2-4 0,0 0 4 16,3-2-5-16,3 2 7 0,4 0 0 16,8 0 3-16,-7 0 1 0,16 4 12 0,1-2-11 15,-1-2 5-15,-3 3-1 16,4-1-1-16,1 2-9 0,-2-1 0 0,0-1 3 16,3 0 2-16,-2 0 1 0,2-1 3 15,-1 5-1-15,3-5 8 0,-4 1-13 0,5 0-6 16,1 1 2-16,2 1-2 0,2-2 2 15,-1 0 4-15,0 3-2 0,13-3 4 0,-12 0-5 16,1 0-5-16,-1-1 5 0,2 4-2 16,-2-3-2-16,-3 2 6 0,1-2-7 0,-1-1 14 15,-2 3-3-15,2-2-2 0,-1-1-4 16,-3 1 10-16,3-2 4 0,-1 4-10 0,-1-3 0 16,-1-1 4-16,2 2 0 0,1-2 3 15,-1 1 1-15,2-1-3 0,3 2-4 0,0-1 4 16,-1 1-1-16,1 1-10 15,-3-3 2-15,2 2 0 0,1 2 2 0,-3-3-1 16,3 3-7-16,-1-2 4 0,3 1 15 16,13-1 4-16,1 3-6 0,-2 1 3 0,0 1-8 15,-2-4 2-15,1 3-2 0,-3 0-2 16,-1 0-2-16,4-2 2 0,-3-1-4 0,-11 0-1 16,3 2 1-16,-2-2-6 0,2 1 2 15,-5-2-2-15,1 2 3 0,-1-3 0 0,-2-1 0 16,1 3-2-16,2-3-7 0,-5 0 4 15,2 0 7-15,0 0-13 0,3-3 1 0,-5 3 1 16,-2 3 7-16,3-6-3 16,-4 3-2-16,2 0 4 0,-10 0-4 0,-2 0 6 15,8-1-5-15,-6 1-6 0,0-2 11 16,-6 0 0-16,11 0-4 0,-6 0 4 0,-5-2-7 16,1 4 3-16,-3-3-2 0,2 3-1 15,3-3 4-15,-3 1 0 0,14 1 3 0,-3-2-2 16,-7 1-3-16,-1 0-4 0,-3 1 6 15,1-3-6-15,2 3 5 0,-6-1-4 0,0 0 1 16,1 2 3-16,-1-2-8 0,-3 0 2 16,-1 0 4-16,-4 2 0 0,1-2-1 0,-7 1 1 15,1-1 0-15,0 2 3 16,-2-2-5-16,-1 2 0 0,-2-3 4 0,0 2 0 16,0 1-8-16,-2-1-3 0,3-1-14 15,-7 2-14-15,5-2-21 0,-1 2-19 0,-2-2-45 16,-6 2-31-16,14 0-297 0,-9-1 44 15</inkml:trace>
  <inkml:trace contextRef="#ctx0" brushRef="#br0" timeOffset="23923.6">13310 17206 1104 0,'3'-6'-66'0,"-3"6"8"0,4-2 4 0,-4 2 16 15,4-4 6-15,-4 4 5 16,2-3 10-16,-2 3 12 0,7-4-27 0,-4 2 9 16,6-2 8-16,2-2-1 0,1 3 12 15,5-3 0-15,0 0-1 0,-1 3 1 0,6-2 3 16,-2 2-2-16,3 1-1 0,7-1 2 15,-1 0 2-15,3 1 2 0,-3 1 1 16,3 1-3-16,-1-2 4 0,0 2 2 0,3-2-3 16,-2 2 6-16,1 0 0 0,1 0-5 15,-3 0-3-15,4 0 0 0,8 0 11 16,-4 0-5-16,-4 0-4 0,-2-2 0 0,13 2 0 16,0 0 4-16,-10 0 1 0,-5 0-2 15,-1 0-6-15,2 0 18 0,-2 0-13 16,-2 0 2-16,4 0-3 0,-1 0 7 0,-1 0 5 15,-1 0-9-15,-2-2 0 0,2 0 11 16,3 0-9-16,-2 2 2 0,-2-2-4 0,4 1 2 16,0-2 4-16,9 0-4 0,6-1-1 15,-3 2-1-15,0 1 2 0,2-1 4 0,2 2-5 16,-1-3-4-16,-2 2 0 0,0 1 2 16,1 0-2-16,-2 0 2 0,-4-2-8 0,-8 4 4 15,3-4-2-15,9 4 5 0,3-4 1 16,-10 2 3-16,-3 0 3 0,-3 0-6 15,2-2-5-15,2 0 5 0,7 0-2 16,-7 2 1-16,0-2-1 0,5 0-5 0,-1 0 3 16,-8-1 1-16,9 0-2 0,-3 0-3 15,-7 1 4-15,-1 0 2 0,3 0-8 0,-3 1 3 16,-2-2 6-16,0 0-5 0,0 3-4 16,-1-4 4-16,-7 2 4 0,4 0-3 0,-1-2 6 15,-7 3-3-15,3-1-4 0,-4-2-3 16,1 2 8-16,2-2-5 0,-4 4 0 0,-3-4 4 15,3 2 6-15,-3 0-8 0,1-1 9 16,-1 1-3-16,-4 0 2 0,3 0 0 16,-3 0-2-16,3 0 5 0,-9 2-8 15,10-1 0-15,-6-1-2 0,0-1 5 0,-4 3 0 16,11-2-7-16,-9 1 0 0,-2 1 3 16,0 0-1-16,10-2-1 0,-10 2-1 0,5-2-7 15,-5 2-5-15,8-2-20 0,-8 2-24 16,0 0-12-16,4-2-27 0,-4 2-15 0,0 0-174 15,0 0 200-15</inkml:trace>
  <inkml:trace contextRef="#ctx0" brushRef="#br0" timeOffset="27135.43">19211 18377 729 0,'0'0'-29'15,"0"0"8"-15,1-7 1 0,-1 7 6 0,2-6 6 16,3 1 7-16,-1 4 5 0,2-3 1 15,3 0 3-15,-3 1 4 0,4-3-4 0,0 3-2 16,5-1-2-16,2 1 5 0,5-3 5 16,1 1-8-16,4 1 11 0,13-3-6 0,4 2 14 15,4-1-3-15,2-1 6 16,7 2-8-16,6 0-3 0,4 1-6 0,0 1 4 0,-10-3 1 16,12 4-3-16,1-2 5 15,-4 3-9-15,3-4 0 0,-9 5 2 0,9-2 3 16,-13 2-5-16,-1 0-5 0,2-2 0 15,-5 4-2-15,-2-2 4 0,1 0-3 0,-7 0 2 16,2 2 3-16,-8-2-8 0,-4 3 4 16,-6-3 0-16,7 2-4 0,-6-2 0 0,-6 0-2 15,2 0-4-15,-2 1-6 0,1-1-5 16,-8 0-5-16,-2 0-10 0,1 0-6 0,2 0-4 16,-6 0-17-16,-3 0-12 15,3 0-26-15,-5 0-114 0,3-1 72 0</inkml:trace>
  <inkml:trace contextRef="#ctx0" brushRef="#br0" timeOffset="28259.75">22819 18322 517 0,'13'-2'-31'0,"4"0"9"16,3-1 16-16,-6 1 6 0,2-2 8 15,4 2 3-15,0-1 6 0,2 1 8 16,5-2 7-16,3 1-2 0,-2-2 6 0,2 1-1 15,10-1 6-15,4 1-4 0,1-3 6 16,-2 3-1-16,4-1-2 0,-2 0-5 0,4-1 0 16,-1 3-2-16,4-1-1 0,5 1-5 15,10-1-1-15,1 1-5 0,3 0 2 0,5 1-3 16,1 1 1-16,0-1-1 0,12-1-1 16,-1 1-3-16,2 2-8 0,4-2 0 15,-1 2 0-15,1 0 2 0,5 0-4 0,-4 0 6 16,2 0-1-16,-2 0-15 0,0 0 8 15,-1 2 1-15,3-4-8 0,-2 2 7 16,-3-1-2-16,-2-1 2 0,1 0-2 16,-10 0-1-16,1 0-5 0,-8 0-5 0,-17 1-8 15,-3-5-5-15,-3 5-12 0,-4-1-5 16,-11 2-5-16,-4-2-6 0,-3 0-7 0,-8 2-4 16,3 0-8-16,-8 0-3 0,-4 0-9 15,1-2-158-15,-2 2 81 0</inkml:trace>
  <inkml:trace contextRef="#ctx0" brushRef="#br0" timeOffset="32348.96">24967 3557 186 0,'6'-4'53'0,"-6"4"-26"16,9-3-19-16,-5 1 1 0,6 2 0 0,-1 0 7 16,1 2-2-16,5-2 0 0,2 5-2 15,-1 1 8-15,10 2-7 0,-1-1 11 0,6 4 0 16,6 3 0-16,-7 3-5 0,5-1 11 15,-5 3-15-15,0-1 2 0,2 2 3 0,-3 3 0 16,-1-1-1-16,-1-1-4 0,-2 6-1 16,0-2 3-16,-4 6-15 0,8 8 10 0,-8-5-7 15,5 7 7-15,-10-5 10 16,-1 5-18-16,-5 3 16 0,4 9-5 0,-11-6 2 16,-1 16 3-16,-7-1 7 0,-9 4-4 0,0 0 1 15,-5 0-4-15,-4 4-2 0,-4 0 11 16,-11 15-9-16,-2 2-3 0,-4-4 0 15,-3-1 6-15,-1 0-4 0,-4 2 3 0,-3 2 5 16,-4 5-7-16,1 3-2 0,-3 7 0 16,2 1 4-16,3 7 1 0,3 3 1 0,3 3-3 15,1 4-1-15,7 0 5 0,4 2-7 16,9 2 9-16,8-2 0 0,4 1 3 0,11 3-4 16,9-2 2-16,5-4 2 0,7 0-9 15,5-4 7-15,10 0-4 0,4 5 3 0,7-5 0 16,1-2-5-16,8 1 9 15,5-4-9-15,6-3-2 0,0-3-1 0,2-4-3 16,0-6 3-16,-3-3-5 0,4-8 2 16,-6-4-4-16,1 1 1 0,-6-8 2 0,1-1-5 15,-1-5 0-15,-11-13-4 0,0-1 0 16,-1 0 0-16,-1-1 2 0,0-1-3 0,-4 1 2 16,-3-4-2-16,1-4-1 0,-4-3 0 15,-12-6-3-15,2-2 0 0,-4-4 2 0,-3-3 4 16,-7-6-3-16,-1-2 0 0,-5 2 3 15,-3-2 2-15,-5 3-1 0,-5 0-1 0,-12 5 4 16,-3-2 2-16,-12 6-5 16,-1-1 4-16,-5 1-2 0,-1 1 0 0,-1 4-2 15,0 0 10-15,-3 9-1 0,6 1 3 16,-2 5 0-16,-11 15 5 0,13-9-1 0,-5 15-3 16,13-8 0-16,-3 18 7 0,12-14-2 15,7 3-3-15,6 4 1 0,7 4-1 0,8 4-2 16,7 0 1-16,13 27-5 0,8-2-3 15,5-1 2-15,5-1-2 0,3 2-2 0,8 0 0 16,-3-2 6-16,6-4-10 0,3 0 1 16,0-3-2-16,6 1-3 0,-6-2 3 0,0-2 1 15,-3-1-5-15,0-6 2 0,-4 5-2 0,-1-6-1 16,1-2 2-16,-9-2-1 16,1-3-2-16,-10-17 1 0,-5-1 0 0,0-2-3 15,-6-2 1-15,-3 0 4 0,-1 3 0 16,-5-2 6-16,-5-9 4 0,0 11 1 0,-5-8 9 15,-3 10 3-15,-1 2 4 0,0-1 0 16,-3-1-3-16,3 8 4 0,0-2-1 0,0 2-1 16,-1 1-1-16,5 0 1 0,-1-1-5 15,1 1-2-15,1 1-2 0,4 2 1 0,-1-3 4 16,2 1-4-16,1 2 0 0,-1-2-1 16,1-1-1-16,-2 1 0 0,2 2-4 0,-2-5 0 15,-2-2-1-15,4-1 0 0,-3 1 0 16,-2-6-1-16,-2 4-3 0,0-3 2 15,-2 2 1-15,2-11-4 0,-2 13 1 0,0-5 5 16,0 3-8-16,-3-2 3 0,2-3-6 16,-4-1 1-16,-1-1 3 0,-1 0-8 0,1-10 3 15,-3-4 4-15,-3 9-8 0,1-11 4 16,1-2 3-16,-1-2-1 0,-2-1-6 0,-2-2 0 16,-2-4 0-16,3-1-1 0,-6-1-2 15,6-6-1-15,-1-3-1 0,0-4-1 0,2-1 0 16,-2-1-2-16,-1-2-6 0,1 0-11 15,-4 1-7-15,0-3-5 0,-2-2-12 16,-2 1-9-16,-2-2-17 0,2-1-21 16,-7-3-13-16,0 1-21 0,-1-3-32 0,-14 0-32 15,2-3-25-15,9 3-92 0,2 0-277 16,2-2-87-16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069"/>
    </inkml:context>
    <inkml:brush xml:id="br0">
      <inkml:brushProperty name="width" value="0.05" units="cm"/>
      <inkml:brushProperty name="height" value="0.05" units="cm"/>
      <inkml:brushProperty name="color" value="#E71224"/>
    </inkml:brush>
  </inkml:definitions>
  <inkml:trace contextRef="#ctx0" brushRef="#br0">19 152 6809 0 0,'-1'0'28'0'0,"0"0"1"0"0,1 0 0 0 0,-1 0-1 0 0,0 0 1 0 0,1 0-1 0 0,-1 0 1 0 0,0-1 0 0 0,1 1-1 0 0,-1 0 1 0 0,0 0 0 0 0,1 0-1 0 0,-1-1 1 0 0,0 1 0 0 0,1 0-1 0 0,-1-1 1 0 0,1 1 0 0 0,-1 0-1 0 0,1-1 1 0 0,-1 1-1 0 0,1-1 1 0 0,-1 1 0 0 0,1-1-1 0 0,-1 1 1 0 0,1-1 0 0 0,-1 1-1 0 0,1-1 1 0 0,0 1 0 0 0,-1-1-1 0 0,1 0 1 0 0,0 1-1 0 0,0-1 1 0 0,-1 0 0 0 0,1 1-1 0 0,0-1 1 0 0,0 0 0 0 0,0 1-1 0 0,0-1 1 0 0,0 0 0 0 0,0 1-1 0 0,0-1 1 0 0,0 0 0 0 0,0 1-1 0 0,0-1 1 0 0,0 0-1 0 0,0 1 1 0 0,1-1 0 0 0,-1 0-1 0 0,0 1 1 0 0,0-1 0 0 0,1 1-1 0 0,-1-1 1 0 0,0 0 0 0 0,1 1-1 0 0,-1-1 1 0 0,1 0-1 0 0,2-2 87 0 0,0 0 0 0 0,0 0-1 0 0,0 0 1 0 0,0 0 0 0 0,0 0-1 0 0,1 1 1 0 0,6-4 0 0 0,39-16-823 0 0,100-29 0 0 0,-92 33-2498 0 0,-31 10 354 0 0</inkml:trace>
</inkml:ink>
</file>

<file path=ppt/ink/ink1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9:50.522"/>
    </inkml:context>
    <inkml:brush xml:id="br0">
      <inkml:brushProperty name="width" value="0.05292" units="cm"/>
      <inkml:brushProperty name="height" value="0.05292" units="cm"/>
      <inkml:brushProperty name="color" value="#FF0000"/>
    </inkml:brush>
  </inkml:definitions>
  <inkml:trace contextRef="#ctx0" brushRef="#br0">4768 6867 429 0,'0'0'105'0,"0"0"-33"0,0 0-24 16,-3 2-10-16,3-2 10 0,0 0-12 16,-3 4 9-16,3-4 6 0,0 0 3 0,0 0 1 15,0 0-3-15,0 0-12 0,0 0 4 16,0 0-6-16,0 0 0 0,0 0 0 0,0 0-2 15,0 0 4-15,17-2-6 0,-17 2 2 16,11-2-9-16,-6 0 3 0,4 2-8 16,2-2-4-16,-1 0 4 0,2 1-3 15,3-2 1-15,2 2-4 0,4-1 4 0,1 0-4 16,0 0 1-16,1 0-4 0,4 1-2 16,-2-1-5-16,5-1 2 0,0 2-4 0,-1 1 7 15,2-2-2-15,-1 0-2 0,4 4 0 16,-3-4-1-16,13 0 2 0,-9 2 2 0,-1-2-4 15,-1 0 2-15,10 0-7 0,-6 0 2 16,-5 1-4-16,3-2 2 0,8 0 6 0,7 1-6 16,-6 0 1-16,0 1 3 0,-8-1 0 15,8 0-4-15,-6 2 3 0,6-5 0 16,2 4 2-16,0 1-5 0,-1-4 0 0,-2 0 2 16,4 2-2-16,-2 0 3 0,0 2-3 15,1-1 0-15,0-1-5 0,1-1 5 0,-2 0 0 16,2 2-3-16,-2-1 2 0,0 0 0 15,-1 0-2-15,0 2 1 0,-5 0 4 0,-4 0 7 16,9-3-10-16,-1 1-2 0,2 1 3 16,1 1-3-16,-2-2 0 0,-7 0 1 0,-3 2 1 15,13 0-1-15,-12-2 3 0,10 0 1 16,-10 2-8-16,-2 2 5 0,1-4 1 0,12 2-1 16,-4-4 3-16,0 1-2 0,-4 3 3 15,6-3-2-15,-6 3 0 0,6-2 0 16,-6 4-3-16,-4-2-3 0,-3-2 7 15,4 1-3-15,-3 1-3 0,10 0 2 0,-7-2-1 16,-5 0 4-16,4 2-4 0,-3 0 4 16,1 0 0-16,0-1 0 0,-4 2-2 0,4-1-8 15,12-1 4-15,-8-1 2 0,-3 2 1 16,-4 0-2-16,3 0 1 0,13-3 0 0,-10 3 0 16,-3 0 2-16,-4 0 4 0,4-2 0 15,2 4-1-15,-5-2-3 0,3 3-1 0,1-6 5 16,-4 3-4-16,1 3 4 0,4-3-4 15,-5-3-4-15,0 3 5 0,5 0 1 0,-5 0-3 16,5 3-3-16,-1-3 8 0,-1 2 0 16,2-2-4-16,-1 0 3 0,2 0-2 15,10 1-1-15,-8-1 8 0,-2 0-7 0,-5 0 1 16,7 0-8-16,-7 0 9 0,7 0-3 16,-6 0-1-16,5 2 1 0,-5-2-1 0,13 2 1 15,-11-2-3-15,1 1 8 0,-2 1-5 16,-1 1-4-16,1-1 0 0,0-1 5 0,-4 1-4 15,2-2 9-15,4 2-9 0,-5 0 7 16,0-2-9-16,1 2 4 0,2-2 2 0,-4 2 5 16,2 0-9-16,4-2 8 0,-3 1-6 15,1 1 2-15,2-2 3 0,9 3-2 0,-5-3-6 16,-7 0 3-16,5 0 1 0,6 2 0 16,-4 0-1-16,-4-2-3 0,-1 0 0 15,3 2 4-15,-3-2-2 0,1 1 4 16,-3-2 3-16,1 2-3 0,1-1-5 0,-1 0-1 15,2 0 3-15,7 3-2 0,-7-3 3 16,-4 3 4-16,-3-1-4 0,2-2-1 0,0 0-1 16,-4 1 1-16,3 1 7 0,1-2-6 15,-1 4-4-15,1-4 2 0,-6 2 6 0,2 0-4 16,-1-2-2-16,-4 2 2 0,3-1 1 16,1 1 0-16,-3 1 3 0,-1-3-8 0,-1 2 4 15,1-2-10-15,-2 0 10 16,4 0-1-16,-4 2 0 0,4-1-2 0,-4-1 6 15,3 2-1-15,0 0-1 0,-1-2 0 16,2 1 3-16,1-1-2 0,0 2-6 0,3-2 5 16,1 4-4-16,2-4 0 0,-2 0 10 0,3 2-6 15,-8 0-1-15,8 0 1 0,-5-2 3 16,0 2-4-16,-1-2-4 0,-1 2 5 0,2 0 2 16,-2-2-2-16,2 2-4 0,-1-1-1 15,-4-1 8-15,3 3-1 0,-4-1-1 0,2-1 1 16,-2 1-4-16,-2-2 2 0,1 2 4 15,-1 0-2-15,-2-2 0 0,-2 2-3 16,-3-2-1-16,0 0 2 0,-1 1-2 0,-1-1 3 16,3 0 1-16,-5 0-6 0,1 3 8 15,-7-3-9-15,14 0 5 0,-10 0-3 16,-4 0-2-16,11 0 4 0,-11 0 2 0,11-3-1 16,-11 3 0-16,10 3-1 0,-10-3 4 15,11-3-3-15,-6 2 2 0,-5 1-4 16,14-2-2-16,-14 2 1 0,6 0 2 0,-6 0-2 15,8 0 2-15,-8 0 0 0,0 0 2 0,11 0-5 16,-11 0 10-16,6-2-9 0,-6 2 4 16,0 0-3-16,0 0 0 0,0 0 1 0,9 2 0 15,-9-2 4-15,0 0-5 16,0 0 2-16,8-2 1 0,-8 2-1 0,0 0-4 16,0 0-1-16,0 0-6 0,2-4-7 15,-2 4-29-15,0 0-28 0,0 0-33 0,0 0-37 16,2-3-89-16,-2 3-167 0,0 0 90 15</inkml:trace>
  <inkml:trace contextRef="#ctx0" brushRef="#br0" timeOffset="11676.52">5191 8070 1087 0,'0'0'-24'16,"0"0"15"-16,0 0-6 0,-3 3-5 0,3-3 11 15,0 0 3-15,0 0-2 0,5 4 9 16,-5-4 8-16,0 0 6 0,0 0-11 0,0 0 3 15,0 0-2-15,8 0 4 0,-8 0 2 16,8 0 0-16,-8 0-8 0,13 0 8 0,-5-2-2 16,3 2 5-16,1 0-1 15,5-2-6-15,3 0 2 0,-4 1-7 0,7-1 14 16,0-2-10-16,0 4 12 0,9-3-3 16,8-3-9-16,3 3 3 0,-1 1 0 0,3 0 10 15,1-1-11-15,-2-1-3 0,2 2 11 16,-2-2-5-16,0-1-5 0,3 4 1 0,-4-1 0 15,6-2 8-15,-4 1-5 0,4-1-1 16,-3 1 3-16,5-1-3 0,-3 2 4 0,2-2-1 16,3 1-5-16,-3 1 0 0,1-3-2 15,-1 1-4-15,0 1 4 0,-1-3 1 0,-3 6-3 16,1-1 2-16,0 1-1 0,-2-4-9 16,-2 2 12-16,4-2-3 0,-1 2-1 15,-5 2 2-15,-1-1 0 0,2-4-5 0,7 1 3 16,-6 3-5-16,4-5 0 0,-1 6-2 15,-4-2 10-15,5-1-2 0,-2 1-8 0,0-2 0 16,1 4 10-16,-6 0-11 0,1-2 10 16,8 2-3-16,-3-2 13 0,-10 0-16 0,7 1 3 15,-9-1-7-15,-1 2 11 0,12-5-5 16,-8 5-7-16,8-2 9 0,-8 4 4 0,12-4-6 16,-1 1 2-16,0-1 2 0,-1 0-1 15,-2 4 0-15,4-2-8 0,-3 0 10 0,5 0-2 16,-5-2-9-16,0 2 8 15,0-2-3-15,1 4-2 0,-2-4 0 0,0 4-2 16,1-4 5-16,-5 4 7 0,6-2-6 16,-12 2 3-16,2-4-5 0,6 4-1 0,-5-2 3 15,-4 0 0-15,-1 0-5 0,-1 0 2 16,3 0 5-16,-1 0-4 0,11 2 1 0,-2-4-1 16,-6 4 3-16,-5-2-1 0,2 0-5 15,-3 1 7-15,14 1-3 0,0 0 4 0,-11-2-1 16,-2 3-3-16,-1-1-2 0,1-2 1 15,0 0 4-15,-4 0-4 0,4 1-4 0,0-1 8 16,-1 2-5-16,-2 0 5 0,13 4-3 16,-8-4 3-16,-7-1-1 0,5-1-2 15,-7 0-3-15,4 2 3 0,3-2-2 0,-4 4 1 16,0-2 4-16,-1 0 0 0,1-1-1 16,-3-1-4-16,-1 0 5 0,-2 2-4 0,1-2-5 15,0 2 9-15,-1-2-4 0,-2 3 3 16,0-3-4-16,-3 2 1 0,-1-2-3 0,-4 0 7 15,3 0-1-15,0 1 3 0,-5-1-2 16,1 2 0-16,0 0 0 0,-3-2 7 0,1 0-2 16,-4 0 1-16,-5 0 5 15,11-2-4-15,-11 2-1 0,11 2 6 0,-11-2-8 16,8 0-1-16,-8 0 3 0,8 0 2 0,-8 0-3 16,7-2-2-16,-7 2 1 0,0 0 3 15,0 0-4-15,10 2-2 0,-10-2 1 16,8 0 1-16,-8 0 2 0,0 0-5 0,7 0 2 15,-7 0-5-15,10-2 2 0,-10 2 2 16,10 0 0-16,-10 0-1 0,12 0-4 0,-7 0 0 16,5 0 2-16,-3 0 1 0,6 0-2 15,2 0 5-15,2-2-10 0,-1 4 6 0,8-2 6 16,-1 2-10-16,-3 0 4 0,5 0-5 16,2 0 3-16,3 1-3 0,-3-1 5 0,3 0-1 15,2 2-3-15,-4-1 0 0,0 1 1 16,4-1 9-16,-1-1-12 0,-3-1 7 15,-1 1-2-15,0 2-1 0,0-2 0 0,0 0 3 16,0 0-5-16,-1-1-3 0,1-1 5 16,0 2 0-16,3 0-4 0,-1 0 4 0,1-1-1 15,-1 1 0-15,0-2 3 0,1 0-3 16,-1 2 2-16,3-2 3 0,-3 0-6 0,0 0 4 16,1 0 5-16,2 0-12 0,-3 0 4 15,2-2-1-15,-4 4 4 0,5-2-3 0,-4 2 1 16,1 0 0-16,-4-2 0 0,-2 0 4 15,-3 1-7-15,6-1-2 0,0 0 4 0,-6 0-1 16,3 0 3-16,2 4-1 16,-6-8 1-16,4 8-7 0,-6-4 5 0,6 0 1 15,-1 0 0-15,-4 0 0 0,4-4-2 16,-2 4 3-16,2 0-2 0,-6 0 3 0,8 0-1 16,-9-1-2-16,7 1-2 0,-6 0 5 15,3 0-1-15,-4-2-2 0,2 0 2 0,-2 2-1 16,-2 0 1-16,-1 0-3 0,-4 0 5 15,2 0-4-15,2 0 4 0,-2 0-1 0,-4-2-1 16,5 2 0-16,-3 0 0 0,0-2 0 16,2 2 0-16,2-1 0 0,-2-1-3 0,0 2 4 15,5-2-4-15,2 0 0 0,-2 2 3 16,0 0-7-16,1 0 4 0,1 0 4 16,0 0 2-16,1-1-5 0,1 1 2 0,1 0-4 15,-4 0 3-15,8 0 0 0,-8 0 0 16,7 0 0-16,-7 0 0 0,6-2 4 0,-6 2-6 15,6 2 2-15,-4-2 0 0,-3 0-6 16,2-2 4-16,0 4 4 0,0-4-2 0,-2 2 3 16,-5 0-4-16,5-2 3 0,-5 2-5 15,0 0 8-15,0 0-6 0,3-2 4 0,-4 2-1 16,-1 0-2-16,0 0-3 16,3 0 1-16,-5 0 1 0,-6 0 5 0,13 0-3 0,-6 0-1 15,-7 0-1-15,7 0 2 16,-7 0-4-16,11-2 9 0,-11 2-9 0,4 0 4 15,-4 0-6-15,7-4 2 0,-7 4-13 16,0 0-5-16,6-1-24 0,-6 1-23 0,0 0-32 16,7-2-44-16,-7 2-149 0,3-5-80 15,2 3 114-15</inkml:trace>
  <inkml:trace contextRef="#ctx0" brushRef="#br0" timeOffset="33814.46">9344 8991 982 0,'0'0'-26'0,"0"0"17"0,-10 0 10 16,10 0 1-16,0 0 13 0,-10 0 9 15,10 0 10-15,0 0 9 0,-5-3 4 0,5 3 2 16,0 0-2-16,0 0 1 0,0 0 1 16,0 0 5-16,-8 3-5 0,8-3-2 0,0 0 7 15,0 0-3-15,0 0-1 0,0 0-6 0,0 0-1 16,0 0-2-16,0 0-3 0,0 0-1 16,0 0 1-16,31 0 2 0,-10 0-1 0,2-3 0 15,10 1 2-15,18 1-6 0,-1 2 0 16,7-2-2-16,-1 2-1 0,20 1-5 15,-3 1 1-15,1-3-5 0,-4-3 2 16,-14 3-7-16,3 3 1 0,-1-3-3 0,-3 0-3 16,2-3-1-16,2 1 1 0,-2 2-3 15,-4-1 0-15,6 0 0 0,11-3 2 0,-1 3-4 16,-1-5-1-16,0 3-1 0,-11 1-3 16,17 0 1-16,-4 2-3 0,0-3 2 0,-13 3 1 15,3 0 0-15,7 3-1 0,-10-1 1 16,3-2-1-16,-6 2-2 0,1 0 2 0,-5 3-3 15,0-2 5-15,-2-3-4 0,-6 2-1 0,2 0 0 16,-6-1 0-16,-4 0-11 16,-5-1-17-16,-2 0-30 0,0 0-38 0,1-1-46 15,-3 0-65-15,4 1-145 0,-6-4-175 16,-1 4-30-16</inkml:trace>
  <inkml:trace contextRef="#ctx0" brushRef="#br0" timeOffset="34750.68">14669 9276 1349 0,'-9'0'-47'0,"9"0"19"0,-5-1 13 15,5 1 18-15,0 0 5 0,0 0 7 16,-5-5 10-16,5 5 7 0,0 0 8 0,0 0 0 16,0 0 4-16,10-3 0 0,-1 1-2 15,-6 0 5-15,7-2-11 0,-2 4 7 0,4-4-8 16,3 3-2-16,3-4 1 0,8 4-2 16,2-3-4-16,13-1-2 0,1 0-1 0,7 2-1 15,-1-3-4-15,-1 2 4 0,8 1-12 16,10-3 0-16,-8 4-1 0,10-3 2 15,3-1 0-15,1 0-3 0,-1 2-2 0,-4-1 1 0,3 2-2 16,1 0 1-16,-3-1-4 16,0 2 0-16,-2-4 3 0,2 3-2 0,-12-1-3 15,2 2 1-15,-2-2-4 0,1 1-3 16,-2 0-8-16,1 0-15 0,-1-1-5 0,3 2-19 16,-7 0-3-16,0 0-13 0,2 0-13 15,-7 2-21-15,-7 0-6 0,-6 0-15 0,-3 0-18 16,-6 0-54-16,0 0-179 0,-6 0 115 15</inkml:trace>
  <inkml:trace contextRef="#ctx0" brushRef="#br0" timeOffset="38082.07">4687 10385 1016 0,'0'0'-3'0,"0"0"9"0,-4 2 11 15,4-2-5-15,0 0 7 0,0 0 2 0,0 0-1 16,-5 3 10-16,5-3-1 0,0 0 11 16,0 0 1-16,0 0-3 0,0 0-2 15,0 0-2-15,0 0-6 0,0 0 0 0,0 0 1 16,10 3-4-16,-10-3-3 0,9 2-1 15,-3-2-2-15,6-2-2 0,-5 2 3 0,4-1-2 16,4 1-6-16,-1 0 2 0,3 0-7 16,2-2 8-16,2 2-8 0,2 0 3 0,0-3 0 15,2 3-2-15,4-2-2 16,1 2-4-16,2-2 7 0,-4 2-2 0,7-2 5 0,9-1-8 16,-9 1 5-16,-2 0 2 15,10-1 0-15,-1-3-4 0,0 2 6 0,4-1 2 16,-5 0-2-16,4-2-2 0,-1 1 5 15,4-2 0-15,1 3-3 0,1-5-3 0,3 5 5 0,7-7-5 16,5 6 2-16,-4-3-6 16,-8 4 2-16,9-3-1 0,3-2 2 0,2 5-1 15,-2-3-3-15,3 3-1 0,-1-1 2 16,0 3-3-16,-15-2 1 0,5 3-1 0,0 0-1 16,-4 1 0-16,1 1-3 0,-4 0 4 0,5 0 1 15,-5 0 1-15,3 1-5 0,-2-1 1 16,-1 2 3-16,0 0-1 0,0-2-2 0,-3 3 6 15,1-3-6-15,1-3 5 0,-4 6-3 16,5-3 1-16,-3-3 0 0,1 1 0 0,3 2 0 16,-5-2-3-16,3 1 5 15,-4-1-5-15,2 2 2 0,-4-2 1 0,-4 2-2 16,-6 0 2-16,14 0-3 0,-12 0 1 16,10 0-5-16,-6 0 2 0,4 2 3 0,4-2-3 15,-1 2 6-15,-2-1-5 0,3 1 3 16,-4 0 0-16,-1 3-3 0,3-4 4 0,-10 3-3 15,-3-2 0-15,8 2-5 0,-7-1 4 16,-8-1-3-16,1 1 6 0,-6-2-3 0,1 1 0 16,-6-2 1-16,2 2 1 0,-2-2-1 15,-3 1-1-15,-2 1 0 0,1-2 5 0,0 0-1 16,-5 0 0-16,3 2 2 0,-9-2-2 0,12 0 0 16,-8 0 3-16,-4 0-2 0,11 2 5 15,-11-2-3-15,6 0-2 0,-6 0 4 16,0 0-7-16,8 0 5 0,-8 0-3 15,7 0 0-15,-7 0 1 0,0 0 1 0,6 0-5 16,-6 0 1-16,0 0 0 0,0 0 1 16,0 0-2-16,8 0-12 0,-8 0-13 0,0 0-23 15,0 0-19-15,0 0-37 0,0 0-26 16,5-4-38-16,-5 4-68 0,0 0-232 16,0 0 27-16</inkml:trace>
  <inkml:trace contextRef="#ctx0" brushRef="#br0" timeOffset="53099.78">4590 11179 881 0,'0'0'69'0,"0"0"-10"0,0 0-24 0,0 0-15 16,0 0-1-16,0 0-8 0,0 0 3 16,0 0-2-16,0 0 8 0,0 0-1 0,0 0 4 15,0 0 0-15,0 0-1 0,0 0 1 16,0 0-1-16,17 0-3 0,-17 0 5 0,8 2-9 16,-2-2 0-16,1 2 0 0,1 0 1 15,3-2 4-15,-5 0 1 0,4 4 1 0,2-2 8 16,-4-1-5-16,4-1 0 0,1 4 2 15,1-2-1-15,4-2 1 0,-3 1-6 16,7-1 2-16,-1 2 0 0,4-2-3 16,2 2-1-16,-2 0-2 0,5-2 3 0,2 0-5 15,1 2-2-15,-4-2-3 0,8 0 7 0,-7 0-7 16,15 3 4-16,-8-1-5 0,-2-1 2 16,-7-1 1-16,6 2-2 0,-1-2-1 0,1-2 0 15,11 4-6-15,-8-2 7 0,-6 0-3 16,11 2 0-16,-4-2-5 0,-6-2 4 0,1 4 3 15,11-4-4-15,-6 2 0 0,-6 0 2 16,1 0-1-16,-1 0 4 0,2 0-2 0,-6-2-1 16,14 1 1-16,-5-1-2 15,-6-1-2-15,0 1 3 0,1-2-3 0,-1 4 1 16,-1-2 1-16,12-1-2 0,2 1-2 16,-8 0 1-16,-3 2 1 0,11-1-1 0,4 1 1 15,-4-2-2-15,5-2 3 0,-8 4 1 16,6-2-2-16,-2 0 1 0,0 0 1 0,-8 2-3 15,8 0 3-15,2 0-4 0,-12 0 2 0,10-1-2 16,0 2 5-16,-8-1-2 0,-5 2 1 16,1-2-4-16,1 2 0 0,-1-2-1 0,12 2 2 15,-10-2 4-15,-5 4-9 0,2-4 3 16,0 2 3-16,-4-1-4 0,2-1 0 16,-1 2 0-16,1-2 2 0,-1 2 0 15,-6-2-2-15,0 0 2 0,2 0-2 0,-1 0 1 16,-3 0-1-16,-1 2-3 0,-3-2 2 15,-2 0 3-15,2 1 0 0,-7-2-2 0,3 1-2 16,-5 0 1-16,3 0 3 0,-3 0 1 16,0 0-3-16,-1 0 2 0,-7 0 0 0,12 0-4 15,-6 0 3-15,-6 0-2 0,11 0-4 16,-11 0-17-16,6 0-22 0,-6 0-27 0,9-2-28 16,-9 2-28-16,0 0-49 0,6 3-362 15,-6-3-41-15</inkml:trace>
  <inkml:trace contextRef="#ctx0" brushRef="#br0" timeOffset="97086.96">3433 11456 1401 0,'0'0'-59'0,"-8"-2"29"15,4 1 0-15,4 1 3 0,0 0 9 0,-6-2 10 16,6 2 22-16,-4-5 1 0,4 5 5 16,0 0 4-16,0 0 0 0,-5-2 8 0,5 2-2 15,0 0-1-15,0 0-6 0,0 0 1 16,0 0-3-16,0 0 0 0,0 0-4 0,9-8 0 15,-5 5-2-15,-2 0-1 0,0-1-1 16,7 0-2-16,-5-1 4 0,2 0-5 0,5-1-1 16,-1-2-5-16,2 0-4 0,1 1 9 15,4-1-5-15,-2-2 14 0,4 1-14 0,-1-4 0 16,12-2 0-16,-5 4 1 16,7-3-3-16,-1 0-5 0,1-1 4 0,0 1-1 15,-2 1-1-15,2-1-3 0,1 2-2 16,-1 1 6-16,-7-3-6 0,-2 7-1 0,1-3-6 15,-4-2-1-15,5 3-7 0,-3-1-3 0,-1 1-3 16,1 2-1-16,2-3-8 0,-1 0-20 16,0 1 17-16,0-2-12 0,3 3 3 0,4-4-11 15,-2 2-5-15,-5 4-4 0,3-2-6 16,-6 4-3-16,1-5-10 0,-2 4-38 0,0-1-128 16,-3-1 226-16</inkml:trace>
  <inkml:trace contextRef="#ctx0" brushRef="#br0" timeOffset="97596.35">4033 10876 629 0,'3'-3'-42'0,"-3"3"10"0,4-4 7 0,-4 4-3 16,5-2 2-16,-5 2 11 0,3-4-3 15,-3 4 3-15,0 0 5 0,5-2 0 0,-5 2-3 16,0 0 2-16,8 0 7 0,-8 0-7 16,0 0 2-16,12 2 0 0,-7 0 5 0,-1 0 1 15,2 2 2-15,3-2 2 0,-3 1-5 16,3 2 6-16,-3 0 1 0,4 0 0 16,-1 1-6-16,1 0 6 0,-2 4-3 0,1-3 1 15,-1 1 1-15,3 1-3 0,0 4 4 16,-3-1 6-16,2 3-3 0,-2 0 2 0,-1 0 3 15,3 2-1-15,-5 0-4 0,1 0 3 16,-2 1-2-16,1 0 4 0,-3 0-5 0,0 2 3 16,-2-1-1-16,0 3 2 0,-4 1-2 15,-1 2 3-15,1 0-3 0,-4-2 0 0,-3 11-3 16,-3-2-2-16,-1-2-15 0,-2-3-7 16,1 1-34-16,-1-2-91 0,2-5 49 0</inkml:trace>
  <inkml:trace contextRef="#ctx0" brushRef="#br0" timeOffset="115147.53">10574 11228 292 0,'8'-2'23'0,"-4"0"-10"16,3-1-6-16,-1 3 6 0,1-2 4 15,-4 0-4-15,4 0 8 0,-1 0-7 0,3 1 8 16,-4-1-5-16,6-1 0 0,-2 1-5 16,-1 0 1-16,2 2 1 0,5-4 0 0,-3 3 0 15,1-1 0-15,2 0-4 0,2 2 1 0,0-3-1 16,0 3-5-16,1 0 4 0,4 0 9 16,-2 0-15-16,3 0 7 0,1-2-4 0,1 2 2 15,0 0-3-15,0 0-3 16,5 0 4-16,-5 0-1 0,4 0 7 0,0-4-10 15,-3 4 2-15,3 4 4 0,-4-4-8 16,2 0 6-16,-1 0-1 0,1 2-3 0,-1-2 1 16,2-2 1-16,2 2 2 0,-5 0 1 15,4-4 4-15,-1 4-6 0,-3 0 3 0,4-2-3 16,-4 0 5-16,3 2-2 0,-3-3 7 16,4 1-7-16,-6-1 0 0,1 1 3 0,-1 2-3 15,-3-2 5-15,2 0-3 0,-4 2 1 16,4-1-4-16,-6-1-2 0,1 0 5 15,0 0-3-15,2 2 0 0,-5-2-2 0,3 1 7 16,2-1-8-16,-3-2 1 0,8 4 8 16,-3-1 4-16,1-1-4 0,2 1-4 0,1 1-6 15,1 0 2-15,3-2 5 0,2 2 1 16,-2 0-5-16,6 2-3 0,-7-2 2 0,6 0 2 16,13 1 3-16,-4-1-1 0,4 2-2 15,-4-1-2-15,-1 5 2 0,3-3-3 0,-3 1 1 16,2-2 0-16,-11-1-2 0,1 1-1 15,-5 0-3-15,11 3 3 0,-4-2 1 0,-6 1-3 16,-4-2 3-16,6-2 1 0,0 4-4 16,-1-2 2-16,8 3-2 0,1-2-3 15,-3 1 8-15,-6-2 3 0,8 3-7 0,1 0-2 16,-6-3 2-16,-2 0 0 0,-3 0 1 16,3 1 1-16,12 1 2 0,-1-1 2 0,-6-1-3 15,5 2-1-15,-1-1-3 0,-1 1-2 16,-2-2 1-16,6-1 0 0,-2 3 4 0,-5-2-4 15,-7 0 6-15,14 1-7 0,-1 1 1 16,-8-2-1-16,-1-2 0 0,-1 1 2 0,14 1 2 16,-6 2 3-16,1-2 1 0,0 1-4 15,3 1 1-15,-10-3 2 0,5 3 3 0,-3-2-2 16,-5 0 2-16,1-1-3 16,9 1 6-16,-5 0-9 0,-9 0-1 0,4-2 6 15,0 1 1-15,-2 1-2 0,0 0-2 0,2 0 5 16,-2 0-1-16,-2-2-2 0,4 2 0 15,0-1-4-15,-2 1 3 0,-2 1 0 0,4-1-1 16,0 0-6-16,-1 0 5 0,1 0-1 16,-3 1 0-16,2-1 2 0,-1 0 2 0,1 0-7 15,-1-1 3-15,-1 3-2 0,2-4 2 16,-1 2 2-16,0 0-2 0,-2-2-2 0,4 2-1 16,-2 0 0-16,1-1 1 0,-2 2-4 15,1-1 5-15,1-2 4 0,0 4-3 0,1-3-5 16,0-1 2-16,-2 2 6 15,-2-2-4-15,4 0-1 0,0 2-3 0,-4-2 7 16,2 0-1-16,2 2-4 0,0-2 5 0,-2 0 2 16,5 2-7-16,-2-2-2 0,1 0 0 15,-3 0 1-15,5 0 0 0,7 0 3 0,-5 0-4 16,-2 1 1-16,-5-1 2 0,13 2-4 16,-8-2 4-16,-2 0-1 0,-1 0-5 0,-1 0 4 15,2 0 1-15,-1 4 3 0,1-4-1 16,-3 0 2-16,5 0-3 0,-5 2 0 0,3-2 4 15,-3 0-3-15,3 0-2 0,-3 0 1 16,-1 0 0-16,4 0 4 0,-4 0-8 0,-2 0 4 16,1 0 6-16,3 0-6 0,-1 0 1 15,-4 0 3-15,5 0-3 0,-2 0-2 16,1 0 0-16,-2 0 1 0,5 0-1 0,-3 0-2 16,1 0 5-16,0 2-2 0,-1-4 2 15,3 4-2-15,-3-4-2 0,0 2 2 0,1 0 7 16,-1 0-2-16,3 0-8 0,-3 0 2 15,-1 0-3-15,2 0 5 0,-1 0 5 0,-2 0-6 16,3 0 0-16,0 0-2 0,-2 0 3 16,2 0-1-16,1 0-2 0,-1 0 2 0,0 2 0 15,-1-2-1-15,-2 0 6 0,6 0-1 16,-7 0-11-16,4 0 10 0,2 2-7 16,-5-2 6-16,2 0 4 0,-1 0-13 15,0 2 9-15,-5-2 3 0,0 0-9 0,4 0 1 0,-6 0 6 16,0 0-1-16,0 0-3 0,1 0 1 15,1 1 1-15,-5-1-2 0,4 0 2 16,-8 0 3-16,8 0-6 0,-8 0 6 0,3 0-1 16,-2 0 2-16,-1-1-5 0,-1 1 2 15,-2 1-4-15,-1-1 2 0,1 0 2 0,0 0 0 16,-5 0 0-16,0 0 2 0,1 0-2 16,-1 0 1-16,-1 0-1 0,-7 0 0 0,13 0 1 15,-13 0-5-15,8 0 1 16,-8 0 3-16,8-1-3 0,-8 1-8 0,9 0-12 15,-9 0-32-15,6 0-26 0,-6 0-42 0,10 0-234 16,-10 0 131-16</inkml:trace>
  <inkml:trace contextRef="#ctx0" brushRef="#br0" timeOffset="118148.08">5751 12137 877 0,'0'0'-70'0,"2"3"20"16,-2-3 10-16,4 4 9 0,-4-4 7 0,2 4 11 16,-2-4 2-16,7 3 3 0,-2 1 12 15,-5-4 3-15,12 0-2 0,-9 2 6 0,4-2-1 16,-7 0 6-16,17 0-8 0,-9-2-1 16,5 2 7-16,-3 0 2 0,2-4-2 0,3 2 0 15,0 2-2-15,2-1 0 0,1 1 9 16,-3-2-5-16,9 2-6 0,1-6 14 0,-2 5-2 15,-3-3 1-15,8-1 2 0,-7 3-12 16,2-1 6-16,2-1-7 0,-3 0 2 0,-2 3 2 16,1-1-2-16,-2-2-6 0,2 4-14 15,-4-2 10-15,4 1 13 0,-2 1-11 16,2-4 1-16,0 2 4 0,0 1-4 0,-2 1-8 16,3-4 7-16,0 4-7 0,1-2 9 15,-1 2-3-15,2 0 0 0,-3 0 6 0,4 0-12 16,0 0 6-16,0-1 0 0,2 2-1 15,-3-1-4-15,1 0 11 0,6 0-11 0,-7 2-4 16,3 2 11-16,-4-3-6 0,4-1-1 16,3 2 0-16,-3 0 9 0,2-2-12 0,-2 2 2 15,3-1 8-15,-1 1-4 16,1 0-5-16,0-4 0 0,-2 4 4 0,2-2 0 16,-3 0 6-16,3-4-8 0,2 4 1 0,-2 0-9 15,4-1 12-15,-3 1-9 0,3 0 5 16,-1 0 5-16,-1 0-8 0,1 0 6 15,7 3 6-15,-3-3-10 0,-8 0-1 0,0 2 2 16,-2-2 2-16,-3 2-2 0,-1 0-1 16,-3-1 2-16,4-1-3 0,-3 2 12 0,1 0-8 15,2 0-11-15,-5 0 4 0,3-2 5 16,0 2 0-16,1-1-1 0,0 1 8 0,0 1-2 16,0-3-3-16,0 2 0 0,4 0-4 15,3 0 2-15,-7-1 3 0,6 1-8 0,-4 0 9 16,5 0-2-16,-3 0-1 0,-4-1 2 15,7-1 3-15,-8 2-2 0,4 2-5 16,-1-4 1-16,1 0 2 0,-6 0 4 0,8 2-5 16,-3 0-4-16,-3-2-2 0,2 0 5 15,-1 2 3-15,4 0 3 0,-1-2-3 0,-1 0 3 16,0 1-4-16,2-1 6 0,-2 3-2 16,0-1-2-16,5 2 1 0,-8-4-4 0,2 3-5 15,-3-1 6-15,2 2-4 0,-2-4 3 16,-2 1 2-16,0-1 5 0,1 2-6 0,-3-2 3 15,7 4 0-15,-3-4 6 0,-1 1-1 16,5-2-4-16,-3 3-2 0,1-2 7 0,2-1-4 16,0 1-2-16,2 0 0 15,5 1-5-15,0-2 6 0,-3 2-4 0,0-1 5 16,1-1-2-16,2 1 0 0,1 0 2 0,9 1-1 16,-5-1 10-16,0 0-14 0,-6 0 4 15,13-1-9-15,0 0 10 0,0-5-2 0,-7 6-1 16,-3 0-4-16,13-1 4 0,-9 1-3 15,5-4 6-15,-1 4 3 0,5-2-10 0,-4 0 2 16,4 1-6-16,1 1 11 0,-4-2-2 16,3 2-4-16,-4 0 2 0,4 0 1 0,-2-4 0 15,-6 4-2-15,4-3 1 0,-5 3-3 16,6 0 10-16,1-1-14 0,-1-3 3 0,-9 2 0 16,-2 2 0-16,12-2 2 15,-8 2 6-15,-5 0-7 0,0-4 0 0,-3 2 4 16,0 1-3-16,1 1-5 0,-7-2 3 15,1 0 5-15,-9 0-2 0,5 0-6 0,-3 2 3 16,-5-1 3-16,-1 1 11 0,-1 0-9 16,-2 0 8-16,3 0 6 0,-5-2-6 0,-6 2-4 15,15 2-7-15,-8-2 7 0,-7 0-2 16,12 0 0-16,-12 0-2 0,6-2 2 0,-6 2-1 16,10 0 3-16,-10 0-3 0,5-2 6 15,-5 2-14-15,0 0 5 0,8 0-3 0,-8 0 0 16,0 0-8-16,0 0-22 0,6 0-22 15,-6 0-20-15,0 0-29 0,0 0-29 16,0 0-266-16,8-2 93 0</inkml:trace>
  <inkml:trace contextRef="#ctx0" brushRef="#br0" timeOffset="120539.14">17078 12005 995 0,'-8'0'-69'0,"1"0"10"16,7 0 4-16,-13 0 12 0,13 0 17 16,-8 0 13-16,8 0 12 0,-9 0 8 0,9 0 2 15,0 0 6-15,-10-2 4 0,10 2 1 16,0 0 4-16,-6 2 2 0,6-2 3 15,0 0-1-15,0 0-6 0,0 0 3 0,0 0 0 16,0 0 0-16,0 0-6 0,0 0 0 0,0 0 0 16,0 0-1-16,0 0-3 15,21 0-4-15,-11 4 2 0,5-4-2 0,0 1 4 16,4 1-2-16,2 0-3 0,1 0-3 16,0-2 5-16,1 2-3 0,6-1-4 0,1 1 4 15,0 0-2-15,0-2-2 0,4 3 2 16,9 1-3-16,-2-1-5 0,3 1 8 0,3 0 2 15,-4-1-4-15,1 1 1 0,3-2-1 0,-4 3-2 16,6-3 2-16,-3 1 3 0,3 1-2 16,-4-2 2-16,4-1-9 0,1 1-4 15,-4 2 10-15,3-4 3 0,-3 2-5 0,0 1 0 16,0-1-3-16,3 0 0 0,-4 1 0 16,4-3 5-16,-3 4 0 0,1-2-3 15,-4 1-1-15,1-1-5 0,1 3 10 0,-3-1-6 16,0-2-4-16,1 1 1 0,2 1 8 15,-8-2-9-15,8-1 7 0,-1 1-2 0,-1 2-4 16,6 0 3-16,-3-1 3 0,1 0-4 16,-2-1 3-16,4 0 1 0,-3 0-5 0,3-2 0 15,-2 1 6-15,1 1-7 0,-1-2 5 16,-2 4-1-16,-5-4-3 0,5 0 5 0,-8 2-6 16,-3-2 3-16,-3 0-2 0,1 1-2 15,-2-1 9-15,-3 2-4 0,-4-2-1 16,0 4 2-16,-6-4-1 0,0 0-2 0,0 0-7 15,-2 0-12-15,-2 0-9 0,-1 2-18 16,-2-2-16-16,2 2-33 0,-4-2-57 0,4 0-156 16,-6 2 176-16</inkml:trace>
  <inkml:trace contextRef="#ctx0" brushRef="#br0" timeOffset="122347.88">7932 13088 748 0,'0'0'-57'0,"10"-2"13"15,-3 1 9-15,-7 1 9 0,8 0 14 16,-3-2 0-16,-5 2-5 0,12-1 9 0,-9-1 5 16,6 0-1-16,-3-1 2 0,4 3 10 15,2-2-6-15,0 1-2 0,-4 1 7 0,2-2 2 16,8 0-1-16,-4 0 0 0,7 0 2 16,-2 0 3-16,2 0 2 0,0-1-6 0,2 0 3 15,0 1 0-15,4-1 5 0,1 2-7 16,1-3 6-16,1-1-5 0,1 4-5 0,11-5 2 15,-6 4 3-15,-7 0-1 0,2 0-5 16,4 1 0-16,-7-1 6 0,4-1-6 0,0 1 3 16,-1 1-3-16,-2 1-3 0,3-2 3 15,-2 2-6-15,-2-2 6 0,4 2 4 16,-2 0-4-16,0 0-1 0,0 0-4 16,0 0 5-16,-1 0-3 0,3-1 3 0,-1-1 1 15,3 2-1-15,9-1-1 0,-1-3-6 16,3 2 8-16,0 1-3 0,7-3 1 0,-7 2 1 15,4 0 2-15,-1-1-8 0,0 1 3 16,-1 2 8-16,0-2-5 0,-2 2-6 0,2-3 8 16,-4 3-8-16,1-1 9 0,-6 1-6 15,-4 0 3-15,9-2 0 0,-4 2 1 0,-8 2-6 16,4-2 0-16,-3 0-1 0,3-2-1 16,-3 2 7-16,3 0-3 0,-3-2 0 0,2 4-5 15,-3-4-9-15,3 2 16 16,-3 0 0-16,6 0 0 0,-7 0-1 0,2 0 1 15,1 0 1-15,1 0-5 0,-1 0-1 16,10 0 3-16,-6 0-7 0,-5 2 16 0,2-2-12 16,-3 0 5-16,1 0 1 0,0 0-3 15,-4 0-7-15,4 2 5 0,1-2 0 0,-3-2 5 16,4 4-2-16,-3-2 1 0,0 0-4 16,5 0 0-16,8 0-4 0,-6 0 5 0,-4 0-2 15,11 0 13-15,-7 0-10 0,9 0 0 16,-1 0 1-16,-5 0-2 0,-1 0 2 0,5-2-5 15,3 2 6-15,-12 0-5 0,-3 0 0 16,14-2-1-16,-10 2 3 0,10 0 6 16,-12-2-1-16,-2 4-6 0,-1-2 1 0,1 0 0 15,-1 0 1-15,0 0 1 0,-1 2 6 16,1-2-17-16,2 0 15 0,-6 3-8 0,0 0-5 16,1-6 7-16,-4 6-3 0,-2-1 3 15,3-2-2-15,-3 0 0 0,0 2-3 0,0-2 6 16,-2 0 5-16,-3 0 1 0,0 0-10 15,3 1 14-15,-5-1-14 0,-1 0-2 0,0 0 5 16,-3 0-3-16,1-1 3 0,-3 1 0 16,4 1 7-16,-9-1 1 0,3 0-4 15,1 0-1-15,-3 0-1 0,-6 0-2 16,12 0-7-16,-12 0 1 0,10 0-28 0,-10 0-12 16,0 0-31-16,5 0-56 0,-5 0-114 15,10 0 234-15</inkml:trace>
  <inkml:trace contextRef="#ctx0" brushRef="#br0" timeOffset="123222.75">15120 13093 626 0,'0'0'-21'16,"-9"0"6"-16,9 0-1 0,0 0 13 0,0 0 8 15,0 0 1-15,0 0 2 0,0 0 11 16,0 0 2-16,24-5 6 0,-18 5 3 0,4-2 5 16,1 2 5-16,-1-1-11 0,5-1 9 15,1 1-1-15,1-1 3 0,6 0 0 0,3-3-1 16,2 2 1-16,0-1-5 0,16 0-3 16,3 0 0-16,3 0 0 0,-2 1-2 0,7 3-10 15,4-2 2-15,10-1 0 16,4 3-1-16,2-2-2 0,4 2 5 0,-2 4-8 0,-1-6 2 15,-1 4-5-15,-6-2 0 16,5 3-2-16,-3-2-3 0,-2 1 4 0,-9-2 1 16,9 4-5-16,-2-2 0 0,-11 0-5 0,-4 2-3 15,5-2-7-15,-2 0-7 0,-3 0-17 16,1-1-7-16,-1 4-6 0,-1-3-20 0,0-2-14 16,-4 0-22-16,2 0-36 0,1 0-179 15,-5-5 169-15</inkml:trace>
  <inkml:trace contextRef="#ctx0" brushRef="#br0" timeOffset="123915.54">19087 13138 835 0,'0'0'-32'0,"-5"-2"0"0,5 2 9 0,-5-2 9 16,5 2 4-16,0 0 16 0,-3-6 0 16,3 6 3-16,0 0 3 0,0 0 6 0,-5-3 3 15,5 3 0-15,0 0-1 0,0-4 1 16,0 4-1-16,0 0 1 0,0 0-2 0,0-6 1 15,0 6-3-15,8-1-5 0,-8 1 2 16,10-2-2-16,-5 2-5 0,4-3-1 0,-3 3 6 16,4-2-5-16,5 2 0 0,0 0 1 0,4-1-11 15,-2 1 11-15,6 0-2 16,0-2-8-16,9 2 10 0,-3 0-5 0,2-2 1 16,14 2-2-16,0 0 4 0,4 2-6 15,1-2 4-15,3 0-3 0,-1 0 1 0,5 0-3 16,0 3-2-16,-2-3-16 0,-1 0-3 15,1 2-8-15,-2 1-4 0,1-1-3 0,-2 1-17 16,-2-1-6-16,-4 0-14 0,3 0-12 16,-4 0-139-16,0 0 77 0</inkml:trace>
  <inkml:trace contextRef="#ctx0" brushRef="#br0" timeOffset="126482.14">13105 13947 613 0,'4'-4'-6'15,"-4"4"-1"-15,0 0 2 0,7-2 3 0,-7 2-1 16,3-2 10-16,-3 2 6 0,5-2 12 16,-1 0-7-16,-4 2 4 0,8-1-4 0,-1-1 0 15,-4 2 1-15,7-3-3 0,-5 3-1 16,8-2 8-16,-2 2-4 0,-1-1 9 0,5-1-4 16,0 0-8-16,-1 2 7 0,3-2-3 15,0 2 5-15,3-4 1 0,0 2 2 16,0 1-17-16,4-1 16 0,-3-1-11 15,6 1 11-15,0-1 3 0,1 0 2 0,1 1-2 16,1-3-4-16,-2 4 5 0,12-3 1 16,-1 2-2-16,2-2 4 0,-2 4 1 0,2-2 4 15,5 2 0-15,1 0-2 0,-4 2-2 16,2 0 5-16,-1-2-2 0,2 2-3 0,3 0-2 16,-6 2-6-16,1-1 1 0,1 0-2 15,-3 0-4-15,-1 1 1 0,1 2-2 0,-6-4-1 16,-7 1-1-16,13 1 0 0,-2 0-2 15,-6-1-4-15,-3-1 2 0,1 3-5 16,8-2 4-16,2 1 2 0,2-2-5 0,-1 0 1 16,2 0-1-16,1 1 1 0,-2-1 3 15,2 2 2-15,-1-2-3 0,-2 0-4 0,4 1 2 16,-2 2 4-16,2-4-8 0,-1 1 2 16,-2 2-1-16,3-2 0 0,-2 2 3 0,2-4-4 15,-4 3 0-15,2-1-1 0,1 0 1 16,-10 0-1-16,-3-2-3 0,11 2 4 0,5 0-2 15,-3 0 0-15,3 2-1 0,-4-2-3 16,3-1-2-16,1 1 0 0,-1 0 3 0,2 0 2 16,-1 0-3-16,1 0 2 15,-2-2-1-15,1 4-4 0,-4-3 3 0,4 1-1 16,-3 0-2-16,1 0-1 0,-2 0 2 16,-1-2 2-16,1 2-1 0,-10 0 1 0,-1-1 0 15,10 1 2-15,2-2-2 0,-10 0-2 0,0 3 0 16,-5-3-2-16,3 1 4 0,-3-1-2 15,5 0 5-15,-5 0-2 0,3 0 1 0,-4 0-5 16,0 0 2-16,0 0 1 0,0 2-1 16,-10-2-1-16,5 0-1 0,-3 0 3 0,-5 0 0 15,-1 0-1-15,1 0 2 0,-2 0-7 16,-3 0-7-16,-1 0-12 0,-1 0-16 16,2 0-25-16,0-2-24 0,-4 2-37 15,2 0-41-15,0 0-80 0,2 0-255 0,-4 2-6 0</inkml:trace>
  <inkml:trace contextRef="#ctx0" brushRef="#br0" timeOffset="128235.14">19490 13994 1211 0,'8'6'-95'16,"-8"-6"17"-16,7 0 15 0,-7 0 14 0,5 2 9 16,3-2 12-16,-1 0 9 0,1 1 10 15,3-1 2-15,0 2 7 0,1-2 4 0,-2 2 0 16,1-2 7-16,3 2 0 0,1 0 0 15,2 0 7-15,0 0 9 0,-1 0-17 0,4-1 13 16,0 1-6-16,2 0 7 0,-2 0-11 16,3 0 13-16,3 0-9 0,3 0 1 0,-2-1-3 15,3 1 5-15,-1 1 3 0,1-3-6 16,1 3 2-16,3-1 3 0,-2 0 0 16,-1 0-1-16,15 0 4 0,-10 0 5 0,-2-2-3 15,-4 0 1-15,15 2 2 0,-10-1 4 16,-1-2-7-16,-3 1 1 0,5 0 1 0,8 0-9 15,2 0 2-15,0 0 1 0,1 0-5 16,3 0 4-16,0 0 2 0,3 1-1 0,1-1-3 16,1 3 0-16,2-3 0 0,0 0 4 15,-3 1-7-15,16 1 5 0,-15-2-10 0,10 4 0 16,-3-2-3-16,5-2 3 16,-8 1 1-16,7-1-1 0,6 2-4 0,-13-4-6 0,12 7 2 15,3-3 2-15,-2-1 1 16,-2 1-2-16,4 0-2 0,-1 0 2 0,1 2-5 15,-4 1 3-15,-2-2-1 0,-3 0 2 16,2 2-3-16,-18 2-3 0,3-4 7 0,1 1-2 16,-3 0-3-16,2-1 1 0,-3 2-2 15,1-2-1-15,-2 2 3 0,-1 2 0 0,-1-6-2 16,0 1 2-16,-1 2-3 0,0-2 5 16,2-2-8-16,1 2 0 0,2 2-3 0,-1-4-3 15,3 0 2-15,-2 0 1 0,5 0-5 16,-5 1-2-16,2 2 5 0,-1-1 1 0,2-1 4 15,-3 1-4-15,-4 0 1 0,0-1 0 16,-1 1-2-16,-8 0-2 0,-7 1 6 16,-2-2 1-16,-4-1-5 0,1 0 2 0,-4 0 2 15,2 2-16-15,-6-2-6 0,0 0-1 16,-2 0-12-16,0 0-7 0,-1 2-16 0,-3-2-14 16,-1 0-17-16,0 0-20 0,0 0-41 15,2 0-191-15,-7 2 138 0</inkml:trace>
  <inkml:trace contextRef="#ctx0" brushRef="#br0" timeOffset="133026.57">10196 15071 855 0,'4'0'-67'0,"-4"0"8"15,8-4 10-15,-1 4 2 0,-7 0 8 16,10 0 7-16,-2-2 9 0,1 2 9 0,-1-1-2 16,3 1 7-16,1 1 4 0,2-1-4 15,-1 0 5-15,2 0 0 0,2 0-2 0,4 0 3 16,0 0-1-16,2 0 5 0,2 0-5 16,0 0 1-16,5 0-3 0,2-1 11 15,-1 1-4-15,1-2 4 0,-1 0-5 0,0 2 7 16,14-2-2-16,-10-2 1 0,7 2 5 0,-4 0-1 15,-4 1 0-15,10-4-1 16,-1 1 3-16,0 3 4 0,1-3-2 0,0 2-4 0,-3 0-2 16,4-1 3-16,-9 3-2 15,-5-4 2-15,1 4-1 0,-1 4-6 0,1-4 3 16,-1 2-4-16,0-1 4 0,9 3-5 16,-4 0 2-16,-6-3-2 0,11 3 3 0,-9-2-2 15,0 2 2-15,-1-2-4 0,11 4 0 16,2-4 5-16,-11 2-6 0,1-3 6 0,-2 1 7 15,9 0-11-15,-1 0 4 0,-8-2 1 16,12 1 6-16,-8 1-4 0,-4-2 3 0,-4 0 8 16,4 0-8-16,0 0-4 0,-1 0-5 15,-2 2 1-15,5-2 7 0,-4 0-5 16,1 0 4-16,3 0-1 0,-3 0 1 16,5 0-1-16,7-4 4 0,2 3-7 0,1-1 0 15,-2 2-4-15,0-2 10 0,3 0-2 16,-4 1-4-16,4-1 2 0,-4 2-4 0,1-2 3 15,5 0 4-15,-5 2-4 0,2-2-4 16,-10 2 5-16,-2 0-6 0,-3 0 1 0,15 0 0 16,-2 0-3-16,-6 0 4 0,-5 0 2 15,14 0-4-15,-4 0-3 0,-3 0 1 0,7-2 3 16,0 2-2-16,-2 0 9 0,3-2-12 16,3 0 2-16,-1 2-5 0,0 0 2 15,1-1 7-15,1-2-5 0,-3 1-2 16,1 0-1-16,0-1 1 0,-1 3 4 0,-1-2 11 15,0 0-15-15,-4 2 7 0,3-2-7 16,-4 0 1-16,-4 1 3 0,2 1-1 0,-2-2-1 16,-9-2 7-16,17 4-8 0,-12 0 0 15,12-2 6-15,-4 0-12 0,-1-2 13 0,5 4-6 16,-1-3 1-16,3-2 7 0,-2 4 8 16,4-3-13-16,1 2-9 0,-1 0 5 0,2-2 4 15,-6 3-1-15,4 1-5 0,0-4 6 16,-3 8-2-16,-3-4 0 0,2 0 0 15,0-4 6-15,-10 4-3 0,6 4-7 16,-3-4 8-16,-6 0-5 0,11 0 3 0,-2 1-8 16,-5-1 6-16,-2 0-4 0,10 0 10 15,-2 0-12-15,4 0 0 0,-1 0 8 0,0 0-3 16,5 0 0-16,-2 0 3 0,-2 2-2 16,2-4 4-16,1 4-4 0,-3-2-4 0,-1 0 7 15,-4 2-6-15,3-2 3 0,-3 4-1 16,-8-4 5-16,-1 2-6 0,7 0 7 0,1-1-3 15,-4-1 5-15,-6 2-4 0,14-2-1 16,-2 3 0-16,2-1 1 0,-1-1-6 0,-2-1 6 16,6 2 0-16,-6 0-1 15,6-2 0-15,-3 2-3 0,6-2-1 0,-1 0 5 16,0 2 1-16,-4-2-2 0,3 4-5 16,2-2 4-16,-9-1-2 0,6 1-2 0,-14 0 7 15,12-2 3-15,-6 2-6 0,0 0-1 16,-10-2-8-16,18 1 7 0,-12 1 8 0,7-2-7 15,0 0-3-15,-6 0 3 0,8 0-2 16,-8 0 5-16,9 2 0 0,-8-2 1 0,5-2-7 16,2 0 5-16,0 2 6 0,-7 0-8 15,6 0-2-15,2 2 4 0,-4-2-4 0,6 0 0 16,-6 0 0-16,2 0 6 0,-8 2-6 16,10-2 2-16,-5 5-2 0,-4-5 1 0,-7 1 6 15,3 1-9-15,10-2 8 0,-9 4-5 16,10-2 2-16,-10 0-5 0,10 2 0 15,-8-4 9-15,-4 1-4 0,1 1 10 0,-1 0-12 16,12-2 1-16,1 2 0 0,-5 1 3 16,-2-1-6-16,4 0 2 0,-4-2 2 0,-8 0-4 15,16 2 8-15,-10-2-5 0,9 0-2 16,-8 0 5-16,-2 3-6 0,8-3-5 0,2 2 3 16,0-1 9-16,-2-1-3 0,-4 0 0 15,2 4-3-15,4-2-1 0,-13-2 5 0,2 2 4 16,-5-2-3-16,0 2-4 15,2-2 0-15,0 1-7 0,-2-1 8 0,2-1-1 16,-1 1 6-16,1 0-4 0,0 0-5 16,-1 0 5-16,3-2-5 0,-2 2-2 0,-4 0 8 15,6 0-5-15,-3 0 3 0,-1-2 3 16,4 0-3-16,-5 2 12 0,-4-2-10 0,3 2-4 16,0 0-2-16,-4 0 3 0,4-2 1 15,-3 1 6-15,-5-1-2 0,3-1 3 0,3 3 1 16,-3-2 2-16,0 0 5 0,-1 0 0 15,2 0-4-15,1 2 2 0,3-1-2 0,1 1-3 16,0 0 3-16,-2-2-2 0,5 2-5 16,0 0 8-16,-1 0-4 0,1 0-3 15,-1 0 4-15,0 0-4 0,1 2-1 16,-2-2-3-16,-2 1 4 0,-1 1-2 0,-1-2 3 16,0 2 2-16,-1-2-10 0,0 0 8 15,-2 0-4-15,-1 2 2 0,3-2-8 0,2 0 4 16,1 2-2-16,-1 1 2 0,3-3-4 15,0 2 3-15,2-1 1 0,-5-1 0 0,1 2 3 16,-3 0 1-16,-1-2-4 0,-1 0-1 16,-2 2 5-16,0-2-1 0,-4 0-1 0,-1 2-3 15,-1-2 2-15,-2 0-3 0,-1 0 4 0,1 0-4 16,-1 0 7-16,0 0-7 0,0 2 0 16,-2-4 1-16,1 2 3 0,-1 0-6 15,1 2 5-15,-1-4-2 0,3 2-3 16,-3 0-3-16,0 0-6 0,3 0-4 0,0 0-6 15,0 0-16-15,0 2-17 0,0-2-31 16,1 1-37-16,-1 1-173 0,-3-2 185 0</inkml:trace>
  <inkml:trace contextRef="#ctx0" brushRef="#br0" timeOffset="180451.87">5037 16029 453 0,'-1'-5'70'0,"-2"2"-29"16,1-1-12-16,2 4 7 15,-4-7-12-15,1 5 16 0,3 2-12 0,-2-7 13 16,2 7-14-16,0-3-6 0,0 3-5 16,0 0 0-16,-1-4-5 0,1 4 8 0,0 0-11 15,1-7 6-15,-1 7-4 0,0 0-5 16,0 0 3-16,0 0-3 0,0-4-1 0,0 4 2 16,0 0-2-16,0 0 6 0,0 0-3 15,5-2-8-15,-5 2 3 0,0 0 6 0,9-1 0 16,-9 1-11-16,3-2 12 0,-3 2-5 15,10 0-3-15,-10 0 6 0,13-2 6 0,-6 2-3 16,1-2-1-16,-4 2-3 16,6-1-5-16,2 1 6 0,-4-4 4 0,4 1-5 15,1 1 0-15,-1 0 4 0,3-2-8 16,0 1 9-16,3 1 2 0,-3-2-6 0,4 1-7 16,2-3 10-16,-2 3-4 0,6-6-2 15,0 4 8-15,0-2-4 0,0-1 2 0,2 3 7 16,-5-2-5-16,-1 3-4 0,-2 1 1 15,2 1 2-15,0 0-15 0,-5 0 14 0,1 1-8 16,1-1 0-16,-1 2-2 0,-3-2 14 16,0 2-15-16,-1-2 7 0,1 2-4 0,1-2 0 15,0 2 3-15,0-2-1 16,2 0-2-16,1 1 17 0,4-4-4 0,-2 1 2 16,8 2-2-16,-3-3-1 0,2 2-1 15,0-3 2-15,1 2-5 0,1 0-4 0,1 0 4 16,-3 2 2-16,4-2-2 0,-4 3-4 15,3-1 2-15,0 0-4 0,-3 0-4 0,5 2 5 16,-4-2-5-16,-2 2 5 0,1 0-6 16,2 0 10-16,3 0-7 0,-2 0 0 0,0 0-1 15,0 0 5-15,0-2-4 0,3 4 1 16,-4-2-3-16,1 0 5 0,2 0-5 16,-4 0-2-16,2 0 3 0,-1 0-3 0,3 0 5 15,-7 0-3-15,5 0 2 0,-1 0-1 16,-3 0-5-16,-1-2 5 0,3 2-5 15,2 0 4-15,-1 0-1 0,1-1 2 0,2 1 3 16,-4-4 3-16,2 4-2 0,0-1-1 16,2 0-6-16,-4 1-4 0,2-2 6 0,-1 2 1 15,3-2 1-15,-1 2-7 0,-2-2 11 16,1 2-9-16,3-1 8 0,-3 1-4 16,4-2 0-16,-6-1-1 0,4 3 0 0,0 0 4 15,-1 0-6-15,-2 0 2 0,6-2 2 16,-5 2-8-16,0 0 14 0,2 0-5 0,-1-1-7 15,-2 1-1-15,1-2 4 0,2 4 5 16,-2-2-3-16,0-2 5 0,0 2-7 16,2 2 3-16,-4-2 4 0,-3 1-7 15,1-1-5-15,3 0 0 0,-2 2 5 0,3-2 6 16,-1 3-9-16,-4-3 1 0,3 0 3 16,1 0 4-16,2 0 0 0,-1 0-8 0,2-3 2 15,-1 3 5-15,0 0-3 0,3-2 2 16,-3 2 11-16,1 0-12 0,1-1-3 0,1 1 2 15,-1 1-1-15,-1-1 1 0,3 0-6 16,-3 2 7-16,2-2-6 0,-5 3 5 0,1-3 0 16,1 2 7-16,-1-2-9 15,-1 1 4-15,-2 1-4 0,2 0 5 0,-6 0-4 0,7-2-3 16,-7 1 4-16,6-1 1 16,-4 0-2-16,5 1-7 0,-5-1 4 0,0 0 0 15,7 0 3-15,0 0 5 0,-4 0-2 16,6-1 4-16,-1 0-6 0,-3-1 2 0,2 2-3 15,0-2-1-15,-1 2 1 0,0 0-2 16,0-2 6-16,1 1-3 0,0 1-2 0,-1-2 5 16,1-1-5-16,0 1 0 0,-2 1 4 15,2-1-1-15,13-2 4 0,-3-2-8 0,-1 5 4 16,-3-3 3-16,3 1-4 16,6 1 2-16,0 1-10 0,-2-1 7 0,0 1-1 0,-2-1 4 15,-4-1-7-15,-8 3 1 16,5 3 3-16,-5-3-5 0,13 2 1 0,-9-1 3 15,-5-1-2-15,4 2 7 0,-5-2-4 16,3 1-3-16,-1-1 4 0,-2 0-3 0,3 0 8 16,2 0-9-16,-3 0 2 0,13-1 2 15,-9-1-8-15,0 2 0 0,-5 0 9 0,2 0-4 16,2 0 2-16,-3 2 1 0,3-2 3 16,-5 1-2-16,5 1-2 0,-2-2 0 0,-4 2-5 15,4-2 5-15,0 1-5 0,-3-1 1 16,2 4 4-16,4-4-2 0,-7 1 4 0,6-1 8 15,-1 2-9-15,9 0-1 0,-4 0-4 16,-8-2 7-16,4 2-1 0,-5 2 1 16,0-4 3-16,0 1-3 0,-1 1-5 15,-3 1 2-15,-2-1-6 0,3-1 10 0,2-1-6 16,-4 2-5-16,-3 0 8 0,-1 0-1 16,2-1-7-16,1 0 16 0,-2-1-4 0,0 4-8 15,-1-4 7-15,2 1-5 0,-3-1 3 16,-1 0-3-16,5 2 7 0,-6-2-10 0,5 2 6 15,-6 0-6-15,1 0 11 0,0-2-10 16,0 2 7-16,-3-2 1 0,1 1 2 0,-3-1-9 16,1 0 3-16,-1 0 0 0,0 0 0 15,-4 2 4-15,0-2-4 0,3 0-4 16,-8 0-1-16,-3 0 5 0,13 0 1 16,-6 0 0-16,-2 2-3 0,-5-2 2 0,14-2-3 15,-14 2 5-15,10 2 0 0,-10-2-5 16,8-2 5-16,-8 2 3 0,11 0-4 0,-11 0-4 15,9 0 5-15,-9 0-3 0,5-2 3 16,-5 2 1-16,9 0-5 0,-9 0-3 0,0 0 8 16,0 0-11-16,6-1-19 0,-6 1-8 15,0 0-22-15,0 0-20 0,0 0-23 0,0 0-32 16,0 0-202-16,0 0 151 0</inkml:trace>
  <inkml:trace contextRef="#ctx0" brushRef="#br0" timeOffset="188251.68">4902 17124 819 0,'0'0'-51'0,"0"0"10"0,0-6 3 15,0 6 10-15,0 0 3 0,0 0 1 0,-1-3 9 16,1 3 1-16,0 0 8 15,0 0 1-15,0 0 4 0,0 0-2 0,0 0 7 16,0 0 0-16,1-5 6 0,-1 5-3 16,0 0 7-16,0 0-9 0,0 0 0 0,0 0 8 15,0 0-6-15,5-2 12 0,-5 2 2 16,0 0 4-16,0 0 5 0,10-3-5 0,-5 2 1 16,2-3 4-16,-7 4 5 0,8-4-1 15,-3 0-3-15,4 2-5 0,-3 1 10 0,1-4-2 16,1 4 3-16,2-3-6 0,-1 2-3 15,1-1 0-15,-2 0 0 0,4 1-3 16,-4-1-4-16,4 1 2 0,-4-2 1 16,4 2-5-16,-4 0-4 0,2 1 2 0,0-1-4 15,4-1 3-15,-2 2 1 0,1-1 0 16,-1 0-2-16,3 0-9 0,-1 0 3 16,1 0 2-16,4-2-9 0,2 3 6 0,0-3-2 15,0 2-1-15,3 0 2 0,2-2 11 16,0 3-12-16,2-4 1 0,2 3-3 0,0-1 0 15,2 1-4-15,-2-2 4 0,-2 0 0 16,1 1 1-16,3 1 2 0,-3-2-6 0,5 2 2 16,-2 0 3-16,-4-1-5 0,-1-2 4 15,3 4 4-15,0-1-7 0,-3 0 2 16,-4 0-3-16,0 0 4 0,-4 0-2 16,4 0-1-16,1 1 0 0,-4-1-2 0,1 0-1 15,0 0 2-15,0 0-5 0,3 2 4 16,-6-2 3-16,4 1-4 0,-4-1 5 0,3 0 0 15,0 2-3-15,-4 0 0 0,1-2 3 16,-1 2-7-16,3 0 4 0,-2 0-1 0,-1 0-3 16,2 0 7-16,-3 0-3 0,1 0-2 15,0 0 2-15,-2 0-2 0,0 0 5 0,0 0-8 16,-3 2 3-16,3-2-2 0,-1 2 4 16,-3-2 1-16,4 2 0 0,-1-2-3 0,0 0 4 15,1 0-5-15,2 0 1 16,3 0 5-16,-4 0-3 0,3 0-5 0,2 1 2 15,2-1 2-15,-4 2-2 0,2-2 2 16,-2 0 1-16,3 2 1 0,-2-2-3 0,0 2 1 16,-3 0 1-16,7 0 1 0,-6-1 1 15,4-1-8-15,-4 2 4 0,-1 0 3 0,0 0-5 16,-2 0 5-16,1 0-6 0,1-2 6 16,-2 2 0-16,2-2-2 0,-1 0-3 0,3 1 2 15,2 1 2-15,3-4-2 0,-4 4 3 16,3-2 3-16,-6 0-8 0,6 0 4 0,-1 0 0 15,0 0 1-15,1 3-6 0,1-3 6 16,-1 0 3-16,0 0 5 0,2 0-10 16,0-3-5-16,-1 3 0 0,-4 0 7 15,3 0-2-15,2 0-1 0,-1 0-3 0,-1 0 5 16,-1 0-4-16,4-2 5 0,-3 2 1 16,3-1-5-16,-4 1 1 0,3-2 2 0,0 2 8 15,5-2-11-15,-7 2-5 0,2 0 11 16,1 0-8-16,-1-2 6 0,0 2-5 15,-2 0 0-15,4-2 5 0,-4 2-1 0,2 0 0 16,1 0 2-16,-5 0-2 0,-1 0-4 16,4 0 6-16,-3 0-3 0,1 0-1 0,-4 0 2 15,3 0 2-15,-5 0-3 0,3 0 4 16,0-2-1-16,-4 2-8 0,4 0 4 16,0 0 1-16,-3 0 0 0,4 0 2 15,-2 0 3-15,-1 0-5 0,-2 0-1 0,2 0 4 16,1 0-4-16,-3-2-2 0,2 2 5 15,2 0-4-15,-3 0 0 0,6-1 5 0,-5-1-7 16,3 2 3-16,1-2-3 0,-2 0 2 16,4 2 4-16,-4-2-4 0,0 2 6 0,2 0-4 15,0-2 0-15,-4 2 0 0,2 0-4 16,-1 0 6-16,6-1-3 0,-5 1 1 0,3-2 3 16,-5 2-8-16,5 0 7 15,-2 0 3-15,3 0-4 0,1 0-1 0,1-2 1 16,-2 2-3-16,2 0 4 0,0 0 2 15,0 0-10-15,0 0 8 0,0 0-5 0,1 0 1 16,-3 0 6-16,2 0-4 0,0-2 4 16,-2 2-7-16,1 0 5 0,-1 0-1 0,-3 2-5 15,4-2 5-15,-1 0-6 0,0 0 8 16,0 0-7-16,0-2 0 0,0 2 5 0,0 0-6 16,1 0 6-16,1 0-3 0,-2 0 1 15,0 0 1-15,2 0 0 0,0 0-4 0,-4 0 4 16,2 0 1-16,0-3-2 15,1 3 1-15,-4 0-1 0,3 0 2 0,1 0-4 0,-4-1 1 16,3 1 0-16,1 0 2 16,-3 0 0-16,1 0-2 0,4 0 0 0,-3-2 0 15,-2 2 3-15,2-2 2 0,3 2-5 16,-6 0 4-16,5-2-2 0,-2 4 2 0,2-4 1 16,1 4 1-16,-3-2-7 0,2 0 4 15,0 0 4-15,0-2-8 0,-2 2 6 0,3 2-2 16,-3-4-2-16,2 2 1 0,-2 0-4 15,2 0 1-15,0 0 0 0,1 0-1 0,-1 0 2 16,4-2-1-16,0 2 7 0,1-2-5 16,-5 2 1-16,0 0 1 0,2 2-3 0,-1-4-4 15,0 2 6-15,0 0-3 16,4 0 4-16,-5 0 0 0,0 0-3 0,1 0 0 16,-1 0 0-16,-5-2-1 0,5 2 2 15,0 0-7-15,-1 0 8 0,-1 0-2 0,2 0-1 16,0 2 4-16,5-2-5 0,-5 0 4 15,0 0-4-15,5 2 2 0,1 0-5 0,-5-2 4 16,3 0-2-16,-2 2 2 0,2 0 1 16,-2 0-4-16,-2-2-4 0,3 1-1 0,1 2 10 15,-4-3-9-15,0 2 3 0,-1 0 5 16,1-2-4-16,-2 2 2 0,2-2-8 16,-2 1 4-16,3-1 4 0,0 0 2 0,2 0 0 15,4 2-2-15,-3-2-3 0,3 0 6 16,-1 0 4-16,3 0-9 0,-3 2 1 15,15-2 0-15,0 2 2 0,1 0-2 0,-2 0 2 16,-6-2-1-16,-8 0-7 0,5 0-6 16,-5 0-3-16,13 1 1 0,-8-1-7 15,-4 2 1-15,1-2 0 0,-2 2-2 0,1 0-4 16,-1-2 7-16,-1 2 4 0,2 0-2 16,-2 0-2-16,-2-1 1 0,1 1 4 0,1 1 4 15,-5-3 6-15,-2 0 1 0,3 2-8 16,-6-2 16-16,3 0-14 0,0 0 1 15,-6 0 6-15,5 1-5 0,-6-1 6 0,1 0 4 16,2-1-3-16,-4 1-2 0,0 0-3 16,-2 0 8-16,-1-2-1 0,-4 2 9 15,2 0-2-15,-1 0 0 0,-1 0 1 0,0-3-5 16,-3 3 4-16,1-2 2 0,-6 2-4 16,11 0 1-16,-11 0 1 0,8-1-1 0,-8 1-4 15,9 0-16-15,-9 0-7 0,0 0-23 16,5-2-24-16,-5 2-25 0,0 0-133 0,7-2 78 15</inkml:trace>
</inkml:ink>
</file>

<file path=ppt/ink/ink1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3:20.525"/>
    </inkml:context>
    <inkml:brush xml:id="br0">
      <inkml:brushProperty name="width" value="0.05292" units="cm"/>
      <inkml:brushProperty name="height" value="0.05292" units="cm"/>
      <inkml:brushProperty name="color" value="#FF0000"/>
    </inkml:brush>
  </inkml:definitions>
  <inkml:trace contextRef="#ctx0" brushRef="#br0">11796 17861 285 0,'0'0'135'0,"0"0"-61"16,0 0-28-16,0 0-16 0,0 0 0 0,-15 6-7 16,15-6 19-16,0 0 3 0,0 0 1 15,0 0 3-15,0 0-3 0,0 0-6 0,0 0-3 16,0 0 4-16,0 0-3 0,0 0-2 15,0 0-1-15,20 3-6 0,-15-3 2 0,-5 0 1 16,8 3-5-16,1-3-5 0,-3 2 6 16,2-2-2-16,4 1 0 0,0 1-9 0,-2 0 4 15,-2 0-7-15,4 0 1 0,1-2-4 16,-1 2 2-16,2 1 3 0,0-1-4 16,-2 1-1-16,3-1-6 0,-2-1 2 15,1 3 7-15,1-2-5 0,0 1-1 0,2 0-2 16,0-2-4-16,-1 1 6 0,-1 0-5 15,7 0 1-15,-6 0-1 0,-2 0 2 0,3 0 3 16,3-2-3-16,-4 2 3 0,1-2-2 16,2 1 2-16,-3-1 2 0,4 3 0 0,-1-1-1 15,-3-2 3-15,3 0 1 0,2 1-2 16,-4-1-4-16,4 2-3 0,-2-2-2 0,3 2 5 16,0 0 1-16,-1-2-4 15,0 0-1-15,-3 1 0 0,-1 1 4 0,3-2-7 16,-4 0-2-16,1 0 8 0,2 0-7 15,-4 3 2-15,1-2-3 0,-1-1 3 0,2 0 2 16,-2 0-2-16,2 2-2 0,-2-2 0 16,-2-2-2-16,2 2 5 0,-2 0 2 0,-1 0-5 15,3-1 0-15,2 1 1 0,-2-3 0 16,2 3-1-16,-2 0 1 0,1 0 1 0,-2-2-1 16,1 2 0-16,2 0 0 0,0-1 2 15,-2 2 0-15,-1-1 1 0,1-1-2 0,4 1 2 16,-4 0-3-16,0-2 1 0,2 2 3 15,-4 0-7-15,2-2 5 0,0 2 2 0,0 0-7 16,-3-2 0-16,3 2-2 16,0-1 5-16,2 1 6 0,-1 0-4 0,-1 0-4 15,0 0-1-15,-1-2 12 0,3 2-9 16,1 2-3-16,-3-2 2 0,0-2 1 0,2 2-1 16,0 0 2-16,1 2-3 0,-5-2 2 15,2-2-2-15,2 2-2 0,0 0 4 16,1-3 4-16,-1 3-3 0,3 0-2 0,-4 0-3 15,8-1 4-15,-4 1 0 0,0-2 0 16,-5 2-3-16,9 0 3 0,-5 0 7 0,-2 0-6 16,5-2-3-16,0 2-1 0,-4 0-1 15,-3-2 6-15,4 2-1 0,-1 0-1 16,-2 0 0-16,1-2-3 0,0 2 4 16,0 0-2-16,-1-2 1 0,5 0 2 0,-4 2 0 15,-3-2-2-15,1 1 4 0,2 1-4 16,0-3-3-16,0 3 4 0,-1-2 0 0,-1 2-1 15,0 0-3-15,2 0 3 0,0 0-2 16,-3 0 2-16,3 0-2 0,-5 0 1 0,5 0 1 16,0 0-1-16,-2 0-1 0,1 0 0 15,-1 2 3-15,2-2 9 0,2 3-9 0,-3-3-3 16,6 0-1-16,-5 0 0 16,-1 1-3-16,8-1 4 0,-11 0-4 0,7 2 0 0,-1-2 1 15,-1 2-3-15,0-2 2 16,-1 2 0-16,-1-2 0 0,-2 0 5 0,3 2-1 15,1-2 2-15,-4 2-4 0,2-2 1 16,-1 0 0-16,2 0-1 0,-2 0 5 0,2 2-1 16,0 0 1-16,-3-2-4 0,3 0-1 15,-2 0 3-15,2 0 0 0,0 0 0 0,-1 1-4 16,-1-1 4-16,4 0-4 0,-2 0 7 16,-3 3-2-16,3-3 1 0,0 0-2 0,1 0 4 15,-3 0-4-15,2-3 1 0,2 3 1 16,-4 0-2-16,1 3 2 0,-1-3 0 0,4 0-5 15,-4 2 2-15,0-4 6 16,0 2-6-16,-2 2-2 0,1-4 7 0,-1 2-3 16,-3 0 1-16,-2 0-1 0,4 0 3 15,-1-3-2-15,1 3-1 0,-1 0 0 0,0-1 4 16,-1 1-4-16,5-2 7 0,-3 0-8 16,5 2 4-16,-2-2-1 0,0 0-1 0,0 0 3 15,-3 2-5-15,2 0 2 0,1 0 4 16,-3 0-6-16,1-2 2 0,0 2-1 0,0 2 1 15,-3-2-3-15,1 0 5 16,-1 0 2-16,0-2 4 0,4 2-6 0,-6 0 2 0,2-2-1 16,0 4-2-16,2-4 2 0,-2 4 0 15,2-2-1-15,-1 0 0 0,1-2-2 16,3 2-4-16,-3 0 3 0,1-1 0 16,2 1 2-16,2 0-2 0,-7 0 4 0,3 0-3 15,-1 0 3-15,3 0-1 0,-5-3-4 16,0 3-1-16,3 0 3 0,-2 0-1 0,-3 0 0 15,3 0 0-15,-1 0 0 0,1-2 0 16,-3 2 2-16,2 0-4 0,1 0 3 0,2 0 3 16,0 0-4-16,-1 0-1 0,-1 0 4 15,1-1 4-15,3 1-9 0,-5 0-1 0,3 0-2 16,-1 0 3-16,1 0 3 0,-3 0-2 16,3-2 2-16,0 2 1 0,-2 0-3 15,-1-2 5-15,0 0-3 0,0 2-1 16,2-1 0-16,-2 1 3 0,-2 0-4 0,2-2 4 15,2-1-3-15,0 1 6 0,-4 1-6 16,2 1 0-16,1-2 1 0,2 0 2 0,-3 0 1 16,3 2-3-16,-3-2 0 0,0 2 4 15,3-2 0-15,-2 2-4 0,2 0 3 0,-3 0-1 16,0 0-2-16,1-2 0 0,-1 2 1 16,4 0-6-16,-4 0 8 0,2 0 0 15,-4 0-1-15,5 0 0 0,-1 0-3 0,1 2 7 16,2-2-4-16,-5 0-1 0,2 0-2 15,3 0 5-15,-3 2-4 0,2-2 5 16,-1 0-3-16,1 0-3 0,-1 2 0 0,1-2 1 16,-1 2-4-16,1-4 1 0,1 4 8 15,-5-2-7-15,5 0 3 0,-2 0-3 16,2 0 1-16,-1 2 4 0,-1-2-4 0,-1 0 0 16,3 0 1-16,-2 2-1 0,-1-2 2 15,1 0 0-15,-1 0-2 0,2 0-1 0,-4 0 3 16,3 0-7-16,-3 1 8 0,0-1-3 15,3-1 0-15,-1 1-3 0,-3 0 6 0,-1 0-3 16,3 0 0-16,1 0 1 16,-3 0 3-16,-3 0-5 0,5-2 4 0,-5 2-4 0,2 0 2 15,3-2 0-15,0 2 1 16,-3 0-1-16,4 0-2 0,3 0 0 0,-3-2-1 16,-1 2 3-16,1-2-3 0,3 2 5 15,-2 0-7-15,1-2 4 0,1 4 2 0,-5-4-1 16,5 2-3-16,-3 0 4 0,0 0-2 15,-2 0-1-15,-2-2 0 0,5 2 3 0,-3-1-2 16,2 1-2-16,-4-2 3 0,2 2 0 16,1-3 3-16,-1 2-7 0,3 1 6 0,-3 0-7 15,3-4 8-15,2 4-3 16,-1 0-4-16,1-2 3 0,0 2 1 0,0 0 4 0,-2-2-8 16,1 2 2-16,-1 0 2 0,-1 0 2 15,-2-2-7-15,1 2 1 0,-1-2 3 0,0 2-1 16,1 2 2-16,0-4 2 15,-3 2 1-15,3 0-5 0,-1 0 5 0,-2-2-3 16,0 1 1-16,4 1 0 0,-7 0 4 16,6-2-4-16,-2 2-2 0,-1-2 0 0,2 2-3 15,1 0 6-15,2-2-3 0,-5 2-4 16,2 0 6-16,3 0-6 0,-2 2 1 0,2-2 0 16,-3 0-6-16,0 2-2 0,-2 0-1 15,3-2-2-15,-5 1-3 0,2 1 3 0,1-2-2 16,-3 0 1-16,3 0 5 15,-6 2-5-15,-3-2 4 0,13 2-1 0,-6 0 2 16,0-2 2-16,-7 0-6 0,10 2 2 16,-7-2 0-16,-3 0 5 0,14 2 1 0,-11-2 0 15,4 0 1-15,-7 0 0 0,13 0-2 16,-8 2-1-16,2-2 2 0,-7 0 4 0,15 1-2 16,-9-1 10-16,1 0-16 0,-7 0 11 15,14 3-2-15,-8-3-1 0,3 0 1 0,-5 0 0 16,7 0-3-16,-3 0 5 0,-8 0-2 15,17 0-3-15,-7 0-1 0,-4-3 5 0,3 3 0 16,-9 0-1-16,16 0-5 0,-5-1 10 16,-5 1-8-16,3 0 3 0,-3 0 2 0,2-2 2 15,1 2-5-15,-3-2 1 16,-6 2 0-16,12 0 1 0,-3 0 0 0,-3-2 2 16,3 2 2-16,-9 0 2 0,10 0-3 15,-4-2-1-15,-6 2-2 0,11-2 0 0,-7 2 5 16,-4 0-3-16,12-2 1 0,-7 0-2 15,2 2-1-15,-2-1-4 0,-5 1 0 0,13-4-1 16,-4 4-2-16,-5 0 0 0,5-2-6 16,-4 0 0-16,4 2-1 0,-3-2 2 15,2 0-4-15,1 2-7 0,-3-1 5 0,3 1-8 16,-9 0 0-16,16-2 0 0,-7-1-4 16,-3 3-3-16,5 0-3 0,-3-2 1 0,0 2 0 15,1 0-14-15,1 0-2 0,-4-1-13 16,3 1-11-16,-9 0-19 0,11-2-174 15,-5 2 212-15</inkml:trace>
  <inkml:trace contextRef="#ctx0" brushRef="#br0" timeOffset="2632.51">11814 16358 675 0,'0'0'-28'16,"0"0"18"-16,0 0-4 0,0 0 3 0,7-6 12 16,-7 6 13-16,0 0 4 0,6-2 3 15,-6 2 5-15,6-2 2 0,-6 2 4 16,0 0-3-16,4-2-3 0,-4 2 4 0,0 0-4 16,11 0-3-16,-11 0 5 0,8 0-1 15,0 0 3-15,-8 0-3 0,11 0-5 0,-11 0 6 16,13 0-7-16,-5 0 4 0,0 0 9 15,1 0-9-15,-1 0-7 0,2 2 5 0,-1-2-3 16,-1 2 0-16,3-2-1 0,1 2 2 16,0-2-5-16,-2 1-2 0,0-1 7 0,5 0-1 15,-3 0 1-15,5 0-8 16,-2 2 2-16,0-2 0 0,1 0-1 0,-1 0 0 16,4 3 0-16,-3-3 3 0,-1 0-3 15,2 0-8-15,2 1 3 0,-3-1 0 0,1 2-3 16,0-4 0-16,3 4 3 0,-4-2 0 15,1 0 3-15,2 2-3 0,-1 0 0 0,2-2 2 16,-2 0-5-16,1 0 3 0,2 2-2 16,1-2-2-16,-4 1-2 0,1-1 4 0,2 3 2 15,0-1-7-15,0-1 3 0,3 1-1 16,-6 0-3-16,5 2 5 0,-2-4-6 0,0 2 1 16,3 0 3-16,-4-1-4 0,1-1 1 15,-2 2-2-15,0 1 1 0,0-1 0 16,2-1 3-16,-5-1-3 0,1 2 1 15,3-2 3-15,-4 0-3 0,1 0 0 0,0 2-1 16,3-2-3-16,-3 0 5 0,4 2-4 16,3 0-1-16,-8-4 4 0,1 4 1 0,7-2-2 15,-6 0-2-15,1 0 3 0,2 2-4 16,2-2 3-16,-4-2-5 0,4 2 3 0,1 2 2 16,-2-2-1-16,-1 0 1 0,2 0 5 15,-2 2-5-15,2-2-3 0,-1-2 2 0,0 2 1 16,-1 2 1-16,3-2-2 0,-4 0 1 15,3 0 0-15,1 0 0 0,1-2 4 16,4 4-5-16,-5-4-4 0,5 2 6 0,0 2 0 16,-4-2-3-16,4-2 4 0,-4 2-2 15,7 0 0-15,0 0-2 0,-3 0 4 0,-2 0-4 16,3 2 1-16,-5-2-2 0,4 1 3 16,-4 1 2-16,-1-2-3 0,-1 0-1 0,0 0 3 15,-1 0 1-15,2 0-2 0,-3 0 2 16,-1 0 0-16,4 0-4 0,-3 0-1 0,2 0 1 15,1 0 2-15,-2 0 0 0,1 0 3 16,2 0-2-16,-1-2 0 0,-1 4-2 0,0-2 4 16,-1 0-7-16,5 2 4 0,-5 0 2 15,1-2-4-15,0 0 6 0,-1 2-7 0,-2 0 6 16,2-2-5-16,-2 2 0 16,0-2 6-16,-2 0-6 0,3 0 9 0,-5 0-5 15,1 0-1-15,6 0-2 0,-6 0 2 16,3 0-1-16,-3 0 1 0,-1 0-3 0,5 2 0 15,0-2 7-15,0 0-7 0,0 1 2 16,-1-1-4-16,7 0 7 0,-7 0 0 0,3 0-6 16,4 5 4-16,-4-4 2 0,3-1-4 15,-5 0-1-15,1 2 2 0,2 0-1 0,-3-2 3 16,2 0-2-16,1 2 4 0,-2-2-2 16,1 0-7-16,0 0 3 0,2 2 0 0,-1-2 2 15,-1-2-1-15,-1 4 5 16,3-2-3-16,-1 0 0 0,-1 0-2 0,0 0-1 15,0 0-2-15,3-2 2 0,-6 2 9 16,1 0-9-16,5-2-1 0,-5 2 4 0,-1-2 0 16,2 0-7-16,-2-1 3 0,2 0 1 15,-4 0 2-15,6 1 3 0,-8 0-2 0,8-2-1 16,-8 2-1-16,5 0 3 0,0-1-2 0,1 1-4 16,-4-2 2-16,5 2 1 0,-2 0 3 15,0 1-2-15,0-1-1 0,0 2 2 0,2-3 1 16,-4 1-3-16,2 1 2 0,2 1-5 15,-2-2 4-15,1 2-3 0,-2 0 5 0,1 0-6 16,2 0 5-16,-2 0 4 16,2 2-7-16,-2-2 0 0,2 0 1 0,-1 0-2 15,3 0 3-15,-5 0-1 0,3 0-10 16,3 0 6-16,-1-2-3 0,0 2 0 0,0-2-1 16,-2 2-2-16,2 0 6 0,0 0-4 15,0 2 1-15,-1-2 6 0,1 2-5 0,3-1 1 16,-8-1-2-16,4 2 1 0,-1-2-1 15,-3 3 2-15,5-3 2 0,-3 2 5 0,-4-1-7 16,7 1 2-16,-5 0-1 0,3 0 2 16,0 0-3-16,-2 2 1 0,4-3-3 15,-2 3 1-15,4-2 1 0,-2 2 2 16,1-2-2-16,-1 1 1 0,3 2-5 0,-3-2 9 16,2 1-8-16,-2 0 4 0,-2-2-9 15,4 1 0-15,-2 1 5 0,3 0-1 0,-1 0 1 16,0-1-2-16,-2 1 4 0,3 0-4 15,-3-2 5-15,0 4-6 0,2-3-2 0,-2 1 4 16,3 0-1-16,-5-2 4 0,-2 1-2 16,4 2-2-16,-1-2-1 0,1 1-2 0,-2 0 5 15,-3-4-3-15,4 4 3 0,-6-4-2 16,4 0 2-16,-1 1 2 0,-1-1-2 0,2 2 6 16,-4-4-3-16,1 2 5 0,1 0 2 15,-4 0-2-15,3 0-4 0,0 0 2 16,-5 0 5-16,10 2 8 0,-4-2-15 0,3 4 2 15,-6-4 1-15,6 0 1 0,-1 2-1 16,-4 0 4-16,6-1-1 0,-8-1 0 0,3 2-3 16,4 0 1-16,-4 1-4 0,2-3 3 15,-2 2-1-15,2-2 0 0,0 1 3 0,-3 1 4 16,0-2-9-16,1 0 2 0,-3 2 2 16,-1-2 4-16,2 0-3 0,-3 0 1 0,-1 0-4 15,-3 0-11-15,3 0-5 0,-2-2-19 16,-1 2-22-16,-2 0-22 0,3-2-22 0,0 1-171 15,-5-1 207-15</inkml:trace>
  <inkml:trace contextRef="#ctx0" brushRef="#br0" timeOffset="5353.46">11904 14645 665 0,'9'0'-56'0,"-9"0"8"16,10 0 5-16,-3 0 11 0,-7 0 3 0,14 0 3 15,-5 0 6-15,-1 0 4 0,2 0 2 16,3 0 5-16,-2 0 3 0,4 0 0 0,-1 0-4 16,0 0 7-16,3 3-1 0,3-3 4 15,-4 0 1-15,1 2-1 0,4 0 0 16,-2-1 8-16,0-1-6 0,-1 2 1 16,6-2 0-16,-8 2 1 0,6-1 3 0,-2 1-1 15,2 1 1-15,-2-3-4 0,0 1 1 16,0 1 5-16,3-2-2 0,2 2-2 0,-1 0-2 15,-4-2 3-15,3 2 2 0,3 0-2 16,0-2-1-16,-4 2-2 0,1-2-1 0,0 0 3 16,1 0 3-16,-4 2-7 0,3-2 6 15,-4 0-2-15,2 0 3 0,-2 0-6 0,3 0 1 16,-6 0-5-16,3-2 8 0,-1 2-1 16,4-2-3-16,-1 2-4 0,2-2 2 0,-2 2 2 15,-1-2 2-15,4 0-4 0,-1 2 3 16,0 0-3-16,0-2 1 0,3 2-3 15,-6-2 5-15,3 2-1 0,1-1-2 16,-3 1 0-16,1 0 1 0,0-3 2 0,-2 1-6 16,3 2 5-16,-3 0-5 0,2 0-1 15,2 0 5-15,-3-1-2 0,4 1-1 0,0 0 6 16,-2 0-5-16,4 0-3 0,3 0 5 16,-1 0-3-16,5 0 3 0,-5 1 1 0,5-1-1 15,-3 0-2-15,1 2 2 0,0 1-5 16,-2-3 3-16,0 1 3 0,0-1-7 0,-1 2 5 15,-4-2-1-15,7 0-2 16,-3 2 5-16,-2 0 0 0,5-2-2 0,0 2 0 16,-4 0 1-16,2-2 0 0,2 2-7 15,-3 0 5-15,2-2 3 0,-1 1-1 0,4-1-1 16,-6 3-2-16,2-3 2 0,2 0 7 16,-3 0-2-16,0 2-2 0,0-2 1 0,-4 2-8 15,5-2 4-15,-5 0 1 0,0 1-2 16,0-1-1-16,3 2 4 0,-4-2-2 0,1 2-3 15,-3-2 3-15,1 0 4 0,1 1-3 0,-1 1 0 16,2-2 1-16,-2 0-2 0,4 3-3 16,-2-1 2-16,2-2 2 0,-2 1-4 0,5 1 4 15,-3-2 0-15,3 2-5 0,0 0 8 16,-3-2-2-16,3 2-2 0,-5-2-4 16,3 2 4-16,2-2 3 0,-5 2-3 15,1-2 3-15,2 0-5 0,-3 0 3 0,5 1 2 16,2-1-1-16,0-1 0 0,-1 2-2 15,3-1-6-15,-4 0 4 0,5 2-2 0,7 1-2 16,-5-3-2-16,-6 3 3 0,1-3 2 16,2 2 0-16,-5 0 0 0,0 0-2 0,3-1-1 15,-2 2 2-15,-3-1-1 0,-2-1-1 16,4 1 2-16,-2 0 5 0,3 0-8 0,-1 0 2 16,3-2 6-16,-3 4-6 15,2-3-2-15,4 4 2 0,-7-3-1 0,6-1 5 16,-1 1-8-16,9 0 3 0,-5 0 1 15,-9 0 2-15,4 2 0 0,0-3 1 0,-3 1 1 16,0 0-5-16,1 2 5 0,-3-2 1 16,-4-2 3-16,4 4-2 0,-2-3-3 0,3 2 1 15,-5-1-2-15,3-1 1 0,-6-1 2 16,3 0-3-16,3 4 4 0,-3-4 0 0,2 2-2 16,4 0-1-16,-1 0 2 0,0 0-1 15,2-2 3-15,-3 1-7 0,3 3 1 0,-1-2 3 16,-1 0-1-16,1 0 0 15,0 0-3-15,-2 0 2 0,-3-1-1 0,1-1 5 16,-2 0-2-16,0 0-2 0,2 3 5 16,1-6-4-16,-3 3 1 0,6-1 2 0,-1 1-2 15,0-2 1-15,2 0-3 0,2 0 3 16,-2 0-5-16,2 0 1 0,2 2-5 0,-3-2 9 16,3 2-5-16,-3 0 3 0,3 0-1 15,-3 0 1-15,3 2 0 0,-1-2-4 0,-3 2 4 16,4 2-2-16,-4-2 1 0,-3 0 2 15,-1-1-4-15,0 2 3 0,2-1-4 0,-6-1 4 16,-1 3-2-16,4 0 3 0,-1 0-2 16,-6-1-3-16,5-1 1 0,-4 2-4 15,2 0 3-15,-2-1 2 0,0 2-3 0,-3-4 0 16,1 3 2-16,1-2 0 0,-4 0-4 0,1 0 3 16,0 0-6-16,-5 0-1 0,3 2-6 15,-5-4-33-15,2 1 18 0</inkml:trace>
  <inkml:trace contextRef="#ctx0" brushRef="#br0" timeOffset="15059.84">1687 17094 146 0,'0'0'7'0,"0"0"4"0,0 0 9 0,0 0 9 15,0 0-5-15,0 0 8 0,0 0 9 0,0 0 16 16,0 0-2-16,0 0-11 0,0 0 2 16,0 0-3-16,0 0 2 0,0 0 2 15,0 0-3-15,0 0-3 0,0 0-9 16,0 0 3-16,23-2 5 0,-18 2-9 16,-5 0 5-16,17-2-2 0,-7 2 0 0,0 0 0 15,1 0 7-15,0-1-11 0,2 1 10 16,3-2-2-16,-3-1 0 0,0 3-6 0,0-1 3 15,2 1-5-15,2-2 4 0,0 0-3 16,2 0-3-16,2 2-2 0,2-2-2 0,0 1-10 16,3 1 3-16,0-3-2 0,4 1 1 15,2 1-3-15,1-1 5 0,-1 4-10 16,-1-4 0-16,2 2 7 0,2 2-12 16,-2-2 6-16,-1 0 0 0,12 3-1 0,-3 0-4 15,-2-3 5-15,-9 1-7 0,2 1 5 16,14 2-8-16,-4-2 1 0,0-1-2 0,3 4 15 15,-8-5-14-15,5 3 4 0,3 1-3 16,-4 0 4-16,-3-2-9 0,3 0 10 0,4-1 1 16,-1 2-8-16,1 0 8 0,-10-3-3 15,-4 4-3-15,15-2 7 0,-1 1-1 0,-3 1 3 16,1-2-10-16,2 2 6 0,2 0-3 16,-2-2 2-16,2 0-13 0,-2 1 9 15,2 0-3-15,-2-2-3 0,2 1-2 0,1 2-5 16,-4-3 1-16,1 4-10 0,-10-3 0 15,-3-1-2-15,-4 1-6 0,-4 0-15 16,-1-2-7-16,0 0 0 0,-6 2-3 16,2-2-9-16,-5 0-3 0,-3 0-19 0,0 0-19 15,-1 0-28-15,0 0-161 0,-3 0 189 16</inkml:trace>
  <inkml:trace contextRef="#ctx0" brushRef="#br0" timeOffset="15904.96">1312 17530 728 0,'0'0'-43'0,"0"0"20"0,-4 2 18 0,4-2 19 16,0 0 8-16,0 0 9 0,0 0 27 16,0 0 5-16,-4 4 14 0,4-4-3 0,0 0-6 15,0 0 2-15,0 0-4 0,20-6-4 16,-10 5 8-16,5-3-3 0,2 2-5 0,3-3-7 15,5 1-4-15,0 1-7 0,4-3-9 16,15-1 4-16,-4 2-6 0,6 0 1 0,1-1-8 16,-2 0 0-16,2 2-1 15,-1 0-7-15,3 0-3 0,1 3 0 0,0-3 2 16,2 2-5-16,-2 2 5 0,3-3-9 16,-1-1 4-16,2 4-2 0,-2-2 3 0,0 2-11 15,1 0-1-15,2 0-3 0,-3 0-8 16,0 0-10-16,3 0-3 0,-5-2-18 0,0 2-13 15,0 0-30-15,-5-2-20 0,-10 2-31 16,-5 2-23-16,-5-2-297 0,0 0 36 16</inkml:trace>
  <inkml:trace contextRef="#ctx0" brushRef="#br0" timeOffset="17023.06">4437 17714 1146 0,'0'0'-70'0,"0"0"10"16,0 0 5-16,0 0 8 0,14-5 3 0,-4 3 9 15,3 0 6-15,2 0 13 0,0 2-5 16,9-2 20-16,-6 2-5 0,5-3-2 0,3 3 4 16,2 3 2-16,2-3-2 0,0-3 4 15,2 3 0-15,-4 3 8 0,4-3-5 16,-3 0-6-16,2 0-3 0,1 0 14 0,2 0-8 16,-3 0-6-16,5 0-3 0,8 2-4 15,0 0-2-15,3 0 4 0,-4 0-9 16,2-1-10-16,-10 3 7 0,-3-2-3 15,-5-1-9-15,3 3-9 0,-3-2 2 0,-7 2-12 16,1-2-91-16,-4-2 49 0</inkml:trace>
  <inkml:trace contextRef="#ctx0" brushRef="#br0" timeOffset="17932.93">1971 18307 372 0,'0'4'-5'15,"0"-4"3"-15,0 0 13 0,0 0 0 16,0 0 4-16,0 0 10 0,6 4-1 16,-6-4 3-16,11 1 6 0,-5-1-3 0,4 0 9 15,3 0-3-15,-1-1 12 0,5 1-5 16,7-2 1-16,2 0-12 0,6 0 8 0,15 0-8 15,-2-1 0-15,6-1-3 0,0 0-3 16,-1 3-2-16,5-3-7 0,2 1-8 0,-4 1 9 16,14-3-5-16,0 3 8 0,-12-2-11 15,2-1-1-15,-5 3 2 0,1 2 7 16,-1-2-16-16,1 0 5 0,1 2 4 16,1 0-5-16,0 0-4 0,2 2 2 0,-1 0-4 15,0-2 8-15,-3 2 5 0,1 2-7 16,-2-3-4-16,-5 1 2 0,1 2-12 0,-1-3-8 15,-3 1-5-15,-11 0-12 0,-3 0-5 16,-5-2-2-16,5 2-11 0,-10-2 1 16,-1 1-8-16,0-1-8 0,-4 0-3 0,-3-1-5 15,1 2-142-15,0-1 74 0</inkml:trace>
  <inkml:trace contextRef="#ctx0" brushRef="#br0" timeOffset="20339.84">2848 15705 560 0,'5'-2'-22'0,"-5"2"-1"15,4-3 10-15,-4 3 1 0,0 0 6 0,8 0 8 16,-8 0 4-16,8-2 4 15,-1 2 6-15,-7 0 4 0,12 0 1 0,-1 0-1 0,-2 0-7 16,3 0 4-16,-1 0 4 16,1 2-1-16,3-2-5 0,0 0 4 0,1 2-7 15,3-1 0-15,1 1 0 0,2 0 6 16,1-2 8-16,0 3-3 0,4-1-16 0,3-1 3 16,1 1 1-16,13 0 1 0,0 0-8 15,1 0 4-15,0 2-4 0,4 2-3 0,1-3 5 16,3 0-6-16,-1 4 11 0,3-5-6 15,7 5-4-15,4 0-4 0,-1 0 2 0,-10-4-10 16,8 2 0-16,-1 3 1 0,-12-2-7 16,3-2-2-16,-4 2-3 0,-2-3-8 0,2-1 2 15,-1 2-2-15,0-3-2 16,-3 4-8-16,-1-2 5 0,4 1-11 0,-6 1-3 16,0-1-7-16,-7 1-90 0,-5-4 50 15</inkml:trace>
  <inkml:trace contextRef="#ctx0" brushRef="#br0" timeOffset="21280.92">2745 16331 358 0,'0'0'-16'0,"0"0"3"0,0 0 11 0,6 3 3 15,-6-3 9-15,7 3 6 0,0-1 7 16,-4-1 3-16,7 1 2 0,2-2 1 0,3 2 4 16,3 0 0-16,5 0-5 0,4-2 5 15,5 2-10-15,1-2 5 0,14-2 2 16,3 0-10-16,2 0 8 0,3 0-5 0,14 0 1 16,-14 1-9-16,12-6-2 0,-8 6 5 15,9-3-11-15,-15 2 4 0,17-1-3 16,-3-1 8-16,2 0-8 0,-2 2-13 0,-10-2 4 15,0 2-18-15,-3-1-18 0,-1 0-11 16,0 0-15-16,-5 1-20 0,-1-1-123 0,0 1 71 16</inkml:trace>
  <inkml:trace contextRef="#ctx0" brushRef="#br0" timeOffset="22997.28">3421 14678 497 0,'25'-4'-43'0,"-1"0"5"0,-4 2 6 0,3-2 6 0,4 0 1 16,1 2 12-16,4 1 2 0,1-1 9 16,11-3 4-16,5 3-2 0,-3 2 5 0,4-3 0 15,1 1-1-15,1 2-1 0,3 2 3 16,-2 1-2-16,2 1 5 0,15-1-2 16,-5 0-5-16,2 2 8 0,4 0-3 15,-3 1-2-15,3-1 3 0,-2 2-6 0,-2-4-1 16,2 5 1-16,3-3 2 0,-5-1 6 15,4 0-3-15,-4-1-8 0,5-1 5 0,0 4-2 16,-5-2-2-16,3-2 1 0,-15-1 4 16,2 2-3-16,10 0-2 0,3-1-2 0,-18 0 5 15,3 2 2-15,2-4-4 0,-7 2 5 16,2 0-11-16,-2-4 4 0,-1 4-6 0,-3-2 1 16,2-2-2-16,-6 2-7 0,-4 0 1 15,-7-2-6-15,1 0-4 0,-1 2-7 0,1 0-17 16,-3-2-40-16,-4 2 30 0</inkml:trace>
  <inkml:trace contextRef="#ctx0" brushRef="#br0" timeOffset="29236.43">1797 6624 85 0,'8'0'19'0,"-1"-2"7"15,-2 1-8-15,2-3-11 0,-7 4 4 0,13-2-3 16,-8 1 3-16,2-1 0 0,1-2 5 16,1 2 1-16,2 2-3 0,1-1-3 0,3-1 7 15,2 2-1-15,-2-2-1 0,1 2-1 16,5 0 0-16,2-2-1 0,0 2 2 0,6-2-1 16,-3 2 0-16,3 0-5 0,3 0-4 15,-1 0 2-15,1-1 1 0,1 2 1 16,9 1 1-16,-6 0-1 0,-5-2-2 0,13 2-1 15,2 0-2-15,-2 1 2 0,3-3 2 16,1 2-7-16,2 2 3 0,1-3 4 0,3 1 0 16,0 2-7-16,14-1 7 0,-1 2-1 15,-2 1 2-15,1-1 0 0,-10-3-3 16,11 4 1-16,0 0 2 0,0 0 7 0,0-3-9 16,1 3 0-16,-1-1-6 0,-10-3 12 15,10 4-7-15,2-4-1 0,1-1 1 0,-2 4-3 16,2-5-1-16,-1 7-2 0,-2-3 0 15,3-2 6-15,-3 1 1 0,-12 2-4 16,0-2 3-16,0 1-2 0,0-1 1 0,-3 2-4 16,-1-2 4-16,-5 3 2 0,-2-1-7 15,1-3 11-15,-5 6-12 0,-7-6 14 0,-6-1-9 16,0 4-4-16,1-2-4 0,-8-1 6 16,2 2-4-16,-4-4 3 0,-3 2-11 0,0-2-23 15,-3 0-20-15,-2 2-23 0,0-2-123 16,-7 2 67-16</inkml:trace>
  <inkml:trace contextRef="#ctx0" brushRef="#br0" timeOffset="30024.59">1533 7414 494 0,'0'0'-32'16,"0"0"11"-16,0 0-1 0,0 0 4 15,0 0 1-15,0 0 18 0,20-2 1 0,-10 0 9 16,-1 0-6-16,4 1 12 0,4-3 4 16,-3 2-6-16,5 1 4 0,4-1-4 0,4 0-3 15,1 0 7-15,3 0-6 0,14-1-1 16,-8 3 0-16,9-2-3 0,4 2 0 16,4-2 3-16,-1 2 4 0,6 0-7 15,11-3 9-15,3 3-1 0,6 0-6 0,6 3 8 16,4-3-13-16,-2 2 8 0,3 0-5 15,0-2 5-15,4 2-6 0,-2-1-7 0,-2-1 5 16,0 0 1-16,-4 2 6 0,2-2-1 16,-4 0-5-16,1 0 0 0,-5 0 5 0,0 0-2 15,-6-2 1-15,-1 2-10 0,-1 0 9 16,-15 0-2-16,-3 0-6 0,-4 0-5 0,1-1-2 16,-2 1 13-16,-14-2-1 0,-2 2-6 15,-1 0 0-15,-3 0-5 0,-6 0 3 16,2 0 5-16,-1 0 3 0,-3 0-7 15,-1 0-16-15,-3 0-20 0,-2-2-27 0,0 2-34 16,-3 0-121-16,-1-2 74 0</inkml:trace>
  <inkml:trace contextRef="#ctx0" brushRef="#br0" timeOffset="35182.54">20453 5449 527 0,'0'0'-44'0,"-4"2"13"0,4-2 2 16,0 0 6-16,-5 1 9 0,5-1 4 0,0 0 6 16,0 0 6-16,0 4 8 0,0-4 9 15,5 6 1-15,-1-4 8 0,2 1-4 0,2 1 7 16,5 0 1-16,1 1 3 0,8 3-4 16,1-2 1-16,4-1-1 0,13 5 1 0,6 0-5 15,0-3-7-15,17 2 1 0,-2 1-5 16,2-1 0-16,4 1-2 0,0 1-5 0,3-1 4 15,-8-1-1-15,3 0-8 0,2 3 1 16,1-3 1-16,-1-2-5 0,-2 4-7 16,-12-6-23-16,10 3-6 0,-13-5-14 0,-2 2-16 15,1-3-17-15,-7 2-121 0,-9-4 69 16</inkml:trace>
  <inkml:trace contextRef="#ctx0" brushRef="#br0" timeOffset="35648.49">20561 6070 521 0,'-5'2'-19'0,"5"-2"7"15,0 0 12-15,0 0 9 0,-7 2 7 0,7-2 9 16,0 0-9-16,0 0-1 0,0 0 5 16,0 0-4-16,25-2 5 0,-14 2-6 0,4-2-1 15,3 2 5-15,5-2 1 0,11 2-7 16,11 0 1-16,0 0-4 0,10 0-1 0,14 2 3 16,-9 0-4-16,8 0-7 0,4-2 3 15,-1 4 0-15,0-3 3 0,1 1 0 0,-15 0-4 16,-2 0-12-16,0-2-10 0,2 2-15 15,0 0-14-15,-5 0-13 0,-1-1-14 16,-3 4-110-16,-2-4 63 0</inkml:trace>
  <inkml:trace contextRef="#ctx0" brushRef="#br0" timeOffset="36145.1">20432 6820 481 0,'0'0'-12'16,"0"0"9"-16,12-3 2 0,-2-1 3 16,-1 1 6-16,2 1 4 0,3-1 2 0,1-3 7 15,3 4 6-15,4-1-2 0,-4-2 5 16,10 2 1-16,-1 0-5 0,5-1-1 0,10-2-7 16,2-2 6-16,0 3-6 0,6-2 0 15,-1 2-1-15,1-1 0 0,2 3-1 0,3-1-11 16,14-4 1-16,1 2-19 0,1 1-14 15,3 1-20-15,-2-2-19 0,7 1-20 16,-4 3-114-16,0-2 68 0</inkml:trace>
  <inkml:trace contextRef="#ctx0" brushRef="#br0" timeOffset="37730.07">25580 5838 484 0,'-9'-7'-23'0,"8"6"7"0,-4-1 18 0,5 2 5 0,-6-6 6 15,6 4 11-15,0 2 4 16,-2-7-2-16,2 7 2 0,0-7-7 0,2 3 12 16,-2 4-8-16,6-7 2 0,-1 4-3 15,-2 1-1-15,6-2-5 0,2 3 1 0,-1-1 9 16,7 0-14-16,0 0-3 0,4 2-2 16,-1-2-2-16,7 2 1 0,3 0-3 0,4 0-2 15,8 4 4-15,4-2-1 0,-4 1-5 16,0 1 0-16,1-2 3 0,4 3-3 0,0-1 2 15,-4 1-4-15,8-3 3 16,-5 1 4-16,1 3 1 0,-4-3-6 0,4-1 3 16,-5 2-4-16,0 0 3 0,-5-3-2 15,-6 3-4-15,1-3 2 0,0-1 1 0,-4 2-1 16,2 0-9-16,2-2-6 0,-2 0-13 16,-1 2-13-16,0-1-9 0,-2-1-20 0,3 2-20 15,-5-2-106-15,0 2 67 0</inkml:trace>
  <inkml:trace contextRef="#ctx0" brushRef="#br0" timeOffset="38333.36">24796 6656 494 0,'13'-2'-31'0,"7"-1"7"0,-3 3 10 15,1-1 1-15,1-1 7 0,2 2 3 16,8-2 7-16,3 0 0 0,10 0 5 0,2 0 2 16,5 2 3-16,-4-2 6 0,4 2-8 15,-3 0 0-15,3 2 5 0,3-4 3 0,3 1-1 16,-1 1-2-16,2 0-3 0,18-2-2 15,-1 0-2-15,6 2 2 0,-4-2-5 0,5 2 0 16,4 4 6-16,-1-2-12 16,6-1 5-16,1 1 4 0,2 0-7 0,0 2-7 0,5 0-2 15,2 2-11-15,-3 0-14 0,3-3-9 16,-2 4-13-16,-3-1-14 0,1 0-83 16,-5-3 51-16</inkml:trace>
  <inkml:trace contextRef="#ctx0" brushRef="#br0" timeOffset="39595.42">25633 7066 368 0,'-22'20'-28'0,"-3"9"6"0,-6 5 9 16,-5 10 7-16,-5-2 1 0,-8 8 6 0,-9 11 1 15,-8 3 5-15,-2 2 1 0,0 2-1 16,-8 5 1-16,1 1-3 0,-5 3 7 15,-7-1 2-15,4 2-4 0,-1 0 0 0,2 1 3 16,0-5-1-16,4 1 4 0,1-3-4 16,3-7 0-16,7-1-1 0,2-3 8 0,15-13-13 15,3-5 6-15,2 3-2 0,2-5 2 16,6 0-6-16,3 0 1 0,9-12 1 0,4 1-5 16,-1-1-19-16,8-8-38 0,8-5-105 15,-1-2 54-15</inkml:trace>
  <inkml:trace contextRef="#ctx0" brushRef="#br0" timeOffset="40900.42">22069 9374 510 0,'4'-9'46'0,"2"0"5"16,-1 1 0-16,-4 3 1 0,6-1 4 15,-3 0 3-15,-2 2 5 0,0 1-3 0,5-1 11 16,-4 0-1-16,-1 0 3 0,5 1-5 15,-2 1 0-15,-5 2-7 0,3-4-4 0,2 2-10 16,-5 2-1-16,4-4-8 0,-4 4-5 16,0 0 0-16,0 0-7 0,0 0-1 0,6 12-4 15,-6-5-2-15,-2 6 1 0,-1 6-1 16,-2 4-5-16,-2 1 2 0,-3 10-1 16,2 0-1-16,-5 2-5 0,3-2 5 0,-4 3-2 15,2-3-9-15,4-2 4 0,-2-1 6 16,0-5-3-16,0 6-9 0,2-5-19 0,-1-7-24 15,1 5-24-15,2-6-26 0,0-3-35 16,1 0-39-16,2-3-311 0,-2-1 18 0</inkml:trace>
  <inkml:trace contextRef="#ctx0" brushRef="#br0" timeOffset="41372.9">22284 9269 1351 0,'5'-14'-9'0,"0"5"23"0,-3 2 10 16,-1-1-2-16,1 4 6 0,0-2 2 0,1 5 6 16,-3 1 0-16,4-8 6 0,-4 8 3 15,3-3-3-15,-3 3-2 0,1-4 0 0,-1 4-7 16,2-3 0-16,-2 3-7 0,0 0-1 15,0 0 1-15,10 7 1 0,-3-1-2 0,0 4-2 16,-1 4 5-16,2 2-2 16,1 4-2-16,1 2 0 0,0 8-2 0,0 4 0 15,3-2-4-15,-2 2 1 0,-5 1-4 16,3-7-1-16,-3-3 3 0,3 9-2 0,-6-6-5 16,4-6-1-16,-3-1 1 0,0 0 2 15,1-4-6-15,-2-1 3 0,-1-2 0 0,1-3-3 16,1 1 8-16,-1-1 9 0,-1-3 9 15,-1-1 5-15,1 1 10 0,3-4 11 0,-3-1 2 16,2-1-1-16,-4-2-6 0,11-5-3 0,-3-3 1 16,2-4-11-16,3-8-4 0,1-10-11 15,12-14 2-15,-1-5-12 0,2-6-13 0,5-5-12 16,0-3-7-16,11-14-23 16,-1 0-21-16,2-3-9 0,-10 20-7 0,2 5-10 15,-5 10-20-15,-4 3-17 0,-8 15-22 16,-4 5-29-16,-2 8-55 0,-5 2-369 0,2 4-97 15</inkml:trace>
  <inkml:trace contextRef="#ctx0" brushRef="#br0" timeOffset="42020.18">23133 9134 1526 0,'0'0'-80'0,"-5"-3"19"16,5 3 15-16,0 0 13 0,-2-4 9 0,2 4 12 15,0 0 10-15,-1-4 9 0,1 4 9 16,0 0-4-16,0 0 6 0,0 0-6 0,0 0-6 16,0 0 7-16,0 0-6 0,0 0-1 15,-9 8 2-15,6-1-4 0,2 5 4 0,-3 3 1 16,-3 1-2-16,4 10 5 0,-7 0-4 16,7 10 6-16,-6-2-4 0,3 1 3 15,-1 1 8-15,3-5-1 0,3-7-3 0,-2 3 10 16,1-1-1-16,4 0 5 0,-2-3-6 15,3 2 5-15,0 0 1 0,4 0-3 0,-3-5 4 16,0-1 5-16,5-3 5 0,-6 0-2 16,4-1 13-16,-1-6 0 0,3-1 5 0,-3-1-5 15,3-3 0-15,-1 0-4 0,2-6-5 16,3-4-3-16,4-1-4 0,2-9-4 0,4-9-5 16,4 0-4-16,3-12-5 15,-2-6-4-15,9-2-15 0,-7-4-13 0,7-2-17 16,-4 2-14-16,4 2-13 0,-5 5-19 15,0 6-15-15,-9 7-42 0,-4 5-27 0,-5 7-51 16,-1 6-337-16,-2 1-50 0</inkml:trace>
  <inkml:trace contextRef="#ctx0" brushRef="#br0" timeOffset="42245.52">23835 9254 1407 0,'5'-12'-38'0,"-3"6"8"0,1 3 17 15,-3-1 7-15,3-2-4 0,6 3 5 0,-3-3-2 16,5-1 5-16,2 0 2 0,0 2 0 16,2-1-1-16,7 1-7 0,-4-1-1 0,6 4-25 15,-4-2-19-15,3 3-23 0,1-1-22 16,-1 2-46-16,0 0-153 0,0 0 185 0</inkml:trace>
  <inkml:trace contextRef="#ctx0" brushRef="#br0" timeOffset="42716">24017 9236 820 0,'0'0'28'0,"-10"3"8"0,7-1-9 0,3-2 1 16,-9 3-10-16,9-3-2 0,-6 4 0 16,4 0 3-16,-3 1 1 0,2 3 4 0,-4 2-7 15,3 3 2-15,-2 2-4 0,-1 2 3 16,-1 3 1-16,0 3-3 0,-1 2 1 0,-1 7-5 16,0-2-2-16,0-2 8 0,5-4-16 15,-6 7 9-15,2-4-10 0,4-6 11 16,-4 2-11-16,3-3 7 0,-2 1-3 15,1-5 1-15,1 2 5 0,2-4-2 0,-3 1-5 16,4-5 5-16,-2-3-5 0,0 3 9 16,2-2-9-16,-2-2 8 0,1 1 11 0,-1-4 0 15,0 3-5-15,-2-5-9 0,1-1 8 16,6 0-5-16,-17-1 11 0,9-5-2 0,-2 6 2 16,-2-3 5-16,7-1 8 0,-5 2 2 0,0-1 7 15,5 1 11-15,0-2 3 0,-1 1 5 16,2 2 4-16,4 1 4 0,-9-4-6 0,9 4-6 15,0-3-2-15,0 3-7 0,4-6-6 16,3 2-5-16,3 0-6 0,3 3-1 16,2-3-1-16,3 1-13 0,8-3-14 15,0 5-13-15,2-3-16 0,6 2-10 0,10 0-15 16,0 2-20-16,2-1-27 0,-1-1-30 16,-8 2-30-16,-4 0-40 0,14 0-364 0,-14 0-61 15</inkml:trace>
  <inkml:trace contextRef="#ctx0" brushRef="#br0" timeOffset="43016.55">24671 9291 1461 0,'-2'-3'-47'0,"-2"-2"10"0,1 2 8 0,3 3 3 16,-1-5 2-16,-1 3 5 0,2 2 7 15,-9-3-9-15,9 3 2 0,0 0 11 0,-18 8 2 16,5-3 8-16,-2 5-3 0,-4 4 12 16,-4 4-5-16,-2 7 9 0,0-3 1 0,0 5 2 15,0 0 8-15,-1 1-3 0,3-1-3 16,5 2 1-16,-2 0-2 0,3-1-6 0,2 0 1 16,7-3-1-16,2-4-4 0,4-3 5 15,2 0-8-15,2-2 8 0,2 7-1 16,9-4-7-16,8 9-24 0,7-9-23 15,5 1-32-15,2-2-41 0,5-2-63 0,15-2-187 16,-11-1 124-16</inkml:trace>
  <inkml:trace contextRef="#ctx0" brushRef="#br0" timeOffset="44016.21">21729 11233 1055 0,'2'-5'17'0,"-2"-2"9"0,2 5 2 15,-2 2 0-15,0-7 1 0,0 2 1 0,0 5-4 16,2-6-4-16,-2 6-5 0,0 0 1 15,0 0 1-15,0 0 12 0,-9 16 20 0,7 0-3 16,-6 6 1-16,-2 12-3 0,0 3-1 16,-7 14-3-16,-3 2-3 0,4 2-1 0,-3-4-2 15,-3 2-4-15,2-1-3 0,-1 0-2 16,-3-3 1-16,4 0-5 0,0-1-2 16,0-1-3-16,3-10-1 0,2-3-2 0,0-2-2 15,0 0-10-15,5-5-30 0,5-4-32 16,-5-5-30-16,7-4-40 0,-2-3-28 0,3-2-87 15,0-4-185-15,2-3 61 0</inkml:trace>
  <inkml:trace contextRef="#ctx0" brushRef="#br0" timeOffset="44229.4">21597 11420 1132 0,'0'-12'5'0,"0"-4"12"15,2 5 3-15,0 1-1 0,-1 1 4 16,2 3 3-16,1-3 9 0,3 1-2 16,1 0-9-16,4-2-1 0,-1-1 3 0,3 2-5 15,9 0 2-15,1-2-7 0,7-1-2 16,6 1-2-16,2 0-4 0,2 3-11 0,1-3-14 16,3 4-21-16,-3 3-27 0,-9-1-34 15,-3 5-54-15,-3 0-222 0,-4-2 112 0</inkml:trace>
  <inkml:trace contextRef="#ctx0" brushRef="#br0" timeOffset="44454.97">21624 11735 997 0,'-10'5'21'0,"3"0"13"0,1-1 7 0,-1 0 1 15,3 0 0-15,3-2 0 0,1-2 3 16,-3 2 0-16,3-2-6 0,0 0-4 0,15 2-2 16,0-4-4-16,-1 0-10 0,9 0-14 15,7 0-29-15,-1-2-24 0,20 2-41 0,-2 1-30 16,3-3-94-16,2 4-119 0,-2 1 152 16</inkml:trace>
  <inkml:trace contextRef="#ctx0" brushRef="#br0" timeOffset="46281.44">22446 11711 983 0,'0'-7'22'0,"0"4"4"0,0 3 1 0,-1-10-2 16,1 8 11-16,0 2-13 0,0-8 8 16,0 8-2-16,-2-6 0 0,-1 5-4 0,3 1-2 15,-9-2-1-15,9 2 7 0,-12 2 3 16,-1 2 1-16,-2 1-3 0,0 5 13 0,-7 1 3 15,-8 4-1-15,3 2 3 0,1 2-3 16,-2 2-1-16,1-2 1 0,2 2-4 0,1 0-5 16,1-1 0-16,4-3-2 0,4-2-6 15,3-1 2-15,-1 2-6 0,5-1-2 16,1-1 4-16,2-3-6 0,0-2 0 0,3 1-4 16,2-3 0-16,2 4 1 0,7-4-4 15,-1-5-5-15,2 3-1 0,7-3-2 0,-2 0-6 16,3-6-4-16,6-1 7 0,-1-4-7 15,10-7 0-15,-3-2 2 0,2-7-1 0,-5 2-1 16,3-4 1-16,-3 1 0 0,-4 2 5 16,-5 1 2-16,-1 4 5 0,-2 6 3 0,-5 3-7 15,2 1 1-15,-7 1 1 0,2 1 1 16,-4 1 1-16,4 0-5 0,-2 0-3 0,-4 5 3 16,1-3-5-16,-2 4 1 15,0 0 0-15,0 0 1 0,0 0-1 0,-5 13 2 0,0-6 0 16,-2 5 2-16,6-3 2 0,-4 5 2 15,1 1-4-15,2-2 2 0,2 0-1 16,0 3 1-16,0-3-3 0,2 1 2 0,2 0 1 16,1 0-2-16,-4-3-1 0,8 4-2 15,-4-4 6-15,1-3-9 0,2 1 3 0,-2-2 1 16,2-1 0-16,1-2 1 0,2 0 1 16,-3-3 0-16,2-1-1 0,4-1-1 0,-2-3 2 15,3-4 1-15,-3-1 3 0,2-1-3 16,1-5 4-16,0-3 1 0,-3 2-5 0,1 0 3 15,-1 0-4-15,0 3 3 0,-7 0 0 16,2 3-5-16,-3 1 4 0,5-1-2 16,-6 5 0-16,-1-3 0 0,5 3-3 15,-4 1-2-15,-1 0-1 0,-1 0 4 0,-1 4-2 16,0 0-2-16,0 0 3 0,0 0-2 16,-13 12-1-16,8-3 3 0,2-2-1 0,-3 3 4 15,2 1-1-15,-3 0-3 0,3 3 1 0,4-3 0 16,-1 2 1-16,-2-1-2 0,6-3 3 15,-3 0-2-15,0 3 3 0,1-3-4 0,-1 1 2 16,7-2-2-16,-3 1 1 0,0-2 1 16,2 2-1-16,2-4-1 0,2-2-5 0,-3 4 0 15,1-4 0-15,4-1-2 0,-4 0 3 16,0-1-1-16,3 1-3 0,-1 0 7 16,-2-2-3-16,2 0-4 0,-5 0 6 15,-5 0 0-15,10 0-1 0,-3 2 2 0,-2-2-2 16,-5 0 4-16,8 2 0 0,-8-2-1 15,0 0 1-15,8 0 3 0,-8 0 0 0,7 0-2 16,-7 0 3-16,0 0-4 0,5 3 1 16,-5-3 3-16,0 0-4 0,7 0-3 0,-7 0 3 15,0 0 2-15,0 0-5 0,6 2 3 0,-6-2-1 16,0 0 2-16,0 0 0 0,0 0 1 16,0 0-2-16,2 1-3 0,-2-1 2 15,0 0 1-15,0 0 2 0,0 0 0 0,0 0-4 16,0 0 1-16,0 0 3 0,0 0-3 15,0 0 2-15,7 2 1 0,-7-2-5 16,0 0 3-16,0 0 6 0,0 0-4 0,0 0 6 16,0 0 2-16,0 0 4 0,0 0 0 15,0 0 6-15,0 0 0 0,0 0 4 0,0 0 0 16,0 0 3-16,0 0 0 0,0 0-6 16,6-5-2-16,-6 5 1 0,4-5-3 0,1 1 0 15,-4-1-4-15,1 1 1 0,3-3 0 16,-3 3-3-16,3-4-5 0,-2 1 2 0,2-1-2 15,-1 0-1-15,0 1 2 0,0-1-2 16,1 1 2-16,-2 0-3 0,-1-2 0 16,5 5-1-16,-5-4-1 0,0 0 1 0,0 3-2 15,2-2-1-15,-1 2 5 0,-3-1-7 16,2 1 4-16,-1 1 0 0,1-2 1 0,-2 3-2 16,5-2-2-16,-5 5 2 0,2-5 0 15,-2 1-2-15,2 0 8 0,-2 4-8 0,0 0 0 16,3-5 0-16,-3 5 2 0,1-4-3 15,-1 4 3-15,0-4-1 0,0 4 0 0,0 0-1 16,2-6 0-16,-2 6-2 0,0 0 3 16,0 0-2-16,5-3 2 0,-5 3-3 0,0 0-3 15,0 0 1-15,0 0 1 0,0 0-3 16,0 0 3-16,-8 11 1 0,5-3 3 16,-1-1-3-16,-3 2-2 0,6 1 3 0,-6 0 0 15,3-1 0-15,0 3 2 0,0-1-2 16,-1-1-4-16,3-1 0 0,-2 4 2 0,2 0-2 15,2-5 0-15,-2 5-1 0,0-1 3 16,2-3-4-16,0 2-1 0,4-2-3 0,-2 1 0 16,1-1-3-16,-2 0 2 0,3-3-5 15,1 2 1-15,-3 0 3 0,2-3-3 0,2 0-3 16,-1-1-2-16,1 0-5 0,3 1-3 16,-1-3-2-16,-3-2 1 0,7 0 4 0,-2 0 6 15,0 0-3-15,1-6 0 0,1 1-4 16,1 0 5-16,-1-4-1 0,1 0 3 15,1-5 6-15,-1-3-1 0,2 0 6 0,0-12-2 16,2 0 6-16,-3-2-4 0,1-2 5 16,-2 1 1-16,-5 0 4 0,4 3 4 0,-3 4 3 15,-1 4 0-15,-3 2 3 0,-2 2 4 16,4 0 0-16,-2 2-5 0,-4-1 0 0,1 3 0 16,3 2 3-16,-3-2-2 0,-2 6 0 15,2-5 4-15,1 5-2 0,-3-3-3 0,1 2 1 16,-1 1-1-16,0 1-4 0,2 1 1 15,-2 1 3-15,0 4-2 0,0-8-3 16,0 8-2-16,0-4-3 0,0 4 2 16,0 0 1-16,-6 12-2 0,-1-3 3 0,2 6 3 15,-4 6-3-15,1 3-3 0,-5 7 1 16,1 1 1-16,1 2 1 0,0-1 1 0,3-2-2 16,0-4-1-16,3-2-1 0,1-1 4 15,2 0-4-15,-2-1-1 0,2-2 2 0,0-2-2 16,2 0-12-16,-3 0-18 0,3-4-25 0,3-1-21 15,-1 0-27-15,0-1-27 0,2-1-23 16,5 1-76-16,1-1-254 0,3-1 9 0</inkml:trace>
  <inkml:trace contextRef="#ctx0" brushRef="#br0" timeOffset="46510.15">23631 11804 1437 0,'-3'-11'26'0,"-1"0"8"0,1-1 0 15,3 5 1-15,0 1 7 0,0-2 1 0,0 4-3 16,0-3-5-16,3 2-4 0,1-1-2 16,1-2 0-16,3 0-6 0,0 1-5 0,4 2-14 15,3-5-22-15,2 4-18 0,0-2-27 16,1 3-16-16,2 0-18 0,0-3-24 0,4 0-28 15,-6 3-292-15,7-1 49 0</inkml:trace>
  <inkml:trace contextRef="#ctx0" brushRef="#br0" timeOffset="46795.93">23835 11474 1145 0,'-3'-5'-34'0,"-1"2"24"15,-1 1 5-15,5 2 16 0,-6-4 2 0,2 2 6 16,4 2-2-16,-8 0 6 0,8 0 0 16,-13 4 2-16,4 0 6 0,-3 6 9 15,1 2 10-15,-6 6 3 0,-1 8-2 16,-4 2-3-16,4 7-3 0,-3-2 5 0,0 11-9 16,2-9 0-16,2 3 0 0,1 1-2 0,1-2 1 15,2 1-5-15,1-2 0 0,2-1-6 16,3 2-1-16,0-5-7 0,6-6 1 0,1 0 1 15,0 1-8-15,1-5-3 0,8-1-7 16,1 0-28-16,0-4-38 0,10-3-38 0,-2-5-42 16,6 0-46-16,4-3-327 0,0-8-19 15</inkml:trace>
  <inkml:trace contextRef="#ctx0" brushRef="#br0" timeOffset="47463.96">25026 11490 1284 0,'2'-8'-89'16,"-2"3"14"-16,2 0 14 0,-2-1 10 0,0-2 19 16,-2 3 18-16,2 0 6 0,0 1 10 15,-2-2 11-15,2 1 0 0,0 5 1 0,-3-7 10 16,2 3 3-16,1 4 2 0,-4-5 7 15,-3 0-10-15,6 4 9 0,1 1 0 16,-15 0 1-16,6 0-6 0,-2 0 0 0,-1 3 8 16,-7 3 5-16,3 2 4 0,-6 2 2 15,4 3-2-15,-4-2 1 0,-5 8-7 16,4 0-1-16,4 0 4 0,3-2-6 0,1-2-4 16,5 2 1-16,-4-2-6 0,8 0-4 0,2 0-3 15,1 0 2-15,3 1-5 0,3-1-7 16,4 0-4-16,-2 0-17 0,4 0-11 0,4 0-11 15,-3-1-8-15,0-5-5 0,1 0 3 16,1-1-2-16,0-3 5 0,-2 1 6 0,-4-2 2 16,5 0 2-16,-5-2 3 0,0 2 7 15,-2-4 4-15,0 3-6 0,-4-3 8 16,5 2-3-16,-5-2 4 0,0 0 9 16,-15 8 5-16,5-5 3 0,-3 3 12 0,-4 0-3 15,-4 3 5-15,2-1 8 0,-3 0 2 16,-2 1 13-16,6 0-5 0,-2-2 0 0,2 4 0 15,4-4-1-15,1 5 1 0,1-2-7 16,0 2 0-16,6-3-6 0,1 4-4 0,1-1-1 16,4 2-1-16,7 1-2 0,1-1-9 15,7 4-23-15,10 5-14 0,4 0-31 0,5-2-14 16,4-1-26-16,5 1-26 0,-1-5-28 0,11 2-92 16,-13-6-161-16,4-2 83 15</inkml:trace>
  <inkml:trace contextRef="#ctx0" brushRef="#br0" timeOffset="47704.12">25259 11816 1154 0,'-9'-12'-6'0,"6"5"18"16,-4-1 14-16,4 4 8 0,2 1 3 15,1 3-3-15,-2-4-2 0,2 4-5 0,0 0 6 16,0 0-7-16,0 0-2 0,0 0-5 15,0 0 5-15,13 15 2 0,-10-5-4 0,8 5-1 16,0 1-7-16,1 2 0 0,9 4-1 16,3 2-2-16,-2 4-3 0,6-2 2 15,-1-1-10-15,6 8-27 0,-6-11-31 16,3 1-33-16,0-2-47 0,-1-3-104 0,-6-2-119 16,-4-5 127-16</inkml:trace>
  <inkml:trace contextRef="#ctx0" brushRef="#br0" timeOffset="47938.04">25559 11827 993 0,'-15'-2'-12'16,"2"-2"15"-16,0 2 6 0,-2 4 3 0,0-2 5 15,-7 4 7-15,4 3-2 0,-7 3 10 16,-7 7 2-16,-2 2 1 0,-4 1 1 0,-4 10-8 15,1-1 10-15,1 1-7 0,2 4-5 16,2 2-1-16,3-2-7 0,7-2 1 0,6 0-1 16,0-2-19-16,8-1-29 0,-1-3-35 15,8-6-48-15,2-2-75 0,1-4-156 0,7-1 141 16</inkml:trace>
  <inkml:trace contextRef="#ctx0" brushRef="#br0" timeOffset="49227.04">25964 11884 874 0,'0'0'-40'0,"0"-6"16"0,0 6 9 16,0 0 15-16,0 0 12 0,0 0 10 15,0 0 6-15,0 0 9 0,-5-4 0 16,5 4 6-16,0 0-8 0,0 0-5 16,0 0-1-16,-5 0-2 0,5 0 6 0,0 0 2 15,-20 2-6-15,12 0 3 0,-4 0-2 16,-1 2 3-16,-1 1-1 0,-6 2 4 0,5 0 0 15,-5 4 2-15,1 1 3 0,-2-2-3 16,2 2 1-16,-9 7 0 0,6-1-3 0,3 2-3 16,5-6 1-16,-4 4-3 0,4-4-4 0,1 6-5 15,3-4 6-15,0 0-3 0,3 0-2 16,0 2 0-16,4 0-7 0,0-4 0 0,3-1-2 16,3 0-1-16,0 0-3 0,8 1-2 15,0-2 2-15,3-2-6 0,5 1 5 0,5-1-6 16,-2-2-4-16,6-1-8 15,-1-3-2-15,3-2-10 0,-2-2 8 0,4-4-4 16,8-4-9-16,0 0 0 0,-1-3 8 16,-1-5-10-16,0 1 8 0,4-12-4 0,-6 4 1 15,-5 4 3-15,9-11 2 0,-8 6 3 16,-5 1 2-16,-2 0 1 0,-6 9-1 0,-3-1 7 16,-4 5-8-16,-2-1 6 0,-4 5-4 15,3-2 8-15,-7 2-4 0,-1 3 4 0,-1-1 2 16,0 1 1-16,0 3-2 0,-8-5 1 15,1 5 2-15,7 0 2 0,-18 7 0 0,8 0-1 16,-5 2 5-16,0 3-4 0,-2 4 8 16,3 2-2-16,-4 10-3 0,6-6-1 15,-1-1-4-15,8 2 4 0,-2-1-2 0,5-1-2 16,0 0-2-16,4 1 1 0,0-2-26 16,7 1-36-16,1-1-40 0,-2-4-39 0,9 0-119 15,3 0-88-15,0-5 136 0</inkml:trace>
  <inkml:trace contextRef="#ctx0" brushRef="#br0" timeOffset="49459.78">26680 11985 1045 0,'0'-5'26'0,"0"5"-3"0,-2-3 2 16,2 3-4-16,0 0-5 0,0 0-5 0,-7 12 16 15,3-2-3-15,2 3-4 0,-2 5-1 16,-3 5 2-16,4 2 1 0,-4 11-7 0,1 5 1 16,-1-3 4-16,3 1-8 0,-2 2 3 0,-1 0-4 15,6-3-6-15,-6 0-8 0,3-8-38 16,0-4-20-16,0-1-32 0,-1-1-51 0,3-5-214 16,2-4 128-16</inkml:trace>
  <inkml:trace contextRef="#ctx0" brushRef="#br0" timeOffset="49763.57">26850 11921 1019 0,'-2'-11'7'0,"-1"1"5"0,3 4 13 0,0-1 4 0,0 2-3 16,0 1 7-16,0-1 4 0,3 0-6 15,-3 5 4-15,5-4-13 0,2 2 0 0,0 1 1 16,1 1-6-16,2 1 2 0,1 1-11 16,1 2 8-16,5 2-9 0,-2 2 3 15,2 2 5-15,0 0-11 0,-4 7 8 0,-1 0-12 16,-2 4-2-16,-2 0 7 0,-1 4-1 16,-3-3 6-16,-2 4-3 0,-4-2 0 0,1 1-1 15,-4 0-6-15,-3-2 2 16,-3 0-7-16,-4 3-13 0,-6-4-26 0,2-4-18 0,-4 3-29 15,3-6-36-15,3-8-255 0,2-1 107 16</inkml:trace>
  <inkml:trace contextRef="#ctx0" brushRef="#br0" timeOffset="49962.75">27135 11923 1118 0,'4'-11'30'0,"3"2"3"0,-4 2 10 16,7 0-5-16,-5 2-4 0,6-1-8 0,1 1 2 16,5-2-5-16,7 0-3 0,1 1 5 15,2-1-8-15,2 3-7 0,10-4-18 0,1 1-30 16,-3-1-31-16,-6 3-36 0,5-3-36 16,-5 0-228-16,-6 3 118 0</inkml:trace>
  <inkml:trace contextRef="#ctx0" brushRef="#br0" timeOffset="50223.39">27448 11508 965 0,'-5'-2'1'0,"2"-1"9"0,3 3 7 16,-7-2 3-16,7 2-1 0,0 0 2 15,0 0 6-15,-10 2 16 0,3 5 9 0,1 2 13 16,-3 4-4-16,-1 6-1 0,-5 11-2 15,-1 0-4-15,-1 5-5 0,0 0-4 0,0 3-9 16,-4 9 3-16,2 1-7 0,4-12 0 16,2 3-8-16,-2 0-1 0,0 0-4 15,5-1-5-15,-4-2-15 0,6-2-28 16,2-6-17-16,2-8-38 0,-3-1-26 0,6-6-35 16,-1 3-47-16,2-5-209 0,2-3 87 15</inkml:trace>
  <inkml:trace contextRef="#ctx0" brushRef="#br0" timeOffset="50389.21">27416 12018 1058 0,'19'-17'-37'0,"-4"1"14"16,-5 8 2-16,-2-1 0 0,1 3 6 0,-5-1 5 15,3 4 8-15,-3-1-5 0,0 2 6 16,-4 2-1-16,0 0 10 0,4 9 5 0,-4 1 1 16,-2 5-1-16,0 8 1 0,-2 0 0 15,-5 17-8-15,3-5 0 0,2 3 12 16,-4-1-14-16,3-8-28 0,0-3-27 0,0-2-35 15,-2 1-69-15,5-6-88 0,2-4 237 16</inkml:trace>
  <inkml:trace contextRef="#ctx0" brushRef="#br0" timeOffset="50919.2">28036 11886 778 0,'0'0'44'16,"-7"0"10"-16,7 0-12 0,0 0-3 0,-6 3-11 16,1 0 5-16,5-3 13 0,-14 3 4 15,8 0-3-15,-9 1-3 0,-2 4 2 16,0 0 3-16,-1 3-3 0,-5 1 2 0,-3 4-5 16,1-3-5-16,2 6-2 0,2-3-6 15,-2 4 0-15,4-4 0 0,4 2-10 0,1 3 5 16,3-1-5-16,1-3-3 0,1-1-2 15,3-1-4-15,2 1 4 0,4 0-5 0,0-3 1 16,4 0-3-16,0-1 0 0,5 1-4 16,3-2-5-16,6 0 2 0,2-1 3 0,1-2-11 15,2-5-4-15,-2-4-11 0,1-1-13 16,0-4 0-16,8-9 3 0,-3-3 4 16,1-4 0-16,-3-5-1 0,2-1 3 15,-2 0 12-15,0-3-4 0,-2 6 5 0,0-2-6 16,-6 2 8-16,-5 5 3 0,-3 3-10 15,-3 2 2-15,-1 1-5 0,-3 2-8 0,-2 0-14 16,-5 1-11-16,1-4-16 0,0 6-12 16,-2-1-23-16,-1-1-51 0,1 2-130 0,-2 4 197 15</inkml:trace>
  <inkml:trace contextRef="#ctx0" brushRef="#br0" timeOffset="51462.51">28334 11892 774 0,'3'-5'24'0,"-3"5"20"15,7-3 10-15,-5 1 8 16,-2 2 11-16,4-4 9 0,-4 4 4 0,7-4 4 16,-7 4-2-16,4-1-5 0,-4 1-11 15,4-2-8-15,-4 2-6 0,0 0-7 0,0 0-5 16,0 0-4-16,0 9-4 0,0-3-5 16,-4 3-3-16,0 4-2 0,-3 2-1 0,-1 6-5 15,0 0-2-15,-5 12 1 0,4-8-2 16,4 0-5-16,-5 0 0 0,5-4-1 0,0 2 4 15,1-1-7-15,0-6-1 0,2 3 3 16,-5-3-3-16,7-3-2 0,-1-4-1 0,1 1 1 16,1-3-2-16,-1-2 5 0,7 0-2 15,-1-5-3-15,3 0-1 0,3-7 2 16,3 1-3-16,3-8 0 0,8-5-1 0,1-1 0 16,0-4-2-16,13-6 0 0,-1 0 0 15,-6 8-2-15,1-4 5 0,-1 4-3 0,-1 4 0 16,-5 1-1-16,-6 3 1 0,-4 6-2 15,-5-1 0-15,1 4 3 0,-5 0-5 0,3-2 1 16,-3 5 0-16,-2 2 0 0,3 2-1 16,-3 3 3-16,3 4-2 0,-6 3-1 0,2 6 4 15,-5 5-5-15,2 15-12 0,-2 8-21 16,-2 2-29-16,-6 8-48 0,-1 3-50 0,-2-1-93 16,-1 1-254-16,1-1-16 0</inkml:trace>
  <inkml:trace contextRef="#ctx0" brushRef="#br0" timeOffset="52168.67">22872 13075 1405 0,'9'-15'-21'0,"-3"3"17"0,-4 0 12 16,5 4 13-16,-5 3-1 0,-1-1 3 0,2 2-3 15,1 1-5-15,-4 2 2 0,0 1-5 16,0 0 1-16,0 0-5 0,0 0 8 0,-7 21 6 16,2 1 2-16,-6 14-3 0,-3 6-1 0,-6 11 2 15,2 2-6-15,-1-4 0 0,-1 4-1 16,2 0-1-16,-1-4 0 0,3 1-4 0,-4 0-2 15,-1-4-5-15,7-9-12 0,-1 0-19 16,-2-1-38-16,2-4-30 0,3-4-36 16,2-5-67-16,1-7-219 0,5-5 72 15</inkml:trace>
  <inkml:trace contextRef="#ctx0" brushRef="#br0" timeOffset="52812.09">22908 12969 1067 0,'11'-28'-46'16,"-4"6"4"-16,1 3 25 0,-3 3 17 0,0 0 11 16,3 1 14-16,-1-1 6 0,-3 4 15 15,2-1-5-15,4 1-7 0,-1-1 8 16,4 1-4-16,2 3-7 0,-1-2 1 0,2 4-1 16,6 0-6-16,-4 4-1 0,6 3 0 15,-6 1-3-15,10 6 4 0,-4 1-10 0,4 8 6 16,-3 2-8-16,-1 3 0 0,-6 6-6 15,-3 1 0-15,-5-1 1 0,-3-4 1 0,-5 6 2 16,-2-1-3-16,-2 1-1 0,-5 7 1 16,2-2-6-16,-8-2-1 0,3 0 9 0,-3-7-6 15,0-4 0-15,0-5 1 0,1 1 1 16,-3-1-4-16,2-3 1 0,1-2-3 0,-1-3 6 16,3-1 4-16,0-3 0 15,2 2-1-15,-1-3-2 0,3 0-2 0,-3 0 1 0,3-1 8 16,2 0-9-16,-3 4 0 0,6-6-4 15,-4 3 0-15,-2 4-2 0,4-4 4 16,-4 7-6-16,3-1 4 0,-2 3 0 0,-1 1-2 16,1 3 2-16,2 2-3 0,0 0 2 15,0 1-3-15,4 1 4 0,-5 0 2 0,7 1-3 16,1-1 0-16,1 6-1 0,4-2 2 16,2 6-1-16,5 0 4 0,2-3-12 0,1-4-2 15,9 0-3-15,-5-1 0 0,6-4-4 16,3-4-8-16,0-7-6 0,5 2-10 0,-2-5-4 15,-5-2 1-15,2-2-6 16,9-6 2-16,0 1 5 0,-2-4 9 0,0-3 1 16,-7-3 13-16,-1-1 0 0,-5-4 16 15,-3 1 8-15,-4 1 4 0,-6 4 15 0,1 1-6 16,-4 0-2-16,-6 3 0 0,2 3 6 16,-3 0-6-16,-2 0 0 0,-5 4-1 0,2 0 1 15,-4 1 3-15,7 2 1 0,-19 2 18 16,9 2-9-16,-5 1-2 0,2 6 2 0,-3-1-9 15,1 3 4-15,1 3 1 0,1 0-4 16,2-2-4-16,7 1-6 0,-3 1 3 0,5-4-7 16,4 2-15-16,5 1-18 0,-3-1-37 15,11 0-35-15,2-1-52 0,4-1-288 0,2-3 52 16</inkml:trace>
  <inkml:trace contextRef="#ctx0" brushRef="#br0" timeOffset="53572.21">24216 13467 1167 0,'-2'-11'-6'0,"-1"3"5"15,1 0-3-15,-1 2 16 0,-2-1 6 16,-2 4-1-16,4-3 0 0,-6 0 7 0,3 3 2 16,-4-2 6-16,-3 3 1 15,1 1 1-15,-3 1 2 0,-2 3-4 0,-3 2 5 0,5 2 0 16,-3 1-9-16,-3 4 1 0,7 2 2 15,-3-1-2-15,5 3-3 0,-1 0-6 16,0 2-2-16,4-4-3 0,6 0-2 0,1 1-7 16,2 0-19-16,2-4-17 0,1 4-9 15,6-2-20-15,-1-1-16 0,3-2-6 0,-1-3-11 16,2-3-3-16,3-2 1 0,0-2 10 16,2-2 9-16,0-3 10 0,1-6 12 0,2 0 19 15,-1-2 3-15,-3-2 8 0,3 1 11 16,-4 1 12-16,-2 4 0 0,-3-3 11 0,-2 6-5 15,1-1 3-15,-5 2 1 16,2 1 3-16,-1 0-8 0,-3 3 5 0,-2 1 19 16,0 0 12-16,0 0-3 0,-11 14 15 15,5 0 2-15,-3 4 10 0,-3 4 7 0,-1 12-1 16,3 1-1-16,-3 6-2 0,-4 11-9 16,1 2-4-16,-1 3-3 0,-5-5-8 0,2 2 3 15,3 1-10-15,0 0 1 0,-1-6-3 16,-4-1-6-16,8-11-1 0,-5 3 0 0,0-6-5 15,3-4-6-15,-4 0 3 0,1-5-5 16,-2 1 1-16,4-9-2 0,2-6 1 0,3-1-3 16,4-6-3-16,-2 1 1 0,1-7 0 0,9 2-9 15,-13-12-6-15,10-6-13 0,0-3-11 16,3-6-8-16,6-12-4 0,4 0 7 16,5 1-12-16,9-6-2 0,-8 9-16 15,8 1 5-15,-1 1 8 0,9-3 7 0,-5 8-3 16,1 1 11-16,9-5 4 0,-9 6 8 15,2 1 2-15,2-2 13 0,3-4 7 0,-3 4 6 16,8-1-3-16,-8 3-1 0,8-5 2 16,-7 7 1-16,2 1 13 0,1 1 4 0,0 0 3 15,-4 6-3-15,-3 1 9 0,-4 1-6 16,-4 6-14-16,-6-1 1 0,-1 3 10 0,-1 0-8 16,-3 2 0-16,-2-1-8 0,3 1 6 15,-7 1-1-15,5 2-6 0,-9 0 7 0,10 5-6 16,-5 1 0-16,-3 5 0 0,-1 3-1 15,-1 0 2-15,0 4 3 0,-1 5-7 16,-6-1 2-16,0 4 3 0,-3 6-2 0,2 0 0 16,-1-5 1-16,-3 3-9 0,4-5-16 15,0-3-26-15,-4-1-31 0,9-3-38 0,-4-3-73 16,4-4-222-16,0-3 80 0</inkml:trace>
  <inkml:trace contextRef="#ctx0" brushRef="#br0" timeOffset="53729.21">24851 13180 1064 0,'0'-8'12'0,"-2"0"-2"0,2 1 1 16,0 3 4-16,0-1-15 0,0 5-2 16,-1-5-17-16,1 5-13 0,0 0-34 0,0 0-47 15,0 16-187-15,3-9 184 0</inkml:trace>
  <inkml:trace contextRef="#ctx0" brushRef="#br0" timeOffset="54075.27">25010 13438 825 0,'0'0'11'0,"-12"2"4"15,12-2 4-15,-8 5-7 0,4-5 14 0,0 1-12 16,-3 1 14-16,-1 2-5 0,-1-2 8 15,4 0 2-15,-8 1-3 0,4 1 9 0,1 0-6 16,0-3-1-16,-1 3-7 0,3 1 4 16,-3 0-3-16,3 1-3 0,0-2-2 0,2 3-1 15,-3 0-4-15,3 3-1 0,3-2-3 16,-2 2 5-16,1-3-7 0,0 6 6 0,2 2-1 16,0 0-6-16,0 4-5 15,2 0 7-15,0 2-6 0,2 1 2 0,-4-3-1 0,4 2-2 16,-1-1 1-16,-3 1 3 0,2-2-3 15,0 0-1-15,-1-6 2 0,-1 2-2 16,0-2-1-16,0 0-3 0,3-3-2 0,-3 0 3 16,-3 0-6-16,3-7 2 0,-3 3-16 15,-2-3-11-15,1-3-12 0,4 0-18 0,-16-3-38 16,7-5-50-16,1-2-223 0,1-5 115 16</inkml:trace>
  <inkml:trace contextRef="#ctx0" brushRef="#br0" timeOffset="54270.55">25001 13486 1074 0,'4'-4'22'0,"1"-1"-6"0,-4-2 15 16,8 2 2-16,-6 1-5 0,6 1-4 16,-1-3-7-16,3-1 2 0,1 2-1 0,3 1-4 15,4 1-2-15,2-1-10 0,3 2-5 16,-1 0-8-16,8 2-29 0,-2 0-26 0,15 2-29 15,1 2-52-15,-3-1-176 0,-9-3 162 16</inkml:trace>
  <inkml:trace contextRef="#ctx0" brushRef="#br0" timeOffset="55552.48">25351 13193 1021 0,'-7'-8'63'16,"4"0"6"-16,-2 5 5 0,3 1-4 0,0-2 2 15,2 4 1-15,-1-4-3 0,1 4-6 16,-2-3-8-16,2 3-5 0,0 0 0 0,0 0-1 16,-12 9-1-16,9 3 3 0,-6 4-2 15,1 5 1-15,0 2-6 0,-5 7-1 16,1 5-2-16,-2-1-6 0,1 0 1 0,1 3-1 15,4 1-6-15,-2 0 1 0,-1-1-5 16,0 1 0-16,5-3-4 0,-1-2-3 0,5-5 0 16,2 1-3-16,0-6-1 0,0 0-3 15,2 0 0-15,5 0-1 0,1-2-6 0,1-2-13 16,4-4-9-16,2 0-10 0,-3-6 0 16,2 0-5-16,1-6-1 0,2-2 6 0,4-4 0 15,0-7-1-15,-1-1 0 0,8-12-5 16,-3 1 7-16,-1-4 7 0,-6 1 1 0,-3 4 3 15,-3 3 0-15,0 4 6 16,-4-1-2-16,0 3 6 0,-2-1-3 0,-2 4 5 16,0 0 2-16,1 0-2 0,-3 4 2 15,1 0-5-15,-2 1 5 0,-1 1 1 0,0 3 7 16,0 0-1-16,0 0-5 0,0 0 7 16,0 0-2-16,0 0 4 0,-16 8 0 0,13-2 1 15,-1 1-2-15,-1 0 2 0,5 0-2 0,-1 0 2 16,1 1-4-16,0 2-2 0,1-3 6 15,2 0-4-15,3 1 0 0,-2 0-4 0,0-2 3 16,3-1 0-16,1-1-2 0,-1-3-1 16,3 1 2-16,-4-2-3 0,7-2 3 0,-1-3-4 15,2-4 2-15,-1-7-2 0,7-9-3 16,-3-2 4-16,-2-5-3 0,1-3-3 0,-2-3 0 16,6-12 1-16,-2 0-1 15,-1 4 4-15,-4 9 0 0,-1 4-4 0,-3 4 4 16,-3 6-5-16,-2 7 3 0,1 2 1 15,-4 1 2-15,-1 1-4 0,2-1 1 0,-2 4-1 16,0 3 0-16,0-3 5 0,0 5-4 16,-2-2-3-16,1 3 3 0,1 3-4 0,-5-2 5 15,5 2-2-15,0 0 1 0,-7 7-2 0,4 1 0 16,3 0 6-16,3 1-6 0,-2 4 3 16,1 0 1-16,2 2-8 0,2 0 6 0,3 1-8 15,2 2-5-15,-1-2-1 16,0-1 2-16,3 2-7 0,1-4 3 0,-1 2 3 0,2-2-1 15,-3 1 2-15,1-3 3 16,-2 3 0-16,-1-1-3 0,-2-2 12 0,3 1-5 16,-2 1-5-16,-4 1 4 0,5 2 4 15,-7 0-3-15,1 2 2 0,1 0 1 0,-2 3-1 16,-3 0-2-16,0 0 2 0,-1-1 7 16,-1 2-10-16,2 3 5 0,-5-2 2 0,1 2-3 15,3 0 0-15,-4-1 4 0,1 0 0 16,1-3-2-16,0 0 0 0,1-2 6 0,-1 0-4 15,-1-4-4-15,2 0 4 0,2-2 0 0,0 0-4 16,-2-3 4-16,2 0-1 16,0-1 7-16,0-4-4 0,2 3-2 0,0-4 0 15,5 0-3-15,-2 0 5 0,5-3 1 16,-5-2 3-16,5-1-5 0,4-4 3 0,0-1-4 16,-1-5 0-16,10-10 0 0,-2-5 1 15,0-7 7-15,4-5-5 0,-2-7 1 0,0-1-3 16,2 1 2-16,-8 8 0 0,0 3-1 15,0 1-3-15,-2 4 2 0,-2 3-2 0,-5 6-2 16,0 3 6-16,-2 0-2 0,0 2-3 16,-4 3 1-16,3-1 2 0,-3 3-4 0,0-1 3 15,0 5 1-15,0-1 2 0,-2-1-3 16,2 3 0-16,0-1 1 0,-2 3 2 16,0-2 1-16,3 2-1 0,-3 4-4 0,0 0 2 15,0-6-1-15,0 6 0 0,0 0 0 16,0 0 0-16,0 0 2 0,10 14 1 0,-8-7-2 15,4 1 1-15,1 4 2 0,-3-3-2 16,4 4 3-16,-1 0-5 0,3 0 3 0,-2 3-3 16,-1 0 1-16,1 2 0 0,-1-2-1 15,-1 2 0-15,1-2 3 0,-4 2 3 0,4 1-3 16,-3-1 1-16,-3 0 0 0,4 2 1 16,-5-1-4-16,2 3 1 0,1-3 5 0,-6 3 0 15,1-2 2-15,0 1-8 16,-2-2-2-16,2 3 8 0,-7-1-1 0,3 0-2 15,-3-2 7-15,-1 2-7 0,0-5-3 16,-5 2-2-16,-5-3-25 0,5-2-18 0,-9-2-33 16,3-3-37-16,-4 0-47 0,3-6-91 15,2-2-211-15,1-5 30 0</inkml:trace>
  <inkml:trace contextRef="#ctx0" brushRef="#br0" timeOffset="55886.59">26917 14247 1416 0,'-9'-5'34'0,"6"-1"1"0,-2 4-11 15,1-2-1-15,1 3 0 0,3 1-23 16,-1-7-31-16,1 7-50 0,-2-3-47 0,2 3-115 15,0 0-122-15,0 0 122 0</inkml:trace>
</inkml:ink>
</file>

<file path=ppt/ink/ink1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5:07.562"/>
    </inkml:context>
    <inkml:brush xml:id="br0">
      <inkml:brushProperty name="width" value="0.05292" units="cm"/>
      <inkml:brushProperty name="height" value="0.05292" units="cm"/>
      <inkml:brushProperty name="color" value="#FF0000"/>
    </inkml:brush>
  </inkml:definitions>
  <inkml:trace contextRef="#ctx0" brushRef="#br0">7870 5412 300 0,'0'0'43'0,"0"0"29"0,0 0-34 0,5 0-9 15,-5 0 5-15,0 0-15 0,0 0 9 16,0 0-3-16,0 0 0 0,0 0-1 0,0 0 2 16,17-3 3-16,-14 3-6 0,-3 0 1 15,13-2-12-15,-4 0 5 0,1 2-2 0,0-2 1 16,3 1-4-16,4-1-7 16,5 2 6-16,-2-3 5 0,3 2-3 0,7 1-1 0,1-2 3 15,0 0-2-15,14 0-1 16,-6 2-6-16,8 0 4 0,1-2 2 0,2 2-4 15,2 0 3-15,5-2-5 0,0 0 14 16,1 0-15-16,14 1 8 0,0-2 4 0,-3 1-9 16,0 1 5-16,2-3 3 0,2 2-7 15,-1-1 9-15,2 0-8 0,-1 1 5 0,2-1 8 16,1 3-10-16,2-4-2 0,-1 2 8 16,5 0-12-16,-2 2-3 0,4-2 1 0,-2 1 5 15,-2-1-3-15,-3 2 0 16,1-3 1-16,2 3-5 0,-3-1-5 0,-1 1 5 0,-3 0-7 15,1 0-13-15,-5-2-18 16,-15 2-22-16,1 0-32 0,-3-2-42 0,0 2-172 16,-7-2 180-16</inkml:trace>
  <inkml:trace contextRef="#ctx0" brushRef="#br0" timeOffset="1757.82">6025 6633 772 0,'0'0'-18'0,"0"0"8"16,0 0 8-16,-5 2 1 0,5-2 4 16,0 0 4-16,0 0 10 0,0 0 3 0,-5 3 8 15,5-3-2-15,0 0-1 0,0 0 6 16,0 0 3-16,0 0-4 0,0 0-1 0,22-1 4 16,-14 1 3-16,2 0 1 0,0-2-3 15,3 2-3-15,1 0-1 0,4 0 5 16,4-2-5-16,0 2 1 0,1 0-3 0,2 0 0 15,4 0-3-15,3 2 3 0,-1-4-7 16,6 4-1-16,6-2-2 0,3-2-3 16,5 4 2-16,-1-2-4 0,2 0 2 0,3 2-6 15,6-2 0-15,12-2 0 0,3 4 6 16,-3-2-10-16,2 0 2 0,4-4-2 0,-4 4 4 16,3-2-2-16,-2 2-1 0,-1 2-2 15,-2-2-2-15,-4 0 2 0,-12-2-5 0,-2 4 2 16,0-2-2-16,-5 0 6 0,-6 0-8 0,-8 0 6 15,-7 0-2-15,1 2 2 0,-5-2 2 16,-2-2-2-16,-1 2-8 0,-2 0 3 0,-3 0 2 16,-1 0 7-16,-4 0-6 15,1 0 10-15,1-2-1 0,-4 2 6 0,0 0-1 16,-4 0-3-16,3 0 7 0,-9 0-1 16,17-2 0-16,-14 2 0 0,-3 0 2 0,12-1-3 15,-12 1-5-15,8 1 2 0,-8-1-2 16,5-1-1-16,-5 1 0 0,0 0-1 0,12 0-9 15,-12 0 10-15,0 0-14 0,5 0-4 16,-5 0-19-16,0 0-28 0,0 0-30 0,11 0-33 16,-11 0-59-16,9 1-305 0,-9-1 13 15</inkml:trace>
  <inkml:trace contextRef="#ctx0" brushRef="#br0" timeOffset="3899.42">22662 5473 1247 0,'5'2'-49'0,"-5"-2"3"0,0 0 12 0,0 0 4 0,0 0 5 15,8-2 9-15,-8 2 20 0,10-2-2 16,-10 2-4-16,15 0 15 0,-4-1-9 0,0 1 16 16,-1 0-12-16,5-3 4 15,0 3 6-15,2-2-8 0,-4 2 0 0,7-1 3 16,2-1-6-16,2 0 2 0,4-2-4 15,0 2-2-15,6 2-3 0,12-3 4 0,6-2 0 16,14 0-4-16,2 1-18 0,0 0-13 16,8 2-12-16,-3 1-11 0,1-1-14 0,-3 4-16 15,-2 1-19-15,-14-3-166 0,-3 3 212 16</inkml:trace>
  <inkml:trace contextRef="#ctx0" brushRef="#br0" timeOffset="4416.42">21447 6533 703 0,'0'0'-24'0,"0"0"14"0,-5 2 3 0,5-2 20 16,0 0 4-16,-5 2 4 0,5-2 5 15,0 0 2-15,0 0 8 0,0 0 3 0,23-2-3 16,-13 0 4-16,5 0 10 16,7-1-9-16,0 1 1 0,8 1 0 0,1 0-12 15,13-1 0-15,3 0 4 0,1 1-1 0,4-1-7 16,3 4-5-16,2-1 2 0,13-1-11 15,0-1-3-15,-11 2 2 0,13-1 3 0,-4-1-4 16,8 2 3-16,-5-1-15 0,3 2 2 16,1 1-6-16,3 3-14 0,-2-2-12 0,-1 0-8 15,0-1-19-15,5 6-17 0,1 0-26 16,-2-4-26-16,-1 1-176 0,-3-1 178 0</inkml:trace>
  <inkml:trace contextRef="#ctx0" brushRef="#br0" timeOffset="17087.66">2472 7899 810 0,'0'0'-3'0,"0"0"11"0,0 0 24 16,0 0 18-16,0 0 7 0,0 0 11 0,0 0 5 15,5-13 4-15,-5 13 2 16,2-2 1-16,-2 2-4 0,0 0-1 0,0 0-5 0,0 0-4 15,0 0-2-15,6 9 6 16,-4 1-5-16,0 5-5 0,0 4-1 0,-2 1-2 16,0 9-4-16,-2 10-5 0,-2 6-2 15,0 1-3-15,-3-2-3 0,-1-2-7 0,4 4 0 16,-4-3 0-16,1 1-7 0,4-2 1 16,-4-3-2-16,0-2-7 0,4-9-2 0,0-4-13 15,1-3-38-15,-3-4-24 0,4 0-45 16,-1-4-52-16,0-1-55 0,2-4-426 0,4-3-134 15</inkml:trace>
  <inkml:trace contextRef="#ctx0" brushRef="#br0" timeOffset="17329.8">3042 7854 1647 0,'3'-8'-72'0,"2"4"20"0,-3 0 11 15,-2 0 0-15,0 4 1 0,0 0 2 0,0 0 28 16,2 14 18-16,-2-5 1 0,-2 6 8 16,0 4 1-16,-3 8 1 0,-3 12 2 15,0 5 1-15,-4 7 0 0,-3 2-7 16,2-1 5-16,-2-2-5 0,5-9 2 0,-1 1-5 16,-4-2-1-16,2-3-11 0,1-3-24 15,2 0-30-15,-1-7-42 0,3-8-47 0,-1 2-287 16,4-6 62-16</inkml:trace>
  <inkml:trace contextRef="#ctx0" brushRef="#br0" timeOffset="17518.5">2634 8257 1120 0,'-2'-5'-50'0,"2"5"9"0,0 0-4 0,4-8 15 15,3 5-1-15,-1 1 2 0,4 0 9 16,5-1-1-16,2-1 1 0,8 0-2 16,2-2-12-16,13 0-22 0,-6 1-30 0,9-2-130 15,2 3 73-15</inkml:trace>
  <inkml:trace contextRef="#ctx0" brushRef="#br0" timeOffset="17740.45">3413 8162 635 0,'0'0'27'15,"0"0"0"-15,0 0 3 16,0 0-2-16,0 0 1 0,-2 11 16 0,-3 0 7 16,4 5 9-16,-6 2-2 0,1 5 0 15,-1 3-5-15,-3 8-6 0,1 2-7 0,1-2-4 16,4-5-3-16,-2-5-12 0,1 2-8 15,1-3-32-15,0 2-35 0,2-8-56 0,0-2-75 16,2-4-135-16,2-1 164 0</inkml:trace>
  <inkml:trace contextRef="#ctx0" brushRef="#br0" timeOffset="17886.21">3532 8105 906 0,'0'-14'0'15,"0"3"1"-15,0 2 7 0,0 0-1 0,0 4-4 16,0 2-21-16,-2-1-8 0,2 4-25 16,0 0-29-16,7-4-87 0,-7 4-32 0,0 0 68 15</inkml:trace>
  <inkml:trace contextRef="#ctx0" brushRef="#br0" timeOffset="18322.7">3746 8157 617 0,'-4'5'35'16,"2"-2"5"-16,-4 0 4 0,-1 2 8 0,-3 0 0 16,0 4 7-16,-1 2 6 0,-3-4-4 15,1 4-7-15,3 1-5 0,-3-1 0 0,0 0-9 16,2 1-4-16,1-1-3 0,0 0-3 16,1 1-1-16,3-1-2 0,-1 2-5 0,7-6-7 15,-1 3-11-15,1-1-10 0,1 1-13 16,2-5-13-16,3 1-3 0,0-2-10 0,5-2-1 15,-5-2 7-15,4 0 0 0,-3-4 6 16,3 0 16-16,1-2 4 0,-1-1 17 0,-1 0 11 16,-1-1 9-16,1 1 10 0,-3-1 8 15,1-2 3-15,-2 5 4 0,0-1-2 16,1 1 1-16,-2 0-2 0,-2 2-5 16,3-1-2-16,-5 4-5 0,3-2 0 0,-3 2 0 15,0 0 6-15,-2 18 6 0,1-2 16 16,-6 11 16-16,-3 12 4 0,-5 16 3 0,0 6-4 15,3 7-5-15,-3 4-8 0,2 3-3 16,1 1-4-16,-1-2-8 0,5-5-6 0,-1-3-1 16,-1-7-3-16,3 0-6 0,4-14-5 15,-9-7-6-15,4-3-3 0,0-8-6 0,-1-8 0 16,-1-6-5-16,0-7-19 16,0-6-27-16,-3-8-45 0,-4-7-46 0,0-13-51 15,4-10-48-15,9-7-114 0,4-22-254 16,9-6-91-16</inkml:trace>
  <inkml:trace contextRef="#ctx0" brushRef="#br0" timeOffset="19182.08">3893 7909 1524 0,'0'0'-76'0,"0"0"17"0,0 0 25 16,7 14 29-16,-7-4 7 0,1 2 23 15,2 7 8-15,1-1 5 0,1 9 6 16,-4-1 1-16,1 14-1 0,5-3 3 0,-4 3-5 16,2 2-2-16,4-4-7 0,-3-3-3 15,4 3 2-15,-3-10-2 0,-1-3-7 0,0-3-2 16,0 1 3-16,1-5-1 0,-1-4 2 16,0 1-4-16,1-3 2 0,-3-3-1 0,5-1 6 15,-3-4-7-15,1-3 1 0,5-2-5 16,0-7-2-16,4-5 1 0,6-8-2 0,1-6-1 15,0 0-3-15,3-1-2 0,-6 6 0 16,-5 3-1-16,0 2 1 0,-5 6-4 16,0-1 1-16,1 3-1 0,-7 0-1 0,5 1 0 15,-8 2-2-15,4 4-2 0,-3 0 2 16,-2 2 3-16,0 0 2 0,0 0 1 0,5 10 4 16,-8-5-3-16,1 4 3 0,2 0 3 15,-2 0 1-15,2 1 2 0,0-1 1 0,0 2 1 16,0 0 2-16,2 1 1 0,3 0-6 15,-2-2 2-15,2 0-2 0,3 1 0 0,-1-2 5 16,1-4-10-16,2 1 1 0,1-3 2 16,-3 1-6-16,5-4 0 0,-3-2-1 0,0-2-7 15,5-2 1-15,-3-2-3 16,0-4-8-16,-2-2-2 0,0 2-2 0,-2-2 0 16,4 3-1-16,-9-1 3 0,4 3 3 15,-2 2-3-15,-4-1-7 0,3 0 1 0,-1 4-3 16,-3 1 2-16,0 3 2 0,0 0 2 15,0 0 1-15,-5-4 1 0,5 4 3 0,0 0-1 16,0 0 1-16,0 0 2 0,-3 11 0 16,0-7 2-16,3-4 3 0,3 6 2 0,-2-2 1 15,3-2-2-15,3 2 3 0,1-4 0 16,2 1 0-16,5 1 0 0,0-2 0 0,4-2 2 16,-4 1 0-16,1-5 0 15,3 2-4-15,-2-4 4 0,-3 1 0 0,1-2-2 16,2-3 1-16,-2-3-2 0,5-6 0 15,-5 3-1-15,-2-2 1 0,-4 2 0 0,1-3-1 16,0 0 2-16,-1 3-4 0,-3 2 1 16,-1 1 0-16,-2 3 5 0,-1 1-3 0,3 4 1 15,-3-4-4-15,3 6-1 0,-5-2 3 16,0 2 0-16,1 1-3 0,-1 4 3 0,0-6-4 16,0 6-2-16,0 0 2 0,0 0-5 15,0 0-1-15,0 0-2 0,0 0-5 0,0 0 3 16,0 0 1-16,0 0-3 0,0 13-5 15,2-6 5-15,0 0-2 0,5 2 8 0,-6 2-3 16,2 0-1-16,-1 3 5 0,0 4-1 16,-2 3 3-16,0 2-1 0,0 4 1 0,-2 2 3 15,0 10-2-15,-1 0 3 0,-2-1 2 16,0 2-11-16,2-2-39 0,-4-1-38 16,2 1-33-16,3-6-48 0,1-3-349 0,-1-1-24 15</inkml:trace>
  <inkml:trace contextRef="#ctx0" brushRef="#br0" timeOffset="20175.59">2439 13039 1480 0,'0'-5'4'15,"2"1"13"-15,1 0 1 16,-2 1 5-16,-1 3-5 0,0-6 7 0,0 6 9 15,0 0 9-15,0-4 4 0,0 4 0 16,0 0-4-16,0 0-5 0,0 0-4 0,0 0 4 16,0 0 0-16,0 0 2 0,0 21-4 15,-1-9 6-15,-2 0-1 0,1 3-6 0,-2 3-2 16,-1 0 3-16,2 7-6 0,-4-2 0 16,4 0-4-16,-2-1-1 0,0-3-2 0,3 2-1 15,-1-4-5-15,0-2 2 0,1 0 0 16,0-2 2-16,2 0-1 0,0-1 3 0,0 0 2 15,0-4 1-15,4 0 0 16,1 0-5-16,-2-1-3 0,6-1 6 0,-1 2-8 0,7-4-4 16,3 1-1-16,4-3-5 0,3-2-20 15,7-2-22-15,13-1-30 0,2 3-31 16,-1-6-39-16,-2 4-29 0,3-2-44 0,-6-4-92 16,1 5-259-16,-2-3-62 0</inkml:trace>
  <inkml:trace contextRef="#ctx0" brushRef="#br0" timeOffset="20562.71">3188 13062 1679 0,'-2'-8'39'15,"-2"3"5"-15,0 0 2 0,-3 0-6 0,3 0 2 16,-2 1-3-16,-1 2 2 0,2 0 4 15,-2 2 1-15,7 0 1 0,-18 2-3 0,6 2-4 16,-2 3 1-16,-3 3-2 0,0 1-2 16,-2 4 1-16,5 3-6 0,-10 4-1 0,8 3 1 15,-1-4-4-15,7 0 0 0,-1-1 0 16,3 1 1-16,1 0-3 0,6-4-3 0,1 1-3 16,1-2 3-16,-1-1-6 0,7 0 0 15,0-4-2-15,1 0 0 0,0-1-4 16,2-2-8-16,1 0 8 0,-1-6-8 0,3-2 3 15,-1 0-3-15,3-5 1 0,0 0-1 16,-2-5 0-16,1-3 0 0,-3-4-1 0,1-1 3 16,-4-2-11-16,-1-1-8 0,-1 2 0 15,-6 1-8-15,2 2-4 0,-2 1-8 0,-2 4-20 16,1 0-27-16,-6 3-20 0,1 1-16 16,-5 3-33-16,3 0-44 0,1 2-75 0,1 4-305 15,6-2-74-15</inkml:trace>
  <inkml:trace contextRef="#ctx0" brushRef="#br0" timeOffset="21086.2">3219 13125 1613 0,'2'-6'39'16,"1"2"19"-16,-1-2-1 0,0 3 5 0,-2-1 5 15,3 0 8-15,-3 4 7 0,1-5 11 16,-1 5 6-16,0-5 0 0,0 5-13 0,2-3-4 15,-2 3-11-15,0 0-4 0,0 0-10 16,0 0-5-16,0 0-1 0,2 11-5 0,1-3-3 16,-3 2 1-16,2 3-9 0,-2 0-1 15,0 2-10-15,2 0 0 0,0 4-1 0,0-4-6 16,2 0 6-16,1 1-6 0,0-1 0 16,0-2-4-16,1-4-8 0,-4 3 0 15,5-3-11-15,-3-2-1 0,0 0-13 0,3-4-8 16,-2-1-12-16,7-2-10 0,0-2-5 15,2-6 6-15,3-1 5 0,-5-3 2 0,3-1 9 16,2 0 1-16,-2 3 5 0,-2 0 0 16,-1 0-1-16,-2 2 1 0,1 1 5 0,-2 1-1 15,-4 0 5-15,2 1 1 0,1 3 0 16,-3 0 2-16,-5 2 3 0,12 2 1 0,-6 3 4 16,-1-1 0-16,1 4-1 0,0 3 8 15,1-1-5-15,-1 1 5 0,4 0 2 0,-6-1-2 16,7 1 1-16,0 3 3 0,-1-5 1 15,-4-4 5-15,5 3-5 0,-3-3 5 16,3 0-1-16,-1-3-3 0,2-2-1 16,3 0 3-16,0-5 1 0,0 0-3 0,2-3 0 15,0-5 0-15,-4-4 3 0,-1-2-4 0,3-9 1 16,-7 1-1-16,-2 3 3 0,0 3-6 16,1-2-2-16,-6 5-6 0,-1 0-19 0,3 4-27 15,-1 0-38-15,-4 5-39 0,-1 0-42 16,3 3-72-16,-3 2-408 0,-2 0-148 0</inkml:trace>
  <inkml:trace contextRef="#ctx0" brushRef="#br0" timeOffset="21361.79">3971 13036 1749 0,'0'0'-10'15,"4"-4"19"-15,-4 4 10 0,5 0 3 16,-5 0-1-16,0 0 6 0,0 0 0 0,0 0 10 16,0 0-3-16,0 0 10 0,0 0-8 15,0 0 3-15,-14 16 4 0,9-6-3 16,-6 2-4-16,2 1-1 0,-1 0-6 0,0 3-2 16,3 2 1-16,-6 3-3 0,8-6-3 15,0 2-2-15,1-2-5 0,-2-2-15 0,4 3-17 16,-1-5-25-16,6 1-17 0,-1-1-37 15,2-1-29-15,0-3-38 0,3 2-39 0,1-5-366 16,1 0-70-16</inkml:trace>
  <inkml:trace contextRef="#ctx0" brushRef="#br0" timeOffset="22035.58">4167 13183 1423 0,'0'6'-93'0,"0"0"21"0,1-1 21 0,-1 1 10 15,0-1 22-15,0 1 2 0,0 0 14 16,0 0 24-16,0-3 1 0,0 1 5 0,2 0 10 16,-2-4 3-16,0 7 6 0,0-7 3 15,2 6 9-15,1-6-5 0,-3 0-3 0,0 0 1 16,0 0-6-16,12-8 0 0,-5 5-2 0,-6-4-2 15,4-1 5-15,2-3 11 16,-4-1-7-16,-1-1-3 0,3-6-5 0,-2 0-7 0,-3 0-1 16,3 0-5-16,-3 2 1 0,0 2-4 15,0 0-3-15,0-1-1 0,-3 6-5 0,3-2 2 16,0 2 0-16,0 2 2 16,-1-1-5-16,-1 2 0 0,0 0-4 0,-1 1-1 15,1 2 1-15,2 0-8 0,0 4 5 16,-3-4-3-16,3 4 2 0,0 0-4 0,-12 8-2 15,9-6 1-15,-2 1-5 0,5 2-2 16,-2 0-2-16,2 1-2 0,0-1-2 0,0 2-7 16,4-2 0-16,1 1-4 0,-4-1-3 15,6-1 1-15,-1 0-3 0,1-1 1 0,-2 2 2 16,4-3 1-16,-1 0 4 0,1-2 3 16,-3 1 1-16,3 1 4 0,-3-1 6 0,1-1 4 15,-4 2 4-15,-3-2 2 0,10 3 0 16,-3 0 2-16,0 5 0 0,-3-3 5 15,0 4 1-15,2 3 2 0,-4 0-3 0,3-1 2 16,-3 6-4-16,1 4 1 0,-3-2-4 16,5 0 1-16,-5 1-10 0,2-1-3 0,0 2-25 15,-2-6-40-15,0 1-46 0,3-3-55 16,0 2-112-16,-3-2-249 0,5-2-33 0</inkml:trace>
  <inkml:trace contextRef="#ctx0" brushRef="#br0" timeOffset="33506.75">23815 12694 1319 0,'0'0'-82'0,"-8"-1"13"0,8 1 13 16,-7 0 16-16,7 0 3 0,0 0 7 15,-8 0 14-15,8 0 12 0,0 0 15 0,-7-2 6 16,7 2 10-16,0 0-3 0,0 0 4 16,0 0 8-16,0 0-1 0,0 0 0 0,0 0 1 15,0 0-13-15,0 0 2 0,0 0-2 16,23-7 0-16,-10 7-5 0,1 0 0 0,12-2 2 16,0 2-12-16,2 2 8 0,17 0-5 15,1 3-2-15,4-2-4 0,1 3 3 16,1-2 2-16,11 1-2 0,4 2-9 0,-3 4 3 15,-10-6-6-15,11 2-8 0,-7 2-14 16,-7-3-19-16,-3 3-22 0,0-2-17 0,-1 0-26 16,-2 1-64-16,0-3-145 0,-1 1 164 15</inkml:trace>
</inkml:ink>
</file>

<file path=ppt/ink/ink1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6:07.341"/>
    </inkml:context>
    <inkml:brush xml:id="br0">
      <inkml:brushProperty name="width" value="0.05292" units="cm"/>
      <inkml:brushProperty name="height" value="0.05292" units="cm"/>
      <inkml:brushProperty name="color" value="#FF0000"/>
    </inkml:brush>
  </inkml:definitions>
  <inkml:trace contextRef="#ctx0" brushRef="#br0">9596 6382 309 0,'10'-2'71'16,"-6"0"-53"-16,4-1-5 0,-1 1 2 16,3-2-9-16,3 2-1 0,-1-2 7 0,8 1 0 15,-2-4 2-15,4 5-4 0,-2-1 2 16,5-1-4-16,5 0 7 0,-3 1-6 16,3 1 5-16,-1-2-3 0,2 2 9 15,1-1-5-15,2 1 4 0,-3 2-2 0,1-3-1 16,0 1 9-16,-2 1-4 0,13-3-2 15,-8 2 17-15,-3 2-10 0,10-4 0 0,-4 2-5 16,4 1 7-16,2-1-2 0,-1-2 4 16,6 0-3-16,-3 2 2 0,1 1-11 0,0 1 22 15,3-2-5-15,2 2-7 0,0-3 0 16,3 3-4-16,-3 0-1 0,4-2-3 0,1 2 2 16,2 0 0-16,-1 0 4 0,-1 0-1 15,5 2-4-15,-7-4-4 0,2 2-3 16,-2 2 4-16,2 1-5 0,0-3 5 0,-4 2-4 15,4-2-3-15,-2-2-2 0,0 2 11 16,-1 0-11-16,3-3 1 0,-2 3 2 0,0 0-3 16,-2 0-2-16,1 0-1 0,-2 3 2 15,-2-3-6-15,0 2 1 0,0-1 5 0,2 1 0 16,-7 0 1-16,3 0-4 0,-4-1 3 16,1 2 3-16,-8-1-3 0,-2-2 5 0,-7 1-4 15,4 1 0-15,1-2-1 0,-1 0-4 16,0 0 6-16,-3 0-5 0,0 0 4 0,3 2-5 15,-3 0 2-15,2-4-2 0,-1 2 4 16,-1 0-5-16,3 0 4 0,-3 0 0 0,0-2 0 16,1 2 0-16,4-2-1 15,-7 2 4-15,2 0 0 0,0-1-1 0,-3 1-5 16,3 1 5-16,-4-2 1 0,3 2-6 16,-6-1 0-16,6 0 3 0,-4 2 1 0,-4-2-8 15,5 0 3-15,-6 0 3 0,2 0 1 16,1 0-7-16,-6 2 8 0,-2-2-8 0,1 0 0 15,-5 0 2-15,3 0 0 0,-1 0 3 16,-2 0-3-16,-2 0-2 0,2 0-3 0,-6 0 3 16,5 0-15-16,-9 0-18 0,13 0-39 15,-13 0-17-15,10-2-50 0,-4 0-95 0,3 1-173 16,-3 1 83-16</inkml:trace>
  <inkml:trace contextRef="#ctx0" brushRef="#br0" timeOffset="2097.67">16692 6510 1014 0,'2'-5'-59'0,"-2"5"15"0,0 0 12 15,0 0 1-15,0 0 17 0,6-4 8 16,-6 4-1-16,11-2 4 0,-11 2 0 0,6 0-1 16,0-1 4-16,-6 1 3 0,11-2 2 15,-6 2 11-15,5-4-12 0,-5 4 9 0,7-1-1 16,-4-1 2-16,0 0 3 0,4 1 8 15,-3 1-1-15,4-3-2 0,-1 0 1 0,3 1-2 16,0 0-6-16,1-1-2 16,1 1 4-16,5-2-5 0,-4 2 5 0,9-5 0 0,-2 6 2 15,7-3 0-15,6 0-2 0,-3-1-4 16,5 2 8-16,-4-1-12 0,-5 2 7 16,-1-2 4-16,4 3-7 0,-4-1 1 15,5-2 1-15,7 1-2 0,-7 1-9 0,-2 0 9 16,7 1-2-16,4-1-2 0,1-2-6 15,-10 4 4-15,-1-2-6 0,10 1 7 0,-6-1-1 16,6 2-1-16,2-2 8 0,0 2 5 0,0-2-5 16,-1 2-3-16,-5 0-3 0,3-2 2 15,6 2 4-15,-11 0-8 0,7 2 7 0,0-2-10 16,1 2 7-16,-2 0 4 0,-2 0-7 16,-2-2 2-16,4 1-2 0,1 1 0 0,-2 2 6 15,-5-4-13-15,-7 0 13 0,6 2-3 16,6-2-4-16,-6 0 1 0,10 1-2 15,-9 1 2-15,-4-2-6 0,-1 0 7 0,11-2-8 16,-8 2 8-16,10 0-5 0,-10 0-1 16,-3 0 1-16,-2 0 1 0,4 0-9 15,-5 0 6-15,2 0-1 0,0 2 5 0,-3-2-2 16,0 0-6-16,1-2 4 0,-3 2 10 16,-4 0-9-16,2 0-3 0,0 0 0 0,2-1 4 15,-2 1-6-15,7-2 2 0,-2 2 0 16,2 0 3-16,-4 0-3 0,4-1 3 0,0 1 0 15,-3 0-2-15,5-3-5 0,-2 1 4 0,-4 1 4 16,2 1-5-16,2-2 0 16,-3 0 1-16,0 0 0 0,0 2 2 0,3 0 0 15,-1-2 0-15,-1 2-3 0,1 0 2 16,1 0 1-16,-1 2 0 0,1-2 0 0,1 0 0 16,1 2-2-16,-3-2 2 0,3 2-6 15,10-2 6-15,-11 2-1 0,2-1 0 0,-5-2 2 16,5 2 4-16,-5-1-9 0,0 2 1 15,2-2 1-15,0 3-1 0,-6-3 7 0,0 1 4 16,-1 1-11-16,-4-2 4 0,1 0-5 16,0 1 3-16,-5-1 4 0,1 2-11 0,2-2 5 15,-4 0 6-15,-2 0-4 0,4 0-1 16,-1 0 2-16,-3 0-2 0,-1-2-2 16,2 4 0-16,-5-2 0 0,0-2 4 0,3 4-1 15,-3-4 2-15,1 2-3 0,-5 0 1 16,3 0 2-16,-3 0-5 0,-6 0 7 0,10 0-14 15,-10 0-8-15,12-1-14 0,-12 1-18 16,8 0-23-16,-8 0-30 0,5-2-41 0,-5 2-264 16,12-4 82-16</inkml:trace>
  <inkml:trace contextRef="#ctx0" brushRef="#br0" timeOffset="4069.83">8888 7311 1070 0,'0'0'-25'0,"0"0"2"0,0 0 1 0,0 0 16 15,0 0 1-15,0 0 5 0,0 0 9 16,13-6 14-16,-13 6-6 0,4-2 4 0,-4 2 2 16,8-3-5-16,-3 1 3 0,1 0-6 0,-6 2 1 15,13-4-8-15,-5 3 1 0,3-1 2 16,1 0-3-16,3-1 2 0,0 1 4 0,5-2-5 15,0-1-2-15,2 2 1 0,6 2-5 16,1-4 1-16,3 3 4 0,11-3-8 0,2 1 1 16,-8 4 4-16,12-2-1 15,-3 2 1-15,6-1-3 0,-2 1 3 0,5 0-3 16,2 1-3-16,0-1 1 0,16 2 2 16,3 2-3-16,-3-2 0 0,3 1-1 0,-3 4 0 15,1-5 2-15,-3 2-1 0,-12-2 7 16,14 3 0-16,-1-5-1 0,2 2 1 0,-8 1 1 15,-12-3 5-15,3 2 2 0,-4 0-11 16,-1-1 4-16,1-1-1 0,-2 2-5 0,-6-2 0 16,4 2 5-16,-8 0 4 0,-2-2-4 15,-8 2-2-15,-2-2 4 0,-1 0-9 0,1 3 4 16,-6-3-3-16,0 0 8 16,1 0 2-16,-8 0-10 0,1 2 1 0,-2-2-4 15,-1 0 1-15,-1 0-6 0,-1-2-8 16,-1-1-18-16,1 1-24 0,1 0-33 0,-1-2-51 15,1 3-213-15,-1-3 130 0</inkml:trace>
  <inkml:trace contextRef="#ctx0" brushRef="#br0" timeOffset="5407.64">16433 7333 952 0,'0'0'-14'15,"0"0"7"-15,0 0 18 0,-10-1 10 16,10 1 4-16,0 0 12 0,0 0 6 0,0 0 2 16,0 0-3-16,0 0-7 0,0 0 5 15,0 0-12-15,0 0 1 0,0 0-4 0,25-6-4 16,-14 5-1-16,3-1 0 0,3 0-2 16,5 0 4-16,0-1-6 0,-1-2 0 0,6 1-7 15,11-3 5-15,2 1 2 0,-8 1-5 16,7 0 2-16,-1-6-1 0,6 2-1 0,-1 2-2 15,-1-2-2-15,1-2-5 0,8 4 7 16,7-2-4-16,7-3-1 0,0 5 6 16,2-1-6-16,3 1 0 0,2 1-6 0,-3-2 5 15,2 5-2-15,3-1-1 0,-1 0-8 16,1 1-10-16,-3 1-6 0,-2 0-14 0,-12-2-20 16,10 2-15-16,-10-1-28 0,-3 1-34 15,3-3-250-15,-4 3 102 0</inkml:trace>
  <inkml:trace contextRef="#ctx0" brushRef="#br0" timeOffset="8041.7">8236 8237 963 0,'4'-2'-63'0,"-4"2"6"15,8-1 10-15,-1 1 11 0,-7 0-2 0,10-2 12 16,-2 2 1-16,1-2 7 0,-1 2 6 16,3-2 10-16,-1 2 4 0,2-2-7 0,1-1 2 15,2 3 2-15,4 0-5 0,-2 0 4 16,-1 0 2-16,6 0-1 0,1 0 3 0,-1 0-2 15,6 0 0-15,-1 0 7 0,3 3-3 16,4-3-3-16,-3 2-1 0,3 0 6 0,9-2-6 16,4 2 2-16,1-2 10 0,-4 2-5 15,-4-2 2-15,8 1 3 0,-4 1-1 0,5 0 1 16,-6 0 0-16,6-2 2 0,-5 1-3 0,4 1 0 16,-2-2 1-16,3 2 2 0,-3 0-6 15,3-2-3-15,-2 2 9 0,3-2-6 16,-1 2 5-16,-3-2 0 0,4 2-1 15,-3-2-8-15,1 0 7 0,3 0-8 0,-3 1 9 16,2-1-6-16,-1 0 5 0,-1 0-1 16,2 0-5-16,0 0-2 0,1 2 0 0,-3-2 3 15,0 0-2-15,3 0 2 0,-5 0-4 16,0 0-5-16,0 0 3 0,4 0 6 0,-6 3-4 16,5-3 0-16,-3 0 0 0,1 2-3 15,0-2 6-15,0-2-4 0,-4 2-1 16,2 2 11-16,3-4-6 0,-10 2 2 15,6-3-2-15,2 6 2 0,-2-6 0 0,2 1-6 16,1 1 9-16,-4-1-4 0,6 2 6 0,-3 0-4 16,0 2-2-16,2-4-5 0,1 0 2 15,-6 2-4-15,4 0 7 0,1 0-2 0,1-2-5 16,-6 2 2-16,6-2 2 0,-5 4-2 16,4-2 7-16,-4 0-1 0,2-2 7 0,2 2-2 15,-3 0 1-15,1 0 1 0,0-4 1 16,1 3 5-16,-2-1 4 0,4 0-8 0,-6 2 5 15,6-2 1-15,-5 2-2 0,2 0 2 16,-6 0-1-16,-7 0-5 0,12-1 2 0,-8 1 1 16,0 0-7-16,-7-2 2 15,5 4 2-15,-2-2-4 0,11-2 3 0,-6 2-1 16,-4-2 1-16,-3 2 0 0,3 0 1 16,-1 0-3-16,13-2 0 0,-2 2-5 0,0-2 5 15,5 2-1-15,-6 0 0 0,4-5 0 16,1 5 1-16,-1 0-2 0,-2 0-1 0,6 0 3 15,-3 0-4-15,0 0 1 0,3 2-1 0,-7 1 0 16,-5-3-4-16,-7 0-3 0,1 2 6 16,-1-2-4-16,0 0 0 0,-3 2 1 0,0-2-2 15,1 0-2-15,-5 2 1 0,-2-2 0 16,1 0 1-16,-4 2-9 0,3-2-5 0,-6 0-18 16,-2 0-20-16,2 0-24 15,-7 0-36-15,5-2-61 0,-5 2-254 0,5-2 65 16</inkml:trace>
  <inkml:trace contextRef="#ctx0" brushRef="#br0" timeOffset="9240.92">19508 8354 1078 0,'0'0'-37'0,"-6"2"20"16,6-2 6-16,0 0 13 16,0 0-4-16,0 0-2 0,0 0 0 0,0 0 13 0,0 0 2 15,0 0-5-15,0 0 5 16,16-7 2-16,-7 4 2 0,-3 0-8 0,5 1 12 15,0 0-8-15,3 0 6 0,1 0 4 16,1 0-3-16,4 1 7 0,0-1 1 0,5 2 3 16,2-3-2-16,3 1 1 0,2 1-6 15,1-1 0-15,14 2-3 0,-10 0 3 16,11-2-4-16,-1 2-1 0,3 0 6 0,2 0-7 16,3-2-1-16,2 2-3 0,0-2-1 0,1 2-1 15,1 0 1-15,11 2-9 0,-3 0 12 16,0 2-5-16,-11-3-4 0,10 4-2 15,-12-3 7-15,-1 3-7 0,-1-1-5 0,1 0 0 16,-8 2-2-16,4-1-19 0,-6-2-26 16,0 3-1-16,-9-4-21 0,-5 0-30 0,0-2-36 15,-4 2-245-15,-1-2 105 0</inkml:trace>
  <inkml:trace contextRef="#ctx0" brushRef="#br0" timeOffset="12616.29">8911 9159 962 0,'0'0'-44'16,"0"0"0"-16,0 0 17 0,0 0 8 16,0 0 6-16,0 0 12 0,0 0-5 0,0 0 3 15,0 0 2-15,0 0 8 0,0 0-3 16,0 0 4-16,0 0 5 0,0 0-7 0,0 0 1 16,0 0 5-16,0 0-2 0,0 0 3 15,0 0-1-15,0 0 2 0,27-4 0 0,-22 4 4 16,3-2-1-16,1 2 9 15,-1-2-1-15,2 2-2 0,5 0 0 0,0 0 2 16,2-1 4-16,0 1-6 0,1-3-6 16,6 1 2-16,1 1-3 0,4-1 11 0,0 2-8 15,5-2-3-15,0 2-1 0,10-4 6 16,4 4-4-16,3-2 1 0,-5 0-8 0,1 2 11 16,5 0-1-16,-5-1-8 0,4-1 0 0,1 0 3 15,3 2-9-15,-1-2 2 0,1 0 0 16,2 0-5-16,1 0 1 0,9-1 2 0,-12 1 2 15,2-2-9-15,0 4 6 0,0-2-4 16,10-2 3-16,-12 2 2 0,0 0-3 0,2 0 8 16,0 2-5-16,-2 0-4 15,1-2-3-15,-3 1 3 0,1 1 1 0,0-2 0 16,-1 4-6-16,1-2 10 0,-1 0-13 16,1 0 11-16,-1-2-7 0,0 2-1 0,-2-2 4 15,-4 4 0-15,3 0-10 0,2-2 2 16,-4 0 2-16,-1 0 2 0,-2 1 6 0,1-1-3 15,-2 4-3-15,2 0 3 0,-10-2 2 16,-2-2 2-16,-1 2 0 0,7 0-1 0,-4 2-1 16,-7-2 0-16,3 0 2 0,-1-1 1 15,0 1-1-15,-1 0 4 0,4 2-1 0,-8-2 0 16,6 0 2-16,0-1-3 16,-2 3 7-16,-2-2-3 0,2 2-4 0,-3-2 3 15,0-1-3-15,1 1 1 0,-6 1-3 0,6-2 3 16,-4 1 4-16,-2 0-10 0,-1 0 1 15,1 0 2-15,-6-2 1 0,-2 2-3 0,3-2-1 16,-4 0 4-16,-1 0-15 0,-1 0-16 16,0 0-17-16,-5-2-33 0,4 0-33 0,1 2-68 15,-5-2-228-15,4 2 84 0</inkml:trace>
  <inkml:trace contextRef="#ctx0" brushRef="#br0" timeOffset="13548.83">15098 9529 1070 0,'-3'-1'-18'0,"3"1"15"16,-11-4 10-16,11 4-5 0,-6-2 8 16,1 0 15-16,5 2 2 0,-2-3-8 0,2 3 6 15,-1-7 1-15,1 7-10 0,0 0 6 16,8-7 1-16,-4 3-8 0,2 2 4 0,2-1-2 16,-3-1-1-16,5 0 5 0,-3-1-8 15,3 0 0-15,0 1-1 0,3 0 5 0,-1-2 4 16,5 2-11-16,0-2 4 0,3 2-10 15,-4 0 9-15,9-2-3 0,-1 3 0 0,-1-3-5 16,4 3 7-16,2-1-7 0,11-4 4 16,2 5 0-16,-1-3-6 0,4 2 2 15,2 2-1-15,-2 0-2 0,4 0 4 0,1 0-1 16,5 2-2-16,1-1-3 0,1 2 3 16,4-1-4-16,-5 0 6 0,5 0-2 0,11 0-3 15,-16 0-2-15,16 2 2 0,-15-2-1 16,-2 0 11-16,5-2-11 0,-3 2 0 0,0 0-3 15,-5 0 0-15,-4 0 4 16,0 0-2-16,-10 0 2 0,-9 0 1 0,0 2 0 0,-6-2-6 16,-1-2 5-16,-5 2 2 0,-1 0-4 15,-4-1-1-15,2 1 3 0,-6 1 0 16,2-1 2-16,-2-1-2 0,1 1-2 0,-3 0-10 16,3 0-7-16,-9 0-17 0,10-2-11 15,-10 2-27-15,8 0-30 0,-1-2-54 16,-1 0-214-16,-2 0 115 0</inkml:trace>
  <inkml:trace contextRef="#ctx0" brushRef="#br0" timeOffset="17636.77">13804 10376 1037 0,'0'0'-9'0,"0"0"10"0,-6 0 6 15,6 0-2-15,0 0 1 0,0 0 3 0,0 0 2 16,0 0 18-16,0-5 7 0,0 5 0 15,0 0 3-15,10-7 0 0,-4 6 2 0,3-1-6 16,-1-2-1-16,2 0-3 16,3 0 1-16,1 1-3 0,4-3 2 0,3 4-2 15,-3-1-7-15,10-2-1 0,-1 2-1 16,3-1 1-16,-1 3-4 0,0-4-2 0,13 2-1 16,-5-1-1-16,6 2 4 0,-1-2-4 15,-5 2-2-15,5-2 0 0,-4 2-2 0,4 0 0 16,-5 0-3-16,-7 2 1 0,12-3-6 15,-4 2 1-15,6-1 2 0,-6 2 0 0,9 0 1 16,-2-3-1-16,2 2-1 0,-4-1 1 0,4 0 0 16,1 0 0-16,1 0 0 0,-4 0-3 15,4 0 2-15,-3 0 3 0,4 2 0 0,-1-4 5 16,1 2-7-16,2 0 4 0,-3 0 1 16,4 1 5-16,-3 1-7 0,-2-2 3 15,1 0 0-15,-1 1 0 0,2 1-2 16,0 0-1-16,3 1 1 0,-3-1 1 0,0 0 0 15,3 0-2-15,-3 0 3 0,2 2-7 16,0-2 0-16,-2 0 4 0,0 0-4 0,-3 2 1 16,3-2-2-16,-5 0 5 0,4 0-6 15,-3 1 4-15,3-1-1 0,-2 2 2 0,1 0-2 16,1-2 4-16,-3 2-1 0,3 1 3 16,-4-2-2-16,-6-1 1 0,7 2 5 0,-9-2-2 15,-3 2-1-15,10-4-1 0,-4 2 4 0,2 2-2 16,4-2-1-16,-1 4 1 0,-5-4-3 15,3 0 1-15,6 2 1 0,-6-2-5 16,4 0-2-16,-10 2 4 0,11 0-2 16,1-1 2-16,-3 2-2 0,3-1-2 0,-4-1 0 15,7 0-4-15,-5 3 3 0,3-4-1 16,1 2 5-16,0 0-4 0,1 2 0 0,-4-2-1 16,2 2 1-16,3-2 0 0,-2 2 0 15,-6-3-2-15,5 3-1 0,3-1 1 0,-2-2 2 16,-3 1-5-16,4-2 1 0,-2 0 4 15,3 2-2-15,0-2-3 0,-3 0 4 0,3-2-4 16,-1 0 5-16,-2 1-1 0,7 1 0 16,-2 0 0-16,-3-3-3 0,-2 1-1 15,1 0 2-15,0 1 3 0,-1-1-1 0,0 0-2 16,-2 0 0-16,1 0 2 0,-1 2-1 16,2-2-2-16,-1-1 4 0,-1 0-4 0,4-1 0 15,0 2 5-15,1 0-7 0,-1 1 3 16,3 0-1-16,-3-1 1 0,-1-1-1 0,-1 3-1 15,-2 0 2-15,5 0-2 0,-4 0 0 16,-1 3 5-16,0-3-6 0,3 0 5 0,-8 2-5 16,4-1 5-16,-12-1-3 0,-1 0 2 15,-3 1 1-15,3-1-2 0,-1 0-3 0,1 2 7 16,-2 0-6-16,-4 0 3 0,4 0-1 16,-2-2 0-16,0 3 0 0,-2-2-2 0,-1 1 1 15,1 0 2-15,-3 0-2 0,1 0 3 16,-6 0-3-16,1 0 2 0,1-1 0 15,-5-1 3-15,-1 2-7 0,-2-2 4 0,-1 0 1 16,0 2-2-16,-2-2 0 0,-1 0-1 16,-2 0-1-16,2-2-3 0,-1 2 0 0,-3 0-19 15,6 0-19-15,-4-2-27 0,-1 2-28 16,4-1-47-16,-2 1-79 0,-1-2-328 0,2 2-55 16</inkml:trace>
  <inkml:trace contextRef="#ctx0" brushRef="#br0" timeOffset="21945.45">987 9163 1448 0,'1'-10'-43'0,"-1"8"17"0,0 2 9 0,0-6 4 15,0 6 6-15,0 0-1 0,0 0-1 16,0 0 7-16,0 0-3 0,0 0 8 0,0 0 0 16,-3 24 14-16,3-7 1 15,-2 6 7-15,-5 14-5 0,1 0 3 0,-3 7-4 16,1 0 1-16,0-1-1 0,-3-1 2 16,3-3-2-16,-3 2-5 0,5-4 2 0,-5-3-2 15,6-6 0-15,-2-5-2 0,4-4-17 16,1-3-37-16,-1-1-34 0,0-3-47 15,3-2-90-15,0-3-174 0,0-1 102 0</inkml:trace>
  <inkml:trace contextRef="#ctx0" brushRef="#br0" timeOffset="22279.9">976 9066 1066 0,'2'-7'-5'0,"0"1"2"15,1-1 24-15,1-1-6 0,-3 2-5 16,4-1 10-16,3 2 3 0,-6-3 9 0,9 0-6 16,-7 4 0-16,5 0-1 0,-1 1-4 15,-2-2-2-15,3 5 5 0,-1 0-10 0,2 5 7 16,-3-2 5-16,3 3-9 15,-1 4 4-15,-3-1-7 0,2 4 6 0,-4 1 2 16,1-1-3-16,-3 1-6 0,0 4 4 16,0 0-1-16,-4 0 3 0,2 0-3 0,-4 0-3 15,-1 1-2-15,1 4-3 0,-4-3-14 16,3-5-23-16,-5 0-28 0,2-2-41 0,1-1-56 16,5-5-276-16,-1 1 61 0</inkml:trace>
  <inkml:trace contextRef="#ctx0" brushRef="#br0" timeOffset="22832.68">1224 9551 1154 0,'2'3'-21'0,"-2"1"23"0,0-4 7 16,1 3 14-16,-1-3 5 0,0 0 22 15,0 6 15-15,0-6 16 0,3 3-2 0,-3-3 2 16,0 0-5-16,0 0-8 0,0 0-8 16,0 0-5-16,17-9-2 0,-13 6-3 0,2-3-12 15,1-3 1-15,-1-3-6 0,0-1-2 16,0-2-5-16,-1-2-1 0,-1-1-6 0,0-2-1 16,-2-4-2-16,0 3-2 0,-2-5-4 15,2 1 4-15,-2 2-5 0,0 3 2 16,-2-1-5-16,0 2 1 0,2 2 2 0,-2 1 1 15,2 3-8-15,-2 4 4 0,0 2-6 16,2-1-2-16,0 0 5 0,-2 3-4 0,2-2 0 16,-2 2-2-16,2 2-4 0,0 3 1 15,-3-5-1-15,3 5-1 0,0 0 0 0,0 0-6 16,0 0 8-16,0 0-1 0,0 0 0 16,0 0-2-16,3 13 1 0,1-8-6 0,0-2 5 15,0 1-1-15,1 0 4 16,0 0-5-16,2-3 0 0,-1 4-2 0,1-3 4 15,1 0-3-15,1-1-2 0,-3 1-4 16,0 0 6-16,0-2-3 0,1 1 6 0,1 2-4 16,-4-1 3-16,2-1 4 0,1 1-1 15,-1 2 2-15,-2 2-3 0,-2 0 2 0,5-1 2 16,-6 6-4-16,4 1 5 0,-3 1-2 16,1-2 3-16,-1 5 0 0,-1 2-1 0,-1-3 2 15,2 3 0-15,-2 1 3 0,3-3-6 16,-3 2 4-16,0-3-14 0,2-1-26 0,-2 0-11 15,0 0-34-15,4-1-46 0,-3-4-56 16,2 3-292-16,4-4 14 0</inkml:trace>
  <inkml:trace contextRef="#ctx0" brushRef="#br0" timeOffset="23010.23">1705 9363 1274 0,'0'0'-27'15,"0"0"13"-15,0 0 11 0,-10 16 13 16,7-9 0-16,-2 2 8 0,1 1-3 0,1 1-5 16,-2-1 2-16,3 1-2 0,-1-1-4 15,3-1-21-15,-1 1-37 0,1-4-39 0,0 3-55 16,1-4-200-16,2 1 139 0</inkml:trace>
  <inkml:trace contextRef="#ctx0" brushRef="#br0" timeOffset="23128.51">1775 9171 883 0,'0'-16'-24'16,"-3"3"5"-16,0 5 4 0,1 1-1 0,0-1-4 15,0 0-13-15,2 5-26 0,-4-1-32 16,4 0-116-16,0 4 71 0</inkml:trace>
  <inkml:trace contextRef="#ctx0" brushRef="#br0" timeOffset="23496.4">1834 9171 574 0,'0'5'28'0,"0"0"13"0,0 3 12 15,-2 0 19-15,0 2-14 0,2-2 18 16,0 4 4-16,-1 0 0 0,1-2 0 0,1 2-3 16,-2 3-5-16,2-2-2 0,-1 1-9 15,0-1-9-15,2 0-4 0,0 2-4 0,1-3-1 16,-1-1-3-16,1 1-7 0,0-1 3 15,-1-4-5-15,2 1 2 0,2 0-5 0,-4-5-1 16,5 1-7-16,-3-4 1 16,-4 0 0-16,17-6-4 0,-7 0-6 0,3-3 6 15,-1-2-5-15,3-3-4 0,4-1 2 16,1 0-5-16,-4 2 5 0,-2 0-3 0,3-1 1 16,-4 5-1-16,-1-1-3 0,-1 3 2 15,-2 2-2-15,-1 2 0 0,-1 0-1 0,-4 3-5 16,-3 0 5-16,13 6 0 0,-7-1 2 15,0 0-2-15,-4 5-2 0,5 0 0 0,-4 1 2 16,0 0-2-16,-1 1-5 0,3-1-2 16,-2 0-24-16,4 1-38 0,-5 1-44 0,3-4-48 15,-2 3-75-15,2-3-253 16,1 1 5-16</inkml:trace>
  <inkml:trace contextRef="#ctx0" brushRef="#br0" timeOffset="23813.6">2305 9074 1336 0,'-7'-2'10'0,"7"2"21"0,-8-2 4 15,8 2 0-15,0 0-8 0,-7-2 3 0,7 2-3 16,0 0 1-16,0 0-9 0,0 0 2 16,0 0-1-16,15-9-6 0,-6 7-9 0,1-2-13 15,3 1-27-15,4-1-33 0,0-2-26 16,-1 0-39-16,1 2-59 0,2-1-185 0,-5 0 110 15</inkml:trace>
  <inkml:trace contextRef="#ctx0" brushRef="#br0" timeOffset="24068.62">2404 8925 996 0,'0'0'-13'0,"-9"-3"25"0,9 3 9 15,0 0 0-15,0 0 1 0,0 0 9 16,0 0 12-16,-11 7 6 0,9 2 6 0,2-1 3 16,-2 7 2-16,2 1 7 0,-2 3-14 15,0 3-4-15,-2 1-3 0,2 6-4 0,-1-1 0 16,0 12-3-16,-2-2-2 0,3-5-10 16,0-6 2-16,-3 2 0 0,8-3-6 15,-3 3-3-15,2-5-5 0,2-3-15 16,4 2-28-16,3-3-43 0,1-2-52 0,15 3-69 15,5-5-305-15,10-5-1 0</inkml:trace>
  <inkml:trace contextRef="#ctx0" brushRef="#br0" timeOffset="38836.42">3739 8456 1207 0,'0'0'-91'0,"0"0"14"0,-3-6 7 0,3 6 12 16,0 0 9-16,-2-5 14 0,2 5 9 15,0 0 10-15,-2-4 3 0,2 4 12 0,0 0 4 16,0 0-6-16,0 0 11 0,0 0 3 16,-5-2-4-16,5 2 6 0,0 0-7 15,0 0 6-15,-6-2-2 0,6 2-4 0,0 0 3 16,0 0-2-16,-14 4-1 0,9-2-4 16,-1 2-4-16,-3 2 5 0,1-3 2 0,4 3-8 15,-4 0 9-15,1 1-3 0,-1-1-4 16,3 0 1-16,0-1 7 0,0 3-3 0,3-3-2 15,0 1 5-15,0 1-6 0,0 1 5 16,4 0-3-16,0-1-2 0,0 1-4 0,0 0 8 16,7 1-5-16,-5-2 6 15,5 3-4-15,-4 0 4 0,3-1 2 0,2 1-5 16,-2-3-6-16,-2 2-3 0,2 5 7 16,1-4 6-16,-5 6 6 0,3 1-12 0,-2-2-6 15,-2 6 13-15,-1 5-7 0,-4 1 7 16,-4 8 0-16,-3 1 10 0,-1-2 0 0,-3 4 5 15,-2-3-8-15,3-1 6 0,-3 1 2 16,-4-3-5-16,6 1 6 0,-1-5-4 0,0 0 3 16,2-4 1-16,4-4-7 0,4-1 0 15,1-3-4-15,0 2 2 0,3-3 0 0,0 1-3 16,3 2 0-16,2-2-2 0,4 0-5 16,-1-1-2-16,2-2 6 0,1 0-3 15,-5-2 4-15,5-1-3 0,-3 0-3 0,-2-1 0 16,2 1 2-16,-1 1 1 0,-1 2-11 15,1 0 7-15,-3 2 4 0,-3 0 5 0,-1 4 3 16,-1 2 4-16,-3 2-1 0,-1 3 8 16,-7 6-3-16,-1 0 2 0,-2-2 0 0,3 4 3 15,-1-4-1-15,-4 2 0 0,1-1 2 16,5-8 0-16,-5 5-1 0,5-4-4 0,0-1 3 16,1-2-2-16,2-2-4 0,-1 0 0 15,1 1 0-15,1-2-2 0,1-3-1 0,2 2 0 16,1 0-4-16,-4-4-3 0,2 3 0 15,3-5 1-15,-2 2-4 0,0 0-1 0,2-2 5 16,-2 3-1-16,2-3-6 16,2-1 1-16,-2-1 2 0,-3 2-5 0,3-3 1 15,2 1 4-15,0-1-5 0,-2-3-1 16,2 1 2-16,-2 0 1 0,0 0-5 0,2-3 4 16,-2 3-4-16,2-6 2 0,-2 5 0 15,2-5-2-15,0 8-6 0,0-6-10 0,0-2-8 16,0 0-12-16,0 6-8 0,0-6-29 15,0 0-24-15,0 0-19 0,0 0-34 0,14-8-51 16,-6 5-234-16,-1-2 55 16</inkml:trace>
  <inkml:trace contextRef="#ctx0" brushRef="#br0" timeOffset="43687.13">8769 11315 1104 0,'-5'0'-47'0,"5"0"17"0,0 0 12 16,-8 2 5-16,8-2-1 0,-4 0 21 16,4 0-1-16,0 0 16 0,0 0 2 0,0 0 9 15,0 0-1-15,0 0-2 0,0 0-6 16,0 0 6-16,0 0-5 0,0 0-1 0,0 0 3 15,24-2-3-15,-12 0 7 0,4-1-2 16,-1 3 4-16,4-3-3 0,4-1-2 0,4 0-7 16,3 2 2-16,14 1-3 0,-4 1-3 15,3-4-5-15,4 4 6 0,1 0-4 0,3-3-1 16,5 3-1-16,-4 0-1 0,3-2-2 16,4 2-3-16,11 2 2 0,0-2 1 15,2 0-1-15,1 0-11 0,1 1 10 0,3-1-6 16,0 0 6-16,-7 0-6 0,4 0 4 15,-3-1-3-15,1 1 4 0,3-4-5 0,-6 0 0 16,1 3 6-16,-11-3-2 0,-5 1 0 16,0 1 2-16,1-2-5 0,0 1-4 0,-3-1 5 15,-1 4-7-15,-3-2 4 0,2-1-4 16,-1 3 10-16,-6 0 1 0,-5-2-7 0,-6 2-1 16,2 0 2-16,-5 0-4 0,-2-2-8 15,-2 2-8-15,-3-2-16 0,-4 2-34 0,-1 0-32 16,-2 0-35-16,-1 0-77 15,-1 0-167-15,0 2 109 0</inkml:trace>
  <inkml:trace contextRef="#ctx0" brushRef="#br0" timeOffset="45392.47">16660 11442 958 0,'0'0'-34'0,"0"0"14"0,0 0 7 0,4-6 12 15,-4 6-1-15,0-4 14 0,0 4-2 16,5-2 8-16,-5 2 6 0,6-4-5 0,-4 0-4 15,5 2 10-15,-4 1-5 0,6-1 7 16,1-3 3-16,1 4-9 0,3-1 0 16,1-1 1-16,5 0-7 0,-2-1 1 0,3 3 1 15,2-1 2-15,5-2-4 0,1 2 2 16,0-1-5-16,15-1 2 0,1-1-2 0,0 4-6 16,-1-3 6-16,4 2-6 0,-1 2-5 15,1-2 7-15,1 2 1 0,-4-4 2 0,4 4-7 16,-3 0 2-16,3-2-4 0,-6 1-2 15,4-1 7-15,-7 2-7 0,4-2 8 0,-9 2-4 16,-2 0 2-16,-3-2 0 16,17 0-6-16,-14 2-1 0,-1 0-1 0,-3-1-3 0,2 1-15 15,3 1-15-15,-4-1-13 0,-2 0-11 16,2 2-16-16,2-2-17 0,-7 0-17 16,4 2-211-16,-4 0 165 0</inkml:trace>
  <inkml:trace contextRef="#ctx0" brushRef="#br0" timeOffset="51408.7">11555 12142 803 0,'-3'2'-45'15,"3"-2"8"-15,-7 2 9 0,7-2 8 16,-3 2 4-16,3-2 5 0,-2 3 6 0,2-3 0 16,0 0 6-16,-5 4 11 0,5-4 1 15,0 0 7-15,0 0 2 0,0 0-2 0,0 0 6 16,7 6 2-16,-7-6-2 0,3 2 5 0,2-1-2 15,-5-1-3-15,10 3 6 0,-3-3-6 16,-1 2 4-16,3-2-3 0,-1 2-3 16,2-2-6-16,0 0 5 0,5 2-1 0,0-2-3 15,2 1 6-15,3 1-4 0,4-2-1 16,5 4 1-16,-2-2-3 0,13 1-4 16,2 2 3-16,-4-4-8 0,8 3 4 0,-1-1-1 15,-2 2-4-15,4-2 8 0,-2 3-7 16,4-2-5-16,-1-1-1 0,1 0 6 0,-1 1-5 15,0 1 1-15,3 1-1 0,-6-3 0 16,4-1 1-16,-3 2 0 0,1-2 0 0,-4 2 1 16,1-3-4-16,1 1-1 0,-2 1 5 15,1 1 0-15,3-3-1 0,-5 1 2 0,-1 1 0 16,4 0-3-16,-8-3 0 0,-3 2 3 0,0-2 0 16,8 3 2-16,-5-3-3 15,-3 2-3-15,-3-2 3 0,14 2 4 0,1 0-4 0,-2-2-2 16,-2-2 4-16,7 2-6 15,-4 0-3-15,4 0 4 0,-1 0 0 0,0 0 3 16,1 0-4-16,-1 0 2 0,-1 2 5 16,5 0-7-16,-9 0-2 0,6-1 1 0,-4 1 2 15,4 1 3-15,-5-1-3 0,0 1-2 16,-2-1 3-16,3 0 1 0,-10 0-5 0,-1-2-1 16,9 4 0-16,-5-3 0 0,-6 1 1 15,2-2-3-15,-3 2 8 0,3-4-4 0,9 4-3 16,-3-2 3-16,-8 0 1 0,16 0-7 0,-6 2 6 15,-2 0 1-15,-6-4-1 16,1 2 1-16,1 0-1 0,10 2-1 0,1-2-2 16,-6-2 3-16,-2 2-6 0,-9 0 8 15,2-2 0-15,-1 2-2 0,1 0 1 0,0-2-1 16,-1 2-1-16,15-2-4 0,-8 1 8 16,6-3-8-16,-8 2 1 0,-2 0 2 0,7-1 0 15,1-1 3-15,2-1-4 0,-6 5 2 16,4-3-2-16,2 1 0 0,-1-2 3 0,-8 2 7 15,-2 0-10-15,-1 1 0 0,12-1 3 16,-8-1-2-16,10 1 5 0,-8 2-3 0,-7-1 1 16,13-2-6-16,-2 1 6 0,5 0 0 0,-10 2-1 15,-6 0 0-15,14-5-1 16,-10 7 3-16,-3-4-2 0,2 1-5 0,-3 2 10 16,13-2-6-16,-6-1 0 0,-6 2 2 15,-2 0-1-15,2 2 3 0,2-4-2 0,-5 0-1 16,0 2 4-16,6 0 2 0,-7 0-3 15,6 2 2-15,-2-6-2 0,-3 4 5 0,5-2-4 16,-4 4-1-16,2 0 2 0,0-4-2 16,-2 2 1-16,-2 0 2 0,7 2-9 0,-6-4 8 15,0 4-4-15,0-2 7 0,1 0-5 16,-1 0 3-16,1 0-1 0,-2-2-1 0,2 0-3 16,2 4 4-16,-2-4-4 0,-2 0 3 0,-1 0-3 15,5 1 1-15,-4-1 0 16,1 2 0-16,1-3-4 0,-2 6 2 0,0-6 0 15,-1 1 1-15,-2 1-1 0,1 1 0 16,-3 0 3-16,0 1-1 0,2-2 1 0,0 1-5 16,-1 0 3-16,-1 1-3 0,-1-1 4 15,1 0-3-15,3 2 1 0,-3-2 1 0,-2 3-3 16,4-3 0-16,-4 0-3 0,2 2 7 16,0-2-2-16,-2 0 1 0,2 1-2 0,0-1 0 15,1 0 2-15,-1 0-1 0,0 0-1 16,-1 2-2-16,2-2 3 0,-3 0-5 15,1 0 4-15,0 2-3 0,-1 0 2 0,3-2 2 16,-2 4 2-16,-1-4-4 0,0 2 2 16,0-1-4-16,1-1 5 0,-4 2-1 0,3-2 1 15,-2 0 0-15,3 3-2 0,-4-1-1 16,4 0 2-16,-5-2-1 0,5 1-2 0,-8 1-1 16,7-1 2-16,-4-1-1 0,-1 0 4 15,-1 0-4-15,0 2 5 0,0-2-1 0,2 3-3 16,-5-6 2-16,1 3-1 0,2 0-1 15,-3 0-1-15,-2 0 4 0,3 0-5 0,-3 0 3 16,3 0 3-16,-2 0-4 0,-1 0 2 16,-2 0-5-16,3 0 4 0,0-2 0 0,-3 2-2 15,0 0 1-15,3 0 0 0,0-1-7 16,-6 1-11-16,4 0-13 0,-3-2-11 16,3 2-33-16,-9 0-48 0,13-1-68 0,-8 1-216 15,2 1 80-15</inkml:trace>
  <inkml:trace contextRef="#ctx0" brushRef="#br0" timeOffset="53912.55">5291 13231 1057 0,'4'-2'-56'0,"-4"2"15"16,8-2-4-16,-8 2 14 0,13-4 6 16,-6 2 4-16,1-2 14 0,3 3 3 15,4-4 17-15,-3 2 7 0,2-1-2 0,3 0 8 16,5-1 8-16,0-1 2 0,4 0 4 16,1 0-12-16,0 3 13 0,11-5-11 0,-4 4 5 15,6-3-4-15,0 1-3 0,1 0-1 16,3 1-3-16,3-1 4 0,-2 1-3 0,10 1 6 15,8-4-6-15,3 2 5 0,-1 1-5 0,4-1-8 16,-1 2 4-16,2 1-6 0,-3-2 2 16,3 2-5-16,-16 0-1 0,3 1-6 15,-2-3 7-15,-3 4-8 0,-2-1 3 16,3-2-11-16,-1 2 0 0,-2 0-20 0,0 0-15 16,-3-1-19-16,1 0-20 0,-4-2-30 15,3 2-45-15,-4-1-213 0,-4 1 121 0</inkml:trace>
  <inkml:trace contextRef="#ctx0" brushRef="#br0" timeOffset="58740.41">18051 12318 948 0,'-8'-4'-46'0,"0"0"10"15,-1-1 9-15,4 3 5 0,-7 0 8 16,9 0 4-16,-6 0 13 0,1 1-1 0,0-1 4 16,-1-3 5-16,1 5-3 0,0-2 8 15,-4 1-8-15,7 1 7 0,-6-2 4 16,0 2-5-16,1-2 6 0,-1 2 3 0,-3 0-8 15,-1 0 4-15,0 0 4 0,0 2-1 16,-1 1 0-16,-3 2 4 0,4-1-5 0,-4 1 5 16,5-3 1-16,-3 3-1 0,0 1 0 15,0 0-1-15,4 0 2 0,1 1 3 0,-3-1-5 16,0 1-1-16,3 3-7 0,-1-3-1 16,3 3 2-16,0 3-1 0,-1-6 3 0,0 5-6 15,3-1-1-15,0 3-2 16,-1-1-1-16,3 2 0 0,-3 0-2 0,1 2 2 0,4 0-5 15,-2 3 2-15,-1 0 3 0,6-2-3 16,-4 3 1-16,1 4-3 0,2 0 5 16,-1-2-5-16,3 0 0 0,0 1 0 0,0-2 1 15,-1 0-3-15,1 1 3 0,0 0 4 16,0 0-9-16,0-1 2 0,0-1 0 0,1 3-1 16,-1-7 4-16,0 5-2 0,0-4-2 15,0 1 1-15,-1 0-5 0,1-2 1 0,1-3 7 16,-1 0-4-16,3-1 0 0,3 0 2 15,-1-1 0-15,3 4-1 0,-2-5 8 0,6 0-3 16,0 2-3-16,2-3 3 0,0-1 1 16,5 3-1-16,1-3 1 0,3 0-5 15,-1-1 8-15,3-3-6 0,13 5-1 0,-8-2-3 16,-3-3 5-16,5-1 1 0,8 2-3 16,2 0 1-16,0-3-2 0,-1 1-4 0,1 0 2 15,-3 0 0-15,2-4-2 0,3 1 7 16,-6-1-6-16,6 3-1 0,-6-2 4 0,-3-2-2 15,9 1 0-15,-6 0-2 0,9-3 1 16,-3 0-4-16,-6 3 5 0,-5 0-2 0,13-2-1 16,-2 4 0-16,0-2 1 0,5-2-2 15,-1 4 5-15,-3-2-2 0,0-2 0 0,5 2-2 16,1 0 1-16,-5-2 0 0,3 2 0 0,-4 4-1 16,4-6 2-16,-11 2-1 15,5 2 2-15,4-2 0 0,-3 3-2 0,-6-3 3 16,5 4-3-16,-4-4 0 0,4 4 1 15,4 0 6-15,-2-4-2 0,-2 0-1 0,5 1 4 16,-4 1 2-16,5 1 0 0,-6-2-2 16,1-1 6-16,5 2 0 0,-5-2 0 0,2 0-3 15,0 0 0-15,1 2 1 0,-10-4-6 16,10 2 3-16,-4 0-3 0,-3 2 0 0,2-4 0 16,-4 2 2-16,-2 0-4 0,7 0 2 0,4-2-2 15,-12 2 2-15,2 0-6 0,-2 0 5 16,10 0-3-16,-2 2 3 0,4-2-4 0,-2-2 3 15,0 4-3-15,1-2 2 16,-8 0 1-16,6-2-7 0,-6 1 4 0,5 2 1 16,1 1 2-16,3 0 1 0,-5 2-4 15,2 0 0-15,2-1 2 0,-2-1-3 0,2 2 3 16,-4-2 1-16,1 2-1 0,0-1 0 16,4 2 1-16,-3-4-1 0,-1 1 1 0,4 0 5 15,-3 2-1-15,2-2 3 0,1 0-3 0,-4 1 2 16,6 0-2-16,-4-3 2 0,2 3-2 15,-1-1-3-15,3 0-1 0,-4-2-4 0,4 0 4 16,-6 0 0-16,6 1-4 0,-1-1 3 16,-10 2 0-16,11 1 5 0,-4-1-4 15,4-4-3-15,-3 4 2 0,3-1-2 16,1 1 4-16,-5-2-2 0,4 0-1 0,-3 2 1 16,1-2-1-16,-2 4 1 0,4-4 0 15,-4 2 0-15,0 0-2 0,2 1 0 0,-4 2 1 16,4 0-2-16,-2-2 1 0,-3 3 2 0,7-4 1 15,-5 4 1-15,2-2 5 0,-3-1-3 16,-13 2 2-16,4-4 0 0,-1 1 1 0,10 0-1 16,1 0-1-16,-9 1-1 0,10 2-1 15,-1-2 2-15,-2 1-3 0,-1 0 3 0,4-1-3 16,-3 2-2-16,2-5 2 0,-6 1 0 16,-5-2-1-16,14 2-3 0,-2 1 0 15,2-2 3-15,-3 2-2 0,-6-2-2 16,-7 0 4-16,5 0-4 0,-3 0-2 0,3 2 2 15,8-2 0-15,2 0 0 0,-1 0 0 16,-4-4 2-16,-2 4-2 0,-9 0 0 0,4-2 3 16,9-2-5-16,-8 4-1 0,-3-2 3 0,-4-1 0 15,2-1 1-15,0 0 0 0,-1-1-1 16,-2 1 0-16,2-4-1 0,-3 2 0 0,9-1-1 16,-5-2 2-16,-5 1-2 0,2 3 4 15,-4-3-3-15,2 0 1 0,0 4-1 0,-3 1 2 16,-4-2 0-16,4 2 1 0,-5-2-4 15,1 0-1-15,1 4 3 0,-3-3-1 0,1 0 1 16,3 0-3-16,-5 3 2 16,-3-4-2-16,3 2 4 0,0 1-4 0,-3 0 4 15,2-1-1-15,0-2 0 0,-1 2 0 0,0-1-2 16,2 0 2-16,-3 0-1 0,3-2 0 16,2 1 4-16,-2 0-8 0,2-3 2 0,-2 0-3 15,1 0 1-15,-2-1 5 0,6 0-4 16,-3-4 2-16,-2 3-2 0,-3 1 1 0,2-4 2 15,1 3-5-15,-3-3 2 0,1 2 1 16,-2-1 2-16,2 1-4 0,-5-2 2 0,2-1 3 16,1 2-6-16,-3-1 4 0,-2 2-2 15,5-2-2-15,-5 1 2 0,3 0 1 16,-3 0-2-16,1 1-1 0,-4 0 3 16,4-1-5-16,-2 1 3 0,-2 0 1 0,1-1-3 15,-1 1 2-15,-1 2-4 0,-1-2-4 0,-2 2-1 16,1-1 0-16,-5-1 1 0,3-2-1 15,-3 1 1-15,-2-1 2 0,-1 1 0 0,-4-1 4 16,0-4-4-16,-1 1 4 0,3 1 3 16,-3-2-2-16,1 2 4 0,-3 1-3 0,-2-4-1 15,2 3 1-15,2 0 1 0,-4 2-2 16,-1-1 0-16,-1 3 3 0,3 0 1 16,-13-6 1-16,3 6-2 0,-5-2 1 15,3 3 1-15,5 0-1 0,-11-1 0 0,-3 0 1 16,7 3 2-16,5 1-4 0,0 1 4 15,0-1 2-15,0 1 2 0,2 0-7 0,-1 4 2 16,-3-2-3-16,2 3 6 0,-3-1-1 0,3-1-2 16,-3 1 4-16,-2 1-3 0,1 1-3 15,-3-4 1-15,1 2 1 0,-11 1 0 0,-5-4 0 16,5 2 1-16,-3-3 0 0,0 0-3 16,1 0 4-16,-2-1-3 0,0-2 2 0,3-1 1 15,0 1-1-15,-1 1 2 0,-1-1-2 16,3-1-2-16,2 1-2 0,-3-1 4 15,1 1-3-15,2 0 3 0,0-1 0 16,3 2-3-16,-3-3-5 0,2 1 2 0,-1 1-3 16,0 2 0-16,-4 1-3 0,4 1 2 15,-1-2-1-15,-4 2-4 0,0 1-1 0,-2-3-1 16,-5 1-4-16,1-3 3 0,-2 3-1 0,2 0 2 16,-14-3-2-16,11 3 3 0,1 0 0 15,4-1 5-15,0-1-1 0,-11-2 5 0,11 3-6 16,2-1 7-16,-1 1-1 0,4 2 1 15,-4-5 0-15,4 4 2 0,-2 1 3 0,1-1-7 16,-2-1 2-16,2 0 0 16,-5 0-1-16,6 0 5 0,-6 0 2 0,5 1-1 0,-7-4 0 15,1 2-5-15,5-2 6 16,-4 2-2-16,3-2 4 0,-3 1-4 0,6 0 0 16,-2 2 0-16,1 2 1 0,2-3-4 15,1 1 2-15,1 0 1 0,0 3 0 0,4 2 1 16,6-1 0-16,-10-4 1 0,5 5-2 0,5 1 5 15,-12-5-3-15,2 3 2 0,3 1-3 16,-8-3 0-16,4 3-1 0,3 0 2 0,-6 2-1 16,-2-2-2-16,2 1 0 0,0 1 2 15,-5-1 1-15,6 1-2 0,-6-5 1 0,5 5-1 16,-2-2 1-16,8 4-1 0,-9-2 2 16,8 0 3-16,-5-2-7 0,6 4 5 0,2-2-1 15,6 0-2-15,-17 3-1 16,9-3 7-16,-8 0-5 0,3 2 2 0,6-1-3 15,6-1 1-15,-13 0 4 0,6 0-6 16,4 0 0-16,1 1 4 0,1-1-2 0,0 2 0 16,-1-2 2-16,-1 0-3 0,5 0 4 0,0 2-2 15,-3-2-3-15,2 2 6 0,2-2-6 16,-4 5 2-16,2-5-1 0,1 2 5 0,0-1-1 16,-3 1-3-16,1 0 3 0,-12 2-6 15,10-1 1-15,-1-1 1 0,3 0 1 16,-3 1-3-16,-8-2 2 0,7 1 0 0,5 0 2 15,-3-1 2-15,-7 2-2 0,6 3 1 0,3-6-3 16,2 1 2-16,-3 1-1 16,2 0 1-16,2 1-7 0,1-3 5 0,-3 4 2 15,3 0 2-15,-3-1-5 0,5 0 6 16,-5 1-8-16,3-2 6 0,2-2-5 0,-2 4 6 16,-1-1-1-16,1 1-1 0,0-2-1 15,2 1 0-15,-3-1-1 0,-1 1 2 0,1 4-3 16,2-1 3-16,-1-4 0 0,1 3-4 0,-1-3 2 15,3 1 1-15,-3 1 2 0,7-2-2 16,-5 1-2-16,1 1 3 0,3-1 3 0,2-1-6 16,-2 2 0-16,2-2 2 15,1-1-2-15,-2 1 2 0,6 0 2 0,-2 0-1 16,-1-1 1-16,-1 1-2 0,1 0 5 16,1 2-5-16,-3-1 0 0,2-1-2 0,-1 2-2 15,-4-3 5-15,4 1 0 0,-4 0-1 16,4 1-2-16,-6-1 0 0,8 2 3 0,-3-2-2 15,2-1 6-15,-2 3-2 0,0-2-3 16,4 2 0-16,1-3 0 0,1 1-4 0,-2 1 3 16,3-1 0-16,1 0 6 0,-1 0-5 0,4-1 1 15,-1 1-2-15,1 0-3 0,0 0 5 16,1 1-5-16,1-1 2 0,-5 2 2 0,8-2-2 16,-4 0 2-16,2 0 0 15,-1 1 1-15,0 0 2 0,0 1-3 0,-1-1 0 16,4 1 4-16,-6-2-4 0,5 1 0 15,0-1 2-15,-1 3-3 0,3-4 1 0,2-1 0 16,-6 4-1-16,-1-1 0 0,7-3-1 16,-3 3 1-16,1-1-2 0,2-2 4 0,-7 3 1 15,4-1-4-15,3-2 3 0,-5 4 0 16,0-2 1-16,5-2-1 0,-2 4-3 0,2-4 4 16,-6 4-5-16,6-4 3 0,-4 2 4 15,4-2-8-15,-3 4 4 0,3-4 0 0,0 0 0 16,0 0-4-16,0 0 0 0,-3 1 4 0,3-1 0 15,0 0-3-15,-2 3 1 16,2-3 3-16,0 0-1 0,0 0-8 0,0 0-11 16,0 0-25-16,-9 2-38 0,9-2-42 15,-4 3-117-15,4-3-148 0,-9 0 98 0</inkml:trace>
  <inkml:trace contextRef="#ctx0" brushRef="#br0" timeOffset="61769.38">26243 12452 1139 0,'5'-1'33'0,"-1"-2"18"15,-4 3 9-15,8-5 16 0,-3 5 9 0,-5 0 12 16,5-4 8-16,-5 4 2 0,7-2-4 15,-5 0-5-15,-2 2-6 0,0 0-10 0,0 0-5 16,0 0-6-16,6-4-8 0,-6 4-4 16,0 0-6-16,0 0-7 0,0 0-4 0,0 0-5 15,0 0-4-15,-23 2-1 0,13 0-6 16,-4 2 1-16,2 0-2 0,-2-1-7 0,-1 3 1 16,1 0-2-16,-3 0-5 0,2 1 1 15,-2 1-1-15,4-1-5 0,3 2 4 16,-3 1-4-16,3-2-4 0,0 1 2 0,-2 0-2 15,7 1-3-15,-4-1 4 0,8 3-1 16,-4-1-1-16,3 0 1 0,2 1-2 0,2 1 2 16,0 1-1-16,2-1 0 0,5 1 2 15,-4 4-2-15,8-2 0 0,0 2-1 0,0-2-2 16,1 2 3-16,1-2-3 0,4 9 0 16,-2-7 1-16,-4-2 0 0,1 1-2 0,1-2 0 15,-5 3 2-15,1-4 0 0,-1 0 8 16,0-3-11-16,-3-2 0 0,-1 3-1 15,-2-5-1-15,3 2-5 0,-5-1 1 16,0 2-5-16,-2-5 1 0,0 1-5 0,-2-1 0 16,0 1-3-16,-2 0 0 0,-3-2-3 15,1 0-18-15,-2-1-16 0,-3-1-14 0,3 0-29 16,0-2-29-16,-4-4-41 0,0 1-66 0,4-1-411 16,0-4-144-16</inkml:trace>
  <inkml:trace contextRef="#ctx0" brushRef="#br0" timeOffset="62350.02">26676 12422 1658 0,'0'0'-78'0,"-7"-4"20"0,7 4 17 0,-4-3 16 16,4 3 21-16,-2-4 11 0,2 4 13 16,0 0 5-16,-2-4 4 0,2 4-6 0,0 0-3 15,0 0-2-15,0 0-4 0,4-6 5 16,-4 6-3-16,8-2-8 0,-3 0 1 0,-5 2-5 15,16 2-16-15,-7-4-15 0,4 2-32 16,1 2-23-16,2-2-34 0,-1 2-39 0,9-2-258 16,-6 4 77-16</inkml:trace>
  <inkml:trace contextRef="#ctx0" brushRef="#br0" timeOffset="62661.33">26709 12485 1069 0,'0'0'-2'0,"-6"1"15"0,6-1 10 0,0 0-9 16,-9 0 8-16,9 0 2 0,-3 2-6 15,3-2 8-15,-5 4 7 0,0 2 3 0,4 1 5 16,-1 2 11-16,-3 4-5 0,-1 3 1 15,4 1 4-15,-4 6-1 0,0-2 2 0,-3 3 2 16,3 0-4-16,-3-1-4 0,6 2-5 16,-4-2-6-16,1 2-2 0,-1-3-4 0,-1 3 2 15,6-8-4-15,-3 5-4 0,1-3-1 16,0-1-7-16,2 2-4 0,0-6-27 0,2 0-26 16,0 1-36-16,0-2-49 0,2-1-62 15,3-3-358-15,0 0-47 0</inkml:trace>
  <inkml:trace contextRef="#ctx0" brushRef="#br0" timeOffset="63063.01">27251 12527 1443 0,'2'-1'-26'0,"-2"1"22"0,1-5 16 0,-1 5 3 15,7-5 13-15,-7 5 4 0,2-2 8 16,-2 2 1-16,0 0-10 0,3-3 0 0,-3 3-1 15,0 0-2-15,0 0-3 0,2 11-6 16,-4-2 3-16,-1 1 4 0,1 4-3 0,-5 0 0 16,4 6-2-16,-2 0 3 0,-3 1-4 15,1 1 0-15,2 1-2 0,-7-2 0 0,7-1-3 16,-3 2-2-16,-1-3 2 0,3-1-4 16,-3 3 1-16,3-5-4 0,-1 0 3 15,4-3-6-15,-2 1-9 0,1-1-32 0,-1-2-31 16,4 1-42-16,-1-1-48 0,0-4-68 15,2 0-269-15,0 0 0 0</inkml:trace>
  <inkml:trace contextRef="#ctx0" brushRef="#br0" timeOffset="63837.18">26480 12412 1242 0,'-4'3'-68'0,"4"-3"18"0,0 0 16 15,0 0 11-15,0 0 20 0,0 0 0 0,0 0 15 16,0 0 9-16,0 0 12 0,0 0 3 16,16 1 10-16,-16-1 3 0,10 0 0 0,-6 2 1 15,-4-2 2-15,13 0-1 0,-5 0 2 16,-3 0-4-16,7 2-4 0,-2-2-6 0,0 0-2 16,0 0 0-16,3 0-11 0,2 0 2 15,2 0-4-15,0 2-2 0,0-2-5 0,-3 2-4 16,10-2-11-16,-6 1-18 0,6 4-27 15,3-2-29-15,-2 1-36 0,2-2-35 0,1 2-92 16,12 1-185-16,-12 1 69 16</inkml:trace>
  <inkml:trace contextRef="#ctx0" brushRef="#br0" timeOffset="64933.36">27590 12415 1111 0,'0'0'-38'0,"5"-4"7"15,-5 4 1-15,4-2 20 0,-4 2-4 0,0 0 7 16,0 0 11-16,0 0 9 0,4 7-8 15,-4-1 13-15,0 2 5 0,-1 3-3 0,-4 2-1 16,-2 6 10-16,2 1-5 0,-5 3 9 16,-2 8-6-16,-1 1 4 0,1-2-4 0,-3-1-3 15,5-3 0-15,-3 4-8 16,3-6 9-16,0-3-4 0,3 1-4 0,1-1-7 16,-1-7 5-16,3 6 0 0,-2-8-1 15,2 3-10-15,-1-3-26 0,5 1-30 0,-1-2-37 16,-1-3-41-16,2-1-260 0,2-1 98 0</inkml:trace>
  <inkml:trace contextRef="#ctx0" brushRef="#br0" timeOffset="65423.93">27628 12480 1037 0,'0'-5'-12'16,"0"-1"14"-16,0 3 16 0,0-4 6 0,0 2 12 16,0 2 6-16,0-3-3 0,2 0-3 15,0 2-7-15,3-1 6 0,-1-1-10 0,4 2-2 16,-2 0-4-16,3 3 1 0,-1-3 3 16,2 0-2-16,2 0-6 0,0 2-9 0,-1 0 4 15,1-1 1-15,3 3 0 0,0 0-4 16,0 1 0-16,-1-1 9 0,0 2-12 15,1 2 0-15,2 0 0 0,-5 0 3 0,6 1-2 16,-4 1 2-16,-1 2-1 0,-3-3-6 16,3 5 3-16,-4-3-5 0,1 0 4 0,-4 1-1 15,1 0 5-15,-4-1-5 0,-1-1 2 16,3 1-1-16,-7 1 0 0,2-2-2 0,-5 1 0 16,4 1 1-16,-4-3 3 0,-2 1 1 15,-1 0 1-15,0 2-1 0,-3-1-2 0,3-1 6 16,-2 0-5-16,1-1 6 0,1 1-5 15,2-2-1-15,-1 2 2 0,2-1-1 0,-2-1 4 16,0 2-4-16,3-1 2 0,2 2 3 16,0 2-3-16,-3-2 2 0,10 2 0 0,-3 0 2 15,4 5-6-15,1-3-1 16,3 2 4-16,0-1 0 0,5 4-6 0,2 0-3 16,8 2 7-16,-2 3-19 0,7-2-20 0,1-2-21 15,1 1-36-15,-1 0-40 0,3 0-55 16,2-2-229-16,-2 1 76 0</inkml:trace>
  <inkml:trace contextRef="#ctx0" brushRef="#br0" timeOffset="80177.27">5813 15254 87 0,'0'0'65'16,"0"0"-25"-16,0 0-9 0,-3-4-4 16,3 4-5-16,0 0-5 0,0 0 4 0,0 0 3 15,0 0 8-15,0 0-2 0,0 0 13 16,0 0-3-16,0 0 3 0,0 0 5 0,0 0-9 15,0 0 13-15,0 0-5 0,14 0-4 16,-14 0-1-16,13 0 8 0,-5 1-7 16,0-1 1-16,3 0-5 0,0 0 1 0,-1 0 0 15,5 3-5-15,3-1 3 0,-3-2-3 16,2 2 6-16,4-2-8 0,5 0-1 0,-3-2 2 16,6 0 1-16,0-1 2 0,3 2-9 15,7-2-1-15,4-1-3 0,-6 3 0 0,-3-3-3 16,7 1 1-16,1 1-6 0,-2-3 0 15,-3 1 0-15,-7 2 0 0,2 2-1 0,1-2-6 16,-1-1 3-16,2 3-6 16,7-3 4-16,-4 1-4 0,-6 1 3 0,3 1-5 15,11-3 2-15,4-1-4 0,-3 1 7 16,-2-1-2-16,4-1-7 0,-1 0 7 0,3-1 0 16,-1 1 0-16,-4 3 0 0,4-3-3 15,-3 3 0-15,3-2-4 0,-9 4 9 0,3 0-3 16,6 0-3-16,-6-1 1 0,2 2 2 15,-1 1-5-15,-6-2 3 0,10 2-2 0,-2-4 0 16,0 2 0-16,1-2 4 0,0 1-3 16,5-1 7-16,-2-2-2 0,4 2 1 0,2-3 2 15,-1 2-3-15,12-1 1 0,-12 2 2 16,-3-1 1-16,5 1-3 0,0 0-2 0,0 2 1 16,-2-2-3-16,-3 2 0 0,1 0-1 15,1 2-1-15,-4-2-1 0,0 0 5 16,-2 0-3-16,3 2 1 0,-5-2-3 0,4 2 2 15,-3-4 0-15,3 2-3 0,-1 0 1 16,-1 0 2-16,-1-2 0 0,6 0 4 0,-4 1-4 16,1-1-3-16,0-2 0 0,0 2 1 15,4-1 1-15,-4 1 1 0,-2-3-3 0,2 5 1 16,1-2-1-16,-6 0 3 0,4 2-5 16,-3-2 2-16,1 2 0 0,-4-1 0 0,4 1 0 15,-2-2-3-15,0 0 1 0,1 2-3 16,-2-2 4-16,0 0 2 0,3 1-2 15,-4 1 6-15,6-4-7 0,1 4 1 0,-2-2 1 16,4 0 3-16,1 0-5 0,-2 2 1 16,1-1 2-16,-2 1 1 0,5-2-3 15,-3-1 3-15,1 1-6 0,4 0 3 0,-3 2-4 16,1-2 1-16,1 0 1 0,-1 1-1 16,-1-1 4-16,1 0-1 0,2 2-1 0,0-2 2 15,-3 2-3-15,-1-1-1 0,3 1 6 16,-3-2-6-16,0 2 3 0,-1 0 5 0,-4 0-2 15,2 0-3-15,2 0 2 0,-3-2-2 16,-1 2-2-16,1 0 2 0,-3-2-2 0,0 0 1 16,0-2 4-16,4 2 1 0,-1 1 0 15,-1-4-5-15,1 3-2 0,1-1 4 16,-5 1-3-16,7 0 0 0,-2 0 3 0,-7 0-4 16,6 1 1-16,-4 1 3 0,-5 0-6 15,7 0 3-15,0 1-1 0,-14-1 5 0,0 0-3 16,-4 2 0-16,6-2 0 0,-5 0 2 15,0 0-1-15,4 0-2 0,-3 0 0 0,1 0 6 16,1 0-7-16,-4 2 6 0,8-2-2 16,-6 0 1-16,15 2 1 0,-10-2-4 0,-5 2-3 15,0-2 8-15,1 0-5 0,0 1 2 16,-1-1-1-16,-2 2 0 0,3 0-1 0,-2 0 0 16,-3 2 4-16,-2-4-5 15,0 4 3-15,-2-4 0 0,-2 2 1 0,2 0 1 16,-4-2 0-16,5 2-1 0,-6 0-2 15,3 0-3-15,-5-1 2 0,1-1-3 0,-2 0 2 16,2 2 6-16,-2 0-3 0,-2-2 0 16,1 2-4-16,-8-2 4 0,4 1 2 0,-3-1-7 15,-7 0 2-15,15 0 3 0,-12 0-1 16,-3 0-13-16,14 0-14 0,-10 0-23 16,-4 0-28-16,9-1-33 0,-9 1-35 15,0 0-63-15,8-2-238 0,-8 2 45 0</inkml:trace>
  <inkml:trace contextRef="#ctx0" brushRef="#br0" timeOffset="85423.89">5925 15985 1116 0,'-8'-7'-70'0,"-3"2"11"0,3-2 8 16,0 3 8-16,-1 0 13 0,3 1 8 16,-5-3 3-16,0 3 12 0,-1-1 4 0,-5-1 6 15,3 0 13-15,-3-1-9 0,-2 3 7 16,-2-3 3-16,-1 1 3 0,-3-1 3 0,0 3-3 15,-2-4 10-15,0 3-7 0,-3 1 5 16,2-1-4-16,-12 1 2 0,8-1 3 0,0 0-5 16,-10 2-8-16,9 0 8 0,1 1-8 15,3 1 5-15,-5 0-2 0,2 0-10 0,2 1 12 16,-15 1-9-16,12 0 5 16,-9 2-6-16,6 0-2 0,-4-1-2 0,-1 4 9 15,-4-1 2-15,6 2-5 0,7-2 3 16,-8 1 6-16,10 0-4 0,3-1-4 0,-8 4-5 15,7-3 0-15,3 1 6 0,5 1-6 16,-4-1-1-16,1 1 5 0,0 0-5 0,-1 0-2 16,4 2 2-16,0-1 0 0,-2 2-2 15,-6 5-6-15,1 2 2 0,0-2 2 0,2 1 3 16,-3 2-2-16,1-1-1 0,2 4 0 16,-2-3-9-16,-1 3 3 0,3 2 4 0,-2 1-1 15,2 1 3-15,-3 3-5 16,3-4 5-16,3 4-7 0,-2 3 9 0,1-1-5 0,0-2 1 15,4 0 0-15,1 1 2 16,-2-2-9-16,3 2 7 0,-1 0 2 0,1 0 0 16,2 2-1-16,2 0-10 0,1 2 9 15,-1 1-8-15,3 1 9 0,1-3-4 0,-1 5 3 16,2-3 1-16,1 4-9 0,1-4 5 16,2 2-1-16,1-4 4 0,3-6 1 0,-2 12-5 15,4-6 0-15,1-4 2 0,1 6 0 16,2 0 0-16,5 0 2 0,-3 0-6 0,5 0-3 15,2 0 2-15,2 1-4 0,-1-1 6 16,3-2 0-16,-1 0-11 0,4-4-2 16,-2 2-15-16,4-2 5 0,-1 1-8 0,2-5-5 15,0 4-5-15,3-3-7 0,-3 0-4 16,0-3-3-16,2 1 4 0,-2-4-5 16,2 0-2-16,-2-5 1 0,2-3-5 0,1 2 3 15,-3-3-7-15,2-5-2 0,0 1-8 16,1-4-117-16,4-3 67 0</inkml:trace>
  <inkml:trace contextRef="#ctx0" brushRef="#br0" timeOffset="86007.43">4812 17931 477 0,'40'-9'-30'0,"0"-3"8"0,-2 1 8 16,0 1 8-16,3-1 12 0,-4 0 12 15,0-2 4-15,1 0-1 0,0 1 5 0,-4-1 6 16,1-1-6-16,0 1 4 0,2 0-1 16,-2 0 0-16,3 0-3 0,-1 0-1 0,3-3-4 15,5 4-9-15,-1-2 6 16,8-4-6-16,3 0 1 0,2 0 1 0,-3 0-9 15,-8 7 6-15,2-1 0 0,-1 1 0 16,5-6 0-16,-5 7-3 0,-6-2-4 0,1-2 4 16,-2 3-1-16,2 0-2 0,-4-1 0 15,-2-1-4-15,-3 0 1 0,-1-2-1 0,-2 0 6 16,-2-2-5-16,-2-2-1 0,-1-2 4 16,-2 0 3-16,0 0-7 0,0-3 2 0,-4-1 1 15,1-1 2-15,-3 2-2 0,1-5-5 16,-4-2 6-16,3 2-2 0,-4 0-4 0,2-1 5 15,-5-1-4-15,-2 5 16 0,1 2-3 16,-8-1 5-16,4 2 0 0,-3-3-4 16,-2 0 5-16,0-2 12 0,-4 1-6 15,1-11 6-15,-2 8 6 0,0 3 1 0,-1-8 0 16,-3-3-8-16,-1 4 2 0,0 0 0 16,-3-1-6-16,-2 3 2 0,1 3 0 0,-4-2-5 15,1 3-2-15,-1 1 1 0,-3 1-4 16,-2 1 1-16,0 3-6 0,1-1 3 15,-3 4-1-15,-2 0-7 0,2-1 0 0,-2 2 1 16,4 5-1-16,-7-2 3 0,7 2-5 16,3 3-1-16,-6 1 2 0,3-3-1 0,0 3 0 15,2 1-6-15,-15-3 2 0,7 2-4 16,6 3-1-16,-15-4-1 0,11 3 4 16,-8 0-2-16,3-3 2 0,4 6 2 15,1-2-5-15,-10-2-4 0,5 4 6 0,2 0-2 16,-1 1 0-16,-1-2 0 0,3 1-4 15,-13 0 7-15,6 2-4 0,7 0-6 0,0 1 12 16,0 1-6-16,-1 1 3 0,0-1-2 16,1 2-3-16,0 0-15 0,2 2-11 0,-3 0-16 15,5 2-12-15,0 1-27 0,-1 1-21 16,3 1-37-16,5 1-216 0,-1-3 126 16</inkml:trace>
  <inkml:trace contextRef="#ctx0" brushRef="#br0" timeOffset="133048.93">17317 15329 870 0,'2'-3'109'0,"-2"3"-29"0,2-6-48 16,-2 6-7-16,0 0-1 0,0 0 6 16,-8-2 13-16,8 2 3 0,-14 2 3 0,1 2-2 15,1 1-1-15,-6 1 1 0,-3 4-2 16,5 1 0-16,-6-2-8 0,4 7-2 0,-1-3-2 16,-1 2-2-16,4-2-3 0,-1 0-4 15,2 2-5-15,5-3 4 0,-2 1-6 0,3-2 3 16,3 1-11-16,1-3-9 0,3-2-14 15,1 1-10-15,1 0-15 0,1-3-10 0,4 1-9 16,1-2-13-16,0-1 4 0,2 0 4 16,3-3 11-16,-3 0 7 0,0 0 14 0,2 0 10 15,-10 0 4-15,14-3 24 0,-10 2 21 16,-4 1 14-16,11 0 14 0,-11 0 0 16,0 0 3-16,4 1 4 0,-4-1 6 15,0 0 6-15,-15 12 1 0,7-6 2 0,-7 3-3 16,-2 4-3-16,-1 1 3 0,-10 1-8 15,7 2 0-15,-7 0-3 0,10 0-9 0,1-2-3 16,5 0-5-16,-1 2-7 0,1-1-5 16,4-1 0-16,-2 1-5 0,7-2 0 0,-2 1-4 15,3-2-2-15,4 2-3 0,3-4-16 16,1 3-13-16,9-3-10 0,2 0-12 0,3-1-15 16,7-4-13-16,3-3-21 0,2-3-24 0,-1 2-32 15,9-6-41-15,-4 1-51 0,2-5-390 16,-5-2-115-16</inkml:trace>
  <inkml:trace contextRef="#ctx0" brushRef="#br0" timeOffset="133261.54">17485 15567 1597 0,'0'0'-73'0,"0"0"16"15,0 0 27-15,-6-3 18 0,6 3 21 16,0 0 13-16,0 0 4 0,0 0 6 0,4 15 9 15,1-9-5-15,-4 1 2 16,6 1-5-16,-3 0-4 0,4 1 2 0,2 0-7 16,1 2-1-16,1 1-6 0,3-3-16 15,2 3-19-15,5-3-19 0,-9 1-39 0,7-4-48 16,-1-1-62-16,-3 0-272 0,-1 0 34 16</inkml:trace>
  <inkml:trace contextRef="#ctx0" brushRef="#br0" timeOffset="133483.99">17822 15594 1249 0,'0'0'0'0,"-10"-4"17"0,5 4 13 16,-5 2 20-16,-2 4 10 0,-3-1 7 0,-3 5 5 15,-14 7 2-15,0 2 1 0,1 2-4 16,-5 1-6-16,1 1-2 0,2-1-9 0,-7 11-4 15,6-9-5-15,6 3-4 0,-1 0-8 16,4-3-28-16,4-2-26 0,2-4-36 0,6-4-58 16,5-1-55-16,1-4-81 0,5-2-262 15,2-2-17-15</inkml:trace>
  <inkml:trace contextRef="#ctx0" brushRef="#br0" timeOffset="134261.56">18245 15603 1384 0,'-2'-5'-13'16,"2"5"16"-16,-3-4 12 0,3 4 8 15,0 0 7-15,0 0 15 0,-5-2 11 0,5 2 4 16,0 0 3-16,-15 8-2 0,8-2-1 0,1-3-1 15,-5 3-1-15,5 3-1 0,-6-1-3 16,2 3-3-16,-2 1 2 0,0 1-7 0,-3 0-4 16,2 1-5-16,5-2 0 0,-2 2-4 15,1-1-7-15,1 2 0 0,0 1-4 0,-1-1-1 16,5-4-4-16,0 0 2 0,-1 2-2 16,5-3 0-16,0 0-6 0,3-1-13 0,1-3-8 15,4 1-14-15,2-4-14 16,3 1-15-16,2-2-9 0,0-4-7 0,8-2-4 15,3-3-3-15,7-2 5 0,2-5 9 16,1 1 8-16,-5-2 10 0,1-2 3 0,0 0 9 16,-7-2 14-16,-5 7 10 0,0 0 16 15,-8 0 16-15,-1 2 27 0,-1 2 9 0,-1 0 5 16,-3 0 0-16,0 2 3 0,-3 3-2 16,-2-1-10-16,-2 0 0 0,1 4-3 0,-7-4 5 15,7 4-7-15,0 0-1 0,-20 6-5 16,13-2-3-16,1 1-4 0,-3 3-7 0,1-2 0 15,1 3-3-15,3 0-7 0,2-1-5 16,2 4-11-16,4-1-16 0,5 2-11 16,6 3-10-16,12 2-15 0,4 0-17 0,1-4-26 15,5 1-32-15,1-3-33 0,2-1-49 16,-1-4-89-16,-2-3-286 0,-8-2-79 0</inkml:trace>
  <inkml:trace contextRef="#ctx0" brushRef="#br0" timeOffset="134469.71">19047 15622 1526 0,'-5'-3'-34'0,"5"3"27"15,-2-2 22-15,2 2 21 0,0 0 19 16,-10 7 9-16,5-1 8 0,-1 4 6 16,-3 1 5-16,-1 4-8 0,0 4-4 15,2 1 0-15,-5 11-7 0,-2 0-9 0,3 1-3 16,-1-3-5-16,2-2-11 0,5-2-18 15,-2 0-28-15,2-4-35 0,-1 2-40 0,6-6-50 16,-4 0-58-16,0-4-83 0,5-1-280 16,0-1-57-16</inkml:trace>
  <inkml:trace contextRef="#ctx0" brushRef="#br0" timeOffset="134731.79">19038 15598 1409 0,'4'-10'-38'0,"1"3"30"16,-1 0 18-16,-4 2 6 0,0 2 6 16,1-1 7-16,-1 4-2 0,5-4-1 0,-5 4-1 15,8-2-1-15,-8 2 1 0,11 0-5 16,-5 2-2-16,4 0 0 0,2 4 0 0,-2 0-5 16,5 3 5-16,-3 0-5 0,1 3 0 15,-1 3-3-15,1 0 2 0,-5 0-2 0,3 0 3 16,-7 0-3-16,0 0-1 0,-4-2-7 15,0 3 6-15,-7-1 0 0,2 0-7 0,-4 1-13 16,-5-2-9-16,-1-1-25 16,-2-1-33-16,0-4-30 0,4-3-65 0,3-1-282 15,0-4 36-15</inkml:trace>
  <inkml:trace contextRef="#ctx0" brushRef="#br0" timeOffset="134914.57">19212 15574 1278 0,'4'-8'48'0,"4"0"16"16,-3 3-1-16,5-1-6 0,3 0 2 0,-1-2-5 15,5 1-6-15,7 0 0 0,7-5-5 16,4 1-7-16,2 1-6 0,-4-3-21 16,3 0-32-16,-5 0-51 0,3 1-52 0,-9 1-98 15,-4 2-249-15,0-3 20 0</inkml:trace>
  <inkml:trace contextRef="#ctx0" brushRef="#br0" timeOffset="135141.59">19624 15245 1225 0,'-4'5'-8'0,"-3"-1"29"0,3 2 20 15,-5 3 23-15,6 1 18 0,-6 4 12 16,3 3 12-16,-3 2 6 0,3 4 0 15,-6 8-4-15,1-1-9 0,-1 1-3 16,-2 3-12-16,2-1-7 0,1 1-4 0,-1 0-6 16,-1-2-16-16,-1 0-18 0,8-5-24 15,-7 5-27-15,4-8-37 0,4-1-55 0,-2-5-48 16,1-2-62-16,4 0-99 0,2-6-248 16,0 0-68-16</inkml:trace>
  <inkml:trace contextRef="#ctx0" brushRef="#br0" timeOffset="135314.31">19630 15691 1529 0,'2'-4'-27'0,"0"0"14"0,-2 4 11 15,0 0 25-15,0 0 15 0,0 0 17 0,0 0 9 16,3 17-1-16,-3-10-1 0,-3 3-3 16,3 4-6-16,-2-4-8 0,0 6-5 0,2-3-13 15,0 0-28-15,0-2-34 0,2 1-37 16,-2-3-51-16,2-1-55 0,1-1-114 0,0-2-156 15,-1 0 45-15</inkml:trace>
  <inkml:trace contextRef="#ctx0" brushRef="#br0" timeOffset="135448.44">19951 15472 1140 0,'-2'-4'-41'0,"-1"-2"6"0,2 4 0 0,1 2 11 16,-9-2-8-16,9 2-14 0,0 0-26 15,0 0-51-15,0 0-126 0,0 0 230 0</inkml:trace>
  <inkml:trace contextRef="#ctx0" brushRef="#br0" timeOffset="135821.53">20200 15569 795 0,'0'0'61'0,"0"0"11"0,0 0 11 15,0 0 8-15,0 0 11 0,0 0-1 0,0 0 3 16,-20 10-5-16,12-6-2 0,-4 1-4 16,0 3-6-16,-1 2-5 0,-1-1-2 0,-2 4 1 15,-1-1-7-15,-3 1-8 0,5 2-8 16,-1 0-1-16,2 0-9 0,1-3-4 0,3 1-6 16,-1-2-4-16,3 2-2 0,1-1-6 15,3-3-3-15,2-2-12 0,2 1-5 0,0 0-14 16,5-3-3-16,-2 0-10 0,6-2-7 15,1-1-4-15,3-2 2 0,2-4 6 16,2 1 4-16,-1-3 0 0,5-4 2 16,0 0 5-16,8-6 5 0,-1-4 6 0,-10 4 6 15,-3-2 7-15,4-6 7 0,-4 2 13 16,-7 5 2-16,1-1-10 0,-3 2 1 0,1 4-3 16,-5-1-2-16,-1 4-4 0,-2-3-1 15,-1 3-2-15,-5 1-11 0,2 0-15 0,-3 1-26 16,3 3-32-16,-5 0-46 0,5 3-50 15,-4-1-91-15,9 2-376 0,-8-3-131 0</inkml:trace>
  <inkml:trace contextRef="#ctx0" brushRef="#br0" timeOffset="136261.37">20424 15514 1650 0,'0'-5'-41'16,"0"5"33"-16,0 0 11 0,0 0 18 0,0 0 24 16,0 0 19-16,0 0 13 0,0 0 7 15,0 0 6-15,5 8 11 0,-2-3 1 0,1 3 4 16,-4 1-2-16,2 5 3 0,-2-1-10 16,3 2 0-16,-6 0-14 0,3 0-5 15,0 4-12-15,-2 0-3 0,2 0-6 16,0-2-2-16,-4 1-8 0,4 0-2 0,0-3-3 15,-3-2-9-15,3-2 0 0,0 0-4 16,0-1-3-16,3-2-2 0,-3-1-1 0,4-2-3 16,-2 0-3-16,2-5-4 0,-4 0-7 15,15-5-6-15,-3-3-2 0,1-4-3 0,4-1-5 16,4-8 0-16,7-3 1 0,-3 3 1 16,-2-2-3-16,-1 2 3 0,0 5 0 0,-8 2 4 15,-1 5-4-15,0-1-4 0,-5 1 5 16,0 3-3-16,1 0-6 0,-6 3 2 15,4 1 2-15,-1 0 0 0,-6 2-3 0,0 0 3 16,13 7-1-16,-11-1 3 0,4 6-3 16,0-1-15-16,1 2-21 0,1 6-32 0,3 0-39 15,0 2-63-15,-6 0-61 0,7 0-120 16,-2-3-87-16,-2 3-131 0,-1-4-82 0</inkml:trace>
  <inkml:trace contextRef="#ctx0" brushRef="#br0" timeOffset="137188.7">17800 16261 1521 0,'0'0'-45'16,"0"0"15"-16,0 0 24 0,0 0 15 0,0 0 18 15,0 0 13-15,0 0 8 0,7 8 11 16,-7-8-1-16,2 7-1 0,-1-3 2 0,-1 1 0 16,0 2-1-16,0 1 0 0,0 2 0 15,0-1-4-15,-3 3-2 0,0 3-1 0,-1 0 0 16,-1 4-2-16,2 2 0 0,-6 1 0 16,3 3-5-16,-3-2-1 0,1-1-2 15,3 1 0-15,0 0 3 0,-2-1-9 16,1-1 0-16,-3 2 1 0,6-6-5 0,-4 2-1 15,3-2-1-15,0-2-5 0,-1-3 0 16,3 1 0-16,2-2-1 0,-1-2 1 0,2-1 0 16,-1 0-1-16,2-1-3 0,5-2 4 15,-1-1-8-15,4 3 3 0,4-5-7 0,-1-1-1 16,9 1-9-16,3-2-8 0,8-2-10 0,9-1-10 16,7-1-10-16,-3 1-9 0,4 1-15 15,4 0-13-15,-1-3-29 0,0 1-20 0,0 1-34 16,-5-5-42-16,-2-2-51 0,-2 3-423 15,-2 0-167-15</inkml:trace>
  <inkml:trace contextRef="#ctx0" brushRef="#br0" timeOffset="137524.44">18370 16518 1783 0,'-1'-2'-27'0,"1"2"11"0,-2-7 10 15,2 7 5-15,0 0 13 0,0-4 14 16,0 4 3-16,0 0 2 0,0 0 0 16,0 0-2-16,0 0-9 0,20 9 1 15,-11-5 0-15,2 1-2 0,-1 4-2 0,2-2-2 16,1 2-1-16,0 2 2 0,-1 1-5 15,1-1 1-15,-1 0-3 0,1 3 0 0,-2 0-2 16,-8-1 3-16,4 1-4 0,-3-2 5 16,-4 1-6-16,-1 3 1 0,-2-3-5 0,-6 1-12 15,1 0-17-15,-7 2-12 0,1-3-24 16,-4-5-27-16,0 3-31 0,-1-5-36 0,4-1-56 16,1 0-260-16,1-5 19 15</inkml:trace>
  <inkml:trace contextRef="#ctx0" brushRef="#br0" timeOffset="138191.74">19034 16522 1282 0,'-9'-2'0'0,"6"-2"8"16,-4 2 9-16,7 2 6 0,-6-2 9 0,6 2 8 15,0 0 3-15,0 0 0 0,0 0-4 0,0 0-3 16,0 0-2-16,15-1-3 0,-5 1-5 16,5-6 0-16,3 4-5 0,6 0-8 0,2-6-13 15,15 1-27-15,0-1-22 0,1 1-37 16,5-2-38-16,1-1-38 0,2 0-269 0,-1 5 60 15</inkml:trace>
  <inkml:trace contextRef="#ctx0" brushRef="#br0" timeOffset="138572.84">19450 16580 1123 0,'-7'15'-35'0,"2"-1"15"16,0-1 20-16,0-1 9 0,2 0 23 0,-2 4 4 16,-2-1 5-16,4 0 5 0,1 2-1 15,-5-1 2-15,5-4-2 0,0 4 1 0,-2 0 1 16,-3-1-2-16,1 1-1 16,-3-2 3-16,6-2-1 0,-6 1 1 0,1-1 3 15,-2-3 3-15,0 0 0 0,-2-3 2 16,2-3-5-16,-3 1-1 0,-2-4-8 0,0-4-1 15,1 2-4-15,0-3-1 0,-1 0-2 16,3-1-1-16,0 0-9 0,0 1 0 0,4-2-1 16,0 2-1-16,-1 1-5 0,5 1-1 15,-3-1-3-15,3-2-5 0,2 4-1 0,2 2-5 16,4-6-2-16,1 2 4 0,0 1-9 16,5 3-5-16,4-2-4 0,1 0-11 0,6 1-7 15,1 1-11-15,10 0-14 16,1-2-21-16,9 2-25 0,7-2-30 0,-5 0-40 15,5 0-66-15,-6-1-251 0,-7 3 4 16</inkml:trace>
  <inkml:trace contextRef="#ctx0" brushRef="#br0" timeOffset="138992.37">19702 16689 1342 0,'-7'-7'-6'0,"7"7"23"16,-3-2 19-16,3 2 15 0,0 0 16 16,0 0 11-16,0 0 15 0,0 0 2 0,-8 10 1 15,8-4 1-15,0 0-2 0,0 1-1 16,3 2-1-16,-3 1-10 0,0 1-5 0,0 2-6 16,2 1-8-16,-2-2-5 0,0 2-5 15,2 1-7-15,-2-2-1 0,0-3-9 0,0 1 2 16,0 0-1-16,1-3-6 0,-1 1 0 15,0-2-3-15,3-1 1 0,4-3-8 0,-3-1 1 16,2-2 3-16,4-2-7 0,3-7 5 16,6 0-10-16,4-9-4 0,6-1 2 0,-1-3 1 15,1 0-1-15,1 2 0 16,-4 0-6-16,0 4 4 0,-5 2-6 0,-4 3 1 16,-5 2 0-16,-4 2-2 0,3 2-6 15,1-1 4-15,-5 5 3 0,0 1-4 0,1 0 8 16,-3 3-1-16,2 1-4 0,-2 4 5 15,1 0-3-15,0 1 0 0,0 5-1 0,4-2-18 16,-5-1-24-16,3 3-29 0,-4-3-39 16,7 2-51-16,-5-1-63 0,5-1-62 0,-1-2-131 15,1-2-252-15,2 2-159 0</inkml:trace>
  <inkml:trace contextRef="#ctx0" brushRef="#br0" timeOffset="139208.34">20304 16626 1759 0,'-5'-5'2'0,"3"0"22"15,0 1 14-15,2 4-2 0,0-7 11 16,0 3 7-16,4-2 5 0,1 2 1 0,1 0-8 16,4-3-3-16,5 0-7 0,2-2-8 15,4 0-7-15,0 2-11 0,-1-2-18 0,4 2-22 16,-3-2-25-16,2 2-37 0,-2 0-22 15,-6 1-58-15,1 0-41 0,-1-2-357 16,-4 5-65-16</inkml:trace>
  <inkml:trace contextRef="#ctx0" brushRef="#br0" timeOffset="139448.12">20486 16387 1500 0,'0'0'-8'15,"-4"-3"22"-15,4 3 9 0,-8-2 16 0,8 2 24 16,0 0 16-16,-7 10 6 0,3-5 6 16,0 3 5-16,-1 3 1 0,0 4-2 0,-3 6 3 15,-6 7-2-15,1 3-5 0,0 1-9 16,-4 2-5-16,0-2-7 0,0 2-5 16,4-2-6-16,0 2-9 0,6 0-7 15,-3-8-15-15,10-1-24 0,-1-5-22 0,1-1-31 16,4 0-42-16,6 0-55 0,5-1-56 15,9 0-86-15,4-1-134 0,9-4-164 0,-7-4-85 16</inkml:trace>
  <inkml:trace contextRef="#ctx0" brushRef="#br0" timeOffset="140219.87">17814 17309 1502 0,'0'0'-63'0,"0"0"25"15,0 0 18-15,0 0 23 0,0 0 28 16,0 0 14-16,0 14 8 0,-2-8 12 15,2-1 7-15,-2 2 4 0,2 2 0 16,0 0 6-16,-1-2-2 0,1 2-1 0,0 2-4 16,0-2-4-16,0-2 4 0,0 4-7 15,0-3-3-15,0 3-5 0,1-2 0 0,-1-2-4 16,2 2-1-16,5 0 3 0,-4 0-7 16,7-2 0-16,2 2-9 0,3-2 2 0,3-3-8 15,7-1-3-15,3 4-2 0,6-7-8 16,10 2 3-16,4-2-22 0,0-2-19 0,3 1-22 15,-1-1-34-15,-4-3-39 0,-4 1-52 16,0-1-40-16,-7 1-47 0,-7 1-100 16,-3-1-274-16,-1 0-122 0</inkml:trace>
  <inkml:trace contextRef="#ctx0" brushRef="#br0" timeOffset="140520.63">18444 17345 1675 0,'-4'-4'15'0,"4"4"17"0,-4-3 23 16,4 3 3-16,-4-4 7 0,4 4 12 15,2-5 1-15,-2 5 2 0,0 0-2 16,6-4-3-16,-2 2-5 0,-4 2-3 16,15 0-4-16,-7 2-2 0,2 0-12 0,3 2-3 15,0-1-4-15,0 1-1 0,1 3-4 16,0 1-4-16,1 2-6 0,-2 0-3 0,2 3-3 15,-5-1-3-15,1 1 0 0,-5 3 0 16,-1-4-2-16,-1-1-3 0,-6 5-3 0,0-2 3 16,-9 4-7-16,0 2-5 0,-12 1-10 15,3 1-19-15,-4-5-25 0,8-4-43 0,-8-2-49 16,8-6-70-16,-3 2-88 0,6-5-152 16,5-2-116-16,-3-2-72 0</inkml:trace>
  <inkml:trace contextRef="#ctx0" brushRef="#br0" timeOffset="140948.91">19224 17227 1484 0,'0'0'-56'16,"0"0"24"-16,0 0 3 0,0 0 28 15,0 0 14-15,-22 3 10 0,18 1 16 0,-5 0 0 16,1 0 5-16,-2 2 3 0,-2-3-7 16,4 3 3-16,1 1-1 0,-5-1-4 0,2 1-5 15,4-1-3-15,-1 0 2 0,3 0-9 16,0-1 0-16,2 1 1 0,0-1-4 0,2 3-2 15,0-2-4-15,2 1-1 0,0 2 2 16,1 0-3-16,-2 0 1 0,6 0 2 0,-2 2-1 16,7 3 1-16,-7 0 5 0,6 0 3 15,0 4 7-15,-3 0 0 0,5 1 0 0,-5 0-1 16,1-3-2-16,-4-4-3 0,0 1 0 16,-1-1-1-16,-1-1 2 0,-3-2 5 15,0 1-9-15,0-2-2 0,-5-1-2 0,-2-2-13 16,6-1-34-16,-6-4-52 0,7 0-65 15,0 0-85-15,-8-13-426 0,8 4-153 0</inkml:trace>
  <inkml:trace contextRef="#ctx0" brushRef="#br0" timeOffset="141407.84">19460 17313 1799 0,'0'0'-18'0,"0"0"15"15,0 0 16-15,0 0 21 0,0 0 18 0,-8 16 13 16,4-8 3-16,-6 0 4 0,7 2-3 16,-6 1-6-16,3-2-4 0,-3 3-4 0,8-2-6 15,-6 1-4-15,3 1-8 0,4-3 1 16,-2 1-11-16,2-1-16 0,2-2-15 0,-2-1-15 16,4-1-16-16,4-1-20 0,1 1-4 15,-1-5-12-15,2 0-12 0,4-5 1 16,-1 1 9-16,-1-3 5 0,3-2 6 0,-1 0 11 15,5-5 9-15,-4 1 12 0,-5 4 13 16,3-3 9-16,-3 3 2 0,1 0 5 16,-5 2 3-16,3 2 1 0,-3-1-2 0,1 1 1 15,-6 3 9-15,3 2 10 0,-4 0 9 16,0 0 4-16,0 0 11 0,5 11 8 0,-7-4 9 16,-3 4 10-16,2 7 15 0,-7 5 5 15,2 7 8-15,-2 9 2 0,-1 4-4 0,-4 11-4 16,7-8-13-16,-2 6 2 0,2-7-11 15,-1-1-6-15,1-1-6 0,-1-2-1 0,-4-2-12 16,5-4-3-16,-4-2-4 0,-5-4-5 16,4-6 0-16,-2-5-12 0,-2-5-10 15,5-4-10-15,-4-4-13 0,1-5-19 16,-2 0-21-16,-3-7-36 0,7-6-48 0,-2-6-55 16,0-13-66-16,5-4-103 0,8-8-111 15,5 1-130-15,12-14-97 0</inkml:trace>
  <inkml:trace contextRef="#ctx0" brushRef="#br0" timeOffset="141880.53">19821 17391 1553 0,'0'0'-44'15,"0"0"28"-15,-9 0 15 0,9 0 13 16,0 0 18-16,-1-4 11 0,1 4 3 0,0 0-5 15,0 0 2-15,15-1-7 0,-7-4 1 16,0 3-7-16,6-2-4 0,6 1-9 0,-2-1-20 16,7-1-27-16,2-3-37 15,8 0-43-15,-6-1-43 0,4 0-71 0,-5 1-195 0,-6 0 70 16</inkml:trace>
  <inkml:trace contextRef="#ctx0" brushRef="#br0" timeOffset="142296.01">20088 17214 1163 0,'-7'5'13'0,"1"3"26"0,2-1 23 0,-2 1 18 16,1 3 18-16,-2 0 12 16,4 4 11-16,-6 1 4 0,5 0-1 0,-7 5-1 0,5 0-3 15,-2 1-6-15,-3 0-3 16,5 1-13-16,-4 1-6 0,-1 7-2 0,3-8-14 15,1-1-8-15,3-4-8 0,0-2-6 16,4-4-11-16,0 4-19 0,4-5-14 0,0-2-25 16,3-4-17-16,3 2-23 0,3-3-11 15,1-4-8-15,3-4-2 0,3-3 14 0,0-2 2 16,1-3 11-16,4-10 7 0,2 4 8 16,-7-1 15-16,-3 4 9 0,-3-1 16 0,-3 6 11 15,-3-1 10-15,1 0 2 16,-6 2-4-16,2 2 3 0,-3 0 0 0,-2 0-3 0,0 4 2 15,0 3 1-15,-9-6 0 16,5 6-1-16,4 0 0 0,-14 4 1 0,3-1-2 16,0 6 1-16,-2-4 0 0,3 3 1 15,5-1-9-15,-7 0 0 0,6 1-3 0,0 0-3 16,2-1-13-16,2-2-18 0,0 1-20 16,6 1-26-16,0-4-38 0,5 1-42 0,3 0-39 15,3-4-50-15,1-2-60 0,1 2-345 16,6-6-134-16</inkml:trace>
  <inkml:trace contextRef="#ctx0" brushRef="#br0" timeOffset="142861.44">20463 17337 1627 0,'0'0'-56'0,"0"-6"34"16,0 6 19-16,0 0 27 16,-6-4 25-16,6 4 18 0,0 0 9 0,0 0 11 15,-8 7 3-15,3-1 5 0,3 1 1 16,-4 3 7-16,-1-2-1 0,4 2 2 0,-2 2-6 15,-2-1-7-15,6 2-2 0,-3-1-10 16,-1-3-6-16,3 3-8 0,1-2-3 0,-4-1-9 16,5-2-4-16,0 3 3 0,-2-2-14 15,4-3 3-15,-2-5-11 0,5 7-16 0,-4-7-5 16,-1 0-13-16,15-5-3 0,-5 1-9 16,5-5-4-16,-6 2 3 0,1-2 0 0,5 0-2 15,-5 0 7-15,0 2-3 16,1-2 2-16,0 0 2 0,-5 0 3 0,3 6 4 15,-6-1 1-15,4-1-1 0,-1 0 6 16,-2 1-1-16,1 0 3 0,-2 2 4 0,-3 2-3 16,7-6 1-16,-5 4 6 0,-2 2-5 15,4 0 3-15,-4 0-2 0,0 0 3 0,0 0 1 16,9 7 1-16,-9-7-1 0,2 5 1 16,1-1-2-16,-2-1 3 0,1 1-5 0,3-1 0 15,0 0-4-15,2 0-8 0,-1-1-9 16,-2 1-5-16,7 1-9 0,-2-3-7 0,1-2-7 15,-2 1-6-15,3-4 3 16,2 1-1-16,-3-2 6 0,3 2 3 0,1-5 6 16,-3 2 3-16,-1 1-1 0,2-2 4 15,-1 3 1-15,2 0 5 0,-2-1 5 0,-3 0 3 16,2 3 4-16,-1-2 7 0,-3 2 4 16,3 1 0-16,-6 1 3 0,-3 0 7 0,15 3 5 15,-8 1 7-15,-4 2 7 0,4 0-1 16,-1 2 2-16,3 2-6 0,-3-1-3 0,5 1 0 15,-3 2-5-15,0-1-18 0,4 2-33 16,0-2-31-16,-2 0-54 0,0-1-74 0,-2 0-79 16,5-3-136-16,0-2-37 0,0 1-97 15,-3-1-41-15</inkml:trace>
  <inkml:trace contextRef="#ctx0" brushRef="#br0" timeOffset="144268.06">18051 18048 1361 0,'0'0'-59'0,"0"0"19"16,0 0 25-16,0 0 19 0,-8 4 12 15,8-4 18-15,-2 6 17 0,0-1 9 16,0 1 8-16,2 4 4 0,-4 1 0 0,2 1 6 16,-5 3 5-16,1-1-2 0,-3 6 1 15,-1-1 3-15,4-1-4 0,-5 1-2 0,1 1 0 16,4-4-10-16,-3 0-6 0,5-1-5 16,-2-5-5-16,1 2-7 0,4-1-3 0,-1-3-3 15,2 0-1-15,2 1-4 0,1 0-2 16,6-3-6-16,-1-1-6 0,5-1-2 0,9 3-8 15,-2-6 0-15,3 1-9 16,9-2-6-16,1 0-4 0,16-2-9 0,-1-3-9 16,4 2-4-16,3-3-7 0,-3 3-11 15,5-1-11-15,-2-1-16 0,-5 1-25 0,-2-1-33 16,-6-4-35-16,-8 5-29 0,-11-1-27 16,-1 1-360-16,2-1-84 0</inkml:trace>
  <inkml:trace contextRef="#ctx0" brushRef="#br0" timeOffset="144560.51">18730 18143 1484 0,'-7'-4'-71'0,"7"4"23"16,-7-2 17-16,7 2 23 0,-3-1 24 16,3 1 11-16,0 0 13 0,0 0 0 15,0 0 14-15,0 0 3 0,0 0 2 16,0 0 4-16,0 0 0 0,0 0 3 0,13 11-5 15,-9-4 2-15,2-1-2 0,1 1 3 16,-4 3-2-16,6 6 2 0,-5-2-3 0,2 1 1 16,0 4-2-16,-4 1-3 0,1-2-1 15,-1 1-5-15,-4 1-2 0,-3 3-6 0,2-1 1 16,-6-1-2-16,-4 0-10 16,-2-2-3-16,-3 4-7 0,-1-4-29 0,2-6-27 0,-2-1-43 15,2-6-45-15,2 0-69 16,1-2-88-16,3-4-163 0,3-2-117 0,2-1-60 15</inkml:trace>
  <inkml:trace contextRef="#ctx0" brushRef="#br0" timeOffset="145716.14">19762 18143 1470 0,'2'-4'3'16,"0"1"32"-16,1-2 5 0,-3 5 15 15,2-4 10-15,-2 4 7 0,0 0 6 0,0 0 9 16,0 0-7-16,0 0-3 0,0 0-6 16,-5-3-5-16,5 3-4 0,0 0-4 0,0 0-4 15,-17 7-6-15,14-1-6 0,-4 0 0 16,3 0-6-16,0-1-5 0,0 2-2 0,-1 2-4 16,3-2-4-16,2 2-5 15,0 0-11-15,0 2-9 0,0-4-4 0,2 2-2 16,3 2-3-16,-3-1 0 0,1-1 1 15,4 3 2-15,0-2-3 0,-4-2 1 0,6 1 3 16,-3 2 0-16,2-2 1 0,-3 2 3 16,4-1-5-16,-6-1 2 0,4 2 2 0,-4 0 3 15,2-2 11-15,2 0 6 0,-6 0 5 16,-1-1 10-16,2 1 6 0,-4 2 1 0,2-5 4 16,-3 4 6-16,-7-3-1 0,-2 4-2 15,-3-3-1-15,-3 0-6 0,-1-3-6 16,-2-1-2-16,2 0-20 0,3-3-27 0,1 1-37 15,0 1-46-15,5-6-59 0,-4 0-73 16,4-3-92-16,7 2-126 0,0 1-101 16,3-2-54-16</inkml:trace>
  <inkml:trace contextRef="#ctx0" brushRef="#br0" timeOffset="146105.66">20268 18207 1552 0,'0'-3'17'0,"0"-2"12"0,0 5 9 0,-4-6 11 16,0 6 8-16,4 0 6 0,0 0-1 15,-15-2-3-15,15 2-2 0,-17 2-4 0,9 0-2 16,-3 3-2-16,1 2-2 16,-5 1 0-16,3-1-3 0,-3 4-1 0,0-1-1 15,-4 6-7-15,4-5 1 0,0 5-6 16,2 2 0-16,-1-4-2 0,1 2-2 0,3-2-9 15,4 2-8-15,0-1-10 0,3-4-8 16,1 3-10-16,2-4-8 0,2 0-7 0,5 0-10 16,-1-1-5-16,5-4-9 0,0 2 2 15,1-6 3-15,3-1 6 0,-3-1 4 0,3-2 11 16,-2-2 10-16,4-3 9 0,-5-2 24 16,2-1 10-16,-3-2 11 0,2-4 13 0,-7 1 1 15,-2-2 1-15,2 2-1 16,-4-4-6-16,-2 6-6 0,-2 0-1 0,1-1-8 15,-2 4-2-15,-6-1-12 0,6 3-18 16,-6-1-25-16,5 5-31 0,-5-1-53 0,4 1-58 16,-2 5-82-16,3-2-366 0,4 2-121 15</inkml:trace>
  <inkml:trace contextRef="#ctx0" brushRef="#br0" timeOffset="146297.73">20414 18222 1621 0,'0'0'-66'16,"0"0"27"-16,0 0-1 0,0 0 5 0,10-7 7 16,-7 5 1-16,2 0-17 0,4 0-31 15,-1 0-20-15,0 1-27 0,2-5-235 0,3 5 128 16</inkml:trace>
  <inkml:trace contextRef="#ctx0" brushRef="#br0" timeOffset="146688.34">20387 18475 972 0,'0'0'17'16,"-1"6"31"-16,1-6 21 0,0 0 12 16,0 0 10-16,0 0 5 0,0 0 6 0,0 0 5 15,0 0 3-15,16-25 3 16,-12 16 0-16,4-4-2 0,-1-1-7 0,-1-2-2 15,5-6-10-15,-5-1-9 0,4-7-5 16,2-8-11-16,-2 1-7 0,-2-4-8 0,2-2-5 16,2-3-3-16,-7 1-11 0,5 0-7 15,0 1-10-15,-5 2-4 0,4 3-8 0,-5 8-8 16,3 8-7-16,-3 4-9 0,-3 3-16 16,4 3-20-16,-1-1-31 0,0 3-13 0,-4 4-6 15,2-2-31-15,0 6-17 0,-2 3-14 16,7-6-23-16,-3 6-42 0,-4 0-293 0,12 2-31 15</inkml:trace>
  <inkml:trace contextRef="#ctx0" brushRef="#br0" timeOffset="146929.12">20797 18008 1335 0,'-4'5'-69'0,"4"-5"23"0,-5 1 16 15,5-1 12-15,0 0 3 0,0 0 1 16,0 0 6-16,0 0 0 0,11 4-1 0,-11-4-1 16,15-2-9-16,-5 0-7 15,1 1-24-15,3-4-19 0,4 4-16 0,-2-5-47 16,5 3-116-16,-3-2 233 0</inkml:trace>
  <inkml:trace contextRef="#ctx0" brushRef="#br0" timeOffset="147221.01">20868 17863 774 0,'0'0'58'0,"-6"0"8"0,6 0 18 16,-7 2 11-16,7-2 16 0,-6 5 8 15,6-5 3-15,-7 12 2 0,2-5 1 0,-2 5-2 16,1 1-6-16,0 4-1 0,2 4-8 16,-5 1-4-16,-1 11-3 0,3-5-9 0,-3 6-10 15,2 0-12-15,-2-1-3 16,3-6-7-16,2-2-11 0,-1 2-14 0,0-2-29 0,4-3-29 15,2-2-31-15,0 4-45 16,0-7-60-16,0 0-58 0,2-3-75 0,0-2-376 16,5-3-164-16</inkml:trace>
  <inkml:trace contextRef="#ctx0" brushRef="#br0" timeOffset="147722.09">21001 18209 1686 0,'0'-3'-48'0,"0"3"35"16,-2-6 18-16,2 6 11 0,-3-3 13 0,3 3 9 15,0 0 12-15,0 0 7 0,0 0 4 16,0 0 6-16,-10 12 0 0,6-4 4 16,-1 2-4-16,3-3-1 0,-2 8-6 15,0-3-4-15,-1-3-7 0,2 5-4 0,-2-2-4 16,1-1-3-16,4-2-9 0,-1 0-13 15,-2 0-4-15,3-2-7 0,0-1-14 0,3-3-19 16,0-1-18-16,-3-2-12 0,10 0 7 16,-10 0 4-16,17-7 5 0,-4-2 4 0,-3 2 7 15,-1-2 13-15,4-2 9 0,-8 4 9 16,7-4 1-16,-4 4 7 0,-3 2 10 0,0-4-1 16,4 5 4-16,-5 0-2 0,2 1-2 15,-2-4 0-15,-2 4-5 0,3 1-2 16,-1-2-4-16,-4 4 2 0,4-2 0 15,-4 2 4-15,0 0-4 0,6 6 0 0,-3-3 0 16,-1 1 2-16,-1 1 0 0,1 0-1 16,3 1 0-16,-3-1-3 0,2 2 3 0,0-3-3 15,3 1 4-15,-4 2-5 0,4-1 0 16,-1-3 1-16,1-1 4 0,-1 0-1 0,-6-2 5 16,11 0 0-16,-5-2 3 0,3-1-2 15,-1-1-3-15,-3-3-5 0,4-2 4 0,-3 0-5 16,-1 0-8-16,2-3-18 0,-6 1-26 15,6 0-38-15,-5 4-63 0,-2-3-63 0,0 2-106 16,-2-1-285-16,2 4-100 16</inkml:trace>
  <inkml:trace contextRef="#ctx0" brushRef="#br0" timeOffset="148929.29">21657 18209 1582 0,'-4'-3'-37'0,"-2"1"19"0,6 2 15 16,-8-5 19-16,1 1 13 0,3 4 11 0,4 0 12 15,-11-2 4-15,5 2 0 16,6 0 3-16,-14 0-3 0,6 4 5 0,-4-2 1 15,4 5-1-15,0-2-5 0,-3 2 1 16,-2 5-4-16,3 1-4 0,-5 3-2 0,3 0-3 16,2 0-5-16,-3 2-4 0,0-2-2 15,4 0-6-15,4-1 2 0,-2 1-6 0,3-6 1 16,2 1-5-16,-2 3-6 0,6-7-9 16,0 1-4-16,3-1-15 0,-2 0-13 0,6-4-9 15,-1-1-3-15,2 0-4 0,1-4-2 16,3-1 2-16,1-3 6 0,2-4 6 15,0 1 4-15,-4 0 6 0,-1-3 12 16,1 2 9-16,0 0 9 0,-1 1 1 0,-4 0 7 16,3 2 4-16,-5 0 3 0,-1 1 5 15,-1 3-5-15,0-5-5 0,2 7 0 16,-3-3-4-16,-3 4 0 0,3-3-1 0,-3 3-3 16,0 0-1-16,0 0 0 0,0 0 2 15,5 10-3-15,-3-4-2 0,-2-3 3 0,2 3 0 16,-1-3-4-16,2 2 1 0,-1 1-2 15,5-2 0-15,-4 2 5 0,4-2-4 0,-1-2 0 16,-2 0-4-16,4-1 0 0,1 1 3 16,-1-2-2-16,3 0-1 0,-2-2 2 0,-1-3 1 15,4 1-3-15,-2-4 3 16,2-3 2-16,-6 0 7 0,3-5 3 0,1-4 4 0,-4-3 3 16,5-2-1-16,-8 3 0 15,2-2 0-15,0 1-2 0,-4 2-2 0,1 2-3 16,0 0-2-16,-2 6-1 0,0-2-3 15,0 5-1-15,0-1-5 0,-2 1-5 0,2 1-9 16,-2 2-7-16,2 1-8 0,0 0-4 16,-1 0-1-16,1 3-2 0,0 3-5 0,-3-4 3 15,3 4-2-15,0 0 1 0,0 0 0 16,0 0-7-16,0 0-1 0,0 0 0 0,0 0-11 16,13 12-5-16,-10-9-6 15,6-1-11-15,-1 2-7 0,1 0-10 0,-1-1 6 16,3 1 4-16,-1-2 11 0,-1 0 9 15,-1 0 1-15,2-1 8 0,-3-1 12 0,-1 2 3 16,1 1 20-16,-2-3-7 0,2 2 7 16,-7-2 5-16,8 1 6 0,-6 1 10 0,3 2 17 15,-3 0 3-15,0 1 10 0,-2 3 5 16,0-1-1-16,-2 1 1 0,2 3-4 0,-2-2 0 16,0 3-1-16,-1 1-4 0,1 0 1 15,2 1-2-15,-1 0-4 0,-1-3-2 0,2 2 0 16,0-2-2-16,0-3-4 0,2 3-3 15,-2-2-1-15,1 1-1 0,4-6-7 0,-1 5-19 16,0-4-7-16,5-1-3 0,-1-2-11 16,2 3 7-16,1-5 1 0,2-4 0 15,2 3 10-15,-3-3-4 0,4-3 17 16,6-2 3-16,-4 0 16 0,1-5 12 0,1 0 16 16,-7 1 15-16,2 0 12 0,-3-1 5 15,-4 4-3-15,-3 0 5 0,4 0-9 0,-4 5-4 16,-4-2-4-16,1 3-6 0,1-2-4 15,-3 6-6-15,-3-5 0 0,3 5-8 0,-5-3-1 16,5 3-3-16,0 0-4 0,-15 8 0 16,8-4-7-16,1 2-1 0,-3 3-1 15,6-2-4-15,-2 3 1 0,-2-1-2 16,6 2-6-16,-3 1-8 0,4-3-7 0,4 3-4 16,-3-2-13-16,8-1-16 0,-3 1-17 15,6-1-35-15,1 0-41 0,2-2-36 0,2-3-45 16,5-2-388-16,1-1-103 0</inkml:trace>
  <inkml:trace contextRef="#ctx0" brushRef="#br0" timeOffset="149197.59">22789 17935 1555 0,'0'0'-28'0,"0"-4"27"0,0 4 15 15,0 0 13-15,0-6 10 0,0 6 4 0,0 0-6 16,3-3-1-16,4 1-4 0,-1 2-5 16,5-4-2-16,-1 2-10 0,3-2-12 0,8 0-19 15,-2 1-21-15,6-1-18 0,5-1-36 16,7-3-40-16,1 0-31 0,-1 0-279 0,3-1 48 15</inkml:trace>
  <inkml:trace contextRef="#ctx0" brushRef="#br0" timeOffset="149623.46">23051 17707 1128 0,'-5'3'-24'0,"2"1"25"0,-6 1 21 16,5 3 13-16,-2 0 18 0,-2 4 6 15,-2 4 18-15,-2 3 5 0,4 1-1 16,-7 9 4-16,-2 1-3 0,5 3-2 0,-3 1-2 16,2-3-5-16,-2 3-7 0,3 0-5 15,-3 0-5-15,3-1-4 0,6-7-4 0,-1-3-5 16,4-3-8-16,0 0 0 0,1-4-4 15,2 0-1-15,0-3-4 0,0 0-7 0,2-4-4 16,1 2-13-16,0-4-11 0,4-1-8 16,-1-1-1-16,3-3-6 0,-1-1-1 0,2-2 3 15,1-3 5-15,2-5-1 0,-1 3 1 16,3-6 11-16,-2 3 7 0,-1-1 6 0,-2 1 10 16,1 2 5-16,-1-1 5 0,-1 1 1 15,-3 2-1-15,1 3-7 0,-4-5-2 16,2 5-4-16,-5 2 1 0,4-1-2 15,-4 1-2-15,0 0-3 0,0 0 1 0,2 10-1 16,-2-3-2-16,-2 2-2 0,0 2-8 16,0-1-24-16,-1-4-20 0,1 5-26 0,1 1-41 15,-1-3-42-15,-5-2-54 0,7 2-427 16,2-3-136-16</inkml:trace>
  <inkml:trace contextRef="#ctx0" brushRef="#br0" timeOffset="149773.43">23252 17961 1588 0,'-2'-3'-112'15,"-2"1"17"-15,0 0 8 0,4 2 12 16,-10-4 5-16,3 4 5 0,7 0-13 0,-10-2-27 16,3 0-202-16,7 2 177 0</inkml:trace>
  <inkml:trace contextRef="#ctx0" brushRef="#br0" timeOffset="151160.79">23006 18356 807 0,'-3'7'-2'0,"3"-7"26"0,-2 3 29 16,2-3 19-16,0 0 19 0,0 0 9 0,0 0 6 15,0 0 6-15,0 0-8 0,0 0-4 16,17-7-9-16,-14 2-8 0,6 1-7 0,-1-1-6 16,0-2-7-16,5-2-7 0,-2-5-4 15,4-1-8-15,1-10-7 0,8 0-2 0,-6-3-3 16,1-1-3-16,0-4-2 0,-2 0 0 16,0 0-5-16,-2 0-6 0,-1 4 1 0,-3 4-4 15,-3 4 1-15,-2 4-1 0,-2 0-4 16,-2 5-3-16,3 0-2 0,-3 2 1 0,-2 2 0 15,0 1-1-15,-2 0-6 16,-3-1 5-16,2 4-3 0,-2 0-2 0,-2 2 1 16,4 0 0-16,-6 1-2 0,9 1 2 15,-13 1-1-15,10 3 2 0,-4 0-1 0,1 1-2 16,0 2 2-16,-1 0 4 0,6 0-4 16,-4 1 3-16,3-1 0 0,-1 3-4 0,1-2 2 15,2 1 0-15,0 0 3 0,5 1-3 16,-1-1-9-16,0 3-3 0,5-3-6 0,-1-2-8 15,2 1-3-15,-1-2 3 0,4-1 0 16,-3 0 7-16,0-5-2 0,3 0 2 0,-2 0 3 16,3 0 3-16,-1-3 10 0,0 1 5 15,-3-1 8-15,0 1 10 0,-2 0 6 16,2 2-1-16,-7-2 2 0,4 0-3 16,-7 2-8-16,8 0 3 0,-8 0-5 0,9 2-3 15,-9 2 2-15,0 0 0 0,0 4 0 16,-2-1 0-16,-1 4 1 0,-1 3-5 0,0 1 1 15,0 1-1-15,-3 2-1 0,4-2-1 16,-4 2 1-16,4 0-9 0,0-1-14 16,-2-1-15-16,3 1-7 0,0-4-9 0,2 0-13 15,-2-2-14-15,4-1-16 0,-2-4-23 16,4 1-22-16,1-3-8 0,-2-3 3 0,7-1 12 16,-10 0 22-16,14-3 24 15,-3-6 22-15,1 1 27 0,1-4 27 0,-1-4 23 16,3 2 13-16,0 0 8 0,-5 1 9 15,0 1 11-15,1 1 7 0,0 1 3 0,-8 2-6 16,6 1-4-16,-5 1-7 0,0 3-7 16,1 0-5-16,-5 3-2 0,0 0-4 0,0 0-2 15,0 14-7-15,-5-7 0 0,1 4-3 16,0 1-7-16,-2 4-12 0,2-2-28 0,-3 1-12 16,3-3-50-16,-2 3-43 0,2-3-43 15,-1 1-347-15,5-5-25 0</inkml:trace>
  <inkml:trace contextRef="#ctx0" brushRef="#br0" timeOffset="151313.79">23783 17954 1349 0,'5'-11'-67'16,"-5"3"10"-16,-3 3 7 0,3 5 9 15,-4-6 4-15,4 6 2 0,-4-4-6 0,0 4-23 16,4 0-23-16,0 0-70 0,0 0-86 15,0 0 237-15</inkml:trace>
  <inkml:trace contextRef="#ctx0" brushRef="#br0" timeOffset="151580.29">23937 17946 683 0,'-7'-2'50'16,"7"2"12"-16,-6-1 8 0,6 1 12 0,-12 1 14 16,0 1 14-16,4 2-1 0,-2 0 2 15,-2 0-3-15,-3 3-7 0,0 2-4 0,-2-1-7 16,1 5-5-16,-3 3-9 0,-1-1-11 16,5 0-7-16,0 2-4 0,2-2-17 15,-2 4-16-15,5-4-24 0,-1 0-15 16,5-1-23-16,-1-1-22 0,5-4-26 0,1 0-16 15,2-1-29-15,-1-2-12 0,7-3-19 16,-3-1-312-16,-4-2 17 0</inkml:trace>
  <inkml:trace contextRef="#ctx0" brushRef="#br0" timeOffset="151841.09">23796 18097 1205 0,'14'-18'-54'0,"-3"5"23"0,0-1 15 16,-5 1 15-16,1 3 8 0,-4 3 19 16,4-1 5-16,-3 2-8 0,-2 1-6 0,2 1 2 15,-2 0-5-15,-2 4 4 0,0 0-6 16,0 0 4-16,0 0 0 0,-6 16 5 0,2-5 10 15,-5 6 14-15,-4 13 16 0,-1 3 15 16,-2 4 15-16,-8 12 7 0,-1-1 3 0,4 6 1 16,-4 1 4-16,-2 0-8 15,2 0-8-15,0-3-2 0,-1-2-10 0,3-5-5 16,5-11-1-16,-6-2-6 0,-1-2-3 16,0-5-6-16,2-4-1 0,0-7-6 0,4-6-5 15,-2-4-2-15,4-4-4 0,-5-2-20 16,4-8-21-16,-1 0-28 0,-2-14-31 0,9 0-39 15,3-10-49-15,5-4-42 0,8-4-49 16,8-8-78-16,14-2-322 0,1 4-136 0</inkml:trace>
  <inkml:trace contextRef="#ctx0" brushRef="#br0" timeOffset="153476.81">24171 17933 1587 0,'0'0'-91'15,"0"0"28"-15,0 0 19 0,0 0 34 16,0 0 20-16,0 0 14 0,0 0 11 16,0 0 14-16,0 0 1 0,0 0 6 0,-33 7 3 15,23-1 3-15,-3 2-6 0,2-1 1 16,3 4-5-16,-4 1-4 0,-3 2-3 0,2 1-5 15,3-2-3-15,-1 0-2 0,1 2-4 16,4-1-2-16,-1 0-3 0,2-2-6 16,4-1-4-16,-1 1-8 0,4-5-14 15,2 2-11-15,3-1-13 0,1 0-23 0,1-3-13 16,-1-2-10-16,4-2 1 0,1-2 1 16,1-4 7-16,-1 2 4 0,4-3 13 0,-2-4 15 15,1-1 14-15,-4 0 14 0,3-1 18 16,-2 3 9-16,-2 0 7 0,-3 1 8 0,0 1 6 15,1 1 3-15,-5 0 0 16,2 0-7-16,-1 3 0 0,-2 1-9 0,-3 2 1 0,5-2-3 16,-5 2 2-16,0 0 0 15,-6 15 1-15,-1-2 7 0,-3 6 9 0,-5 10 10 16,1 1 7-16,-7 2 5 0,-5 9 1 16,-1 3 0-16,0-4-3 0,0 6-1 0,-5-3-4 15,7 2-2-15,0-2-6 0,-2-1-6 16,5-8-4-16,4-3-1 0,-6 1-5 0,8-5-2 15,-8-2-4-15,4-2-1 0,0-7-3 16,5-3-1-16,2-3 0 0,-2-4-4 0,2-2-1 16,1-4-11-16,12 0-10 0,-20-10-15 15,14-1-8-15,0-4-11 0,4-3-5 0,4-2-14 16,3-3-5-16,5-9-8 0,5 2-19 16,3-3-10-16,6 4-6 0,-2 2-16 15,6 1-8-15,3 4-6 0,-2 0-6 0,5 5 3 16,-3 0 7-16,6 2 7 0,-4 1 4 15,3-2 8-15,-3 3 6 0,1-3 9 16,-1 4 14-16,0-3 8 0,1 3 11 0,-2-1 9 16,-3-3 5-16,5 2 22 0,-4-2 4 15,-3 0 19-15,-2 5 15 0,0-9 12 16,-5 7 28-16,2 0 6 0,3-7 8 0,-7 6 7 16,-3 0-3-16,0 5 7 0,-5-4-6 15,4 4 4-15,-4-1 3 0,-2 2 0 0,0 1-3 16,-3 1-10-16,-1 1-5 0,1-1-9 15,-4 4-1-15,-1-2-9 0,0 4-3 0,0 0-6 16,0 0-2-16,-8-2-4 16,8 2-3-16,-17 8-1 0,9-2-4 0,0 1-1 15,-6 2-4-15,4 3 4 0,0-1-5 16,-3 0-4-16,1 4 3 0,1 1-4 0,1-3 2 16,-1 2-1-16,5 1-4 0,-4 0 2 15,3-1-3-15,0 1 3 0,6-3 0 0,-4-2-3 16,3 2-4-16,2-4-10 0,0 3-3 15,2-6-10-15,3 5-6 0,-2-4-2 0,7 2-13 16,-5-4 2-16,4-1 2 0,2-2 5 16,-3-1 0-16,2-2 7 0,1-1-1 15,2-4 7-15,2-2 7 0,-2-3 8 16,-1 0 8-16,2-8 6 0,5-5 4 0,2-4 5 16,-5 1-2-16,4-4 1 0,-3 3 1 15,-1-2-4-15,-4 5-1 0,0 4-2 0,-2 2 0 16,-2-2 3-16,1 5-5 0,-3-2 1 15,0 3-4-15,-2 2 2 0,3 2 0 0,-5 1-6 16,1 1-5-16,0 0-3 0,1 1-6 16,-2 0 0-16,1 3-1 0,-3 1 1 0,0 0 2 15,0 4-5-15,0-8 4 0,0 8-3 16,-3-3 1-16,3 3-1 0,0 0-1 0,0 0-3 16,0 0 4-16,0 0-3 15,-2 13-7-15,4-7-2 0,1-1 6 0,-1 1 3 16,1 1-12-16,4 3-19 0,-3-2-5 15,5-1-16-15,-4 1-14 0,5 1 2 0,-2-2 2 16,0 1-8-16,3 2 10 0,-3-4 6 16,0 1 8-16,1-1 11 0,-3 1 7 0,3-1 6 15,-6-3 3-15,6 3 18 0,-5 0 2 16,-2 0 14-16,5-1 13 0,-5 1 6 16,-1-1-6-16,2 2 12 0,-3-2 8 0,2 3 17 15,0-3-4-15,-2 3-8 0,0-2-3 16,0 1 5-16,-2 1-5 0,0-1-1 15,2 0-3-15,0 1-6 0,0-2 2 0,0 2-7 16,2-3 6-16,0 2-6 0,0 0-4 16,3-2-13-16,3-1-21 0,-2 0-3 15,0-1-14-15,2-1 0 0,5 1 3 0,-2-3-3 16,2 0 3-16,3-3 10 0,-4 1 3 16,8-3 4-16,-1-1 19 0,2-4 10 0,-2 1 22 15,-3-2 17-15,3-3 22 0,-6 5 22 16,-1-2 6-16,-2 0 2 0,2 3-2 0,-4-2-8 15,-2 1-2-15,-2 4-6 0,1-3-5 16,-3 2-3-16,-2 6-6 0,1-9-1 0,-1 9-3 16,0 0-2-16,-6-10-7 0,6 10-2 15,-8-2-5-15,8 2-3 0,0 0-2 16,0 0-5-16,-26 12-3 0,21-7-4 16,-2 5 2-16,-1-2-6 0,1 3 0 0,1-2-5 15,-1 3-2-15,6-1 0 0,-1 0-7 16,2 0-2-16,0 3-11 0,3-5-9 0,4 2-17 15,6 1-18-15,-3-3-25 0,9-2-29 16,-2-1-27-16,2-1-30 0,-2-5-31 0,0 0-29 16,1-5-391-16,5-1-103 0</inkml:trace>
  <inkml:trace contextRef="#ctx0" brushRef="#br0" timeOffset="154016.78">25797 17634 1574 0,'5'-9'-54'16,"0"5"20"-16,-3 1 31 0,-2 3 22 0,2-6 18 15,-2 6 8-15,0 0 10 0,2-8 3 16,-2 8 1-16,0 0-7 0,0 0 0 0,0 0 4 16,0 0 3-16,0 0-2 0,0 0 4 15,0 0-2-15,-8 30-2 0,1-18-1 0,-1 3 2 16,0 4-8-16,-2-1-1 15,-8 9 0-15,4 1-7 0,-6 1-4 0,5-1-4 16,1 1-7-16,0-3-2 0,-3 3-1 16,7-7-7-16,1-3-5 0,1 2-7 0,1-6-6 15,1 0-6-15,4-3-6 0,-5-2-3 16,6 2 0-16,-1-5 1 0,-1 1 0 0,1 0-8 16,2-4-6-16,0-1-6 0,2-1 5 15,-2-2 1-15,0 0 2 0,0 0 7 0,10-11 8 16,-5 5 8-16,-3-2 1 0,2-1 8 15,-4-1-7-15,2 3 2 0,0-1 1 16,-2 3-1-16,0-3-2 0,0 2-3 0,-2 1 4 16,0 1 0-16,1-2-2 0,-4 3 0 0,0 1 0 15,0 0 0-15,-4 0 2 16,3 2 1-16,-3 2-1 0,-1 0 3 0,-1 2 1 16,1 2 1-16,-2 2 5 0,-1 2 3 15,2 0 3-15,-4 3 5 0,2 2 0 0,1 0 3 16,-3 2-1-16,5 0-4 0,2-2 2 15,-2 3-3-15,0-3-2 0,5-1-4 0,-2 2 4 16,4-2-3-16,-2-2-8 0,3-1-7 16,2-2-19-16,2 2-10 0,0-2-16 0,2-2-24 15,2-2-25-15,2 0-42 0,3-4-28 16,0-1-28-16,-1 0-54 0,7 0-295 0,-2-1-47 16</inkml:trace>
  <inkml:trace contextRef="#ctx0" brushRef="#br0" timeOffset="154246.25">25931 18105 1466 0,'8'0'21'0,"-8"0"14"0,0 0 14 16,0 0 8-16,0 0 15 15,0 0 3-15,0 0 3 0,0 0-6 0,0 0-2 0,0 0-11 16,0 0-4-16,0 0-14 16,0 0-26-16,0 0-32 0,0 0-61 0,0 0-75 15,-2-8-98-15,2 8-316 0,0-7-68 16</inkml:trace>
</inkml:ink>
</file>

<file path=ppt/ink/ink1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9:25.380"/>
    </inkml:context>
    <inkml:brush xml:id="br0">
      <inkml:brushProperty name="width" value="0.05292" units="cm"/>
      <inkml:brushProperty name="height" value="0.05292" units="cm"/>
      <inkml:brushProperty name="color" value="#FF0000"/>
    </inkml:brush>
  </inkml:definitions>
  <inkml:trace contextRef="#ctx0" brushRef="#br0">1190 5020 333 0,'0'0'44'0,"0"0"-7"0,0 0-8 16,-2-4-3-16,2 4-12 0,0 0-2 15,0 0-5-15,0 0 5 0,0 0 4 0,0 0-8 16,0 0 0-16,0 0 3 0,6 11 2 16,-3-4 7-16,1 3 2 0,-3 5 0 15,6 2-8-15,-1 6 15 0,-2 1-6 16,4 12 19-16,2 2-10 0,-3 3 0 0,0 3 11 15,4 11-2-15,-3 8 12 0,3-1-7 16,-3 4 10-16,2 2-1 0,0 2-3 0,0 0-1 16,2 2-5-16,-2-1-5 0,3 1-2 15,-1-2 7-15,1-2-5 0,-1 0 0 0,1 0-3 16,-1 0-3-16,1-1 6 0,-1 3-5 16,2-1-4-16,-6-1-3 0,5-2 4 0,-3 0 3 15,0 0-1-15,-1 2 2 0,-1 0 10 16,1 3 9-16,-1-1 5 0,3-2 0 0,-3 0 3 15,1-2 3-15,5 2 0 16,-3 2-1-16,4-3 2 0,-3 3-1 0,1-2-4 16,-5 2 4-16,4 2-1 0,1-1-3 15,-4-1 0-15,3 3 0 0,-2-2-9 0,1 4 3 16,1-5-2-16,-3-1-11 0,4 3 0 16,2-5-10-16,-3 3-1 0,1 0-1 0,2 2 0 15,1 1-4-15,-2-2-2 0,1-1-2 16,2 2 3-16,4-3-6 0,-6 3-1 0,-1-1-2 15,6 2 4-15,-2 0-3 0,-1 1-2 16,2-2 2-16,2 1-1 0,-4 2 1 0,1-6-3 16,-3 3-10-16,4-5 2 15,-4 1 2-15,2-3 4 0,-2-5-9 0,-1-1 11 16,-2-2-7-16,3-1 6 0,-2-1-5 16,4 0 4-16,-7-11-2 0,2 10-2 0,5-1 5 15,-6-9-4-15,0-1-3 0,-1-2 1 16,1-1-3-16,-3-2 4 0,4 4-2 0,-5-5-1 15,1 1-4-15,1 0 0 0,-1 0 2 0,0-3 0 16,6 4-6-16,-9-2 15 0,3 1-14 16,1-2-2-16,2 4 0 0,-5-5-8 0,2 1-6 15,0 0-10-15,-1-9-13 0,-1-3-20 16,-1-2-19-16,1-1-24 0,-2-6-29 0,-2-3-27 16,0-2-31-16,1-4-52 0,0-4-68 15,-3-2-127-15,7-9-221 0,0-9-153 16</inkml:trace>
  <inkml:trace contextRef="#ctx0" brushRef="#br0" timeOffset="3035.79">1371 5177 1611 0,'0'0'-112'0,"2"-7"26"0,-2 7 20 0,1-3 17 16,-1 3 34-16,0 0-5 0,3-6 17 15,-3 6 15-15,0 0 8 0,0-4 6 16,0 4 7-16,0 0 4 0,2-3 0 0,-2 3 3 15,0 0 6-15,2-5-3 0,0 2-3 16,-2 3-2-16,6-5-4 0,-4-2-5 0,5 4-6 16,-1-5 5-16,5 0-9 0,0 0 0 15,3 0-8-15,2-5 5 0,6 1-6 0,8-5 0 16,0 2 2-16,7-2-1 16,-2 0-5-16,5 0 3 0,8-4-3 0,1-1 3 15,3 1-4-15,3 7-2 0,1-7 1 16,-2 3-1-16,5 0 5 0,4-2-6 0,1 3 4 15,-4-1 1-15,3 0-8 0,4 0 5 16,-2 0 2-16,7-2-9 0,3-1 1 0,-1 2 3 16,-1-2-1-16,5 0-2 0,-2-1 4 15,3-1-2-15,-1 5 1 0,1 0 0 0,3 2-2 16,3-2 0-16,-3 3-1 0,1-2 0 16,6 2 2-16,-4 0-6 0,4 1 2 15,-4-1 10-15,4 2-10 0,-3 0 4 16,-2-2-1-16,-4 1-6 0,1 1 6 0,-5-1 1 15,3 0-6-15,-2 0 2 0,-4 1 3 16,-4-1 0-16,1-1-5 0,-6-1 5 0,-1 1-5 16,0 0 5-16,-2-1 2 0,-3 2-4 15,-3 0 1-15,2-2-10 0,-8 3 7 0,4-3 1 16,-8 4 1-16,-1 0 2 0,1 0-5 16,-4 2 3-16,3 0-8 0,0-4 13 0,2 4-12 15,1-2 7-15,-5 2-4 0,0 1-3 16,-1 1-1-16,1-1 9 0,-4 0-2 0,2 3 3 15,-9-1-8-15,-3 0 2 0,-1 2 7 16,-2 1-6-16,0-1 3 0,-3 1 0 0,-4-2-1 16,6 4-4-16,-6-4 0 15,7 2 0-15,-3 1-1 0,3-3 2 0,0 3-2 16,0-1 4-16,0 0-8 0,2 0 5 16,1-2 0-16,-3 3 3 0,2-1-4 0,0-2-1 15,-1 3 6-15,-4 1-1 0,0 0 4 16,-2-2-5-16,4 2 3 0,-8 0 1 0,4-1-2 15,-6 0 3-15,-1 0-4 0,0 3 4 16,-3-2-6-16,0 0 7 0,1 0-4 16,-5 2 5-16,4-2-9 0,-3 0 9 15,-1 2-3-15,-6 0 1 0,12-2-1 0,-7 1-3 16,0 1 0-16,-5 0 6 0,12-2-5 16,-6 0 7-16,1 2-6 0,1 0 2 0,3-2 0 15,-3 2-1-15,2-2 2 0,0 0 1 16,2 0-2-16,-4 1-3 0,2-4 5 15,0 3 0-15,3-1-7 0,-2 1 7 0,-1 0-6 16,3 0 6-16,-3 0 3 0,-2 0-8 16,7 1 6-16,-4-1-1 0,2-1 4 0,2 2-10 15,-2-1 4-15,4 2-2 0,5 0 5 16,-4 0-3-16,7 0 3 0,5 2-4 0,2-2 1 16,-1 1-1-16,0-1 4 0,1 0 2 15,-1 0-4-15,1 3-3 0,0-3 5 0,-4 2-8 16,-1-2 7-16,-5 1 2 15,1-1-4-15,-1 2 1 0,-4-2 2 0,-1 2 3 16,-2-2-5-16,0 0-3 0,-5 0 3 16,0 0 0-16,-2 0 0 0,1 0 1 0,-9 0 2 15,13 0-3-15,-8 0-1 0,0 2 2 16,-5-2-1-16,13 0 3 0,-13 0-7 0,9 0-2 16,-9 0 4-16,3 4-3 0,-1-1-2 15,1 4 6-15,-3-2-10 0,2 4 4 0,-4 1 1 16,-1 3 5-16,-1 4-4 0,0 0 2 15,0 2 4-15,-3 2 2 0,4 1 1 16,-4 2 0-16,4 2-3 0,-4 9 2 16,4-4 1-16,1 6-1 0,-1 2 5 0,0 2-3 15,3 0 7-15,0 0-1 0,0 4 1 16,3 1 0-16,-1 1 0 0,-1 3 4 0,4 9-1 16,1-10-2-16,0 11 0 0,2-1 3 15,-1 1-4-15,1 0 2 0,-1 2 6 0,-2-3-6 16,2 0-2-16,1 0 5 0,-1-1 3 15,-1-9 4-15,-4 1-9 0,3 0 7 0,0 11 0 16,0-1-9-16,-3-11 2 0,5 1 0 16,-6 10-3-16,4-2 2 0,-3-6 0 15,4 8 1-15,0 1-2 0,0 1 0 16,1-3 6-16,1-3-7 0,-1 3 0 0,1-4 1 16,1-8-2-16,-1-2 3 0,-1 1 2 15,1-1-2-15,0 12-1 0,1-11 1 0,-4 2 3 16,2-3-1-16,-1 14-1 0,3-14-1 15,-6 4 2-15,6-4 1 0,-5 2 1 0,3 1-1 16,-2 0 0-16,2-2-1 0,1 11 2 16,1-10-5-16,-3 12 4 0,7-4-3 0,-4-8-3 15,-1-4 0-15,0 1 7 0,3 0-7 16,-3-3-1-16,5 1 0 0,-3-2-3 0,0-1 3 16,1 0-3-16,-5-5 4 0,7 4-6 15,-3-2 1-15,-1-1 0 0,-1 0 6 0,2-1-3 16,-1 0 1-16,-3-3-1 15,1-7 2-15,-1 14-1 0,3-4 4 0,-4 1-6 16,4 1 4-16,-5-1 0 0,7 1-1 16,-7-6-2-16,3 6 1 0,-2-6 0 0,2 6 1 15,-1 0-4-15,1-1 5 0,-2 1-5 16,-2 2 3-16,1-8-6 0,2 8 1 0,-4-6 7 16,3-4-6-16,-3 13 0 0,2-9 2 15,0-4-2-15,-2 11-1 0,6 0-2 0,-6-2 1 16,8 3 0-16,-7 0 0 0,4-3-2 15,1 2 7-15,-1 0-3 0,-2 1-3 0,4-3-2 16,-5-1 2-16,0 3-1 16,3-10 4-16,-1 6 0 0,2 1 0 0,-1 1-1 15,0-3 1-15,-4-4-1 0,6 4 3 16,-3 0-1-16,2 2 5 0,-1-6 3 0,-1-5 4 16,-4-1 2-16,2 1 1 0,3 2 0 15,-6-1-2-15,4 1-2 0,1-1 1 0,-3 0-1 16,0 2-2-16,-1-1 3 0,6 9-1 15,-1-7-3-15,-1-2-2 0,-2-2-2 0,3 2-8 16,-3-2 9-16,-2-2-7 0,3 0-3 16,0 2-1-16,-3-6 1 0,3-2 1 0,-3-3-2 15,2-1-3-15,-4-1 4 16,2 0 4-16,-2-3-2 0,2 0 0 0,-2-1-3 16,3 2 3-16,-3-1-1 0,0-2 1 15,0-1-4-15,-3 1-3 0,1 1 2 0,0 0 7 16,-4-1-6-16,-1 3 2 0,2-3-2 0,-2 3 0 15,-4-2 0-15,-1-1-2 0,-3 3 5 16,-2-1-2-16,-3 1-1 0,0 0 0 0,-5 0-1 16,-6 1 1-16,-5-1 1 0,1 1-3 15,-5-1 2-15,0-1 2 0,-2 0 4 0,-3-1-5 16,2 3 2-16,-6-1-1 0,1-2-1 16,2 1-4-16,-15 3 3 0,2-1 0 0,7-4 0 15,-1-1-5-15,-7 4 18 0,-4-3-12 16,11-3 1-16,-15 1-2 0,2 1 0 15,-2-1 0-15,-4-1 1 0,-2 4-1 16,1-6 4-16,-1 2 0 0,1 1-5 0,4 1-1 16,-2-2 1-16,4-1 2 0,-5 4 0 15,-2 0-2-15,7-3 1 0,-6 1-6 0,14-2 14 16,-14 1-4-16,1-2-11 0,0 4 6 16,-2-2-1-16,1 0 4 0,-4-2-4 0,0 4-1 15,4-3 2-15,-3 3-2 0,3-2 1 16,1-1-2-16,0 4 4 0,-3-4 1 0,3 1-2 15,0-1 5-15,-2 1-8 0,1 4 7 16,1-4-3-16,2 2 3 0,3-1-8 0,-1 2 4 16,1-1 3-16,14-1-1 0,-13-2 2 15,13 3-1-15,-2-3 1 0,3 3-10 16,-2-3 9-16,4 1 1 0,-2-2-3 0,4 3 1 16,-1-2-3-16,3-1 0 0,0 0 0 15,2 0 3-15,-5 0-1 0,-1 0-1 0,4 1 0 16,-4 1 3-16,4-4-3 0,-3 1 1 15,-1 3-4-15,5 1 5 0,0 2 2 0,-2-3-3 16,5 1 2-16,2 1-4 0,0 1 2 16,0 4 1-16,3-4-3 0,-1 3-1 15,5 2-1-15,-3-2 0 0,9-1 4 16,-6 0 3-16,7 3-1 0,3-5 1 0,0 2 3 16,0 0-8-16,1 2 1 0,0-4 1 15,3 4-2-15,-5-3 1 0,6 1 2 0,-3 1-1 16,5 0 1-16,1-2 5 0,-2 4-9 15,2-3 2-15,0-1 2 0,0 2-1 0,3-1-1 16,-1 1 1-16,1 1 0 0,1 0 3 0,-1-2 1 16,3 3-9-16,-4 0 6 0,1 0-4 15,-1 0 6-15,1 0-3 0,-1-2 1 0,1 2-1 16,1-3-1-16,-1 3-3 0,3-5 5 16,-1 3-5-16,-1-2-12 0,4-5-10 0,0 1-10 15,1-1-12-15,1-1-27 0,1 1-29 16,4-3-16-16,-8-6-32 0,3-3-38 15,1-3-25-15,4-3-62 0,0-4-374 16,0-3-146-16</inkml:trace>
  <inkml:trace contextRef="#ctx0" brushRef="#br0" timeOffset="4940.54">2920 4009 1618 0,'4'-2'-98'0,"-4"2"13"16,1-3 15-16,-1 3 8 0,0 0 10 16,7-2 5-16,-7 2 6 0,0 0 0 0,0 0 5 15,8 9-3-15,-6-3 14 16,1 3 5-16,-1 4 1 0,3 5 8 0,-5-3-7 16,1 6 15-16,-1 4 0 0,2 4 6 15,-4 1 5-15,1 11 1 0,-9 7 9 0,5-1-5 16,-7 9 7-16,0 0-3 0,2-2-1 15,2-11-4-15,-3-1 2 0,-2 0-5 0,2-3-5 16,4 2-4-16,-1-6-33 0,-2-9-32 16,6-3-38-16,-4-4-200 0,3-2 180 15</inkml:trace>
  <inkml:trace contextRef="#ctx0" brushRef="#br0" timeOffset="5608.65">2913 4038 743 0,'7'-14'-48'0,"-3"5"22"0,0-1 13 16,-2 2 18-16,3 1 5 0,-2 0 6 16,-1-1 14-16,3 1 11 0,-1 0-2 15,0 0 7-15,0 0 12 0,3 1-9 0,-3 0 2 16,0 0-11-16,1 1 3 0,-2-1-5 16,-1 2-6-16,3 1-3 0,-3-1 3 15,-2 4-7-15,4-4-6 0,-2 1 0 0,-2 3-3 16,7-2-1-16,-7 2 3 0,0 0-2 15,8 9-3-15,-6-2 8 0,0 6-4 0,2 7 2 16,-4-2-7-16,-1 7 9 0,1 2-3 16,-3 1 4-16,-4 9 0 0,5-4-6 0,-4 2-2 15,2-4-1-15,2-7 2 0,0-4 1 16,0 5 1-16,0-2 1 0,0-6-4 16,2 0-1-16,0-1 0 0,0-2 3 15,2-1-4-15,0-1 6 0,2-5 8 0,-2 1-2 16,7-4 0-16,1-2 7 0,3-1-5 15,5-4-4-15,1-3 1 0,4-1-2 0,-1-4-4 16,8-10 0-16,0-1-2 0,2 0-1 16,-2-6-5-16,-3 0 6 0,-2-1-7 0,0 1 4 15,-4-3-2-15,2 5-2 0,-7 2 1 16,-1 5-1-16,-2 3 2 0,-3 7-2 0,-3 0-3 16,1 2 2-16,-4-2-4 15,-1 7-4-15,1 1 0 0,-4 1 2 0,0 0-2 0,1 13 1 16,-1-5 0-16,0 4 5 15,-1-3-3-15,1 5 1 0,0 2 2 0,-4 1-1 16,1-2-5-16,3 0 4 0,3 4 1 16,-3-4-4-16,2 1 0 0,1 0-5 0,2-2-4 15,-3 0-18-15,4-3-16 0,1 0-19 16,1-2-33-16,4-2-28 0,3 0-35 0,7-3-40 16,0-4-271-16,8 0 24 0</inkml:trace>
  <inkml:trace contextRef="#ctx0" brushRef="#br0" timeOffset="5985.57">3986 3765 1172 0,'-5'-3'-56'0,"4"1"25"0,-4-1 10 0,5 3 7 16,-6-3 11-16,6 3 7 0,-6-4-2 15,6 4 8-15,-5-4 5 0,5 4-2 0,0 0 0 16,-12 2 12-16,7 2 8 16,-3 1 1-16,1 3 8 0,-5 3 1 0,2 3-2 15,-3 2-2-15,-4 11 5 0,3 1-1 16,-3 1 4-16,5 1-4 0,-3-3-3 0,6-1-4 15,-5 3 8-15,5-5-4 0,5-5 0 16,0-1-9-16,2 1 1 0,4-1-6 0,2 2 1 16,0 1-6-16,9-1 4 0,6 3-5 15,6-2-4-15,8-4-17 0,7-1-38 16,4-4-35-16,5-4-43 0,-1-2-52 0,7 1-109 16,-1-3-150-16,1-4 62 0</inkml:trace>
  <inkml:trace contextRef="#ctx0" brushRef="#br0" timeOffset="7724.9">2775 5712 1063 0,'3'-7'-55'16,"2"6"23"-16,-3-1 20 0,-2 2 13 15,6-5 18-15,-6 5 14 0,2-5 18 0,1 3 56 16,1-1-58-16,-4 3-1 16,5-4-2-16,-5 4 0 0,0 0-4 0,0 0-3 15,3-2-5-15,-3 2-2 0,0 0-1 16,0 0-2-16,0 0-3 0,9 6-3 0,-5-3 3 16,0 6-1-16,1-2-5 0,-2 7 1 15,4 4 1-15,-1 4 0 0,-2 3-2 16,1 10 3-16,0 3-5 0,0 3 1 15,0 3 0-15,-4 1-2 0,1 1-1 0,3 1 0 16,-3-2 1-16,2 3-3 0,0-2 1 16,0-2-2-16,2 2-4 0,-4 2 2 0,3 1 1 15,2-3-5-15,-4 2 2 0,4 2 3 16,-4-4-3-16,4-1 5 0,-1 3-10 0,1-5 8 16,1 0-7-16,-4-1 4 0,4-2-3 15,-1-2 2-15,-1-2-3 0,1-8 6 0,-1-1-7 16,-4-1 1-16,2-2 2 0,1 1-4 15,-2-3 3-15,2-2-4 0,-3-1 0 0,3-3 2 16,-4 0 0-16,1-3-3 16,0-1 0-16,0-3-3 0,1 0-8 0,-1-2-21 15,0-1-22-15,-2 0-35 0,1-2-38 16,-1-4-47-16,0 2-101 0,0-2-198 0,0 0 20 16</inkml:trace>
  <inkml:trace contextRef="#ctx0" brushRef="#br0" timeOffset="9748.94">2892 5660 1187 0,'0'0'-73'0,"-4"-2"19"15,4 2 9-15,-4-3 12 0,4 3 20 16,0 0 5-16,-6-4 9 0,6 4 14 0,-3-2 9 15,3 2 6-15,0 0 3 0,0 0 6 16,0 0 6-16,0 0 2 0,0 0 1 0,0 0 2 16,0 0 3-16,0 0-1 0,0 0 2 15,9-7 1-15,-3 3-1 0,4 1-1 0,5-1-9 16,0-3 0-16,7 2-5 0,0-4 1 16,14-7-2-16,1 5-9 0,3-3-4 0,12-2-2 15,1 1-1-15,6-3 0 0,4 4-3 16,2-4-2-16,-2 0 0 0,5 0-4 0,-1 2-2 15,3-2-2-15,0 2-2 16,-3-4-1-16,5 4-5 0,-3-2 0 0,-2-1-4 16,-4 4 4-16,-3-2-2 0,-3 2 1 0,0-2-1 15,-12 4-9-15,5-4 1 0,-7 4-2 16,-4 0-1-16,-2-1 1 0,1 1 1 16,-3-1-1-16,2 1-2 0,-6 1-2 0,-4 2 0 15,-3 2 3-15,-1 1-5 0,-5 1 2 16,-1 1-3-16,6-5 2 0,-6 6 1 0,0-1 1 15,-5 1 2-15,3-2-7 0,0 2 6 16,2 0 1-16,-3 0 2 0,-2 1 0 0,3-1 1 16,0 1 2-16,0-1-3 0,2 2 5 15,-2-3-7-15,3 4 9 0,-1-3-6 0,-2 2 5 16,2 0-2-16,-2 0 0 16,-3 0 7-16,-2 2-4 0,1-1 1 0,-1 1-2 15,-3-2 4-15,1 2 0 0,1 0-4 16,-9 0 0-16,12-2 0 0,-12 2 7 0,8-2-4 15,-8 2 7-15,8 0-4 0,-8 0-4 16,7 0-2-16,-7 0 4 0,0 0 2 0,0 0-3 16,8 0-3-16,-8 0 3 0,5 2 1 15,-5-2 2-15,4 5-2 0,-2-1 2 0,-2 0-4 16,2 5 7-16,-2-2-4 0,2 2 1 16,0 2-4-16,0 3 8 0,-2 2-5 0,0 1 1 15,3 3-2-15,-3-2 3 16,0 4 1-16,0 6 4 0,0-2 0 0,0 2 0 15,0 0 7-15,2 5 3 0,-2 9 5 16,0 0-4-16,0 0-1 0,1-2 4 0,-1 1-3 16,2 5 5-16,1-4-2 0,-1 2-6 15,0-4 3-15,3 2 2 0,-2-1-4 0,2 1-1 16,0 2 1-16,0 1-5 0,2-1 2 16,-4 2 1-16,6 2-2 0,-3-5 0 0,4 1 2 15,-3-2-3-15,3-1-4 0,1-4 2 16,1 4 1-16,-3-6 0 0,-1 0-3 15,1-7 3-15,-3-3-1 0,1-2-2 16,-2 0-5-16,5-1 4 0,-7-4 0 0,2 1-2 16,0-1-1-16,-2-2 0 0,1 4 3 15,1-6-2-15,-4 0 0 0,1-1-1 0,0-1 0 16,-2-2 3-16,3 0-4 0,-1-3 1 16,0 2-2-16,-2-1 4 0,2 0 0 0,0-1-7 15,-2 0 4-15,0 1-3 0,0-3 5 16,0 2 0-16,0-2-4 0,0 1 4 0,0-1-1 15,2 1 0-15,-4-2-4 0,2-1 5 16,0-3-2-16,0 8-3 0,0-6 5 0,0-2 2 16,0 6-3-16,0-6 4 15,0 5 3-15,0-5-8 0,0 5 1 0,0-5 0 16,-2 5 2-16,-2-2 0 0,2 0 3 16,-1 0-1-16,-1 1 0 0,0 2 0 0,-2-3-1 15,2 2 0-15,-5-1 0 0,3-1 0 16,-5 5-1-16,3-3 0 0,-2 1 2 0,-1-1-1 15,-3 1 3-15,-1 2 0 0,-2-3-3 16,2 3 1-16,-2-1-2 0,1-1 4 0,-6 4-5 16,0-3 3-16,1 1-3 0,-3-3 3 15,1 5-1-15,1-4-1 0,-1 1-1 0,-5 1 1 16,2 0-3-16,-11 1 1 0,7-2 2 16,4 1 0-16,-14 0 0 0,-1-1 0 0,3 1 1 15,1 0-3-15,-5-2 3 0,4 2-3 16,-2 0 3-16,3-2 0 0,3 0-2 15,-6-1 3-15,9 0-1 0,-7 1 0 0,4 0 3 16,7 0-3-16,-3-3 5 0,3 1 0 16,-2 2-6-16,0-3 1 0,1 2 1 0,-1-2-5 15,4 3 3-15,-2 1-2 0,-1-2 1 16,3 0 2-16,0 1-6 0,0-1 0 16,1 3 4-16,-1-3-1 0,0 3-1 0,2 0 0 15,0-3 2-15,0 3-1 0,0 0-2 16,0-1 1-16,1 1 0 0,0-1-4 15,3 0 3-15,0 0 2 0,2 0-4 0,0-1 4 16,3 0-3-16,-3 0-2 0,-2 3 5 16,4-4-5-16,0 2 1 0,-3 2 1 0,1-5-1 15,2 5 1-15,-2-2-3 0,-1 0 3 16,1 0 0-16,0-1 2 0,2 2-3 0,-4-2 1 16,5 1 0-16,-1 0 0 0,0-2-1 15,0-1 1-15,5 3 1 0,-3-2-4 0,1 1 5 16,2-3-2-16,-3 4-3 0,2-3 4 15,-2 0-2-15,1 1 4 0,1-1-3 0,-1-1 0 16,-1 1 1-16,3-1-5 0,1 4 6 16,-1-5-3-16,-3 3 4 0,5-3-4 15,-2 2 5-15,-1-1-9 0,0 1 6 16,3 0-5-16,-1-2 3 0,1 1 0 0,3 0-1 16,-7 1-1-16,7-2 5 0,-5 0-1 15,5-1-2-15,-2 1-1 0,4 2 2 0,-4-3-1 16,7-1-1-16,-8 2 3 0,8-2-1 15,-7 2-2-15,7-2-2 0,-8 4 6 0,8-4-2 16,-5 2-1-16,5-2-1 0,0 0 2 16,-4 2 0-16,4-2 3 0,0 0-4 0,-8 0 2 15,8 0-1-15,0 0-1 0,-5 3 0 16,5-3 0-16,0 0-1 0,0 0 4 0,0 0 2 16,0 0 1-16,0 0 2 15,0 0 4-15,0 0 2 0,-3 3-2 0,3-3 0 0,0 0 1 16,0 0 2-16,0 0 0 15,0 0 0-15,0 0-2 0,0 0 3 0,0 0-1 16,0 0-1-16,0 0 0 0,0 0 0 16,0 0 0-16,0 0-2 0,0 0 0 0,0 0-3 15,0 0 1-15,0 0-2 0,0 0-3 16,3-14 3-16,-3 14-2 0,0-5-1 0,0-1-1 16,0 1 3-16,3-2-2 0,-3 0-1 15,0-2-3-15,0-2 3 0,0-3-3 0,0-2 1 16,-3 0-3-16,3-2 1 0,0 2 0 15,0 2 1-15,0-4-5 0,0 5 4 16,0-2 4-16,0 2-3 0,-1-1-1 16,1 4-1-16,0-2-1 0,0 0 0 0,0 1-6 15,0 2-11-15,0 0-12 0,0-3-14 16,0 3-16-16,1-4-22 0,-1 3-21 0,0 2-21 16,0-1-20-16,3 0-38 0,-6 1-16 15,6-2-37-15,-1 4-400 0,0-3-132 0</inkml:trace>
  <inkml:trace contextRef="#ctx0" brushRef="#br0" timeOffset="12472.23">4139 5719 1579 0,'-2'-6'-95'0,"2"6"27"0,0 0 22 15,2-8 26-15,-2 8 16 0,2-3 13 0,-2 3 14 16,0-8 12-16,0 4 8 0,0 4 4 16,2-3 7-16,0-1 5 0,-2 0-1 0,2-3 1 15,-2 7-2-15,3-5-5 0,-3 5 0 16,2-4-2-16,-2 4-2 0,0-5-4 0,0 5-6 15,2-3-5-15,-2 3-5 0,0 0 2 16,1-4-2-16,-1 4-2 0,0 0-5 0,0 0-4 16,0 0 3-16,0-4-5 0,0 4 1 15,0 0-4-15,0 0-1 0,0 0 2 16,0 0-5-16,0 0 0 0,0 13-1 16,3-6-1-16,-3 4 0 0,0-1-1 0,0 6-2 15,0-3 3-15,-3 6 0 0,3-1-2 16,-1 2 0-16,1-2-2 0,-4 3 2 0,1 1 1 15,3-3-2-15,-2 1 2 0,0 0-2 16,2-1-1-16,-2-4 1 0,2 2 1 0,0-3-3 16,0 1 4-16,0-2-5 0,0-1 4 15,0-3 1-15,-2 0-1 0,2-2 1 0,0 1-1 16,0-2 2-16,0-1 2 0,0-1 1 16,0-4-4-16,-2 4-1 0,2-4 1 0,0 0-5 15,0 0 6-15,2-15-5 16,-2 6 1-16,0-3-2 0,2-1-3 0,-2-4-1 0,2-3-4 15,0-5 6-15,-2-4-6 16,5 1 1-16,-1-12-1 0,2 3 1 0,1 1 0 16,-4 6 3-16,4-6 2 0,-4 10-6 15,2 4 4-15,-1 4-2 0,1 1 1 0,-4 1-2 16,1 5 4-16,1 0-2 0,-1 2-1 16,0 0 4-16,1 0 1 0,-2 2 2 0,-1 1-5 15,0 1 2-15,0-1 1 0,2 0 0 16,-2 2-3-16,2 1 3 0,-2 3-3 0,3-4 0 15,-3 4 0-15,0 0 0 16,0 0 2-16,2 13-4 0,-2-6 4 0,0 7-2 16,0 2 6-16,0-2-1 0,0 4 0 15,0 0 3-15,0 0-3 0,2 2 3 0,-1-2-1 16,-1 1-4-16,5-1 2 0,-3 0 3 16,5-2-6-16,-6 2 4 0,4-4 0 0,1-3 3 15,-2-1 1-15,3 1 1 0,-2-2 2 16,4-2-2-16,-1-1 2 0,0-3 0 0,2 2-4 15,-2-6 1-15,4 1 2 0,-2-5-1 16,5 1-2-16,-4-4-1 0,0 0 0 0,1-1-1 16,1-6 0-16,-1 5 1 0,-1-5 0 15,1-4 3-15,-2 1 0 0,-1 6 6 16,2-1-5-16,-3-1 4 0,-1 5-2 0,-2-1-3 16,0 0 0-16,4 3 0 0,-8 2-1 15,1-1-2-15,1 3-1 0,-3 3-3 0,4 0 2 16,-4 0-3-16,2 12 4 0,-2-3-1 15,0 1 1-15,0 0-1 0,0 1-1 0,-2 2 2 16,2 0-1-16,2 2-7 0,0-3-8 16,-2 1-20-16,2 1-24 0,2-2-22 0,1-1-24 15,-2 0-28-15,2-2-20 0,2-2-35 16,-4 0-67-16,6-3-287 0,-1-1-43 16</inkml:trace>
  <inkml:trace contextRef="#ctx0" brushRef="#br0" timeOffset="12724.34">4643 5574 1398 0,'0'-9'-39'0,"-3"4"33"0,1 1 13 16,2 4 18-16,-2-5 3 0,2 5 5 16,0-4-11-16,0 4 5 0,0 0-4 0,0 0 0 15,0 0-1-15,0 0 1 0,-1 17 2 16,-1-7 0-16,-1 3-3 0,1 1 1 0,0 4-3 15,2 0 1-15,0 5-1 0,0-2 3 16,0 4-11-16,2 0 3 0,-2 0 0 0,2 2 0 16,3 0-1-16,-5-6-6 0,1 2-10 15,-1-1-19-15,0-4-30 0,0 1-33 16,2 0-39-16,-2-4-43 0,0-3-309 0,2-3 17 16</inkml:trace>
  <inkml:trace contextRef="#ctx0" brushRef="#br0" timeOffset="13040.71">4655 5549 1188 0,'0'-9'-52'0,"0"1"23"0,-2 0 20 15,4 3 23-15,-2-1 7 0,-2 0 16 16,2 3 7-16,2-3 2 0,-2 2 4 0,0-2-3 15,3 3 5-15,-3 3-6 0,2-8-5 16,-2 4-3-16,1 1-4 0,-1 3-5 0,2-6 1 16,-2 6-5-16,7-4 1 0,-7 4-4 15,8 0-4-15,-8 0-2 0,10 2 2 0,-3 0-3 16,1 4-5-16,-1-1 2 0,1 3-2 16,1-1-1-16,-3 2 4 0,3 1-5 0,-8 1 0 15,6 1 3-15,-3-1-6 0,-3 2-6 16,-1-2-6-16,0 1-6 0,0-1-30 15,-3-2-39-15,-4 3-37 0,4-1-53 0,-6-2-310 16,3-2 12-16</inkml:trace>
  <inkml:trace contextRef="#ctx0" brushRef="#br0" timeOffset="15848.26">3276 6094 1274 0</inkml:trace>
  <inkml:trace contextRef="#ctx0" brushRef="#br0" timeOffset="16824.5">3278 6091 1069 0,'0'0'-75'0,"0"0"19"15,0 0 12-15,0 0 11 0,0 0 9 0,0 0 6 16,5-2 10-16,-5 2-10 0,0 0 18 15,0 0 2-15,0 0-2 0,0 0 4 0,0 0 4 16,0 0 12-16,0 0-1 0,0 0-2 16,0 0 10-16,0 0-4 0,3-2 2 0,-3 2 5 15,0 0-2-15,0 0-3 0,0 0 4 16,0 0 5-16,0 0-2 0,0 0 1 16,0 0-1-16,0 0 1 0,0 0-4 0,0 0-3 15,0 0 0-15,0 0 4 0,0 0 1 16,0 0-4-16,0 0 2 0,0 0 1 15,0 0 0-15,0 0 1 0,0 0 2 0,0 0 2 16,0 0 1-16,0 0-6 0,0 0 4 16,0 0-9-16,0 0 1 0,0 0-6 0,0 0-1 15,0 0-2-15,0 0-4 0,0 0 1 16,7 5 1-16,-7-5-3 0,0 0-4 0,0 0 2 16,0 0 1-16,0 0-2 0,0 0-3 15,0 0-1-15,0 0 1 0,0 0-2 16,0 0-1-16,0 0-3 0,0 0 4 0,0 0 2 15,0 0 0-15,0 0-6 0,0 0 5 0,0 0-1 16,0 0-1-16,0 0-2 0,0 0 0 16,0 0 4-16,0 0-7 0,0 0 3 15,0 0-2-15,0 0 5 0,0 0-4 0,0 0 1 16,0 0 2-16,0 0 1 0,0 0 0 16,0 0 1-16,0 0 2 0,0 0-2 0,0 0 6 15,0 0-2-15,0 0 2 0,6-5-2 16,-6 5 2-16,0 0-4 0,0 0 5 0,0 0-4 15,0 0 1-15,0 0 2 0,0 0 1 16,0 0 0-16,0 0-1 0,0 0-3 0,2-2 1 16,-2 2-1-16,0 0-2 0,0 0-4 15,0 0 1-15,0 0 5 0,0 0-4 16,0 0 0-16,5 7 0 0,-1-2-1 16,-1-2 2-16,-2 3-1 0,-1 0 0 0,4 1-1 15,1 0-1-15,-2 5 1 0,0-1 1 16,-1 1-2-16,0-1 0 0,0 3-3 0,-2 1 4 15,4 0-4-15,-2-3 4 0,0 8-3 16,1-4 3-16,1 4 0 0,0-4-1 0,-2 3 1 16,0-1-1-16,0 0 1 0,1 2 1 15,-1 0-4-15,-1-1 4 0,-1 0 0 0,2-3 0 16,-2 4-1-16,0-2 0 0,3 1-1 16,-1 0-2-16,0 2 2 0,-2-2 3 15,0-1-3-15,0 2 0 0,0 1 2 0,3-5-3 16,-2 2 2-16,-1-4 0 0,0 4-2 15,2-5 1-15,-2 2 0 0,2-2-1 16,-2 1-1-16,2-1 3 0,-2-2 2 0,3 1-5 16,-3-1 2-16,2-2 1 0,1 0-2 15,-3-1-1-15,0 2 1 0,0-1 3 0,0-2-3 16,3 3-2-16,-1-2 5 0,0-1-3 16,-2 1 0-16,3-1-1 0,0 3 1 0,-1-3 0 15,1 1 3-15,-1 0-2 16,0 1-2-16,0-3 2 0,0 1 1 0,0 0-2 0,0 1 0 15,0 0 2-15,1-3-4 16,1 3-1-16,-3-2 4 0,4 1-2 0,-3-1 1 16,-2 0 0-16,2 0 1 0,2 1 1 15,-2-2 1-15,0 3-2 0,3-2 3 0,-5 2-3 16,5-3-1-16,-5 0-1 0,1 2 3 16,3-2-1-16,-2 1 2 0,-2-1-2 0,5-1 3 15,-5 0-2-15,0-4 1 0,3 8-3 16,-3-5 2-16,0-1 0 0,0-2 2 0,3 6-3 15,-3-6-2-15,2 4 2 0,-2-4 0 16,0 0 1-16,0 0-23 0,0 0-36 0,0 0-37 16,0-13-52-16,0 5-51 15,-2-4-95-15,2-1-240 0,-3 2-33 0</inkml:trace>
  <inkml:trace contextRef="#ctx0" brushRef="#br0" timeOffset="18508.93">3350 6180 1355 0,'-2'-6'-61'0,"2"6"20"0,0-6 15 16,0 6 14-16,0-7 12 0,-2 5 7 0,2 2 11 15,0-6 4-15,0 6 0 0,0-6 1 16,0 6 5-16,0 0-2 0,0-5 6 16,0 1 3-16,0 4 1 0,0-5 4 15,0 5-2-15,0-7-1 0,0 7 2 0,2-5-3 16,0 1-1-16,0 0-6 0,0 1 1 16,0-1-5-16,0 0-1 0,5-1 0 0,-6-1-2 15,6 0-6-15,-1 0-4 0,0 1 5 16,2-1-5-16,4 1 1 0,-2-3-1 0,0 2 0 15,1-1 1-15,3-1-4 0,-1 3 1 16,2-5-3-16,-3 4 0 0,3-2-2 0,-2 2 2 16,1-3-3-16,1 2-1 0,3-1 0 15,-4 2 0-15,0 0 2 0,1-1-3 16,-1 0 2-16,-1 1-4 0,-1 1 7 0,0-1-6 16,-2 2-1-16,-2 1 3 0,2-2-3 15,-3 2 3-15,-1-1-1 0,3 2 1 0,-3 0 1 16,-2 1-4-16,3-1-1 0,-4 0 5 15,-3 2-3-15,10-5-1 0,-10 5 5 16,5-1-2-16,-3-1 2 0,-2 2 0 0,7-2-3 16,-7 2-2-16,0 0 0 0,6-2 4 15,-6 2-1-15,5-2 2 0,-5 2-1 0,0 0-4 16,0 0-1-16,5 0 9 0,-5 0-5 16,0 0-2-16,0 0-3 0,0 0 2 0,0 0 0 15,0 0 2-15,0 0-1 0,9 4 3 16,-7 0-3-16,0-3 3 0,0 4 0 15,0 0-1-15,1-1 0 0,1 7 1 0,-3-5-1 16,-1 2 0-16,3 3 3 0,1 3-1 16,1-2-3-16,-4 1 4 0,1 4 0 0,-2 1-1 15,2-2-2-15,1 3 3 0,-1 2 0 16,1-2-1-16,-3 2 1 0,3 0 0 0,-1-2-2 16,2 2 1-16,-1 0 4 0,-1-2-4 15,-1 1 7-15,4-1-4 0,-3 2-3 0,0-2 2 16,2 1 3-16,-2 0 1 0,3 1 0 15,-3-3 0-15,4-1-4 0,-4 2 2 16,2 0 0-16,1-1-2 0,-2 5 2 16,2-6 1-16,1 2-1 0,-2-3-2 0,-2 2 0 15,5 0 1-15,-6 0 1 0,4-1 1 16,2 0-2-16,-6-2 1 0,6 2-2 0,-5-3-1 16,1-2 3-16,0 0-5 0,-1-1 2 15,3 0 0-15,-1 1-1 0,-3-3-1 0,4-1 0 16,-3 2 1-16,0-3-3 0,1 2 2 15,-2-1 0-15,1-1-1 0,0 2 4 0,1-2-4 16,-1 0-1-16,0 1-2 0,-1-2 3 16,2 1 2-16,-1 1 1 0,-2-3-4 0,2 1 0 15,-2 2-4-15,2-3 6 0,1-1-3 16,-1 2 1-16,-1-1-2 0,-1-1 1 16,2 2-2-16,-2-3 4 0,3 3-2 15,-3-2 4-15,2 0-5 0,-2-4 2 0,0 9-1 16,2-5-1-16,-2 1-3 0,2 1 4 15,0-2-3-15,-2 2 3 0,2-2 1 0,-2-1-1 16,2 3 2-16,-2-1-2 0,0 0-1 16,2-2 0-16,-2 3 0 0,5 0 0 0,-3 0-1 15,-1-3 2-15,-1 3-5 0,0-2 4 16,0-1 2-16,3 3 0 0,-3-2-2 0,2 0 1 16,-2 0 2-16,2-1-3 15,-2-3 1-15,0 7-2 0,0-2 4 0,0-5-4 16,5 5 6-16,-5-5-6 0,0 0 3 15,-2 4-2-15,2-4 2 0,2 6-2 0,-2-6 3 16,0 0-5-16,1 4 1 0,-1-4 6 16,0 0-4-16,0 0-1 0,0 3 4 0,0-3-2 15,0 0 0-15,0 0 4 0,0 0 7 16,0 4 8-16,0-4 4 0,0 0 3 0,0 0 0 16,0 0 4-16,0 0 1 0,0 0 1 0,0 0-5 15,0 0-1-15,0 0-4 0,0 0 0 16,0 0-1-16,0 0-1 0,0 0 0 15,0 0-6-15,0 0-4 0,0 0 1 16,-13 0-3-16,13 0-3 0,-8 0 2 0,8 0-5 16,-10 0 7-16,10 0-2 0,-10-2-3 15,1 4 0-15,1-2 0 0,-1 0 0 0,-1 0-8 16,-1 0 2-16,1 0 2 0,0 0 0 16,-2 1 2-16,0-1 0 0,-3 2-1 0,3-2-4 15,-1 2 1-15,-2-2 4 0,0 3-4 16,3-1-2-16,-2-1 4 0,-3-1-3 0,2 2 2 15,0-2 1-15,1 2-2 0,1-2 2 16,1 2-3-16,-1-2 3 0,-2 0-1 0,5 2 1 16,0-2-2-16,-2 0 2 0,0 2 0 15,2-2-1-15,-1 2-2 0,-1-2 3 16,2 0-1-16,-2 1-1 0,4-1 0 16,-2 2 2-16,1 1-1 0,-1-2 2 0,2 1 0 15,-3 0-6-15,0-2 4 0,5 2-1 16,-2-1 1-16,-3 1 2 0,3 1-1 0,1-1 3 15,-1-1-3-15,4 1 0 0,-2 0 5 16,-1-2-3-16,7 0 3 0,-8 0 2 0,8 0-4 16,-7 2 2-16,7-2-2 0,-5 2 1 15,5-2 6-15,0 0-6 0,-7 0 2 0,7 0-5 16,0 0 2-16,0 0-11 0,0 0-25 16,-10-4-45-16,10 4-52 0,0-4-64 15,0-2-62-15,0 1-144 0,2-3-44 0,4-3-125 16,-4 1-68-16</inkml:trace>
  <inkml:trace contextRef="#ctx0" brushRef="#br0" timeOffset="20580.28">3473 6210 1403 0,'0'0'-81'0,"0"0"40"15,0 0 19-15,0 0 29 0,0 0 20 0,0 0 10 16,0 0 8-16,0 0 9 0,0 0 5 16,0 0 4-16,0 0-3 0,0 0 5 0,0 0-4 15,0 0-1-15,0 0 0 0,0 0-2 16,0 0-7-16,0 0-1 0,17-6-3 0,-17 6-4 16,9-2-9-16,-9 2 3 0,6-4-8 15,2 2-3-15,-1-1 0 0,-1-1-2 0,3 3-8 16,3-6 1-16,-2 4-6 15,3-3-9-15,-3 2-11 0,3-2-12 0,2 1-13 16,-3 0-14-16,1-1-16 0,0 0-14 16,-5 0-17-16,2 3-23 0,1-3-24 0,-4 2-26 15,1 0-57-15,-2 0-226 0,-2 3 40 16</inkml:trace>
  <inkml:trace contextRef="#ctx0" brushRef="#br0" timeOffset="21172.54">3660 6144 1143 0,'-1'3'-30'16,"1"-3"29"-16,0 0 15 0,0 0 9 15,-5 2 13-15,5-2 10 0,0 0-3 0,0 0 5 16,0 0-11-16,-2 4-1 0,2-4-5 15,0 0-2-15,0 6-3 0,0-6-4 0,-2 6-1 16,-1-1-2-16,3 3-2 0,0 0-2 16,-1 1 0-16,-1 2-3 0,0 0 0 0,2 0 0 15,-3 3-1-15,1-3 2 16,2 2 2-16,-2 1-2 0,0-1 1 0,2-1 1 16,-2 1 0-16,-2 0 1 0,4-4 2 15,-2 2-1-15,2-1-1 0,-3-2 0 0,3 1 0 16,0-2 3-16,0 2 3 0,-2-2 4 15,2-1-3-15,-1 0-1 0,-1-2 0 0,-1 0 0 16,3-1-1-16,0-3 4 0,-2 9 0 16,2-9 1-16,-2 6 6 0,2-6-3 0,-2 3 6 15,2-3 0-15,-2 7-1 0,2-7 0 16,-4 2 0-16,4-2 2 0,-5 2 0 16,5-2 2-16,-2 2-1 0,2-2-4 0,0 0 1 15,-8 2 2-15,8-2-1 0,0 0-5 16,-7 1 2-16,7-1 5 0,0 0-9 15,-3 4 1-15,3-4-1 0,0 0 3 0,0 0 0 16,0 0 2-16,-7 2 0 0,7-2 5 16,0 0 1-16,0 0-2 0,0 0-3 0,0 0 3 15,0 0-4-15,0 0 6 0,0 0-14 16,0 0 1-16,0 0-2 0,0 0-5 0,19-9-6 16,-11 5 1-16,3 2-7 0,0-3-7 15,1 0-15-15,3 1-18 0,-1-1-20 16,1-2-12-16,2 0-18 0,0 1-22 15,1-1-27-15,-1 1-31 0,-2-2-26 0,0 2-26 16,0-1-42-16,2 0-416 0,-7 1-169 16</inkml:trace>
  <inkml:trace contextRef="#ctx0" brushRef="#br0" timeOffset="21917.58">3633 6622 1729 0,'4'-1'-60'0,"-4"1"26"0,0 0 26 0,7-6 16 16,-7 6 14-16,0 0 12 0,3-1 8 15,-3 1 6-15,0 0 3 0,0 0-1 0,0 0 1 16,3-2-1-16,-3 2-2 0,0 0-1 15,0 0 0-15,0 0-4 0,0 0-3 0,0 0-4 16,0 0-4-16,0 0-4 16,0 0-5-16,0 0 2 0,0 0-5 0,0 0 0 15,0 0 0-15,0 0 1 0,-11 10-4 16,7-6-1-16,2-1 1 0,-2 1-2 0,0 1-1 16,-1 1-1-16,2 0 1 0,-4 0-7 15,5 1 4-15,-2 0-1 0,0 1 3 0,-3 1-6 16,3-1 0-16,0 0 1 0,2 0-3 15,-2-1 4-15,2 1-2 0,0-3-3 0,-1 3 1 16,-1 1-5-16,1-4 5 0,3 3 2 16,-1 0-3-16,2-1 0 0,-1 0 0 0,0-2 0 15,0 2 1-15,3-1-3 16,-1 0 1-16,0 0 1 0,5-1 1 0,-3 0-1 16,5 1-3-16,-4-2 1 0,8 2-4 15,-1-2-3-15,3-3-11 0,7 2-13 0,-4-1-19 16,5-2-20-16,3 0-24 0,-1-2-31 15,4 2-33-15,0-3-54 0,11-2-98 0,-6 3-246 16,-7 0-57-16</inkml:trace>
  <inkml:trace contextRef="#ctx0" brushRef="#br0" timeOffset="27169.37">3754 6540 1388 0,'0'0'-66'0,"3"-1"14"16,-3 1 13-16,2-4 9 15,-2 4 4-15,7-4 6 0,-6 1 9 0,4 1 1 16,-1 1 7-16,2 0 3 0,3-3 7 16,-1 3 4-16,0-1-4 0,1-3 12 0,-1 3 4 15,4-2 2-15,1 1 6 0,2-1 2 16,-3 1 10-16,3-4-4 0,-2 4 1 0,6-3 3 15,-1-1 1-15,-1 1-2 0,6-3-1 16,4 0-3-16,5-3 2 0,4-1-7 0,1-1-1 16,0 1-1-16,5-2-7 0,8-2 0 15,2-2-3-15,3 0-3 0,-3-2 2 0,8 0-3 16,-2 2-2-16,3-5 1 16,2 2-4-16,-1-3 1 0,3 2 1 0,0-2-4 15,2 1-2-15,1 1-1 0,1 1 0 16,3-1 2-16,1-3-6 0,-2 2-2 0,7 2 3 15,-1 0-3-15,2-1 0 0,19-4 4 16,-18 6-3-16,19-4-3 0,-15 5 1 0,-3 3 0 16,22-9-1-16,-19 9-1 0,21-7-3 15,-24 8 2-15,6 4 3 0,-1-8-2 0,-5 4 2 16,1-2-4-16,3 5-1 0,-1 0 4 16,0-5 0-16,-4 7 0 0,1 2-3 0,1-3 5 15,4 2-2-15,0-2 0 0,2-2-4 16,-2 7 4-16,5-2 1 0,-6 3-1 15,4-4-1-15,-1 5 3 0,-2-1-4 0,0 2 4 16,3 3-4-16,-8-1 0 0,5 2 0 16,0 0 3-16,2 0-4 0,-2 5 5 0,-2-3-2 15,0 4-2-15,-2-3 4 0,-2 2-3 16,-5 2 0-16,5-1 4 0,-3 1-3 0,-5 2 3 16,3-1 1-16,-1 2-5 0,-2-1 4 15,-4 2-3-15,4 1 3 0,2-3-2 0,-6 7 3 16,4-3 0-16,1 1-4 0,1 0-1 15,-1 0-2-15,-1-5 3 0,3 7 1 16,-6 0-2-16,-1-1 4 0,-1 2-1 16,-2-4 0-16,1 5 1 0,-8 1-2 0,4-1 3 15,-2-2-3-15,0 4-1 0,-5-4 4 16,2 3 0-16,-3 0 1 0,3-2-5 0,0 3 4 16,-3 0 0-16,3-2-2 0,0 2 0 15,2-1 1-15,-1-1 3 0,-3 0 0 0,-1 2-1 16,1 1 3-16,2 0-1 0,-7-2 5 15,0 2-7-15,0 0 2 0,-10-6 4 0,7 7-2 16,-10-4-2-16,1-3 1 0,-2 1-2 16,-3 2 1-16,3-2 0 0,-2 3-2 0,-1-4 1 15,1 5 1-15,-1-6-2 0,3 4 4 16,-3-2-1-16,2 0-2 0,0 0 6 16,-1 0-4-16,-1 0 1 0,2 0-1 15,3 0 5-15,1 0-3 0,-4 0 2 0,3 0 3 16,1 0 10-16,-1 2 0 0,2-2-3 15,-1 2-1-15,-2-3-1 0,-4 4-2 0,4-3-3 16,-7 2 0-16,5-3-1 0,-2 2 0 0,-4 0 0 16,1 0-3-16,1-1-1 0,-5-2 0 15,-8-3-1-15,5 1-1 0,2 3-2 0,1-2 1 16,-8-1 0-16,4-1-1 0,-4 0-4 16,1 1 2-16,-1-3 3 0,-5 0-4 0,0 3 2 15,2-3 0-15,2 2-3 0,-3-1 2 16,-1 1-2-16,-1 1 7 0,1-3-3 15,2 1-3-15,-7-2 0 0,3-1-2 16,-3 2 3-16,0-1-1 0,1-1 2 0,-1 1-4 16,-1-3 2-16,-1 2 1 0,3 0-3 15,-6-1 0-15,6 0 3 0,-5-1 1 0,3 0-6 16,-2 1 4-16,2 0-2 0,-1 1 0 16,5 0 3-16,-5-2-2 0,4 3 2 0,2-1-2 15,-4-2 0-15,0 2-4 0,1-4-7 16,-4 1-17-16,4 0-25 0,-5-2-30 0,0 0-34 15,1-1-34-15,-5-1-48 0,0 0-114 16,0 0-222-16,2-7-36 0</inkml:trace>
  <inkml:trace contextRef="#ctx0" brushRef="#br0" timeOffset="27584.4">13051 6699 1412 0,'0'0'-48'0,"0"-5"9"0,0 5 6 0,0 0 13 16,5-4 6-16,-5 4 14 0,10 0 10 15,-5 0 9-15,-5 0-2 0,21 2 3 0,-10 1-3 16,-1 1 4-16,5 2-5 0,2 1 9 15,-3 0-13-15,1 3 10 0,6 0-3 0,-4 4-4 16,2 0 3-16,0 0 2 0,-3-1-4 16,1 1-2-16,0 3-3 0,0-1 4 0,-2 1-1 15,-2 0-3-15,-1 0 2 0,1 3-1 16,-1 0 4-16,-4 1-5 0,2-2-3 0,-1-1 4 16,-3 1 0-16,-1-2-1 0,-1 0 2 15,0 0 3-15,-2-1-2 0,-2-1 7 0,-2-1 4 16,2 2 2-16,-4-1 1 15,-3 0-1-15,2 0-2 0,-8 0 0 0,0 0-2 16,-6 3-5-16,-6-2 6 0,3-2-5 16,-13 1-3-16,2-3-11 0,-5 2-42 0,-3-5-53 15,-8-3-67-15,4 0-185 0,0-3-129 16,-2-1 21-16</inkml:trace>
  <inkml:trace contextRef="#ctx0" brushRef="#br0" timeOffset="37329.57">19670 8212 1149 0,'-8'-5'-96'0,"-1"3"13"0,-2-2 9 0,6 3 12 16,-7-3 14-16,2 1 10 0,0-3 6 16,-1 1 6-16,1 1 5 0,-5 1 1 0,3-1 10 15,-5-1 4-15,0 1 3 0,2 1 10 16,-1-3-2-16,-1 3 2 0,0-3-3 15,-3 3 6-15,7-4-5 0,-4 4 1 0,-3-2 2 16,3 2-2-16,-1-2 4 0,-1-1 0 16,0 3 0-16,-2 1 5 0,-2-3 1 0,-2 0 0 15,2 3-2-15,-4-3 3 0,0 1-6 16,-1 2 3-16,1-2 9 0,2 4-9 0,-2-1 2 16,1 2-4-16,0-1 1 0,1 4 2 15,-2 1-4-15,2-1 5 0,-3 5-4 0,3-2-7 16,3 2 4-16,-3 0 6 0,0-2 5 15,1 3 0-15,-7 6 17 0,-1-3-8 0,1 1-4 16,-3 1 9-16,2-1-4 0,-1 4 1 16,-1-4 1-16,1 4 6 0,-1-2 0 15,-4 5 1-15,7 0-3 0,2 0 8 16,-5 3-3-16,3 1-2 0,-7 7-3 0,0-2 0 16,0 1-3-16,7-5 5 0,4 0-9 15,-3 3 0-15,-4 5-4 0,9-6 6 0,-2 0-1 16,6 2 2-16,0 1-2 0,2 0-1 15,0 0-4-15,4 1 2 0,5 2-1 0,2-2-1 16,1 0-2-16,12-4 0 0,-1 12-4 16,9-1 0-16,5 5-3 0,7 2 1 0,7 1 1 15,1-3-5-15,7-1 3 0,2 0-3 16,5-1-5-16,-2-6 7 0,4 0-6 16,1-6 2-16,3-1-3 0,1-6 0 15,-1 1 0-15,4-3 0 0,-3-3-1 0,1-1-4 16,1-1 2-16,1-1 0 0,4-1 1 0,-3-2-1 15,7-3-4-15,0 4 3 0,2-4 0 16,3 0 0-16,4-4 1 0,1 0-2 0,9 1-3 16,-2-1 3-16,4 0-2 0,3-1 2 15,-4-2-5-15,-1 0 5 0,1-2 1 0,-3 0-5 16,-5 0 6-16,-4-2-1 0,1 0 3 16,-7-3 2-16,-7-3 3 0,-7 1 2 0,-3 2 2 15,-3-4 1-15,-1 2 2 0,-5-5 4 16,-1-1 1-16,-1 0-3 0,-1-4-1 15,-1-2-1-15,-4 0 1 0,4-4-1 16,-4 0-4-16,6-7 1 0,-1 0-4 0,-2-2-2 16,-5 6-1-16,3-8-3 0,-4 5 4 15,-5 1-4-15,6-12 5 0,-7 8-8 0,3-8-1 16,-6 10 2-16,-2 0-5 0,-3-2 2 16,-1-2-1-16,-3 0-4 0,1 0 4 0,-2 2-1 15,-7 1-1-15,0 5-1 0,-2-3 1 16,-2 1 1-16,-4 1-1 0,0-12 2 0,-2 5-4 15,-5 0-2-15,-1 3 3 0,-3-2-3 16,-7 3 1-16,4 2 0 0,-7 1-2 16,-2 1 2-16,-7 3 1 0,1 0 0 0,-4 4-5 15,-13-4 2-15,4 2-2 0,-5 3-2 16,-1-1 1-16,-1 2 4 0,-1 1-11 0,-1 2 6 16,-1-1 0-16,-3 1-4 0,-1 1-2 15,-2 1 6-15,2-1-4 0,-4 6 2 0,14-2 1 16,-8-1 0-16,7 4 0 0,-2 2-5 15,5 1-4-15,1-1-10 0,-2 1-8 0,4 1-10 16,5 2-10-16,10-2-6 0,-2 4-13 16,2-2-28-16,3 2-11 0,-1 1-25 0,6-1-28 15,3 0-343-15,2 0-18 16</inkml:trace>
  <inkml:trace contextRef="#ctx0" brushRef="#br0" timeOffset="40337.1">18771 7567 1312 0,'0'0'-51'0,"2"-5"13"16,-2 5 19-16,0 0 15 0,0 0 10 0,0 0 7 15,0 0 6-15,0 0 0 0,-2-5 6 16,2 5-4-16,0 0 6 0,0 0 0 0,-1-4-4 16,1 4 2-16,0 0-1 0,0 0 2 15,-9-2 0-15,9 2 3 0,0 0 1 0,-10-2-7 16,10 2 8-16,-11 0-4 0,11 0 2 15,-12 0 0-15,3 0 12 0,1 2-11 16,0-2 7-16,-4 2 2 0,2 0 0 0,-2 0-1 16,1 1-2-16,-1-1-4 0,-1 3 2 15,-1-2 0-15,-4 5-3 0,6-5-2 0,-3 3-1 16,0 3-2-16,3-1-1 0,-3 2-4 16,2-1 1-16,1 3-5 0,-1-2 2 0,5 4-2 15,-2-3-1-15,1 1-2 0,3-1-2 16,0 2 0-16,1-1-1 0,4-1 5 0,-1 2-8 15,4-2 3-15,-1 1-2 0,8-1-2 16,1 0-2-16,7 2-10 0,2-1-18 0,5-2-29 16,1-3-24-16,2-2-33 0,3-1-36 15,9 2-46-15,-1-6-88 0,5 6-237 16,-6-6-19-16</inkml:trace>
  <inkml:trace contextRef="#ctx0" brushRef="#br0" timeOffset="41271.87">19144 7603 1283 0,'0'0'-70'16,"0"0"16"-16,-5-4 15 0,5 4 15 0,0 0 16 15,-7-5 10-15,7 5 12 0,0 0 10 16,-1-1 15-16,1 1 9 0,0 0 4 0,0 0 10 16,-7-2 5-16,7 2 8 0,0 0 3 15,0 0 4-15,0 0 6 0,0 0-3 0,0 0 1 16,0 0-1-16,0 0-1 0,0 0 2 15,0 0-2-15,-7-2-12 0,7 2-2 16,0 0-4-16,0 0 0 0,0 0-7 0,0 0-5 16,0 0-4-16,0 0-8 0,0 0-7 15,0 0-1-15,0 0-3 0,0 0-5 0,0 0-4 16,0 0-1-16,0 0-3 0,-3 12-2 16,-2-9 2-16,1 5-3 0,0-1-1 0,-2 2-1 15,2 3-3-15,-7 3 5 0,5 0-7 16,-3 0 0-16,3 3 3 0,-2 0-1 0,-1 1 0 15,3-2-4-15,-5 0 2 0,8 1-4 16,-6-3 3-16,5-2-3 0,-5 0 1 0,7 0 1 16,-2-2 2-16,-3-2-8 15,5 0 4-15,1-2 0 0,-3 1 0 0,4-2 6 16,-5-1-5-16,3-2-4 0,-1 2 2 16,3-5 9-16,0 0-7 0,0 0-1 0,0 0-2 15,0 0 3-15,15-18-4 0,-3 5 1 0,-2-3 2 16,0-5 1-16,9-10-5 0,-3 1 2 15,6 0 0-15,-4-1-1 0,4 3-1 0,-5-2 9 16,-1 4-9-16,-4 5-1 0,1 3-1 16,-4 3-1-16,-1 4 2 0,1 1-1 0,-5 1 2 15,2-1 1-15,-2 5-4 0,0-1 1 16,1-1-3-16,-2 1-2 0,-3 3 0 0,3-1 0 16,-3 4 0-16,6-3 0 0,-6 3 3 15,0 0-1-15,0 0 0 0,3 14 6 0,-3-9-4 16,-3 3-1-16,3-1 3 15,-2 1-3-15,2 2 3 0,0-2-1 0,0 0 0 16,2 0 0-16,-2 2 2 0,0-4 3 16,3 3-3-16,-3-3 3 0,2 1 1 0,-1-3-1 15,6-1 2-15,-1 2 1 0,-2-3-3 0,4-2-3 16,1 0 5-16,-9 0-4 0,17-5 2 16,-6 3 1-16,-1-1 4 0,0-1-5 0,3 0-1 15,-1-1 5-15,0-1-1 0,-2 1-6 16,-4 0 6-16,3 2 6 0,-4-1-5 0,2 0-5 15,-3 2-4-15,0 0 0 16,-4 2 3-16,0 0-1 0,8 10-5 16,-8-5 5-16,-1 3-1 0,1 2 1 15,-5 3-1-15,1-2 3 0,2 2-3 0,-2 5 1 16,-3-2 3-16,5 2 2 0,1-2-10 16,1-3-10-16,-2 3-18 0,2-3-24 0,0 0-19 15,0-1-22-15,0-3-23 0,0 3-36 16,0-5-34-16,2 2-40 0,-1-3-84 0,1-1-326 15,7 2-138-15</inkml:trace>
  <inkml:trace contextRef="#ctx0" brushRef="#br0" timeOffset="41728.71">19754 7551 1638 0,'0'-4'-33'16,"0"4"22"-16,-5-8 16 0,5 8 12 16,0-3 5-16,0 3 2 0,0 0-3 0,0 0 2 15,0 0 7-15,0 0 0 0,0 0 6 16,0 0 2-16,-8 13 1 0,2-5 2 0,3 0 2 16,0 0-4-16,-4 4-2 0,4-3-2 15,-2 5-1-15,1-3-1 0,1 0-5 16,0 1 2-16,1 1 0 0,2-1-3 15,0-3-3-15,2 0-2 0,1 1-1 0,2-1 4 16,2 1-5-16,1-3-1 0,0-1-1 0,4-1-2 16,-1 0 8-16,2-2-9 0,0-1-2 15,-1-2 2-15,1-2 1 0,-1 1 4 0,3-4 0 16,-3 2 5-16,1-3 1 0,2 0 4 16,-3 3-2-16,-4-1 3 0,3 0-6 0,-2 0-5 15,-4 3-1-15,2-2-5 0,-1 1-3 16,-6 2 10-16,7 6-13 0,-5-2 8 0,-2 2-9 15,-2 3 1-15,-3 7 0 0,3-2 5 16,-4 9-9-16,-3-2 1 0,3 2 2 0,-2 1 1 16,2 0-4-16,1 4-7 15,-5 6-26-15,5-7-28 0,4-2-37 0,-1 2-38 16,-3-6-63-16,3 1-67 0,2-1-153 16,-2-3-162-16,2-2-77 0</inkml:trace>
  <inkml:trace contextRef="#ctx0" brushRef="#br0" timeOffset="55004.48">8315 9444 1492 0,'0'0'-44'0,"-6"3"1"16,6-3 14-16,-1 1 0 0,1-1 0 16,0 0 0-16,-12 2 4 0,12-2 0 15,0 4 17-15,0-4 9 0,0 0 8 0,-1 4-6 16,1-4 1-16,0 0 2 0,1 5 5 16,4 0 2-16,2-4 2 0,0 1 6 0,6 1 7 15,2-1 2-15,5 0-1 0,8 1-3 16,1-2 1-16,18 3 1 0,1-2 1 0,4 2 0 15,5-2-2-15,2-1-3 0,12 1 1 16,3 0-2-16,-3 1-5 0,0-2-4 0,4 1-2 16,-18-2 1-16,19 2 0 0,-5 1-2 15,-1-3 1-15,-10 2-3 0,5 1 1 16,-8-1 0-16,2-1-5 0,-2 1 0 16,1-2-1-16,-3 2 4 0,0-2-5 0,-1 0 5 15,-1 0-2-15,-3-2 0 0,-4 0 1 0,-8 2 1 16,-6-1 0-16,-9 1 6 0,6-2-1 15,-8-1 2-15,-2 3 1 0,-4 0 0 0,1-2 5 16,-5 2 0-16,2 0 2 0,-5 0-2 16,2 0 1-16,-1 0-7 0,-1-2 1 0,-2 2-4 15,1 0 1-15,-7 0 0 0,10 0-4 16,-10 0-5-16,10-1-12 0,-10 1-17 0,5 0-22 16,-5 0-28-16,7-2-30 15,-7 2-28-15,0 0-34 0,0 0-96 0,8 0-169 0,-8 0 58 16</inkml:trace>
  <inkml:trace contextRef="#ctx0" brushRef="#br0" timeOffset="66155.56">2938 8463 1209 0,'0'0'5'0,"2"-5"18"15,-2 5 2-15,2-3 3 0,-2 3 0 16,0 0 2-16,3-5 3 0,-3 5 1 0,0 0-4 16,0 0 3-16,0 0-10 0,0 0-2 15,0 0 3-15,0 0-7 0,7 10-2 0,-7-5 4 16,1 5-5-16,-1-1 1 0,4 1 0 16,-1 3-2-16,-1-2 2 0,1 5-2 0,2-1 3 15,-1 0 0-15,2 0 4 0,3 0 9 16,-1-2-4-16,2 0 9 0,1 1-1 0,2-2 3 15,0-4 5-15,-1 2 10 16,1-4 1-16,-1-2 7 0,3-1-5 0,-2-3 5 16,-1 0 2-16,3-1 2 0,-5-3 1 15,3-2 3-15,-3-2-7 0,3-1-4 0,-3-2-8 16,1 0-4-16,-3-4-3 0,0-1-7 16,-1-5-3-16,-1 0-4 0,-2-1-12 0,3-1-13 15,-3 4-25-15,0-3-27 0,-2 3-37 16,4 2-37-16,-6 1-41 0,2 5-57 0,1 0-98 15,-1 4-302-15,0-1-121 0</inkml:trace>
  <inkml:trace contextRef="#ctx0" brushRef="#br0" timeOffset="66913.42">3587 8291 1727 0,'-2'-3'10'0,"2"3"19"0,0 0 21 16,-2-6 2-16,2 6 6 0,-3-4-5 0,3 4-3 16,0 0-2-16,0 0 0 0,-15 8-3 15,7 2-5-15,-4-1-4 0,2 4 0 0,-5 4-3 16,0 0-5-16,-4 8 1 16,6-4-4-16,1-3-4 0,1 3 0 0,1-2-4 0,3 2 1 15,-1-6-3-15,4 2-2 16,0-2 2-16,2-1-3 0,2-5-2 0,0 4 0 15,0-1-3-15,4-5 2 0,0 2-5 16,6-3 0-16,-3-2 0 0,1-2-4 0,4-2 0 16,0-2-4-16,-2-2-2 0,3-2 0 15,4-3-4-15,-5 0 4 0,4-7-3 0,-3 1 3 16,-1-1-1-16,2 2 6 0,-6 1-4 16,2 0-1-16,1 3 1 0,-5 0 1 0,0 3 1 15,-1 0-2-15,-1 1 1 16,0 0 0-16,0 3-8 0,-2 1 4 0,-2 2 1 15,7-3-2-15,-7 3 4 0,0 0-1 16,8 10 2-16,-3-6-1 0,-4 2 1 0,3 0 0 16,1-3 2-16,-2 2 2 0,2 1-5 15,2 0 6-15,-4-2-4 0,6 1 3 0,-3 0-1 16,3-4 0-16,-3 1-1 0,3-2 3 16,-1-2-1-16,-2 1-3 0,3-4 1 0,-4 0 0 15,2-3 1-15,-1-1 0 0,-1 0 3 16,-1-3-6-16,0-3 7 0,-4 0-3 0,0-1 2 15,0 1-2-15,0-1 1 0,-2-3-2 16,0 4 4-16,2 1-5 0,-4 1 0 0,1 1 4 16,1 3-4-16,2 2 5 15,-1-1-4-15,1 1-1 0,-5 1-1 0,5 2 5 16,-2 0-6-16,2 4 1 0,-5-4-5 16,5 4 0-16,0 0-2 0,0 0 2 0,-5-1-5 15,5 1 4-15,0 0-7 0,0 0 3 16,0 0 3-16,0 0-2 0,0 0 0 0,0 0 3 15,0 0-2-15,17-2 2 0,-14 0-3 16,4-1 4-16,-1 1 3 0,3-2 2 0,-3-1-4 16,3 2 1-16,-4-1 1 0,2 2 3 15,-7 2-2-15,10 0-3 0,-4 0 4 0,-6 0-1 16,9 4 4-16,-3-1-4 0,1 6 2 16,-1-2 2-16,-2 4-2 0,3 1 0 15,-1 1-1-15,0 2 4 0,-2 0-5 0,3-2-12 16,-2 3-26-16,0-2-36 0,2-1-46 15,-6 1-54-15,3-2-120 0,1-2-188 0,1 0 7 16</inkml:trace>
  <inkml:trace contextRef="#ctx0" brushRef="#br0" timeOffset="67090.48">4168 8246 1342 0,'2'-5'-7'0,"-2"1"11"0,0-3 2 0,0 0 4 16,5 2-8-16,-3-3 3 0,4 0 1 16,0 0-4-16,7-2-5 0,-3-3-14 0,7 1-23 15,2-3-31-15,-2 3-24 0,2 0-51 16,-2-1-194-16,-1-1 146 0</inkml:trace>
  <inkml:trace contextRef="#ctx0" brushRef="#br0" timeOffset="67308.59">4315 7880 887 0,'0'0'-29'0,"-8"4"19"15,3-2 20-15,4 3 5 0,-3 3 17 16,-1-1 2-16,0 3 12 0,2 7 14 0,-2 0 3 16,1 4 5-16,0 3-1 0,-2 10-5 15,-2 5-1-15,3 0-3 0,1 0-9 0,-2 2-2 16,4 2-7-16,2-9-1 0,0-4-3 15,2 9-6-15,4-1-12 0,0-2-22 0,5-4-41 16,-1 0-52-16,9-3-55 0,4-6-131 16,4-3-92-16,5-3 112 0</inkml:trace>
  <inkml:trace contextRef="#ctx0" brushRef="#br0" timeOffset="67725.75">3161 9297 1002 0,'0'-6'25'0,"0"6"21"0,0-6-10 16,0 6 12-16,2-5 3 0,2 3 5 0,-2-1 0 15,7 1 2-15,-3-1 2 0,4 0-1 16,5-3-5-16,2 0-6 0,6-1-4 0,14-5-3 16,8 1-3-16,2-2-5 0,11-4-10 15,1 0-22-15,1 2-32 0,-1-3-39 16,-4 2-39-16,-13 3-58 0,-2 1-310 0,-5 1 16 16</inkml:trace>
  <inkml:trace contextRef="#ctx0" brushRef="#br0" timeOffset="67953.87">3677 8902 1227 0,'-13'-13'-16'0,"6"5"30"15,0 0 15-15,1 3 16 0,1 2 7 0,1-1 1 16,2 2-2-16,-2 0-1 0,4 2-1 0,0 0-5 16,0 0 5-16,0 0 4 0,-4 15 8 15,6-3 0-15,-2 4 3 0,2 6-4 16,2 2 3-16,0 3-11 0,1 14-3 15,-1-2-4-15,0 1-4 0,0-1-7 0,1 5-1 16,-4-2-8-16,1-3-19 0,0 1-32 16,3-2-28-16,-3-8-36 0,-1-3-57 0,2-3-67 15,4 0-386-15,-2-4-99 0</inkml:trace>
  <inkml:trace contextRef="#ctx0" brushRef="#br0" timeOffset="68138.7">3913 9249 1599 0,'1'-5'-35'0,"-1"2"9"0,2 1 10 0,-2 2 2 16,0 0 15-16,0 0 18 0,0 0 15 15,5 9-4-15,-5-3 1 0,2 1-4 0,0 2-3 16,-1 3-2-16,2-1 4 0,1 3-7 16,-1 1-2-16,1 1-6 0,0 0-22 0,0-1-29 15,1 0-42-15,-4-2-57 0,3-2-74 16,1-1-224-16,-2-2 54 0</inkml:trace>
  <inkml:trace contextRef="#ctx0" brushRef="#br0" timeOffset="69224.03">3994 9191 1179 0,'0'-15'0'0,"0"4"27"0,-2 3 14 16,0 1 19-16,2 2 6 0,0 0 10 0,-2 1 2 15,2 4 1-15,2-4-7 0,-2 4-6 16,0 0-3-16,0 0 0 0,0 0-5 0,0 0 1 15,8 13-2-15,-3-1 0 0,0 2-5 16,5-1-5-16,-2 5-3 0,2 3-7 0,1 2 1 16,2 6-2-16,-3-3-5 0,0-5-7 15,-2 0 4-15,4 1-5 0,-9-5-5 0,6-2 1 16,-3 1-4-16,1-5-2 0,-4-2 0 16,2 0 1-16,-1-3-2 0,0-2 0 15,2-2-4-15,1-4 7 0,-7 2-6 0,10-12-2 16,-4 1-1-16,1-4-2 0,3-4-2 15,-2-5 2-15,5-7-4 0,-1 1 3 0,0 5-1 16,-2 7-1-16,-2-1 1 0,-1 2-1 16,1 4 3-16,-2-3-5 0,-2 5 1 0,0 4 2 15,1-3 0-15,-2 2-4 0,0 3 2 16,1-1-3-16,-1 4 4 0,1-1-5 0,-4 3 1 16,6 0 1-16,-6 0-1 0,8 5 0 15,-6 1 5-15,3-1-4 0,0 3 4 16,0-1-5-16,4 3 6 0,-3-2 3 15,2 2-5-15,-2-1 1 0,0 0-3 0,3-2 2 16,-1 1-5-16,1-2 2 0,-3-2 0 16,4-1-2-16,-3-1 0 0,3 0 0 0,3-2 0 15,-1-4 3-15,3-2-2 0,0 1 3 16,0-3-4-16,0 1 5 0,3-7-6 0,-1 4 9 16,-5-2-8-16,-1 0 2 0,-2 5 0 15,-1-2 0-15,1 1 1 0,-3 2 6 0,0 0 0 16,-2 1 3-16,3 1 1 0,-4 0-1 15,-1 1-4-15,-2 3 5 0,3-2-3 0,-3 2 1 16,0 0 3-16,4 9-6 0,-1-5 10 16,-3 1-5-16,3 1-4 0,-3 0 0 0,0 2 1 15,4-2-1-15,-1 1 4 0,1 1 1 16,0 1-5-16,3-4 2 0,1 4-1 16,1-6-2-16,-4 0 0 0,3 2-1 0,6-4-1 15,-4 1 4-15,0-2-3 16,3-2 3-16,0-1-4 0,-3-1 0 0,2-1-1 0,1-5-2 15,-4 0 3-15,-1 0-2 0,1 2 1 16,-6-4 2-16,7 4-4 0,-9 1 2 0,3-1 2 16,1 3-2-16,-3-1 5 0,-1 2-3 15,-1 1-3-15,0 3 4 0,2-7-6 0,-2 7 5 16,0 0-1-16,0 0-3 16,0 0 8-16,0 0-6 0,-3 20 3 0,4-17-1 15,-1 7-5-15,0-4 2 0,5 1 3 16,-1 5-1-16,4-5-2 0,-1 1 4 0,1-1-5 15,2-1 5-15,3-1-5 0,-1 0 1 16,3-3-4-16,0-1-5 0,2-1-2 0,-2 0 8 16,2-1-4-16,-2-1-6 0,1-5 8 15,1 4-6-15,-2-7 3 0,-1 2 1 0,4-5 3 16,-6 0 2-16,-2-2-2 0,1-2 0 16,-3 2-1-16,-2-2 3 0,0 0-2 0,-1-2 1 15,-1 2 3-15,1-3 0 0,-5 2 4 16,1 4-4-16,-1-2 12 0,0 2-5 15,-1 3 13-15,1 0-8 0,-5 2-4 0,5-1 3 16,-2 3-5-16,2-1-2 0,0 1-2 16,-2 0 1-16,2 2-1 0,0 1-2 0,0 4 3 15,-3-5-3-15,3 5 0 0,-2-4-4 16,2 4 2-16,0 0-5 0,0 0 0 0,0 0-1 16,0 0 0-16,9 9-6 0,-9-9 1 15,6 4-4-15,1-4 2 0,-7 0 4 0,8 2 6 16,1-1-7-16,-9-1 2 0,15 0 2 15,-7 0 0-15,0 6-3 0,2-3 2 0,-3 1 0 16,1 3-3-16,3 2 4 16,-8 5 2-16,4 4 0 0,-1-4 6 0,-2 6-11 15,-1-2-20-15,1 3-31 0,-4 3-37 16,1-3-46-16,-1 2-45 0,0 3-100 0,0-4-317 16,3 3-106-16</inkml:trace>
  <inkml:trace contextRef="#ctx0" brushRef="#br0" timeOffset="69856.55">4105 10170 1567 0,'-4'4'-36'0,"3"0"32"15,-4-1 22-15,3-1 14 0,2-2 16 0,-5 4 14 16,5-4 9-16,0 0 11 15,0 0 5-15,0 0-5 0,0 0-2 0,0 0-7 16,7-11 1-16,-2 3-3 0,-2-3-3 16,6-2-3-16,1-8 0 0,5-7-9 0,3-5 2 15,2-2-14-15,5-11-4 0,2-1-2 16,3-1-1-16,0 0-2 0,2 0-2 0,2 5 1 16,-5 4 0-16,-5 6-3 0,-4 7-7 15,2 1 0-15,-8 7 1 0,-3 4-4 0,-3 3 0 16,0 3 1-16,1-2-2 0,-3 5 4 15,1 1 2-15,-2 2-6 0,0 1-5 0,-5 1-5 16,15 7 9-16,-10-2-5 0,0 4 1 16,0 0-6-16,0 0 7 0,2 7 6 15,1-4-13-15,-3 3 6 0,0 1-7 0,0-2-3 16,4 4 2-16,-6-4 2 0,6 2 2 16,-7-5-8-16,0 2 7 0,2 1-10 0,1-6 4 15,-4 6-2-15,1-4 3 0,1-3-1 16,-3 2-4-16,-3-2 4 0,1-3-1 0,-1 1-5 15,-4-2 5-15,-1 1 1 0,-5-4-2 16,-1 2-4-16,-4-2-5 0,1 2-11 0,-5-4-11 16,-1 0-16-16,1 2-14 0,2-2-20 15,-1 0-25-15,0 1-22 0,3-1-34 0,5 0-37 16,-4-3-36-16,6 5-85 16,0-2-81-16,3-2-153 0,1 2-54 0</inkml:trace>
  <inkml:trace contextRef="#ctx0" brushRef="#br0" timeOffset="70134.45">4702 9594 1567 0,'1'-8'36'0,"1"3"8"0,1 1 14 16,-1 2-2-16,-2 2 2 15,5-5 3-15,-5 5 3 0,1-3-4 0,-1 3-2 16,0 0-6-16,0 0 1 0,4 8-5 16,1-2-5-16,-2 5-1 0,-3 3-3 0,2 2-6 15,1 3 1-15,1 7-3 0,2-1-3 16,-4 1-1-16,3 1-7 0,0-1-7 0,2 9-17 16,-1 1-25-16,1-8-36 0,-5-6-42 15,3-1-41-15,-5-4-49 0,1 0-87 16,1-4-291-16,3-2-77 0</inkml:trace>
  <inkml:trace contextRef="#ctx0" brushRef="#br0" timeOffset="70419.37">4725 9649 1571 0,'-3'-9'-3'0,"1"0"22"15,0 4 17-15,0-1 11 0,2 3 1 16,0 3 3-16,-1-6 5 0,1 6 0 0,3-5-2 15,1 0-5-15,2 1-2 0,1 1 1 16,3 3-3-16,0-4-4 0,5 2-6 0,-2 2 1 16,4 2-4-16,-2 0-6 0,2 3 3 15,1 2-4-15,-1 0-1 0,5 4-1 0,-9 3-5 16,4 1 5-16,-4 1-7 16,2 1-1-16,-5 1-1 0,3 4-1 0,-7-5-1 15,-1 1 1-15,-4 2-4 0,-1 1 2 0,0-3-4 16,-3 2-5-16,-4 2-25 0,3-7-27 15,-7 2-41-15,1 0-39 0,-3-2-63 0,5-1-103 16,-1-9-305-16,4 1-99 0</inkml:trace>
  <inkml:trace contextRef="#ctx0" brushRef="#br0" timeOffset="70696.5">5262 9579 1781 0,'0'0'54'16,"0"-6"14"-16,0 6 8 0,1-3-1 0,-1 3-2 15,0 0 4-15,0 0-5 0,0 0-4 16,0 0-5-16,0 0-4 0,-10 11-4 0,8-4-3 16,-4 2-7-16,-1 3-2 0,4 1-1 15,-4 1-4-15,3 2-6 0,2 0-2 0,2 0-3 16,0 2-2-16,2 2 1 0,2-1-8 15,3 3 1-15,3-4-8 0,8 6-12 0,-1-5-19 16,1-5-33-16,9 4-44 0,-2-8-50 16,-5-3-50-16,2-3-89 0,3 0-124 15,-2-4-175-15,0-2-84 0</inkml:trace>
  <inkml:trace contextRef="#ctx0" brushRef="#br0" timeOffset="72340.2">3259 8873 1508 0,'0'0'-42'0,"-3"-5"29"0,3 5 14 15,-5-3 6-15,5 3 9 0,-4-4 7 0,4 4 5 16,-8-2 0-16,8 2 3 0,-7-4 0 15,3 4-3-15,-3-1 4 0,7 1 4 0,-10-4 0 16,5 2-3-16,-7 1-3 0,4-1 7 0,0 0 2 16,-4 0 1-16,-3 1 2 0,2-1 6 15,-4-2-2-15,0 1 0 0,-2-3-1 0,1 1-3 16,-2-2-3-16,-3 0-2 0,1-2-3 16,-2 3 0-16,-9-10 0 0,1 2-5 15,-1 3-3-15,1-7-3 0,2 2-3 16,-3-5-2-16,4 3-3 0,-3-1-1 0,1-3 0 15,-1-2-4-15,1 0-3 0,0-2 4 16,1 2-5-16,-2-10 3 0,-6-1-2 0,8 1-2 16,0-3-1-16,-2-2 0 0,5 0-1 15,4 7-1-15,4-2-4 0,-2-2 2 0,-2-7 1 16,4 7 1-16,2 0-2 0,-6-12 1 16,6 2-2-16,2 6 2 0,3 1-1 0,-1-1-1 15,3-4 2-15,0 3-3 0,2-5 0 16,-4 3 0-16,4-1-1 0,2-1 2 0,0 1-5 15,-1-1 2-15,1-1-1 0,2 0-2 16,-1 0 7-16,2 3-4 0,-2-2 0 16,1 3 0-16,3 2 1 0,-2-1 1 0,1 7-3 15,0 5 3-15,4-1-2 0,-2 0-1 16,-2 1-4-16,4 0-4 0,-2 0-1 0,2 1-3 16,2 1-4-16,0 2 5 0,1 1-6 15,7-7 0-15,-4 7-2 0,3 3-4 0,0 3-4 16,-1-2-7-16,9-6-5 0,2 5-2 15,-3 2-5-15,2 4-3 0,5-2-4 0,-2 2-10 16,-2 4 2-16,10-4-3 0,-1 1 2 16,-3 5-11-16,-2 2-1 0,-1-2 1 0,-1 4-16 15,-5 1-7-15,3-1-12 16,-1 1-28-16,-8 1-225 0,2 3 120 0</inkml:trace>
  <inkml:trace contextRef="#ctx0" brushRef="#br0" timeOffset="73529.5">3354 9456 975 0,'-2'4'14'15,"0"-1"24"-15,-2 2 16 0,-1-2 7 16,3 0 11-16,-2 1 1 0,0 0 9 0,-1 0 2 16,0 0 11-16,-2 0 5 0,-1-1-3 15,0 2 4-15,-4-2-4 0,-2-1-5 0,1 1-6 16,-1-1-3-16,-5-2-4 0,-1 3-7 16,-4-1-5-16,-6-7-2 0,-3 5-4 0,-11-4-9 15,0-5-1-15,-5 0-6 0,-9-3-7 16,-1-3-4-16,2-4-3 0,0-1-4 0,4-5-1 15,-1-2-7-15,2-2 0 0,4-4-6 0,1-2 4 16,2-6-4-16,5 2-3 16,2-5 0-16,2-1-2 0,3-6-7 0,5 3-3 0,3 2-5 15,4-5-5-15,2 0 0 16,2 1-8-16,5 0 1 0,2 4 1 0,1 1 4 16,-2-10-2-16,3-1 0 0,1 8 3 15,-1-8 0-15,4 6-1 0,-2-8-1 0,2 11 5 16,-1-3 2-16,2 2-2 0,-2-2-3 15,3 3 6-15,-3-2 1 0,0 2 1 0,0-1-3 16,3 3 1-16,-6 1 2 0,2 3 0 16,-3-1 0-16,1 3 1 0,-1-1-2 0,-4 1 2 15,5 0 0-15,2 0-3 0,-2-1 2 16,3 3 2-16,-1-1-2 0,0-1 1 16,2 2-1-16,2 6 7 0,0 6 0 15,-1-3-4-15,3 4-2 0,0 2 1 0,0 2 1 16,3-2 2-16,-1 1-3 0,1-3-1 15,2 3 0-15,-1-4 4 0,4 3-3 0,3 1-1 16,3-7 3-16,1-1 0 0,5 1 2 16,-2 0-3-16,1 1-2 0,2 3 0 0,0-3 1 15,2 1-5-15,0-1-7 0,4 2-5 0,-3 1-4 16,-1 2-7-16,4 1-3 0,-2 0-8 16,-2 2-10-16,4 0-13 0,-2 0 1 15,3 2-19-15,1 0-8 0,1 2-10 16,-5 5-17-16,-2-1-14 0,1 2-16 0,-4 0-40 15,3 4-282-15,1-2 24 0</inkml:trace>
  <inkml:trace contextRef="#ctx0" brushRef="#br0" timeOffset="74717.39">3941 9782 1245 0,'-5'4'-21'0,"0"-2"19"15,-3 2 1-15,-1-4 2 0,1 5 9 16,-5-2 7-16,1 1 8 0,-3 0 6 0,-2 3-2 16,-4 0-5-16,2-2 3 0,-4 6 4 15,-2-4 5-15,3 2-2 0,-17 3-3 0,6-1 5 16,-1 2 8-16,-6-3 7 0,0-3 0 15,0 2 3-15,-3 1 1 0,1-5 0 0,-5 2-4 16,1-4 5-16,-3 1-3 16,-5-2 0-16,1-2-4 0,-2 0-2 0,-10-4-1 15,-3-3-4-15,1-1-4 0,1-2 0 16,4-1-3-16,-1-4-2 0,4-2-3 0,4-4 1 16,7-4-3-16,4 0-4 0,1-5-1 15,0-3 4-15,7-6-9 0,3-5-4 0,1-5-1 16,5-2 2-16,4 0-7 0,2-2 0 15,2-6 0-15,4 4-4 0,5-2 2 0,2 15-3 16,-1-15 3-16,1 0 0 0,1 10-2 16,1-1 0-16,0 0-3 0,-2 2-4 0,-1-10 1 15,3 10 1-15,1-1 1 0,0 0 2 16,-2-12 3-16,1 3-4 0,-1-5-3 16,3 12-1-16,-2-10 3 0,-1 1-3 0,-1 1-3 15,1 8 2-15,2-10-1 0,-2 1 5 16,1 8-4-16,-1-7-1 0,2 8 3 0,0 3 1 15,0 1-3-15,0 1 3 0,0-1-2 16,3 4-1-16,-1 0 1 0,-2 3 0 0,0 0 0 16,3 4-3-16,1-3 5 0,1 6-3 15,0 1-1-15,1 2 1 0,-1-12 2 0,5 3-2 16,-1-1 0-16,4 3 3 0,2-1-2 16,0-3 3-16,2 5-4 0,1 0 0 0,1 0 7 15,1 0-2-15,3 0-6 16,0 2-1-16,2 2 4 0,-3-4-1 0,0 2-1 15,3 4 4-15,-4-3 0 0,-2 4-4 16,3-1 1-16,3-4 3 0,-7 3-1 0,7 1-1 16,-3 2 0-16,1 0 0 0,-5 5 4 15,-1 2-6-15,10-8 0 0,-4 5 0 0,1-3-10 16,2 2-1-16,0 2-3 0,0-4-2 16,3 3-2-16,-1 2 0 0,2-2-7 0,2 0 1 15,-2 3-5-15,5-1 0 0,-1 0 2 0,0 4-2 16,-2-2 3-16,3 2-13 0,2 0-4 15,1 2-8-15,-4-2 2 0,5 1-4 0,-1 4-1 16,3 0 6-16,-2-1-7 0,-7 3-11 16,6-3-9-16,-5 3 5 0,-3 2-11 15,-4-1-13-15,0 3-7 0,-2-1-19 16,2 0-40-16,-4 2-176 0,-2 0 146 0</inkml:trace>
  <inkml:trace contextRef="#ctx0" brushRef="#br0" timeOffset="77548.16">11079 7995 1014 0,'8'-2'50'0,"-8"2"18"0,0 0 11 0,10-4 4 0,-6 3 7 15,-3-1-3-15,6-4 1 16,-1 1-1-16,1-3-3 0,1-2-5 0,1-2-8 16,1-1-6-16,0-5-4 0,5 0-7 15,4-12-6-15,0 2-7 0,4-5-1 0,0 1-6 16,7-9-5-16,-2 2-3 0,6-1 0 15,-4 1-3-15,1-2-3 0,-2 4-2 0,-4 8-3 16,1 0-2-16,-3 4 0 0,-7 6-2 16,-3 4-1-16,-2 4-1 0,0 1-2 0,-3 1 1 15,-2 2-5-15,0-1 1 0,1 3-4 16,-4 2-1-16,2-1 2 0,-5 4-1 16,0 0-4-16,10 7 3 0,-10 0 0 0,0-1 0 15,2 4 2-15,-2 1-2 0,-2 5 5 16,2-3-2-16,0 6 0 0,-1 0-2 0,-4 1 0 15,3 2 1-15,-2-2 0 0,1 1 2 16,2-1 3-16,-3 0-6 0,1-1 3 0,-1-1-2 16,3 0 1-16,-2-2-1 0,-1-2 1 15,-1-3-2-15,4 0 0 0,-3-1 4 0,-1-1-3 16,3-1 3-16,-2-3-2 0,0 2 2 16,-3-4-1-16,-1-1-2 0,0 0 0 15,-3-2 5-15,-2-2-3 0,1-2 2 16,-3 3-5-16,2-7 3 0,-3 2-7 0,4-1-16 15,-1 1-26-15,2 0-39 0,3-2-41 16,1 1-42-16,4 1-71 0,-2 1-383 0,5-3-120 16</inkml:trace>
  <inkml:trace contextRef="#ctx0" brushRef="#br0" timeOffset="77838.35">11768 7498 1664 0,'0'0'-24'0,"2"-4"15"15,-2 4 10-15,0 0 11 16,2-4 0-16,-2 4 2 0,0 0 3 0,0 0-6 16,0 0 2-16,0 0-10 0,0 0 16 15,-2 14 9-15,0-6 5 0,0 1-1 0,-2 4-1 16,-1 0-4-16,5 2-2 0,-1 4-1 15,-1 1-2-15,-1 0-6 0,1 1 1 0,0 0-3 16,4-1 4-16,-4 3-4 0,2-4-6 16,2 0-9-16,-2 0-31 0,0-6-46 0,2 0-36 15,1-3-44-15,0-1-76 0,-1-1-251 16,3-4 9-16</inkml:trace>
  <inkml:trace contextRef="#ctx0" brushRef="#br0" timeOffset="78128.31">11757 7455 1229 0,'-1'-6'-41'15,"-1"1"30"-15,2 1 14 0,0 4 10 16,-5-5 0-16,5 5 2 0,0 0 12 0,0 0 0 16,13-1-5-16,-5 2 3 0,3 1-1 15,4 1 5-15,-2 1-3 0,2 0 0 16,5-1-2-16,-1 2-6 0,1 3 1 0,1 2-2 15,1 1-6-15,-4 0 6 0,-1 5-1 16,-2-2 2-16,-3 4-5 0,-2 0-6 0,0 0 8 16,-8 3-10-16,-1-3 3 0,-1 3 0 15,-1 0 6-15,-6-4-5 0,-3 5-3 0,0-1 0 16,-3-2 6-16,-2-2-6 0,3 0 0 16,-8-4-12-16,6-1-26 0,-4-4-48 0,8-7-71 15,2 1-113-15,1-2-127 0,7 0 97 16</inkml:trace>
  <inkml:trace contextRef="#ctx0" brushRef="#br0" timeOffset="78386.92">12385 7460 1041 0,'4'-2'-31'16,"-2"0"11"-16,-2 2 4 0,0 0 7 0,0 0 26 15,0 0 15-15,0 0 11 0,-17 10 12 16,9-5 4-16,-2 4-3 0,-2 0-3 0,-8 2 3 16,3 1 1-16,-1 1 0 0,-6 8-1 15,3-2-9-15,7-6-1 0,-1 2-4 0,0 1-4 16,5 2-3-16,0 3-4 0,0 0 1 16,9-3-9-16,-1 1-8 0,5 0-24 15,7 0-54-15,2 2-51 0,6 1-71 0,10 1-306 16,6-7 2-16</inkml:trace>
  <inkml:trace contextRef="#ctx0" brushRef="#br0" timeOffset="78992.67">11201 8212 1356 0,'0'-3'6'0,"0"3"32"0,5-4 9 0,-5 4 2 16,0 0 6-16,0-5 1 0,0 5-2 15,0 0 2-15,2-4-11 0,-2 4 1 0,0 0-6 16,0 0 2-16,0 0 13 16,-4 20-1-16,1-10 0 0,1 3-1 0,0 2-9 0,-1 2 3 15,3 2-3-15,-1 1 1 0,-3 2 4 16,4-3-3-16,0 1-1 0,0 1-3 16,2 0 0-16,0 0-2 0,-1-2-5 15,2-1-3-15,1 0 0 0,3-2-5 0,-3 2 0 16,5-5 0-16,-6-2 2 0,6 1-1 15,-5-7 3-15,5 3 7 0,-4-5-1 0,6 1 3 16,-5-6 0-16,5 0-6 0,-1-3-3 16,3-6-5-16,1-5-15 0,3-9-18 0,5-1-12 15,-6-4-20-15,6 2-14 0,-4-3-13 0,-1 3-19 16,-5 7-27-16,-1 4-46 0,0 4-29 16,-5-1-52-16,2 5-118 0,3-1-240 0,-5 5-95 15</inkml:trace>
  <inkml:trace contextRef="#ctx0" brushRef="#br0" timeOffset="79769.85">11650 8300 1599 0,'-1'-9'-15'15,"1"9"25"-15,0 0 7 0,-2-5 7 16,2 5-2-16,-5-4 12 0,5 4 1 0,0 0 4 15,-7-2 1-15,7 2-2 0,0 0 2 16,-18 8-1-16,10-5-2 0,-3 6-2 0,0 0 0 16,-3 2 0-16,-1 2 5 15,0 0-2-15,1 5 1 0,1-3-5 0,0 1-1 16,-2 2-4-16,5-2-2 0,0-2-1 16,4 1-4-16,-3 0-2 0,7-4 2 0,-1 3-4 15,3-3 0-15,0 0-3 0,3 1-2 0,4-3 1 16,-2 1-4-16,7-4-4 0,-4-1-8 15,4 1-9-15,-2-4-6 0,1 0 0 16,2-4-2-16,0 0 0 0,0-2-4 0,1-1 6 16,0-3 2-16,-2-2-1 0,2 1 3 0,-4 0 2 15,-2 1-1-15,0 0 8 16,1 1 4-16,-3 1 0 0,1 2 0 0,-1-2 1 16,0 1-1-16,1 3-5 0,-6-2 5 15,2 2-3-15,-3 2 2 0,6-2 1 0,-6 2 0 16,0 0 3-16,0 0-2 0,0 0 4 15,3 12 3-15,-2-9 3 0,-1 2 2 0,0 0 6 16,0-1 2-16,2 2 2 0,0-1-2 16,3 1-4-16,-2-1 4 0,0-1 5 0,3 0-12 15,0 0 0-15,1 0-1 0,1-2-4 16,1-1 2-16,-3-1 2 0,4 0-7 0,-1-1 2 16,-1-5 0-16,1 2 0 0,-3-1 0 15,2-3-2-15,-1-2-4 0,-2-1 1 0,0-4 0 16,4-2-1-16,-5 2 0 0,2-3-4 15,-2 3 5-15,-2 4-5 0,-2-2 4 16,5 2 6-16,-5 3-11 0,2-2-1 0,1 3 0 16,-3 2 0-16,0-3 1 0,0 2-1 15,3 3 1-15,-1-4-5 0,-2 4-5 0,0 3-1 16,2-6-1-16,0 2-1 0,-2 4-1 16,3-3-3-16,-3 3 6 0,0 0-2 0,0 0-3 15,8 1 2-15,-8-1 7 0,8 2 0 16,-8-2-1-16,11 4-1 0,-8-2 6 0,4 0-4 15,-1 0 3-15,1 0 1 0,1-1-2 16,3 1 3-16,-7 3 2 0,5 0-3 16,-4 1 1-16,0 2-2 0,-2-1 4 15,2 2 2-15,-3 3-3 0,0 1 0 0,-4 2 2 16,2 1 1-16,-2 0 4 0,0 3-6 16,-1-2 2-16,2 2-1 0,-3 0-3 0,1-4-21 15,3 0-45-15,-2-1-31 0,0-3-41 16,2 0-50-16,0-2-109 0,2-3-192 0,3 2 0 15</inkml:trace>
  <inkml:trace contextRef="#ctx0" brushRef="#br0" timeOffset="79955.53">12117 8361 1424 0,'0'-9'29'0,"0"3"22"0,-2 1 12 0,2-1 10 16,2 3 0-16,-2-2 1 0,0 5-4 15,1-7-4-15,1 3-6 0,3 0-7 0,1-1-14 16,-2 1-20-16,4 1-28 0,6-3-30 16,-2 2-36-16,3-2-40 0,-1-2-47 0,5 3-85 15,-2-2-245-15,-2 0 1 0</inkml:trace>
  <inkml:trace contextRef="#ctx0" brushRef="#br0" timeOffset="80168.39">12157 8148 1260 0,'-7'2'-36'0,"7"-2"12"0,-7 0 12 0,7 0 10 15,-8 3 11-15,4 4 19 0,-2-3 11 16,1 0 9-16,0 6-1 0,-2 1 5 0,2 1-4 16,-3 3-1-16,3 3-8 0,-5 0 1 15,0 1-8-15,3 0 3 0,4-2-3 0,-4 6-4 16,4-4-7-16,0 1-2 0,-1 0-16 0,6 0-31 15,4 3-38-15,1-2-43 0,3 1-48 16,13 5-317-16,4-3 19 0</inkml:trace>
  <inkml:trace contextRef="#ctx0" brushRef="#br0" timeOffset="80793.85">11216 8991 1421 0,'-4'-5'75'0,"1"3"21"0,3 2 9 0,-1-4 1 15,1 4 0-15,0 0 0 0,0 0 0 16,0 0 2-16,1-7-8 0,-1 7-15 16,12-3-5-16,2 1-9 0,5 0-12 0,10 0-11 15,3 1-9-15,9-5-17 0,4 1-18 16,-3 2-23-16,-7 0-29 0,-5 2-29 0,-1-1-33 15,-1-3-36-15,-8 3-31 0,2-2-44 16,-6 2-439-16,-2-1-155 0</inkml:trace>
  <inkml:trace contextRef="#ctx0" brushRef="#br0" timeOffset="81153.07">11610 8982 1649 0,'-3'6'-96'0,"-4"1"26"0,2 0 20 0,2-2 22 15,-4 4 24-15,4-3 12 0,-2 6 12 0,1-5 9 16,1 4 13-16,2-2-4 0,-3 2 1 16,-1-1-2-16,3 1-1 0,-1 2-1 0,3 0-2 15,-3 2-2-15,-2-4-3 0,1 3 2 16,3-1-1-16,-6-1-3 0,2-1-3 0,-3 3-4 16,0-3 1-16,-3 0-3 0,3-3 0 15,0-1-1-15,-4 1 0 0,0-5-2 0,-3 3 5 16,2-2 2-16,0-2 3 15,0-1 6-15,2-1 5 0,1 0 1 0,2 0-2 16,-1 0 9-16,9 0-4 0,-13-1 10 16,13 1-3-16,-8-2 0 0,8 2-4 0,-4-2-3 15,4 2-5-15,0 0-2 0,0 0-4 16,15-6-5-16,-5 4 0 0,5 2-4 0,2-2-3 16,3 2 3-16,5-1-9 0,2 1-10 0,1 0-20 15,4-2-26-15,2 2-27 0,7-4-43 16,-4 0-35-16,-8 2-64 0,2 2-108 15,-1-3-278-15,-5-2-101 0</inkml:trace>
  <inkml:trace contextRef="#ctx0" brushRef="#br0" timeOffset="81531.48">11848 9043 1668 0,'-4'-7'2'16,"1"3"26"-16,1 1 23 0,0 1 15 0,2 2 10 15,0-6 13-15,0 6 8 0,0 0 0 16,0 0-6-16,0 0-5 0,0 0-10 0,2-3-9 16,0-1-4-16,-2 4-1 0,7 0-15 0,-7 0-1 15,8-2-4-15,-1-1-10 16,-7 3 0-16,10 3-5 0,-4-1-2 0,1 0-4 0,-2 3-3 16,2 1-2-16,-2-1 0 15,-4 3-4-15,1 2-3 0,1 1 1 0,-1-2-3 16,-4 3 1-16,-3-1 6 0,2 2-7 15,-4 2-1-15,1-2 0 0,-3 0-3 0,5 1-1 16,-7-1 2-16,8-1-1 0,-6-1-2 16,5-3 5-16,-5 1-4 0,7-2 1 0,-2 1-1 15,-2-3 0-15,3 2-4 0,2-2 5 16,1 1-2-16,0-3 0 0,0 1-2 0,1 0 1 16,2 0-4-16,3-1-6 0,2 0-22 0,3-3-18 15,3 2-23-15,3-2-29 0,3 1-16 16,0-2-28-16,5 1-34 0,0-2-28 0,10-1-54 15,7 2-373-15,-1-5-131 16</inkml:trace>
  <inkml:trace contextRef="#ctx0" brushRef="#br0" timeOffset="81794.09">12434 9032 1629 0,'-7'-5'-28'16,"4"-1"25"-16,0 3 18 0,-6 1 15 0,5-2 3 15,-7-1 18-15,3 4 11 0,0 1 2 16,-1 0 2-16,-4 0 1 0,1 1-3 16,-1 4 0-16,1 1 1 0,-3-2 2 0,0 4-2 15,0 0-2-15,0 2-3 0,0 1 0 16,2 0-7-16,1 3 0 0,0-3-4 0,4 2-4 16,3 0-10-16,-2 0-2 0,7 0-4 15,2 1-2-15,4 3-5 0,5 0-13 0,5 0-23 16,11 4-27-16,10 0-37 0,11 3-33 15,0-5-37-15,4-2-45 0,1-2-74 0,-9-1-412 16,-4-5-175-16</inkml:trace>
  <inkml:trace contextRef="#ctx0" brushRef="#br0" timeOffset="82388.75">11503 9537 1803 0,'-3'-1'-43'0,"3"1"8"16,-9-5 10-16,5 3 13 0,-3 2 2 15,7 0 11-15,-12-1 6 0,6 1 5 0,-3 1 0 16,3-1 1-16,-3 2-3 0,3 0-1 16,-3 1-3-16,4-2 2 0,-4 1 1 0,7 0 7 15,2-2 0-15,-9 4 5 16,7 0 2-16,2-4-4 0,-1 7 3 0,2-3-1 16,-1 1 1-16,2 2-2 0,1-2-3 0,3 3 1 15,-2-1-2-15,5 2 0 0,-3 1-2 16,4 1-2-16,2 2 1 0,2 3 3 0,-1-2-2 15,-1 4 1-15,-2-2-2 0,1 1 3 16,-3 0 1-16,1-1 2 0,-4 0 2 0,0-2 0 16,0-1-1-16,-3 0 0 0,-2 0-3 15,0 1-3-15,-2-4 4 0,-5 2 1 16,3-3-3-16,-9 1-3 0,0-1 1 16,-2-1-1-16,3-4-1 0,-2-2 1 0,-3-1-21 15,4-1-39-15,-1-3-50 0,3-3-63 16,0 0-75-16,3-3-393 0,6-1-125 0</inkml:trace>
  <inkml:trace contextRef="#ctx0" brushRef="#br0" timeOffset="82611.17">11677 9606 1640 0,'5'-2'-4'15,"-5"2"23"-15,8-3 2 0,-8 3 5 0,0 0-2 16,7 0 1-16,-7 0 5 0,5 6 10 0,-5-2 9 15,0 0 5-15,3 1 4 0,-1 2-5 16,-2 2-3-16,0 4 0 0,0-3-4 16,0 5-5-16,-2-5-6 0,2 5-3 0,-3 1-2 15,2-1-6-15,1 0-14 0,0-3-44 16,0 3-48-16,0-3-67 0,-2-3-51 0,4 3-116 16,-2-4-219-16,1-3-38 0</inkml:trace>
  <inkml:trace contextRef="#ctx0" brushRef="#br0" timeOffset="82873.17">11808 9510 1433 0,'1'-3'5'0,"-1"-2"20"0,5 2 2 16,-3-1 3-16,-2 4 7 0,8-1-3 0,-5-1 0 15,-3 2 1-15,17-2 1 0,-7 4-1 16,5-2-4-16,-3 3 2 0,3-1-3 0,4 4-2 15,-3 1-5-15,1 3 0 0,0 1-8 16,-4 1 2-16,0 3 2 0,-6-1-9 0,3 0 4 16,-7-1 0-16,-1 1 0 0,-4-1-5 15,1 1 0-15,-1-2-3 0,-8 1 1 16,3 1-2-16,-4-3-14 0,1-2-18 16,-4 3-29-16,2-7-42 0,-1 1-64 0,5-3-115 15,0 1-203-15,-1-4 15 0</inkml:trace>
  <inkml:trace contextRef="#ctx0" brushRef="#br0" timeOffset="83047.16">12131 9512 1408 0,'0'-2'41'0,"4"-1"-6"0,-2-1-2 15,3-2 0-15,1 3 0 0,0-1-1 0,2-2-9 16,3 0-2-16,0 2-25 15,3-1-17-15,-2 2-45 0,5-1-37 0,-2-2-52 16,5 2-291-16,-5 0 46 0</inkml:trace>
  <inkml:trace contextRef="#ctx0" brushRef="#br0" timeOffset="83396.11">12259 9541 1179 0,'-7'10'-29'0,"4"-3"12"0,-2 0 17 16,1 0 17-16,2 0 3 0,-2 0 19 0,0 1 9 0,-1-1 2 15,4 3 0-15,-6 1-3 0,3 0 0 16,0 3-6-16,-3 0-5 0,5-1 1 16,-1 3-7-16,-2-4 0 0,-2 6 1 0,2-3 1 15,-5 0-6-15,7-6-2 0,-6 3-5 16,1 1 2-16,1-4 0 0,-1 2 1 0,2-7 1 15,-5 4 5-15,8-2 10 0,-6-2-1 16,1-1 10-16,1 2 1 0,1-1 5 0,1-3 1 16,2 1-2-16,3-2-1 0,-7 1 1 15,7-1-16-15,-7 3 1 0,7-3 3 0,0 0-13 16,0 0-1-16,0 0 1 16,0 0-8-16,0 0-12 0,24-6-24 0,-13 5-26 15,3-1-29-15,3 0-36 0,4 0-47 16,2-1-19-16,6 6-55 0,5-6-358 0,12 6-87 15</inkml:trace>
  <inkml:trace contextRef="#ctx0" brushRef="#br0" timeOffset="95452.93">20090 11829 1494 0,'0'0'-84'0,"0"0"15"15,-9 0 13-15,9 0 18 0,0 0 4 16,0 0 5-16,0 0 12 0,0 0 23 16,-10 1 0-16,10-1 8 0,0 0 1 0,-6 0 7 15,6 0 4-15,0 0 4 0,-9 4 2 16,9-4 7-16,-4 0 7 0,4 0 5 0,-9 3-1 16,9-3 12-16,-12 0-6 0,12 0 0 15,-15 0-2-15,7 0-1 0,0 0-3 16,-6 2 2-16,4-2-4 0,-5-2-4 0,3 2 0 15,-3 0 0-15,0 0-5 0,1-3 2 0,-3 3-3 16,-2 0-4-16,1-2-1 0,-6 0-1 16,1 2 2-16,3-1-2 0,-6-1-1 15,-1 2-4-15,-2-2 0 0,1-2-3 0,-4 2-1 16,3 1 0-16,1-1-4 0,0 0-2 16,-2 0-1-16,1 0-1 0,1 0-4 0,-1 2-1 15,4-2 0-15,2 2-1 0,-2-2 1 16,2 1 0-16,-7 1-2 0,7-5-3 0,-5 4 1 15,2-1-1-15,0 2 2 0,1 0-2 16,-4-2-1-16,0 0-1 0,4 2-3 0,-7 0 2 16,2-2 1-16,3 2 1 0,4 0-2 15,-2 0 0-15,-2 0 2 0,-1-2-4 0,3 2 3 16,-4-2-2-16,4 2 1 0,3 0-1 16,-3-1 2-16,4 1-1 0,-1-2-3 15,-5 2 5-15,5-2-2 0,1 2 0 0,-6-4 2 16,4 2-4-16,-1 0 3 0,-3-1-2 15,6-2 0-15,0 2-1 0,-4-1 0 0,0 0 3 16,0 0-2-16,-1-1 1 0,4-1-1 16,-2 3 1-16,6-2-3 0,-8 0 0 0,1 1 0 15,0-2-1-15,-1 0 2 0,1 3 1 16,0-2 0-16,7 0 0 0,-8 0-1 0,3 3 4 16,2-2-6-16,-4 2 3 0,-2-1-1 15,3 1-2-15,1-1 1 0,3 2 1 0,-4-1-1 16,8 2 2-16,-8-2 0 0,1 0 1 15,6 2-1-15,-6 0 0 0,5 0 1 16,-6 0-1-16,8 0-1 0,-5 0 4 0,2 0-4 16,-4 0 0-16,4 0 0 0,-6 0 1 15,1 0-1-15,4 0-1 0,-3 2 1 0,-3-2 8 16,3 0-2-16,0 0-3 0,1 0 0 16,-2 0 4-16,1 0-4 0,2 2-1 0,-3-2 1 15,6 0 3-15,-3 2-4 0,2-2 3 16,-2 1-2-16,3 2-1 0,0-1 0 0,-1-2 1 15,1 1-1-15,1-1 1 0,0 2 3 16,1-2 3-16,-4 2 0 0,6 0-1 0,-4 0 0 16,6 2 2-16,-4-3-2 0,3 1 3 15,-1 1-3-15,1-1 3 0,1-1 0 16,-1 3-3-16,-1-4 0 0,4 1 0 0,2 1 0 16,-2 0 0-16,-1 1-3 0,3 0 3 15,0-1-3-15,-4 0 2 0,4 0 3 0,0 0 2 16,-2 3 1-16,-4 0 2 0,6-4-3 15,3 3 4-15,-7 0-1 0,2 1 4 0,4-3-10 16,-5 4 11-16,3-4-10 0,0 2-1 16,-3-1 0-16,3 1 0 0,0 0 5 0,-1 0-8 15,1 0 5-15,0 1-1 0,-4-1 1 16,7-2 3-16,-8 2-2 0,3-1 2 16,-4 1-2-16,2 0 1 0,1 0-4 0,-1-2 6 15,-1 2-3-15,3-1-2 0,0-1-6 16,-2-2 7-16,4 2 1 0,-2 0-5 0,2 0 1 15,-3-1 0-15,5-1-1 0,-1 0-5 16,7 0-11-16,-10 2-19 0,10-2-24 0,-10 0-52 16,10 0-77-16,0 0-122 0,-2-5-176 15,2 5 44-15,8-8-169 0,1 1-103 0</inkml:trace>
</inkml:ink>
</file>

<file path=ppt/ink/ink1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0:42.562"/>
    </inkml:context>
    <inkml:brush xml:id="br0">
      <inkml:brushProperty name="width" value="0.05292" units="cm"/>
      <inkml:brushProperty name="height" value="0.05292" units="cm"/>
      <inkml:brushProperty name="color" value="#FF0000"/>
    </inkml:brush>
  </inkml:definitions>
  <inkml:trace contextRef="#ctx0" brushRef="#br0">13990 5475 1115 0,'0'0'79'16,"-15"-2"-3"-16,12 2-20 0,-6-2-3 16,9 2-2-16,-15-1-1 0,7 1 0 0,8 0 5 15,-17-3 2-15,7 3-2 0,2 0 3 16,-5 0 1-16,1 0 3 0,-3 3-3 0,0-3-1 15,-2 1-5-15,2-1-3 16,1 0-7-16,1 2-2 0,-2-2-2 0,0 2-2 16,3-2-5-16,-3 2-4 0,1-2-4 15,1 0 3-15,0 2-3 0,3-2-2 0,-3 1 0 16,3-1-3-16,0 3-2 0,-1-3 2 16,0 2-1-16,3-1-4 0,0 1 0 0,-1 0-4 15,1 0-1-15,-1 0 5 0,1 0-1 16,0 0-7-16,-3-1-1 0,5 1 3 0,-1 3-3 15,-3-4 5-15,4 1-6 0,-3 2 1 16,6 0-2-16,-6-1-2 0,3 3 1 16,-1-2 0-16,3 1 3 0,-2 1-4 0,-1 2 2 15,4 1-2-15,-4 0 0 0,3 3 1 16,2-1 0-16,-5 0-2 0,3 5 2 0,3-2 1 16,-2 6-3-16,-1-4 2 0,-1 5 2 15,5-3-2-15,-3 9 0 0,-2-2 2 0,3 3-2 16,0 1-3-16,-2 10 4 0,0 1 2 15,1 1-3-15,3 1 2 0,-2 0 1 0,0 2-5 16,2-3 1-16,0 1 5 0,0-2-4 16,2 1-2-16,-2 1 4 0,0-8-2 0,5 5 3 15,-5-6-2-15,4-5-1 16,-4 2 4-16,3 8-1 0,-3-8-1 0,1-3-2 16,1-1-1-16,-2 1 5 0,2 0 5 15,-2-4 1-15,3-3 2 0,-3 3 4 0,-3-3 1 16,6-2 3-16,-3-1 0 0,-3 2-5 15,6-2 2-15,-3-1 0 0,2-2-2 0,-2 1-2 16,0 0-2-16,-2-1 3 0,2 1-4 16,2-2-2-16,-2 3 2 0,0-1-1 0,0-4-2 15,0 2-1-15,2-2 0 0,-2 1 1 16,0-1 1-16,0 0-2 0,0-1 3 0,0 1-5 16,0 1-1-16,0-3 2 0,0 3 1 15,0-1-1-15,0-1 3 0,0 0 0 16,0 2 4-16,1-3 4 0,-2 2 4 0,2-1 7 15,-1-2-1-15,0 3 1 0,0-3 6 16,0-1 0-16,0 1 0 0,0 0 5 0,0-1 1 16,0 1-3-16,0-3-4 0,0 4 5 15,3-1-1-15,-3 2-1 0,0-1 0 0,0 0-4 16,0 1-1-16,0 1-2 0,0 0-5 16,-3 1-1-16,3-1-2 0,0 0-1 0,-1 1-5 15,-1 1 0-15,2-2 2 0,-5 1-4 16,5 2 2-16,-4-5-5 0,4 3 1 0,-1-3 1 15,-2 2-3-15,3-2 0 0,-2-2-3 16,0 2-3-16,2 0 7 0,0-2 1 16,-3 0-11-16,3 1 3 0,-2-2-8 15,2 0 4-15,0 1 3 0,0-2-1 0,0 1 1 16,0 0-5-16,-2 0-1 0,2-1 4 16,2-1-8-16,-2 1 8 0,0-1-5 0,2 2 0 15,-2-2-2-15,3-1 2 0,-3 2-6 16,0-5 0-16,7 5 3 0,-6-3-4 0,1 0-3 15,-2-2 2-15,10 4-2 0,-5-4-5 16,-5 0-9-16,15-2-1 0,-7 2 0 0,4-2-8 16,1-2-1-16,6 1-10 0,4-6-11 15,2 4-11-15,11-8-10 0,2 2-11 0,2 1-15 16,2-1-14-16,3 0-21 16,4-1-27-16,-1 4-37 0,2 1-41 0,2 4-105 15,-5-3-70-15,3 5-142 0,-3-3-64 16</inkml:trace>
  <inkml:trace contextRef="#ctx0" brushRef="#br0" timeOffset="2428.94">16567 8848 1421 0,'0'-3'-59'0,"-1"1"23"16,1 2 7-16,-4-7 15 0,4 7 7 15,-5-4 13-15,5 1 10 0,0 3 1 0,-2-4 7 16,2 4 2-16,0 0-2 0,-2-4 2 16,2 4 0-16,-1-5-1 0,1 5 4 15,0 0-1-15,-3-3 2 0,3 3 1 16,0 0-3-16,0 0-2 0,3-6-2 0,-3 6 2 16,5-3-7-16,2 1 0 0,-4-1-2 0,9 1 0 15,-6 0 3-15,6 0-4 0,-2 0-4 16,3-2 0-16,-1 1 0 0,3 0 3 0,2 1-5 15,0 0 0-15,0 0-1 0,-1 2-2 16,-1 0-2-16,2 0 1 0,3 2 0 0,-2 0-2 16,5 0 4-16,-6 3-2 0,5-4-6 15,2 5 2-15,-8 0 1 0,8 1-1 16,-3 0 0-16,-2 1-1 0,-1 2 1 16,2 0 0-16,-1 3 0 0,-3-2 1 0,-1 1-1 15,0 6 2-15,-3 0 0 0,1 1 4 16,1 12-2-16,-1 1 4 0,-3 0 1 0,3 2-2 15,-2 1-2-15,-5 7 3 0,3-1 0 0,-3 3 2 16,0 3-2-16,-2-1 0 0,3 1 1 16,-2 14 0-16,2-3-1 0,-1 1 0 0,-1-12-3 15,2 12 0-15,3-2-2 0,-2 4-2 16,2-4 3-16,1 0 2 0,-1 3-3 0,3 0 3 16,-3 0-2-16,0 2-3 15,3 0 0-15,0-1 2 0,-2 3-3 0,1-1 1 16,-4 1-1-16,3-2-2 0,-1-2 2 15,1 3 3-15,0-5-8 0,-3 6 4 0,3-3 3 16,-5 1-1-16,2 1-3 0,-4-1 1 0,4-1 2 16,-3 0-3-16,4 0 0 0,-8 1 5 15,3 0-5-15,3 3-1 0,-6 1 0 0,4-4-2 16,2 3 1-16,-6 1 1 0,6-2 4 16,0 0-3-16,-4-1-2 0,6 5 2 0,-3 0 2 15,3-2-2-15,-1 0 0 0,0 2 2 16,4 0-4-16,0 2 2 0,-4 0-1 0,0 1-2 15,1 2 2-15,-3-2 0 0,0 1-1 16,-2-1-1-16,0-2 1 0,-1 1 3 16,-1-2-3-16,0 2 4 0,-4-4 2 0,4 0 2 15,-2 0 0-15,0-2-4 0,0-10 3 16,1-2 0-16,-2-1 2 0,2 13-2 0,-1-13-1 16,3-1-4-16,-1 0 3 0,2 0-1 15,-1-2 0-15,-2-3-2 0,1 3 2 0,3-5-2 16,-1-1-1-16,-1 0 1 0,-2-3-1 15,3 1 1-15,-1 0 0 0,-3-6-1 0,2-3 2 16,0 8 1-16,-1-5-4 0,-1-4 2 16,0 12 0-16,0-3 2 0,2 2-1 0,-2-10-2 15,3-1 3-15,-3 13-3 0,2-4-2 16,0 0-1-16,1 1 0 0,-3-6-3 16,2 8-2-16,-2-8-3 0,1 5 2 0,-1 3-2 15,2-5-1-15,1 3 1 0,-1-6 2 16,0 6-2-16,0-1 7 0,0 1-6 0,0-5 4 15,-2 4 1-15,2 2 0 0,0 3 2 16,-2-1-2-16,3 2 4 0,-3-2-3 0,2 1-5 16,-2 1-6-16,0 1-10 0,1-1-2 15,-1-1 4-15,0 1-3 0,0 1 4 0,0-3 1 16,2 1 2-16,-2 1 2 0,0-1-2 16,-2 1 0-16,2-2-3 0,0 5 6 0,0-3 4 15,0-2-9-15,0 3 4 0,-1-1 4 16,1-1-8-16,-2-1-3 0,2 2 3 15,-3-4-11-15,-1 1 2 0,4 2 2 0,-2-2-1 16,0-1-8-16,2-1 3 0,-4-1-4 16,2-6 5-16,-1-3 2 0,1 7 11 0,1-4 0 15,-1-5 1-15,-1 11-1 0,1-5 11 16,0-7-6-16,-1 1 8 0,0 8 2 0,-1-4-4 16,-1-5 6-16,3 0 1 0,-2 10-2 15,-3-7-7-15,5-1 7 0,-4 7 2 0,2-7-3 16,-1-2-3-16,4-2 13 0,-3 1-11 15,-1 0 3-15,3 0 3 0,1 2-3 0,-4-4-7 16,-2 1 10-16,5 1-14 16,1 0 15-16,-4 2 11 0,3-2-1 0,-2-2-6 15,2 3-1-15,0 0-1 0,0-2-1 16,-3 0 7-16,3 2 1 0,-1-1 12 0,0 0-1 16,-4 4 5-16,2 4 0 0,-2-7 4 0,1 7-3 15,-1-4-2-15,4-5-2 0,-2-1-5 16,-1 2-1-16,2-1-1 0,-3 2-2 0,3-1-6 15,-2 0 2-15,2 3 2 0,-1-3 0 16,2 1-11-16,-7-2 5 0,9 1-1 0,-3-2 2 16,-3 1-8-16,6 0 5 0,-6 0 9 15,0-2-20-15,6-1 8 0,-6-1 1 16,3 2-5-16,2-5-1 0,-2 3-1 16,-1-3 3-16,3 2-2 0,-1-2 3 0,0 0 4 15,-1-2-4-15,-1 1 3 0,4 0-6 16,-3 0-6-16,-1-1 4 0,3-1 0 0,-2-3-12 15,2 0-3-15,-5 1-6 0,5-2-8 16,2-1 0-16,-3-1-10 0,-2 1 6 0,3 0 0 16,-1-1-4-16,3-2 6 0,-1 3 12 15,-1 0-5-15,-3-1 6 0,3-2 6 0,0 3 8 16,-2-1-2-16,2-1 2 0,-2-1 15 16,-1 3-2-16,4-4 1 0,-1-1 4 0,-5 1 5 15,5-1-5-15,-2 3 2 0,0-4 6 16,-1 2-9-16,5-3 1 0,-3 1 2 15,-4 0-5-15,2 0-2 0,2-3 3 0,-2 1-5 16,1 1 14-16,0 2-11 0,-3-3 3 16,4 0 7-16,-4-1 4 0,-1-1 0 0,-1 5 4 15,6-5-2-15,-6 0-1 0,1 1 5 16,-2 1-6-16,0-2 10 0,2 2-5 0,-2-2 3 16,-1 2-7-16,-2-2-5 0,-2 0 3 15,-1 2 2-15,2-2-13 0,-6-2-9 0,0 4-10 16,-3-2-12-16,4 0-11 0,-1 2-7 15,-3-2-6-15,1 4-7 0,-1-4 1 0,-3 0 7 16,-2 1 10-16,3-1 9 16,-3 5 2-16,-2-2 21 0,1 1 13 0,-1-1 17 15,3 3 2-15,-9 4 2 0,2-1 0 16,-1 3-3-16,3 3-8 0,-3 0 5 0,2 0-8 16,-6 2-5-16,4 0-4 0,-1 0 7 15,-1 2 3-15,-2 0 1 0,-4 3-9 0,5-3 9 16,-1 2-2-16,-4 1-12 0,7-4 2 15,3-1-14-15,-1 2-11 0,5-4-17 0,-1 0-21 16,7-5-18-16,4 1-34 0,2-5-176 16,5-1 193-16</inkml:trace>
  <inkml:trace contextRef="#ctx0" brushRef="#br0" timeOffset="10997.72">13880 5436 701 0,'0'0'-44'0,"0"0"11"16,-9-3 5-16,9 3 10 0,0 0 9 15,0 0 7-15,0 0 9 0,0 0 4 16,0 0-7-16,0 0 8 0,0 0-4 0,0-3 4 15,0 3-1-15,0 0-4 0,7-6 2 16,-7 6 0-16,8-4-4 0,-2 4-1 0,2-4 2 16,3 3 0-16,1-2 2 0,1 1 2 15,6-1-3-15,1 1-4 0,2-1 1 0,-1 1 9 16,6-2 0-16,7 2-5 0,6-4 0 16,2 4 0-16,-1-2-2 0,1 0-2 0,3 2-5 15,-1 1 3-15,-1-1 3 0,-4 2 2 16,2-2-5-16,-1 2 1 0,-6 0 4 15,12 0 0-15,3 2-3 0,-4-2-3 16,4 0 6-16,-1 0-8 0,1-2 7 0,-4 2-4 16,8 0-2-16,-3 0-1 0,2-2-5 15,0 4 8-15,2-4 1 0,0 2 1 0,0 0-8 16,-1-1 5-16,2-1-3 0,1 2-2 16,-1 0 9-16,2-3 8 0,-5 1-13 0,3 2-2 15,-5 0 2-15,3-1 0 0,-1-1-1 16,0 0-2-16,-1 0 5 0,2 2-7 0,-5-2 4 15,-1 0 0-15,0 0-5 0,-1 2 0 16,1-3 8-16,-1 0 7 0,-5 3-14 16,4-1 1-16,-8-1-1 0,5 0 8 15,-4 2-7-15,-2 0 1 0,8-2 4 0,-8 2-4 16,-3 0-1-16,1-2 2 0,10 2 1 16,-7-2-1-16,-5 2 0 0,2 0 1 0,-5-2-3 15,5 2 6-15,-2 0-8 0,-1 0 5 16,0 0-4-16,-1 0-1 0,-1 0-1 0,0 0-4 15,-2 0 9-15,5 0-5 0,-2 0 1 16,-2 0 0-16,0 0-1 0,1 2-2 0,1-2-3 16,0-2 2-16,-1 4-1 15,-1-2 0-15,-3 0-4 0,-3 0 5 0,3 0-4 0,-2 0-10 16,1 0 10-16,-6 0 4 16,2 0 2-16,-2 0 0 0,-6 0 0 0,3 0 3 15,-2 0-3-15,-1 0 4 0,0 0-3 16,-4 0 3-16,0 2 8 0,-2-2-6 0,0 0-4 15,-6 0 3-15,14 2-1 0,-14-2 3 16,10 0-3-16,-8 2-5 0,-2-2 9 0,8 2-7 16,-3 0 5-16,-4 2-3 0,-1-4 1 15,2 5 6-15,1-1-1 0,-3 3-1 0,0 0 4 16,2 0-4-16,-4 2 4 16,2 3-8-16,-3 1 5 0,3 2-2 0,-2 0 3 0,2 6-4 15,-1 5 4-15,-4-1 0 16,1 4 2-16,2-2-2 0,-2 14 4 0,2-11-4 15,-5 10-2-15,6-1 6 0,-6 2 2 16,0 2-4-16,4-2 6 0,-4 3-1 0,4-2-4 16,-4 2 5-16,1 1 4 0,1-4-5 15,-1 3-3-15,0-2 1 0,-1 0-2 0,4-1 2 16,-2-2 2-16,-2-2 2 0,4 0-2 16,-4 3-3-16,1-1 5 0,-1 0-4 0,3 2-1 15,-4 0 2-15,1 0 4 0,4 2-3 16,-4-7 1-16,3 3 2 0,-2-9-8 0,1-4 6 15,4 2-3-15,-4-4-3 0,-1 2 1 16,3-3 1-16,0-2-4 0,-2 0 5 16,1-5 0-16,3 3-6 0,-4-1 2 15,3-2-5-15,-1-1 12 0,1-1-3 0,0-1-8 16,1-1 8-16,-1 1-4 0,2-4-3 16,-5 0 1-16,5 1 2 0,-2-1-6 0,-1-1 3 15,3 2 2-15,-1-5 8 0,-1 3-11 16,2 0 6-16,-5-1 0 0,5-1-6 0,-2-3 3 15,0 3-8-15,1-1 10 0,-2 2 0 16,-1-2-6-16,-1 1 7 0,2-1-11 0,-4 1 6 16,1-1 4-16,-3 4 2 0,1-4-3 15,-2 1-1-15,-1-1-2 0,-2 2-1 0,1-1 5 16,-3 2 1-16,0-2 1 16,-1 1-4-16,-6 0-2 0,2-1 0 0,-7 2 0 15,-9 1-3-15,-2 1 4 0,0-2 3 16,-4 1-7-16,-4 0 12 0,-3 1-16 0,-13 0 9 15,4 0-1-15,-8 3-2 0,1-1 2 16,0-3-1-16,-2 0 3 0,4 0-2 0,0-2 2 16,11-3-1-16,3-1-6 0,3 1 3 15,4 0 1-15,6-4 1 0,7 1 5 0,2 1-6 16,3 2 4-16,-1-3-1 0,5 1-2 16,-3-2 2-16,-1 4-2 0,3-3 2 0,0 1-2 15,-2 2 3-15,2-1-4 16,-2-1 1-16,0 2-6 0,2 0 5 0,-4-1 3 15,-4 2-2-15,-1-3 0 0,-2 2-3 16,4-3 6-16,-2 3-1 0,-4-4-5 0,1 0-1 16,1 2 4-16,1-1 1 0,-1-1-6 15,0 0 7-15,3 0-10 0,-2 2 10 0,-1-2-10 16,3 0 5-16,-2 2 6 0,-1-4-6 16,0 0 6-16,1 2-3 0,-5-1-1 0,3-1-1 15,-12 2-1-15,0 0 0 0,-4-2 13 16,-1 2-15-16,2 2 1 0,-2-2-1 0,-5 2 1 15,4-1-10-15,-4 1 12 16,3 0 8-16,2 0-9 0,2 2 2 0,1-2-1 16,5 1-3-16,7-3 6 0,5 3-3 15,7-1 0-15,1-2 3 0,0 2-5 0,4-2-3 16,3 2 1-16,-4-2 0 0,4 0 2 16,0 1-1-16,2 1 8 0,1 0-2 0,-3-2-2 15,3 2 2-15,-3 0 7 0,2-1-14 16,-2 1 9-16,2-2-5 0,-2 2 0 0,-4 2-1 15,-1 0 0-15,4-1 3 0,-5-1 7 16,2 5-10-16,0-6-3 0,4 3 3 0,-1 0 6 16,-1-2-8-16,5-1 2 15,-3 3 4-15,2-3 0 0,3 0-3 0,-1-1-5 0,3 2 3 16,0 0-1-16,-4 0-4 16,9-2-7-16,-6 1-14 0,3-1-18 0,6 0-32 15,-10 2-146-15,10-2 76 0</inkml:trace>
  <inkml:trace contextRef="#ctx0" brushRef="#br0" timeOffset="17464.12">16226 16930 768 0,'2'-7'79'0,"2"1"4"0,-2 1 3 16,2 2 2-16,1-1 2 0,-2 0 6 0,2 2 5 15,2-3 0-15,1 2-2 0,2 1-10 16,2-2-8-16,3 2-5 0,2-3-9 0,2 5-7 16,4 0-4-16,-2 0-6 0,4 4-2 15,2-1-7-15,-2 1-6 0,3 1-2 0,-3 2-2 16,1-1-6-16,-3 4-4 0,-6-3-2 15,-3 0 1-15,-1 3-1 0,-3 0-5 0,-4 1 1 16,3-2-3-16,-8 2-2 0,-1 1 1 16,-3 3-3-16,-6 2 0 0,-1 4-1 15,-9 3 0-15,-5 3-4 0,2-2-1 16,-6 1 4-16,6-3-3 0,-3-1 4 0,1-1 1 16,8-4 1-16,3-6-2 0,1 1 3 15,0-3 10-15,7 1 4 0,-2-2 8 0,4-1 9 16,3-1 4-16,0-1 2 0,3 1-2 15,4-1 2-15,1-3-8 0,4 2-1 0,3 0-7 16,8-2 2-16,3-2-12 0,2 0-11 16,14-2-30-16,5-3-45 0,-1 0-50 0,0-2-65 15,0-2-61-15,-2-1-107 0,1 0-76 16,-5-1-117-16,-1 0-43 0</inkml:trace>
  <inkml:trace contextRef="#ctx0" brushRef="#br0" timeOffset="17752.74">17234 16876 1473 0,'-9'-9'-24'0,"3"-1"-1"15,-3 5 9-15,3 1 20 0,-1-2 9 16,2 3 10-16,-2-1 5 0,1 2-4 0,-3-1-1 16,3 3-4-16,-3-2 1 0,9 2-7 15,-15 2 1-15,7 0 2 0,3 1-2 0,-4 1-2 16,5 1 0-16,0 3-1 0,-1 0-2 15,3-1 1-15,-1 2 0 0,3 4 0 16,3-1-1-16,-1 6-4 0,3-2 6 16,0 4-3-16,2-2 6 0,3 5-8 0,-2-3 2 15,6 1 3-15,0 6-4 0,-2-4-7 16,0-5 4-16,-4-3-9 0,-1 1-17 0,-2-5-11 16,2 1-23-16,-7-3-25 0,0 1-26 15,-5-3-14-15,-2 1-29 0,-3-5-259 0,-2 1 81 16</inkml:trace>
  <inkml:trace contextRef="#ctx0" brushRef="#br0" timeOffset="17917.74">17053 16851 1092 0,'4'-7'28'16,"-2"2"11"-16,2 1 9 0,3 1 0 15,-2 1 6-15,10-2-6 0,5 1 0 0,0 1-7 16,12-1-12-16,1 1-17 0,11 2-43 15,4 0-54-15,-3 0-43 0,1 2-96 0,-2 1-123 16,-8-3 139-16</inkml:trace>
  <inkml:trace contextRef="#ctx0" brushRef="#br0" timeOffset="19776">16714 17536 898 0,'0'0'-35'0,"0"0"8"15,7-2 14-15,-7 2 7 0,0 0 8 0,0 0 6 16,0 0 10-16,5-2-7 0,-5 2 10 15,0 0-3-15,0 0 2 0,0 0 4 0,0 0-6 16,0 0 2-16,3 13 4 0,-1-8-7 16,-2 0-3-16,0 4 11 0,0 5 1 0,0-1 0 15,-2 2 3-15,0 2 7 0,1 3 1 16,-2 1 2-16,-1 4 2 0,-4 11 2 0,1-6 4 16,-1 8 3-16,-1 2-3 0,-1 0 3 15,2-1-4-15,-2 3 4 0,-2 2-2 16,0-1 2-16,-1-2 0 0,1 1-3 0,4-1-6 15,-3 3-5-15,-1-3-2 0,0 4-1 16,2-4-5-16,2-2 1 0,-2 4-2 16,1-1-5-16,1-2 1 0,-1-3-3 0,-1 1-3 15,4-2-1-15,-6 0-1 0,7-9 6 16,-2-3-5-16,-1-1 0 0,3 0-5 0,0-1-3 16,-2-3-3-16,3-2-8 0,-2 0-9 15,1-5-15-15,4-1-18 0,-1 1-21 0,2-5-23 16,-5-1-30-16,3-3-57 0,0 1-73 15,2-4-245-15,0 0 1 0</inkml:trace>
  <inkml:trace contextRef="#ctx0" brushRef="#br0" timeOffset="20372.84">16069 18867 1340 0,'-7'-2'-20'0,"7"2"10"16,-4-4 3-16,4 4 9 0,0 0 13 16,-2-4 14-16,2 4 11 0,0 0 8 0,0 0 7 15,6-5 0-15,-6 5-5 0,10-3 0 16,1 3-3-16,-3-2 4 0,3 2-1 0,-1 2-5 15,2-2-2-15,3 3-2 0,-2 0 1 16,2 1-6-16,-1 4-2 0,1-3-2 16,0 4 1-16,-2 1-2 0,-3 0-5 0,2 1 0 15,-3 2-4-15,-3 0 0 0,1 5-3 16,-5-5 0-16,-1 1-5 0,-2 4 3 16,-1-2 1-16,-3 5-5 0,-3 1 2 0,-6 6 3 15,-6 2 4-15,4-5 3 0,-5 2 5 16,0 2 1-16,0-4 5 0,2-2-1 0,-2 0 2 15,4-3-1-15,4-3-2 0,3-4-3 16,2 0-2-16,-1 1-1 0,3-4 4 16,1 0-6-16,3 0-4 0,1-3-1 0,1-1 1 15,1 1-2-15,8-3-2 0,-1 0-19 16,7-3-35-16,6 1-37 0,3-4-32 16,6 1-48-16,10-7-56 0,7 1-83 0,1-3-128 15,13-5-127-15,-6-3-49 0</inkml:trace>
  <inkml:trace contextRef="#ctx0" brushRef="#br0" timeOffset="20692.64">16821 18854 1485 0,'-5'-7'-23'0,"-2"4"6"16,3-1 3-16,-2 2 0 0,1-2 11 0,-1 4 6 15,0-1 20-15,6 1 1 0,-13-2 2 16,13 2 6-16,-12 2 3 0,8-1-1 0,-3 3 7 16,-1 2 5-16,1 2 2 0,3-1 1 15,0 4 7-15,-2 0-4 0,3 1 2 0,2 1-4 16,1-2-3-16,-2 5-4 0,4-2-2 16,-1 2-6-16,2 0-5 0,1 4-1 0,1-2-5 15,-2 5 0-15,6-2-1 16,-5 2-2-16,5-1-6 0,-3-1-3 0,-4-5-4 15,2 4-22-15,0-4-11 0,-4 0-16 16,0-3-14-16,-1 1-28 0,-6-3-31 0,1-4-36 16,-5 0-25-16,5-2-45 0,-1-3-278 15,1-2-2-15</inkml:trace>
  <inkml:trace contextRef="#ctx0" brushRef="#br0" timeOffset="20861.22">16721 18979 1322 0,'2'-10'30'0,"2"4"18"0,0-1 5 0,1 0 5 15,-2 0 4-15,2 3 1 0,4-1 2 16,1-1 0-16,3 1-2 0,4-4-8 16,-1 2-12-16,8 0 4 0,1 1-9 15,2-1-6-15,6-3-26 0,5 1-29 0,-4 5-28 16,-4 0-8-16,11 0-16 0,3 1-40 16,-2-3-69-16,3 2-341 0,-12 2-29 0</inkml:trace>
  <inkml:trace contextRef="#ctx0" brushRef="#br0" timeOffset="21416.08">17342 18730 1298 0,'0'0'-84'16,"0"0"17"-16,0 0 24 0,0 0 15 16,0 0 24-16,0 0 17 0,0 0 19 0,-18 6 13 15,9 0 8-15,5 0 12 0,-5 1 11 16,-1 1 1-16,2 1 3 0,-2 3 1 0,-2 1 3 15,2 0-2-15,2 0-1 16,1 2 2-16,1-1-1 0,-3 1-3 0,7-1-6 16,-1 2 0-16,-2 0-4 0,5 2-6 15,0-2-5-15,0 4-5 0,2 0-6 0,4 4-6 16,-4-6-5-16,1 1-3 0,3-2 0 16,-3 2-2-16,0-1-3 0,-1 0-8 0,3-4-2 15,-3 1-3-15,-2-3-8 0,0 1-17 16,0-1-13-16,0-3-20 0,-4 0-30 0,1-1-29 15,-1 0-43-15,0-4-53 0,-2-3-75 16,6-1-379-16,0 0-148 0</inkml:trace>
  <inkml:trace contextRef="#ctx0" brushRef="#br0" timeOffset="21578.91">17344 18908 1844 0,'7'-9'22'0,"-4"-1"13"15,2 1 1-15,3 1 2 0,1 3 2 16,-3-3 4-16,5 1 7 0,2-3 0 15,-1 2-4-15,3 1-6 0,3-2 0 0,2 1-9 16,0 0-11-16,4 0-32 0,-1 3-35 16,4 0-25-16,3 2-35 0,-4-2-70 0,8 5-104 15,-2-2-283-15,-1 0-63 0</inkml:trace>
  <inkml:trace contextRef="#ctx0" brushRef="#br0" timeOffset="24460.26">323 18859 1440 0,'0'0'-59'0,"0"0"24"15,0 0 10-15,-6-2 18 0,6 2 19 0,0 0 6 16,0 0 10-16,0 0 1 0,0 0 3 16,0 0 3-16,0 0-4 0,0 0 2 15,0 0-4-15,-11 0 5 0,11 0-2 0,0 0 1 16,0 0-2-16,0 0 1 0,0 0 1 15,0 0 2-15,0 0 3 0,0 0 1 0,22 4 1 16,-12-4-4-16,0 2 0 16,3-2-1-16,2 0-2 0,2 0 1 0,0 0 1 15,-1-2-5-15,3 0-1 0,3 2-4 16,0-2 0-16,1 2-3 0,2 0 0 0,7 2-2 16,-1-2 1-16,1 4-4 0,16 0-2 15,-4-1 0-15,6 3 0 0,12 1 0 0,-15 1-3 16,6-2 2-16,-1 0-5 0,10 3 0 15,-2 1 1-15,-8-5-2 0,-7 1 4 0,3 1-6 16,-4-1 4-16,-2-3-1 0,-2 4-1 16,-5-4 0-16,-10-1-1 0,3 0 1 15,-4 2 2-15,-4-2-3 0,2-1 0 0,-4 1 2 16,-1-2-2-16,-2 0 0 16,-2 2-3-16,-1 1 2 0,1-3-3 0,-5 1 7 15,3-1-3-15,-3 1-4 0,0-1 2 16,1 0 0-16,-1 0-3 0,-1 2 1 0,-7-2-4 15,12 0 8-15,-6 0-8 0,1 0 1 16,-7 0 0-16,10 2 3 0,-4-2-2 0,-6 0 0 16,12 2 2-16,-7-2-3 0,-5 0 2 15,10 0-2-15,-3 0 1 0,-7 0-1 0,12 0 0 16,-6 0 3-16,1 0-3 0,1 0 1 16,1 0 2-16,-1 0-2 0,2 0 2 15,-1 0-3-15,2 2-2 0,-1-2 2 0,0 0 1 16,3 0 1-16,-4 0 1 0,1 0-3 15,-2 0 0-15,1 0-1 0,-9 0 1 16,13 3 1-16,-10-3 2 0,-3 0-2 16,11 0 1-16,-11 0 2 0,8 0-6 0,-8 0 3 15,8 0 2-15,-8 0 0 0,0 0-2 16,10 0 2-16,-10 0 2 0,5 0 1 0,-5 0-1 16,0 0 0-16,0 0-1 0,0 0-2 15,7 2 1-15,-7-2 3 0,0 0-4 0,0 0-4 16,0 0 6-16,0 0-4 0,0 0 4 15,0 0-3-15,10 0 1 0,-10 0-2 0,0 0 4 16,0 0 1-16,0 0 0 16,0 0-1-16,0 0 1 0,0 0 2 0,0 0-2 15,0 0-2-15,0 0 0 0,0 0 0 16,0 0-4-16,0 0 3 0,0 0-4 0,0 0 8 16,0 0-5-16,0 0 2 0,0 0-2 15,0 0 2-15,0 0-2 0,0 0 1 16,0 0-1-16,0 0 3 0,0 0-5 0,0 0 2 15,0 0-3-15,0 0 4 0,0 0-2 16,0 0-3-16,0 0-5 0,0 0-12 0,0 0-21 16,0 0-26-16,0 0-36 15,0 0-36-15,3-5-35 0,-3 5-51 0,0 0-454 16,0 0-173-16</inkml:trace>
  <inkml:trace contextRef="#ctx0" brushRef="#br0" timeOffset="42092.37">16562 16137 341 0,'0'7'52'0,"-3"0"-5"16,1 1 5-16,2 0-14 0,0-5 10 16,0 5-8-16,-2-3 4 0,2 1 18 15,-2-2 4-15,2-4 14 0,0 8 11 0,0-5 10 16,0-3 7-16,0 6 8 0,0-6 3 0,0 0 3 15,0 5-3-15,0-5 0 0,0 0-4 16,0 4-2-16,0-4-4 0,0 0-8 0,0 0-2 16,0 0-9-16,13-9-8 0,-9 3-7 15,0-2-8-15,2-1-5 0,-1 0-5 0,3-4-9 16,3-1-4-16,-3-4-3 0,2-3-4 16,5-8-2-16,0 1-4 0,2-5-3 0,0 3 0 15,-3-9-7-15,-1 2 0 16,3-15-3-16,-1-3 0 0,2-1 0 0,-2-6-3 0,2-5-6 15,-5-1-1-15,2-4 6 16,1-2-5-16,-3-3 1 0,3-5-7 0,-3 0 2 16,0-20-3-16,-4 17 1 0,0-19-1 15,4 23 1-15,-4-6 1 0,-1-19 0 0,0 24-4 16,-1 0 1-16,-6 2 1 0,5-1-2 16,-1 2 1-16,-4 4 0 0,2 2-2 0,-2 5 1 15,0 13 2-15,0 4 4 0,0 1-4 16,2 0 1-16,-4 5-1 0,2 1 0 0,0 0 1 15,0 4 2-15,-2 1-2 16,2 2-3-16,0-2-7 0,-2-5 5 0,0 0-5 0,2 1 2 16,0-1 0-16,0 0-2 0,4-2 0 15,-2 1 3-15,0-5-1 0,0 3 1 16,-2-4 0-16,0 0 5 0,2 0-5 0,-2 0-3 16,-2-3 5-16,-2-7-7 0,2-1 7 15,-7-1-5-15,6 5 2 0,-4-2-2 0,1 0-1 16,-5 4 13-16,7-1-10 0,-3 8-2 15,5 0 1-15,1 0-3 0,-4-12-1 0,8 12 2 16,-6-12-4-16,6-2 0 0,-3-2-5 16,3 0-1-16,2 0-2 0,-1 0 6 0,0 4-4 15,0 0-1-15,3 2 3 16,-6 10 2-16,4 2-2 0,2 2 3 0,-4-1 2 16,2 1 0-16,1 4 2 0,0 0-2 15,1 0 1-15,1 5 3 0,0 1-1 0,1-1 2 16,-3 7-4-16,5-3 4 0,-3 6-1 15,-2 1 2-15,5-7-2 0,2 0 2 0,-5-1 0 16,4 4-1-16,-2-6 2 0,3 3-1 16,-2-2 4-16,0 0-3 0,-3 1 1 0,2-3-3 15,1-1 2-15,-1-3 1 0,3 3-2 16,-7-1-1-16,3 1 2 0,-4 1-2 0,2 0 1 16,-2 6 6-16,-4 3-8 0,1-1-2 0,-2-2 2 15,0 1-1-15,-2-1 4 16,2-10-8-16,-3 2 1 0,-4 3 0 0,2 4-1 15,4 3 0-15,-4 2 6 0,3-1-6 16,-2 3-2-16,2-1 4 0,0 0-6 0,0 5 1 16,0-1 0-16,2 0 0 0,-3 0-3 15,3 2 3-15,0 1-2 0,0-1-1 0,-2 0 1 16,2-2 0-16,0 2-2 0,0-1 2 16,-1 2-1-16,-1-1-2 0,2 1 3 0,0-2 0 15,-3 2 2-15,3-1 2 0,-2 0-2 16,2 2 1-16,0-2 0 0,0 4 1 0,2-2 4 15,-2-2 1-15,3 4-1 16,-1 0 1-16,-2-1 2 0,1 3-6 0,-1-1 6 16,0 0 0-16,0 1-2 0,0-1 2 0,2 1-4 15,1 2 5-15,-3 1 2 0,2-3-5 16,-2 4 2-16,2-4 4 0,0 1-5 0,0-1 3 16,-2 2 3-16,2-2-3 0,-2-2 3 15,2 1-3-15,0 1-2 0,1 1-1 0,-1-3 4 16,-1 4-3-16,1-4 3 0,1 1-4 15,-3 1 0-15,4 1 0 0,-1-2 3 0,-3 1 0 16,2-3 3-16,-2 2-4 0,1 1 1 16,-1-3-6-16,0 2 5 0,0 0-1 0,2-1-1 15,-4 1-2-15,2 0 4 0,0 0-4 16,0 1 9-16,0 0-7 0,0-1-1 16,0 4-3-16,0-1 8 0,0 0-6 15,0 0 3-15,0 2 4 0,-1 1-5 0,2-1 9 16,-2 2-7-16,1-1-1 0,0-2 1 15,-2 4-2-15,2-1 4 0,-3 0-3 0,3 3 0 16,-2 0 6-16,0-2-3 0,2 1 3 16,-3 1-6-16,1 0 3 0,2 4 2 0,0-10-2 15,-1 9 0-15,1 1 2 0,-2-7 1 16,-3 4-4-16,5 3 5 0,-2-5-11 0,2 5-1 16,-2-4 4-16,2 4 2 0,-2-4 2 15,2 4-5-15,-2-3 1 0,2 3 1 16,0 0-1-16,-4-5-1 0,4 5-1 0,0 0 2 15,-6-2 0-15,6 2 3 0,0 0-1 16,0 0-2-16,0 0-5 0,-15 5 9 0,8-3-2 16,3-1 9-16,-2 1-5 0,-1 0-4 15,2 0 1-15,-5 0 5 0,2 1-1 0,-2-1-1 16,-2 3-1-16,1-2 6 0,-1 1-6 16,-2 2 3-16,-2-1-6 0,2 1 5 0,-4-1-3 15,4 3 2-15,-3-2 6 0,3 0-5 16,-3 1-3-16,-5 2 1 0,4 1-2 0,-4-1 5 15,2 2 0-15,-2-1 1 16,-13 3 0-16,5 1 0 0,-3 3 5 0,1-5-8 16,3-1 2-16,6-4-1 0,5-2 4 0,1-1-5 15,-3 2 3-15,8-3-4 0,4-1-1 16,-2 1 4-16,0 1-3 0,5-3 3 0,5-1-1 16,0 0 2-16,-9-6-6 0,9 2 0 15,0 4 7-15,2-9-10 0,5 2 11 0,-4-2-4 16,9 0 2-16,-2-2-2 0,-2 0-2 15,4-1-3-15,8-1 6 0,-8 4-4 0,6-3 1 16,-3 0 6-16,2 0-6 0,0 4 2 16,0-1-3-16,-1 0 0 0,1 3 5 0,3 1-1 15,-4-2-3-15,5 4 1 0,-2-3 0 16,0 3 1-16,0 1-3 0,0-3 5 16,-2 4-2-16,0-1-2 0,-1 2 0 15,1-2 2-15,0 2 1 0,-2 4-6 0,-1-3 4 16,1 1-2-16,0 3 3 0,-1-2-3 15,-2 1 2-15,5 3 0 0,0 1 4 0,4 0-6 16,-4 5 0-16,13 4 3 0,-1-2-7 16,2 2-6-16,8-2-9 0,-2 6-12 0,11-3-8 15,4 5-30-15,5-1-17 0,0-6-31 16,-1 3-38-16,3-3-233 0,-4-3 97 0</inkml:trace>
  <inkml:trace contextRef="#ctx0" brushRef="#br0" timeOffset="43735.2">16460 16034 998 0,'3'8'-54'15,"-1"1"8"-15,3-2 2 0,-3 4 18 16,-1-2 7-16,1 0 9 0,0 3 5 0,3 1 0 15,-2-2 3-15,0 3 6 0,4-4 0 16,-2 5 6-16,0-3 3 0,2-1 4 0,-4 0 5 16,6-1 5-16,-3 1 1 0,4-3 6 15,-1 2-4-15,-3-3 2 0,5 0 6 0,-3 1 5 16,3-2-3-16,-1-2 7 0,2-1 1 16,0 1 10-16,-2 0-2 0,5-4 6 0,-3 2-5 15,3-2 4-15,0-2-4 0,1 0 2 16,3-4-2-16,2-1-1 0,4-2-5 15,2-7-2-15,5-3-4 0,2 1-6 16,4-11-4-16,-1-3-2 0,-1-4-6 0,1-3-10 16,3 2-7-16,-1-2-3 0,-2 1-6 15,-1 3-4-15,-1 2-2 0,4 1-24 0,-14 9-14 16,3 1-24-16,-4-1-20 0,-3 7-22 16,-7 2-39-16,6 0-75 0,-5 3-235 0,-2 0 33 15</inkml:trace>
</inkml:ink>
</file>

<file path=ppt/ink/ink1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9:06.404"/>
    </inkml:context>
    <inkml:brush xml:id="br0">
      <inkml:brushProperty name="width" value="0.05292" units="cm"/>
      <inkml:brushProperty name="height" value="0.05292" units="cm"/>
      <inkml:brushProperty name="color" value="#FF0000"/>
    </inkml:brush>
  </inkml:definitions>
  <inkml:trace contextRef="#ctx0" brushRef="#br0">5793 5535 411 0,'0'0'95'0,"0"0"-8"0,0 0-12 15,-9 0 5-15,9 0 10 0,0 0-15 16,0 0-4-16,0 0 2 0,0 0 9 0,0 0 9 16,0 0-1-16,-8-2 7 0,8 2-3 15,0 0-6-15,0 0-1 0,0 0-8 0,0 0-8 16,0 0-11-16,0 0-3 16,12-7-7-16,1 1-5 0,4 3-6 0,2-3-2 15,4 1-8-15,15-5-1 0,-1 2-4 16,8 0-3-16,-1 1 0 0,2-1-2 0,15-1-7 15,0 2 3-15,-9 2-3 0,13-2-2 16,0 1 3-16,0-1-6 0,2 1 1 0,-1 0 0 16,-10 3-2-16,11-1-2 0,-2-1 2 0,-13-1-2 15,14 0-1-15,-3 0 2 0,2 0 1 16,-15 1-4-16,0 2 2 0,4-4-3 0,-7 4 2 16,8-3-1-16,-5 2 1 0,15-3-1 15,-13 3-3-15,13-4 3 0,-11 3-2 0,11-3 4 16,-13 5-1-16,4-2-6 15,6-2 3-15,-8 3-2 0,-1-1-1 0,1 3 1 16,-1 0 1-16,-1-2-3 0,3 2 2 16,-3 0 0-16,-4 0 4 0,3 2 0 0,-5 0-5 15,-9 0 3-15,8 2 4 0,-5-2-1 16,-7 2-6-16,-4-2 4 0,5 0-5 0,-3 0 2 16,-1 2 2-16,-1-2-2 0,1 2 4 15,-7 0-2-15,-1 0 0 0,-2-2-1 0,-1 0 3 16,-5 0 1-16,1 0 1 0,-3 0-3 15,1 0 0-15,-4 0 1 0,-1 2-2 16,2-1 3-16,-3-1 0 0,1 0-4 16,-8 0 6-16,12 0-4 0,-12 0 2 0,12 0 0 15,-11 0-2-15,-1 0-2 0,0 0-1 16,12 0-5-16,-12 0-1 0,0 0-4 0,10 0-8 16,-10 0-8-16,0 0-2 0,0 0-15 15,5-1-15-15,-5 1-13 0,0 0-27 0,0 0-26 16,0 0-33-16,0 0-32 0,0 0-340 15,0 0-33-15</inkml:trace>
  <inkml:trace contextRef="#ctx0" brushRef="#br0" timeOffset="1384.97">11965 5660 1326 0,'0'0'-77'0,"-9"-4"20"15,9 4 12-15,0 0 2 0,-3-1 8 0,3 1 7 16,-5-2 5-16,5 2 4 16,0 0-2-16,0-6 1 0,0 6 6 0,0 0 0 15,7-3 0-15,-7 3 7 0,8-6-3 0,-1 5-1 16,-1-1 8-16,4 0-2 0,0 0 2 15,2 1-7-15,-4 0 15 0,6-2-10 0,1 1 2 16,3 0 4-16,2 1-4 0,3-1-3 16,2 0 1-16,4-4 7 0,1 3-4 0,10-2 1 15,6-1-2-15,-5 3 6 0,6-1-5 16,0 1 10-16,1-1-7 0,-3 2 1 0,2-4 6 16,1 6-9-16,1-1 9 15,-6-2 7-15,8 1 2 0,-8 0-6 0,4 2 10 16,1-3-10-16,-1 3 4 0,-2-2-5 15,0 2-4-15,4 0 7 0,-4 2-17 0,3-2 8 16,1 1 5-16,1 1-2 0,7 0 2 16,0 0-10-16,11 2 5 0,4-2 5 0,2 2-8 15,-6 0 2-15,4 0 2 0,0 1-3 16,-3 4 2-16,-3-4-4 0,-9-3 0 0,10 5 8 16,-14-5-12-16,-1 0 2 0,-3 1-11 15,-3-1-2-15,0 1-11 0,-10-3-7 16,-2 1-9-16,-6 0-7 0,0-1-17 0,-1 0-11 15,-3 0-28-15,1-1-107 0,-4 1 72 16</inkml:trace>
  <inkml:trace contextRef="#ctx0" brushRef="#br0" timeOffset="4938.04">18175 6414 542 0,'-7'0'-11'15,"7"0"18"-15,-7 2 12 0,7-2 10 16,0 0 11-16,-6 1 2 0,6-1 5 0,0 0 5 0,-7 0 5 16,7 0 1-16,0 0 3 15,0 0 1-15,0 0 1 0,0 0 1 0,0 0 6 16,0 0-7-16,-4 4 2 0,4-4-1 15,0 0 0-15,0 0 2 0,14 0-3 0,-14 0 0 16,22-2-1-16,-7 2-7 0,3-2 0 16,5 1-3-16,6 1-3 0,8 0-1 0,8-2-4 15,6 2-1-15,1 2-3 0,3-2 3 16,-3 0-5-16,3 0-1 0,-1-2 3 0,3 1-3 16,0-2-7-16,0 1 0 15,-3-1-1-15,0 1-2 0,1 0-3 0,-3-2-1 16,0 1-2-16,0 0 0 0,-6-1-5 15,3 2 2-15,-6-3-6 0,4 3 1 0,-5-1 6 16,0 1-9-16,-7 0-3 0,5-4 2 16,-7 4-3-16,1 0 2 0,-1 1 2 0,-1 1-4 15,1-2-2-15,-3 2 2 0,4-3-7 16,-5 3 5-16,0-2 0 0,1 2-3 0,-5 0 1 16,0 0-1-16,1 0-3 0,-3 0 1 0,-5 0-1 15,1 0-2-15,2 2-1 0,-6-2 3 16,-1-2-2-16,1 2-1 0,-5 0-5 0,3 0-4 15,-2 0-1-15,0 0-9 0,-6 0-7 16,4 0-4-16,-3-2-10 0,3 4-14 16,-3-2-22-16,-6 0-23 0,12 0-20 15,-5-2-46-15,-7 2-68 0,10-1-333 0,-4-1-72 16</inkml:trace>
  <inkml:trace contextRef="#ctx0" brushRef="#br0" timeOffset="5767.81">21408 6457 1406 0,'-6'5'-107'0,"1"-2"23"0,3-1 18 0,0 2 16 16,2-4 18-16,-3 3 19 0,3-3 28 16,0 6 0-16,0-6 16 0,3 5 16 0,-3-5-3 15,7 4 2-15,-4-2 2 16,4-1 5-16,-2 3 3 0,0-2 1 0,4-1 1 16,-1 1-4-16,0 0 1 0,2 0-3 15,4-2-7-15,-1 1 2 0,2 1-8 0,7 0-3 16,-1 0-2-16,1 0-3 0,6 1-2 15,4-1-4-15,-1-1-1 0,0-1-5 16,11 2-2-16,-4-2 1 0,9-2-5 0,0 1-3 16,5 1 2-16,0 0 0 0,1-2-7 0,1 2 3 15,-1-3-3-15,-1 6 1 0,0-1-1 0,-2-2 2 16,-2-2 2-16,-9 2-8 0,4 2 2 16,-6-2-1-16,-9 0 0 0,-2-2-12 0,-1 2-11 15,-2 0-13-15,-2 0-9 16,0 0-12-16,-2 0-11 0,4 0-6 0,-7 0-27 15,4 2-15-15,0-2-21 0,-3 0-23 16,6 0-299-16,-1 0 36 0</inkml:trace>
  <inkml:trace contextRef="#ctx0" brushRef="#br0" timeOffset="11488.27">9455 7269 1148 0,'0'0'-75'0,"0"0"15"0,0 0 9 16,0 0 0-16,-9-5 21 16,9 5-2-16,0 0 6 0,0 0 16 0,0 0 0 15,0 0-2-15,12-7 8 0,-12 7-2 16,5-4 1-16,2 4 0 0,-7 0 3 0,8-2 10 16,-1 2-8-16,-7 0 1 0,13-1-4 15,-8 1 11-15,3 1-6 0,6-1 10 0,-6 2-3 16,2-2-1-16,3 0 1 0,1 0-4 15,4 0 4-15,-1 2 3 0,-1-2 8 0,1 0-8 16,3 2 5-16,2-2-8 0,-2 0 3 16,5 0 1-16,-1 2-7 0,-1-2 4 15,7 1-7-15,-1-1 4 0,0 0 0 0,-2 0 2 16,5 0 4-16,0 2-10 0,-4-2 3 16,6 0-1-16,0 0 3 0,10 2 7 0,3 0-12 15,-4 1 0-15,1-2 8 0,3 0-14 16,-4 1 4-16,6 0 3 0,-3 0-2 0,4 3 6 15,-1-2-4-15,-1 1-1 0,1-2 6 16,-1 1-10-16,-1-1 6 0,5 2-5 0,-7 1 7 16,5-4-11-16,1 2 4 0,-5 0-1 15,4 1 5-15,1-1 1 0,-5 1-4 0,4-2-1 16,-3-1 2-16,-1-1-1 0,-2 6 4 16,0-5 0-16,1 5 4 0,-12-3-7 0,-2-1-1 15,0-1-6-15,1 0 15 16,0 1-8-16,-1 1 5 0,1-3-8 0,0 2 9 15,-4 0-5-15,6-2 3 0,-1 0-2 16,-1 0 0-16,2 2-1 0,-3-4 4 0,4 2-1 16,-3-2-2-16,10 0-2 0,5-1 8 15,-14 1-2-15,0 4-6 0,-3-4 2 0,2 1-2 16,1 0 1-16,-4 1-5 0,1-2 1 16,-1 0 3-16,-6 2-2 0,2 0 1 0,-2-1 4 15,-1-1-6-15,-2 2 11 0,0 0-6 0,-1-4 2 16,-5 4-2-16,3 0-1 0,-3 0 0 15,-1 0 3-15,-1 0-5 0,-1 0 10 0,-2 0 0 16,-1 0 0-16,1-1 3 16,-3 1 5-16,-6 0-8 0,10 0 7 0,-10 0-4 15,10-2-2-15,-10 2-3 0,9 0 0 16,-4-2 4-16,-5 2-5 0,0 0-6 0,10 0 4 16,-10 0-21-16,3-2-13 0,-3 2-22 15,0 0-18-15,0 0-30 0,13-1-59 0,-8-1-181 16,-1-2 148-16</inkml:trace>
  <inkml:trace contextRef="#ctx0" brushRef="#br0" timeOffset="12708.57">14456 7215 904 0,'-8'0'-21'15,"8"0"1"-15,-7 2 13 0,7-2-3 0,-8 2 6 16,8-2 7-16,0 0 10 0,-4 0 8 15,4 0 10-15,0 0 1 0,-8 2-5 0,8-2-6 16,0 0 5-16,0 0-5 0,0 0 6 16,0 0-5-16,-5 2-3 0,5-2-5 0,0 0 3 15,0 0-1-15,0 0 7 0,17 2 3 16,-9-2-2-16,4 0 2 0,-2 0 1 0,5 0-5 16,2-2 5-16,-1 2-3 0,8-2-6 15,1 2-5-15,3-2 6 0,2 2-3 16,6 0 2-16,8-4-1 0,0 3-5 0,4-2 2 15,-4 3-3-15,4 0-4 0,-4 0 1 16,5 0 0-16,-3 0-1 0,4 0-2 0,1 0-1 16,-1 3 4-16,5-3-8 0,1 1 8 15,1 1 3-15,17 2 2 0,-5 0-2 0,2-1 0 16,3 2-2-16,1-1-1 0,0 2 0 16,5 2 1-16,-1-2 1 0,-4-1 3 0,2 2-9 15,-1-1 2-15,0 3-2 0,-1-2 3 16,2 2-3-16,-5-2 3 0,2 2-4 0,-3-2 3 15,3 0 2-15,-5-4 0 0,-1 6-6 16,4-5-4-16,-2 3 3 0,-1-3 1 0,-6 3 3 16,-6-4-7-16,-3 3 6 0,-1-3-4 15,-3 1 6-15,0-2-5 0,0 3 0 16,-3-1-1-16,-12-3 0 0,-1 1-3 16,8 0 2-16,-6-2 6 0,-9 2-2 0,-4-2-2 15,0 0-1-15,3 2 2 0,-6-2 0 16,-3 0 0-16,-1 0-1 0,1 1 2 0,-4-2 4 15,-3 2-6-15,5-1 3 0,-4-1 1 0,0 1 2 16,-1 0-1-16,-2-2-3 0,3 2 1 16,-3-2 0-16,-2 2-2 0,8-2-5 0,-7 2-13 15,-1-2-14-15,6 2-24 0,-2-1-20 16,-2-1-27-16,2-2-32 0,1 1-94 0,-3 3-162 16,0-4 100-16</inkml:trace>
  <inkml:trace contextRef="#ctx0" brushRef="#br0" timeOffset="51358.74">5806 8325 1178 0,'0'0'-33'15,"-5"7"1"-15,5-7 11 0,-2 1 10 0,2-1-2 16,0 0 12-16,0 0 6 0,0 0 4 16,7 6 14-16,-7-6 5 0,7 0 5 0,-7 0-3 15,11 0-3-15,-11 0 7 0,15 0-10 16,-9-2 3-16,5 0-2 0,-1 2-3 0,2 0-1 15,1 0 4-15,2 0-4 0,2 0-2 16,4 0 0-16,2 2-3 0,0-4-1 0,2 2-5 16,0 0 5-16,7 2-3 0,1-2 3 15,14 2 1-15,-1-4-11 0,-8 2 9 16,5 0-6-16,-3 0 7 0,5 0-6 0,-8-2-2 16,0 4 3-16,-7-2 2 0,4 0-10 15,-1 0 7-15,4-2-4 0,-6 2 0 0,3 0 2 16,-3 0 0-16,3-2-1 0,-1 4 1 15,1-2-3-15,12 0 0 0,0 0 1 0,0 2 3 16,-4 0 0-16,7 0 1 0,-7 0 2 16,1 0-3-16,2-1-1 0,0 2 0 0,2 0 1 15,0-1 1-15,-4 0-4 0,1 0 1 16,3 1 2-16,-6 1-4 0,3-2-1 0,-6 0 4 16,-2-2-3-16,8 2 2 0,-7-2-2 15,-3 2 0-15,12-2 3 0,-10 2 0 16,-5-2-4-16,1 0 2 0,3 0-2 15,-3 0 5-15,4 0-3 0,-5 0 0 0,5 0-3 16,-2-2 0-16,12 4 2 0,-8-4 4 0,5 0-4 16,0 0 3-16,3-2 2 0,-10 4-5 15,-3-1 0-15,11-2 0 0,-6 3-1 0,8 0 2 16,-8-2-2-16,-3 2 0 0,-1 0 0 16,-1 0-1-16,14 0 1 0,-9 0-2 0,-4 0 5 15,-1 0-2-15,1-1-1 0,-1 1 2 16,1 0-3-16,-3 0-2 0,4-2 2 0,-3 0-4 15,2 0 2-15,-3 2 6 0,1 0 0 16,1-1-5-16,-3-1 4 0,4 2 0 0,-3-3 2 16,0 3 0-16,2 0 4 15,10 3-6-15,-6-3 1 0,-7 2 2 0,2-2-2 16,0 0-1-16,-2 1 0 0,2-1-2 16,1 4 5-16,-1-4-1 0,1 0 1 0,-1 0-5 15,2 2 2-15,-3-4 1 0,5 2-2 16,-3 0 0-16,3 2-4 0,6-4 4 0,7 2-3 15,-14 0 3-15,-2 0-2 0,-1 0-2 0,3 0 4 16,-5 0-3-16,6 0 0 0,-7 2 3 16,3-1-7-16,0-1 3 0,-4 0 1 0,4 0-4 15,0 0 6-15,-1 0-2 16,-4 0 0-16,5 2 2 0,-3-2-2 0,2-2 2 16,-1 4 1-16,-1-4 1 0,3 1-2 15,-3 1 1-15,0-2-1 0,1 0 0 0,-3 2 3 16,5-2 5-16,-3 1-3 0,-2-1 5 15,3-1-3-15,-5 2-1 0,4-1 1 0,-6 2-2 16,1-2 0-16,-1 2 5 0,0-2-6 16,2 0 2-16,-2 2-2 0,0-2 4 0,0 0 2 15,7 1 0-15,-3-1 1 0,5 2-2 16,-4-3 0-16,0 3-4 0,-1-2 4 0,-2 1-3 16,5 1 3-16,-3-2-7 0,3 2 2 0,-1-2-4 15,2 0 2-15,-4 0 1 16,1 0-1-16,1 2-1 0,-1-2 0 0,1 0 0 15,-4 4-4-15,-2-2-3 0,2 0 6 16,1-2-2-16,-3 2 0 0,0 0 0 0,0 0 3 16,2 0-4-16,-1 0-2 0,-2 0 1 15,3 0 5-15,-2 0-3 0,-1-1 1 0,1 1-3 16,-1 0 0-16,2 0 3 0,-5 0-5 16,3 0 7-16,2 0-6 0,-8 0 0 0,8 0-2 15,-6-2 1-15,6 2 0 0,-3 0 1 16,1-2 2-16,2 2 0 0,-3 0-3 0,2-2 2 15,2 2 0-15,-4 0-2 0,2 0 2 16,0 0 1-16,1 0-1 0,-1 0 0 16,-1 2 0-16,3-4 0 0,0 2 2 0,5 2-1 15,-3 0-1-15,5 0-1 0,-2-1 2 16,-3 1 0-16,-4 0 0 0,0 0 0 0,0 0-1 16,3 0-2-16,-6-2 0 0,3 2 2 15,0 0 0-15,4-1 2 0,0 1-1 0,1 3-2 16,-3-4 3-16,-3 1 0 0,-2-2-2 15,5 4 1-15,-3-2 1 0,0 0 2 0,1 0-5 16,5-1 1-16,-2 4 0 16,-3-4-2-16,-3 3 3 0,3-2 3 0,-2-1-4 0,0 1-1 15,1 1 3-15,-5-2 0 0,1 1-3 16,1 0 0-16,0 0 1 0,-2 0 3 16,3 0-2-16,-3 0 1 0,3 1 0 0,-3-3-5 15,-4 2 4-15,4 1 0 0,3-1 0 16,-4-2 3-16,3 3-3 0,-2-1-1 0,1-2 2 15,-1 2 1-15,5-2 0 0,-8 1-2 16,3 2 0-16,-2-3 3 0,4 2-5 0,-4-2 1 16,1 1 2-16,-4-1-2 0,3 2 2 15,0-2-2-15,-3 0 0 0,-1 2-2 0,2-2 6 16,-5 0-3-16,0 2 2 0,1-4-2 16,-3 4 1-16,-6-2-2 0,10 0 1 0,-10 0-1 15,13 0 3-15,-13 0-2 16,7 0-2-16,-7 0 4 0,8 0-3 0,-8 0 4 15,0 0-3-15,9 0-1 0,-9 0 1 16,0 0 1-16,3 2-1 0,-3-2 0 0,0 0 0 16,0 0-2-16,0 0 3 0,12 0-1 0,-12 0 1 15,0 0-1-15,0 0-3 0,0 0 2 16,0 0-1-16,0 0 4 0,0 0-4 0,5 0 3 16,-5 0-4-16,0 0 4 0,0 0-1 15,0 0-2-15,3 4 2 0,-3-4 0 0,0 0-2 16,0 0 0-16,0 0 3 15,0 0-1-15,0 0 0 0,0 0 4 0,12-4-4 16,-12 4 0-16,7 0 3 0,-7 0-2 16,0 0 3-16,12-2 0 0,-8 2-3 0,-4 0-3 15,11-2-1-15,-3 2 3 0,2-2 2 16,1 0-1-16,1 2-3 0,3 0 4 0,0-1-3 16,4-1 1-16,-2 2-1 0,1-3 0 15,2 3 1-15,-2-1-1 0,6-1 1 0,-6 0 0 16,5 2-1-16,-4-1 3 0,2 1-2 15,3 0 0-15,-6-2 1 0,4 2 1 0,-6 0-3 16,3 0-1-16,1-2 1 0,4 2 1 0,-3 0 1 16,4 2-1-16,0-2 2 0,-1 0-1 15,1-2-1-15,2 2 1 0,-2 0-1 16,0 0 4-16,0 0-4 0,0 0 0 16,-2-3 2-16,5 3-1 0,-5-2-3 0,3 2 1 15,-6 0 1-15,4-1 1 0,-4-1 2 16,1 0-1-16,1 2-1 0,-5-2-2 0,-1 0 0 15,1 2 0-15,3-2 1 0,-3 0 0 16,5 2 1-16,-4-2-2 0,4 4-2 0,-4-2 2 16,6-2-4-16,-1 2 3 0,-5 0 1 15,6 0 1-15,-8-1 0 0,8 2 0 0,-8-1 2 16,-2 0-3-16,3 0 1 0,-2 0 0 16,-4 0-1-16,1 0 1 0,-2 0 0 0,2 2-3 15,-7-2 1-15,5 0-3 0,-5 0 3 0,3 0-1 16,-8 0-2-16,12 0-2 15,-12 0 2-15,8 0 0 0,-8 0-2 0,8 0-1 16,-8 0-1-16,0 0-1 0,9 0-3 16,-9 0 2-16,0 0 1 0,5 2 3 0,-5-2-2 15,0 0 0-15,0 0-1 0,0 0-5 16,0 0-7-16,0 0-6 0,12-2-14 0,-12 2-16 16,0 0-12-16,0 0-31 0,0 0-20 15,1-3-43-15,-1 3-95 0,2-5-209 16,-2 5 25-16</inkml:trace>
  <inkml:trace contextRef="#ctx0" brushRef="#br0" timeOffset="56008.15">9900 9233 1171 0,'-11'0'-42'0,"11"0"15"0,-5 0 11 16,5 0 12-16,-9 1 6 0,9-1-10 0,0 0 22 16,-6 2 6-16,6-2 14 0,0 0-1 15,0 0 14-15,0 0 2 0,0 0 2 16,0 0 4-16,-10-2 3 0,10 2-1 0,0 0 0 16,0 0-1-16,0 0-1 0,0 0 0 15,0 0 1-15,0 0 0 0,0 0-4 0,0 0-6 16,30-1 2-16,-19 1-7 0,6-2-4 15,0 0 0-15,6 0-3 0,4 0-1 0,2 0-1 16,5 0 0-16,-3 2-7 0,17-1-1 16,-3-1-2-16,4-1-2 0,-4 2 1 0,5-1-3 15,3 2-3-15,-4-2 2 0,1 1-3 16,2 1-1-16,-2 0-1 0,5 0-3 0,-3 1 0 16,1-1 0-16,1 0-2 0,-1 2 2 15,1-2-3-15,-1 2 1 0,4-1-3 16,-3 2-1-16,3-1 6 0,0-2-5 0,-1 1 0 15,1 1-1-15,0-2 1 0,0 0 0 16,10-2 0-16,-13 1 0 0,5 1-4 0,-5-2 2 16,6 2 1-16,-7 0-2 0,2-3-1 15,0 3 5-15,-1 0-6 0,-4 0 2 0,4 3 0 16,-4-3 2-16,-2 0-3 0,2 3 3 16,-1-4-1-16,-4 2-2 0,2-1 4 0,-2 0-1 15,-2 4-2-15,-6-4 1 0,6 2 4 16,-6-2-3-16,-5 2-1 0,2 0 3 0,-3-2-3 15,9 3 6-15,-3-1-4 16,-7 1 0-16,2-1 3 0,0-1-4 0,-4 1 3 0,0 0 0 16,1 1-4-16,-2 0 1 0,-1-1 1 15,-4-1-1-15,0 1 0 0,-4 0 0 16,-3 0 2-16,2-2 1 0,-4 0-4 0,-3 0 1 16,2 2 1-16,-3-2 0 0,-1 0-5 15,3 0-3-15,-4 2-16 0,-2-2-15 0,-5 0-26 16,12 0-27-16,-12 0-39 0,8-2-52 15,-2 2-98-15,-6 0-355 0,13-4-129 0</inkml:trace>
  <inkml:trace contextRef="#ctx0" brushRef="#br0" timeOffset="58160.96">21095 9269 1597 0,'-4'-4'-88'16,"4"4"25"-16,0-2 4 0,0 2 13 0,-2-6 15 16,2 6 19-16,0 0-3 0,4-5 6 15,-4 5 8-15,4-4 9 0,2 2 8 0,-1-2-9 16,-2 3 4-16,7-4-3 0,-5 3 0 16,5 1 3-16,3-1-6 0,2 0 2 15,2 2-1-15,6 0 0 0,2 0-5 16,9 0 9-16,11 2-2 0,4 0-5 0,4 1 0 15,-3 2-12-15,2 0-17 0,1-2-11 16,-1 3-28-16,-1-4-32 0,-1 2-42 0,-4-2-208 16,1 2 140-16</inkml:trace>
  <inkml:trace contextRef="#ctx0" brushRef="#br0" timeOffset="60455.34">10013 9954 888 0,'0'0'-25'0,"6"2"9"16,-6-2-1-16,0 0 10 0,0 0-9 0,14-4 4 15,-14 4 2-15,10 0 8 0,-4 0 9 16,4 0 5-16,-3 0 15 0,1 0-7 0,3-1 3 16,-1 1-1-16,1 0 1 0,1 0 1 15,1-2-6-15,4 2 0 0,0-2 2 0,-1 2-8 16,1 0 4-16,6 2-1 0,-2-4-6 15,2 2 1-15,2 0 3 0,5 0-1 0,2 2-4 16,-2-2 7-16,2 2-12 0,14-2 5 16,1 1-10-16,-10-1 6 0,12 0-1 0,-6 0 2 15,-3 0-6-15,9 2 7 0,-5-2 1 16,0 0-5-16,3 2 0 0,-12 0 2 16,-2-2-5-16,11 2 10 0,1 3-4 0,-12-5 1 15,1 0-4-15,-3 2 1 0,1-4-2 16,2 1 5-16,-3 1-5 0,3 0 0 0,-5-2 5 15,4 2 2-15,0 0-5 0,-1 0 4 16,0 2-1-16,1-4 2 0,1 4-3 0,-1-2-1 16,2-2 3-16,8 4-7 0,-4-1 3 15,-6-2 7-15,1 1-4 0,-4 0-4 0,7 0 2 16,6 1 1-16,-5-1-5 0,-6-1 2 16,12-1 5-16,-9 2-5 0,0 0 0 0,6-4 4 15,3 4-4-15,-6 2 5 0,6-6-3 16,0 4-3-16,-6-2 2 0,-5 2 1 15,3 0-4-15,8 0 3 0,-6 0-2 0,-7 0 0 16,1 0 0-16,0 0 3 0,-1 2 4 16,1-2-9-16,-2-2 4 0,0 4-1 0,2 0 1 15,0-2-5-15,-4 2 4 0,2-4 2 16,4 4-6-16,-3-2 1 0,1-4 4 0,-1 4 2 16,0 0 1-16,11-4-9 0,-6 3 7 15,-4 1-7-15,2-2 6 0,-6 2-2 0,6 0-2 16,-3 0 1-16,1 2-1 0,0-2 5 15,-1 0-4-15,-2 0 0 0,3 0 2 16,-1 0 0-16,-2-2 0 0,6 4-4 0,-5-2 6 16,0 0 1-16,4-2-6 0,-5 0 5 15,5 2-3-15,-1 0 3 0,-1 0 0 0,2 0-5 16,-3 0-1-16,3 0 3 0,-3-2 3 16,3 4-2-16,-4-4 0 0,2 2 2 0,2 0 1 15,-3 0-2-15,3 0-8 0,-3 0 10 16,1 0 0-16,2 0-6 0,-3-2 2 0,1 2-2 15,-1 2 1-15,0-4 0 0,4 2-2 16,-5-2-1-16,2 2 5 0,0 0-6 16,-1 0 5-16,3 2 2 0,-3-2-2 0,1 0-2 15,0 0 0-15,-2 0 6 0,2 0-5 16,0 0-1-16,-1-2 2 0,1 4-2 0,-1-2 2 16,0 2-4-16,4-2 5 0,-2 0-2 15,13-2-3-15,-8 2 8 0,-5 0-4 0,1 0-2 16,-1 0-3-16,9 2 7 0,-6-2-7 15,-2 2 5-15,-2-2-1 0,-4 2 2 0,6-2 1 16,-4 0-1-16,-2 2-2 0,2-1 1 16,0 1 0-16,-1-2-1 0,1 2-5 0,-3-2 4 15,2 4-1-15,-2-2 4 0,-2-2-4 16,1 0 5-16,-1 0-3 0,5 3 4 0,-4-3-3 16,1 2 1-16,1 2-3 0,-1-4 5 15,-2 2-3-15,2 0-5 0,1 0 6 0,-3 0-3 16,1 0 6-16,-3-2-4 0,4 4 4 15,-2-3-9-15,-2-1 1 0,0 3 8 16,1-1-5-16,-4-1 2 0,3 1-3 0,-4 0 2 16,4 0 0-16,-6-2-2 0,4 1 1 15,-2-1 3-15,-2 2-6 0,0-2 3 0,-1 0-1 16,-1-2 0-16,0 7 1 0,-1-5-2 16,-1 2 2-16,-1-2 0 0,1 0 4 0,0 3-8 15,-3-3 0-15,-1 0 8 0,-3 0-6 16,3 0 0-16,-9 0 3 0,12 0 4 15,-8 2-4-15,-4-2-2 0,11 0 2 16,-11 0 0-16,6 0-1 0,-6 0 4 0,9 2-4 16,-9-2-2-16,0 0 6 0,6-2-9 0,-6 2-13 15,0 0-8-15,6 2-18 0,-6-2-19 16,0 0-21-16,0 0-40 0,0 0-237 0,0 0 127 16</inkml:trace>
  <inkml:trace contextRef="#ctx0" brushRef="#br0" timeOffset="63263.17">11796 10757 928 0,'0'0'-48'0,"0"0"13"0,0 0 1 16,0 0-2-16,0 0 10 0,5-1-3 15,-5 1 5-15,0 0 8 0,0 0 9 0,0 0 3 16,0 0 4-16,7-2 5 0,-7 2 1 16,0 0-2-16,0 0 7 0,8 3 2 0,-8-3 5 15,8 2 1-15,-8-2-1 0,12 0 2 0,-4 0 1 16,0 2 3-16,3-2-1 15,1 2-1-15,-1 0 3 0,4-2 0 0,0 2 2 16,0 0 1-16,2-2-2 0,6 0-1 16,-1 0-10-16,1 0 13 0,-1 0-4 0,3 0-1 15,2 0-9-15,0 2 1 0,-2-2 4 16,0-2-2-16,2 4-2 0,3-2-7 0,-2-2 5 16,7 2 4-16,-5 0-2 0,5 0-5 15,-2 2 0-15,11-4 0 0,3 4-1 0,-10-2 1 16,-4 0-1-16,12 1-3 0,1 2 2 0,0-6-3 15,-2 6 6-15,1-2-9 0,0 1 1 16,3-2 0-16,-1 6 1 0,3-6 0 16,0 0-1-16,1 0 4 0,-1 1 2 15,0-1-3-15,3 0 2 0,-1-1-7 0,1 2 4 16,1 1 3-16,1 1-2 0,0-3-1 16,2 1 1-16,0 1-1 0,-3 0 4 0,0 0-3 15,0 0-3-15,-1 0 4 0,1-2 2 16,1 2-4-16,0 0 6 0,2-1 2 0,-3 2-4 15,1-1 2-15,0-1-2 0,-3 3 4 16,0-1-3-16,-1-1-5 0,3 1 4 0,-1-6 4 16,1 3-4-16,-1 0-2 0,6 0-2 0,-7 3-2 15,4-3 4-15,-1 0-2 0,-1 2 1 16,-1-1-4-16,1 1-5 0,-1-2 5 16,-1 2-3-16,3 2 3 0,-3-2 3 15,0 0-6-15,0-1 3 0,-2 1-3 0,-2 3 7 16,1-5-1-16,-4 5-2 0,-7-5 0 15,4 3-1-15,0 3-2 0,-5-4 1 0,-11 0 2 16,1 0 1-16,1 0-3 0,-3 0 2 16,-1 0 0-16,-4-2-1 0,2 1 3 0,-2-1 1 15,0 0-2-15,-5 0 3 0,0 0-1 0,0 2-2 16,-5-4 3-16,3 4-2 0,-4-4 1 16,-1 2-2-16,2 0-3 0,-3 0 3 0,-7 0-1 15,10 2-2-15,-3-4-10 0,-7 2-15 16,8 5-15-16,-8-5-29 0,8-3-30 15,-8 3-38-15,0 0-96 0,9 0-146 16,-9 0 111-16</inkml:trace>
  <inkml:trace contextRef="#ctx0" brushRef="#br0" timeOffset="64620.36">18153 10772 932 0,'0'0'-50'0,"0"0"16"16,0 0 10-16,0 0 6 0,0 0 7 16,0 0 4-16,0 0 0 0,0 0 6 0,0 0 7 15,0 0 10-15,0 0 1 0,0 0 4 16,0 0 2-16,0 0 1 0,0 0 0 15,0 0 3-15,0 0-7 0,0 0 4 16,0 0 7-16,0 0-1 0,0 0-3 0,0 0-1 16,25 0 2-16,-20 0-2 0,-5 0-4 0,13 0 0 15,-6 0 1-15,1-1 1 0,3 1-9 16,-3 0 0-16,2 0 1 0,1-2-1 0,1 2 1 16,1-2 8-16,4 0-4 0,2 0 4 15,-4-2-7-15,1 2-3 0,1 1 4 0,6-1-1 16,1-1 3-16,-4 2 4 15,5-3 0-15,5 0 1 0,-1-2-3 0,-1 5 5 16,3-3-8-16,-2 2 2 0,1-2-1 16,2 1 5-16,10-2-6 0,-7 2 3 0,7-1-3 15,-6 4-1-15,-2-2-3 0,9 2-2 16,-5-2-3-16,8 2 3 0,-8 0-4 0,9 2 3 16,-5-2-4-16,1 4 5 0,-1 0-6 0,-4-4 0 15,4 1-3-15,-6-1-2 0,-5 3 3 16,3-1-2-16,-3 0 3 0,3-2-2 0,-1 0-2 15,1 1 0-15,-1-1-2 0,4 0 0 16,-4 0 1-16,13 0 0 0,-2-1 1 0,-7 2-2 16,-3-1-2-16,-2 0 0 0,-3 0-4 15,5 0 1-15,-4 0-6 0,-5 0 1 16,4-1-1-16,-4-1-5 0,-2 2-9 16,0 0 2-16,1-2-14 0,-4 2-12 0,-3-3-9 15,-1 3-12-15,-1 0-11 0,0 0-20 0,-5 0-23 16,4 0-46-16,-2 0-203 0,-1-1 115 15</inkml:trace>
  <inkml:trace contextRef="#ctx0" brushRef="#br0" timeOffset="67000.34">8534 11532 916 0,'0'0'-56'0,"0"0"7"0,0 0 10 16,0 4 5-16,0-4 10 0,0 0 4 0,0 0 6 16,0 0 1-16,6 0 7 0,-6 0 7 15,0 0 0-15,0 0 5 0,10 0 5 0,-10 0-1 16,7 1 3-16,-3-1 1 0,-4 0 15 16,8 3-13-16,-8-3 6 0,11 0 2 0,-2 0-1 15,-3 2 2-15,1-4-3 0,5 4 6 16,-4-4-1-16,2 4-8 0,3-2-2 0,-1 0-2 15,3 0 0-15,0-2 3 0,2 2-6 0,3-3 4 16,4 2 5-16,-6-1-11 16,6 0 2-16,-1 0 4 0,0 2-9 0,-3-2 2 15,4 0 1-15,-3 0-4 0,2 0 3 16,-2 1 2-16,0 1-4 0,3-2-3 0,-4 0 3 16,1 0-8-16,0 0 7 0,2 2 0 15,-6 0-11-15,6-2 5 0,0 1 3 0,-4 1-6 16,6-2 5-16,2-3 1 0,-4 3-7 15,5 1 9-15,-5-1 0 0,0 0-4 0,0 2 3 16,7-2 7-16,-3 0-18 16,-2 2 10-16,0 0 1 0,-2-2-4 0,3 2-1 0,-3-2 3 15,0 2-1-15,-1 0 1 16,3-1-2-16,-3 1 4 0,-1 0-1 0,3 0-1 16,-9 0-6-16,5 0 3 0,-3 0-3 15,3-2 5-15,3 2 5 0,-1 0 0 0,-2 0-7 16,2 0 1-16,-2 0 3 0,3-3-1 0,5 3-7 15,1 0 6-15,1-1 4 0,2-1 2 16,-4 0-9-16,4 2 4 0,-2 0-1 0,0-1 5 16,-2 1-11-16,-1 0 8 0,-2 1 2 15,1-2-4-15,-5 1-5 0,2 0 6 0,-4 0-4 16,-1 0 10-16,-1 0-11 0,0 0 0 16,0 1-4-16,-1-1 4 0,-1 0 3 0,0 0 0 15,2 0-1-15,-2 0 2 16,-3 0-4-16,3 0 5 0,0 0-5 0,-5 0 7 15,0 0-6-15,1 0 2 0,0 0-1 16,-3 0 4-16,-2 0-8 0,1 0 10 0,-1 2 6 16,-6-2-10-16,11 0 4 0,-11 0-4 15,8 2 6-15,-8-2-1 0,0 0-4 0,8-2-2 16,-8 2 6-16,0 0-11 0,9 0-1 16,-9 0 8-16,0 0-5 0,5-2 0 0,-5 2-2 15,0 0 5-15,10 2 0 0,-10-2-5 16,0 0-1-16,0 0-5 0,0 0-6 0,5 0 4 15,2 2-5-15,-7-2 2 0,8 0 2 16,-1 1-7-16,-1-1 13 0,4 3-5 0,1-3-7 16,-1 0 8-16,1 0 1 0,4 2 2 15,2-2 3-15,-3 0 6 0,1 1-4 16,-2-1-14-16,-1 0 11 0,1-1-5 0,-3 2 10 16,-2-1-6-16,1 0 9 0,-9 0 3 15,10 0-5-15,-4 0-9 0,-6 0-16 0,0 0-14 16,9 2-17-16,-9-2-31 0,0 0-180 15,0 0 214-15</inkml:trace>
  <inkml:trace contextRef="#ctx0" brushRef="#br0" timeOffset="68100.83">14127 11537 705 0,'0'0'5'0,"-8"3"11"0,8-3-6 15,-9 2 2-15,9-2-8 0,0 0 6 0,0 0 3 16,-6-2 4-16,6 2 8 0,0 0-2 16,0 0 16-16,0 0 0 0,0 0-7 0,23-6 8 15,-11 4-7-15,3 0 5 0,2 0 5 16,4 0-3-16,6 0-2 0,-4 0-5 0,7 1-1 15,4-1 0-15,-4 2 0 0,7-2-6 16,6 0 3-16,-1 0-3 0,7 0-3 16,-5 1 2-16,7-3-13 0,-6 4 8 15,3-3 0-15,3 1-11 0,-3 1 3 0,2-1-4 16,2 2-2-16,-2 0 0 0,-5 0 10 16,7 2-8-16,-7-2-2 0,3 1-2 0,-1-1-2 15,-7 0 3-15,6 0 1 0,-13 2-4 0,1-2 5 16,-5 3-5-16,0-1-2 0,-1 0 4 15,-5-1-2-15,0-1-2 0,-4 0-3 0,2 2 1 16,-5-2 5-16,-3 2-7 0,0-2 6 16,0 0-2-16,-5 0 1 0,2 2-2 0,-1-2 3 15,-5 0 5-15,-4 0-7 16,12 0-3-16,-3 0-12 0,-5 2-16 0,-4-2-27 16,0 0-25-16,12 0-18 0,-12 0-28 15,9 0-71-15,-9 0-134 0,6 0 150 0</inkml:trace>
  <inkml:trace contextRef="#ctx0" brushRef="#br0" timeOffset="70706.17">7919 12320 870 0,'2'-4'-31'15,"-2"0"13"-15,0 4 9 0,0-7 10 16,0 3 10-16,2-1 9 0,-2 5 1 0,0-9 7 16,0 6 12-16,0 3-1 0,2-6 7 15,-2 2-5-15,0 4 0 0,0 0-2 0,2-8-6 16,-2 8 9-16,2-1 0 0,-2 1 2 15,5-5 2-15,-5 5 9 0,6-2-1 0,4-1 6 16,1 1-3-16,3 1 2 16,5-1 2-16,4 2-8 0,11-2 1 0,12 0-5 0,5-2-1 15,1 2-3-15,1 1-3 16,2 1 1-16,-3-2-3 0,3 4-5 0,-1-1-3 16,-6 3-4-16,2 0-2 0,0-2-4 0,-5 3 3 15,1-2-2-15,-10-1-4 0,-4 1-1 16,-2-1-4-16,2-2 0 0,0 1-3 0,-3 1-1 15,2 1 1-15,1-3-1 0,-1 0-3 16,1 0 1-16,0 0 0 0,-1 0-1 0,-2-3-2 16,1 3-4-16,-1 0-14 0,0-2-17 15,-5 2-19-15,-4 0-27 0,3 2-23 0,-8 1-41 16,0-3-43-16,4 3-77 0,-1 1-267 16,-5 0-32-16</inkml:trace>
  <inkml:trace contextRef="#ctx0" brushRef="#br0" timeOffset="72639.39">15138 12452 1350 0,'-10'0'-37'0,"10"0"8"0,0 0 5 15,-8 0 15-15,8 0 8 0,0 0-4 16,-9 0 4-16,9 0 6 0,0 0 12 0,0 0 9 16,0 0-6-16,0 0 10 0,17-9 1 15,-9 7-2-15,6 0 6 0,-4 0-6 0,5-2-1 16,1 2 2-16,1 1-6 0,4-4 7 0,-2 2-5 16,3-1 0-16,6 2-1 0,-7 1 0 15,9-3 0-15,-2 2 1 0,4 0-5 0,2 0-1 16,-3 0 3-16,14-2-4 0,0 2 4 15,-3-4 2-15,7 1 5 0,-1 1 0 16,4 2 4-16,11-3 0 0,-6 1 7 16,8 0 0-16,4 0 3 0,3 3 0 0,-2-1-1 0,-15 2-6 15,19 0-3-15,-15 0-1 16,12 2-5-16,1-1-1 0,-1 1 0 0,-4 2-3 16,-10-4-3-16,8 6-2 0,-11-3 0 15,3-1-4-15,-2 2-1 0,2-2-3 0,8 3-1 16,-13-3 2-16,3 2-2 0,0 0 0 0,-3 2-1 15,0-2-4-15,1 3 3 0,-3-3-6 16,0 1-2-16,1 1-1 0,-5 2 2 0,4-3-3 16,-3 3-4-16,-3-1-2 0,1-1-2 15,2-2-5-15,-7 2 1 0,0-1-9 0,2-1-4 16,-11 0-5-16,1-2-3 16,-3 1-5-16,-1 2-10 0,-1-2-2 0,1-1-5 15,0-2-9-15,-1 4-4 0,-2-2-13 16,1 0-7-16,-7-2-12 0,3 0-17 0,-5 1-19 15,0-1-55-15,1 2-265 0,-6-2 33 16</inkml:trace>
  <inkml:trace contextRef="#ctx0" brushRef="#br0" timeOffset="110845">1192 10215 1213 0,'0'0'-22'0,"0"0"8"16,0 0 12-16,0 0 4 0,0 0 7 15,0 0 10-15,-4-2 12 0,4 2 5 0,0 0 1 16,0 0 0-16,0 0-6 0,-4-3 4 16,4 3-1-16,0 0 6 0,0 0-6 15,4-8 5-15,-4 8 0 0,4-5-2 0,-2 2 3 16,-2 3 5-16,3-3 2 0,1-1-1 16,-4 4 2-16,1-4 0 0,4 2 1 15,-5 2 1-15,4-5 0 0,-4 5 2 0,4-4-1 16,-2 2-2-16,-2 2-4 0,5-4-2 15,-5 4 1-15,0 0-6 0,5-3-2 0,-5 3 2 16,0 0-4-16,3-5-1 0,-3 5-2 16,0 0-2-16,0 0-2 0,2-1-7 0,-2 1 2 15,0 0 0-15,0 0 4 0,0 0-9 16,0 0 2-16,0 0-3 0,0 0-2 0,0 0-3 16,0 0-3-16,0 0 0 0,0 0 7 15,0 0-7-15,0 0 1 0,9-2 3 0,-9 2-1 16,6-2 2-16,-2 0-1 0,4-2-4 15,3 2 2-15,1-1-2 0,5-1 1 16,3-2-2-16,2-3 1 0,3 1 2 0,11-4-7 16,2 2 10-16,2-2-8 0,-2 0-6 15,2-1-4-15,0-3-21 0,-3 3-20 0,-2-1-30 16,2-1-27-16,-9 6-44 0,4-5-42 16,-4 4-26-16,-6 7-85 0,-5-1-327 0,-2 0-126 15</inkml:trace>
  <inkml:trace contextRef="#ctx0" brushRef="#br0" timeOffset="111220.02">1757 10054 1601 0,'-8'5'-54'15,"-1"-2"22"-15,4 1 17 0,2-2 2 0,-2-1-2 16,1 4 10-16,4-5 0 0,-4 5 7 16,2-1 15-16,0 0 4 0,0 2 4 0,-1-1 8 15,3 2-1-15,0 3 0 0,-1-1 1 16,2 3-3-16,-1 1 6 0,0 2-9 0,3 2 2 15,-1 1-1-15,0-2-2 0,0 3-2 16,1 0 6-16,-2 2-1 0,-1-1 2 0,0 0 5 16,-4 1 0-16,0-3-1 0,-1 7 4 15,-3-4 1-15,0-1-4 0,-3-1 3 0,-2-1-3 16,-5 7 1-16,1-7 9 0,0-2-8 16,1-2 4-16,-1-3-3 0,2 0 2 15,3-5 7-15,1 2 0 0,0-5 2 0,5 1 1 16,-1 0 1-16,2-4-2 0,5 0-10 15,0 0 2-15,-7-6-2 0,7 6-13 0,9-12-2 16,-1 5-2-16,5-2-3 0,8 0 0 16,-3-3-7-16,12-3-1 0,-3 6-4 0,6-5-9 15,-1 3-18-15,1-1-14 0,4-3-21 16,-2 5-21-16,3-1-33 0,-1-1-36 0,0 1-41 16,-4 0-43-16,3-1-94 15,-11 5-320-15,0-1-139 0</inkml:trace>
  <inkml:trace contextRef="#ctx0" brushRef="#br0" timeOffset="111628.1">2084 10121 1715 0,'-6'-6'-51'16,"6"6"21"-16,0 0 15 0,-4-2 8 15,4 2 6-15,0 0-4 0,0 0 6 0,0 0-1 16,0 0 8-16,-8 8 16 0,8-5 15 15,2 3-1-15,0 4-1 0,-1 1 9 0,4 2 5 16,-3 1-5-16,4 2-5 0,1 0 1 16,-2-2-2-16,0 4-1 0,-1-5 0 15,1 0-1-15,-4 1 2 0,4-4-4 0,-1 2-4 16,0-1 1-16,-2-3-3 0,0-1 9 16,3 0 19-16,-2-2 14 0,-3 0 10 0,5-1-6 15,-5-4-8-15,0 0-6 0,9-9-8 16,-6-2 0-16,4-5-12 0,3-5 2 0,5-6-6 15,0-2-5-15,-5 4-5 0,7-1-7 16,-2 3 4-16,-5 4 2 0,1 1-6 0,-3 2-5 16,1 3-8-16,-4 4-3 0,4-1-6 15,-3 5-6-15,1 5 1 0,-1 0 0 0,-2 3-2 16,4 3 0-16,1 6 0 16,-3-2-11-16,4 6-14 0,-1-1-21 0,-3 0-17 15,1 2-22-15,3 4-23 0,-2-2-42 16,1-1-39-16,2 2-72 0,-4-6-133 0,0 0-184 15,-1 0-87-15</inkml:trace>
  <inkml:trace contextRef="#ctx0" brushRef="#br0" timeOffset="111835.09">2489 9971 1564 0,'-4'-7'9'0,"3"3"33"0,1 0 13 16,-3 0 12-16,3 4 7 0,-2-5 9 15,2 5 5-15,0-4 3 0,0 4-4 0,0 0-9 16,0 0-5-16,5-7-6 0,-5 2-7 16,0 5-10-16,7-7-11 0,1 1-21 0,5-1-29 15,0 0-33-15,1-3-44 0,8-3-34 16,-4 2-36-16,4-3-53 0,7-1-118 0,-8 0-209 16,-1 4-42-16</inkml:trace>
  <inkml:trace contextRef="#ctx0" brushRef="#br0" timeOffset="112096.09">2611 9633 1391 0,'-7'0'-34'16,"7"0"30"-16,-8 0 24 0,8 0 4 0,-8 2 0 16,8-2 12-16,-7 5 8 0,3 0 0 15,0 1 5-15,0 1 7 0,-1 2 4 0,4 5 10 16,-3 2 7-16,1 2 1 0,-1 5-3 15,4 5-3-15,-4-2-5 0,0 11-7 0,2 2-3 16,-1 0-8-16,3-7 3 0,-2-1-12 16,4-3-1-16,1 1-6 0,1-3-6 0,1 2 0 15,-2-4-3-15,6 1 0 16,1-2-16-16,5 3-20 0,1-6-30 0,-1-6-39 0,7-1-54 16,-2-5-55-16,8 0-113 15,-1-3-318-15,2-3-120 0</inkml:trace>
  <inkml:trace contextRef="#ctx0" brushRef="#br0" timeOffset="115253.77">3256 9508 1539 0,'0'0'-76'0,"-3"-3"38"0,3 3 16 0,0 0 20 16,0 0 12-16,-2-3 13 0,2 3 10 15,0 0 8-15,0 0 2 0,0 0 6 0,0 0-3 16,0 0-2-16,0 0-1 0,0 0-2 15,0 0 2-15,0 0 0 0,0 0 1 0,0 0 6 16,19 8 3-16,-8-1 3 0,-1 0-1 16,2 2 0-16,6 2-6 0,0 5-3 0,1-3-3 15,6 6-3-15,0 2-4 0,0-3-2 16,2 3-3-16,-7 1-3 0,3-3-3 16,-2-1-2-16,-5-4-7 0,1-1-6 0,1-1-22 15,-1 3-24-15,-7-8-34 0,5 3-40 16,-7-4-39-16,0 3-47 0,1-8-82 15,-1 5-302-15,-4-4-79 0</inkml:trace>
  <inkml:trace contextRef="#ctx0" brushRef="#br0" timeOffset="115492.63">3610 9495 1516 0,'-2'-11'-55'15,"-2"3"35"-15,0 3 12 0,1 0 12 0,1 1 11 16,2 4 1-16,-3-4 11 0,3 4 2 15,-9 0 7-15,9 0 7 0,-15 10-1 0,4-4-1 16,1 6 0-16,-5 5 3 0,-4 8-4 16,-1 1-3-16,-1 1-4 0,-6 5-1 15,1-2-2-15,3 1-3 0,0 3-7 0,-7 1 2 16,5-6-2-16,5 3-2 0,-2-2 0 16,2-1-4-16,3-4-14 0,6-2-23 0,1-4-33 15,3-4-23-15,3-4-27 0,4-2-30 16,-1-1-58-16,2-2-312 0,3-2-12 0</inkml:trace>
  <inkml:trace contextRef="#ctx0" brushRef="#br0" timeOffset="116951.27">3868 9254 1277 0,'-4'-6'-46'0,"2"4"30"16,2 2 15-16,0 0-2 0,-6-4 25 15,6 4-4-15,0 0 3 0,-13 0 6 0,13 0 4 16,-9 4 4-16,3-2-5 0,2 2-3 16,-2-2 2-16,-1 3-5 0,2-1 5 0,-4 3-4 15,5-1-4-15,-3 1-8 16,3 3 4-16,0 0-1 0,0-1 3 0,4 1-10 16,2 3 2-16,-2 0 2 0,4 0 3 15,2 3-5-15,7 2 0 0,4 7-2 0,1 2 1 16,4-3 0-16,1 0 1 0,-1 1 0 15,0 4 6-15,-4-5 10 0,4 2-2 0,-5 1 3 16,-3-6 1-16,-5-3-2 0,1 1 4 16,-3 1 1-16,-4-2-2 0,-3-2-4 0,0 0-1 15,-2 2 0-15,1-2-2 0,-6 1 1 16,-3 0 8-16,-1-3 0 0,0-2-2 0,-4 0-2 16,3-4-4-16,-1-3 0 0,-2-1-3 15,2 0-2-15,1-3 0 0,-2-2-3 16,1-5-15-16,3 1-6 0,0-7-6 0,3-1-2 15,1-5-1-15,1-5 3 0,3-2-7 16,7-4 0-16,-1-8-1 0,7-2 1 0,-1-2 5 16,2 2 2-16,3 1-1 0,2 0 5 15,0 1-4-15,-1 3 4 0,4 1 2 0,0-1 6 16,-3 4 0-16,5 0-1 0,-9 3 3 16,2 7-2-16,-2 1-1 0,-2-1 0 0,-1 4 5 15,-4 3-5-15,1-1 4 0,-1 2 3 16,-2 4 3-16,-1-2 1 0,-1 0-6 0,-2 3 2 15,0-1-5-15,-2 1 1 16,-3 1 2-16,-1 1-3 0,-3 1 0 0,-1 0-2 0,2 2-2 16,-7 0-11-16,5 0-15 15,-5 2-25-15,5 0-11 0,-3 0-29 0,2-2-32 16,1 4-28-16,2-2-42 0,-1 2-316 16,6 0-16-16</inkml:trace>
  <inkml:trace contextRef="#ctx0" brushRef="#br0" timeOffset="117399.65">4422 9118 1397 0,'0'0'15'0,"2"-4"39"15,-2 4 12-15,0 0 9 0,0-6 2 0,0 6 0 16,0 0 5-16,0 0-1 0,0 0-3 15,0 0-10-15,0 0-9 0,0 0 1 0,0 0-5 16,-25 11-10-16,19-1-1 0,-6-1-6 16,-2 8-1-16,2 2-3 0,-7 9-3 0,2 1-2 15,3 1-4-15,1 2-3 0,0-1 5 16,5-5-8-16,2-4-2 0,3-2 0 0,-2 1-2 16,2-2 3-16,3 1-2 0,0-4 0 15,3 0-4-15,2-1-3 0,0 1 1 0,3-7 4 16,-4 0-3-16,4-1-2 15,4 0-4-15,-2-6 2 0,0-1-1 0,3-1 1 16,2-1 0-16,4-5 0 0,-3 0-3 16,1-5-1-16,5-2 2 0,-2-10 2 0,-5 2 2 15,3-6 3-15,-3-3 0 0,-2 0-2 16,-7 4 4-16,0 3 0 0,-1-2-4 0,-3 0 1 16,0 5-1-16,-2-1-5 0,0 2 0 15,-2-1 0-15,0 1-2 0,-3 4-6 0,-1-3-17 16,0 5-20-16,-5 0-32 0,-1-3-39 15,-1 5-37-15,1 2-51 0,-3 2-70 16,2 3-146-16,-1-1-150 0,-1 2-66 0</inkml:trace>
  <inkml:trace contextRef="#ctx0" brushRef="#br0" timeOffset="118772.53">2999 9508 1433 0,'0'0'-63'0,"0"0"33"16,0 0 11-16,3-3 16 0,-3 3 2 0,0 0 4 15,0 0 10-15,0 0-2 0,0 0 0 16,0 0 5-16,0 0-10 0,0 0 3 16,0 0 6-16,0 0-3 0,-9 13 0 0,7-7 3 15,-2 1 4-15,-1 3 3 0,1 1-7 16,-4 2 5-16,3 3 0 0,-3 0-2 0,4 2 1 15,-4 3 2-15,1 2-4 0,-1 2 5 16,3 0-3-16,2-1 4 0,-2-5-3 0,3 3 1 16,2-3-2-16,0 3-1 0,0-1-2 15,2-3 4-15,-2 3-8 0,3-4 7 0,2 0-2 16,-2 0-3-16,1-5 6 16,2-1-7-16,-2 0 2 0,6-4-2 0,-5 3 2 15,3-4 1-15,-1-3-2 0,-1-3-8 16,3 0 3-16,-1-1 1 0,2-3-5 0,-1-2 5 15,1-4-5-15,-2-1 2 0,4-4 0 16,-2-2 0-16,-2-3 2 0,1-3 1 0,-3-11 3 16,1 5 4-16,-6 1 0 0,3-10-3 15,-1 4-2-15,-1 4 0 0,-2 2 2 0,0-1-2 16,-2 4 0-16,-1 2-3 0,1-2 4 16,0 5-6-16,-2 2 0 0,2-1 1 0,-2 4-7 15,1 2-1-15,-2 2-1 0,0-1-18 16,2 2-16-16,-6 1-18 0,4 2-25 15,-5-1-21-15,4 2-25 0,-5 3-38 0,5 1-76 16,-1 0-239-16,1 2 17 0</inkml:trace>
  <inkml:trace contextRef="#ctx0" brushRef="#br0" timeOffset="122660.96">253 10780 1250 0,'-7'2'-9'16,"7"-2"11"-16,-7 2 13 0,7-2 6 0,0 0 5 15,-6 1 7-15,6-1 2 16,-4 2 9-16,4-2 3 0,0 0 9 0,0 0 7 15,0 0-3-15,0 0-5 0,0 0-3 16,-4 3-4-16,4-3-6 0,0 0-4 0,0 0-4 16,0 0-7-16,0 0 0 0,1 7 1 15,-1-7-3-15,5 6 0 0,-3-3-3 0,4 0-1 16,-2 2-2-16,1-3-2 0,1 1 1 16,-2 2 4-16,1-3 4 0,3 1-1 0,-1 1 2 15,1-2 1-15,0-2-5 0,1 0 5 16,3-2-5-16,3 0-3 0,3-3-2 0,2-2 0 15,0 0-3-15,5-2 0 16,5-7 0-16,-1 0-1 0,1-5 1 0,1 0-2 0,-2-4-5 16,3-1 1-16,-2 0-3 15,5-6 1-15,-5 4 1 0,-3 3-2 0,3-4-1 16,-2 2-2-16,-1 1 4 0,-1 4-4 16,0-3 2-16,-1 4-1 0,0 3-1 0,-7 0 2 15,-3 6-4-15,2-1 2 0,-2 1-3 16,-3 3 3-16,3-1-2 0,-5 0 2 0,1 3-3 15,1 0 5-15,-5 0-4 0,1 2 2 0,-1 2-4 16,1-1-2-16,-1 0 6 0,-2 2-6 16,2 0 0-16,-7 2 0 0,13 0 1 0,-8 2 2 15,2 2 1-15,-1-1-2 0,1 3 1 16,-1-1 0-16,0 3-4 0,1 2 3 16,-1 1 2-16,2 3 3 0,-1-2-8 15,0 2 6-15,3-3-1 0,-5 2 2 0,4 1-4 16,-1 0 0-16,0 0 1 0,1-1-8 15,-1-1-9-15,3 1-15 0,-2-6-22 0,-1 2-29 16,4-2-40-16,-1 0-35 0,1-5-64 16,1 0-416-16,0-2-136 0</inkml:trace>
  <inkml:trace contextRef="#ctx0" brushRef="#br0" timeOffset="125899.05">1287 8625 1600 0,'0'0'-88'0,"0"0"16"0,0 0 15 0,0 0 26 0,0 0 14 16,0 0 17-16,0 0 22 15,0 0 7-15,0 0 6 0,12-5 8 0,-12 5-1 16,5-3 2-16,-1 1 3 0,0-1 0 16,0-2 1-16,2 0-3 0,1-1-3 0,1-2-3 15,1 1-4-15,3-2 0 0,3-1 0 16,1-1-7-16,3-2-2 0,13-7-5 0,1 4 0 16,2-2-5-16,0-3 0 0,10-1-3 15,-5 4-3-15,-1 0-6 0,-1 0-12 0,-1-2-23 16,1 5-21-16,-4 0-22 0,-9 5-25 15,-2 3-24-15,-4 1-21 0,-3 1-31 0,-1 3-292 16,-5 0 26-16</inkml:trace>
  <inkml:trace contextRef="#ctx0" brushRef="#br0" timeOffset="126327.16">1834 8468 1199 0,'-4'5'-44'0,"4"-5"12"16,-4 2 3-16,4-2 1 0,-2 4 10 16,2-4 7-16,-2 5-1 0,2 1 8 0,-2 2 6 15,-1 1 8-15,3 1 4 0,0 3 4 16,0 0 1-16,0 3 2 0,-1 2 3 0,2 1-4 16,-1 0 2-16,-1 4 8 15,1 0-4-15,0 1-6 0,0-1 7 0,0 3-7 16,-2-5-2-16,2 5 3 0,-2-5-7 15,2 2 8-15,-5-5 6 0,3 5 2 0,0-5 1 16,-2-2 1-16,0 1 6 0,-1-2 8 16,-1-2-2-16,-3-1 11 0,3 1-2 0,-1-1-4 15,-5-3 1-15,2-2 2 0,0-1 2 16,-1-3-6-16,2-1-3 0,1 1 0 0,0-3-4 16,-3-3-1-16,5 3-5 0,-1-2-7 15,2-1-1-15,0-1-3 0,1 2-3 0,4-1 0 16,0 3-4-16,0-11 0 0,4 6-3 15,1-2-5-15,0-1 3 0,7 1-5 16,0-2 2-16,4-1 0 0,1 1-3 0,6-2-4 16,9-1-12-16,3 1-17 0,-1-2-7 15,4 3-24-15,2-1-23 0,-3 0-23 0,1 2-39 16,-1 0-48-16,-7 2-97 0,-5 3-213 16,-5-2-6-16</inkml:trace>
  <inkml:trace contextRef="#ctx0" brushRef="#br0" timeOffset="126760.15">2120 8709 1385 0,'0'0'19'0,"-7"-1"6"0,7 1 3 16,-5-2 11-16,5 2-7 0,0 0-1 0,0 0 1 15,0 0-1-15,0 0 1 0,0 0 3 16,-9 5 3-16,9-5-2 0,2 10 2 0,0-2 1 15,3-3-4-15,-2 3 0 0,-1 0-6 16,1-1 1-16,1 2-2 0,0-1-6 0,0-1 0 16,-4 1-3-16,5-2 1 0,-2 1-2 15,-1-2-2-15,3 1-1 0,-3 2-3 0,3-4-1 16,-5 2-5-16,1-5 3 16,4 3-1-16,-5-4 2 0,0 0-9 0,0 0-9 15,14-9-13-15,-9 3-8 0,-2-6-10 16,4 2-7-16,-2-8 0 0,0-2-4 0,3-3 7 15,1 1 1-15,2 1-3 0,-3 0 9 16,-1 3 4-16,1 4 2 0,-2 0 11 0,-1 1-2 16,-4 4-1-16,4 1 5 0,-1 3 0 15,0-2-3-15,0 6 7 0,1 1 4 0,-5 0 1 16,0 0 1-16,14 8-1 16,-8-5 5-16,3 3 4 0,-3 1-6 0,2-1 5 0,3 1-2 15,-3 3 8-15,3 0-10 16,1-1-4-16,-1-2-23 0,-3 1-34 0,0 0-42 15,4-2-54-15,-6-1-240 0,1-2 87 16</inkml:trace>
  <inkml:trace contextRef="#ctx0" brushRef="#br0" timeOffset="126948.89">2497 8532 1145 0,'0'0'14'0,"-3"-2"14"16,3 2 4-16,0-6-4 0,0 6-6 0,5-6 0 16,0 3 5-16,2-3-14 0,1-1-6 15,0 1-25-15,2-1-38 0,4-5-30 16,-4 3-38-16,2 1-235 0,1-2 128 0</inkml:trace>
  <inkml:trace contextRef="#ctx0" brushRef="#br0" timeOffset="127195.76">2548 8325 954 0,'-9'0'9'0,"9"0"23"0,0 0-4 16,0 0-3-16,-10 2 2 0,8 3 6 15,0-2 7-15,2 5 5 0,-4 1 9 0,4 3-3 16,-2 4-3-16,2-1 5 0,0 6-4 15,0 2-4-15,-2 3-2 0,2 3-2 0,-3 0-3 16,3 0-4-16,0 12-5 0,0-7-1 16,0-7-6-16,0 2 0 0,3 1-4 0,3 4-21 15,-2-6-31-15,0-4-37 0,1-3-42 16,-2-5-69-16,9 5-283 0,-7-10 29 0</inkml:trace>
  <inkml:trace contextRef="#ctx0" brushRef="#br0" timeOffset="127673.12">3196 8298 1284 0,'3'-8'4'0,"-1"4"21"0,-2 0 15 0,0 4 6 16,0-4 3-16,0 4-3 0,0 0 2 16,0 0-6-16,0 0-3 0,0 0-2 15,0 0-3-15,0 0-6 0,-17 13-1 16,11-3 0-16,-3 5-5 0,-1-1-2 0,2 5 4 16,-1-1-5-16,-1 5 0 0,-1 0-4 15,1 5 0-15,-1-1 1 0,3-5 0 0,3 3-1 16,-1-4 3-16,2-3 0 0,-1 3 0 15,5-3-5-15,0 1 2 0,3-4-3 0,1 1 0 16,1-5 0-16,-2 1-3 0,6-4-1 16,-1 0 1-16,0-7-4 0,4 1 4 0,-2-4-5 15,2-1 2-15,1-5-3 0,-1-2-2 16,3-3 4-16,-2-4-2 0,-1-2 0 16,8-11-4-16,-4 1 1 0,-7-2-4 15,3-2-2-15,-4 1-4 0,1 3 1 0,-5 7 1 16,0 2-4-16,-1 0 0 0,-3 5 0 0,0 0-5 15,0 2-1-15,-5-1-10 0,0 4-1 16,0 0-15-16,-4 2-12 0,3 1-27 0,-2 1-34 16,-3 1-36-16,0 3-74 0,3 0-213 15,1 2 50-15</inkml:trace>
  <inkml:trace contextRef="#ctx0" brushRef="#br0" timeOffset="127923.61">3365 8239 1258 0,'3'-2'36'0,"-3"2"13"15,7 0 7-15,-7 0-6 0,0 0 0 0,0 0-2 16,0 0 0-16,10 2 10 0,-3 1 3 16,-3-1-6-16,5 2 1 0,1 3-3 0,0 0-4 15,5 4-4-15,5-2-6 0,6 9 0 16,1-2-6-16,5 3-2 0,3-2-2 0,4 2-3 15,-4 0-3-15,1-4-9 0,1 3-11 16,-5 0-22-16,2-3-26 0,-9-2-37 16,-4-5-26-16,0 2-40 0,-7-5-43 15,1 1-359-15,-3-2-52 0</inkml:trace>
  <inkml:trace contextRef="#ctx0" brushRef="#br0" timeOffset="128172.6">3883 8027 1417 0,'0'0'-60'0,"-7"7"22"16,4-2 34-16,-6 2 14 16,1 8 18-16,-5 3 10 0,-2 10 10 0,-2-1 6 15,-1 7 1-15,-8 8-1 0,5-8 2 16,2 0-8-16,-4 10-4 0,-2-1-4 0,6-8 0 15,1-1-9-15,3 0 2 0,-2-2-7 16,0 0-7-16,7-7-19 0,4-5-29 0,-6-1-46 16,7-2-57-16,0-3-76 0,5-3-301 15,0-6-13-15</inkml:trace>
  <inkml:trace contextRef="#ctx0" brushRef="#br0" timeOffset="128625.05">4026 8039 1470 0,'0'0'38'16,"-5"-2"12"-16,5 2 7 0,-6-3 4 0,6 3 0 15,-4-5 3-15,4 5-4 0,0 0-1 16,2-4-8-16,-2 4-2 0,10-5-5 0,0-1-3 15,2 3-5-15,3-1-2 0,1-2-4 16,3-2-3-16,-1 4-1 0,4-3-4 16,1 0-2-16,-1-2-1 0,-2-1-3 0,3 0-1 15,-4 5 0-15,-2-3-5 0,-1 2 0 16,-4 1-1-16,0-1 0 0,-2 4-3 0,0-3 3 16,-2 0-3-16,1 5-5 0,-3-1 0 15,-6 1 0-15,9 1-3 0,-9-1 3 0,4 7-1 16,-2-2 0-16,0 2 2 0,-2 3 2 15,-2 3 2-15,0 7-1 0,-6 3 4 0,-5 13-5 16,1 1 10-16,-3 3-6 0,0-3 2 16,0 2-1-16,0-1-2 0,-1 0 2 0,2-2 5 15,-3-1-6-15,2-1-2 0,2-1 3 16,1-9-6-16,5-3 2 0,-1 0 1 16,0-2-9-16,1-4-7 0,3-3-19 15,0-3-19-15,0 2-23 0,1-5-25 0,1 0-47 16,2-4-49-16,0-2-90 0,0 0-293 15,0 0-76-15</inkml:trace>
  <inkml:trace contextRef="#ctx0" brushRef="#br0" timeOffset="128881.68">4141 8369 1578 0,'-8'-4'-18'0,"8"4"16"15,0 0 6-15,0 0-1 0,0 0 2 16,10-9 3-16,-1 4-1 0,-1-1 1 0,2 0-1 16,5-1 4-16,4-3-3 0,2 2-4 15,2 1-10-15,-2-2-15 0,2-1-19 0,2 0-20 16,9-2-22-16,-1 0-32 0,-5 2-57 15,6 0-213-15,-1-4 103 0</inkml:trace>
  <inkml:trace contextRef="#ctx0" brushRef="#br0" timeOffset="129296.7">4693 7956 1112 0,'-2'-4'43'0,"2"4"9"0,-3-7 11 16,3 7 1-16,0 0 3 0,0-4 0 16,0 4-6-16,0 0-3 0,0 0 3 0,0 0-6 15,0 0 7-15,-12 13-10 0,4-1-1 16,1 1 1-16,-1 8-5 0,-2-1-2 0,-5 12-5 16,0-2-4-16,-2 4 1 0,2 0-2 15,3 2-6-15,-1-4 1 0,3 2-3 16,-3-4-2-16,9-3-1 0,-4-4-4 0,3-4 0 15,3-1-3-15,-1-2 1 0,3-3 0 16,2 0 5-16,-1 0-4 0,4-3 0 0,-1-3 1 16,2-1-6-16,1-3 0 0,3-3 0 15,2-1-4-15,1-3 4 0,2-6-8 0,6-2 5 16,0-10-5-16,2-2-3 0,1-4 5 16,-8-1-5-16,3-5-2 0,-1 2 2 0,-3-2-2 15,0 1 0-15,-5 3 3 16,-1 2-4-16,-3 6 1 0,-2 4-2 0,-1-1 2 15,-3 4-5-15,0 3-10 0,0-1-10 16,-5 3-17-16,-3 3-17 0,-1-3-29 0,-1 5-39 16,-5 0-39-16,2 3-61 0,3 0-399 15,0 4-124-15</inkml:trace>
  <inkml:trace contextRef="#ctx0" brushRef="#br0" timeOffset="135332.15">1224 9649 1587 0,'0'0'-86'15,"-5"-2"21"-15,5 2 23 0,0 0 9 16,-4-2 15-16,4 2 3 0,0 0 16 0,-6-4 6 16,6 4 6-16,0 0 4 15,-2-1 6-15,2 1 5 0,0 0 3 0,0 0 1 0,0 0 8 16,-5-5-2-16,5 5 2 0,0 0 0 15,0 0-4-15,0 0 8 0,0 0-9 16,0 0 4-16,0 0-5 0,0 0 4 0,0 0-5 16,0 0-5-16,0 0 6 0,0 0-3 15,0 0-3-15,0 0 0 0,0 0-3 0,0 0 2 16,0 0-3-16,0 0-1 0,0 0-5 16,0 0-3-16,0 0 0 0,0 0-3 0,0 0 1 15,0 0-5-15,0 0 2 0,0 0-2 16,0 0 2-16,0 0 1 0,13 8-2 0,-13-8-4 15,9 2 0-15,-3-2 4 0,1 4-5 16,-2-4 1-16,4 2 2 0,-1 1-1 0,3-1 4 16,0 1-4-16,-1-1 3 15,3 2 0-15,-1-2 3 0,3 1-2 0,0 2-2 16,1-1 1-16,-1 0 4 0,2-1 0 16,2 1-4-16,-1-2 2 0,2 1 4 0,-2 1-7 15,3-1 1-15,0 3 3 0,1-3-4 16,-2-1 0-16,3 1-4 0,-1-1 3 0,-2 2-1 15,2-2 0-15,-2 3-1 0,5-1-1 16,-3 1-1-16,3 0 0 0,-2 1-2 0,-3-1 0 16,0-2 2-16,2 5 1 15,-2-5-4-15,0 0 3 0,0 3-2 0,-1-1 0 16,-3 1 0-16,3-2-2 0,-1 2 0 16,-1 0 9-16,-2-2-8 0,2 3 0 0,-2-4 5 15,-5 1-6-15,3-2-1 0,-1 1 4 16,-1 2 1-16,1-3-1 0,0 3 2 0,-4-3-4 15,0-1 5-15,3 4-5 0,-5-4 0 16,2 1 0-16,-2 0 2 0,0 0-2 0,1 0 0 16,0 0 1-16,-4 0-1 0,4-2 4 0,-7 0-5 15,8 1 0-15,-3 1-2 0,-5-2 7 16,5 3-8-16,-5-3 6 0,7 4 0 0,-7-4-2 16,6 0-2-16,-6 0 4 0,0 0-1 15,7 0-2-15,-7 0 0 0,0 0 3 16,5 2-3-16,-5-2 0 0,0 0 3 15,0 0-3-15,0 0-1 0,3 3-1 0,-3-3-1 16,0 0-5-16,0 0 3 0,0 0-14 16,0 0-8-16,0 0-11 0,0 0-12 0,0 0-17 15,0 0-15-15,0 0-15 0,0 0-22 16,6-5-20-16,-6 5-21 0,0 0-42 0,3-7-322 16,-3 7-28-16</inkml:trace>
  <inkml:trace contextRef="#ctx0" brushRef="#br0" timeOffset="135792.04">2091 9658 1354 0,'-5'-2'-56'15,"5"2"7"-15,-6-4 15 0,6 4 11 0,-6-1 22 16,6 1 9-16,-4-2 24 0,4 2 1 16,0 0 9-16,-4-4-8 0,4 4 4 0,0 0-7 15,0 0-3-15,0 0-4 0,0 0 0 16,-7-2-6-16,7 2-1 0,0 0 0 0,0 0-2 16,0 0 0-16,0 0-7 0,0 0 0 15,0 0 2-15,0 0 2 0,15 8-4 16,-9-5-2-16,0-1 6 0,4 3-2 0,-1 1-7 15,2 1 2-15,1-2 3 0,-4 4-2 16,6-2 6-16,-6 0-4 0,2 4 2 0,0 0-7 16,-1-4 5-16,-1 3 3 0,3-1-2 15,-5 6-3-15,5-6 6 0,-4 5-1 0,-4-2-2 16,4-4 2-16,-4 6 3 0,0 0-4 16,-1 0 1-16,0-1 2 0,-4 3 2 0,0-3 4 15,-2 4-8-15,0 0 5 0,-3 0-2 16,-4-2-7-16,3 4 1 0,-1-4-3 0,1-3 3 15,3 1 2-15,-4 0-13 16,1-5-31-16,-1 3-18 0,5-6-36 0,-3 2-34 16,4-2-70-16,-4-2-299 0,5 0 3 15</inkml:trace>
  <inkml:trace contextRef="#ctx0" brushRef="#br0" timeOffset="140743.37">1732 8160 1299 0,'0'5'-33'0,"0"-5"22"0,-2 6 16 0,2-6 21 0,0 0 14 16,0 4 23-16,0-4 7 0,0 0 5 15,0 0-6-15,0 0 1 0,0 0-1 0,0 0 3 16,0 0 0-16,10-13 3 0,-8 3 3 16,0 1-3-16,4-3-3 0,-1-3-8 15,3-6-6-15,1-1-4 0,3-12-8 16,1 0-4-16,2-7-4 0,3-7-5 0,-1-3-4 15,0 2-1-15,0 0-7 0,-1 0 0 16,-1 9-4-16,0-2 1 0,-3 2-2 0,3 4-4 16,-5 2-4-16,-3 10 0 0,1 3-1 15,-1 6 0-15,-4 2-5 0,2 2-2 0,-3 1-18 16,3-1-12-16,-3 4-9 0,-2 0-16 16,1 0-11-16,-1 1-8 0,2 3-13 0,1-1-7 15,-3 4-22-15,0 0-21 0,0 0-28 16,0 0-26-16,0 0-368 0,0 0-61 15</inkml:trace>
  <inkml:trace contextRef="#ctx0" brushRef="#br0" timeOffset="141769.1">704 8490 1385 0,'0'0'-89'15,"0"0"17"-15,0 0 18 0,0 0 16 0,0 0 7 16,0 0 8-16,0 0 14 0,0 0 3 16,0 0 10-16,0 0-5 0,0 0 1 0,0 0 2 15,0 0-1-15,-5 8 6 0,5-4 2 16,0 1 6-16,0 3 3 0,5 1-1 0,-3 1 4 15,-1 3 3-15,1-1 2 0,3 1-3 16,-1 0 4-16,-1 2-5 0,0-2 2 0,2 2 0 16,0 0 5-16,0 0 1 0,-1-1-2 15,0-1-1-15,3 2-1 0,-1-2 0 16,0 0 2-16,-1 3-4 0,0-3-2 0,2-3 5 16,-1 0 1-16,1 1 1 0,-2-4 0 15,0 2 4-15,0-2 2 0,0 0 6 0,2 0 9 16,-1-1 5-16,-2-3 4 0,3 3 12 15,-1-4-2-15,2-2 7 0,1 1 0 0,3-2-5 16,3-3 1-16,6-3-5 0,8-11 0 16,7 2-6-16,0-5-9 0,7-8-2 0,9-3-7 15,-2-4 1-15,2-5-10 16,13-12-1-16,2-4-4 0,7-6-6 0,-3 0-4 16,-2-2 2-16,4-1-6 0,-3-1-2 15,-1-1-2-15,-2 2-3 0,-2 1 0 0,0 3-5 16,-3-1-6-16,-12 16-7 0,-2 3-3 15,-2 1-4-15,1 3-1 0,-7 3 0 0,-5 0 1 16,-7 11 0-16,-3 2 3 0,-3 1-4 16,-5 5 5-16,-4 4-3 0,0 3 4 0,-3 1 2 15,-1 0 1-15,-3 3-3 0,3 0 0 16,-6 1-4-16,2 0-4 0,0 0-4 0,-2 2-3 16,1 1-6-16,1-1-7 0,-2 2-6 15,-1-1-5-15,1 1-5 0,-3 2-7 0,4-4-11 16,-4 4-14-16,4-5-23 15,-4 5-31-15,0 0-31 0,0 0-72 0,0 0-282 16,0 0-32-16</inkml:trace>
  <inkml:trace contextRef="#ctx0" brushRef="#br0" timeOffset="142920.1">376 10288 1351 0,'-8'-5'-70'0,"1"2"24"0,1-1 11 0,1 2 6 16,3-2 11-16,-1 2 13 0,3 2 16 15,-9-6 21-15,6 6 0 0,3 0 7 16,0 0-1-16,-5-4 2 0,5 4-1 15,0 0 3-15,-5-3-1 0,5 3-4 0,0 0 0 16,0 0 6-16,0 0-3 0,0 0 8 16,0 0 3-16,20 5 4 0,-10-1 5 0,0 2 1 15,7 2 4-15,0 0-5 0,4 0 1 16,11 8 0-16,-2-1-2 0,2 2-3 0,4 4-4 16,6 8-5-16,0-4-3 0,2 3-5 15,1 1-4-15,-4 0-3 0,-2-3 0 0,1 2-5 16,2 1-1-16,-4-9-4 0,4 8-1 15,-8-6-2-15,4-2-8 0,-3-1-21 0,12 3-19 16,-7-4-33-16,-3-5-42 16,-1 0-47-16,4-2-59 0,-1 1-108 0,1-3-287 15,-8-3-105-15</inkml:trace>
  <inkml:trace contextRef="#ctx0" brushRef="#br0" timeOffset="159217.91">1839 9273 1585 0,'0'0'-57'0,"0"0"5"0,0 0 13 0,0 0 11 15,0 0 6-15,0 0 5 0,0 0 8 16,0 0 9-16,0 0 8 0,0 0 11 0,0 0 0 16,0 0 2-16,0 0 1 0,0 0 4 15,0 0-1-15,0 0-2 0,0 0 0 0,0 0 3 16,0 0 0-16,0 0-7 0,0 0-2 16,12-3 4-16,-12 3-4 0,13-5-3 0,-7 3-3 15,5 0 0-15,-1-4 0 0,5 3 0 16,0-1 0-16,1 0-4 0,3-1 1 0,2-3-1 15,5 2-3-15,-8 1 1 16,17-6 6-16,-3 2-4 0,4 2 3 0,4-5-5 16,-2 3 1-16,0-2 6 0,2 0-6 15,3-1 0-15,-1 3 2 0,5-4-1 0,11 1-2 16,-3-3-1-16,11 1 3 0,-6 0-2 16,0 1 1-16,6-3-2 0,-5 2 0 0,4 2-3 15,4-3 1-15,-2 6 4 0,5-5-6 16,-1-2 0-16,-2 2 2 0,5 1-1 0,-1-1 1 15,1 1 0-15,-3 4-3 0,6-5 4 16,-3 5-4-16,1 0 2 0,-1 0-1 16,-3 2 4-16,1 0-3 0,-3 2 1 15,-2-1 2-15,-4-4-3 0,2 4 0 0,-1-1-3 16,-14 2 3-16,0 1 0 0,10-3 2 16,-11 0-5-16,-3 4 7 0,-2-1-5 0,3 0 1 15,-4-3-2-15,2 3 2 0,-3-1-1 0,0-2 2 16,0 4-4-16,-1-5 4 0,0 5-7 15,-1-3 5-15,1 0-1 0,-2-2 2 0,-4-1 0 16,5-1 0-16,-8 5 3 0,5-4-4 16,-2-1-1-16,0-2 3 0,-9 4-2 0,-5-2 3 15,0 1 0-15,3-1 0 0,-6-1 2 16,-3 1 1-16,4 0-7 0,-6-1 3 0,2-2 1 16,-3 0 4-16,-2 0-6 0,1 0 4 15,-1-1-1-15,1 1-3 0,-3-2-1 16,0-3 5-16,5 0-5 0,-6 1 0 15,1-2 3-15,-2-3-5 0,0-1-2 0,1 0 3 16,-1-2-1-16,-2 0-6 0,4-9 2 16,-6 7 3-16,3 2-1 0,-3-3-3 0,0-3 2 15,0 3 1-15,-2 0-1 0,0-1 2 16,0-3-5-16,-2 4 4 0,0-2-1 0,0 2-3 16,0 1 6-16,-3-1-6 0,2 3 2 15,-2 0 0-15,1 5-3 0,2-3 4 0,-4 1-4 16,-1 1-9-16,1 1 8 15,-1 4 0-15,2 0-1 0,-2 1 2 0,-1 2 0 16,-3-2 2-16,2 3-8 0,-1 2 5 16,-2-2 2-16,-1 3 2 0,-2-1-5 0,-2 0 3 15,1 3 3-15,-5 0-3 0,-2-1 4 16,-2 4-6-16,-3-2 5 0,1 3-6 0,-5 1 4 16,-10 0-3-16,-8 2 2 0,4 2 0 15,-3 1-1-15,-3 4 1 0,0-4-1 0,-20 7 6 16,1 1-7-16,-5 1 5 0,-1 0-2 15,-1-2-3-15,-6 7 6 0,-6-4-10 16,-17 8 7-16,17-8 0 0,-22 6-2 0,27-4 4 16,-4 1-3-16,-18 2 4 0,24-2 1 0,-1 0-1 15,-1-3 2-15,3 3-1 0,3-1 0 16,1 0 1-16,-2 0 4 0,1 0-6 16,1 0 4-16,4 3-2 0,-1-4 4 0,1 4-3 15,6-5 6-15,1 4-4 0,-1-2-3 16,5 0-1-16,2-2 3 0,1 0-3 0,-2 1 5 15,5-2 0-15,12-3-3 0,0 4 9 16,1-4-7-16,3-2-7 0,0 3 3 0,-2-1 7 16,11-1-4-16,5-2-2 0,1-1 1 15,1 1 1-15,0-2-2 0,4-1-5 0,3 1 7 16,-4 0 2-16,-1 1-1 0,5-2 2 16,-1 2-5-16,-2-2 4 0,-5 4 0 15,8-4-2-15,-7 1-2 0,5 1 3 16,0 1-1-16,-8-3 4 0,4 2-3 0,-1-1-2 15,-2 1-2-15,7-1 4 0,-5 2-2 16,-1 0-1-16,3 0 4 0,-4-1-5 0,1-1 11 16,3 1-11-16,-2 3 0 0,3-2 4 15,-4 0-1-15,0-1-3 0,1 0 1 0,5 1-1 16,0 0 0-16,2 0 10 0,-1-2-8 16,2 1 2-16,1 2-2 0,3-3 2 0,1 2 0 15,-3-1-2-15,4 0-4 0,0 0 6 16,3 1-1-16,1-2 3 0,-3 3-5 15,5-3 4-15,-2 1-1 0,1 1 1 16,-3 0-3-16,5 1 0 0,-2 2 5 0,1 0-4 16,-1-2 0-16,0 2-1 0,3 1 0 15,-5 0-1-15,4-1 7 0,1 1-6 0,-2 0 2 16,0 4 1-16,2-1 0 0,-2-1 0 16,1 3-5-16,1-2 5 0,-2 2 0 0,0 0 0 15,1 2 0-15,2-3-5 0,-2 2 4 16,2-1 3-16,-1 3-3 0,1-4 2 0,2 4-5 15,-1-2 0-15,2 4 5 0,-1-5 0 16,0 4-7-16,0 0 8 0,2-5 2 16,-2 6-1-16,3-4-4 0,-1 0 0 0,0-2 1 15,0 4-1-15,0 0-2 0,2 0 3 16,1-3-3-16,-5 0 0 0,4-1 5 0,-3 1-1 16,2-1 2-16,-1 0-7 0,3-1 4 15,-3-1-3-15,-1 3-2 0,1-3 6 0,1 2-1 16,1-5-3-16,-2 0 4 0,-1-1-2 15,2 2-2-15,1-3 2 0,-1 0 2 0,2 1 2 16,-2-3-5-16,1 2 3 0,2-2-5 16,-2 1 4-16,5-1-4 0,-1-1 2 0,3 2 6 15,1 0-6-15,1-3 2 0,4 3 3 16,3-2-3-16,0-1 5 0,0 2-4 16,8-2 2-16,1-1-4 0,3 0 4 15,11-1 2-15,-6-1 1 0,8-1-2 0,2-3 2 16,1 1 2-16,3-3-6 0,-3 0 3 15,4 0-3-15,11-3 0 0,2-1 6 0,-4 1-4 16,4-2-5-16,2-5 2 0,3 2 3 16,1 0-3-16,0-1-4 0,1 1 4 0,1 2-9 15,-1-1-7-15,-1 3-19 0,-2-1-11 16,-3 1-23-16,-6 4-19 0,-7 0-10 0,-6 1-10 16,0 1-21-16,-7 3-256 15,-8 1 106-15</inkml:trace>
  <inkml:trace contextRef="#ctx0" brushRef="#br0" timeOffset="176924.29">7133 13227 533 0,'0'0'144'0,"0"0"-39"16,-10-2-6-16,10 2-22 0,0 0-15 15,-10 0-2-15,10 0-5 0,0 0 1 0,-7 0 8 16,7 0 7-16,0 0 0 0,-8 2 0 16,8-2 1-16,-4 2 2 0,4-2-2 0,0 0 3 15,0 0-7-15,0 0 0 0,-2 2-10 0,2-2 2 16,0 0-9-16,0 0-6 0,0 0-4 16,0 0-1-16,0 0-1 0,0 0-5 15,0 0-3-15,0 0-7 0,16-4-1 16,-4 2 0-16,1-2-2 0,2 2 1 0,5 0-3 15,5-4 0-15,2 5 0 0,0-3-6 16,5 0 2-16,9 0-4 0,1 1-1 0,0-3-1 16,3 2 1-16,-1 2-1 0,0-4-2 15,0 5-2-15,0-3 3 0,0 2-4 0,0-4-1 16,3 4 4-16,-6-1 1 0,5-3-3 16,2 2 0-16,1 3 1 0,-1-4-4 0,4 3 2 15,1-1-1-15,1 1-2 0,1 0 4 0,-2 0-4 16,3 4-2-16,-1-2 7 0,2 0-6 15,-2 0 3-15,1 0-2 0,-4 0 2 16,3 0-1-16,-4 0-2 0,-3 2 1 16,0 0-2-16,-2 0 2 0,-8-2 1 0,-6 1-3 15,-2 1-2-15,0 1 2 0,-3-3 0 16,-2 0 2-16,0 0 1 0,1 0-1 0,-7 2-1 16,1-4 1-16,-5 4-2 0,2-2 4 15,-2 1-4-15,-5-1 3 0,1 0-1 0,0 0-1 16,-3 0 3-16,0 0 0 0,-1-1-3 15,-2-1-1-15,-5 2-3 0,12 0-11 0,-12 0-22 16,10-3-20-16,-10 3-32 0,8 0-28 0,-8 0-41 16,9-2-52-16,-9 2-107 15,8 0-240-15,-8 0-60 0</inkml:trace>
  <inkml:trace contextRef="#ctx0" brushRef="#br0" timeOffset="178105.21">11913 13556 1461 0,'-7'-4'-54'0,"7"4"16"0,-5-4 12 16,0 3 13-16,5 1 6 0,-2-7-1 15,2 7 8-15,0-4 16 0,0 4-5 0,0 0 11 16,2-7 7-16,3 3 3 15,-2 1 7-15,4-1-3 0,-2 0 2 0,5-2-2 16,0 2-1-16,0 0-5 0,0-1 1 0,5 0 1 16,-2-1-4-16,4 1-5 0,4-2 5 15,-5 3-4-15,6 1 1 0,-4-1-7 0,7-1 3 16,1-1 4-16,2 1-4 0,-1 0 0 16,2 1 2-16,10-1-3 0,6 1 1 0,2-1-4 15,-4-1 1-15,1 2-3 0,4 1 1 16,1-2 0-16,-3 0-6 0,3 1 1 0,-2 2-2 15,1-6-1-15,-1 5 0 16,1-1-3-16,1 1 1 0,-4-3 0 0,2 0 1 16,-1 0-2-16,-2 0-1 0,3 1-2 15,-6 0 2-15,1-3-2 0,2 0 5 0,3 3-7 16,-4-3 5-16,8-2-1 0,-3 5-3 0,5-1 2 16,9-4-2-16,-9 5 2 0,12-3-2 15,-11 5-2-15,-1 1 0 0,13-6 6 0,-16 3-3 16,4 0-3-16,1 2 1 0,-3-1 2 15,1 2-3-15,-8-2 1 0,4 1 1 0,-5 1 1 16,-6-2 0-16,-7 2-2 0,1 0-1 16,0 0-1-16,-4 1 2 0,0-4-3 0,1 4 0 15,-6-1-1-15,1 0-10 0,-6-2-7 16,2 4-10-16,-2-2-10 0,-1 0-11 0,-2 0-18 16,2 1-27-16,-2-1-32 15,-3 0-36-15,3-2-98 0,-3 2-182 0,-4 0 46 16</inkml:trace>
  <inkml:trace contextRef="#ctx0" brushRef="#br0" timeOffset="187316.03">14190 14153 1169 0,'-3'-4'-44'0,"3"4"7"16,0-8 12-16,-1 5 10 0,1 3 1 15,-7-8 0-15,7 5 7 0,-4-2 17 16,4 5 2-16,-1-7 4 0,-4 3 1 0,1 2 1 15,1-1-4-15,0-2 4 0,-2 3-7 16,-2 1 3-16,7 1-7 0,-10-6 1 0,2 5 10 16,1-2-6-16,-3 1 6 0,2 1 1 15,-1-1-3-15,-1 0 1 0,0 2-8 0,-1-2 6 16,-1 2 1-16,-3-2 1 0,2 2 2 16,-1 0 1-16,-3 0 2 0,-1-2 2 0,3 4-3 15,-3-4-1-15,-3 2-1 0,0 0-3 16,1 0 3-16,-4 0 6 0,1 2-6 15,3-4 5-15,-2 2-4 0,1 0 12 16,-2 2-10-16,0-2-1 0,5 0 5 0,-6 2-7 16,5-2 0-16,-4 2-11 0,4 0 3 0,2 0-1 15,-1-1 0-15,-1 1 1 0,-1 2 2 16,5-2-6-16,-3 3 0 0,1 0-5 0,0-2 2 16,-1 3 4-16,-1 0-4 0,3 0 4 15,-4-3-1-15,1 2 5 0,-4 3 4 0,4-2 2 16,3 0-2-16,-4 0-1 0,3-1 0 15,1 0 3-15,-3 1 0 0,2 0-1 0,2-2-1 16,1 1-2-16,1 0 0 16,0-2-3-16,1-1 0 0,1 0-1 0,1 0-3 15,0 5-3-15,1-3 2 0,1 2 0 16,1-3-3-16,-1 3-2 0,0 0 7 0,-1 0-2 16,3-1-1-16,-3 1 1 0,1 1-1 15,3-1-7-15,-5 2 3 0,5-1-2 0,-2 0 1 16,1 4 6-16,-1-4-5 0,3 4-2 15,-2-4 3-15,-1 5 2 0,4-5 3 0,-4 4 1 16,1-4-6-16,0 4 4 0,1-2-4 0,3 1 2 16,-4 1 0-16,1-2 1 0,2 2-2 15,-2-2 1-15,1 2-3 0,1-1 2 0,-4 1 2 16,2 0-1-16,3-2 0 0,-2-1-2 16,0 1-1-16,-1 2-1 0,4-2 0 15,-6 2-1-15,3-1 2 0,3-2-1 16,-2-1 1-16,-1 1 4 0,-3 2-7 0,6-3 5 15,-4 0-1-15,3 2 2 0,2-2 1 16,-2-2-3-16,-1 3 6 0,3-2-8 0,-1 0 4 16,2-1-1-16,-1 1 0 0,-1-1 2 15,1 2-4-15,0-2 3 0,0-2-2 0,0 3-1 16,0 0 7-16,1-2-7 0,-1-1 2 16,0 2-2-16,0 0 3 0,3-2 1 0,-1 2-2 15,0 0 2-15,1-1-3 0,-1 0-3 16,-1 1 3-16,-1 0-2 0,2-2 3 0,3 2-2 15,-1 0 1-15,-4-2 2 0,4 3-1 16,-2-2-1-16,0-1-6 0,5 3 5 16,-6 0-2-16,4-2 1 0,3 1-3 0,-4-1 5 15,3 2-1-15,-1 0-3 0,1-3 6 16,-4 3-6-16,4 0-2 0,-2-1 4 0,0 1-1 16,2-1 4-16,1 1-1 0,0 2-5 15,3-2 2-15,-3-1 1 0,3 1-2 0,1-1 4 16,3 3-5-16,0-2 4 0,0 2 1 15,4-3-1-15,-5 0 2 0,5 3-3 16,0-4 0-16,0 2 0 0,2-1 0 0,-3 1-3 16,2-3 4-16,-2 1 2 0,1 2-4 0,1-2 0 15,-4 0 3-15,5-2-3 0,-2 1 2 16,-2-1 2-16,0 1-6 0,1-3 1 16,1 3 3-16,2-3-1 0,3 2-1 0,-2-2-1 15,1 1 5-15,2-1 0 0,5 2-1 16,2 0 7-16,-1 1-6 0,8 0-1 0,0 1-1 15,3 2 3-15,-2-3-4 0,0 5 5 16,0-3-2-16,0 2 0 0,-3-2 0 0,3 1 3 16,-7-1-7-16,-3 0 4 0,14 0-1 15,-2-1-2-15,-1 0-1 0,6-1 4 16,0 1 2-16,-2 1-4 0,4-1-2 16,-3 2 3-16,2 0 0 0,1 0-1 0,-2-4 2 15,4 1-5-15,0-1-1 0,-3 0 4 16,2 1-2-16,1-1-1 0,-3-2 5 0,-3 0-3 15,2 0 1-15,1-2 1 0,-6 0-3 0,-4 2 0 16,6-1 0-16,3-3 1 0,-14 2-2 16,1 1 4-16,7-3-2 0,1 0 4 0,-3 2-4 15,-11 0-1-15,14-1 0 0,-4 0 5 16,-8-1-6-16,12 1 1 0,-2-3 2 0,-1 1-2 16,-4-1-2-16,2 0 0 0,3 0 5 15,-9 1-1-15,5-5-3 0,2 1 7 0,-5-1-3 16,1 1-1-16,-4 2-3 15,-8-3 2-15,1 2 0 0,2 1 0 0,0-1 2 16,-8 2-4-16,6-1 3 0,-6-1-2 16,0 3 3-16,-2-3-2 0,2 0 1 0,-3 1-1 15,1 0-1-15,-3 1 1 0,3-2 1 16,0 2-1-16,-3-1 1 0,3-2-1 0,-2-1 0 16,-1 2 5-16,3 1-7 0,-3-2 3 0,1-1-1 15,2 2 0-15,-5-1 1 0,5 2 0 16,-3-3 1-16,0 5-2 0,-2-1 0 0,-4 0 2 15,5-1-3-15,-1 1 1 0,-4 0-1 16,3 0 4-16,-1 1-1 0,-1-1 0 16,-1 1-2-16,0-2-1 0,-2 2 4 15,3 0 2-15,-3-1 4 0,0 0-3 0,0-1 1 16,1 1-1-16,-4 1 0 0,3-4-2 16,-1 4 3-16,-1-3-2 0,0 1 3 0,-1-1-1 15,-1 1-6-15,0-3 5 0,3 2-5 16,-3 1 2-16,-3-2-1 0,3-1 1 0,-3-1-2 15,1 1 1-15,-5-1 0 0,6-1-2 16,-8 3 0-16,5 0 3 0,-5-3-6 0,1-1 3 16,-1 6-1-16,-3-2 4 0,-1-2-2 0,1 3-5 15,-3-4 4-15,-4 0-2 0,-2 2-4 16,-8-7 4-16,-7 5 0 0,3 1 2 16,-4-1 0-16,-2 3-1 0,-1 0-1 15,-2-3-1-15,1 8 2 0,-6 2-2 0,1-1 5 16,-5 1-7-16,6 0 5 0,-6 4-2 15,2-2 1-15,-3 0 0 0,4 0-2 0,-3 2 3 16,-1 0-1-16,4-2 2 0,1 1 4 16,4 3-4-16,1-1-3 0,6 1 2 0,5-1-1 15,1 1 0-15,0 0-2 0,2-3 0 16,-13 8 3-16,0-7 0 0,-1 2-4 0,-5-1 8 16,4-1 4-16,-6-2-7 0,3 0-5 15,-5 0 3-15,-4 0 1 0,5-2 0 16,-4 1 3-16,1-1-3 0,1 0-3 0,4 2 1 0,-1-2-8 15,1 2-2-15,4-2-8 16,8 2-6-16,7-5-5 0,6 3-9 0,1 0-17 16,6 2-10-16,2-1-39 0,-1 1-28 15,2-2-13-15,3 0-23 0,1 2-73 0,6 0-219 16,3 0 31-16</inkml:trace>
  <inkml:trace contextRef="#ctx0" brushRef="#br0" timeOffset="198963.06">5484 17669 1192 0,'0'0'-8'0,"6"-7"11"0,-6 7 4 16,0 0-2-16,5-1-9 0,-3-3 4 15,-2 4-5-15,7-2 9 0,-7 2-1 0,1-3 3 16,-1 3-2-16,0 0-9 0,2-4 13 16,-2 4-3-16,0 0-4 0,9-2-2 0,-9 2 1 15,6-3 1-15,-6 3 10 0,8 0-8 16,-8 0 3-16,7-2 7 0,-7 2-5 15,8-1-3-15,-1-1 10 0,-7 2 0 16,10-2-5-16,-6 0 6 0,4 2-2 0,1 0 0 16,-1 0 8-16,-2 0-3 0,3-2-1 15,-1-2 0-15,1 3 0 0,-1-1-3 0,0-2-1 16,4 4-3-16,-4 0 2 0,2-2-3 16,-2 1-1-16,5-1-4 0,-2 0 2 0,-1 0 4 15,0 2-1-15,0-5-1 0,3 5-4 16,-4-1 0-16,1-1-3 0,1 0 3 0,1-2-4 15,0 4 5-15,0-4-2 0,-2 3-4 16,1-3 2-16,1 2 2 0,-2 1-2 0,3-1 5 16,-1 0-11-16,1 2 5 15,1-4 6-15,-1 3-4 0,0-4-3 0,2 3 5 16,-1-4-7-16,1 4 5 0,0-1 1 16,-2 1-2-16,1 0-1 0,-1-1 12 0,-1 1-17 15,1 0 6-15,-3 0-1 0,3 1 1 16,1-1-4-16,-1-2 7 0,2 1-3 0,0 1-3 15,2-2-4-15,3 1 1 0,-3-1 5 16,6 1 5-16,3-3-5 0,0 1 1 0,2 0-1 16,-1-1-9-16,13 1 6 0,-1 0 4 15,-6-1-5-15,-4 2 5 0,1 1 4 0,-2 0-3 16,0-1 0-16,-1 2-5 0,-1 2 1 16,-5-2-6-16,-1 2 3 0,4 0 2 15,-8-1-8-15,6 1 11 0,-5 0-6 0,-3 0 4 16,3-2 2-16,0 2-5 0,-3 0 8 15,4 0-7-15,-5 0 6 0,1 0-3 0,0-2 3 16,0 4 6-16,3-4-10 0,-2 2 7 16,2 0 2-16,2 0 3 0,-2-2-1 0,2 2-5 15,-3 0-4-15,1-2 5 0,0 2 0 16,1 2-3-16,2-4 2 0,-1 2 2 0,-1 0 0 16,4 2-2-16,-6-2-8 0,3 0 3 15,1 0 1-15,-2 2-2 0,-1-2 1 0,1 0-1 16,-1 0 4-16,0 2 2 0,3-2-1 15,-7 0-1-15,2 2-2 0,0-2 0 16,2 0 3-16,-2 0-2 0,2 0-2 16,-1 0 1-16,-1 0-4 0,2 1-1 0,0-1 3 15,0 2 2-15,-3-2 3 0,0 0-5 16,3 2 2-16,1-2-2 0,-1 0 2 0,-4 2 6 16,4 0-3-16,-2-2-5 0,0 0 0 15,0 0 3-15,2 3-3 0,-2-3 2 0,-2 0-1 16,0 0 3-16,4 1 0 0,-2-1-2 15,0 0-2-15,-1 0-3 0,3 0 9 16,-2 2-9-16,-1 0 5 0,1-2 3 16,-1 0-5-16,-1 2 0 0,2-2 3 0,0 0-3 15,-1 0 2-15,-1 2 3 0,4-2 0 16,0 0 3-16,-3 0-1 0,1 2 1 0,2-2 0 16,2-2-3-16,-3 2 1 0,1 0-2 15,5 2 0-15,-4-2-2 0,5 0 4 0,-4 0 1 16,4 0 2-16,-4-2-5 0,2 2-1 15,3-2-2-15,-6 4 2 0,1-2-4 0,2-2 3 16,-4 2 1-16,3 0 1 0,4-2-1 16,-6 0 5-16,2 2-7 0,0-2 4 0,2 2-3 15,-2-1 3-15,2 1-3 16,-1-3-3-16,-1 1 7 0,6 0-8 0,-3 0 5 0,0 0 2 16,6 1-1-16,1-1 2 15,-2 0 1-15,2 0-1 0,2 0-3 0,0 1 5 16,-1-3 1-16,0 2 0 0,1 2-7 15,-1-2 2-15,3 0 1 0,-1 2-4 0,1 0 0 16,-3-2 4-16,1 1-7 0,1 2 6 16,-1-2-1-16,0 1 1 0,-1 0-2 0,1-2 1 15,1 2 1-15,-4 0 0 0,3 0-2 16,1-3 1-16,-3 3 1 0,4 0-3 0,-6 0 0 16,2 0 4-16,2 0-4 0,0 0 0 15,-4-2 1-15,2 2 1 0,-1 0-5 0,-4 0 3 16,7-2 5-16,-2 1-4 0,-4 1 0 15,6-2-4-15,-2 0 2 0,-5 2 3 16,0 0-3-16,0 0 1 0,4 0 3 0,1 2-1 16,-5-2-1-16,5-2 0 0,-5 4-2 15,0-4 3-15,-2 2-2 0,2 0-3 0,1 0 5 16,-3 0-2-16,-3 0 3 0,3 2-2 16,-1-2-2-16,-2 0 6 0,-1 2-5 0,-2-2-1 15,-1 1-1-15,-1-1 0 0,0 0 0 16,-2 0 7-16,1 0-3 0,-3 0-1 0,-2 0 5 15,-1 0-3-15,2 0 0 0,-3 0 1 16,-7 0 3-16,12 0-1 0,-6 0-1 0,-6 0 1 16,11 0-1-16,-11 0-1 15,6 0-1-15,-6 0-12 0,9 0-11 0,-9 0-16 16,0 0-22-16,6-1-36 0,-6 1-33 16,7-4-30-16,-7 4-64 0,1-4-213 0,-1 4 58 15</inkml:trace>
</inkml:ink>
</file>

<file path=ppt/ink/ink1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2:36.248"/>
    </inkml:context>
    <inkml:brush xml:id="br0">
      <inkml:brushProperty name="width" value="0.05292" units="cm"/>
      <inkml:brushProperty name="height" value="0.05292" units="cm"/>
      <inkml:brushProperty name="color" value="#FF0000"/>
    </inkml:brush>
  </inkml:definitions>
  <inkml:trace contextRef="#ctx0" brushRef="#br0">9237 4511 632 0,'2'-2'87'0,"-2"2"-25"0,0 0-10 16,6-2-11-16,-6 2-12 0,0 0 9 0,0 0-13 15,0 0 2-15,0 0-9 0,0 0 13 16,12 2-6-16,-12-2-4 0,7-2-1 16,-7 2 7-16,0 0 4 0,17 0 10 0,-11 0-1 15,3-1 3-15,-1-1 3 0,2 0-7 16,0 4-1-16,5-4 3 0,2 0-5 0,3 2-4 16,-4 0 1-16,8 0-5 0,-4 0-3 15,5 0-2-15,5 2 2 0,2 0-6 0,-4-2-1 16,4 0-3-16,3 0 3 0,14 2-4 15,-3-2-1-15,6-2-5 0,-1 4 4 0,2-4-4 16,2 2 2-16,-1-2-3 0,2 4-2 16,-1 1 1-16,12 1-1 0,-10-4-2 0,12 4-2 15,-12-2 7-15,12 0-5 0,2 1 2 16,1 0-3-16,-1 0 0 0,0-1 3 16,3 2 0-16,-3 0-1 0,6-1-2 15,0-1 0-15,-2 3-1 0,2-2 5 0,1-1-4 16,-2 1 1-16,2 2 2 0,-1-8 0 15,0 7-1-15,2-2 1 0,-2 2-1 0,1 0 1 16,2 0-3-16,2 2 0 0,0-3-2 16,1 2 2-16,1 1 3 0,5 2 1 0,-6-4 1 15,1 1 0-15,4-1 0 0,-6 2 0 16,0-3-1-16,0 0-1 0,4 0 7 0,-6 1-5 16,1-2 3-16,-2 2-4 0,-7-1 2 15,4 2-5-15,-7-4 2 0,1-1 3 0,-13 2-4 16,-3 0 4-16,1 2-3 15,-3-4 0-15,-2 1-1 0,0 2-3 0,-1-1 4 16,-3-1-2-16,-8 1-2 0,-7-2-2 16,2 2 4-16,-3 0-3 0,0 0 4 0,-1 2-1 15,-4-4-2-15,5 1-4 0,-7-1-16 16,2 2-28-16,-2 1-44 0,4-1-42 0,-3-2-48 16,-1 1-358-16,-1-1-41 0</inkml:trace>
  <inkml:trace contextRef="#ctx0" brushRef="#br0" timeOffset="1092.51">25570 4393 1393 0,'0'0'-58'16,"-11"1"14"-16,11-1 3 0,0 0 18 16,0 0 10-16,0 0 11 0,0 0 19 0,0 0 3 15,0 0 1-15,0 0-1 0,-6 0 6 16,6 0 3-16,0 0 16 0,0 0 2 15,0 0 11-15,17 5 8 0,-9-6-4 0,0 2 5 16,4-1-1-16,8 0-1 0,3 3-2 16,8-3-7-16,12 1 6 0,4 3-13 15,4 0-3-15,16 0 3 0,-2-1-8 0,4 5-6 16,9-2-3-16,2 1-1 0,1-1-7 16,6 1-1-16,0 3-4 0,6-2-1 0,1-3-1 15,1 1-4-15,2-1-2 0,-3 3 0 16,1 0-2-16,-8-1 0 0,6-3-2 0,-2 4-6 15,-8-1-1-15,-1-3-9 0,-5 4-10 16,-3 0-15-16,-2-1-16 0,-4-4-15 0,-13 1-25 16,-3 0-28-16,-5-2-37 15,-9 0-33-15,4 2-70 0,-15-1-239 0,-6-4-3 16</inkml:trace>
  <inkml:trace contextRef="#ctx0" brushRef="#br0" timeOffset="2403.79">1633 5724 1334 0,'0'0'-30'0,"0"0"17"16,0 0 10-16,-6 2 8 0,6-2 9 15,0 0-8-15,0 0 8 0,0 0 13 0,0 0 6 16,0 0 5-16,0 0 9 0,21-7-3 16,-13 7 13-16,1-4 1 0,3 4-5 15,1-3 4-15,4 3 3 0,1-4-5 0,7 0 1 16,0-1-7-16,17-4-1 0,0 2-4 15,5 3 0-15,13-4-4 0,10-3 2 16,-1 4-5-16,7-2-5 0,1 2-5 0,5 1 1 16,5 4-2-16,0-1-4 0,3-1 5 15,-5 1-14-15,4-1 6 0,-4 2-4 0,-6 2-5 16,3 2 3-16,-2-2-3 0,-5 2-4 16,-7 2-3-16,-2-1-8 0,-19-1-11 0,-1 1-24 15,-12-2-28-15,-2 0-30 0,-11-1-52 16,-1 2-38-16,-5-2-54 0,0 0-323 15,-5 0-66-15</inkml:trace>
  <inkml:trace contextRef="#ctx0" brushRef="#br0" timeOffset="6164.53">10007 6962 1389 0,'-11'0'-91'0,"11"0"22"0,0 0 20 16,-10 0 28-16,10 0 20 0,0 0 16 0,-8-2 16 16,8 2 11-16,0 0 6 0,0 0 7 15,-9 2 5-15,9-2 0 0,0 0 0 0,0 0-4 16,0 0-4-16,-6 0 0 0,6 0 0 16,0 0-4-16,0 0-3 0,0 0-3 0,0 0-6 15,0 0-3-15,0 0-7 0,0 0 2 16,0 0-8-16,25 0 1 0,-14 0 1 0,3-2-9 15,4 2 1-15,0-2-3 0,3 2 3 16,0-2 1-16,2 0-5 0,3 1-1 0,-3-1 3 16,6-1-3-16,-4 3-5 0,4-2 6 15,0 1-8-15,1-3-1 0,4 2 3 16,-3 0-1-16,11 0-2 0,2 0 2 0,2-1 1 16,5 1-2-16,-3 0-1 0,5 0 2 15,1 2-2-15,3 0-1 0,-1 0 5 0,16 0-3 16,-3 2-1-16,4 0-2 0,-1-2 0 15,-5 4 1-15,0-3 1 0,-14 3 0 0,1 0-4 16,1-2 6-16,-3 1-3 0,1-1 0 16,-1 4 2-16,-2-2-2 0,3-2-2 0,-2 0 2 15,-3 0 2-15,-1 1 1 0,0-1-4 16,1 1 3-16,-1-2-1 0,-2 1 0 0,-6-2-2 16,-6 0-2-16,14-2 5 0,-12 2 0 15,-1 0 0-15,-5-1-2 0,5 1 2 16,-4 0 1-16,0-3-1 0,-5 3 1 15,0 0-6-15,1 0 3 0,-1 0 3 0,3-2-1 16,-1 2-2-16,-4 0-2 0,2 0 2 16,0 0-3-16,5 0 4 0,1-1 2 0,-2 1-1 15,1-2-2-15,-1 2-1 0,4-2 3 16,-3 0-2-16,2 0 4 0,-3 0-1 0,0 0 2 16,13-1-3-16,-8-3 1 0,-7 4 0 15,1 0 0-15,-8 0-4 0,10-4 6 0,-1 5-4 16,-1-3 2-16,1 2-1 0,-2-2 1 15,2 0-3-15,1 0 0 0,7-3 3 16,-2 3-1-16,-6 0 1 0,11 1-3 0,1-3-4 16,-7 2 8-16,-2 2-2 0,9-2-3 15,-4 1 4-15,5-1-1 0,-9 2-4 0,-1-2 2 16,-3 0 0-16,0 4-1 0,11-7-1 16,-4 5 9-16,-8 0-9 0,17-3 5 0,-9 2-1 15,5 0-5-15,4-1 3 0,-3 2-1 16,3-2 0-16,0 2 3 0,2 1-3 0,-4-2 2 15,-1 1-2-15,2 1 0 16,-6 1-1-16,-4 1 7 0,-1-2-2 0,-1 1-3 0,-1-2 4 16,1 2-4-16,0 0-2 15,-2 0 4-15,0-2-2 0,4 2-1 0,-5 0 5 16,2 0-5-16,4 0-1 0,-5-1-1 16,4 1 2-16,12-2-1 0,-8 4 4 0,-2-2 0 15,7-2-1-15,-4 2-4 0,2 0 3 16,-2 0 4-16,-11 0-2 0,2 0-6 0,4 0 5 15,-4 0 2-15,-4 0-5 0,3 2 1 0,-1-1-2 16,-3-1 0-16,-1 2 2 0,-1-2 2 16,-1 0 0-16,1 2-1 0,-4-1 0 0,4-1-3 15,-1 0-1-15,-6 2 5 16,1-2-7-16,2 0 3 0,-2 0-2 0,-3 0-3 0,3 0 4 16,2 3 2-16,-2-3-2 15,-3 0 4-15,6 1-1 0,-3-1 0 0,0 2-1 16,1-2 1-16,1 2-5 0,-3-2 2 15,1 2 6-15,3 0-5 0,-4-2 2 0,1 2-2 16,-3 0 0-16,4-2 1 0,-1 0 1 16,-3 2-1-16,0-2 6 0,-1 1-4 0,1-1-1 15,-1 3-2-15,0-3 7 0,-2 0-8 16,-3 0 4-16,0 0-1 0,3 0 0 0,-3 2 3 16,0-2-2-16,-1 1 0 0,-7-1 0 15,10 0 1-15,-10 0-1 0,10-1-1 0,-10 1 4 16,10 0-3-16,-10 0 2 0,5 0 0 15,-5 0-4-15,9 0-1 0,-9 0 6 16,0 0-4-16,6 1-1 0,-6-1 1 0,0 0 1 16,0 0-2-16,7 0 3 0,-7 0-3 15,0 0 1-15,0 0-2 0,0 0 3 0,0 0-2 16,0 0 2-16,6 0-1 0,-6 0 0 16,0 0 3-16,0 0-3 0,0 0 1 0,0 0-1 15,0 0 3-15,0 0-2 0,0 0 0 16,0 0-1-16,0 0 4 0,0 0-5 0,0 0 3 15,0 0-3-15,0 0-1 0,0 0 3 16,0 0 2-16,0 0 1 0,0 0-4 0,0 0 1 16,0 0-1-16,0 0-1 15,6-1-3-15,-6 1 4 0,0 0-1 0,0 0 3 16,0 0-1-16,0 0-1 0,0 0 2 16,0 0-1-16,0 0-2 0,0 0-1 0,0 0-1 15,0 0-10-15,0 0-15 0,0 0-20 16,0 0-29-16,0 0-35 0,-4-8-50 0,4 8-70 15,0-4-285-15,0 4-22 0</inkml:trace>
  <inkml:trace contextRef="#ctx0" brushRef="#br0" timeOffset="7562.92">20424 6909 1294 0,'0'0'-81'0,"0"0"17"0,0 0 7 0,0 0 10 15,0 0 9-15,0 0 12 0,0 0 7 16,0 0 7-16,0 0 9 0,0 0 9 0,0 0 1 16,29 2 1-16,-19-2 4 0,-2 0 1 15,3 0-1-15,1 1 4 0,5 1-7 0,3 1 4 16,0-2 6-16,7 5-4 0,5-4-3 15,8 4 0-15,5-1-3 0,-2 3 3 0,6 0-6 16,1-3 3-16,-2 3-2 0,13 1-3 0,-8-2-4 16,7 5 6-16,3-3-2 0,-12-3 2 15,12 1 1-15,-13 1-2 0,2-2 6 16,0-2-7-16,5-1 4 0,-2 0-7 16,4-3-2-16,6 3 0 0,-8-1 4 0,9 0-3 15,-7-2-1-15,13 0 4 0,-2 1 1 16,-17 1-6-16,4-2 0 0,-2 2 5 0,-3 3 5 15,0 0-12-15,0-3 5 0,-2 2 6 16,-8-1-4-16,-1-1-4 0,-7 2 4 0,-9-2-6 16,-2 0 5-16,-1 0-1 0,-4-1-4 15,-1 1 4-15,0 1-2 0,-2-3 0 0,0 2 2 16,-1-1 2-16,0 1-5 0,0 0 2 16,-4 0-2-16,5 0 2 0,-3 0 0 15,1 0 4-15,-1-1-2 0,1 1 1 0,-1 1 0 16,-4-1-7-16,5-1 7 0,-4 1-2 15,1 0-6-15,-4-2-2 0,3 0-3 0,-3 2 4 16,1-2 4-16,-3 2-7 0,-4-2 5 16,10 2 0-16,-6-2-1 0,-4 0 0 0,9 2-10 15,-9-2 4-15,6 0 10 0,-6 0-6 16,6 1-3-16,-6-1 0 0,0 0-6 0,0 0 7 16,5 2 5-16,-5-2-3 0,0 0-4 15,0 0 3-15,0 0 3 0,0 0-5 16,6 0 10-16,-6 0-9 0,0 0 3 0,0 0 6 15,0 0 1-15,0 0-4 0,0 0 0 0,0 0 4 16,0 0-5-16,0 0 0 0,0 0 2 16,0 0 4-16,0 0 0 0,0 0-2 15,0 0-6-15,0 0 4 0,0 0 1 0,0 0-2 16,0 0 3-16,0 0 0 0,0 0-3 16,0 0 1-16,0 0-5 0,0 0 5 0,0 0 0 15,0 0 2-15,0 0 0 0,-23-2 2 16,23 2-2-16,0 0 1 0,0 0-10 0,0 0-1 15,0 0-13-15,0 0-3 0,0 0-13 16,0 0-12-16,0 0-20 0,0 0-47 0,0 0-105 16,0 0 76-16</inkml:trace>
  <inkml:trace contextRef="#ctx0" brushRef="#br0" timeOffset="11671.75">9747 7935 602 0,'0'0'6'0,"13"-2"-2"0,-13 2 4 0,5-1 1 16,-5 1-2-16,12-5 8 0,-7 5 5 15,4-2 1-15,-1 0 5 0,3 2 1 0,-1-1 2 16,2-1 5-16,5 2-5 0,5 0-3 16,-1 0 5-16,6 2 5 0,6-1-8 0,-3-2 9 15,6 1-6-15,7 3 0 0,6 2 3 16,-3-2-5-16,4 3 6 0,-1-2-4 0,1-1-2 16,2 5-3-16,3-3 2 0,8 3 4 15,-11-2-2-15,2 1-4 0,-2-1-2 0,13-1 4 16,-5 4-1-16,3 0-1 15,-12-2 0-15,2-2 1 0,1-1-2 0,1 0-2 16,-5 2-3-16,7-2 4 0,-4-2-4 16,2 2-4-16,0-4 6 0,2 1-2 0,0-1 4 15,-3 0-7-15,1 2-2 0,1-4 3 0,1 2-2 16,0 0-3-16,-3 0-1 0,1-1 0 16,2 1 4-16,-4-2-4 0,2 2 3 0,-2 0-4 15,1 0 1-15,1 0 2 0,0-2-1 16,1 0 3-16,-3 0-1 0,4 0-3 0,-3 1 2 15,2-4-3-15,-1 3 0 0,-3 0 1 16,3-2-1-16,-3 1-2 0,5-1 1 0,-2 1 0 16,-3-3-1-16,13-1 0 15,-10 4 1-15,-3 1-5 0,3-3 0 0,0 1 4 16,-3 0-1-16,0-1-1 0,3 1-3 16,0 0 4-16,7-4-2 0,2 1-2 0,-11 5 2 15,-1-3 1-15,-2 1 1 0,2 2 1 16,-1-2-2-16,0 2-1 0,-1 1 0 0,-2-1-6 15,2-1 7-15,-1 3-4 0,1-2 1 0,0 0-2 16,2 1 2-16,0 1 1 0,-2 0-3 16,-2-2 0-16,2 0-1 0,1 2 2 0,1-2 0 15,1 2-1-15,1-2 3 0,14-3-5 16,-1-1 1-16,-13 6 2 0,11-6 0 0,-9 5 2 16,-2-2-1-16,-1 0 0 0,2 3 0 15,-3-2 0-15,3 2-2 0,-3 2-2 16,0-2 3-16,-5-2-2 0,6 2 4 15,-3 0-5-15,1 2-1 0,-3-1 1 0,0-2 1 16,-4 4 0-16,3-3-1 0,-4 0 0 16,4 0 2-16,-3-2-4 0,2 2 7 0,-6 0-6 15,8 2 5-15,-2 1-4 0,2-2 0 16,1-1 3-16,-3 0-2 0,-2-1-1 0,-4 1-1 16,7 1 2-16,-2-1-1 0,2 0 2 0,-2 2-3 15,4-2 2-15,-5-2 1 0,5 2-2 16,-2 2 1-16,2-2 2 0,-3 2-3 0,2 0-1 15,-4-1 2-15,5 6-4 16,-6-4 0-16,4-1 3 0,-4 0-2 0,2 2-1 16,1 1 5-16,0 0-1 0,-2 0 0 15,1-1-2-15,-2-2 0 0,-1 3 2 0,5-1-2 16,-4 1 2-16,-1-1-3 0,3 1 3 16,-1-4 1-16,-11 3-2 0,9 0 0 0,-6-2 1 15,-4 0 1-15,10 1-3 0,-7-1 2 16,-1 0-4-16,8 1 3 0,-6 1-1 0,-3-2-1 15,-4 1 0-15,5-1 4 0,-3-1-4 16,3 1 2-16,-3 2 3 0,1-2-6 0,8 2 3 16,-6-3-1-16,-6-1 2 0,4 4 0 15,0-1-2-15,-3-1 2 0,0 0 0 16,3 2-1-16,0-3-2 0,-1 3 0 0,3-4 4 16,8 3 0-16,-7-1-2 0,-5 0-1 15,3 0-1-15,-1 0 3 0,-1-1-1 0,-2 1 2 16,5-2-1-16,-3 2 0 0,-1 0-2 15,2 0 0-15,-2-2-1 0,2 1 4 0,2-1-3 16,-3 2 1-16,3-4 0 0,-3 2 0 16,6 0-1-16,-7 0 5 0,5-1-5 0,-2 1 0 15,11-2 1-15,0 0-1 0,-6 2 1 16,-5-2-1-16,-3 2 4 0,4 0-2 0,-1 0-4 16,11-3 3-16,-9 3 3 0,0-2-4 15,-7 2 1-15,4-2 0 0,2 0-1 16,-5 2 3-16,5-2-2 0,-1 0 0 0,1 2-4 15,-4 0 4-15,0 0 0 0,5 0 0 16,-5 2 1-16,0-2 1 0,2 2-1 0,0-4-3 16,-4 2 1-16,6 0-1 0,-3 0 3 15,-1 0-1-15,4-2 0 0,-3 1 0 0,-2 1 0 16,3-4 1-16,-2 4-4 0,-2-1 4 16,2 1-1-16,2-2 3 0,-3 2-1 0,1 0-4 15,-4 0 4-15,1 0 0 0,1 3-4 16,-3-3 2-16,4 4-1 0,-1-4 0 0,1 1 1 15,1 1-1-15,0-2 0 0,-2 0-1 16,2 2 0-16,2 0 4 0,-3-2-4 16,0 2 0-16,2-2 1 0,1 0 1 0,-4 2-1 15,-3-1 2-15,-2-2 1 0,-1 2-1 16,5-1 1-16,-5 0-1 0,-1 2-2 0,2-4 4 16,-2 2-4-16,-4 0 1 0,-1 0 2 15,4-1-4-15,-3-1 2 0,-1 2-1 0,-2 0 0 16,-1-2 2-16,2 2-2 0,-3 0-1 15,0 0-1-15,-4 0 4 0,0 0-3 0,3-2 0 16,-3 2 1-16,-2 0 4 0,0-2-6 16,-6 2 4-16,11 0-2 0,-2-2 0 15,-9 2 2-15,8 0-1 0,-8 0-2 16,8 0 3-16,-8 0-3 0,7-1 5 0,-7 1-4 16,0 0 2-16,10 0-6 0,-10 0 7 0,7-4-2 15,-7 4-1-15,0 0 2 0,0 0-1 16,8-1 4-16,-8 1-5 0,0 0 1 0,0 0 1 15,0 0-1-15,8 0-1 0,-8 0 1 16,0 0-2-16,0 0 2 0,0 0-2 0,0 0 3 16,0 0-1-16,9 0 3 15,-9 0 1-15,0 0-3 0,0 0-3 0,0 0 0 16,0 0 1-16,0 0 0 0,0 0 4 16,0 0-3-16,0 0 1 0,0 0-4 0,0 0 2 15,0 0 1-15,0 0 0 0,0 0 0 16,0 0-3-16,0 0 2 0,0 0 1 0,0 0 0 15,0 0-1-15,0 0 0 0,0 0 4 16,0 0-3-16,0 0-1 0,0 0 1 0,0 0-2 16,5-2 3-16,-5 2 0 0,0 0 2 0,0 0-2 15,0 0-3-15,0 0 3 0,0 0 0 16,0 0 1-16,0 0-3 0,0 0 0 0,0 0 1 16,0 0 0-16,0 0 0 0,0 0 0 15,0 0 1-15,0 0-2 0,0 0 1 0,0 0-1 16,0 0-2-16,0 0 1 15,0 0 0-15,0 0 3 0,0 0-1 0,0 0 1 16,0 0-3-16,0 0 2 0,0 0-1 16,0 0 2-16,0 0-3 0,0 0-1 0,0 0 4 15,0 0 1-15,0 0-1 0,0 0-1 16,0 0 2-16,0 0-1 0,0 0-1 0,0 0 0 16,0 0 2-16,0 0-3 0,0 0 2 15,0 0-1-15,0 0 1 0,0 0 0 0,0 0 1 16,0 0-3-16,0 0 1 0,0 0-3 0,0 0 2 15,0 0 1-15,0 0 1 0,0 0 3 16,0 0-4-16,0 0 1 0,0 0 0 0,0 0 0 16,0 0-4-16,0 0 3 0,0 0-1 15,0 0 0-15,0 0-1 0,0 0 1 16,0 0-1-16,0 0-1 0,0 0-1 16,0 0-8-16,0 0-3 0,0 0-10 0,0 0-7 15,0 0-4-15,0 0-12 0,0 0-6 16,0 0-15-16,0 0-6 0,0 0-26 0,0 0-22 15,0 0-30-15,-5-7-75 0,5 7-202 16,0 0 61-16</inkml:trace>
</inkml:ink>
</file>

<file path=ppt/ink/ink1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3:30.459"/>
    </inkml:context>
    <inkml:brush xml:id="br0">
      <inkml:brushProperty name="width" value="0.05292" units="cm"/>
      <inkml:brushProperty name="height" value="0.05292" units="cm"/>
      <inkml:brushProperty name="color" value="#FF0000"/>
    </inkml:brush>
  </inkml:definitions>
  <inkml:trace contextRef="#ctx0" brushRef="#br0">14936 9526 632 0,'0'0'110'0,"0"0"-28"0,0-4-36 16,0 4-2-16,0 0-2 0,0 0-9 0,3-5 3 16,-3 5 1-16,4 0 6 0,-4 0-3 0,8-2-4 15,-8 2 2-15,13-3 5 16,-2 1 3-16,0 2 7 0,-1 0-4 0,7 0-1 16,1-2 0-16,6 2-3 0,-3 0 2 15,1 2-3-15,10-2 2 0,0 0-3 0,1 0-4 16,15 2-1-16,6 3-3 0,-4-2 2 15,2-1-5-15,3 4 2 0,7-1-5 0,3 1 7 16,0-2-2-16,0 2-2 0,2 1-4 16,0-2-4-16,1-1 1 0,-1 3 0 0,-10-6-1 15,10 3 0-15,-10-2-7 0,10 0 0 16,-12 2-4-16,12-3 3 0,-11 1-3 0,1 2 0 16,10-2-4-16,-10-1 5 0,0 1-4 15,-3-2-2-15,-1 2 1 0,1-2-4 16,-1 5 2-16,-3-3 1 0,0-1-3 0,2 1 1 15,-1-2 0-15,0 0 0 0,-1 2-3 16,-2-2 3-16,4-2 0 0,1 0-1 0,-2 2-2 16,1-1 2-16,1-1-3 0,1 2 2 15,2-3-1-15,10-1 1 0,-10 4 0 0,11-3 0 16,-10 1-3-16,12-2 2 0,-12 4-2 16,2 0-1-16,10 2 3 0,0 0-3 0,1 0 2 15,-3 1 0-15,0 4-2 0,0-4-1 16,-2 3 3-16,-10-2-1 0,1-4-1 0,-1 1 0 15,12 3 1-15,-13 0 0 0,1-4-2 16,4 3 0-16,-6-1 0 0,1-4 1 16,1 4-1-16,1-2 1 0,-3-2 0 0,0-1 2 15,-1 3 0-15,-2-2-2 0,0 0-1 16,0 0 2-16,3 0 0 0,-4 1-1 0,-1-1-1 16,-2-2 1-16,0 4 2 0,-9-2-2 15,-2 0-1-15,-4 1 4 0,-2-1-3 0,1-1 0 16,-1 1 0-16,1 0-1 0,-10 0 1 15,3 1-3-15,-1-1 4 0,-4 0 0 0,4-2 1 16,-8 3 1-16,1-3 1 0,0 2 0 0,0 2 3 16,-5-4-1-16,0 2-1 0,1 1 1 15,-1-1 3-15,-1-3 0 0,-3 5 3 16,4-2-6-16,-3-1 1 0,-1 3 0 16,-2-2-1-16,-4 2-2 0,10-2 0 0,-5 0 2 15,-5 2 2-15,10-2-7 0,-10 2 3 16,7-1-2-16,-7 1 4 0,4-2-4 0,-4 2 0 15,0 0 0-15,0 0 0 0,8-4 2 16,-8 4-2-16,0 0-13 0,5-1-20 0,-5 1-28 16,0 0-24-16,0 0-39 0,0 0-53 15,3-3-80-15,-3 3-385 0,3-4-138 0</inkml:trace>
  <inkml:trace contextRef="#ctx0" brushRef="#br0" timeOffset="4884.35">11824 10717 1612 0,'0'0'-83'0,"0"0"16"16,0 0 17-16,0 0 4 0,0 0 18 0,-3 3 4 16,3-3 18-16,0 0 13 0,0 0 8 15,0 0 10-15,0 0 3 0,0 0 1 0,0 0 2 16,0 0 6-16,0 0-8 0,15 5 4 16,-12-5-1-16,6 2-3 0,-9-2 4 0,15 0 1 15,-5 2 3-15,0-2-3 0,5-2 1 16,3 2-6-16,0 0-5 0,4 2 3 0,5-2-9 15,1 0 3-15,2 2-8 0,1-2 5 16,0-2-7-16,1 4-4 0,2-2-8 0,-5 0-11 16,3 0-14-16,0 0-28 0,-10-2-22 15,1 2-25-15,1-2-42 0,-8 2-94 16,1 0-203-16,0 0 50 0</inkml:trace>
  <inkml:trace contextRef="#ctx0" brushRef="#br0" timeOffset="5967.66">17394 10899 1134 0,'5'-2'-38'0,"-5"2"10"0,0 0 9 16,2-6 10-16,-2 6 11 0,5-2 6 0,-5 2-4 16,0 0 2-16,8-1 7 15,-4-1-2-15,-4 2-3 0,8-2 0 0,-1-1 3 16,-1 3 3-16,3-2-2 0,-1-1-1 16,0 1 0-16,2 2 1 0,1-1 3 0,4-1-6 15,-2 0 0-15,2 0-2 0,0 0 5 16,9 0-14-16,-1 2-16 0,0-2-13 0,0 2-7 15,6-1-9-15,5-1-19 0,10-1-10 16,0 3-41-16,3-1-165 0,-10-1 200 0</inkml:trace>
  <inkml:trace contextRef="#ctx0" brushRef="#br0" timeOffset="12085.05">19216 11482 729 0,'-14'3'-27'0,"14"-3"7"0,0 0 11 0,-6 2 1 16,6-2 11-16,-7 1 9 0,7-1 0 16,0 0 10-16,-6 2 5 0,6-2-5 15,-4 2 8-15,4-2-4 0,0 0 11 16,0 0-9-16,0 0 9 0,-7 2 4 0,7-2 1 16,0 0 7-16,0 0 6 0,0 0 0 15,0 0-2-15,0 0-7 0,0 0 7 0,15 7-4 16,-4-5-3-16,2 1 0 0,0-1-2 15,9 0-2-15,-2-1-9 0,8 3 2 0,1 0-7 16,1 1-1-16,2-3-1 0,9 2 2 0,6 0-6 16,-2-1-6-16,0 0 0 0,1 0 2 15,0-3-4-15,1 4 0 0,-3-2 0 0,2 0 0 16,0-2 0-16,0 0-5 16,0 2-1-16,0 0-2 0,3-1 2 0,-3-1-8 15,0 2-2-15,-3-2-10 0,6 2-11 16,-3-2-21-16,1 2-14 0,-2-2-25 0,-8 2-20 15,-7 0-19-15,2 0-31 0,0 0-287 16,-3-2 52-16</inkml:trace>
  <inkml:trace contextRef="#ctx0" brushRef="#br0" timeOffset="16785.23">5709 12975 1180 0,'0'0'-24'0,"0"0"-2"16,0 0 7-16,0 0 4 0,0 0 10 0,0 0-2 16,0 0 5-16,0 0 14 0,0 0 4 15,0 0 2-15,0 0 4 0,-11 0 4 16,11 0 7-16,0 0-6 0,0 0 7 0,0 0-3 15,0 0-6-15,0 0-3 0,0 0 3 16,0 0-9-16,0 0 8 0,0 0-4 0,15 6-1 16,-9-4 0-16,1-1 3 0,3 4-1 15,-2-5 6-15,5 3-8 0,1-1 4 0,1 2 1 16,0-2-4-16,7 1-3 0,-4-1 5 16,1 2-6-16,8-1 0 0,-4-2 1 15,-2 1-1-15,6-2 1 0,0-2 4 0,3 2 4 16,2-1-6-16,-1-1 4 0,11-5-3 15,-2 4-7-15,4-1 2 0,-10 0 1 16,-8 1-2-16,2 1-2 0,-1-2 0 0,-5 2-4 16,-4 0-1-16,1 0-1 0,-4 0-4 15,-2 2-1-15,-3 0-5 0,0 0-3 0,2 0-13 16,-4 0-25-16,2 2-23 0,0 0-24 16,1 0-35-16,0 0-41 0,-3 2-319 0,4-2 7 15</inkml:trace>
  <inkml:trace contextRef="#ctx0" brushRef="#br0" timeOffset="29240.72">7531 14285 1226 0,'0'0'-64'0,"6"-2"17"15,-6 2 16-15,9-2 11 0,-9 2 13 16,0 0 3-16,5 0 6 0,-5 0 7 0,9-2 10 15,-9 2 4-15,6-1 0 0,-6 1 5 16,7-2 2-16,-7 2 4 0,0 0-1 0,8 2-3 16,-8-2 4-16,10-2-6 0,-1 2 0 15,-5-2 5-15,5 2-2 0,-1 0-11 0,0 0 2 16,4-2 1-16,0 2-2 0,0-2 0 16,1 2-3-16,2-2 4 0,0 2 0 0,3-2-4 15,-1 1-1-15,5 2 2 0,1-1-3 16,-1-1 3-16,1 1 7 0,2 0-6 15,0-2 3-15,0 2-3 0,4 0 1 16,3 0-1-16,1 0-1 0,-3 0 0 0,4 0-2 16,-3 0-1-16,5 0-2 0,8 2 1 15,2-2-2-15,-1 0-1 0,-8 0-2 0,7 3 0 16,0-1 0-16,-6-2-3 0,4 2 4 0,4 0-2 16,0 2 0-16,-2-1 1 0,3 1-2 15,-1-4-1-15,1 3 8 0,0-1-4 0,1 5 3 16,3-4 4-16,-3 1 0 15,7 2 2-15,-5-3 2 0,4 1 2 0,9 1-2 0,3 6 0 16,-14-6 0-16,3-1 0 16,-7 1-5-16,2 0-1 0,0-3 8 0,-3 2-12 15,-2-2-1-15,2 1 0 0,-2 4-3 16,-2-3 2-16,-3 1-3 0,2-1 0 0,-6 1-2 16,-7-5 2-16,3 1-2 0,10 2-1 15,-7-3 0-15,2 0-2 0,4 3 2 0,-3-3-2 16,6 0 0-16,-7 2-1 0,-5 2 0 15,15-1-1-15,-4-1-3 0,1 0 0 0,1-2 2 16,-2 1-4-16,4-1 2 0,-1 0 0 0,-5 2-1 16,-2-2 3-16,-6 0-7 15,14 0 1-15,-12 0 0 0,-2 0-2 0,4 0 2 16,8 0-4-16,0 0 2 0,-8 0-2 16,-2 0 1-16,10-2 6 0,-8 4-4 0,12 0 1 15,-5 0 0-15,2 0 0 0,1-2 0 16,-4 1 2-16,6 3 0 0,-11-4 0 0,-5 0 0 15,16 0-1-15,-6 1-1 0,-1 1 2 16,3 1 1-16,-8-3-3 0,-2 2 2 0,6 2-5 16,-7-2 8-16,-1 0-5 0,9 0 3 15,-5-2 2-15,-7-2-2 0,4 2 0 0,-4-2-2 16,-2 2 4-16,2 0-1 0,2-2-2 16,-3-1-5-16,0 3 2 0,-2-1 4 0,-2-2 0 15,3 1-1-15,-2 0 3 0,-3 4-3 16,-1-2 1-16,3 0 0 0,-2 0 3 15,3 0-4-15,-5 0 1 0,2 0 6 0,1-2-6 16,1 2 5-16,-5-1 1 0,3-3-5 16,2 4-1-16,-1 0 3 0,-1-1-1 0,2 1 4 15,-3 0-5-15,5 0 2 0,-5-2-1 16,1 2 2-16,2 0 0 0,-2-2-3 0,3 2 2 16,-1 2 0-16,-2-4 2 0,-2 2-1 15,2 0-5-15,-2 0 5 0,2-2 1 0,1 2-1 16,-4 0-1-16,2-2-1 0,1 2 5 15,-3 0-5-15,-1-1 2 0,2-1 1 16,2 2 1-16,-6 0-3 0,4-2-1 0,-5 2 1 16,4 2 4-16,-1-2-8 0,2 0 5 15,1 0-3-15,2 2 4 0,-3-2 1 0,-1 0 3 16,0 0-9-16,0 1 6 0,4-1-2 16,-1 2-1-16,-3-2 0 0,8 2 1 0,-3 0 2 15,-1 0-4-15,-4-2 1 0,5 1-1 16,0-1 1-16,-1 4-1 0,5-3 3 0,-2 1 2 15,-1-2-3-15,-1 2 0 0,3-2 3 16,-3 1-2-16,4 1-3 0,-3 2 1 0,1-2-2 16,-2 0 8-16,-5 2-6 15,3-3-3-15,1 1 5 0,-1 2-3 0,-3-4 6 16,4 1-3-16,-3 1 1 0,1 2-5 16,2-1 1-16,4 1 5 0,-6-2-3 0,-1-2 1 15,6 2-3-15,-3 3 3 0,2-3-1 0,-2 1-6 16,-3-1 8-16,1-2 0 0,6 4 0 15,-7-2-2-15,2-2-2 0,-1 5 4 0,1-4-1 16,-3 1 0-16,4 2-3 0,-1-2 2 16,-5 1 0-16,6-1-1 0,1 3 2 0,-5-3-1 15,3 0-2-15,3 2-1 0,-3-1 3 16,5-1 5-16,-6 3-4 0,1-1 2 0,2-1-1 16,-1-1-2-16,-3 2 1 0,4-1-2 15,-1 1 2-15,-4-2-3 0,1 2 5 16,2-3-6-16,-4 1 2 0,5 3-3 15,-6-2 4-15,5-1-1 0,-4 0 2 0,1 0-1 16,-2 2-1-16,3-3-1 0,-3 1 2 16,2 2 1-16,-2 0 0 0,1-1 1 0,1 2-3 15,-4-1 0-15,-2-1 2 0,6 1 0 0,-3-2-3 16,-3 1 6-16,3-1-6 0,-3 1 1 16,-1-2 1-16,2 3-1 0,-5-2 1 0,3 1-3 15,-3-3 3-15,1 3 0 16,-3-3 4-16,0 2-3 0,1-1-5 0,-3 1 4 0,-6-2-6 15,12 0-14-15,-5 0-9 0,-7 0-16 16,11 0-11-16,-2 0-35 0,-4 2-26 16,2-2-43-16,-1 0-74 0,-6 0-224 15,15 2 35-15</inkml:trace>
  <inkml:trace contextRef="#ctx0" brushRef="#br0" timeOffset="31100.37">17795 14509 1171 0,'0'0'-60'0,"0"0"16"0,0 0 11 16,-8-2 4-16,8 2 9 0,0 0 4 0,0 0 9 15,-4-1 7-15,4 1-1 0,0 0 9 16,0 0 1-16,0 0-2 0,0 0 1 0,0 0 3 16,0 0-2-16,0 0-1 0,0 0 4 15,0 0-1-15,21-4 1 0,-15 4 4 0,6 0-2 16,1 0 8-16,2 0 1 0,0 0 2 16,6 2-2-16,0-2-2 0,2 2-3 0,4-2 7 15,0 1-10-15,3 1 6 0,4-2-2 16,7 4 1-16,-2 0 0 0,-9-2-3 0,5-1 5 15,8 1 2-15,-3 3-9 0,2-1 10 0,-3-4-6 16,-9 1 5-16,2 1-4 16,11 2 4-16,-6-2-1 0,5-1-3 0,-7-1 4 15,0 0-5-15,-5 0-3 0,6 2 2 16,10-2-3-16,1 0 1 0,1 0 0 0,-3 0-3 16,7 0 3-16,-5-2-3 0,1 2 3 15,1-1-4-15,1-1 4 0,0 2-2 0,3-2 0 16,-2 0-4-16,-1 2 0 0,5-2 1 15,-5 1-4-15,5 2-1 0,-5-2 1 0,4 1-3 16,-1-2-1-16,-1 0 2 0,1 0 1 0,-1-1 0 16,-1 6-1-16,-1-6-1 0,-4 3 0 15,3-2 0-15,-4 2 5 0,7 0-3 16,-9-1-6-16,4-1 4 0,-2 0 3 16,4 0-3-16,-6-2 0 0,6 1 3 0,-3-1-2 15,-2 2-1-15,3 1 0 0,-4-3 0 16,9 0 0-16,-7-2-2 0,3 2-4 0,3 2 2 15,-3-2 0-15,0 3 2 0,3-1 1 16,-5-3 1-16,3 5-5 0,-8-2 3 0,3 0 0 16,-6 0-3-16,1-1 2 0,-2 1-1 15,-9 2 3-15,4-4-6 0,0 4-1 0,-1 0 4 16,1 0 0-16,2 0 1 0,-3-2-1 0,3 2-3 16,-3 0 1-16,3 2 2 15,-3-2-2-15,0-2 4 0,4 2-1 0,-5 2-5 16,17 2 2-16,-4-4-2 0,-4 0 5 15,-6 0-1-15,11 2-4 0,1-1 2 0,-2-1-3 16,-5 2 1-16,-4 0-2 0,8 0 6 16,1 0-4-16,-9 3 3 0,-2-5 2 0,-3 0-1 15,-2 0-3-15,7 0 0 0,-4 3 6 16,-3-3-9-16,-2 0 6 0,3 0 0 0,-3-1-1 16,2 1-2-16,0-2 2 0,1-3-3 0,-3 5 4 15,4-2-2-15,0 0 0 0,-2 2 6 16,5-2-1-16,-2 0-3 0,-1 1-3 0,2-1 3 15,1 2 0-15,0-4 0 16,-4 1-3-16,6 3 2 0,-3 0 0 0,-1 0-1 16,4 0 2-16,-3 0 1 0,1 1-3 15,-1-1-1-15,-2 2 1 0,13 4-2 0,-5-5 2 16,-9 1 1-16,2 0-3 0,4 0 1 16,-3 0-2-16,0 1 3 0,1 1-1 0,-3-3 0 15,5 1-4-15,-2 2 6 0,9 0-3 16,-1 1 0-16,-4-4-2 0,-5 1 3 0,-4 0 0 15,7-2-3-15,-2 2 5 0,-3 0 3 0,5-2-6 16,-3 0 2-16,1 1-3 0,12 1 0 16,-9-2-2-16,-1 2 1 0,-5-2 2 15,0 2 1-15,6-2-1 0,-5 1-3 16,-2 1 1-16,4 0 2 0,-5 0-1 0,0 0 1 16,-2-2 0-16,-2 2-4 0,2 1 0 15,0-1-2-15,-1 1-1 0,-1-1 6 0,-3 0-7 16,4 0 1-16,-1-1 4 0,-2 1-4 15,5-2 2-15,-3 2-2 0,-3 0 0 0,4 0 2 16,-4-1-3-16,1 1 5 0,3 0-1 0,-6 0-1 16,4 0 2-16,-6-2-2 0,1 2-2 15,0-2 3-15,-5 0 2 0,3 2 7 0,-7-1-5 16,2-1 1-16,0 2-9 0,-5-2 5 16,4 0 0-16,-9 0 0 0,11 3 0 15,-6-3 4-15,-5 0-5 0,9 2 3 16,-9-2-2-16,6 0-6 0,-6 0-5 0,7 0-12 15,-7 0-4-15,0 0-26 0,0 0-7 16,8 0-8-16,-8 0-27 0,0 0-30 0,7 0-199 16,-7 0 153-16</inkml:trace>
  <inkml:trace contextRef="#ctx0" brushRef="#br0" timeOffset="47957.53">3392 15670 373 0,'-7'-2'61'0,"7"2"0"0,0 0-18 16,0 0-5-16,-4-2-1 0,4 2 1 0,0 0-6 15,0 0 7-15,0 0-2 0,0 0-2 16,-2-4-2-16,2 4 1 0,0 0-7 0,0 0 3 16,0 0-4-16,0 0-1 0,0 0-5 15,0 0 8-15,0 0-12 0,0 0 9 0,0 0-8 16,0 0 9-16,0 0-4 0,0 0 3 15,0 0-10-15,0 0 4 0,0 0-2 16,0 0 3-16,0 0 0 0,0 0-2 16,0 0-1-16,17 4-1 0,-17-4 0 0,10-2 0 15,-10 2 1-15,13 0 3 0,-9 0-7 16,5 0-5-16,-1 0 7 0,0 0-1 0,4-2 0 16,0 2 0-16,1-2 1 0,1 0-2 15,0 1-1-15,1 1 0 0,9-2 3 0,-4 2-2 16,3-2 1-16,4 0-2 15,3 0 1-15,2 0 0 0,-1 2 1 0,3-2-2 0,-3 2 0 16,3-2 0-16,14 1 0 0,-12 1-3 16,-3-2 1-16,-1 2-6 0,1 0 4 0,-1 0-2 15,0 0 3-15,-2 0-6 16,0 0 3-16,2 0 1 0,-4 0 1 0,4-3-3 16,-7 3 3-16,0 0-6 0,5-1 1 15,2-1 8-15,-5-2-11 0,-2 4 5 0,7-2-3 16,-6 0 3-16,1 0-2 0,0 0 0 15,-4 1-1-15,2 1 0 0,0 0 1 0,-2 0-1 16,2-2-2-16,1 2 3 0,-6-2 2 16,3 2 0-16,-1-2-2 0,0 2 0 0,-1 0-2 15,1 0 2-15,-4 0-2 0,-1 0 7 16,5 0-9-16,-7 0 2 0,9-2 0 0,-3 2 0 16,2 0 0-16,1 2 0 0,-2-2 1 0,1 0 1 15,2 0 2-15,-2 0-3 16,7 0 2-16,-5 0 0 0,1 0-4 0,2-2 4 15,2 4 1-15,-5-4-6 0,7 2 4 16,-3 0-4-16,2 0 3 0,-1 0-1 0,-5 2-3 16,4-4 1-16,-1 2-1 0,-1 0 2 15,0-2 4-15,1 2-2 0,-5 2-3 0,4-2 1 16,-2 0-1-16,2-2 1 0,-2 0 0 16,5 2 4-16,2 0 0 0,-1 0-4 0,1 0 5 15,1 0-3-15,-4-1 1 0,1 1-3 16,-1 1 1-16,3-1-1 0,-3 0-2 0,0 2 4 15,3-4 0-15,-1 4-2 16,-1-2-3-16,-1 2 6 0,5-2-1 0,-5 2-2 0,0-2 0 16,6 2 2-16,-7 0-1 15,6-2 0-15,-2 2 0 0,-1-1-3 0,1 1 3 16,1 0 0-16,1-2 2 0,10 2-4 16,-8 0 4-16,-6-2 1 0,2 4-2 0,2-4 0 15,-3 2-4-15,1-1 2 0,13 2-1 16,-10-1 4-16,9-1-2 0,-8-1 0 0,-3 2 2 15,1-2-2-15,-2 2 3 0,-2-2-1 16,2 0 3-16,0 2-3 0,-1 0 2 0,-2-2-2 16,3 0 1-16,-3-2 0 0,0 4 1 15,1-2 2-15,2 0-5 0,-4 0 3 16,2 0-4-16,0 0-2 0,-1 2 2 16,-4-2 2-16,5 0-3 0,0 2-1 0,-2 0 2 15,2-1 0-15,-1-1-1 0,3 2 7 0,-5 2-6 16,2-2-2-16,-2 0-3 0,-2 0 6 15,5 1-5-15,0 0 4 0,-3-2-4 0,-4 1 2 16,4 2-1-16,0-2 3 0,1 2 0 16,-1-2 0-16,-4-1 2 0,1 2-6 0,-2-2-1 15,6 1 4-15,-5 0-2 0,2 0 3 16,0-1 0-16,-1 1 2 0,-6-2 1 0,6 2-3 16,-2 1 5-16,-1-3-5 15,1 0-2-15,-2 0 5 0,1 0-7 0,-7 0 7 16,6 0 2-16,-1 0 2 0,-3 0-2 15,1-3 5-15,3 1 0 0,-5 2-1 0,3-2-1 16,-4 2 6-16,3 0-1 0,1-1 1 16,-5-1-1-16,2 0-1 0,2 2 0 0,-2-2 1 15,0 1-2-15,2-2-2 0,-2 2 3 16,-2-1-5-16,4 0 0 0,0 2 2 0,0-2-6 16,-2 0 2-16,1 2-1 0,1-2 1 15,0 0 1-15,2 2-1 0,-2-2-1 0,4 2-5 16,-2-1 3-16,0-2 1 0,-1 1 0 15,-1 1 0-15,4-1 0 0,-2 0-1 16,2 0 0-16,-2 0 1 0,1 0-2 16,-2 2 1-16,3-2-1 0,-3 1 0 0,4-3-4 15,-4 2 1-15,4 0 4 0,-6 0-2 16,1 0-2-16,2 2 2 0,-1-2 1 0,0 2-1 16,3-3-2-16,-3 3 0 0,5-3 2 15,-6 2 0-15,3-1-5 0,-4 2 3 0,3-2 2 16,1 0 1-16,2 0-1 0,-1 0 3 15,-4 0-5-15,3 0 2 0,2 1 0 0,-2-1-1 16,0 0 1-16,0 0-2 0,2-2-3 16,-4 2 7-16,4 1 1 0,-4-1-7 0,1-2 2 15,-2 4 0-15,-1-2 3 0,1 0-1 16,0 2-4-16,4-2 4 0,-4 2-2 16,2 0-1-16,-3-2 3 0,1 2-3 0,0-2 2 15,1 2-2-15,-2 0 0 0,1 0 1 16,-3 0 1-16,1 0 0 0,2 0-2 0,-2 0 2 15,-2 0 2-15,-3-2-1 0,2 2-3 16,-1-2 5-16,1 4-6 0,1-2 7 0,-3 0-6 16,4 0 2-16,-4 0 1 0,0 0-4 15,0 0 1-15,1-2 3 0,1 1-1 0,0 1 2 16,-2 0-3-16,0 0 4 16,-2-2-2-16,6 2 1 0,-6 0-3 0,2-2-1 15,-2 2 3-15,3 0-4 0,-5-2 1 16,4 2 3-16,-3 0-2 0,-7 0-1 0,13 0 2 15,-7-2-1-15,-6 2 3 0,8 0-3 16,-8 0 1-16,11-2-2 0,-11 2 4 0,9 0-2 16,-9 0 1-16,5 0 0 0,-5 0-3 15,8 0 2-15,-8 0 2 0,7 0 0 0,-7 0-4 16,0 0 0-16,10 0 2 0,-10 0-2 16,0 0 3-16,11-2-1 0,-11 2 1 0,0 0 0 15,0 0-2-15,7 0-1 0,-7 0 3 16,0 0 0-16,0 0-2 0,0 0 0 15,0 0 4-15,8 0-3 0,-8 0 3 0,0 0-3 16,0 0 2-16,0 0-1 0,0 0-1 16,0 0-1-16,4-1 2 0,-4 1-1 0,0 0 2 15,0 0-2-15,0 0-2 0,0 0 3 16,0 0 0-16,0 0-4 0,0 0 3 0,0 0-1 16,0 0-1-16,0 0 1 0,0 0 1 15,0 0-2-15,0 0 2 0,0 0 2 0,0 0-4 16,0 0 2-16,0 0 3 0,0 0-4 15,0 0 1-15,0 0-2 0,0 0 1 0,0 0-1 16,0 0 2-16,0 0-3 0,0 0 4 16,0 0-2-16,0 0 2 0,0 0-2 0,0 0 1 15,0 0-2-15,0 0 0 16,8 3 0-16,-8-3 3 0,0 0-2 0,0 0-1 16,0 0 4-16,0 0-3 0,11-2 6 15,-11 2-4-15,0 0-3 0,8 0 4 0,-8 0-2 16,6-1 0-16,-6 1 2 0,15 0-2 15,-6-2 0-15,-1 2-3 0,2 0 5 0,3 0-3 16,-2 0-2-16,2 2 6 0,-1-2-5 16,1 1-7-16,2 1 2 0,-5 0-5 0,5-2-2 15,-1 0 0-15,1 2 1 0,-1 0 0 16,1 0 3-16,-3 0 0 0,3-1-2 0,-2 1 5 16,-1-2 0-16,3 2-1 0,-3-2 1 15,3 0 2-15,-2 2 2 0,2-2-2 16,-1 2 0-16,3-2 0 0,2 4-1 15,-2-4 7-15,4 2-3 0,-5-2 1 0,4 0 2 16,0 1-1-16,0 2-2 0,0-3-3 16,4 2 4-16,-8-1-2 0,6-1 1 0,-4 2 2 15,6-4-1-15,-8 4 1 0,1-2-3 16,0 0 1-16,2 2 0 0,-5-2-1 0,5 0 5 16,0 0-1-16,-3-2-2 0,2 2 1 15,3-2 1-15,0 2 2 0,-1 0-7 0,4 0 2 16,-3 0 4-16,1 0-3 0,0-1-1 15,1 1 3-15,0 0-1 0,0 1-1 16,0-1 3-16,-2 2-4 0,3-2 1 0,-6 2 0 16,5 0 0-16,-4-2-2 0,0 2 5 15,-3-2-6-15,-1 2 4 0,0 0 1 0,0-2 1 16,-3 0-4-16,1 1 2 0,-1-1 3 16,1 0-2-16,-1 2 1 0,1-2 2 0,-2 0 2 15,-3 2 1-15,2 0-3 0,1-2 2 16,-4-2-3-16,3 4 2 0,-1-2 4 0,-3 2-1 15,2-2-5-15,-8 0 4 0,13 0 4 16,-7 0-5-16,-6 0 1 0,8 2 0 0,-8-2 1 16,9 0 2-16,-9 0-1 0,6 2-2 15,-6-2-1-15,9 0 1 0,-9 0 0 16,0 0-4-16,8 0 0 0,-8 0 0 16,0 0-1-16,8 0-4 0,-8 0-6 0,0 0-9 15,11-2-12-15,-11 2-16 0,0 0-19 16,8 0-24-16,-8 0-23 0,8 0-21 0,-8 0-21 15,7-2-45-15,-7 2-257 0,6 0 37 16</inkml:trace>
  <inkml:trace contextRef="#ctx0" brushRef="#br0" timeOffset="52408.47">16729 15725 1146 0,'0'0'-40'16,"-8"0"18"-16,8 0 9 0,0 0 10 16,-7-4 19-16,7 4 7 0,0 0 6 0,0 0 14 15,0 0 0-15,-1-4 5 0,1 4-6 16,0 0-5-16,0 0-3 0,0 0 0 0,0 0-6 15,0 0 0-15,8-5-2 16,-8 5-5-16,6-2 0 0,-2-1-3 0,4 1-2 16,-1 2-3-16,1-2 1 0,1 1-1 0,-1-1-3 15,5 0-4-15,2 0-5 0,2-2 0 16,0 3-1-16,1-1 0 0,5 0-1 0,-2 0 4 16,9-2-5-16,-1 2 3 0,0 0 0 15,5 2 4-15,-3 0-1 0,16-1-5 0,1 2 3 16,1-1-2-16,-2-1-2 0,1 2 6 15,1-1-7-15,-1-1 3 0,2 1 2 0,-1-3-2 16,1 3-4-16,-3-2 3 0,-2 2-3 16,-7 0-10-16,-4-1-6 0,-3 1-16 0,1 0-12 15,0 1-15-15,-3-2-4 16,0 1-14-16,0 0-10 0,-4 0-7 0,5 0-10 16,-7 1-17-16,2-1-177 0,-1 5 182 15</inkml:trace>
  <inkml:trace contextRef="#ctx0" brushRef="#br0" timeOffset="55575.86">5845 16694 757 0,'0'0'-29'16,"0"0"1"-16,0 0 2 0,0 0 9 0,0 0-5 15,-6 0 2-15,6 0 6 0,0 0 6 16,0 0-2-16,0 0 5 0,0 0 0 0,0 0 2 16,0 0 7-16,0 0 1 0,0 4 1 15,0-4 0-15,0 0 12 0,0 0 2 0,0 0 2 16,12 2 3-16,-12-2 3 0,9 2-6 15,-5-2-3-15,-4 0 8 0,13 0-5 0,-9 1-1 16,-4-1 2-16,10 0-2 0,-10 0 4 16,15-1 9-16,-6 1-8 0,-1 0 10 15,0 0-7-15,3 0 0 0,-3-2-2 0,5 2 8 16,-3 0-11-16,2 0 4 0,1-2-2 16,-1 2 4-16,2 0-7 0,-4-2-2 0,3 0-7 15,4 2 2-15,-3 0-2 0,0-2 2 16,-1 2 6-16,2-2-10 0,0 4-2 0,-1-2-1 15,1 0-5-15,0-2 5 0,-2 2-5 16,1 0 5-16,3 0-3 0,-1 0 3 16,1 0-2-16,1-1-1 0,2 1 4 0,4-4-3 15,-4 4-3-15,3 0 1 0,1-1 2 16,-1 2-1-16,0-1 3 0,-1 4-7 16,4-4 2-16,0 0 2 0,-3 1-2 0,2 1-1 15,-3 0 0-15,3-2-1 0,0 2 3 16,3 0 2-16,-7 0 2 0,4-2-5 0,1 2 4 15,1-1-4-15,0 1-1 0,-4-2 0 16,7 2 2-16,-5-2-2 0,4 2 4 0,-6-1 0 16,2 1-4-16,2 0 2 0,1 0 1 15,-3-2-3-15,2 3-1 0,-2-3 2 0,3 4 0 16,-5-2-1-16,5 1 1 0,-5-1-2 16,4 0-1-16,0 0 0 0,1-1 2 15,1 3 0-15,-2-2 0 0,1 0 1 16,-2 1-3-16,4-1 0 0,-1 2 1 0,1-3-1 15,2 5 1-15,8-3 1 0,-7 1-1 16,-2-3 7-16,9 5-8 0,-9-4 2 0,1 1 3 16,10 1-4-16,-9-4 1 0,-3 4 7 15,4-3-5-15,-1-1-2 0,9 2 3 0,-7 1-2 16,2-3-2-16,-6 0-1 0,13 0-2 16,-6 0 7-16,8 2-2 0,-10 0-1 0,11-2-1 15,-8 0-4-15,-8 0 6 0,16 0-2 16,-10 0 0-16,9 4 2 0,-8-4-1 15,6 1-1-15,2-1 1 0,-6 0-1 16,6 0-1-16,0 2 2 0,1-2-5 0,-4 2 2 16,6-4 0-16,-5 2 0 0,5 0 2 15,-1 0-1-15,-1 4 2 0,-2-4-5 0,5 5-2 16,-3-5 4-16,0 0 0 0,2 2 0 16,-3 0 0-16,3 0 1 0,-6 1-2 0,2-1 1 15,1 3 0-15,0-5 0 0,1 2-3 16,-2 0 10-16,2 1-7 0,-4-1-1 0,4 0 1 15,1 0-2-15,-2-1 4 0,2 1-4 16,3 3 5-16,-5-5-7 0,4 3 2 0,-1-1-2 16,-3 0 5-16,2-1-1 0,-4 2 1 15,0-1-3-15,-2 2 0 0,3-1 4 16,-10-1-2-16,-2 0 0 0,-3 0 2 0,12 1-1 16,-7 1 0-16,-5-3-1 0,2 1 0 15,1 0 0-15,-6 0-2 0,5-1-2 0,0-1 4 16,-4 1 0-16,0 2 2 0,1-3 4 15,-6 2 2-15,3-2-1 0,-5 2 1 0,1-1 4 16,-5 1-1-16,3-2-1 0,-4 0 4 16,-1 0-2-16,-3 2 6 0,1-2 1 0,-2 0 3 15,-5 0 0-15,4 2-3 0,-3-2 2 16,-2 0-2-16,-5 0-3 0,13 0-1 0,-13 0-3 16,11 0 0-16,-11 0-4 0,6 0-4 15,-6 0-14-15,9 0-22 0,-9 0-23 16,0 0-29-16,6 0-25 0,-6 0-28 15,4 4-39-15,-4-4-299 0,3 2 18 0</inkml:trace>
  <inkml:trace contextRef="#ctx0" brushRef="#br0" timeOffset="61908.41">7509 17867 1249 0,'5'-2'-41'0,"-5"2"16"0,0 0 4 0,8-4 8 15,-8 4 8-15,2-2 11 0,-2 2 6 16,5-2 9-16,-5 2 8 0,5-2 2 0,-5 2-5 16,5-3-4-16,-5 3 2 0,10-2-1 15,-5-2-5-15,3 2 7 0,1-1-9 16,-4 1 4-16,8-3 7 0,-1 2-5 16,0-1-2-16,0 0 0 0,3 1-4 0,1-1-6 15,1 0 3-15,5-1 2 0,-4 0 1 16,7 0-5-16,-2-1-1 0,4 2 1 0,-1-1-5 15,2-1 2-15,-3 1-3 0,2 0-1 16,-2 2 6-16,3-1-5 0,0-2-2 0,-1 4 4 16,1-2-5-16,-1 3 2 0,5-3 1 15,10 1-2-15,-9-1-3 0,-3 1 2 0,4 0 2 16,-6 3-2-16,6-2-1 0,-2 0-2 16,-1 0-2-16,3 2 4 0,-3 0 0 0,16-2 0 15,-2 4-1-15,-3-4 6 16,7 0-4-16,-3 0-1 0,3 2-2 0,-4 0 3 15,4 2-5-15,-1 0 1 0,0-4 7 16,1 2-7-16,-1-2 1 0,0 2 2 0,-2 0 2 16,2 2-5-16,-1-2 2 0,-2 2-1 15,9 0 1-15,-8 0-3 0,0 0 8 0,0 0-8 16,0-2 2-16,-8 0-1 0,8 0 0 16,-2 2-1-16,5-2 0 0,-3 0 2 0,0-2 4 15,2 2-5-15,-1 0 1 0,1-2 1 16,2 0-1-16,0 2 6 0,-1-2-8 15,-1 2 2-15,1 0-2 0,-6-2 1 0,1 0 0 16,-6 4 0-16,-4-2 7 0,-3 0-6 16,3 0-2-16,-3 0 0 0,1 0 3 15,-1 0-1-15,-2 0-3 0,5 2 5 0,-1-2 0 16,-3 0 1-16,4 0 0 0,-5 0-3 16,-2 2 1-16,2-2 3 0,-4 0-6 0,2 2 3 15,-2-2 3-15,-5 2-3 0,5-2-1 16,-2 0-1-16,1 2 6 0,-4-1-3 0,3-1-4 15,-8 3 4-15,7-1 1 0,-7-2-1 16,3 2-4-16,-4-2 8 0,-1 0-5 0,-3 2 3 16,3-2-2-16,-2 0 0 0,-5 0-3 15,3 0 3-15,-6 1-21 0,-3-1-15 16,13 0-21-16,-13 0-26 0,11 0-41 16,-11 0-32-16,6 0-255 0,-6 0 81 0</inkml:trace>
  <inkml:trace contextRef="#ctx0" brushRef="#br0" timeOffset="65420.06">5497 18745 1083 0,'-5'-1'-28'0,"5"1"6"0,0 0 6 16,0 0-3-16,0 0-4 0,-3-2 9 0,3 2 13 15,0 0-5-15,0 0 5 0,0 0-16 16,0 0 12-16,0 0-3 0,0 0 5 0,0 0-3 16,8-8 2-16,-8 8 5 0,8 0 1 15,-8 0-11-15,12-2 3 0,-3 2 2 16,-9 0 1-16,15-2-1 0,-9 4-5 0,4-4 8 15,-1 1-7-15,2-2 12 0,-1 3-6 16,5 0 6-16,-3 0 2 0,-2 0-9 0,5 0 9 16,0-2-11-16,0 2 8 15,0-1-11-15,-1-1 4 0,-1 2 1 0,0 0 0 16,1-2 2-16,1 2 9 0,3-2-5 16,-1 2-1-16,1-3 0 0,-1 3 5 0,1-5 7 15,-3 5-4-15,2-1-5 0,0 1 3 16,-2-2-8-16,-2 2 10 0,2-2-10 0,0 0 0 15,0 2 3-15,2-2 2 0,0 2-6 16,-4 0 3-16,7 0-9 0,-5-2 19 0,5 0-8 16,-3 2-5-16,5-1 8 0,-2-1-5 15,1-1 13-15,-2 3-7 0,2-1 2 0,-2 1 2 16,2-2 2-16,3 0-3 0,-4 0 3 16,3 2 0-16,-4-2-4 0,2 0 8 0,3-2 2 15,-2 4-4-15,3-3-3 16,-2-1 7-16,1 2-5 0,-3 0 2 0,4-1 5 15,2-2 8-15,-2 3-16 0,2-1 0 16,-2 1 0-16,3-2 5 0,-1 0 0 0,0 3-8 16,-2-1-1-16,1-2-10 0,1 0 7 15,0 2 2-15,1-1-1 0,-1 0-1 0,0 1-2 16,3-1-1-16,-5 3 10 0,4-2-8 16,1 0 2-16,-3 0-1 0,3 2 3 15,-2-2-8-15,0 0 2 0,1 2 4 16,-1-1-8-16,4 1 2 0,-4-2 1 0,2 2 1 15,-1 0-2-15,1-2-5 0,2 2 6 16,-1-2 1-16,3 0-4 0,-6 2 6 16,4-2-10-16,0 4 0 0,-1-2 4 0,1-2-2 15,-1 2 4-15,0 0-4 0,-1-2 3 16,2 1 4-16,-7 1-7 0,4 0-2 0,-4-2 1 16,-2 2 6-16,0 0-10 0,1 0 11 15,-1-3-1-15,-3 3 4 0,4-2-14 0,-6 2 5 16,-1 0 7-16,3 0-11 0,-4 0 12 15,-1-1-7-15,-1 1 0 0,-1-2 5 0,-1 2-6 16,-1 0 3-16,1 0-1 0,0-2-4 16,-7 2 3-16,4 0-3 0,-1 0 2 0,0-2-4 15,1 2 0-15,-9 0 2 16,8 0-17-16,-8 0-4 0,11-2-8 0,-2 2-19 16,-9 0-15-16,8 0-15 0,-8 0-15 15,8 0-21-15,-8 0-199 0,7 0 168 0</inkml:trace>
</inkml:ink>
</file>

<file path=ppt/ink/ink1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4:50.160"/>
    </inkml:context>
    <inkml:brush xml:id="br0">
      <inkml:brushProperty name="width" value="0.05292" units="cm"/>
      <inkml:brushProperty name="height" value="0.05292" units="cm"/>
      <inkml:brushProperty name="color" value="#FF0000"/>
    </inkml:brush>
  </inkml:definitions>
  <inkml:trace contextRef="#ctx0" brushRef="#br0">27614 5437 155 0,'0'0'21'0,"1"-1"14"0,-1 1-11 16,0 0-1-16,0 0-4 0,5-5-4 0,-5 5 8 15,0 0-5-15,0 0 11 0,4-1 13 16,-4 1 1-16,0 0-2 0,0 0-2 0,0 0-5 16,0 0-3-16,0 0 0 0,0 0-3 15,0 0-9-15,0 0 1 0,0 0-4 0,0 0 2 16,0 0 3-16,0 0-6 0,0 0-2 15,0 0 1-15,0 0-6 0,0 0-2 0,0 0 3 16,0 0-7-16,0 0 2 0,0 0 3 16,0 0-7-16,0 0 2 0,0 9 7 0,0-9-8 15,-2 7 7-15,2-1-4 16,-2 0-4-16,-3 0 1 0,4 1 2 0,1 1 1 16,-2 1 2-16,0-1-1 0,-1 2-1 15,3-1-4-15,-4 2 4 0,0 3-5 0,2-3 4 16,2 2 0-16,-7 0-5 0,5 0 7 15,-1 2-4-15,0 1-3 0,-4 0 1 0,6 0 3 16,-3-2 2-16,-3 4-5 0,6-4 7 16,-2 2-2-16,-1 2-2 0,-3-4 3 0,6 2 1 15,-4 2 0-15,-1-2-6 0,4 2 4 16,-2-2-6-16,-1 2 3 0,2 1 1 0,-2-2 2 16,-1 2-2-16,3-3 3 15,0 4-4-15,-2-4 3 0,0 3-2 0,0-1-4 16,3 0 9-16,-5 0-7 0,7-2-3 15,-4 2 6-15,0-3 5 0,2-1-2 0,-1 0-3 16,2 1-3-16,-1-2 2 0,0 2-5 16,-1 1 4-16,1-1 2 0,0-2 1 0,2 2-1 15,0-1-6-15,-1 0 1 0,1 0 3 16,-3 0 3-16,1 0-3 0,4 0-1 0,-2-3 2 16,0 4-2-16,0-4 4 0,3 2 0 15,-3 0-4-15,0-1 9 0,0-1-8 0,0 0-2 16,0 1 5-16,1 0 0 0,-1-4 5 15,0 2-2-15,0 0-2 0,0-2-3 16,2 1-6-16,0 2 6 0,-2-4-3 0,0 3 6 16,0 0-7-16,0-1 1 0,3 0 6 15,-3 2 1-15,0-3-3 0,0 1-1 0,0 2-4 16,0-2 4-16,0 0-3 0,2 0 3 16,-2 1-5-16,0-1 7 0,-2 4-3 0,2-4 3 15,2-1 0-15,-2 3-2 0,0-1 2 16,-2 0-3-16,-1 0 3 0,3 2 3 0,-2 0-2 15,2 0 3-15,-2 1-11 0,2-1 13 16,-1 2-6-16,1-1 4 0,0-2 0 0,0 5-4 16,0-4 0-16,-3 4 0 0,3-1 4 15,0 0 0-15,0 1 3 0,0 0-3 16,-2 1-7-16,2 0 10 0,-2 0-8 16,0 2-2-16,-1-4 1 0,3 0 4 0,-2 0 0 15,4 1-4-15,-4-1 6 0,2 0-4 16,-1-1 3-16,-1 4-3 0,-1-2 5 0,3 2 2 15,-4-1-4-15,0 1 0 0,2 2 2 16,-2-2-4-16,-1 3 5 0,5-2 4 0,-3 0-5 16,-2 0 7-16,3-1 1 0,-3 2-2 15,2-2 1-15,-2 1-4 0,1-1 4 0,0 5 1 16,-3-1-4-16,4 1-3 0,-4-5 0 16,0 3 0-16,2 2 2 0,-2-1-3 15,3 1 4-15,0-5 1 0,-3 8-2 0,6-8-1 16,-8 5 3-16,3-1-6 0,1 1-1 15,0 2 10-15,-2-1-6 0,2-1-6 0,0 0 3 16,0-1-5-16,1 2 3 0,2-6 3 16,-2 6-3-16,2-4 0 0,-3-2-1 0,4 1 4 15,-1 2-7-15,-1-3 2 0,1 0-3 16,0 1 4-16,0 2-6 0,-1-2 4 0,2-1 0 16,1 2 5-16,0-4-2 0,0 3-1 15,-2-2-2-15,2 0 0 0,0 0 3 0,-2 2-4 16,2-1 2-16,-3 1 1 0,1-1 0 15,0 0-2-15,2 1 0 0,-1 1 1 0,1-4 1 16,-3 2-1-16,3-4-1 16,-2 3 3-16,2 2 0 0,0 0 2 0,0 1 0 15,0-2-1-15,0 3-2 0,-2-2 1 16,2-4 0-16,0 6-4 0,-3-2 3 0,1 0 1 16,2 2-2-16,0-2 0 0,0 1 0 15,0-1-2-15,-1 0 2 0,-1 2 4 0,0-3 1 16,2 0-4-16,-3 2-1 0,-1-1 1 15,1 1-1-15,3-1-3 0,-1 1 3 0,-1 1 3 16,0-3-3-16,-5 4 2 0,7-6-1 16,-1 5 4-16,-4-1-8 0,3-2 4 0,-3 3 2 15,3-2-4-15,1-1 1 0,-1 3-4 16,-1-2 3-16,-1-1 0 0,2 1-3 16,2-1 2-16,0 0 1 0,-2 1-2 15,0-4 2-15,0 1-3 0,2 2 3 0,-2 0-5 16,-3 0 4-16,5 1 1 0,0 1-2 15,-1-1 2-15,-1-1-4 0,-1 1 3 0,1 2-1 16,2-2 3-16,-5 2 0 0,3 0 0 0,1 0-4 16,-1-3 1-16,0 3-1 0,-1-1 3 15,-1 2-3-15,3-4 2 0,1 3-2 0,-5-2-1 16,3 2 1-16,-1-4 1 0,1 4 4 16,1-4-3-16,-1 0 0 0,2-2-2 15,-3 2-1-15,3-4 5 0,-2 1-4 16,2 0 0-16,-2-1 2 0,0 3-2 0,2 0 3 15,-3-4-5-15,3 1 4 0,0 1-1 16,0-3-1-16,-1-2 1 0,1 5 0 0,-2-5 1 16,2 2-3-16,-2-1 3 0,2-1-2 15,0 0 1-15,0-1-3 0,-3 0 5 0,3-1-2 16,0-3-1-16,-2 1 2 0,2 1-1 16,0-2-2-16,-2 0 4 0,2-4 1 0,0 6-1 15,0-3 3-15,0-3-15 0,0 0-27 16,0 0-40-16,0 0-48 0,0 0-53 0,0 0-351 15,0 0-31-15</inkml:trace>
  <inkml:trace contextRef="#ctx0" brushRef="#br0" timeOffset="4719.64">21709 17476 1274 0,'0'0'-106'16,"0"0"18"-16,0 0 5 0,0 0 9 0,0 0 10 15,0 0 8-15,0 0 6 16,0 0 1-16,5-4 9 0,-5 4 12 0,0 0 2 15,0 0 5-15,0 0 1 0,0 0-1 16,0 0 9-16,0 0 2 0,0 0 5 0,0 0 4 16,0 0 5-16,0 0-6 0,-5-6 2 15,5 6 4-15,0 0 2 0,-1-3-3 0,1 3 4 16,-4-4-5-16,4 4 1 0,-5-2 6 16,5 2-4-16,-3-3 8 0,3 3-9 0,-7-6 2 15,2 4 4-15,5 2-1 0,-5-4-1 16,0 1 2-16,5 3 5 0,-6-5 1 0,-1 3-3 15,3 1 0-15,-2-3 2 0,-1 0-4 16,2 2-4-16,-2-3 2 0,1 2 2 16,-3 1 2-16,-1-1-1 0,4 0 2 15,-5-2-1-15,0 0 3 0,3 1 4 0,-1 0-6 16,-3 1-4-16,2-4-1 0,2 3 5 16,-5-1-6-16,3 2 7 0,-2-1-8 0,5-2-6 15,-6 3 3-15,5-2 2 0,-1-1 3 16,1 3 6-16,-2-3-8 0,1 3-7 0,1-3 9 15,-2 0 1-15,0 2 2 0,5-1-10 16,-5 1 0-16,2 0-2 0,0-1 8 0,-3 1 0 16,-1 0-8-16,1 0 4 0,1-2 0 15,-2 3 2-15,-1-3 3 0,-2 2-7 16,0-1 10-16,3 1-5 0,-3-2-3 16,3 3 8-16,-3-1 4 0,0 2-1 0,2-2-4 15,-1 0-2-15,-1 0 7 0,2 0-3 16,-2 3-1-16,1-3 2 0,1 2 0 0,-1 0-6 15,0 1 3-15,-1-1 3 0,0-1-5 16,0 1 7-16,0 1-4 0,-2 1-7 0,3-2 6 16,-1 0-2-16,1 0 7 0,-3 2-2 15,0-2-5-15,0 0 2 0,2 0 4 0,-1 2 2 16,-1-1-1-16,0 1-4 16,0-2 3-16,1 2-6 0,-1 0 5 0,-4-3-5 15,4 3 3-15,-2-1 0 0,2 1 2 16,-4 0-4-16,2 0 2 0,1 0-1 0,-5 0-2 15,-1 0 2-15,6 0-4 0,-6 0 6 16,1 0-7-16,5 1 0 0,-8-1-1 0,5 0 4 16,1 0-1-16,-4 3-4 0,3-3 1 15,1 2-2-15,-2-2-1 0,3 1 4 0,3 1 1 16,-4-2-1-16,3 2 2 0,-1 0 1 16,-1 2-3-16,4-2 6 0,-1-1 0 0,1 1-3 15,-4 3 2-15,4-2-1 0,0-1 7 16,0 2-1-16,3 0-3 0,-4 1 5 0,5 1-3 15,-4-2-1-15,2 2 2 16,3-3 0-16,0 3 0 0,2-1-1 0,-4 3-3 16,2-3 5-16,2 3-6 0,-1-2 0 15,-1 2-2-15,2-1 1 0,0 0 1 0,-1 1-1 16,4 2 1-16,0-2-6 0,-2 0 5 16,1 4-1-16,-1-3 2 0,5 0-2 0,1 2-2 15,-4 0-2-15,3-1 0 0,0-3-1 16,4 4 6-16,-2 0-6 0,0-1 0 0,4 1 4 15,0 2-9-15,-2-1 6 0,7 1-1 16,2 1 1-16,-3 0-5 0,3-1 4 0,1 3-3 16,4-2 1-16,-1 2-1 0,5 0 0 15,-2-5 1-15,9 7-3 0,-2-4 9 16,-5-2-7-16,11-1 1 0,2 5-3 0,2-3 5 16,-5-1-4-16,5-1 1 0,-2 0-2 15,-6-3 2-15,-2-1-1 0,0-2-1 0,14 5 1 16,-12-2 1-16,0-2 0 0,1-1 2 15,-2-1 0-15,3 2-5 0,11-1 3 0,-2 1 1 16,-4-1-3-16,6 3 1 0,0-2 0 16,-7-1 1-16,7 3 2 0,-2-1 3 0,-7-1-5 15,1-2-1-15,-2 2 3 0,-1-3-3 16,-3 3 4-16,4-2-3 0,10 1-3 0,-8 0 3 16,-3-4-4-16,-1 3 5 15,3-2-3-15,-6-2 1 0,1 0-2 0,2 0 4 16,-2 0-2-16,3-2-2 0,-4 2 6 15,2-2-4-15,-3 0 0 0,-1-1-2 0,-3-1 3 16,4 2 0-16,-5-2-5 0,3 0 6 16,0-1-2-16,-4-1-1 0,-1 2 1 0,0-1 2 15,0-1-2-15,-1 0 0 0,4 0 0 16,-5-1 6-16,2 1-9 0,-3 0-2 0,2-1 3 16,-1 1 1-16,2 1 2 0,-4-3 0 15,-1 3-4-15,5-3 8 0,-9 4-5 0,7-4 0 16,-5 1-6-16,3 4 4 0,0-3-2 15,-2 0 3-15,-1 0 0 0,3 0 3 0,-5-1-6 16,4 2 5-16,-3-2-1 0,2 0 2 16,-3 1-4-16,3-2-1 0,-3 2 1 15,0-3 2-15,1 0 0 0,-3 2-2 0,3-1 3 16,-6-3-1-16,6 2-2 0,-5 0 0 16,0-2-3-16,-1 4 4 0,1-2 0 0,-4 0-5 15,1 0-4-15,-2 0 3 0,-1-1-1 16,-3-1 4-16,-2 0-3 0,2 0 2 0,-5-1 1 15,-2 1 0-15,0-2-2 0,-2 0 1 16,-3-2-1-16,-3 1-4 0,2 1 2 0,-6 2-1 16,-3-4 3-16,4 4-12 15,3 0 7-15,-5 3-10 0,-2 0-5 0,2 1-5 16,3-3-5-16,-1 4-15 0,-2 1-17 16,1-1-24-16,3 0-23 0,1 2-22 0,1 0-50 15,1 3-207-15,4-3 96 0</inkml:trace>
  <inkml:trace contextRef="#ctx0" brushRef="#br0" timeOffset="6531.99">21830 16664 971 0,'-2'-9'-63'0,"-1"2"11"15,-1 2 4-15,2-1 13 0,-1-1 10 16,-2 1 4-16,-2 1 10 0,3-2 0 0,-5 0 12 15,4-2 5-15,-5 3 2 0,0-2 8 16,0-3-5-16,0 4 9 0,-1-3-4 0,-3 1-8 16,-1 1 9-16,0-4-2 0,-2 5 9 15,2 0-10-15,-1-1 2 0,-1 1-3 0,-2 0-5 16,-11-7 6-16,7 4 8 0,5 2 3 16,-8 1-7-16,8 1 1 0,-5-1 8 0,-3-1-6 15,1 2 7-15,0 1 1 16,4 1 4-16,-4-2-3 0,0-1-7 0,-1 3 2 15,-1-1 7-15,2 0-4 0,-3 0-4 16,1 3 3-16,-2-4-5 0,0 5 1 0,-3-4-2 16,1 4-4-16,2-1 4 0,-6-2-2 15,5 2-1-15,0 1-6 0,-4 1 5 0,5 0-3 16,-3 0-2-16,3 0 5 0,-3 1-5 16,5 1 4-16,-2 2-1 0,2-1 1 0,0 3-5 15,-1 2 6-15,1-4-8 0,2 2 0 16,-12 5 4-16,10-2-4 0,2 1 2 15,2-1-1-15,-9 4-2 0,4 5 6 0,-2-3-2 16,5 1 0-16,1-2 6 0,-1 4-3 16,0 3-2-16,8-3 0 0,3-3-3 0,-3 1-2 15,5 1 0-15,-3 1 3 0,5 0-3 16,-2 2-2-16,2-6 3 0,2 7-5 0,-1-6 5 16,3 4-1-16,-1-3-5 0,2 0 0 15,-2 1 1-15,7-2 2 0,-3-2-2 0,0 1-2 16,1 0 5-16,0-2-2 0,-1 1-5 15,3 2-1-15,0-6 2 0,0 3 3 0,0 0-1 16,3-3-2-16,1 2-5 0,-1 0 6 16,-1 1 3-16,1 1-7 0,6-2 0 0,-5 1 2 15,6-1-1-15,4 3-6 0,-2-3 4 16,2 2-6-16,8 0-2 0,-2-1 1 16,7 3 0-16,8 2-1 0,-10-7 0 15,6 4 5-15,0 0-2 0,3-1-1 0,-5-4 2 16,5 3-8-16,-1-1 11 0,6-1-8 15,-2-1 3-15,3 1 4 0,2-3-3 0,0 1 0 16,2-3-4-16,6 1 0 0,-1 2 4 16,1-3-3-16,-2 1 0 0,5-2 4 0,-3 1 3 15,-2 1 1-15,1-3 2 0,-1 1-1 16,0 2 4-16,-1-2-10 0,-3 2 8 0,-3-4-4 16,-5-1 0-16,-6-1 7 0,-2 0-6 15,4-1 4-15,-4-1-2 0,-1-2 4 16,0-2-1-16,1 3 0 0,-3-5-2 15,2 0-4-15,-4-1 4 0,0 0 0 0,6-9-2 16,1 3 4-16,-3-4-1 0,-2 2 3 16,-2-3-7-16,-4 2 1 0,-4 1-1 0,0 1-2 15,-2-2 6-15,-3 2-1 0,-2 0 10 16,-1 1-8-16,-2-2-2 0,-5 4 0 0,3-2-4 16,-3 2 6-16,-3-1-4 0,0-1-2 15,-7-4 1-15,-3 3 4 0,-9-7-5 0,-3 0-12 16,-4 2-3-16,-1 0-8 0,-3 2-4 15,-4-3-8-15,-12-1-14 0,11 6-11 16,-4 2-2-16,-8-4-19 0,10 4-19 16,0 6-24-16,2-3-221 0,1 3 138 0</inkml:trace>
  <inkml:trace contextRef="#ctx0" brushRef="#br0" timeOffset="8440.12">21843 16017 874 0,'1'-3'-43'0,"-1"3"10"0,0-8 7 15,2 3 14-15,-2 2 7 0,0-1-2 0,0-1 0 16,0 5 11-16,0-8 7 0,0 5-3 16,-2-1-8-16,2 4 18 0,-1-10-9 15,-2 6 12-15,1-1-20 0,-3 1 5 0,2-1 11 16,-4-1-12-16,-1-1-5 0,-3 4 3 16,3-4 4-16,-5 1-1 0,1 1-2 15,-8-2 7-15,4-2-4 0,-7 2 3 0,2-2-1 16,-13-2 7-16,-1-1-8 0,2-1 13 15,-4 4 3-15,2-3-10 0,0 3 2 0,-2-1 4 16,7 2-2-16,5 1 3 0,-2 3-3 16,0 0 0-16,6-1-1 0,-2 4-7 0,2 1 7 15,3-2-7-15,-4 4-2 0,6-1 8 16,-6-1-5-16,0 5-10 0,0-1 8 0,-3 2-5 16,-2-3 0-16,2 5 0 15,-3-2 0-15,-5 3 7 0,-3 0-4 0,-4 0-8 0,2-2 12 16,3 1-14-16,1-5 7 15,8 1 7-15,-4 1-12 0,-2-3 2 0,3 3 6 16,-1-2-1-16,1 1 1 0,0 0-3 16,2-1-1-16,1 3 7 0,-1-3-5 0,0 1-7 15,-1 3 9-15,1-2-1 0,2 1 1 16,-2 1 5-16,4-2-9 0,1 6 8 0,4-2-9 16,1-2 9-16,-5 4-4 0,6 1 0 15,2 1-3-15,1 1-2 0,1 0 5 0,0 3 3 16,2-2-4-16,4 5-6 0,-5 0-2 15,7-4 4-15,-2 8 2 0,3-6 0 0,2 4-2 16,1-4 3-16,0 1-11 16,1 0 12-16,-1 2-3 0,5-3-3 0,3 6-2 15,-1-4 3-15,3 11-3 0,2-9 0 16,10 3 3-16,-7-3 3 0,3 1-1 0,7-4 4 16,3 0-3-16,1-4 2 0,3 2-4 15,-1-4-5-15,5-2 8 0,2 1 1 0,-3-4-9 16,7-1 2-16,5-4-2 0,-2-1 6 15,4 0 0-15,2 3 2 0,-1-3-1 0,0 3 2 16,2-5 0-16,1 2-8 0,-4-2 3 16,1 2-3-16,-4-4 2 0,-2 0 1 15,2 0-1-15,-8 0 1 0,2-4 2 0,4 2-5 16,-2-1 8-16,-4-2-1 0,2-3-2 16,2-2-4-16,-5 0 3 0,1-2 1 0,-3 1-4 15,-1 0 3-15,0-1-4 0,0 3 1 16,-6-2-3-16,-1 2 8 0,-3 1-4 15,-5-1 2-15,2 2-2 0,-5-1-7 0,6 1 9 16,-7-1-9-16,-3 0 5 0,3 1 7 16,-2-1 2-16,-6 1-8 0,6 0 0 0,-4-1 2 15,-3 2-3-15,3 0 4 0,-6-4-2 16,4 3 7-16,-3-3-9 0,-2-1-3 0,2-1 6 16,-4 1-2-16,0-2 0 0,-2 0 3 15,-2-2-2-15,-2-4-1 0,-2 1 2 16,-3-2-2-16,0 2 1 0,-6-4-8 0,1-4 6 15,-5 3-10-15,2 0 5 0,-5 0-3 16,6 4 0-16,-6-2-5 0,6 5-7 0,3 3-7 16,-2 1-11-16,0-2 5 0,-1 1-23 15,-9 0-5-15,4 1-14 0,1 6-9 0,6 0-14 16,-8 0-206-16,6 4 178 0</inkml:trace>
  <inkml:trace contextRef="#ctx0" brushRef="#br0" timeOffset="18199.46">27941 17402 736 0,'0'0'-59'0,"-6"-2"13"0,6 2 12 0,0 0 18 15,-4-2 9-15,4 2-5 0,-7-1 12 16,7 1 6-16,0 0-4 0,-4-2 5 16,4 2-1-16,0 0 0 0,-11-4 0 0,11 4 7 15,-6 0-4-15,6 0 2 0,-8 0 4 16,8 0 0-16,-13 0 3 0,7 0-2 15,6 0 6-15,-15 0-4 0,10-2 6 16,-7 4-3-16,2-2-2 0,0 2 10 0,-5 0 1 16,2 0-2-16,-1-1-10 0,-1 3 10 15,-2-1-7-15,-2 0 6 0,0 2-4 0,1-2 7 16,-6 6-7-16,3-5 8 0,0 3-9 16,3-1-4-16,-4 2 3 0,8 1 3 0,-3-2-6 15,2 2-2-15,-4 0 0 0,4-2 3 16,-3 4-3-16,5-2-3 0,-1 1-2 0,1 1-1 15,-2 2 2-15,3-4-2 0,-1-1 3 16,1 2 1-16,2 0 0 0,-2 1 2 16,0-2 3-16,4 1 4 0,1-3-7 15,-1 2 1-15,1-1 1 0,-1-1 0 0,2 3 4 16,-1-2-5-16,2 0-3 0,0-1-2 16,1 1 1-16,-1-1 2 0,4 0 1 0,-4 2-1 15,3-2-2-15,0-2 4 0,0 5-3 16,2-4 2-16,-2 0-1 0,2 0-6 0,0 0 8 15,2 2-5-15,0 0-1 0,0-2 2 16,0 1 1-16,3 0-6 0,-4-1-1 0,6 1-2 16,1 1 3-16,-1 0-2 15,1 1 2-15,2-3-4 0,-1 2-2 0,1-1 5 0,-2-1-2 16,7 1-4-16,-2 2 1 16,1-3 0-16,-1 0-1 0,2 1 2 0,0 0-1 15,-1-4 0-15,1 4 0 0,-2-3 1 16,2 0-3-16,-1 0 1 0,-1 0 3 0,2-1-3 15,-1 0-3-15,1 0 3 0,-1-1-1 16,1 0 4-16,-3 0-6 0,1-2 3 0,2 1-3 16,2-1 1-16,-3-1-1 0,1 1 4 15,0-2-2-15,0 0 0 0,0 0 1 0,0 2-3 16,-3-3 2-16,3 0 0 0,-3 0 0 16,2 1 1-16,0-2-1 0,-2 2 1 0,1-2 0 15,-1 0 4-15,1 1-7 0,-3-1 5 16,0 1-1-16,1-4 6 0,1 4 4 15,-1-1-1-15,0-2 3 0,-1 0-2 0,0 1 1 16,2-3-2-16,-2 3 1 0,-2-1-1 16,0-1-1-16,5-1 1 0,-5 0-3 0,0 1 0 15,3 1-2-15,-2-2 2 0,-1 1-5 16,2-1 1-16,-1 1 1 0,-3-2-1 0,3 1-3 16,-1 0 4-16,0-1 0 0,1 2-1 15,-3-1-2-15,3 0-2 0,-6-1 4 0,6 0 0 16,-3 0-5-16,3 0-2 0,-5-1 4 15,5 1 1-15,-4-2-2 0,2 2 3 16,-1-1-1-16,1-1-3 0,-2 2 2 16,0-3-1-16,2 4 0 0,-4-4 1 0,2-1 0 15,-1 4-1-15,-1-1 1 0,-2 1-2 16,3 0 0-16,-1 0 1 0,-3 0-4 0,0 2 3 16,0-4 1-16,-3 2-2 0,-1 0 0 15,3 2-1-15,-4-5 3 0,-4 3-2 16,3-1-1-16,-2 0 2 0,-4 1 2 0,0-3-1 15,0 1 0-15,-5-2-1 0,3 1 0 16,-1 1 2-16,-4 0-4 0,2 3 3 0,2-1-1 16,1 2-2-16,-3-1-6 0,2 2-10 15,-4 2-8-15,4-1-9 0,2 3-31 0,-2-2-34 16,0 2-38-16,0 2-32 16,3 0-324-16,-1 0 1 0</inkml:trace>
  <inkml:trace contextRef="#ctx0" brushRef="#br0" timeOffset="19711.08">28205 16816 1189 0,'-3'-2'-105'0,"-4"2"16"0,1-6 12 0,-1 5 10 16,2-1 15-16,0-2 11 0,-2 3 8 16,4-1 7-16,3 2 4 0,-11-6 6 0,7 3 7 15,-3 1-1-15,3 1 7 0,-2-1 1 16,-1 0 6-16,4-2-2 0,-4 4 1 15,1-5 4-15,-1 3 0 0,2-2 5 16,-2 3-10-16,-1-1 8 0,-1 0 2 0,1-1 1 16,0 1 2-16,-1-3 1 0,1 3 15 15,-2-2-3-15,-2 1-9 0,2-1 3 0,0 2 8 16,-3-3 7-16,5 3-6 0,-3-2-5 16,5 1 0-16,-4-2 5 0,-3 1-2 0,2 0-4 15,5 3-5-15,-4-3-2 0,1 1 1 16,-1-1 1-16,2 0-2 0,-4 0-5 15,4 3-1-15,0-4 0 0,8 5 1 0,-19-4-2 16,11 2 1-16,8 2-8 0,-17-1 4 16,17 1 1-16,-19 0-3 0,19 0-2 15,-19 1 1-15,9 1-3 0,1 0 2 16,1 1-4-16,-2 1 9 0,-3-1-6 0,1 1-2 16,0 0 6-16,0 1-4 0,-1-1-2 15,1 1 5-15,-1 0-9 0,-2 2 14 0,-2 1-10 16,4-3 4-16,-1 0-5 0,0 4-4 15,2-2 8-15,-5 0-8 0,2 4 9 0,2-5 3 16,-1 2-2-16,1 0-1 0,0 4-5 16,1-4 8-16,2 2-7 0,-4 1 4 0,6-1-3 15,-2 3-1-15,0-1 6 16,-2 1-3-16,6-1-6 0,-1-1 5 0,-3 3-5 16,5-1 2-16,-4 1-2 0,5 0 7 15,0-1-3-15,-3 1-4 0,3 1 2 0,2-2 6 16,-2 0-6-16,1 1 0 0,1 1 4 15,2-2-4-15,0 0 6 0,2-1 1 0,3 1 0 16,2 2 1-16,-2-1-1 0,2 1-2 16,1-2 5-16,0 0-5 0,4 0 1 0,0 3-1 15,4-6-1-15,-3 2 5 0,1-2-5 16,6 3-4-16,-2-2 3 0,4 1 0 0,-2-5 3 16,2 2-2-16,-2-1-7 15,3-1 5-15,-4-1 0 0,1-2 4 0,0 2 12 16,0-4 1-16,-2-1-6 0,3 1 3 15,-5 1-1-15,1-6 0 0,5 0 2 0,-1 1-5 16,1-4 4-16,3 0-7 0,2-3 0 16,-2-1 4-16,-3 1-7 0,8-5 4 0,-3 3-3 15,-6 0 3-15,6-6-3 0,-6 4-1 16,-4-1-1-16,0 1 3 0,-5 4-8 0,3-6 2 16,-2 3 0-16,-5-1 1 0,3 2 1 15,-3-2-3-15,0 0-2 0,-1 1 3 0,-1 1 4 16,-2-1-2-16,3 1-5 0,-6 0 2 15,4-1 2-15,-1 1-1 0,-2 0 0 16,1-1 3-16,-2-1-6 0,1 1 2 0,0-1-1 16,1 4 0-16,-1 0 2 0,-2-3-1 15,0 0-4-15,0 2 4 0,0-2 0 16,0 3-1-16,0-2 2 0,2 1 0 0,-2-1-5 16,-2-1 4-16,2 1-1 0,0 2 0 15,-2-2 3-15,-1 4-7 0,3-4 5 0,-2 4-3 16,0-2 3-16,1 2-3 0,-2 2-2 15,1-3 0-15,-2 1 4 0,-1 0-5 16,4 0-1-16,-6 2 2 0,-1-1-3 0,-1 1 0 16,1 0 2-16,-2-2-3 0,0 3-2 15,-4-1-9-15,1 1 2 0,1 2-21 0,-3-1-3 16,1 1-14-16,0 0-20 0,-1 2-19 16,0-2-18-16,-2 0-25 0,4 4-242 15,1-2 108-15</inkml:trace>
  <inkml:trace contextRef="#ctx0" brushRef="#br0" timeOffset="21215.81">27976 16008 908 0,'0'0'-82'15,"0"0"16"-15,-3-5 12 0,-2 3 9 16,5 2 8-16,-8-3 11 0,4 1 6 0,-3 0 5 16,1 0 6-16,-1-1 1 0,4 1 0 15,-6 0-2-15,3-2 3 0,-3 4 0 16,6-1-1-16,3 1-1 0,-15 0 4 0,6-2 2 15,1 2-3-15,0 2 6 0,-2 1-1 16,-4-1-3-16,1 5 3 0,3-5 3 0,0 5-1 16,-5 2 5-16,0-2-2 0,0 4 3 15,1-4-2-15,-1 4 3 0,2-2-2 0,0 1 3 16,-1 1-9-16,-2 2 11 16,1 2-3-16,-2-2-1 0,0 1-4 0,2 1 4 15,3-2-1-15,-1 0 0 0,3-2 1 16,0 2 2-16,-1-1-5 0,0 1 7 0,-1-1-1 15,4 1-2-15,-3 0-5 0,2 0 5 16,4-1-5-16,-2-1 9 0,1 2-8 0,1-2 0 16,1-1-2-16,0 1 3 0,0 1-3 15,-1-1 8-15,4 0 7 0,1-1 1 0,0 0 6 16,1-1 1-16,-1 0-1 0,5 2 5 16,-1-1-6-16,0-1 6 0,5 1 0 15,-1 1 4-15,1-1-4 0,1-1-8 16,5 0 6-16,-2 1-5 0,4-2 2 0,-4-1-5 15,2-1 0-15,-2-3-5 0,6 4 8 16,-4-4-2-16,0-1 4 0,0 0-6 0,-1 0 1 16,0-2 2-16,1 2 0 0,2-2-1 15,-2-4-6-15,2 2 0 0,0 0 4 0,-1-1 7 16,3-4-13-16,-2 0-3 0,-3 0 2 16,10-3-3-16,-6-2 4 0,4 0-3 0,-5 0-1 15,1-3-3-15,1 2 3 0,0-1-4 16,0-1 0-16,4-6 1 0,-4 7-3 15,-4 0-2-15,1 1 1 0,-4-1-3 16,1 6 2-16,1-4 0 0,-4 3 0 0,-2-2 0 16,0 1 0-16,-1 0 0 0,-1 1 2 15,0 0 4-15,-1 1-1 0,-3-2-5 0,-1 3 3 16,4-1-4-16,-3-1 5 0,-2-1-8 16,-2 1 5-16,2-1-4 0,-5 1-1 0,4-3 3 15,-4 1 0-15,-1 2 1 0,2-4-7 16,-5 3 14-16,3-4-5 0,-1 6-3 0,2-4-1 15,-4 5 9-15,3-1-6 0,-3 1-3 16,1 0-2-16,0 0 1 0,-1 2 0 0,1-2-1 16,-2 2 1-16,0 2-2 0,3-2 3 15,-4 2 1-15,2-1-1 0,-1 2-7 0,2 2-11 16,-2 0-20-16,-3 0-18 16,2-1-20-16,-2 2-28 0,1 1-39 0,1 0-183 15,-1 0 158-15</inkml:trace>
  <inkml:trace contextRef="#ctx0" brushRef="#br0" timeOffset="29583.77">21500 15258 845 0,'2'-7'-28'0,"-2"7"3"16,2-2 12-16,-2 2-1 0,0-4 20 15,0 4 1-15,0-3 5 0,0 3 3 16,0 0 7-16,0-9-5 0,0 9 2 0,0-5 8 15,0 5-6-15,0-4-4 0,0 4 4 16,-4-4 1-16,4 4 7 0,-3-6-3 0,2 3 1 16,-3 0-8-16,4 3-2 0,-7-7 2 15,1 3 11-15,-1-1-7 0,2 3 7 0,-7-5-8 16,2 2 4-16,0 1-11 0,-3-3 1 16,-1 2 10-16,-1-3-7 0,-2 1 0 0,3 0-2 15,-1 4-3-15,-4-3-2 0,2 1 5 16,1-2-5-16,-4 0 0 0,3 3-1 0,1-1 5 15,-1 1-8-15,5 1 3 16,-3-1-3-16,2 2 1 0,1-2-2 0,1 4 3 16,-2-3-2-16,0 3-5 0,3-3 7 15,0 3-3-15,-3-2-5 0,1 4 4 0,-3-2-2 16,-2 0 0-16,2 0-6 0,0 3 8 0,1-1-5 16,0-1 3-16,-3-1 0 0,-3 2 1 15,6 0-3-15,-1 0 3 0,-3 0-5 0,-2 0 8 16,4-1-3-16,2 3 0 0,-6-2 6 15,1 1 2-15,1 1-6 0,-4-1 5 0,8 1-5 16,0-2-1-16,-1 1 6 0,0-1-7 16,2 2 3-16,-1-1 0 0,3 1-6 0,-1-1 2 15,0-1 2-15,0 2-1 16,4-1-2-16,-2 3 5 0,-1-3-13 0,0 3 9 16,1-1-4-16,2 0 7 0,-2-1-9 15,-2 1 6-15,6 2-4 0,-3 0-3 0,-1 1 6 16,2 0-4-16,-1-2 8 0,3 5-7 15,-2-4 2-15,2 1-2 0,1-1-1 0,-1 3 2 16,-1-1-4-16,5 1 4 0,-1-2 1 16,-4 2 0-16,5-2-4 0,0 0 2 0,0-1 1 15,0 2-1-15,2-1 3 0,-2 0 1 16,2-1-3-16,-3 1-2 0,3-3 2 16,0 1-3-16,-2 2 3 0,2-3-2 0,0 1 3 0,2 1-4 15,-2 1 3-15,0-3-5 16,3 3 7-16,-1 0-2 0,0 0 0 0,2-1 2 15,-4 1-6-15,4-1 6 0,1 1-2 16,-2-2-4-16,2 1 9 0,2-1-3 0,-4-1-6 16,4 5 5-16,-2-4-2 0,5 2 1 15,-5-1-1-15,7 0 4 0,-2 2-2 0,0-1-3 16,3 2 6-16,-3-1-11 0,2-2 7 16,3 1 0-16,-2 0-2 0,2-1 4 0,-3 3-1 15,3-4-5-15,0 3 0 0,0-2 2 16,-1 1-4-16,3 0 4 0,-3-1 0 0,-1 1 1 15,4-1-1-15,0-1 0 16,2 3 4-16,-3-3-1 0,6 2-2 0,-6-1-2 16,5-2 10-16,-2 4-7 0,7-2 6 0,-8 2-10 15,5-1 0-15,1 0 0 0,-4-1 9 16,3 2-3-16,3-1-5 0,-3-1-1 0,2 3 7 16,0-2-6-16,10 3 1 0,-3 2-1 15,-4-5 3-15,-3-1-1 0,6 5 2 0,-3-1-1 16,-5-6 0-16,-3 4-2 0,6-2 2 15,-1-1-2-15,-2-1 3 0,2 2 2 0,0-2 3 16,-2 2-4-16,-1-3 5 0,-2 2-3 16,5-3 1-16,-3 1 0 0,-4 1 2 0,6-1-4 15,-4 1 3-15,3-2 0 0,-1-1-5 16,-2 2 4-16,3-1-2 0,-1 1-2 16,-2-2-1-16,4 0 1 0,-3 1 3 15,-1-1 1-15,0-2-2 0,1 0 2 0,-5-2 5 16,1 0-3-16,4 1 0 0,-4-3-5 15,2-1-2-15,-3-1 5 0,3-3 4 0,1 2-6 16,-2-2 4-16,4-2-7 0,-6-3 0 16,5 2 5-16,-3-4-2 0,-3 2-1 0,5-1-3 15,-3-1 1-15,-2-1 2 0,-2 2-2 16,1-1-2-16,-6 2 5 0,0-2 1 0,2 1-1 16,-1 1-2-16,-3-2-5 0,-2-1 5 0,3 0-1 15,-6 0-1-15,2-2-1 0,1 2 1 16,-1-2-1-16,-3 4 0 0,-3-4 4 15,1 2-2-15,0-2-1 0,-2 3-2 16,0-4 4-16,-3 1-2 0,1-2 1 0,-1 1-5 16,2 3 3-16,-6-4 0 0,0 4-2 15,3-1 2-15,-4 2-1 0,1 1-3 0,1 1 1 16,-4 3-1-16,2 1 3 0,-3 1 3 16,-1-2-6-16,1 2 5 0,-6 2-3 0,5 1 0 15,-8-2 3-15,6 2-2 0,-7 3 2 16,-1-3-2-16,-1 0-4 0,0 1 2 0,-1-1 3 15,1 0-2-15,-2 3 1 0,-1-1 5 16,3-3-4-16,-1 4 0 0,1-1-9 16,6 2 0-16,-6 2-9 0,4-2-7 15,-1-1-6-15,2-1 1 0,1 2-13 0,4 2-17 16,0-1-6-16,0 1-16 0,3 0-24 0,-1 0-26 16,1 0-54-16,3 1-181 0,-2-1 119 15</inkml:trace>
  <inkml:trace contextRef="#ctx0" brushRef="#br0" timeOffset="39183.61">2178 5235 151 0,'0'0'46'0,"0"0"-6"0,0 0 4 0,7 2-10 16,-7-2-12-16,0 0 13 16,8 0-11-16,-8 0 9 0,7 0-10 0,-7 0 6 15,8 1 0-15,-1-1 0 0,-7 0 10 16,12 0-8-16,-4 0 5 0,0 0-1 0,1 3-4 16,-1-6 2-16,3 6 12 0,-2-3-16 15,1 0 1-15,0 0 4 0,5 2-1 0,-2-2 1 16,-1 0-12-16,5 2 9 0,0-2-9 15,-1 0 3-15,1 0 5 0,6 0-13 0,-4 1 10 16,4-1 0-16,2 2-2 16,3 0 1-16,-1 0 12 0,2-2-2 0,1 2-9 15,2 0-3-15,-1 0-1 0,3-2 4 16,-1 1 2-16,1-1-8 0,6 4-1 0,-5 0 0 16,-1-2 0-16,-3 0 2 0,3-1-6 15,8 4-6-15,-9-4 3 0,2 1 0 0,-7 2-4 16,4-2-4-16,0 0 7 0,-4 0-4 15,4 0-1-15,0-1-5 0,-3 1 6 0,2 0 4 16,-1-2-10-16,3 2 4 0,-3-2-1 16,-1 0 1-16,6 0-1 0,-9 2 1 0,6-4-5 15,-7 4 1-15,4-2 3 0,1 0 5 16,-1 0 0-16,0 2-5 0,-2-2-1 0,1 0 0 16,-1-2-3-16,3 2-4 0,-1-2 4 15,-4 2 0-15,5 0 5 0,-5-2 1 16,7 2-11-16,-4-2 8 0,2 2-2 15,-1 0-3-15,-3-2 3 0,1 1 0 0,0-1-1 16,-4 0 0-16,1 0 3 0,-4 2 0 16,1-2 0-16,0 0-2 0,-2 0 1 0,-4 0-3 15,2 2 3-15,-3-1 0 0,3-2-1 16,-1 1 0-16,-2 1-2 0,0-1-4 0,3 0 5 16,-2 0 2-16,2 0 0 0,1 2-2 15,4-2 3-15,-5 2-10 0,3-2 12 0,1 1-8 16,-2-1 1-16,2 0 1 0,-4 2-1 15,4 0-1-15,-5-2 1 0,1 2-1 0,0 0 0 16,0-2 3-16,-3 4 1 16,0-4-4-16,2 2-1 0,-1-2 2 0,-5 2 5 15,5 0-4-15,-1 0 1 0,1-2-3 16,-2 2 3-16,4 0 5 0,-2 0-8 0,2 0 0 16,-4 0-1-16,2 0 6 0,2 0-7 15,-2-1 1-15,0 1 2 0,2 0 2 0,-2 1-3 16,-2-2 0-16,2 1 2 0,0 0 4 15,0 0-5-15,-3 1 0 0,1-1-3 0,-1 0 6 16,1 0-4-16,-1 2 2 0,1-2-2 16,2 0-2-16,0 2 3 0,-1-2 4 0,1 0-5 15,2 0 1-15,-2 0 3 16,1 2-4-16,-1 0 0 0,-3-2 2 0,5 2 3 16,1-2-1-16,-4 2 4 0,3-2-6 15,-3 1 0-15,3-1-2 0,0 2 3 0,-2-2-1 16,3 2-2-16,-3-2 1 0,2 2 0 15,0-2-4-15,4 2 5 0,0 0-2 0,-2 0 6 16,5-1-1-16,-9-1-6 0,9 2 5 16,-3-2-3-16,-1 0 0 0,4 3 1 0,-3-2 0 15,2 1 4-15,2 0-1 0,-6 0 1 16,4-2-1-16,-4 2-2 0,2 0-2 0,3 0-1 16,-6 0 5-16,3-2 0 15,0 1-2-15,2-1-5 0,-6 2-3 0,6 0 11 16,-4 0-4-16,1 0 0 0,2 0 1 0,1 0 3 15,-2-1-8-15,0 1 1 0,-1 1 1 16,2-1 2-16,-1-2 4 0,-2 3-7 16,1-1 2-16,0 0 2 0,-2-2-1 0,1 2-3 15,2 0-1-15,-2 0 4 0,2-1 2 16,-2 1-2-16,4 0-1 0,1 0 2 0,-6 2-4 16,5-2 5-16,-4 1 1 0,4 0-6 15,1-1-1-15,-4-1 3 0,3 1 0 0,1 0 3 16,3 0-3-16,-6 0 3 0,-1 0-4 15,4 0 2-15,-6 1-1 0,4-3-1 0,-6 0 6 16,1 3-6-16,0-3-2 16,1 2 4-16,-3-2 4 0,0 1 0 0,2-1-2 15,3 2-4-15,-7-2 5 0,4 0 0 16,0 0-7-16,3 2 3 0,-7-2-1 0,4-2 2 16,1 4-1-16,-1-2 2 0,-1 2-1 15,-2-2 2-15,1 0-5 0,-2 0 0 0,-1 0 0 16,0 0 2-16,-2 0 3 0,0 1-4 15,-2-1 4-15,1 0-6 0,-1 0-1 0,-8 0 2 16,13-1-6-16,-13 1-5 0,10 0-10 16,-6 1-2-16,-4-1-18 0,11 0-9 0,-11 0-40 15,11-1-22-15,-11 1-37 0,8-2-248 16,-2 2 90-16</inkml:trace>
  <inkml:trace contextRef="#ctx0" brushRef="#br0" timeOffset="41219.35">3595 5940 986 0,'0'0'-53'0,"0"0"21"0,0 0 30 0,0 0-4 16,0 0 7-16,0 0 10 0,0 0 4 15,0 0 1-15,0 0 7 0,0 0-1 0,0 0-1 16,0 0 4-16,0 0-7 0,0 0 5 16,17-2-9-16,-17 2 1 0,13-3 4 0,-5 3 1 15,5 0-7-15,-2 3 5 0,1-3-8 16,5 2 2-16,-3-2-2 0,5 0-6 15,2 0 2-15,3-2 6 0,-4 2-5 16,3 0 7-16,4 0 0 0,1 0-5 0,6 0 1 16,-4 0-3-16,2 0 3 0,2 2-1 15,0-4-2-15,10 4 3 0,-1-2 2 0,-2 0-1 16,2 0-3-16,2 1 3 0,-10-1-6 16,10 2 2-16,0-4 10 0,4 2-9 0,1 0 1 15,-5 0 1-15,0 2-5 0,2-2-1 16,-3 0 1-16,2 0 2 0,-2 0-9 0,-6 0 0 15,9-2 4-15,-10 4-2 0,-4-2-1 16,12 2 5-16,0 0-4 0,0-2-1 16,-1 0 1-16,2 0 1 0,-2 0 4 0,-4 0-11 15,-6 0 8-15,9 0-1 0,-3 0 1 16,4-2 1-16,-6 2-3 0,-4 0 0 0,-1 0-3 16,4 0 6-16,-7 2 2 0,17-2-4 15,-9 0 0-15,-5 2-2 0,-4-2 2 0,3 0 0 16,-1 0 0-16,-1 0-5 0,-3 0 0 15,3 0 4-15,-8 2-1 0,3-2 6 0,-1-2-6 16,-1 2-3-16,-2 0 6 0,-2 0 3 16,-2 0-4-16,-1-2-4 0,-4 2 5 15,3 0 0-15,-3 0-3 0,-2 0-4 0,2 0 2 16,-1-2-8-16,-1 2-10 0,1 0-19 16,-3-2-14-16,3 0-18 0,-1 2-35 15,2-3-53-15,1 3-174 0,-1-3 152 0</inkml:trace>
  <inkml:trace contextRef="#ctx0" brushRef="#br0" timeOffset="42403.36">1914 6644 811 0,'0'0'-59'15,"0"0"13"-15,0 0 13 0,-4-2 3 0,4 2 15 16,0 0 7-16,0 0-2 0,-4-4 15 15,4 4 1-15,0 0-2 0,0 0 10 0,0 0 4 16,0 0 5-16,0 0-3 0,0 0 2 16,0 0 11-16,0 0 6 0,0 0-8 15,0 0 10-15,0 0 5 0,18 8 0 0,-5-4 1 16,-1 0 1-16,3 0-1 0,5 0 2 16,0 1-8-16,5 0 4 0,2 1-1 0,1 0-5 15,12 2 2-15,0-1-3 0,-2 0-2 16,3-1-3-16,1 3-7 0,1-1 5 0,-1-2-5 15,4-1 0-15,0 3 1 0,3-4-6 16,-1 2 2-16,4 1-5 0,0-1-2 0,3-3-3 16,-2-1 8-16,1 5-8 0,1-5 1 15,12 1-2-15,-10-3 4 0,-1 1-9 0,1 2 2 16,4-3 0-16,-5 2-2 16,3-4 2-16,-4 2-2 0,3-3 1 0,-3 2-1 15,-4 1 0-15,-3-2-1 0,0 1 5 16,-10-1 1-16,-9 2-4 0,3 0 5 0,0-2 1 15,-5 0 3-15,-4 2-2 0,-1 0 0 16,0 0 2-16,-8 0 1 0,3-3 0 0,0 1-2 16,-5 2 3-16,-1-1 0 0,1 1-2 15,-2-2-2-15,4 0-2 0,-6 2-1 0,0-2-4 16,2 0-1-16,-1 0 4 0,-1 2-4 16,3 0-4-16,-5-2-3 0,2 2-7 0,4-1-8 15,-4 1-3-15,0 0-6 16,3 0-8-16,-3 0 1 0,0 0-14 0,2-2-6 15,4 2-1-15,-8 0-16 0,4 0-22 16,-1 0-25-16,-1-3-29 0,0 3-54 0,-1 3-231 16,-7-3 62-16</inkml:trace>
  <inkml:trace contextRef="#ctx0" brushRef="#br0" timeOffset="50765.05">2334 10330 1292 0,'0'-3'70'0,"0"3"28"0,-2-8 4 0,2 8 2 15,-2-4-13-15,2 4 1 0,4-5 3 16,-1 1 3-16,-3 4 6 0,8-5-6 0,0 0-3 16,3 1-5-16,1 0-8 0,4-2-4 0,9-2-3 15,2 1 1-15,13-3-9 0,1 2 0 16,3-3-12-16,17-3 0 0,2 2-7 0,2-1-6 16,4-1-10-16,2 3-4 15,5-5-7-15,-5 2-21 0,5 0-19 0,-3 3-25 16,-3-3-40-16,-5 4-38 0,-15 0-56 15,-6 0-54-15,-2 3-131 0,-12 5-67 0,-5-2-143 16,-8 3-73-16</inkml:trace>
  <inkml:trace contextRef="#ctx0" brushRef="#br0" timeOffset="51091.4">3169 10322 1651 0,'0'0'24'0,"-2"-7"10"0,2 7-2 0,0-3-4 16,0 3-5-16,0 0 2 0,-1-6-3 16,1 6-4-16,0 0 1 0,0 0 7 0,0 0-1 15,1 19 11-15,1 0 9 0,0 8 5 16,-2 12-2-16,3 4 7 0,-6 7 1 0,-1 12 4 15,-2-1 0-15,-3 3-3 16,1-3-5-16,-2 4-3 0,1-2-3 0,-2 1 2 16,1-4-9-16,4-1 0 0,-3-13-3 15,4-4-7-15,-2 2-2 0,2-5-6 0,0 1-15 16,-2-5-21-16,1-4-24 0,4-7-37 16,0-2-61-16,-1-4-55 0,3-7-109 0,0 1-122 15,3-5-123-15,-1-2-47 0</inkml:trace>
  <inkml:trace contextRef="#ctx0" brushRef="#br0" timeOffset="52150.86">4809 10445 1385 0,'-14'4'-71'15,"6"1"28"-15,3-3 13 0,-4 2 20 16,4-3 2-16,2 1 16 0,3-2 20 0,-7 2 12 15,7-2 16-15,-4 4 10 0,4-4 6 16,0 0 8-16,0 0 2 0,-4 3 0 16,4-3 2-16,0 0 0 0,15 0-3 0,-3 0-1 15,1 0 0-15,4 0-6 0,3 0 6 16,10 0-9-16,12-3-6 0,1-1-6 0,4-1-2 16,5-2-8-16,13 1-4 0,2 1-3 15,1 0-7-15,-1-5-9 0,5 2-6 0,-2-1-8 16,2-2-15-16,2 2-19 0,-1-7-21 15,2 3-27-15,-1-1-26 0,-1 4-35 0,-7-2-40 16,-6 1-63-16,-10 3-128 0,-7 0-199 16,-6-1-63-16</inkml:trace>
  <inkml:trace contextRef="#ctx0" brushRef="#br0" timeOffset="52446.43">5839 10081 1530 0,'-2'-6'-10'0,"-4"3"22"16,3-1 14-16,1 2 15 0,2 2 2 0,0-4 5 15,0 4 3-15,0 0-1 0,11-3 2 0,-5 3-3 16,-6 0-3-16,23 3-1 0,-4 3-3 16,17 3-5-16,0 4 1 0,-1 6-6 15,10 4-5-15,-4 5 1 0,-1 4-7 16,-4 2 2-16,-3 2-1 0,-3 4-2 0,-5 0-4 15,-8-2-1-15,-7-3 2 0,-1 3-2 16,-9-4-4-16,-7 3 1 0,0 2-3 0,-8-1 0 16,-5-3-7-16,-9 5-6 0,0-2-13 15,-7-4-18-15,5-7-26 0,1-7-31 0,1-3-39 16,4-3-44-16,5-7-86 0,10-3-285 16,2-2-47-16</inkml:trace>
  <inkml:trace contextRef="#ctx0" brushRef="#br0" timeOffset="52959.21">7193 9960 1491 0,'8'-9'-18'15,"1"3"16"-15,-4-1 19 0,0 3-3 0,-1 0 8 16,0 0 1-16,-4 0 6 0,0 4-2 15,2-4 2-15,-2 4-6 0,0 0 1 0,0 0 6 16,0 0 1-16,0 0-1 0,-20 10 5 16,9-7-5-16,-6 5-1 0,0 2 2 0,-3 3-2 15,-2 0-2-15,-3 4-2 16,5-2-4-16,2-2 4 0,4 2-8 0,1-3 2 16,1 2-4-16,1-3-1 0,2 2 0 15,1 0 2-15,4-2-6 0,0 1 3 0,4-1-1 16,1 1 0-16,4-1-1 0,2-2 0 15,-1 1-1-15,6-1-1 0,3 0 2 0,0-2-3 16,2-2 3-16,-2-1-5 0,1 1 4 0,-4-3-1 16,2 2-1-16,-4 0 4 0,-2-3-4 15,2 1-2-15,-3 0-4 0,-1 1 1 0,1-1-2 16,-3-1 2-16,-4 3-2 0,0 0 3 16,-7 1 1-16,3 3-2 0,-9 4 3 0,3-1-1 15,-3 0 4-15,-4 2 3 16,1 0-1-16,-5 0 2 0,4 3 2 0,3-1-3 15,-3-2 7-15,2 0-8 0,5 1-2 16,-2-3-1-16,4 5 0 0,3-4-2 0,0-1 2 16,3 3 1-16,2-1-1 0,8-1-3 15,4 3-2-15,6-5-14 0,13 6-13 0,5-3-19 16,8 0-25-16,2-5-31 0,6-3-42 16,3 1-42-16,12-4-95 0,-12 0-282 0,4-4-62 15</inkml:trace>
  <inkml:trace contextRef="#ctx0" brushRef="#br0" timeOffset="53258.67">7736 10174 1539 0,'-1'-6'-1'0,"-2"4"21"15,-1-1 15-15,4 3 5 0,-2-6 4 0,2 6 4 16,-3-4 1-16,3 4 0 0,0 0-3 16,0 0 1-16,0 0-4 0,0 0 8 0,3 15-3 15,-1-4 0-15,0 4-1 0,0 6-5 16,2 4-5-16,-4 2-1 0,2 0-2 16,-2 14-5-16,2-7-1 0,-2-4-4 15,3 0 6-15,-3-3-13 0,2 0-7 0,-2 1-22 16,0-6-19-16,0 0-26 0,-2-3-38 15,4-2-34-15,-2-4-46 0,0-4-76 0,2 0-324 16,-2-6-76-16</inkml:trace>
  <inkml:trace contextRef="#ctx0" brushRef="#br0" timeOffset="53510.7">7790 10090 1494 0,'3'-22'-64'0,"-3"5"40"16,4 6 29-16,-1-1 21 0,-3 3 21 0,0 1 9 15,1 1 5-15,-1-1 12 0,4 3 1 16,-1-3-1-16,1 2-2 0,0-1-11 0,2 2-5 16,2 2-8-16,5 1-2 0,-1 0-7 15,3 2 2-15,5 6-11 0,2 0 1 0,10 7-6 16,-1 2-5-16,-4 2 2 0,3 0-10 16,-7 2-5-16,-6-1-6 0,-2-2-1 0,-5-1 0 15,-6 0 0-15,-1-1-6 16,-6 1-9-16,-2 1-11 0,-2 0-26 0,-8 2-24 15,0-2-30-15,-10 5-33 0,0-3-57 16,5-3-378-16,0-5-76 0</inkml:trace>
  <inkml:trace contextRef="#ctx0" brushRef="#br0" timeOffset="54126.63">8620 9938 1483 0,'0'0'-65'15,"-8"0"28"-15,8 0 9 0,-13 1 20 16,4 1 12-16,-1 0 6 0,4 0 11 0,-5 2 1 16,-2-1 4-16,3 3-1 0,0 0 5 15,2 1-9-15,-5 1 4 0,2 2 0 0,0-3-4 16,1 4-1-16,0-1 0 0,-1 3-2 16,5 0 0-16,-2-2-5 0,1 4 3 0,3-3 2 15,0 0 2-15,2 0 0 0,4 2 7 16,0 1-2-16,2 2 3 0,5 0-1 0,3 2-3 15,-1 0 0-15,7 6 3 0,1-1-4 16,4-1-5-16,-1 0 1 0,0-2-3 16,-2-3 1-16,-7-2-3 0,2 0-3 0,-2-3 1 15,0 1 0-15,-5-3-1 0,0 3-1 16,2-5 0-16,-9 0-1 0,3 0-1 0,-4 0 0 16,-2-2-1-16,-1 0 1 0,-9 0 0 15,0-1 0-15,-3 1-13 0,-3-4-15 0,-4 1-22 16,1-2-33-16,1-2-39 0,1-2-75 15,4 0-161-15,2-2-111 0,1-6 32 0</inkml:trace>
  <inkml:trace contextRef="#ctx0" brushRef="#br0" timeOffset="54459.6">9033 10007 1211 0,'2'-3'-28'0,"-2"3"21"0,0-5 7 16,0 5-5-16,0 0 6 0,0 0 6 16,0 0 14-16,0 0 10 0,7 10 5 0,-9-2 7 15,2 3 7-15,-2 2 2 0,2 5-5 16,-3-2 4-16,1 5-7 0,2 2 1 15,-2 0-5-15,4-2-1 0,-4 1-3 16,4 1-5-16,-2 0-1 0,0-1-4 0,0-1-2 16,0-1-3-16,0-4-12 0,0-1-8 15,0-2-17-15,2-2-12 0,-2-1-14 0,0 0-9 16,3-3-28-16,-3-3-37 0,4-1-8 16,-4-3-11-16,0 0-3 0,0 0-246 0,6-9 105 15</inkml:trace>
  <inkml:trace contextRef="#ctx0" brushRef="#br0" timeOffset="54803.23">9067 10187 973 0,'2'-29'-39'0,"2"5"19"0,-2 1 14 16,5 2 13-16,-7 3 16 0,3 0 5 16,0 2 9-16,-1-3 7 0,0 6 6 0,3 1 4 15,-4 1 3-15,3-2 1 0,-1 3 3 16,1 1 5-16,0-1-8 0,0 3 1 0,4-1 1 16,-3 0-3-16,5 1-2 0,0 1-6 15,2 1 3-15,-2 1-9 0,0-2 1 0,3 2-5 16,1 2-4-16,1 0-4 0,0 1-3 15,0 1-1-15,-3 1-8 0,3 1-2 0,-2 0 0 16,-3 2 0-16,-2 2-2 0,-1 0-5 16,-2 3 1-16,0 0 0 0,-5 1-2 0,0-1 1 15,-2 4-1-15,-2-1-3 0,-2 5 3 16,0-4 4-16,-6 4 0 0,4 0 2 16,0 2 2-16,-4-2 2 0,3-4-1 15,3 3-1-15,-3-6 0 0,6 4 5 0,-2-2-4 16,1 1-2-16,1-2-3 0,6 2 3 0,-1-1 1 15,6 2-4-15,4 2-1 0,14 2-5 16,3 0-4-16,11-2-12 0,11 4-21 0,4-2-21 16,1 1-34-16,5-5-47 0,-3 2-62 15,6 0-119-15,-4-5-246 0,3-2-60 0</inkml:trace>
  <inkml:trace contextRef="#ctx0" brushRef="#br0" timeOffset="70458.64">21701 8606 1340 0,'-2'11'-128'0,"0"-1"17"0,2-1 12 15,-4 1 15-15,2-2 2 0,2 6 16 16,-4 0 4-16,1-4 10 0,2 7 11 0,-3 0 7 15,1 0-1-15,-1 1 7 0,1 2 4 16,2-1 5-16,-3 2 3 0,1-2-3 0,-1 2 10 16,3-1-1-16,-4 5 0 0,1-1 6 15,1 0-1-15,0 1 2 0,1-2 6 0,-3 4-1 16,1-1 1-16,2 3-2 0,-2-3 6 16,-3 11-7-16,7-6 1 0,-3-4 2 15,0-1 3-15,-1 2 3 0,2 1-8 0,-1-3 10 16,2 0-2-16,-1 1-5 0,2-1 4 15,-7-1 1-15,7-3-3 0,-2 4 11 0,2-6-12 16,-1 1 5-16,-2 0-2 0,1 2 1 16,-3-2-3-16,3-1-1 0,2 1-1 0,-3 1-3 15,-4 2 6-15,2 1-2 0,2 0-1 16,-4-1 3-16,4 2 1 0,-6 12-3 0,5-11-2 16,-5 9 4-16,1-2 0 0,1-4-4 15,5-5 5-15,-4 1-6 0,2-2 2 16,1 4-2-16,0-4 3 0,1 0-1 15,-5 1 1-15,5-1-1 0,-2 1 2 0,0-4 1 16,-1 1 2-16,4 3-3 0,-4 0 9 16,1-3 3-16,2 0-5 0,-2 2-1 0,0-3 12 15,-3 5-11-15,3-3-3 0,-5 3 8 16,8-3-5-16,-6-1-3 0,0 3-6 0,6 0 9 16,-3-3 1-16,-1 0 3 0,2 3-2 15,1-1-2-15,-3 0 2 0,3-4-19 0,-1 3 16 16,2-4 3-16,-3 3-6 0,4 0 14 15,-5-2-15-15,3 1 3 0,0-2-8 16,0 2 4-16,0-2 1 0,0 2-1 0,-3-3 0 16,3 3-8-16,-1 2 4 0,0-2-5 15,-1-3 11-15,0 3-2 0,2-2 5 0,-2 0-9 16,-1 0 1-16,3 0-3 0,-2 0 3 16,-2-3 1-16,3 4 2 0,2-4 7 0,-3 3-8 15,-1-1-4-15,0 2 6 0,4 0-2 16,-1-4 0-16,0 1 3 0,-3 3-3 0,3-6 5 15,2 1-3-15,-1 1 2 0,-2 0 2 16,3 0-1-16,-2-2-1 0,-2 0-5 0,4 0 3 16,-3 1-6-16,3 1 9 0,0-1-6 15,0 0 0-15,0 1 1 0,0 0 8 0,0 0-7 16,-1-1-5-16,1-1 8 0,1 4-1 16,-1-3 7-16,0 0-8 0,0-2-3 15,3 2-7-15,-3 0 5 0,0 0 2 0,2-1 3 16,0 1-2-16,0 0 2 0,-2-1-5 15,3 1 0-15,-2-4 2 0,-1 2 0 0,2 0 3 16,0-1-5-16,1 1 0 0,-3-2 7 16,0 0-8-16,2 1-2 0,-2-3 4 0,3 3-4 15,-3 1-5-15,0-4 6 0,3 2 1 16,-1 3-1-16,0-3 0 0,1 0 0 0,-1-1-1 16,0 0-7-16,-2 2 2 0,0-2 8 15,1-2-3-15,-1 2-1 0,0-4 7 16,0 3-5-16,0-2 0 0,0 0 0 15,0 0-3-15,0-2 5 0,3-1-2 0,-3 3 1 16,0-3-5-16,0-4-1 0,0 5 4 16,0-1 6-16,0-4-2 0,2 7-5 0,0-4 0 15,-2-3-1-15,0 4-18 0,0-4-11 16,0 0-10-16,0 5-13 0,0-5-13 0,2 2-29 16,-2-2-54-16,0 0-160 0,0 0 174 15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455"/>
    </inkml:context>
    <inkml:brush xml:id="br0">
      <inkml:brushProperty name="width" value="0.05" units="cm"/>
      <inkml:brushProperty name="height" value="0.05" units="cm"/>
      <inkml:brushProperty name="color" value="#E71224"/>
    </inkml:brush>
  </inkml:definitions>
  <inkml:trace contextRef="#ctx0" brushRef="#br0">41 46 6837 0 0,'-22'-28'816'0'0,"5"12"1993"0"0,16 15-2337 0 0,1 15 2003 0 0,6 26-2271 0 0,9 44 193 0 0,-9-42-244 0 0,-1 3-111 0 0,-3 0-1 0 0,-1 0 0 0 0,-6 50 0 0 0,0 25-1422 0 0,5-100 837 0 0,1 40-2064 0 0,4-20-2031 0 0,-2-25 1339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3.734"/>
    </inkml:context>
    <inkml:brush xml:id="br0">
      <inkml:brushProperty name="width" value="0.05" units="cm"/>
      <inkml:brushProperty name="height" value="0.05" units="cm"/>
    </inkml:brush>
  </inkml:definitions>
  <inkml:trace contextRef="#ctx0" brushRef="#br0">655 32 2512 0 0,'-10'-10'865'0'0,"-16"-11"1265"0"0,25 21-1741 0 0,-4 0-345 0 0,1 0 0 0 0,0 1 1 0 0,0 0-1 0 0,-1-1 0 0 0,1 1 0 0 0,0 1 1 0 0,-4 1-1 0 0,-9 4-6 0 0,0 2 1 0 0,1-1-1 0 0,0 2 1 0 0,1 0-1 0 0,-22 19 1 0 0,-64 69 84 0 0,90-86-105 0 0,-18 20 48 0 0,1 1 0 0 0,3 1 0 0 0,0 1 0 0 0,-32 65 0 0 0,-56 165 416 0 0,98-220-282 0 0,3 1 0 0 0,-8 58 1 0 0,1-5 62 0 0,16-77-196 0 0,1 0 0 0 0,1 0 0 0 0,2 40-1 0 0,1-12 14 0 0,-1-19-26 0 0,7 42-1 0 0,2 8 30 0 0,8 56 22 0 0,-11-93-46 0 0,5 80 1 0 0,14 239 247 0 0,-18-293-236 0 0,20 244 350 0 0,13 220 289 0 0,-18-237-483 0 0,-20-233-197 0 0,2 189 127 0 0,-21 104 183 0 0,-3-198-142 0 0,11-68-45 0 0,7 152 1 0 0,3-180-101 0 0,5 58 25 0 0,1-66-18 0 0,1-1 0 0 0,3 0 0 0 0,2-1 0 0 0,3 0 0 0 0,26 57 0 0 0,150 249 461 0 0,-123-227-365 0 0,-42-77 6 0 0,2 0 0 0 0,46 61 0 0 0,-50-81-79 0 0,1-2 0 0 0,2 0-1 0 0,2-3 1 0 0,39 33 0 0 0,-54-51-69 0 0,1-1-1 0 0,0 0 1 0 0,0-1-1 0 0,1-1 1 0 0,1-1-1 0 0,-1-1 1 0 0,1 0 0 0 0,0-1-1 0 0,1-1 1 0 0,0-1-1 0 0,26 2 1 0 0,-11-4-22 0 0,-1-2 1 0 0,1-2-1 0 0,-1-1 1 0 0,1-2-1 0 0,-1-1 0 0 0,35-11 1 0 0,-2-4-73 0 0,126-58 0 0 0,-141 52 35 0 0,-2-2-1 0 0,-2-3 1 0 0,0-1-1 0 0,-2-3 0 0 0,73-73 1 0 0,-39 24-92 0 0,128-178 0 0 0,-156 186 10 0 0,-2-1 0 0 0,-4-3 0 0 0,-4-2 1 0 0,47-126-1 0 0,82-384-408 0 0,-145 478 483 0 0,37-208-90 0 0,-48 166 88 0 0,-7 0-1 0 0,-6 0 1 0 0,-20-159 0 0 0,-42-174-7 0 0,-8-95-81 0 0,64 524 124 0 0,-15-150-8 0 0,13 173 3 0 0,-1 0 1 0 0,-2 1-1 0 0,-21-55 1 0 0,-38-64-96 0 0,53 128 78 0 0,0 1-1 0 0,-2 0 0 0 0,-30-35 0 0 0,4 14-35 0 0,-3 3 0 0 0,-2 1 0 0 0,-104-72 0 0 0,-232-126-136 0 0,188 123 72 0 0,-67-30-78 0 0,131 83 142 0 0,60 31 43 0 0,-15 1 2 0 0,42 18 13 0 0,-56-12-3141 0 0,100 27 2031 0 0,-6-1-2797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6.509"/>
    </inkml:context>
    <inkml:brush xml:id="br0">
      <inkml:brushProperty name="width" value="0.05" units="cm"/>
      <inkml:brushProperty name="height" value="0.05" units="cm"/>
    </inkml:brush>
  </inkml:definitions>
  <inkml:trace contextRef="#ctx0" brushRef="#br0">470 173 4988 0 0,'-41'47'-1511'0'0,"24"-24"1222"0"0,0-1 310 0 0,2 1 0 0 0,1 0-1 0 0,-12 26 1 0 0,-19 33 314 0 0,23-45-68 0 0,-19 43-1 0 0,2-2 23 0 0,21-42-88 0 0,-23 67 0 0 0,-16 94 435 0 0,45-146-438 0 0,-3 8 120 0 0,-8 75-1 0 0,11-49-99 0 0,6-47-21 0 0,-3 66 0 0 0,10 112 463 0 0,-1-125-338 0 0,-1 116 423 0 0,31 245 1 0 0,-20-294-532 0 0,18 267 292 0 0,6-125 83 0 0,-14-133-109 0 0,41 168-1 0 0,-33-243-307 0 0,50 116 0 0 0,-71-189-147 0 0,40 96 141 0 0,58 149 139 0 0,-70-183-192 0 0,69 117 0 0 0,-78-151-83 0 0,-15-29-19 0 0,0-1 0 0 0,1 0-1 0 0,1 0 1 0 0,1-2 0 0 0,0 1 0 0 0,1-2 0 0 0,1 0 0 0 0,21 14-1 0 0,-12-11-4 0 0,1-1-1 0 0,1-2 0 0 0,0 0 1 0 0,1-2-1 0 0,29 8 0 0 0,-31-11-8 0 0,1-3 0 0 0,0 0 0 0 0,1-1 0 0 0,0-2 0 0 0,-1-1 0 0 0,1-1 1 0 0,0-1-1 0 0,0-2 0 0 0,0 0 0 0 0,-1-2 0 0 0,1-1 0 0 0,-1-2 0 0 0,27-9 0 0 0,-18 3 1 0 0,18-6-14 0 0,0-2-1 0 0,-2-2 0 0 0,-1-2 1 0 0,56-38-1 0 0,172-163 344 0 0,-17-22-152 0 0,-217 202-148 0 0,-1-2 0 0 0,-3-1 1 0 0,-2-2-1 0 0,50-87 1 0 0,-41 41 5 0 0,52-154 0 0 0,-80 194-54 0 0,1 0 6 0 0,-2-2-1 0 0,-3-1 0 0 0,-3 0 1 0 0,7-74-1 0 0,2-66 8 0 0,21-165 1 0 0,7-105-64 0 0,-25-56-216 0 0,-18 340 35 0 0,-18-210-1 0 0,6 339 174 0 0,-3 1-1 0 0,-3 0 0 0 0,-25-80 1 0 0,23 99 29 0 0,-1 0 0 0 0,-2 2 0 0 0,-2 0 0 0 0,-1 0 0 0 0,-43-57 0 0 0,26 51-76 0 0,-2 1-1 0 0,-76-61 1 0 0,70 64 45 0 0,12 11 24 0 0,-1 2-1 0 0,-1 2 1 0 0,-1 0 0 0 0,-1 3-1 0 0,-44-18 1 0 0,-195-55-131 0 0,-230-37 167 0 0,480 125 20 0 0,0 1-1 0 0,0 1 0 0 0,0 1 0 0 0,-39 4 1 0 0,-99 22 8 0 0,109-15 2 0 0,-1-2 1 0 0,-60 1 0 0 0,-56-23-502 0 0,119 8-887 0 0,22-5-3378 0 0,24 8 2365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9.911"/>
    </inkml:context>
    <inkml:brush xml:id="br0">
      <inkml:brushProperty name="width" value="0.05" units="cm"/>
      <inkml:brushProperty name="height" value="0.05" units="cm"/>
    </inkml:brush>
  </inkml:definitions>
  <inkml:trace contextRef="#ctx0" brushRef="#br0">28 1 5637 0 0,'-10'6'-644'0'0,"8"-2"595"0"0,1-3 54 0 0,-10 6 568 0 0,11-7-547 0 0,0 0-1 0 0,0 0 1 0 0,-1 0-1 0 0,1 0 1 0 0,0 0-1 0 0,0 0 1 0 0,0 0 0 0 0,0 1-1 0 0,-1-1 1 0 0,1 0-1 0 0,0 0 1 0 0,0 0-1 0 0,0 0 1 0 0,0 0-1 0 0,-1 0 1 0 0,1 0 0 0 0,0 1-1 0 0,0-1 1 0 0,0 0-1 0 0,0 0 1 0 0,0 0-1 0 0,0 0 1 0 0,0 1-1 0 0,0-1 1 0 0,-1 0-1 0 0,1 0 1 0 0,0 0 0 0 0,0 0-1 0 0,0 1 1 0 0,0-1-1 0 0,0 0 1 0 0,0 0-1 0 0,0 0 1 0 0,0 1-1 0 0,0-1 1 0 0,0 0 0 0 0,0 0-1 0 0,0 0 1 0 0,0 0-1 0 0,0 1 1 0 0,0-1-1 0 0,1 0 1 0 0,-1 0-1 0 0,0 0 1 0 0,0 1 0 0 0,0-1-1 0 0,0 0 1 0 0,0 0-1 0 0,0 0 1 0 0,0 0-1 0 0,1 0 1 0 0,-1 1-1 0 0,0-1 1 0 0,0 0 0 0 0,0 0-1 0 0,1 0 1 0 0,15 5 401 0 0,1 0 0 0 0,-1-2 0 0 0,1 0 0 0 0,32 1 0 0 0,75-6 370 0 0,-44 0-408 0 0,313 5 760 0 0,258-3-51 0 0,-104-9-655 0 0,-344 3-1603 0 0,-180 6-583 0 0,-1 1-4111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50.604"/>
    </inkml:context>
    <inkml:brush xml:id="br0">
      <inkml:brushProperty name="width" value="0.05" units="cm"/>
      <inkml:brushProperty name="height" value="0.05" units="cm"/>
    </inkml:brush>
  </inkml:definitions>
  <inkml:trace contextRef="#ctx0" brushRef="#br0">1 1 5733 0 0,'5'15'-559'0'0,"10"-9"978"0"0,1-1 0 0 0,0 0 0 0 0,1-2 0 0 0,-1 1 0 0 0,26 0 0 0 0,92 0 854 0 0,-65-3-976 0 0,610 12 747 0 0,547 20-1494 0 0,-1059-28-837 0 0,-58 0-3056 0 0,-83-4 1977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07.169"/>
    </inkml:context>
    <inkml:brush xml:id="br0">
      <inkml:brushProperty name="width" value="0.05" units="cm"/>
      <inkml:brushProperty name="height" value="0.05" units="cm"/>
    </inkml:brush>
  </inkml:definitions>
  <inkml:trace contextRef="#ctx0" brushRef="#br0">2013 255 5436 0 0,'-18'-32'-1740'0'0,"15"26"1893"0"0,0-1-1 0 0,-1 1 0 0 0,0 0 1 0 0,0 0-1 0 0,0 0 0 0 0,-1 1 0 0 0,0-1 1 0 0,0 1-1 0 0,0 0 0 0 0,-1 0 1 0 0,1 1-1 0 0,-1 0 0 0 0,-8-5 1 0 0,7 6-111 0 0,-23-11 190 0 0,1 1 0 0 0,-2 1-1 0 0,0 2 1 0 0,0 1 0 0 0,-40-6-1 0 0,-44-7 395 0 0,20 15-280 0 0,49 4-210 0 0,-56-9 0 0 0,25 1-71 0 0,-1 3-1 0 0,-119 4 1 0 0,165 4-47 0 0,-267 15 361 0 0,265-11-348 0 0,-1 1 1 0 0,1 3-1 0 0,0 0 0 0 0,1 2 1 0 0,-46 21-1 0 0,23-5-7 0 0,2 3-1 0 0,-61 43 1 0 0,101-61-23 0 0,-1 2 0 0 0,1 0 0 0 0,1 0 0 0 0,0 1 0 0 0,1 1 0 0 0,-13 21 0 0 0,9-13-24 0 0,1 2 0 0 0,-12 26 1 0 0,25-47 2 0 0,0 1 0 0 0,0-1 0 0 0,0 1 0 0 0,1 0 0 0 0,0 0 0 0 0,0 0 0 0 0,0 0 1 0 0,1 0-1 0 0,-1 0 0 0 0,1 0 0 0 0,1 0 0 0 0,-1 0 0 0 0,1 0 0 0 0,1 7 1 0 0,0-5-13 0 0,1 0 0 0 0,-1 0 0 0 0,2-1 0 0 0,-1 1 0 0 0,1-1 0 0 0,0 1 0 0 0,0-1 0 0 0,9 10 0 0 0,5 2-53 0 0,1-1 1 0 0,1-1-1 0 0,0-1 1 0 0,38 22-1 0 0,10 1-123 0 0,2-2 0 0 0,1-4 0 0 0,94 30 0 0 0,-48-31-65 0 0,211 27-1 0 0,20-34 171 0 0,-250-20 120 0 0,68-4 98 0 0,-64-2-23 0 0,-59 0-62 0 0,0-1 0 0 0,0-2 1 0 0,-1-2-1 0 0,0-2 0 0 0,0-2 1 0 0,-1-1-1 0 0,49-23 0 0 0,-38 12 23 0 0,90-53 0 0 0,-117 60-1 0 0,0-2-1 0 0,-1-1 0 0 0,-1 0 0 0 0,0-2 1 0 0,21-26-1 0 0,-39 41-38 0 0,1-1 0 0 0,-1 0 0 0 0,0-1 0 0 0,-1 1 0 0 0,0-1 0 0 0,0 0 0 0 0,-1 0 0 0 0,0 0 0 0 0,0-1 0 0 0,-1 1 0 0 0,0-1 0 0 0,0 1 0 0 0,0-12 0 0 0,-2 12-13 0 0,0 0 1 0 0,-1 0 0 0 0,0 1-1 0 0,-1-1 1 0 0,1 0 0 0 0,-1 1-1 0 0,-1 0 1 0 0,1-1 0 0 0,-2 1-1 0 0,1 0 1 0 0,0 0 0 0 0,-1 1-1 0 0,-1-1 1 0 0,1 1 0 0 0,-7-7-1 0 0,-7-8-6 0 0,0 1-1 0 0,-1 1 0 0 0,-1 1 0 0 0,-1 1 0 0 0,0 1 1 0 0,-1 1-1 0 0,-1 0 0 0 0,0 2 0 0 0,-38-16 0 0 0,-10 4-132 0 0,-96-21-1 0 0,7 11-2918 0 0,131 29 1936 0 0,10 3-370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13.952"/>
    </inkml:context>
    <inkml:brush xml:id="br0">
      <inkml:brushProperty name="width" value="0.05" units="cm"/>
      <inkml:brushProperty name="height" value="0.05" units="cm"/>
    </inkml:brush>
  </inkml:definitions>
  <inkml:trace contextRef="#ctx0" brushRef="#br0">17 43 4384 0 0,'-2'0'-75'0'0,"-6"0"32"0"0,1-1 340 0 0,11-2 638 0 0,10-1-28 0 0,-14 4-1125 0 0,45-7 531 0 0,50 1 0 0 0,8-1-905 0 0,-17-2-2429 0 0,-67 4 1677 0 0</inkml:trace>
</inkml:ink>
</file>

<file path=ppt/ink/ink1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6:27.766"/>
    </inkml:context>
    <inkml:brush xml:id="br0">
      <inkml:brushProperty name="width" value="0.05292" units="cm"/>
      <inkml:brushProperty name="height" value="0.05292" units="cm"/>
      <inkml:brushProperty name="color" value="#FF0000"/>
    </inkml:brush>
  </inkml:definitions>
  <inkml:trace contextRef="#ctx0" brushRef="#br0">3299 5708 459 0,'-3'-6'27'0,"0"1"13"0,-1 0-15 15,1 1 10-15,2 3-11 0,1 1 4 0,-9-4 18 16,5 2-3-16,0-1 7 0,4 3 2 15,-9-2-13-15,9 2 6 0,-12 0 0 0,4 0 6 16,1 0 0-16,-4 0 3 0,1 2 3 16,-2-1-7-16,1-1 5 0,-6 2-3 0,3 0-1 15,-4 0-1-15,-2 1-2 0,-1 1 2 16,0 3-4-16,-2-4-4 0,0 0 1 0,-3 4 0 16,-1-2-3-16,2-2 0 0,-3 3-4 15,-9 2 0-15,7 0-3 0,3-1-3 16,-8 2-2-16,7 1-2 0,3-2 0 0,0-1-6 15,0 0 3-15,-2 4-3 0,-5-1-1 16,7-1-8-16,2 1 4 0,-9 3-5 0,9 0 1 16,-6 3 1-16,1 2-6 0,6-7 1 15,2 3 0-15,-7 3 0 0,2 4-1 0,4-6-1 16,0 7-2-16,3-4-2 0,-4 6 4 16,1-1-4-16,2 1 3 0,-1 1 0 0,5-4-1 15,-5 6-2-15,7-7 3 0,-7 9-4 16,3-3 3-16,5-5-2 0,-5 5 1 0,3-5-4 15,-3 5 8-15,4-3-6 16,4 0 2-16,-3-3-1 0,1 1 1 0,1 2 1 16,0 8-2-16,-1-1-2 0,0-2 2 15,1 6-1-15,2-7 5 0,-3 7-2 0,3 2 1 16,2-2-2-16,-1-5 0 0,0-3 0 16,6 3 0-16,-8 7-3 0,7-6 4 0,-2-2 0 15,4 1 1-15,-2-1-2 0,0 0-1 16,2 3 3-16,-2 8-2 0,2-7-1 0,4-3 0 15,-2-1 2-15,2 1-4 0,0 8 2 16,4-1-1-16,-5-4 2 0,4-7-3 0,0 12 5 16,3-7 0-16,-2-1-3 0,0-6 0 15,3 9 1-15,-1-5 1 0,3 0-2 16,-1 4-1-16,-2-7 1 0,3 7 2 16,0-3 1-16,1 1 0 0,1 0-1 0,2 0-1 15,-7-4-1-15,3-4-1 0,0-2 3 16,7 9-4-16,-3-4 5 0,0 3-2 0,4-2 0 15,0-1-2-15,-4-5 0 0,-1-4 2 16,1 0-4-16,6 6 6 0,1-6-6 0,3 2 0 16,2 0 0-16,-4 0 5 0,2-5-4 15,-5-4 2-15,11 6 3 0,-8-3-1 0,11 2-5 16,0-1 2-16,-1-3 0 0,4 1 4 16,1-3-3-16,0 3 0 0,2-1 1 15,-1-2-1-15,1 1 1 0,0-2-1 16,2 1-2-16,2-1 3 0,3 3-3 0,-4-6 2 15,8 3 0-15,-1-1-2 0,12 2 1 16,-1-1 0-16,-13 2 0 0,15-1 4 0,-11-1-2 16,11 1 1-16,-10-3-3 0,12 1 3 15,-2 4-1-15,2-4-1 0,-1-1-1 0,0 1 1 16,-11 1 2-16,0-4-2 0,-1-2 3 16,18 3-4-16,-13 0 2 0,-5-6-4 0,5 1 4 15,15 1-2-15,-8-3 0 16,4 0 0-16,-3-1 3 0,4 1 4 0,-1-1-4 15,1-1-1-15,-4 3-3 0,2-2-2 16,-2 1 6-16,-10 2 0 0,3 0-4 0,-7 2 2 0,2-3 0 16,-1 1-1-16,1-2 4 15,-3 1-1-15,3-1 1 0,-5-3 0 0,1 2 0 16,0 0-3-16,9-6 6 0,-11 4-1 16,7-6-5-16,-10 1 1 0,1 3 0 0,7-9-1 15,-3 0 2-15,-1-1-2 0,0-6 0 16,-1-4 1-16,-3 1-1 0,-2-4-1 0,-2-2 1 15,-2 0 1-15,-2-2-1 0,-3 2-1 16,1-2-2-16,-3 0 2 0,0-2-2 0,-6 10 2 16,1-10-2-16,-1 8 0 0,1-7 3 15,-1-2-3-15,3-1 0 0,-5 0 0 0,2-1-2 16,0-1 2-16,1-3 0 0,-3 1 0 16,2-7 1-16,-4 1-1 0,-1-1 1 15,3 0-1-15,-3 2-4 0,0-1 2 0,-4 1 0 16,-3 10 3-16,2 1 0 0,-2 0 0 15,-5 6 0-15,-2-2-4 0,-1 8 4 0,-1 1 0 16,-2 0 3-16,-2 3-3 0,4-3 0 16,1 2 2-16,-7 4-2 0,0-6 2 0,2-2 0 15,-2 2-4-15,3-2-2 0,-6-3 3 16,-4-7-2-16,-1-1 2 0,1 0 6 0,-5 1-5 16,-3-2 1-16,2 0-2 15,-2 0-4-15,-9-3 1 0,3 4 2 0,2 4-1 16,-4 1 4-16,5 2-2 0,-6 2-2 15,6 4 2-15,-6-1 0 0,4 4 1 0,0 2 2 16,4 6-1-16,1-2-3 0,-2 2 2 16,0 0-1-16,-1 1-1 0,-4 0 1 0,4 1-2 15,-6 1 5-15,-9-1 1 0,-2-1-2 16,-4 1-3-16,-2 4 0 0,-5-2-2 0,-1 3 5 16,-3 2-1-16,-3 1-2 0,1 1 3 15,-5 2-1-15,2 1-1 0,1 0 4 0,1 0-1 16,3 2-4-16,2 0 3 0,-1 2-3 15,-1-3 1-15,5 5-2 0,-2-1 3 16,1 2 2-16,-5 2-5 0,1-2 4 16,-10 4-5-16,-4 3 3 0,-1 0-6 0,2 1-1 15,2-1 0-15,1-1 1 0,3 2-11 16,13-6-4-16,-5 3-6 0,12-2-12 0,2-1-9 16,5-2-22-16,8-1-21 0,9-1-25 15,-4 2-23-15,4-6-30 0,3 5-335 0,-2-2-10 16</inkml:trace>
  <inkml:trace contextRef="#ctx0" brushRef="#br0" timeOffset="1128.08">6978 7380 1261 0,'0'0'-62'0,"0"0"14"15,0 0 5-15,0 0 8 0,0 0 7 16,0 0 8-16,7-13-4 0,-3 10 5 16,0-1 13-16,3 1 11 0,-3-3 8 0,6-1-8 15,2 0 9-15,-3-2 3 0,4 0 1 16,-1-1-4-16,8-3 4 0,-2 1 10 0,4-1-6 16,5-3 8-16,-2 2-15 0,4 0 9 15,0-2-5-15,1 5 3 0,-1 0-3 0,2-3 0 16,3 1-8-16,-1 2 0 0,-5 1 3 15,-2 3-7-15,-1 1 2 0,2-1-8 0,-2 1 9 16,3 1-4-16,-6-1 3 0,3 0-4 16,-2-1 6-16,2 0-1 0,-1 4-13 15,-1-2 5-15,0-1 0 0,-4 0 3 0,-1 2-4 16,2 1-2-16,-5 1-2 0,3-1 1 16,-3-1 5-16,-3 3-27 0,3-3-19 0,-3 1-37 15,3 0-41-15,0 0-98 0,0 1-87 16,-3 0 177-16</inkml:trace>
  <inkml:trace contextRef="#ctx0" brushRef="#br0" timeOffset="1484.76">7937 6888 905 0,'-2'-4'21'16,"2"4"-3"-16,-1-4-1 0,1 4 0 0,0 0-4 16,0 0-8-16,-5-3-4 0,5 3 10 15,0 0-5-15,0 0 5 0,0 0 9 0,0 0-5 16,15 13 9-16,-10-7 2 0,-2 5 1 15,4 2-5-15,-4 0 6 0,4 0-3 0,-1 5 14 16,-1-1-8-16,-3 2-5 16,-2-3 5-16,2 4-4 0,-4 1 2 0,-3 1 2 15,2 3-10-15,-9-3-1 0,2-1 0 16,2 2-17-16,-4-4-18 0,-5 7-38 0,0-7-35 16,4-2-61-16,3-6-254 0,0 0 85 15</inkml:trace>
  <inkml:trace contextRef="#ctx0" brushRef="#br0" timeOffset="10789.08">8694 9144 1027 0,'0'0'-53'16,"-7"0"21"-16,7 0 2 0,0 0 7 0,-4 3 8 0,4-3 9 16,0 0 9-16,-2 3 2 15,2-3 5-15,-5 3 10 0,5-3 6 0,0 0 2 16,3 8 0-16,1-4-5 0,2-3 4 15,2 4-3-15,5-4-3 0,1 1-1 0,6 2-2 16,5-4-6-16,7 0 3 0,11 3-1 16,4-3-1-16,3 0-10 0,0 5 2 0,4-4 3 15,3-1 3-15,3 0-2 0,13 0-1 16,1 0 3-16,-4 2-12 0,6 2 10 0,0-4-3 16,-2 2 1-16,1 3 3 0,-2-3-7 15,1 3-2-15,-1-3 5 0,-2 1-3 16,-3 3-6-16,-14-3 2 0,-1 1-3 0,-3 0-19 15,-1 1-25-15,-4 0-42 0,-3-2-49 16,-7-1-190-16,-9 0 156 0</inkml:trace>
  <inkml:trace contextRef="#ctx0" brushRef="#br0" timeOffset="11472.62">8913 9781 949 0,'-3'1'17'0,"-4"-1"2"15,7 0 2-15,0 0-2 0,-8 2-10 16,8-2 8-16,-7 2-3 0,7-2 14 0,0 0 7 16,0 0 2-16,0 0 1 0,13 4 7 15,-3-2-11-15,5-2 2 0,7 1-5 0,0-1 3 16,11 4 5-16,12-8 5 0,5 4-5 15,7 4 1-15,15-8-1 0,3 3-7 0,2 1-2 16,3 1-2-16,0-1-8 0,8 0-3 16,-2 0 5-16,3 5-10 0,-2-3 0 15,3 3-5-15,-3-2-26 0,1 2-18 0,-9 0-38 16,0 1-46-16,-4-4-60 0,-2-1-272 16,-20 4 39-16</inkml:trace>
  <inkml:trace contextRef="#ctx0" brushRef="#br0" timeOffset="12112.05">8792 11060 1201 0,'-11'0'-14'0,"11"0"16"16,0 0 0-16,-4 2-2 0,4-2 9 0,0 0 11 15,0 0 13-15,0 0 9 0,0 0 10 0,21-4-4 16,-6 2-4-16,3-1-2 0,4-2-1 15,5 0-4-15,15-3-5 0,2 1 0 0,7-1-10 16,7-3 0-16,9 1-4 0,3-1 2 16,1 3-2-16,2 3-1 0,3-3-3 0,2 3-3 15,4-1 1-15,-1 2-6 16,-1 4 3-16,-1-2-21 0,0 4-31 0,-6 0-36 16,1-2-46-16,-18 2-83 0,-5 0-243 15,-5 0 41-15</inkml:trace>
  <inkml:trace contextRef="#ctx0" brushRef="#br0" timeOffset="12660.75">8843 11814 1290 0,'-12'0'8'0,"12"0"8"0,0 0-4 0,0 0 0 15,0 0 3-15,0 0 11 0,0 0 13 16,0 0 3-16,28-6 1 0,-16 2 1 0,3 3-2 16,4-4 0-16,2 2-4 0,11-1-5 15,12 0-4-15,4 1-2 0,15-5-2 16,8 2-2-16,2 5-3 0,6-2-2 16,4 3 0-16,4 3-2 0,5-2-2 0,5 5-1 15,24 3-2-15,-8 1 4 0,-18-2-8 16,-3 1 1-16,-2-2-7 0,-3 3-31 0,-6-5-44 15,-3 1-47-15,-11 0-73 0,-14 0-326 16,-5-5-24-16</inkml:trace>
  <inkml:trace contextRef="#ctx0" brushRef="#br0" timeOffset="13472.1">8269 13049 1401 0,'-1'3'4'0,"1"-3"13"0,0 0 2 16,-5 2 0-16,5-2 0 0,0 0 6 16,0 0 7-16,0 0 15 0,0 0 3 0,0 0 4 15,23-5-3-15,-13 4 0 0,3-1-11 16,1-2-1-16,1 4-2 0,5-4-6 0,7 0-4 16,11-4-4-16,4 0 2 0,3 5-2 15,6-3-1-15,10-3-8 0,6 1 2 0,0 3-2 16,8-1 0-16,5 0 1 0,-1 0-11 15,2 3 3-15,5 1 1 0,2 2 0 0,3 0-1 16,-3 0-1-16,2 0-2 0,1 4 0 16,-8 3-4-16,1-7 4 0,-2 2-21 15,-9 2-15-15,-8-1-28 0,-10-3-32 0,-7 3-34 16,-10-3-34-16,-6 0-69 0,-9 0-270 16,-5 0-3-16</inkml:trace>
  <inkml:trace contextRef="#ctx0" brushRef="#br0" timeOffset="14133.47">8823 13741 1349 0,'0'0'4'0,"-6"2"8"15,6-2 4-15,-6 2-5 0,6-2 2 16,0 0 16-16,0 0 11 0,0 0 22 0,0 0 11 16,0 0 5-16,23-6 5 0,-13 1-8 15,1 4 0-15,0-5-4 0,3 2-5 0,2-1-3 16,4 0-5-16,1 1-4 0,4-3-6 15,-2 0-4-15,12 0-3 0,5-2-5 0,2 0-5 16,6-2-3-16,11 2-3 0,6-2 0 16,7-1-6-16,1 5 0 0,1-2-3 0,3 5 0 15,3 0 0-15,2 3-4 0,5-3-4 16,-6 3-3-16,-2 2-14 0,-2-1-21 16,-7 0-24-16,2 4-28 0,-15-4-27 0,-5 0-47 15,-4-4-34-15,-3 3-50 0,-11-1-356 16,-8 0-95-16</inkml:trace>
  <inkml:trace contextRef="#ctx0" brushRef="#br0" timeOffset="14792.34">8945 14411 1664 0,'0'0'10'0,"-10"-3"6"0,10 3 1 15,-7 0 0-15,7 0-1 0,0 0 4 0,0-6 14 16,0 6 8-16,0 0 10 0,10-5 6 15,0 2 3-15,-2 1-2 0,2 1-2 0,5-2-7 16,2-2-4-16,3 1-3 0,4 1-2 16,5-1-5-16,10 0 6 0,6-3-13 0,9 6-1 15,11-5-4-15,5 4 0 0,4-3-1 16,3 3 1-16,6-1-7 0,4 1 4 0,5 2-5 16,3 0-4-16,-3 3 4 0,3 3-3 15,-5-1-6-15,1-1-5 0,-11 1-7 16,2 2-13-16,-4-1-19 0,-6-5-26 0,-5 3-25 15,-19-1-31-15,-4 2-36 0,-7-3-38 16,-11-1-73-16,-2 1-310 0,-8-1-77 0</inkml:trace>
  <inkml:trace contextRef="#ctx0" brushRef="#br0" timeOffset="23572.36">27187 9497 1381 0,'0'0'-124'0,"0"0"12"16,0-3 16-16,0 3 13 0,0 0 16 15,0 0 11-15,0-6 8 0,0 6 5 16,0 0 12-16,0 0 1 0,0-4 5 0,0 4 4 16,0 0 9-16,0 0 0 0,0 0 8 15,0 0 4-15,0 0-9 0,2-3 16 0,-2 3-5 16,0 0 4-16,0 0 0 0,0 0 1 16,0-7 3-16,0 7-7 0,0 0 4 0,0-3 2 15,0 3-5-15,0-5 2 0,0 5-2 16,-2-4-4-16,2 4 11 0,-3-6-5 0,0 2 0 15,1 0-6-15,-2 3-1 0,0-4 3 16,0 1-4-16,-1-1 1 0,2 1 2 0,-7-1-3 16,7 1 5-16,-4-2 1 15,2 3-6-15,-5-3 2 0,2 0-4 0,-1 0 5 16,-3 1 2-16,4-3 1 0,-2 2-1 16,-3-1-12-16,1-1 15 0,-1 1-9 0,2 1 5 15,-2-3 3-15,1 3-1 0,-3-1-1 16,2-1-6-16,1-1 7 0,1 3 1 0,-3-4-9 15,-1 2 4-15,2 1 3 0,-1 0-3 16,-1-1 1-16,1 1-6 0,-1-1 8 0,-2 1-4 16,-4-1 4-16,5 0-4 0,-4-1 1 15,0 2-2-15,-4-1 3 0,3-4-6 16,-1 4 11-16,0 0 0 0,4 2-10 16,-6-2 6-16,3 1 2 0,-2-1 4 0,2 2-8 15,3 1-1-15,-7-1-1 0,-2 0 6 16,5 1-5-16,-3-1-3 0,4 2 4 0,-4 0-3 15,-2 0 3-15,0-1 3 0,1 1-3 16,-1-1 0-16,-3 0 4 0,-10 0-8 0,1-1 8 16,-4 1-11-16,4-4 10 0,-8 3-4 15,4 0 1-15,-4 0 1 0,3 1-4 0,-2-2 1 16,2 1 6-16,1-1-6 0,8 7 5 16,3-2-6-16,3 1 1 0,0-1-2 15,4 2 1-15,-7 2 8 0,5-1-4 16,0 4 4-16,2-3-8 0,-3 0 4 0,1 3 2 15,2 1-2-15,-10 3 4 0,-4 3-3 16,6-3 6-16,-1 0-6 0,-2 2-3 0,3 3 4 16,1 1 3-16,5-5-2 0,-5 3-3 15,5-4 0-15,-4 6-1 0,6-3 1 0,-5 1 1 16,-1 2-2-16,0-1 2 0,-1 0-2 16,-2-2 3-16,3 3-4 0,-5-2 2 0,-2 2 2 15,0 0 0-15,-1 1-2 0,-6 1 1 16,0 2-1-16,-2 3 0 0,12-3 1 0,-1 0 1 15,2 0-1-15,1 1-1 16,3 1-1-16,-1 2-1 0,3-1 4 0,1 3 2 16,0 2-4-16,-1-2-2 0,3 1-3 15,0-1 7-15,-7 13-3 0,1-4 1 0,6-7 4 16,-6 9-2-16,-1-2-1 0,4-5 4 16,-2 9-5-16,-5-5 0 0,7 3 2 0,-4 0 2 15,0 0-6-15,1 2 5 0,2 0-3 16,-1-3 1-16,5-2-2 0,-2 7 6 0,-1-1-1 15,1 1 2-15,8-6-2 0,1 2-7 16,-2-1 6-16,4 3-4 0,-1-3 4 0,0 1-2 16,2 1-3-16,0-3 4 0,3 2 0 15,2-5 0-15,-1 2-1 0,2-6 2 16,4-3 0-16,-2 0-3 0,3 1 1 0,0-1 0 16,-1 2 4-16,5-6-3 0,0 7-2 15,3-4-2-15,1-1 5 0,0 3-3 0,2-1-5 16,5 8 12-16,1 1-11 0,5-7 2 15,0 0 1-15,2 1 7 0,4-1-1 0,0-1-6 16,2-1 7-16,3-1-1 0,1-4 4 16,2 3-2-16,3-1-4 0,1-3 2 0,3 5 4 15,9 1-2-15,-10-10 5 0,3 4 1 16,10 2-2-16,-3 1-4 0,-7-3 3 16,8 3 1-16,-6-6 1 0,8 4-2 15,1-1-4-15,2-2-4 0,-1 4 6 0,0-4 1 16,1 0-2-16,1 2-1 0,3 0-1 15,-2-3 8-15,-2 0-4 0,7 2-4 0,-1 0-1 16,-1 0 9-16,3 0 1 0,-2 0-5 16,0-2 1-16,-2 4 3 0,1-4 2 0,1-2 3 15,-1 3-6-15,-11-7 0 0,12 4 4 16,-11-1-7-16,12-1 3 0,-1 1-3 0,1-1 0 16,-2-2-1-16,-8-2-6 0,11 7 2 15,-11-7 5-15,13 2-9 0,-1-2 2 0,-10 0 0 16,11 2-6-16,6-2 7 0,-2-4 4 15,3 4-9-15,-3 0-2 0,4-2 5 0,-4-1-1 16,0 1-4-16,0 0 0 16,0-2 4-16,0 0-3 0,-10 0-2 0,-2-3 4 15,-3 4-8-15,3-8 9 0,-7 3 1 16,1-2-1-16,-6 1 0 0,6-1-2 0,-4-6 2 16,-2 2-6-16,4-5 1 0,-3 1-2 15,-1-2 2-15,4 1-1 0,8-6-5 0,-3 0 0 16,0-2-8-16,-2 1 5 0,1-1 1 15,-9 2 2-15,-5 3 1 0,3-2 3 0,-2 0-4 16,-2 0 9-16,-3-1-4 0,1-2 8 16,-3 1-4-16,-1 3 2 0,-1-4 1 15,3 1 3-15,-3 3-10 0,0-4 5 0,1 2 0 16,0 1-1-16,1-2 4 0,-4-2-5 16,5 2-2-16,-3 0 4 0,1-3-4 0,-1 0 3 15,-2-2-2-15,4-1 3 0,-3-3-5 16,4-6 6-16,-5 5 4 0,0-10-2 0,1 0-3 15,-1 0-3-15,-11 4-2 0,9-11 5 16,-8 13-5-16,2-5 0 0,-4 2 5 0,-2 0-10 16,-3 6 13-16,0-4-4 0,1 2-1 15,0 7-3-15,-5 0-2 0,2 1 11 0,-6-1-6 16,2 1 2-16,1-2-2 0,-5-3 3 16,0-2-11-16,-2-8 7 0,-5 1-3 15,-1-3-4-15,-2 1-1 0,-7-9 2 16,-4 0-4-16,4 12-1 0,-8-10 3 0,0-1-4 15,-2 2 15-15,1 1-10 0,-1-1 5 16,0 5-4-16,-1 1-4 0,5 10 5 0,0 2 5 16,-2 2-4-16,0-1-4 0,2 0 9 15,-4 3-3-15,-1 2 1 0,1-1 1 0,0 1-3 16,-5 0-1-16,0 1 3 0,-4 0-3 16,-8-7 2-16,1 2-1 0,-2-4 0 0,-1 2 2 15,2-4-6-15,0 1 0 0,-2 3 0 16,2-1 5-16,10 8-3 0,-1 1 4 0,2 4 0 15,1 0 7-15,0 0-4 16,7 5-3-16,4 4 6 0,-4-1-3 0,-1 3 1 0,0-1-2 16,-4 2-8-16,1 0 8 15,-6 0-4-15,-6 1 7 0,-1-1-7 0,-2 0 5 16,-3 2 0-16,6 0-3 0,-6-2 2 16,5 2-1-16,0-1 4 0,7 1-3 0,5 0 1 15,1 0 1-15,0 0-5 0,5 2 9 16,-1-2-5-16,2 2 2 0,1-1-1 0,-2 1-1 15,-1 0 1-15,6 0 1 0,-4 0 0 16,7 0 0-16,-1 0-2 0,-4-2 0 0,2 2-15 16,-2-2-14-16,0-2-23 0,0 2-26 15,-1-2-159-15,4-2 80 0</inkml:trace>
</inkml:ink>
</file>

<file path=ppt/ink/ink1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8:31.227"/>
    </inkml:context>
    <inkml:brush xml:id="br0">
      <inkml:brushProperty name="width" value="0.05292" units="cm"/>
      <inkml:brushProperty name="height" value="0.05292" units="cm"/>
      <inkml:brushProperty name="color" value="#FF0000"/>
    </inkml:brush>
  </inkml:definitions>
  <inkml:trace contextRef="#ctx0" brushRef="#br0">5049 2944 289 0,'0'0'95'15,"0"0"0"-15,0 0-31 0,0 0-24 0,0 0 6 16,0 0-7-16,0 0 6 0,0 0 13 16,0 0-3-16,0 0-3 0,0 0-7 0,0 0-6 15,0 0 4-15,13-8-1 0,-13 8-9 16,7-4-2-16,-3 2-2 0,0-2 8 15,5 2-11-15,-4-1 2 0,5 1-2 16,-2-2 1-16,4 2-9 0,3-2-4 0,4 1 3 16,-1 0 3-16,5-2-8 0,5 1 1 15,1 0-1-15,-2-1 0 0,16 1-4 16,-1-4-5-16,2 4 4 0,2 1 1 0,4-3 1 16,-3 0-3-16,5 5 2 0,3-4 1 15,-1 2-5-15,13-1 0 0,-2-2 4 0,5 3-3 16,-5-1-2-16,6-2 2 0,-4 5-5 15,4-1 3-15,-1-3 3 0,2 5-5 0,-4-2-2 16,-14 1-2-16,3 1 0 16,-2-2 5-16,4 0-3 0,10-2 6 0,-15 4-3 15,3-2 5-15,2 0-5 0,11 1-3 16,-14-1 4-16,13-2-1 0,-14 2 1 0,4 0 0 16,-1 4-9-16,12-4 7 0,-11 1-4 15,-3-1 5-15,3 2 4 0,13-2-9 16,-18 4 5-16,0-2-6 0,3 0 3 0,-3 0 1 15,3 0 4-15,0 0 1 0,-1 0 0 16,1-2-4-16,2 0-6 0,-2 2 5 0,-3 0-3 16,5-3 3-16,10 3-4 0,1-1 3 15,-14 2 8-15,3-1-9 0,2 0-2 16,5-1 7-16,-6 1 5 0,1 0-4 16,-3 0-10-16,14 0 5 0,-14 0 5 0,12 1-9 15,-13-1 6-15,2-1 2 0,9-3-2 16,-11 4 2-16,0-2-5 0,0 0 7 0,-1 0-1 15,1 0-10-15,0 2 8 0,-5 2-1 16,0-2 5-16,1 0-6 0,-3 0 4 0,-3 0-3 16,-2 2-2-16,-1-4 3 0,-6 2 1 15,-4 2-7-15,-3-2 7 0,-1-2-2 16,1 2 4-16,1-2-7 0,-3 1 10 0,0-1-5 16,1 2 8-16,2-4-3 0,-4 4-3 15,0-2-2-15,1 1 1 0,-1 1 2 16,-3-2 0-16,2 0-1 0,3 0 2 15,-8 0 1-15,8-3-3 0,0 2-2 0,-1 1 0 16,13-4-2-16,-1 3 1 0,2-3 2 16,1 3-2-16,-2-2 0 0,3-1 1 0,-2 5 2 15,6-1-1-15,-4-2-1 0,5 2-7 16,-1 2 6-16,-1-1 1 0,5 1 2 0,1 1-7 16,-1-2 4-16,-1 2-6 0,0-1 4 15,1 0 4-15,2 2-5 0,-3 0 2 16,-1-2 0-16,2 0-2 0,-3 2 3 0,0 0-2 15,-1-1-2-15,-1 1 6 0,-1-2-6 16,2 0 4-16,-1 4-2 0,1-3-1 16,-3-2 2-16,2 2 4 0,3 1-2 15,-3-2-2-15,4 0 2 0,0 2-6 0,3-2-1 16,-3 2 4-16,1 0-2 0,-1 1 6 16,-1-1-3-16,0-2-6 0,-6 2-1 0,2 1 2 15,-2 1 2-15,0-4 0 0,-1 4-2 16,1-3 3-16,-4 4 3 0,-3-3-1 0,6 0-2 15,0 2 5-15,3-3-2 0,-6 2 1 16,5 2-4-16,0-5 4 0,1 3-3 0,0 1 2 16,2 2-1-16,2-5 0 0,-1 6 0 15,4-5 1-15,-1 3-3 0,-1-1 5 16,0-1-7-16,1 3 7 0,0-2-6 16,-5 1 4-16,0 2-7 0,-4-2 5 0,4 1 4 15,-3-1-3-15,-1 1-1 0,-1 2-4 16,0-3 9-16,8 3-7 0,-8-1 7 15,4 1-4-15,-2 0-3 0,4-1 4 0,-1 0-3 16,1 1-3-16,7 4 4 0,-4-5-5 16,-3 1 9-16,4 0-3 0,9-3 0 0,1 2-1 15,-12 1-2-15,2-2 3 0,1-2 1 16,-4 1 4-16,-2-1-4 0,1-3-4 0,-3 1 2 16,0 1 1-16,-4 0-3 0,-4-3-2 15,-8 0 9-15,-2 4-5 0,2-2 0 16,-3-2-2-16,0 4 4 0,-4-4-6 15,1 2 1-15,-3-1 6 0,-2-1-2 0,-3 2 0 16,-1-2 3-16,0 3-5 0,-3-3 0 16,-12 0 7-16,23 0-8 0,-23 0 2 15,15 1 4-15,-6-1-10 0,-9 0 2 0,0 0 2 16,16 0 6-16,-16 0-2 0,0 0-6 16,14 2 4-16,-14-2-3 0,0 0 16 0,0 0-10 15,15 0-6-15,-15 0 2 0,0 0-9 16,0 0 7-16,0 0-6 0,12 0 4 0,-12 0-7 15,0 0 1-15,0 0-5 16,0 0-12-16,0 0 8 0,0 0-7 0,0 0-1 0,0 0-14 16,0 0-10-16,12 2-10 15,-12-2-14-15,0 0-32 0,0 0-23 0,4-2-229 16,-4 2 127-16</inkml:trace>
  <inkml:trace contextRef="#ctx0" brushRef="#br0" timeOffset="10143.71">6359 9463 916 0,'0'0'-34'0,"-8"-1"11"0,3-1 11 0,5 2 8 15,-8-2 7-15,8 2 5 0,0 0 8 16,-10-2 10-16,10 2-6 0,0 0 4 0,-9 0-1 15,9 0-3-15,0 0 4 0,0 0-6 16,-6-2 0-16,6 2 3 0,0 0-5 0,0 0-1 16,0 0 1-16,0 0 2 0,0 0-9 15,0 0 7-15,0 0-3 0,0 0 0 0,0 0 0 16,25 6 9-16,-10-6-2 16,4 0-1-16,0 0-7 0,6 2 8 0,5-2-6 15,3 0 0-15,11 0-2 0,-6 0 3 16,8-2-3-16,2 4 3 0,1-2-3 0,-3 1-3 15,4-1 6-15,-4-1-3 0,2 1-3 16,5 0-1-16,-7 0 2 0,2 0-5 0,-1 1 4 16,-2-1-3-16,2 0 2 0,1-1-1 15,-1 1-5-15,0-2-1 0,6 0 2 0,-2 0 5 16,-3 0-8-16,2 0 4 0,0-2 2 16,1 0 3-16,-1 2 4 0,1 2-1 15,1-4 7-15,0 1-3 0,0 3 6 16,-2-3-3-16,0 0-1 0,0 1-1 0,2 2-2 15,1 0 1-15,-4-1-4 0,-2 2-3 16,2-1 1-16,-3-1 2 0,2 2-4 0,-9-1 2 16,4 0-4-16,6 2-1 0,-4-2 0 0,0 0-2 15,1 0 4-15,-10 3-3 0,-3-6 3 16,3 3-6-16,-7 0 0 0,15-2 6 0,-9 2-3 16,0-1-2-16,-4 1 1 0,0-2-4 15,-1 2 6-15,4-2-2 0,-6 2-1 0,4-2 3 16,1 0 2-16,7-2 0 0,-1 3-4 15,3-1 0-15,-7 2-5 0,10-5 5 0,-10 5 1 16,-3-1-1-16,-1 1 1 16,4 0-2-16,-5-2 2 0,4 0-1 0,-3 2-3 15,3 0 3-15,-1 0-2 0,1 0 2 16,-1 0 0-16,-1 2-2 0,15 0-5 0,-10-2 6 16,-4 0-4-16,16 0 5 0,-3 3-1 15,3-3-4-15,-2 3 2 0,1 0 1 0,4-3-5 16,-5 2 2-16,6 2-1 0,-3-2 1 15,2 2 1-15,3-1-3 0,-3 3 8 0,3-4-7 16,-3 3 1-16,0 1 0 0,0 0 4 16,-4 0-1-16,0 0 0 0,-2-3-1 0,0 0-2 15,3 3 3-15,-4-2-1 0,0 0 2 16,3 0-3-16,-2 0 0 0,2 1 4 16,1-2-6-16,-3 0 3 0,3-3-3 15,-4 2 8-15,0-1-5 0,1 1 2 0,-8-2-2 16,-5 2 2-16,14-2-1 0,-12 0-3 15,12-4 2-15,-4 4-1 0,-5 0 1 0,-9-1 1 16,8 1 0-16,4-2-1 0,-3 2 0 16,-9 0 0-16,3-2-3 0,0 2 4 0,-2-1-5 15,0-2 5-15,0 1-2 0,1 0-3 16,-2 2 2-16,0-3 0 0,-1 1 2 0,1 0 1 16,3 2 0-16,-3-4-3 0,-2 4 6 15,3-2-4-15,-1 1-1 0,3-2-2 0,-3-1 5 16,3 4-1-16,-1 0-2 0,-2-2 3 15,3 2-2-15,0-3 0 0,-2 3 0 16,0-1 0-16,0-1-1 0,2-1 0 0,-4 0 3 16,4 3-5-16,0-2 5 0,-3 0-2 15,2 0-3-15,3 0 6 0,8-2-5 0,-6 3 3 16,-4-2-2-16,9-1 1 0,-3 2-2 16,6 1 4-16,0-4-5 0,-2 0-1 0,-7 4 5 15,10-1-3-15,-10 0 3 0,10 0-1 16,-1-2 1-16,-1 2-2 0,2 1 2 15,1-1-1-15,-2-1-2 0,5 1-1 16,-6 2 4-16,-5 0 2 0,10-3-1 0,-2 3-6 16,-2 0 5-16,3-2-1 0,-4 2-2 15,0-4 0-15,-1 2 3 0,4 0 0 0,-2-1-1 16,0-1-1-16,3 4 0 0,-12-2 2 16,10-2-3-16,-5 3 2 0,-1-1 1 0,-8 2 3 15,3 0-4-15,-3-3 0 0,1 3-3 16,2 0 5-16,-3 0-1 0,3 0 1 0,-6 0-4 15,4 0 1-15,-2 0-3 0,-1 0 5 16,2 3 2-16,-3-1-6 0,-3-2-1 0,2 1 0 16,-2-1 3-16,5 2-3 0,-3-2 6 15,-2 2-4-15,2 0-2 0,-2-2-2 0,5 2 1 16,0-2-1-16,1 0 4 0,-2 0-1 16,1 0 2-16,1 2-2 0,-1-2 6 15,-3 0-4-15,2-2-2 0,-3 2 3 0,2 0 1 16,-1 0-2-16,-2 0-1 0,0 0 6 15,-2-2-5-15,2 4-1 0,-3-2 4 0,2 0-6 16,1 0 5-16,-2 0-3 0,2 0 3 16,0 2-1-16,3-2-1 0,-3 2 0 0,2-1-5 15,-2 1 5-15,-1-2-2 0,6 2 2 16,-4 2-2-16,1-4 1 0,-1 2-5 0,-1-2 7 16,0 0-4-16,3 0 2 0,1 0 0 15,-4 0 1-15,0 0-2 0,5-2-5 0,-2 0 7 16,0 0-1-16,1 2-7 15,3-2 6-15,-2 2-1 0,-3-2-4 0,-1 2 0 16,1 0-4-16,0 0 1 0,0 0 2 16,-2 0-1-16,-2 0-1 0,2 0 4 0,5 0-1 15,-5-1 1-15,-2 1 1 0,-1 0-1 16,5 0-4-16,-5 0 7 0,1 0-4 0,2-2 4 16,-1 0-1-16,-1 2 5 0,0 0-2 15,-1-2 5-15,2 2-5 0,-3-2 2 0,2 2 2 16,-2 0-5-16,0 0 4 0,-2-2-2 15,2 2 0-15,0-2-4 0,-5 2 1 16,6 0 0-16,-5-1 2 0,-1-1 6 16,3 2-4-16,-2 0 5 0,-1 0-5 0,1 0 0 15,3 0 0-15,-4 0 1 0,8 0 0 16,-8 0-3-16,5 2 4 0,0-2-3 0,0 0 1 16,0 1-7-16,2-1 8 0,0 0 1 15,3 2-4-15,3 0 0 0,-2 0-3 0,2 0 9 16,1-2-5-16,4 2-1 0,-6-2 1 15,9 0-1-15,-4 0 7 0,13 2-5 0,-6-2 2 16,5 1-2-16,-2 1 1 0,6-2-1 0,-12 0 0 16,9 0 0-16,3 0 0 0,-1 0 3 15,2 0-6-15,2 0-1 0,1 2 5 16,0 0-5-16,1 0 3 0,0 0-2 16,-1-2-6-16,4 3 8 0,-7-1-1 0,5 1-2 15,-3-1 4-15,-1 1-1 0,-3-3 2 16,0 2 0-16,-6 2 2 0,5-2-4 0,-12 0 2 15,-3-2 4-15,-3 1-7 0,0-1 5 16,3 0-6-16,-3 2 6 0,3-2 1 0,-1 0-4 16,3 3 5-16,-3-3-3 0,16 0 4 15,-12 0 2-15,-1 0-3 0,-3 1-2 0,-2-1 1 16,6 2 4-16,-5-4-3 0,2 2 2 16,0-1-3-16,-3 1 4 0,0 0 5 0,3 0-6 15,-2 0 0-15,-3 0-2 16,-1-3-2-16,4 3 1 0,2 0-1 0,-5-2 5 15,-2 2-4-15,5-1 1 0,-1 2-1 16,0-1-3-16,5 2 5 0,-4-2-5 0,0 3 0 16,17-2-2-16,-12-1 2 0,0 2 2 15,-7 0 0-15,8-1-2 0,-3-1-2 0,12 2 2 16,-8 0-3-16,8 0 4 0,-8 1 7 16,-2-3-4-16,12 0-1 0,-1 0-2 0,-2 0-3 15,-6 0 3-15,9-3 2 0,-2 3-1 16,0-2 1-16,-1 0-2 0,2 2 0 0,0 0 0 15,-10 0-3-15,0 0 4 0,10 2-4 16,3-2 2-16,-4-2-2 0,2 4 2 0,-2 0-1 16,4 1 3-16,-3 0-3 0,2 1 1 15,1-2 2-15,-4 0-1 0,7 0-4 16,-7 1 2-16,5 0 0 0,1-1 0 0,-5-2 0 16,6 1-2-16,-2 1 1 0,-1-1-1 15,2 1 3-15,-4 0 0 0,-2-4-1 0,4 2 0 16,-4-2 2-16,2 2-4 0,-1-3 1 15,3 2-3-15,-4-5 1 0,2 0-1 0,-4 0 1 16,4 0 2-16,-3 0 1 0,-3 1 3 16,4-2-5-16,-6-1 1 0,6 3-2 0,-5 0-1 15,0-2 3-15,-7 5 1 0,-4-2-2 16,11-1 2-16,0-1-2 0,4 2 6 0,-4-2-8 16,-7 3 3-16,-3-1-3 15,4 2 4-15,-4-2 1 0,-4 1-1 0,1-1-2 16,0 0 0-16,1-2 1 0,-1 2-1 15,-2-1 2-15,-1 1 0 0,-1-2-3 0,-3 1 3 16,0-3 3-16,-1 3-2 0,-1-5-5 16,-1 2 2-16,3 1 2 0,-7-5-4 0,7-1 0 15,-5 4 3-15,-1 0 6 0,-1-7-5 16,2 5-2-16,-5-2-3 0,3 1 0 0,-6 1 1 16,3-2 5-16,-5 0-4 0,2-1 2 15,-1-1-1-15,-4 2 2 0,3 0-7 16,-5 0 4-16,0-3-1 0,-3-2 3 0,1 4 3 15,0 0-8-15,-4-2 5 0,-1 0-3 16,2 0 0-16,-8-2-1 0,2 2-3 0,-2-4 2 16,-7-1-2-16,-1-1 0 0,-5 2-1 15,0-1-1-15,0 3 0 0,-5-1-4 0,-3-1 2 16,1 0 2-16,-5 1-1 0,2 0 5 16,-2 0-9-16,0 4 0 0,1-4 0 0,-3 4 10 15,0-2-5-15,-2 2 1 0,2 0 3 16,0 2-8-16,0 1 6 0,1 1 0 0,-1 3 1 15,2 0-2-15,-2 1 2 0,0 1-9 16,1-1 3-16,-1-1 0 0,0 2 4 0,-2 1 2 16,2-1 6-16,3 3-10 15,9 1-2-15,-4-2-2 0,-2 2-5 0,-7-2 3 16,-1 2 4-16,-3 1 0 0,1-1 1 16,9-1 6-16,0 2-8 0,2 1 1 0,-13-2 7 15,8 2-4-15,-5 2 0 0,4-2 2 16,6 0-1-16,-14 0 3 0,4-2 2 0,-4 0-3 15,3 0 0-15,1-2-1 0,-4 2 7 16,3-1 6-16,0 0-12 0,-2 0 7 0,0-1-5 16,-1 1 6-16,2-3-1 0,-4 2 1 15,3-2-1-15,0 2-5 0,0 1 1 16,2-1 4-16,2 0-1 0,-5-1-4 0,6 0 3 16,1 2 4-16,1 1-1 0,11 0-1 15,-17-2 4-15,3 1-2 0,7 1-7 0,-9-2 4 16,-1 2 2-16,3-1-1 0,-4-1-4 15,0 1 1-15,-4 1 5 0,2-1-5 0,-5-1 2 16,1-2 2-16,1 3 4 0,-2-3 2 16,6-1-3-16,-15-3-4 0,12 2 0 0,4 2-2 15,0-1 4-15,0 1 1 0,2-1 4 16,-3 1-11-16,2 1-1 0,0-1 4 0,1-2-2 16,0 4 6-16,0-1-3 0,0-2-1 15,-2 1 6-15,4 1-1 0,-3 2-4 0,2-1-4 16,-1 0 2-16,-1 2 0 15,1-1 4-15,1 1 0 0,-4 0-8 0,3 1 9 16,-2-3 1-16,2 2-1 0,1-3 0 16,6 5-1-16,6 0-1 0,-13-3 1 0,10 1 6 15,3 2 0-15,-1-4-3 0,2 2 5 16,1 0-3-16,0 2 6 0,4-1-7 0,-4 1-2 16,-6 0 3-16,13 0 2 0,-8 1-3 15,0-1 6-15,3 2-11 0,0 0 2 0,-2 0 2 16,2 0-6-16,-5 1 5 0,0-1 0 15,4 1 0-15,-17 3 1 0,3-3-6 16,-2 4 1-16,3-3 4 0,-1 2-7 16,-3 2 6-16,1-2 5 0,2-1-8 0,1 0 3 15,1 3 1-15,0-4 0 0,-1 4-5 16,10-3 2-16,4-1 2 0,-5 1-2 0,2-1-2 16,2 0 6-16,-12 2-3 0,-2-3-3 15,5 3 2-15,9-4 4 0,-12 2-4 0,-2 0 2 16,8 2-5-16,-6-3 4 0,9 1 2 0,-13-2-4 15,4 4 4-15,6-3-5 0,5-1-1 16,-5 0 7-16,2 2-2 0,4-2-2 0,-19 0 5 16,5 1-1-16,0 2-1 0,-1-2 1 15,5-3 1-15,-6 2-6 0,-1 0-3 16,1-1 11-16,0 4-9 0,0-4 1 16,0 1-6-16,-2-2 7 0,-1 0 1 0,5 2-2 15,2 0-4-15,-3-2 2 0,3 0 1 16,-4-2 4-16,-3 0-3 0,4 0-4 0,-4 1 4 15,3-4 6-15,6 5-6 0,-5-3-4 16,-6 1 6-16,6-1 2 0,-6 1-6 0,3-3 0 16,-5 4 7-16,5-3 2 0,-3 2-3 15,-1 0-2-15,0-2 1 0,2 1-1 0,-3 3-2 16,5-3-1-16,-2 1-3 0,2 1 6 16,-1 1-3-16,12 0 2 0,3 0-1 0,-1 1-2 15,1-1-4-15,3 2 7 0,-2-2-1 16,1 4-4-16,-2-2 7 0,4-2-7 15,-2 2 3-15,-4 2 5 0,4-2-1 16,-3-2-3-16,-11 4 2 0,11-3-2 0,-11 4 1 16,11-1-2-16,3-3 1 0,-4 1 0 15,-8 1 1-15,9 0 5 0,1-1-8 0,3-1 9 16,-5-1-9-16,2 2 2 0,1 0 3 16,-3 0-7-16,4 0 2 0,-5 0-5 0,-10 0 7 15,-2 1-5-15,3 0 6 0,2-1-6 16,1 0 6-16,2-1-1 0,4-1 0 0,-10 0 0 15,10 0-4-15,3 0 4 0,-11 0 2 16,5 0-4-16,4 0 9 0,1 0-5 0,-1 0-2 16,1 0 2-16,-14-1 1 0,3 1-1 15,6-2-2-15,7 4-2 0,-15-4 0 16,-1 0 3-16,4-1 0 0,-4 1-6 0,-1 1 0 16,-1-3 5-16,-1 2-6 0,-5-2 8 15,1 1 2-15,-1-2-8 0,1 4 2 0,0-4 0 16,3 1-1-16,-4-1 5 0,7 2-2 15,0-3-3-15,-3 2 2 0,8 2 1 0,-4-2 2 16,1 2 0-16,2 1 0 0,0-1 1 16,0 2-3-16,6 0 1 0,-8 0 2 0,9 2-3 15,0-2 1-15,-6 0 0 0,5 0-2 16,-11 1 1-16,4 1-4 0,-2 1 6 16,3-2-3-16,8 1-1 0,3-2-1 15,-13 4 4-15,3-2-4 0,8 0 2 0,1-2 2 16,3 2 0-16,-3-2-2 0,4 2 4 15,0-2 7-15,-4 0-10 0,3-2 1 0,-3 2 1 16,2 0-1-16,1-2-2 0,-3 0-1 16,3 0 2-16,-3 0 0 0,3 0 1 0,-13 0-5 15,10-2 7-15,-10 1 0 0,8 1-8 16,5 0 6-16,-1 2-4 0,-1-2 4 0,-13 1-1 16,12-1-2-16,-14 2 8 15,3-4-2-15,-3 2-3 0,4 0 4 0,-6 0-4 16,4 0-4-16,-5 2 3 0,3-2 3 15,0 0-3-15,-1 1 0 0,4 1-2 0,-4-2 3 16,3 2-1-16,0-3-2 0,0 1 0 16,-1 2 4-16,2-1 0 0,-2-1-3 0,3 0-1 15,0 2 10-15,-5 2-9 0,2-4 5 16,0 2-2-16,-1-2 5 0,-2 0-12 0,1 0 2 16,1 0 1-16,-1 0 6 0,-3 1-5 15,-1-1 1-15,3 2 2 0,-2-2-3 0,0 2 3 16,1 0 2-16,1 2-2 0,-1-4-3 15,1 2-2-15,0 0 10 0,1-4-12 0,-1 3 7 16,0 1 0-16,-3 0 2 0,5 1-4 16,-5-1 3-16,1 2 3 0,-3 0-4 15,2-2 4-15,-1 0-1 0,1 2 2 0,-1 0-4 16,0-2 5-16,-3 1-9 0,0-1 0 16,-10 4 4-16,10-4-1 0,1 2-3 0,2 0 8 15,1 0-5-15,0-2 0 0,0 0-1 16,1 2 1-16,2-2 0 0,0 0 2 0,0 0-8 15,-2 0 8-15,0 0-3 0,-3 2 2 16,8-2-1-16,-4 0 2 0,3-2-6 0,-5 2 5 16,3 0-2-16,4 2 5 0,-5-1-1 15,3-1-2-15,4-1-5 0,1 1 2 16,-4 0 3-16,0 0-1 0,10 0 0 16,4 0 5-16,-1 0-3 0,3 0-1 0,-3-2 9 15,4 2-10-15,-3 0 2 0,1 0-3 16,1 0-2-16,-3 2 0 0,2-2 0 0,2 0 4 15,-5 3-3-15,-6-3 1 0,-3 5 2 16,0-2-4-16,6-1 0 0,6 0 1 0,-13 0-3 16,0 2 3-16,1 0-4 0,0 1 5 15,2-1 2-15,0-1-4 0,8 0 0 0,1 0 1 16,-7 1-2-16,-2 2 4 0,2-1-3 16,-4 0 0-16,4-2-2 0,-2 1 4 0,2 0 1 15,-1 1 2-15,-4-1-4 16,3 0 0-16,0 1 4 0,9-2-5 0,-11 1-2 15,11-1 3-15,-9 0-4 0,-3 3 4 16,3 0 0-16,9-4 1 0,3 0-1 0,-12 2-1 16,2 2 2-16,6-3-1 0,6 1 2 0,-4-4-5 15,0 3 7-15,4 1-3 0,-4-2 1 16,2 0-5-16,3 0 7 0,2-2-8 0,-5 2 3 16,0 0-3-16,3 0-3 0,-6 0 5 15,3-1 2-15,1 2-3 0,0-1 3 0,-3-2 1 16,1 1 3-16,2 3-6 0,-3-2-3 15,-12 0 5-15,-1 2 1 0,10-2-3 16,3-1-1-16,-11 5 0 0,1-2 2 0,8-2-2 16,1-1 3-16,-2 1-5 0,2 1 7 15,2-2-4-15,-12 1 2 0,8 0-1 16,5 0 1-16,-3 0 0 0,4 0 8 0,-1 0-8 16,1-2-5-16,-2 3 4 0,1-3 0 15,1 2 3-15,-1 0-1 0,3 0-3 0,1 0 0 16,-6 2 5-16,4-3-3 0,6 1-6 15,-8 1 6-15,3-1 0 0,-1 1-5 0,7 1 9 16,-8 0-3-16,2-1-2 0,-3 1 3 16,3-2-5-16,0 2 1 0,-3-1-2 0,3 2 7 15,-3-2-4-15,3 1 1 16,2 0-5-16,-4 0 4 0,3 2-4 0,0-3 5 16,0 2-4-16,0 0 5 0,1 0 3 15,3 1-4-15,2 0 0 0,2-2 4 0,-1 1-8 16,2-2-3-16,-2 4 8 0,7-4-3 15,-1 1 2-15,-1 0 0 0,4 1 0 0,-2 1-5 16,4-3 6-16,-5 3 7 0,7 0-14 16,-2 0 0-16,0-1 6 0,-4 3 2 0,4-1 0 15,3 1-4-15,-5 2-2 0,2 0 6 16,-1-1-6-16,1 4 4 0,3-1-3 0,-2-3 6 16,0 2-7-16,1-1 2 0,0 5 1 15,4-3 0-15,-2-1 3 0,-1 5-5 0,3-5 0 16,2 3 3-16,-1 1-1 0,1-2 3 15,0 0-6-15,1 3 3 0,-1 0-2 16,2 0 6-16,1-4-3 0,1 6 0 0,0-5-2 16,-2 3 3-16,5 0-4 0,-4-1 0 15,2 2 2-15,-1-2 6 0,2 0-5 0,1-2 2 16,1 3-2-16,-2-5-2 0,5 2 1 16,-4-1 0-16,-2-1 2 0,6 1-1 0,-2-3-3 15,-1 2 2-15,2 1 1 0,0-1-4 16,4 0 7-16,-6-1-6 0,4 0 7 0,3-2-8 15,0 2 4-15,1-1-1 0,-1 1 2 16,-1-3 0-16,6 4 2 0,-2-1 3 16,1-2-8-16,2-1 2 0,-2-1 4 15,4 2-6-15,-1-1 3 0,0-1-2 0,-1-3 1 16,-2 3 3-16,2 0-3 0,-2-3 2 16,2 2-1-16,0-2 0 0,4 1-5 0,-2 0 4 15,1-1-2-15,3 2 3 0,-2-2-1 16,-4 0 0-16,4 1-3 0,0 2 9 0,0-2-7 15,-3 0 6-15,3 2-3 0,0-5 1 16,0 5 1-16,0-1 4 0,-1-1-9 0,-4-1 3 16,3-2-9-16,1 3 9 0,-3-4 9 15,4 4-9-15,-3 0 1 0,2-4-5 0,-1 1 4 16,9 1-7-16,-4-2 7 0,2 0-2 16,2 2 3-16,-1-2-1 0,3 0 1 15,11-2 0-15,-4 2-3 0,0 0 3 16,4-2-6-16,-5 2 5 0,-8 0-1 0,-2 0-4 15,2 0 2-15,1 2 1 0,-3 0 0 16,-1 1 2-16,1-2-4 0,-3 1 3 0,1 0 1 16,-6 1-6-16,0-1 7 0,-1 3-2 15,-1-4 3-15,2 3-5 0,1-2-4 0,4 2 8 16,0-3 2-16,-2 3 0 0,7-1-1 16,-2-3-6-16,0 1 5 0,2 1-9 15,4-2 5-15,10 2 3 0,0-2-3 0,1 0 2 16,-3 2 3-16,-6-2-5 0,-5 0 15 15,16 0-14-15,-14 0 2 0,-2 1 1 0,-1-1 2 16,1 0-3-16,-1 1-5 0,0-1 5 16,-2 4-5-16,0-8 2 0,2 4 3 0,0 0 2 15,-4-1-6-15,2 1 3 0,2 0 2 16,-2 0-1-16,0 0-2 0,7-1 0 0,6 1-2 16,-1-4 7-16,2 1-4 0,0-2-3 15,-2 2 8-15,0-1-4 0,2-2 0 0,2 0-7 16,1 2 2-16,-5-1 3 0,3-1 0 15,-3-1 4-15,3 1-4 0,-3-2 1 0,0 1 2 16,-9 4-4-16,-3-1 5 16,-3 0-4-16,5 0-4 0,-5 2 5 0,-2 0-1 15,-4 0 3-15,2-2-2 0,1 2-7 16,-4 0 16-16,1 2-11 0,-2 0-1 0,1-2-2 16,2 2 5-16,-2-1-4 0,4-1-3 15,-5 2 4-15,2 0 1 0,-3 0 2 0,5 0 0 16,-6 0-1-16,7 0 1 0,-8 0-2 15,1 0 1-15,4-2-2 0,0 2 4 0,-2 0 2 16,-2-1-4-16,0 1-2 0,3 0 1 16,-5 0 0-16,2-3 0 0,0 3 5 0,-1 0-4 15,-1-2-22-15,-2 2-5 0,-2 0-26 16,-1 2-29-16,-2-2-24 0,-1 0-46 16,-1 3-208-16,1-3 127 0</inkml:trace>
  <inkml:trace contextRef="#ctx0" brushRef="#br0" timeOffset="18656.88">2846 7761 890 0,'-4'-2'-57'0,"4"2"15"0,0 0 4 15,0 0 2-15,0 0 11 0,0 0 1 0,0 0 11 16,0 0 17-16,-2 12 15 0,4-3 0 16,-2-2 12-16,3 5 7 0,-3 1 4 0,1 3-3 15,-1-2 5-15,2 4-3 0,0-3 3 16,1 1-3-16,-1-3 5 0,1 5-5 0,4-3-6 16,-1-2 4-16,7 1-1 0,-5-3-1 15,7 0 11-15,3-2 0 0,9-1 4 0,-1-4 8 16,6-4 1-16,17-4 4 0,13-4 2 15,3-3-3-15,2-4 0 0,5-4-2 16,1-4-4-16,2-3-8 0,20-9-1 0,-3 0-4 16,-1 1-5-16,-3-4-1 0,-13 10-5 15,-6 0-5-15,3-1-2 0,-5 3-2 0,-4-1-4 16,-2 2 1-16,-2 2-3 0,-7 1-2 16,0 2 2-16,-12 4-5 0,0 3-4 0,-4 0 3 15,-3 2-1-15,-1-1-5 0,-4 1 2 16,-6 4-2-16,-1-1 0 0,-4 2-3 0,2-2-4 15,0 3 1-15,-5-1-4 0,-1 1-4 16,2 2 0-16,-5-4-2 0,4 3 2 0,-6 2-11 16,0-1-2-16,-2 1 0 0,0-2-6 15,3 1 0-15,-3 3-13 0,-1-2-15 16,0 0-5-16,-5 2-18 0,7-4-26 16,-2 3-31-16,-5 1-19 0,0 0-30 0,10-4-320 15,-6 4-7-15</inkml:trace>
  <inkml:trace contextRef="#ctx0" brushRef="#br0" timeOffset="21333.24">2619 9688 1351 0,'5'-4'-27'0,"-3"1"13"16,2 1 11-16,-4 2 8 0,2-5 7 15,-2 5 6-15,2-6 16 0,-2 6 7 0,2-1 1 16,-2 1 0-16,0 0 2 0,0 0-10 15,2-4 0-15,-2 4-9 0,0 0 1 0,0 0-2 16,0 0-3-16,8 7-3 0,-5-2 1 16,1 1-3-16,2 1 1 0,-2 0-2 0,3 6 3 15,1-3 1-15,-2 5-1 0,3-1-3 16,1 5 0-16,-2-3 1 0,1 4-4 16,2-2 1-16,-1 3-1 0,7 8-5 15,-4-9 7-15,-1-1-3 0,-2-2 0 0,5 2-3 16,0-2 1-16,2-4 2 0,1 3-3 15,2-3 2-15,9 0 0 0,1-8 12 0,7 3 6 16,7-4 5-16,7-3 5 0,1-2 1 16,15-8 5-16,4-7 2 0,3-4 2 0,-1-2-2 15,3-2 4-15,14-8-9 0,-16 2-5 16,16-4-3-16,-19 7-1 0,-2-1-6 0,-1 2 0 16,-4 1-5-16,1 0-2 15,-10 2-3-15,-3 4-11 0,-12 1-10 0,2 2-13 0,-3-2-20 16,-8 3-22-16,4 2-19 15,-1-2-35-15,-1 1-25 0,2 3-40 0,0 0-31 16,2 1-415-16,3 3-124 0</inkml:trace>
  <inkml:trace contextRef="#ctx0" brushRef="#br0" timeOffset="37315.08">3980 11814 1618 0,'0'0'-80'0,"-9"0"14"0,9 0 8 0,0 0 5 16,0 0 2-16,0 0 15 0,0 0 11 16,0 0 12-16,0 0 12 0,0 0-1 0,0 0 7 15,0 0 0-15,0 0-1 0,0 0 0 0,0 0-5 16,0 0 5-16,0 0 9 0,0 0-2 15,0 0-1-15,0 0 4 0,0 0-2 0,0 0 2 16,12-8 0-16,-7 6 0 0,3 1-1 16,1-2-1-16,-1 3 8 0,0-2-4 0,4 1 0 15,2-3-3-15,-1 2 2 0,0 0-3 16,2 0 0-16,0 0-5 0,2 1 5 0,0-1-4 16,1 0 2-16,-1 0 0 15,5 0 6-15,-1 0-8 0,-1 2 3 0,2 0-3 16,0-4 0-16,1 4-2 0,-1 0-6 15,1-1 8-15,2 1-2 0,-3 0-4 0,8-3 0 16,-5 3 1-16,5 3 0 0,-1-3 3 16,3 1-1-16,-4 3 1 0,0-4-1 0,2 2-2 15,-1-4-3-15,4 4 4 0,-1 0-3 16,2 0 2-16,-5-2 4 0,7 2-2 0,-5-2-5 16,3 2 3-16,11-1-1 0,-10 1-5 15,-2 0 3-15,1-2-2 0,-3 2 3 0,3 0 1 16,-4 0 4-16,3 0-1 0,-1-1-3 15,1-1 4-15,-4 5-8 0,3-4 6 16,-1 1-2-16,1-2-1 0,-3 0 1 16,4 2-2-16,-3 0 0 0,0 0 2 0,1-2-3 15,-2 2 3-15,1-2-4 0,-1 2 0 16,-4 0 2-16,5-1-1 0,-1 1-2 0,1 0 7 16,-7-2-1-16,8 2-2 0,-2 0-2 15,3 0 1-15,1-2 1 0,-1 0-2 0,3 1 0 16,-3-1-4-16,2 0 7 0,7 2 1 15,-4 3 0-15,-4-5-6 0,-4 0 4 0,3 0-1 16,-3 2 1-16,0-4 2 0,-4 4-2 16,5-2-6-16,-5 1 7 0,0-1 0 0,1 0-1 15,1 0-1-15,-4 0 1 0,7-1-1 16,-2 2 4-16,0-2-3 0,-3 1 5 16,1 0-10-16,-1 0 5 0,-4 0 0 0,4-2-1 15,4 2 0-15,-4 0-4 0,5 2 2 16,-5-2-2-16,-2 1 4 0,6-1 1 0,-4 2 2 15,3-2-1-15,-3 0-1 0,4 2 0 16,-6-2 3-16,2 0-5 0,1 2 3 0,-5-2-1 16,2 0-5-16,1 2 4 0,-4-2 6 15,1 0-3-15,0 2-2 0,2-2-2 0,0 0-3 16,3 0 4-16,-3 0-3 16,0 0 5-16,-1 0-4 0,3 0 4 0,2 2 0 15,-2-2-2-15,-3 1-4 0,6-1 3 16,-5 0 4-16,2 0-5 0,4 2 1 0,-1-2 2 15,1 2-2-15,2-2 1 0,-4 0 3 16,3 2-6-16,-1-4 0 0,-1 2 3 0,-3 0 1 16,0 0-5-16,7 0 7 0,-3-2-4 15,0 2 3-15,0 2 0 0,1-2 0 0,0 0-7 16,2 0 8-16,-4-2-2 0,4 2-4 16,1 0 2-16,-3-2 1 0,12 1-4 0,4 1 5 15,-10-2-4-15,10 2 3 0,-2 2-1 16,-8-1 0-16,-5-2 1 0,1 2 0 15,-1 1-1-15,3-2-2 0,-2-2 3 0,-4 4-4 16,2-4 5-16,-1 4-1 0,1-2 3 16,-5 0-6-16,2 0 8 0,-2 0-9 0,5 0 0 15,1 0 8-15,-4 0-3 0,5-2 0 16,2 2-4-16,-5 0 5 0,2 0 0 0,1-1-3 16,-3 1 3-16,0 0-4 0,6 1 1 15,-5-1-2-15,0 0 3 0,0 0-2 0,1 0 2 16,-3 2 1-16,0-2-1 0,2 2-3 15,-7-2 1-15,6 2 0 0,1-2 6 0,-5 0 1 16,4 0-7-16,3 2-2 0,-3-1 5 16,-2 1-3-16,3 0-2 0,-3 0 5 0,3 1 2 15,-3-1-1-15,-2-2-5 16,2 1 4-16,3 1-4 0,0 0 5 0,-5-2-5 16,3 2 1-16,0-2 1 0,1 0 2 15,5 0 3-15,-3 2-3 0,1 0 1 0,12 0-5 16,-8-2 3-16,8 3-1 0,-2 0-2 15,-7 0 1-15,-1-2-2 0,-5 3 3 0,11-1 2 16,-4 1-2-16,-7-3-3 0,-2 3 6 16,1-2-2-16,-3 0-2 0,2 1 4 0,-5-1 3 15,-2 0-4-15,-3 1 1 0,0-3-4 16,-2 2 1-16,-2-2 3 0,-1 1 0 16,-2 0 0-16,1-1 0 0,-1 0 0 15,-1 0 2-15,-3 0-3 0,3 2 4 0,-4-2 0 16,-5 0 2-16,11 0 1 0,-2 0-4 15,-9 0 0-15,8 0 4 0,-8 0-5 0,8-2-3 16,-8 2 4-16,7 2-6 0,-7-2 5 16,0 0-1-16,10-2-1 0,-10 2-1 0,0 0-1 15,9 0 3-15,-9 0-3 0,0 0 5 16,0 0-1-16,0 0-4 0,0 0-1 0,6-1-3 16,-6 1 2-16,0 0-2 0,0 0-13 0,0 0-7 15,0 0-5-15,8 1-21 16,-8-1-13-16,0 0-21 0,0 0-31 0,0 0-60 15,0 0-220-15,6-2 93 0</inkml:trace>
  <inkml:trace contextRef="#ctx0" brushRef="#br0" timeOffset="38408.9">15015 11930 996 0,'0'0'-54'0,"0"0"13"0,0 0 2 15,0 0 8-15,0 0 6 0,18-7 11 0,-8 7 7 16,0-2 2-16,5-1 12 0,-1 1 5 0,0 2 4 16,3-2-5-16,5 0 3 0,1 2-1 15,-1-2 8-15,6 0 0 0,1 1 2 0,4-3 2 16,-1 4 5-16,16 0-11 0,-1 4 0 16,1-3-1-16,3 1-3 0,1 2 5 0,3 0-4 15,0-1-1-15,9 5 2 0,1-5-9 16,-2 6 2-16,-6-6 2 0,-2 1-4 15,-3-2-1-15,-2 0 1 0,0-1 0 16,-3 1-5-16,-3-2 3 0,-11 2-3 0,-5-2 8 16,-6-2-6-16,-2 2-1 0,-2 0-9 15,-3-2 3-15,0 2-5 0,-3 0-1 0,-2-1 4 16,2 1-17-16,-4-2-17 0,0 2-10 16,-4-2-16-16,4 2-25 0,-8 0-49 0,9-2-128 15,-9 2 215-15</inkml:trace>
  <inkml:trace contextRef="#ctx0" brushRef="#br0" timeOffset="42184.4">16423 13146 653 0,'0'0'-39'0,"7"-3"14"16,-7 3 10-16,5-2 9 0,-5 2 8 15,9-1 4-15,-9 1 8 0,4-2 1 0,-4 2 12 16,9-2-3-16,-6 0 5 0,-3 2-1 16,12-2-6-16,-9 0 0 0,-3 2-1 0,13-2-4 15,-4-1 5-15,-3 1-5 0,4 0-3 16,-1 0 10-16,1 2-12 0,3-4 7 0,-1 3-12 16,5-1 0-16,-2-1 8 0,2 0-1 15,1 1 10-15,4-2-11 0,1 2 14 0,6 0 7 16,-1 0 2-16,0 1-3 0,2-1 1 15,2-1-7-15,12 1-2 0,-9 1-1 16,8-1-7-16,0 1-1 0,4-1 1 0,-2 2-7 16,4 0 5-16,-1-2 2 0,4-1 1 15,1 1-2-15,1 1 2 0,1 1 12 0,0-2-11 16,2-2 6-16,0 2-1 16,-2 0-1-16,0 0 4 0,0-1-5 0,4-2 0 0,-7 4 2 15,1-2-4-15,-5-1 2 0,4 2-3 16,-1-2-5-16,-3 2 0 0,0 0-5 0,3 0-1 15,1 0-3-15,1 0 3 0,-1 2 4 16,3-2-4-16,-3 1 2 0,3-1-5 16,2-1 3-16,-5 3-4 0,4 0 6 15,-1-2 0-15,-3 2-3 0,3 0 2 0,-3-1 1 16,1-1 1-16,1 0 6 0,-1 1 4 16,0-1 1-16,0 1-4 0,-1-3-3 0,0 1 1 15,1 1-3-15,-6 0 4 0,8 0-4 0,0-2 0 16,-1 4-3-16,1-1-4 0,2-1 5 15,-2 0-3-15,-2-2 0 0,2 2-4 0,-3 2-2 16,3 0 3-16,-3 0 0 0,2 2-2 16,-2-2-2-16,1 1 1 0,-8 2 4 0,4-3-4 15,-3 2 7-15,0-2-6 0,-6 0-3 16,4 2-2-16,-8-1 0 0,7 1 4 0,-3 0-2 16,5 0 4-16,1-2-8 15,-2 2 6-15,2-2 0 0,0 0-4 0,3 0 1 16,-4 2 2-16,4-2-2 0,-3 1 4 15,3-1-5-15,-4 0 0 0,2 2 2 0,-3 2 0 16,-6-8 0-16,-7 4-2 0,3 4 4 16,-1-4-3-16,3 0-2 0,8 1 3 0,2-1-4 15,-10 2 4-15,-2-1 2 0,-1-1-4 16,11 4 2-16,2-4 0 0,-7 1 0 0,6-1 0 16,0 0 3-16,0 2-6 0,-5-2 5 15,4 3-8-15,4-1 4 0,1-2 1 0,-1 0 3 16,-1 1-3-16,1-1-2 0,0 0 4 15,0 2-1-15,-1-2-3 0,1 2 4 16,-3 0-3-16,7-2 3 0,-9 0 1 0,4 2-3 16,-2-2-4-16,4 2 1 0,-3-4 3 15,5 4 3-15,-3-2 0 0,0 2-4 0,4-1 0 16,-5-1 3-16,1 0 4 0,3 0-9 16,-1 3 4-16,-2-3 0 0,2 2-4 0,3 0 2 15,-5 0 3-15,2-2-2 0,-1 0-3 16,-3 1-1-16,2-1 3 0,-6 2 2 0,-2-2 0 15,-6 1 2-15,11-1-4 16,-3 0 2-16,-2 0 4 0,-5 0-3 0,-2 0 1 0,1 0 0 16,11 0 4-16,2-1-2 0,-14 1-1 15,1-2-2-15,-1 2 2 0,1 0 0 16,-3 0 0-16,3 2-2 0,-1-2 1 0,-1 0-2 16,0 1 0-16,-3 1 0 0,2-4 4 15,1 2-4-15,-4 2 1 0,1-4 2 0,-3 4 0 16,1-4-3-16,-2 2-3 0,-3-1 6 15,-1 1 1-15,5 0-3 0,-5 0 3 0,-1 0 1 16,2-2-2-16,-5 2-1 0,-3-1 2 16,5-1-2-16,-4 2 0 0,-1-2 0 0,-3 2-3 15,-3-2 2-15,3 2 0 16,-1-3 0-16,-4 2-1 0,3-1-2 0,-5 2-3 16,-4 0-14-16,11-2-5 0,-8 2-15 15,-3 0-21-15,9-2-9 0,-9 2-16 0,0 0-22 16,0 0-23-16,0 0-30 0,0 0-312 15,0 0 20-15</inkml:trace>
</inkml:ink>
</file>

<file path=ppt/ink/ink1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9:38.142"/>
    </inkml:context>
    <inkml:brush xml:id="br0">
      <inkml:brushProperty name="width" value="0.05292" units="cm"/>
      <inkml:brushProperty name="height" value="0.05292" units="cm"/>
      <inkml:brushProperty name="color" value="#FF0000"/>
    </inkml:brush>
  </inkml:definitions>
  <inkml:trace contextRef="#ctx0" brushRef="#br0">15815 7721 222 0,'-13'-7'12'16,"-2"1"21"-16,5 2-22 0,-2-2 13 16,-2 1-6-16,1 1 10 0,-1-3 4 0,0 1 23 15,-3 0-5-15,0 0 0 0,0 1 8 16,1-3-18-16,1 5 4 0,-2-3-1 16,-3 0-5-16,6 3 4 0,-5-3-10 15,0 0 2-15,1 2 0 0,-1 1 1 0,1-3 3 16,0 1-5-16,-5-2 1 0,0 4-6 15,-3-1 2-15,-3 0 1 0,-11-3 2 0,0 1 2 16,-2 1 0-16,1-2 1 0,-3 4 5 16,-1-1-4-16,3 2-4 0,4 0-3 0,8 4 4 15,-4-2-8-15,2 2 1 0,-9 2-9 16,-1 1 7-16,2 3-5 0,-2 2-6 0,2 1 4 16,0 2-4-16,-10 8-1 0,1 2-1 15,3-1-3-15,-1 3 1 0,2 1 7 0,3 3-9 16,-3 1 4-16,3 0-8 0,0 2 0 15,0 1 4-15,2-4-1 0,0 4-2 16,13-3-1-16,-6 3 4 0,3-8-3 0,5 4 12 16,2-3-15-16,0 1 8 0,-3 0-4 15,11 4 6-15,-7 2-5 0,5-1-3 0,3-5 5 16,-1 4-1-16,3 1 9 0,-1 0-4 16,0-2-4-16,2 2 6 0,8-3-1 0,-4-7 4 15,3 5-1-15,2-2 5 0,2 1 0 16,0 1 4-16,2-1 1 0,4 12 0 0,2-4 3 15,5-2-2-15,4-3 0 16,3-1-6-16,4 2 2 0,4-2-3 0,2-5-1 16,10 7-6-16,-1-9 2 0,9 0-2 15,0-1 2-15,6-1-4 0,8 0 1 0,-6-1 0 16,7 0-2-16,-4-1 2 0,5-2-2 16,3-1 0-16,0-2-3 0,0 1 2 0,-1 1 5 15,6-3 1-15,-5-1-1 0,-2 1 5 16,4-3-5-16,-2-1-1 0,3 2 0 0,2-3-1 15,-6-2 2-15,1 4-4 0,2-5 2 16,-4 3 1-16,-8-4-6 0,8 2-1 0,-8-1 3 16,0 0-5-16,-2-3 2 0,-1 2 2 0,1-2-4 15,-3-2 1-15,1-3-3 0,-8 2 0 16,2-1 1-16,-1-3-1 0,-4-1 1 16,-2 1-1-16,2-5 0 0,-5 5 1 15,1-6-3-15,1-1 4 0,-6 1-2 0,2-3-2 16,-1 0-1-16,-2-2 3 0,-4 4 0 15,0-4-3-15,-4 4 3 0,1-4-1 0,-5 2-2 16,-3 3 0-16,0-1 0 0,-2 2-7 16,-1-4 3-16,-2 3 2 0,3-5-3 0,-3 8-1 15,-7-5 0-15,8-1 2 0,-3 2 0 16,-3-2-2-16,-1 1 3 0,0-4-1 0,0 2 0 16,-1-7 0-16,2 1 1 15,-4-1-4-15,-1-2-1 0,-2 0-1 0,3 0 0 0,-8-3-6 16,2-10 6-16,-7-1-1 0,2 2-4 15,-2 1 3-15,0 1-1 0,-4 0-2 16,-6-1 5-16,0 1-2 0,-5-1 1 0,0 5 3 16,-4-9-2-16,-2 4 0 0,-5 3-2 15,0 1 5-15,-1 1-3 0,-3 0-3 0,-2 0-4 16,-3-1-6-16,2 1-4 0,-6 3-21 16,3 3-11-16,0 0-19 0,-2 1-29 0,1 3-32 15,7 2-57-15,3 4-380 0,1-2-76 16</inkml:trace>
  <inkml:trace contextRef="#ctx0" brushRef="#br0" timeOffset="2999.66">11575 5881 1412 0,'7'-2'-98'0,"-7"2"26"0,3-3 22 0,-3 3 16 16,5-2 9-16,-5 2 12 0,2-4 15 16,-2 4 11-16,0 0-11 0,0 0 13 15,2-5-2-15,-2 5 0 0,0 0-5 0,0 0-4 16,-4-5 4-16,4 5 0 0,-5-6-4 16,5 6 3-16,-6-2 3 0,6 2-7 0,-9-3-4 15,1 1 8-15,1-2 0 0,-3 3-2 16,0-3-1-16,-3 2-1 0,-4-4 1 0,-1 0 8 15,-4 2-9-15,-3-1 5 0,0-2-6 16,-10-6 3-16,-4 4 1 0,9 2 2 0,-6-2-4 16,0-1 4-16,-2 1 3 0,9 3 1 15,-7-1-1-15,7 2-3 0,4-2-1 16,4 1 4-16,0 3-1 0,0-1-4 16,-1-1-8-16,4 2 5 0,-3 2 5 0,2-1-3 15,5 2-4-15,-10-2 0 0,1 1 0 16,0 1 7-16,3 0-10 0,-7 0 5 0,0 1 3 15,-1 3-7-15,-4-3 3 0,4 0-5 16,-4 5 10-16,4-5-3 0,-4 1-7 0,-8 3 3 16,8-1-4-16,3 3 6 0,0-4 1 15,-3-1-2-15,3 2 0 0,-9 1 1 0,5 1 1 16,-6 1 2-16,0-2-2 0,6 2 2 16,3-3 3-16,-10 3-8 0,3 2 1 0,5-4 3 15,4 4-2-15,-5 2-2 0,-1 2 7 16,6-1-5-16,1-1 4 0,-1 3-4 15,1 4 8-15,3-5-9 0,6 2 10 0,0-1-6 16,1 1-6-16,3 1 1 0,-2 0 4 16,1-1-2-16,0 1 1 0,5 0 0 0,-5 3 3 15,5-2-2-15,-4 0 4 0,6 0 3 16,-4 2-4-16,6-2 6 0,-3 0-2 0,4 0 6 16,-1 0 6-16,2 2 6 0,2 0 0 15,1-1 9-15,1 1 2 0,3 1-2 0,4 1 0 16,1 1-2-16,7 6-1 0,4-3-3 15,-1 3-4-15,7-6 0 0,0 0 0 0,5 3 0 16,4-2-1-16,4-4-3 16,7 3 1-16,6 1-2 0,2-5-8 0,1 1 2 15,2-2-1-15,-1 0-3 0,6-1 0 16,2-3-3-16,0 3 0 0,6-1-2 0,1 2 1 16,1-4-2-16,0 1 0 0,3 0 0 15,-1 4 5-15,-1-3-6 0,0 0-1 0,5-2 0 16,-7 1 0-16,4-6-2 0,-4 4 0 15,-1-3 1-15,-1 1-3 0,-8-2 1 0,-8-3 1 16,1 1 0-16,4-2-1 0,-3-3 1 16,-1 4 1-16,4-4-4 0,-7-1 5 0,0-1-3 15,-1 1-1-15,-4-5 1 0,0 2 2 16,-3-3 1-16,-11 2-4 0,-4 1 3 16,0-1 3-16,-2-4-2 0,0 2 8 15,-5 1 5-15,3-5-5 0,-2 1 2 0,-3-1-5 16,0-1 0-16,1-2-2 0,-3 1 1 15,1-2-1-15,-2-1-1 0,2-3-2 0,0 3 0 16,-5-2-2-16,2 2 0 0,1 0-1 16,-3-2 3-16,1 4-4 0,1-5 3 0,-6 6-3 15,0-1 0-15,1-1 0 0,-4-2-1 16,2 7 0-16,-3-5 0 0,-4 0-2 0,2 1 0 16,-2-1 1-16,0-1 0 0,-2-4-1 15,-2 1-1-15,-5-4-2 0,-1 1 0 0,-5-9-3 16,-3 1-2-16,-6-1-6 15,-1 0 6-15,-6-4-6 0,4 7-2 0,-12-3 1 16,-1-1-1-16,-1 7-6 0,-6-2 3 16,3 1-5-16,-8 1 2 0,4-1-7 0,-2 4 1 15,-3-3-4-15,2 3-7 0,-4-2-1 16,5 4-2-16,0-3-11 0,10 6-11 0,0 0-11 16,1 2-23-16,3 1-11 0,0 4-19 15,9 0-16-15,4 2-32 0,3 3-232 0,8 1 81 16</inkml:trace>
  <inkml:trace contextRef="#ctx0" brushRef="#br0" timeOffset="7193.46">6687 5277 993 0,'0'0'-76'16,"2"-5"22"-16,-2 5 4 0,0 0 16 0,0 0 17 16,0 0 14-16,0 0 10 0,0 0 18 15,4-3 10-15,-4 3-3 0,0 0 8 0,0 0 1 16,0 0 4-16,0 0-6 0,0 0 2 16,0-4-5-16,0 4 1 0,0 0 1 0,0 0-10 15,0 0 4-15,0 0-2 0,0 0-11 16,0 0 0-16,0 0-1 0,0 0-7 15,0 0 0-15,0 0 2 0,0 0 0 16,0 0-4-16,0 0-6 0,0 0 4 0,4 9-4 16,-4-9 5-16,0 8 4 0,2-4-10 15,-4 0 11-15,2 1-12 0,2 1 7 0,1-1-5 16,-6 2-4-16,3 0 4 0,0 0 4 16,0 5 4-16,-2-1 1 0,0 0 3 0,2 3-7 15,-2 1 1-15,-2 2 3 0,2-4 2 16,-3 4-1-16,3 2-3 0,-1 0-1 0,-2 0 6 15,1-2 0-15,1 2-2 0,0-2-2 16,-2 1 2-16,1-2-7 0,3 2 5 0,-4 0-1 16,3-4 1-16,-3 4-6 15,4-7-3-15,-1 1 6 0,0 1-6 0,-3 1 3 16,5-5-6-16,-2 2 5 0,-1-4-4 16,3 3 1-16,-1-1 8 0,1-1-4 0,-2-3-7 15,0 0 1-15,2 2 0 0,0-1 4 16,-3-1 2-16,3-1-2 0,0-4-2 0,0 7 3 15,-2-4-10-15,2-3 1 0,-2 7-15 16,2-7-3-16,2 4-10 0,-2-4-34 0,0 0-17 16,0 0-34-16,0 0-29 0,0 0-266 15,0 0 76-15</inkml:trace>
  <inkml:trace contextRef="#ctx0" brushRef="#br0" timeOffset="8360.29">6829 5271 1003 0,'0'0'-73'0,"-2"-4"21"16,2 4 18-16,-3-4 6 0,3 4 15 0,-5-2 6 16,5 2 6-16,0 0 5 0,-2-3 19 15,2 3 5-15,0 0-2 0,0 0 3 0,-5-4 2 16,5 4-1-16,0 0 1 0,0 0-5 16,0 0-4-16,0 0 10 0,0 0-8 0,0 0 2 15,0 0-1-15,0 0 13 0,0 0 0 16,0 0 0-16,0 0 9 0,0 0-2 15,9 9-10-15,-4-5 5 0,-4 1-6 16,4 1-2-16,1 0-3 0,0-2-1 0,1 3-1 16,-1-1-6-16,0 1-2 0,0 1-1 15,3 2 3-15,-1-3-8 0,3 5 0 0,-1-5-3 16,2 2 1-16,2 1-2 0,-6 1 4 16,4-1-6-16,-1 0-1 0,3-2 2 0,-3 2-2 15,1 0 1-15,1-1-2 0,-1 1 2 16,-3-3-7-16,2 1 5 0,-3-2 0 0,3-1 3 15,-3 0-2-15,-1 0 0 16,-1 0-12-16,0 1 11 0,-2-3-5 0,0 4 4 16,1-2-3-16,-5-5 5 0,6 9-5 15,-4-5 2-15,-2-4-1 0,7 8 4 0,-7-8-6 16,0 8 2-16,0-8-2 0,0 7 5 16,0-7-3-16,-5 11 0 0,3-5 2 0,-3 1 0 15,0 1-2-15,-4 3 3 0,-2 2-5 16,1-3 5-16,-5 3-1 0,0 3-1 0,1-2-1 15,-1-1 5-15,-6 1-3 0,4-3 0 16,0 3 3-16,-3-2-2 0,0 2-2 0,4-3 0 16,-3 0 4-16,4-4-5 0,-1 6 3 15,-5-4 0-15,6-2 1 0,-2 3-6 0,3-2 7 16,-3 0-4-16,0 0-1 16,2 2 2-16,-2-3 0 0,2 1 2 0,-1-1-4 15,-1 0 6-15,5-2 2 0,-3 1-5 16,5-1 4-16,0-1 2 0,0 1-6 0,2-3 7 15,1 2-4-15,2-1-1 0,0-1-2 16,1 1-1-16,-2-1 4 0,6-2-3 0,-7 3 1 16,7-3 2-16,-6 2-7 0,6-2 2 15,-4 2-7-15,4-2-20 0,0 0-18 0,0 0-35 16,0 0-39-16,0 0-49 16,-2-12-64-16,2 12-252 0,12-7 13 0</inkml:trace>
  <inkml:trace contextRef="#ctx0" brushRef="#br0" timeOffset="9556.99">8148 5452 1245 0,'0'0'-42'0,"0"0"11"0,0-6 16 0,0 6 19 16,1-5 3-16,-1 5 12 0,2-5 4 16,1 0 10-16,-1 2 12 0,0-3-1 15,2 0 0-15,-2 0 1 0,3 1-4 0,1-3-4 16,-2 3-4-16,5-3-2 0,-6-1-3 15,8 2-4-15,-5-3-4 0,5-1 1 0,-1-1-3 16,4 1 2-16,2 0-5 0,-4-1-2 16,3-1-5-16,4-1 2 0,-1 1-2 0,2 0-2 15,0 2 1-15,0-3-3 0,0 3-2 16,2 2 1-16,-4-3-4 0,1 4 4 0,1-2 3 16,-4 2-3-16,1 4-3 0,0-2 1 15,0 0-1-15,-5 3 4 0,4 0 2 16,-1-1-5-16,0 1-6 0,-2 3 6 15,-1-2-1-15,1 2 0 0,-2 2-2 0,2-2-1 0,-1 5 4 16,-2-3-2-16,1 3 3 16,-1 1-3-16,1-1-1 0,-3 4-4 0,0 3 6 15,1-1 1-15,-3 2-3 0,3 2 7 16,-8-1-3-16,6 1 1 0,-2 2 1 0,-4 2-1 16,1-2 0-16,0 2 2 0,-2 0-2 15,0 0 0-15,0-4-1 0,-2 2-1 0,2-2 2 16,-2 2 5-16,1-2-7 0,1-1-1 15,-5 0-7-15,3 0-16 0,-1-1-20 0,3-6-23 16,-2 3-39-16,1 0-48 0,1-1-85 16,0-2-166-16,-2-1 85 0</inkml:trace>
  <inkml:trace contextRef="#ctx0" brushRef="#br0" timeOffset="9957.32">8550 5507 1032 0,'0'0'-57'0,"-8"4"20"15,8-4 19-15,-4 4 14 0,4-4 10 0,0 5 14 16,-2 1-2-16,2 0 15 0,-2 2 3 15,0 1 1-15,0 2 7 0,2 3 9 0,-3-1 3 16,1 3 2-16,2 0 1 0,2-2 5 16,-4 2-3-16,4 0 2 0,1-3 4 0,-1-1 2 15,0 3 6-15,0-3-4 0,0-1 1 16,2 1 6-16,3-3 7 0,-4-2 4 0,6-3-1 16,2 3 0-16,1-6-7 0,5-2-7 15,-1-5-6-15,10-1-5 0,7-9-7 0,1-2-7 16,10-8-7-16,-2-2-3 0,2-5-3 15,0 3-8-15,-4-4-6 0,-1 0-8 16,4 3-18-16,-4 0-16 0,-7 7-20 16,-4 1-25-16,1 2-38 0,-10 8-46 0,-5-1-48 15,-1 5-51-15,-1 1-124 0,-3 3-200 16,-3-1-72-16</inkml:trace>
  <inkml:trace contextRef="#ctx0" brushRef="#br0" timeOffset="14849.01">9581 8369 1483 0,'0'0'-48'15,"0"0"30"-15,-4 2-8 0,4-2 12 16,0 0-11-16,0 0 6 0,-7 0 10 16,7 0 7-16,0 0 10 0,0 0 17 15,-2 6-4-15,2-6-2 0,0 0 4 0,2 8-2 0,1-4 0 16,-3-1 3-16,4 3 0 0,-4-4 1 16,1 3 5-16,2-3-1 0,-1 4 1 15,5 0 5-15,-4-2 0 0,0 1-1 0,3 2 1 16,-2-1-3-16,3 2 0 0,-2-1 1 15,2 0 3-15,1 3 1 0,4-2-1 0,-7 0-4 16,3-1-2-16,4 1-1 0,-2-1-1 16,0 0 0-16,0-1 1 0,5 2 5 0,-5-2 0 15,5-3 3-15,-2 1 4 0,-1-2 0 16,3 0 4-16,0 0-2 0,2-2-4 0,6-4 2 16,1 2-1-16,4-4-2 15,12-3-2-15,-1-1 0 0,4-5-2 0,9-3-8 16,1-6-4-16,-1-2 7 0,-1-2-12 15,4-2-2-15,-3-3 0 0,1 3-7 0,-3 0 0 16,0-1-5-16,-3 8-2 0,-10 5-10 16,-1 0-5-16,-2 0-10 0,-5 2-18 0,-4 4-17 15,-4 3-15-15,-4 0-23 0,0 3-40 0,-4 0-28 16,-3-2-46-16,0 5-91 0,-2 1-274 16,3 0-76-16</inkml:trace>
  <inkml:trace contextRef="#ctx0" brushRef="#br0" timeOffset="16798.34">9974 9998 1504 0,'0'0'-62'0,"0"0"15"0,0 0 1 0,0 0 11 0,0 0-5 15,0 0 14-15,0 0 12 0,-5 11 19 16,5-7 8-16,0 2 7 0,0 0 1 16,0 1 4-16,2 1 7 0,1 3 4 15,-6-1 0-15,6 3 2 0,-3 0 0 0,0 0 1 16,0 2 3-16,-3 0 0 0,3 0 0 16,-4 3-3-16,4-3 4 0,0-1-6 0,-1 6-4 15,1-6-1-15,-3 2 0 0,1-1-8 16,0 0-1-16,0 2-2 0,2-2 0 0,0-2 4 15,-3 0-2-15,6 1 5 0,-3-5 4 16,2 1 5-16,2-2 2 0,0 1-1 16,5-4 1-16,1 0-4 0,7-3-1 0,-1-4-2 15,10-5-1-15,10-4-5 0,4-4-3 16,-1-2 3-16,12-6-2 0,-1 0 5 0,-4-1-2 16,2-2 0-16,1-3 1 0,-1 5-2 15,-1-3-3-15,-4 1 4 0,1 1-1 0,-2-5-1 16,-2 3-4-16,0-2-3 0,2 1-2 15,-9 10 2-15,5-5-6 0,-4 4-2 0,4 0-1 16,9-1 1-16,-4 6-1 0,-1 3-4 16,4 2 0-16,0 1-2 0,1 2 1 0,-2 4-3 15,2 0 1-15,-1 2-1 0,-2 2 1 16,-8 0-4-16,-5-4 3 0,1 2-3 0,-1 0-6 16,-4-2-7-16,3-1 1 0,-5 0-8 15,2 0-7-15,-2 0-6 0,2-6-3 16,-3 4-8-16,-3-1-9 0,-1-2-14 0,0 2-18 15,-1 1-11-15,-4-4-22 0,-1 2-25 16,0-2-39-16,-1 5-50 0,-2-1-325 0,-5-2-60 16</inkml:trace>
  <inkml:trace contextRef="#ctx0" brushRef="#br0" timeOffset="23173.3">19665 10328 1424 0,'0'0'-75'0,"0"0"16"16,-3-1 14-16,3 1 8 0,0 0 8 0,0 0 13 15,0 0 9-15,0 0 18 0,-7-2 10 16,7 2 10-16,0 0 1 0,0 0 8 0,0 0 1 16,0 0-8-16,0 0-5 0,0 0-5 15,0 0 4-15,0 0 1 0,0 0-5 16,24-2-4-16,-24 2 8 0,13 4-4 16,1-4 3-16,-1 0-2 0,-3 0 1 0,2 1-4 15,1-1 3-15,2 2-1 0,0-1-2 16,0-1 3-16,-2 4-6 0,2-2 4 0,2-2-5 15,0 1 1-15,-2-1-2 0,0 2 0 16,-1 0-4-16,2 0 0 0,-1-2-4 0,0 2 4 16,4-1-2-16,0 1 0 0,-2-2-4 0,0 2 6 15,0-2 1-15,-1 2 1 16,8-2 5-16,-8 0-3 0,7 0 1 0,0 3-2 0,-2-2 4 16,4-1-4-16,-1 2 1 0,3 0 0 15,-4 1-3-15,4 2 0 0,-4-3 1 16,2-1 0-16,-2 3-1 0,3-2-2 15,-6 1-3-15,3 3 0 0,1-3 2 0,-6 0-1 16,4-1-5-16,-4 2 3 0,5-2 0 16,-4 1-2-16,2-1 0 0,1 0-2 0,-2 2 0 15,2-3-1-15,-2 3 2 0,5-2-5 16,-1 3 4-16,-3-3-1 0,-1 1 1 0,4-1 1 16,-3 0-3-16,1 0 2 0,2 0-1 15,-6 1 0-15,4-1-4 0,-1 1 2 0,-2 1 1 16,-1-2-1-16,2 1 1 0,-3-3-3 0,-3 6 5 15,0-5-3-15,-1 1-1 16,1-2 3-16,-2 2-2 0,0 0 2 0,1 0-3 16,-3-1 3-16,-4 1-2 0,5-2 0 15,-5 2 3-15,3-4-5 0,-3 4 1 0,-6-2 1 16,10 0-1-16,-3 2 2 0,-7-2-1 16,5 0 0-16,-5 0 3 0,7 0-3 0,-7 0 0 15,6 2-1-15,-6-2 0 0,0 0-1 16,7 0 2-16,-7 0-1 0,0 0 0 0,0 0-1 15,8 0 0-15,-8 0-1 0,0 0-2 16,0 0-3-16,0 0 2 0,0 0-2 0,0 0 0 16,0 0-1-16,4-4 1 0,-4 4 0 15,0 0 1-15,0 0-3 0,0 0-4 16,0 0-3-16,0 0-1 0,0 0-1 0,0 0-4 16,0 0-3-16,0 0-1 0,0 0 0 15,0 0-5-15,0 0-3 0,0 0 0 0,0 0-3 16,0 0-1-16,0 0-8 0,0 0-9 15,3 5-12-15,-3-5-10 0,0 0-29 0,0 0-27 16,0 0-79-16,0 0-174 0,0 0 101 16</inkml:trace>
  <inkml:trace contextRef="#ctx0" brushRef="#br0" timeOffset="25753.94">19492 10867 1045 0,'0'0'-11'0,"1"4"6"16,-1-4 13-16,2 3 3 0,-2-3 4 0,7 2 10 15,-7-2 12-15,4 3 5 0,-4-3 8 16,11 2 3-16,-11-2-3 0,10 1-1 0,-4-1-1 16,3 2 1-16,-1-2-1 0,5 2 4 15,-1-2-9-15,3 2-1 0,2-1-1 0,1-1 0 16,6 2-7-16,-3 2-1 0,4 0-1 15,-1 0 2-15,3-2-4 0,-1 2-1 0,1-3-5 16,1 4 2-16,-1-4-5 0,-3 1 1 16,-1 2-3-16,0-4-2 0,-1 0-1 15,5 0 1-15,-5 0 3 0,3 1-4 0,-4-2 0 16,4 1-5-16,-3 1 5 0,0-1-5 16,1 0-2-16,-3 0 1 0,0 0-3 0,2 0 3 15,-5 0-3-15,-1-1-1 0,-2 2 1 16,4-1-2-16,-4-1-3 0,-1 1 3 0,2 0-2 15,-5 0 2-15,0-2-2 0,-1 2 1 16,2 0-1-16,-6-2-2 0,7 2 2 0,-4 0-2 16,0-2-2-16,1 1-4 0,-4 1 3 15,-5 0-4-15,13 0-3 0,-6 1-11 0,-2-1-4 16,-5 0-12-16,13-1-15 0,-13 1-13 16,14 1-13-16,-11-1-27 0,-3 0-20 15,10-1-22-15,-10 1-44 0,13 0-290 0,-13 0 15 16</inkml:trace>
  <inkml:trace contextRef="#ctx0" brushRef="#br0" timeOffset="28173.3">21340 7814 1181 0,'0'0'-86'0,"0"0"16"0,0 0 14 0,0 0 8 16,-4-6 19-16,4 6 14 0,0 0 12 15,0 0-1-15,0 0 7 0,0 0 4 0,0 0 0 16,0 0 8-16,0-3 3 0,0 3-11 15,0 0 17-15,0 0-7 0,0 0 4 0,0 0-5 16,13 9 4-16,-9-5-9 0,3-2-1 16,-4 4-1-16,6-3 1 0,-3 2 5 0,3 3-4 15,-1-2 5-15,0 2-7 0,3-1-1 0,-5 0 1 16,4 3-1-16,-1-2-5 0,-3 1 3 16,4 0 2-16,-1 5 0 0,-3-4-4 15,1 1 5-15,-2 2-1 0,-4 0 0 16,1-1 9-16,-2 2-10 0,0 2-1 0,-2 0 6 15,-4 0-4-15,-2 4 9 0,-1-4-8 16,1 4 1-16,-5-1 3 0,1-3-5 0,0 2 2 16,0-2 0-16,-1 2-1 0,1-1 7 15,-1-2-4-15,5 1-2 0,-2-4-2 0,1 4 0 16,1-1 2-16,0-2 2 0,1 0-5 16,0 2 1-16,4-1 3 0,-4-1-7 0,5 0 4 15,2 2-6-15,0-1 8 0,0 1 1 16,0-2-5-16,2 2-2 0,0-2 3 15,3 1-2-15,-3-1 0 0,-1 0 4 0,2 0-5 16,-1 0 0-16,3-2 4 0,-3 3-4 16,-2-3-4-16,0-2 4 0,0 3 0 0,0-3 3 15,-2 1-3-15,-3 0-3 0,3 1 3 16,-2-2 2-16,-5 0 0 0,7 3-3 0,-4-3 2 16,-2 0-2-16,-1 1-1 0,3 0 0 15,-3 0 7-15,4-4-3 0,-2 4 0 0,3-4 0 16,-2 1-5-16,-1 1 0 0,3-3 5 15,-3 3-2-15,5-2-6 0,-1 1 5 0,-2 0-4 16,1 0 6-16,1 2-4 16,0-2 5-16,-2 4 1 0,1 0-2 0,0-1 6 0,-5 8-2 15,4-3 5-15,-4 2-1 16,3 3-1-16,-4 0 3 0,0 0 3 0,0-3-4 16,2 0 0-16,-1-2 5 0,-3 4-6 15,-1-4-1-15,1 1 3 0,1-3 1 0,-4-1-5 16,3 0-3-16,-1-1-17 0,-1-1-19 15,-1-2-22-15,5-3-27 0,-1 1-29 0,1-1-43 16,1-1-115-16,3-2-134 0,-1 0 91 16</inkml:trace>
  <inkml:trace contextRef="#ctx0" brushRef="#br0" timeOffset="29001.07">21410 8513 989 0,'0'0'-43'0,"-8"0"19"0,8 0 24 0,-9-2 8 16,9 2 16-16,-4-4 9 0,4 4 27 15,-4-2 9-15,4 2 1 0,-3-3 4 0,3 3-5 16,0 0-7-16,7-6-1 0,-7 6-7 16,8-4-2-16,-2 2-9 0,6-1-4 15,6 0-1-15,1 0-6 0,6-1 5 0,5 0-11 16,12-1 2-16,1-1-1 0,8-1-6 0,10-3-1 15,1-1-1 1,8 0-7-16,4-5 2 0,3 1 0 0,3-4-5 0,2 0-3 16,14-8 2-16,-17 5 0 0,1-1 0 15,1-2-2-15,-6 3-7 0,-2-3 2 0,1 1-12 16,-5 0-12-16,-1 1-12 0,-6 4-4 16,-3 2-18-16,-15 4-33 0,-4 2-29 0,-3 0-30 15,-3-2-63-15,-6 6-209 0,-10 2 68 16</inkml:trace>
  <inkml:trace contextRef="#ctx0" brushRef="#br0" timeOffset="30044.17">23334 7674 1065 0,'0'0'-48'0,"0"0"21"16,-4-4 10-16,4 4 4 0,0 0 12 0,0 0 4 16,0 0 15-16,0 0 4 0,0 0 3 15,9 13 1-15,-9-5 4 0,1-1 6 0,-1 7 0 16,-1 1 0-16,-1 4 8 0,-1 3-9 16,-3 5 1-16,-2 9-1 0,-3-1-5 0,-1 3 2 15,-1 1-6-15,-2-3 1 0,1 3-5 16,1-2-8-16,-2-1-10 0,1 2-12 0,1-3-17 15,0-3-28-15,3-2-27 0,-1-4-41 16,5-5-87-16,-1-3-133 0,4-2 145 0</inkml:trace>
  <inkml:trace contextRef="#ctx0" brushRef="#br0" timeOffset="30384.26">23424 7498 886 0,'0'0'-35'0,"5"-6"7"0,-1 6 8 0,-4 0 3 16,13-2 6-16,-7 2 7 0,2 2-7 15,5-2 5-15,0 4 1 0,1 2 0 0,0-1 1 16,-1 3 4-16,2 0-3 0,-3 0 2 16,1 0-2-16,-2 0 6 0,-1 4-2 0,-2-3-2 15,1 4 1-15,-3 0-1 0,-1 1-4 16,-3-1 6-16,-2 1 4 0,-2 0-7 0,-5 1 0 16,-1 4-12-16,-5-2-9 0,-4-1-13 15,0-1-26-15,-10 6-60 0,0-2-40 0,1-3 55 16</inkml:trace>
  <inkml:trace contextRef="#ctx0" brushRef="#br0" timeOffset="31128.4">23320 8291 520 0,'-3'3'62'0,"3"-3"24"0,0 0 15 15,-2 6 15-15,2-6 5 0,0 0-3 16,5 3-1-16,-5-3-5 0,8 0-9 0,-8 0-4 16,12-5-4-16,-3 1-1 0,1-2-9 15,1-2 2-15,1-3-8 0,5-1-4 0,4-10-1 16,5-1-5-16,-1-5-10 0,-2 1-7 15,6-12-9-15,1-2 0 0,-1-1-10 0,2 5 0 16,-10 3-6-16,1 3-5 0,-4 4-5 16,-3 7-6-16,-4 4-7 0,-3 2-4 0,-2 0-5 15,3 5-5-15,-4 2-4 0,-2-1-5 16,4-2-3-16,-5 4-3 0,-1 3 0 16,-1-1 1-16,0 4 3 0,0 0-3 15,0 0 3-15,0 0 2 0,0 0 1 0,0 0 4 16,0 0-2-16,-1 21 1 0,1-14 2 15,0 1-7-15,1-1 1 0,1 3-8 0,3-1 1 16,-1 0 0-16,0 2 2 0,5-2-2 16,-3 1 4-16,3-2 1 0,-4 0 1 0,3 0 6 15,1-3-4-15,-3 2 6 0,6-2 2 16,-4-1 2-16,-1-2 6 0,3 1 3 0,-5-1 4 16,4 0 3-16,-1 0 0 0,-1 0 1 15,-1 0-5-15,1-1 2 0,-7-1-2 16,8 2 1-16,-6 3-3 0,1-2-1 0,-3 1 1 15,0 4 1-15,0-3 1 0,0 2 0 16,0 3-1-16,-1 0-1 0,-3 0 0 0,1 3 0 16,-1-1 3-16,3 1-8 0,-4 1-9 15,1-1-10-15,1-2-24 0,3-1-20 0,-1 3-13 16,1-4-19-16,0-1-10 0,1-1-11 16,-1-1-12-16,3-3-1 0,1 3 15 0,1-5 10 15,-5-1 17-15,10 0 22 0,-4-3 16 16,3-2 15-16,-4 1 15 0,6-1 12 0,2-4 11 15,-2 1 16-15,1-2 11 16,-2 1 7-16,-2 4 1 0,2-4-1 0,-3 5-4 16,0-3-3-16,-3 4-3 0,0-1-8 0,1 2 10 15,-5 2-8-15,0 0-3 0,0 0-4 16,0 0 4-16,-2 11-9 0,-3-4 6 16,0-1-6-16,2 0-13 0,-2 2-12 0,1 1-19 15,3-2-32-15,-1 0-44 0,2 2-175 16,2-2 195-16</inkml:trace>
  <inkml:trace contextRef="#ctx0" brushRef="#br0" timeOffset="31701.81">24251 7890 803 0,'7'-13'16'15,"-4"2"8"-15,0 2 5 0,1 2 13 16,-1 1 0-16,-3 0 4 0,2 2-4 0,-2 1-1 15,2 0-5-15,-2 3-2 0,1-6-9 16,-1 6-11-16,0-4-5 0,0 4-23 0,0 0-8 16,12 0-1-16,-12 0-13 0,8 4 4 15,-4 0 1-15,-3-2 12 0,6 1-4 0,-5-1 1 16,3 1 5-16,-4 3-1 0,1-2 13 16,3 2 11-16,-5-2 8 0,0 3 2 0,0 0 16 15,0 1 1-15,0-2 12 0,-2 3 0 16,-1 1-2-16,1 1 4 0,-1 0 1 0,-2 1-1 15,-2 1-3-15,4 1-4 16,-6 2-5-16,5-1 2 0,-5 3-6 0,6-2-3 16,-6-2-4-16,5 2 3 0,-3 0-9 15,3-2 3-15,-2 0 0 0,4-1-6 0,-3-2 1 16,4 1-2-16,-1-3 0 0,0 2-2 16,-1-5 0-16,3 0 3 0,-2 0-3 0,2-1-2 15,2-1 4-15,-2 3 3 0,0-7 2 16,5 3 0-16,-2-1 9 0,-3-2 4 0,0 0 3 15,15-5 5-15,-6-1 0 0,-1 1-1 0,0-2 2 16,5-3-3-16,-1 2-3 16,3-3-3-16,0-3-6 0,4 5-3 0,-1-3 2 0,2-4-4 15,-1 5 0-15,2 0-4 16,-2 0 0-16,-1 3-4 0,-1 0 0 0,-2 1 2 16,-2 2-6-16,-1-2 1 0,-4 3-5 15,4 1 0-15,-4 1-2 0,-3 0-2 0,2 2 1 16,-7 0-2-16,8 4 4 0,-3-1-6 15,-1 4 2-15,-4 2-1 0,2 0-3 0,0 0-7 16,-2 4-9-16,0-3-20 0,0 5-24 16,4 2-31-16,-2 0-49 0,3 0-57 0,5 3-107 15,-4 0-213-15,5-5-26 0</inkml:trace>
  <inkml:trace contextRef="#ctx0" brushRef="#br0" timeOffset="31898.95">24806 8077 1353 0,'-7'-7'-25'0,"5"-1"29"0,-2 3 8 16,2 2 15-16,0-1 15 0,-1 0 4 0,3 4-5 16,3-5 1-16,-3 5-5 0,8-4-10 15,-1 4-14-15,0 0-20 0,6 0-30 0,0 0-38 16,4-2-56-16,2 2-101 0,-1 0-155 15,6-1 101-15</inkml:trace>
  <inkml:trace contextRef="#ctx0" brushRef="#br0" timeOffset="32169.01">24998 7657 1005 0,'0'0'-45'0,"-2"-2"27"0,2 2 24 0,0 0 10 16,0 0 18-16,-13 4 8 0,8 1 12 0,-2 3 8 15,-1 3 2-15,-2 4 1 16,-7 12-1-16,4-4 1 0,-6 9-5 0,0-2-5 16,0 2-5-16,1-2-3 0,1 2-4 15,-3 1-3-15,6-3-3 0,0 1-6 0,0 0 1 16,4-5-7-16,4-2-15 0,-3-1-24 15,7-7-27-15,1 0-40 0,-1 0-34 0,4-2-53 16,-1-1-317-16,10-3 9 0</inkml:trace>
  <inkml:trace contextRef="#ctx0" brushRef="#br0" timeOffset="32441.78">25280 8090 1315 0,'0'0'6'0,"-3"-4"22"16,3 4 21-16,0 0 15 0,-3-4 10 0,3 4 4 15,0-5-2-15,0 5-7 16,3-4-7-16,-3 4-7 0,12-3-2 0,-7 1-10 15,4 2-8-15,2-4-9 0,1 2-21 16,3 1-26-16,0 1-32 0,1-2-40 0,5 2-34 16,0 0-43-16,4-2-92 0,2 0-185 15,-2 2 46-15</inkml:trace>
  <inkml:trace contextRef="#ctx0" brushRef="#br0" timeOffset="32856.28">25133 8280 1155 0,'-4'2'-22'0,"4"-2"38"0,-7 2 28 15,7-2 29-15,0 0 22 0,0 0 1 16,0 0 7-16,0 0-2 0,0 0 1 0,0 0-1 15,11-11-4-15,-5 7-5 0,5-1-4 16,-3-4 1-16,3 0-11 0,-1-2-7 0,3-6-4 16,-1 0-8-16,1 0-4 0,6-10-7 15,-3-3-5-15,4 0-2 0,-2-3-6 0,-1-2-3 16,2 1-6-16,-1-4-3 16,2 3-6-16,-3-3-8 0,-1 0-8 0,1 2-2 15,0 0-4-15,-2 4-2 0,2 0-7 16,-2 2-4-16,-3 5 0 0,1-3-2 0,-3 7-4 15,-4 4 3-15,3 1-4 0,-4 3-1 16,2 2-3-16,-1 1-5 0,1 1-5 0,-1-2-3 16,-2 4-5-16,1-1-4 0,-2 4-12 15,4 0-9-15,0 2-3 0,1 0-7 0,0 4-12 16,4 0-19-16,3 2-28 0,2 1-17 16,2 5-48-16,2 1-274 0,9 7 14 15</inkml:trace>
  <inkml:trace contextRef="#ctx0" brushRef="#br0" timeOffset="39716.8">7075 12790 1175 0,'-2'-3'-95'15,"-5"1"16"-15,4-1 13 0,-4-2 13 16,1 3 8-16,-1-2 16 0,2 1 3 0,-2-1 12 16,1 3 6-16,-5-7-4 0,3 3 8 15,-2 3 13-15,-1-3 6 0,-3-2 9 0,1-1-1 16,0 3 1-16,-1-2 12 0,2 3-9 15,-1-2 6-15,1 0 4 0,-3 0-8 16,3 0 3-16,-1 2-5 0,1-1-3 16,2 1-1-16,-3-1 5 0,1 1-8 0,1 0-1 15,-1 1-6-15,-1-4 4 0,1 5 2 16,-3-1-9-16,-2-3-3 0,0 1 11 0,0 1-6 16,-2 0-2-16,-2-1 4 0,-4 0-1 0,2 0-3 15,-4-1-3-15,2 1 0 0,-5-1 0 16,0 0 0-16,3 2 5 0,-1 1-3 0,-12-5 12 15,6 4-7-15,6 2 6 0,1 1-13 16,-3-2 4-16,7 2-6 0,-2 1 3 0,5 0 4 16,-6 1 4-16,-2 3-6 15,0 2-4-15,-2-2 1 0,-4 7-1 0,-1-1-4 16,0 3 1-16,-2 0 3 0,0 0-2 16,3 2-6-16,-2 3 8 0,1-2-1 0,2 2 6 15,-4-1-5-15,2 1-1 0,3 2 6 16,4-4 1-16,-4 5-6 0,0 0 9 0,2-1-6 15,3 3 2-15,-2 2-1 0,0-1 5 16,-3 2-4-16,5 3 7 0,-3-3-10 0,5 2 8 16,0 1-3-16,0 0-3 0,0-1 0 15,4 0-5-15,2-3 2 0,0 1 3 0,-2 2-5 16,6-5-1-16,7-4 7 0,-3 0-5 16,3 4-3-16,0-5 4 0,-1 2-5 15,8-4 0-15,-6 3 2 0,5-1 3 0,2 0-3 16,0-2 3-16,4 2-4 0,1 0 1 15,0 3 0-15,8-3 1 0,4 7-4 0,8 0 4 16,0-3-2-16,7 0 2 0,1-2-1 16,5 1-1-16,6 4 0 0,4-2 3 0,1-4-6 15,1 2-2-15,5-5 4 0,-13-4-2 16,3 1 2-16,12-1 0 0,-8-1-2 0,-3 0 0 16,2-3 3-16,1 1 2 0,9 1-7 15,-12-2 1-15,4-3 7 0,1 0 0 0,3-2 2 16,-3-3 3-16,0 0 1 15,3-5 0-15,-1 2 6 0,-1 0-5 0,13-6 2 16,-5-2-5-16,-13 2 3 0,0 1-9 16,-2-5 5-16,0 1 0 0,5-6-2 0,-10 5 3 15,-3-5 0-15,1 4-2 0,0-2-3 16,-5-2 0-16,2-1-3 0,-5-3 3 0,2 1-2 16,-1 1 0-16,-1-2-1 0,-1 0 2 15,-1-5-5-15,-1 0 3 0,0-1 3 0,1-1-6 16,5-5 5-16,-7 7-6 0,-6-1 3 15,1 1 0-15,-9 4-2 0,3 5-1 0,-3-2 3 16,-7 3 3-16,2 0-3 0,-4 0 4 16,2 0-3-16,-5 0-2 0,-2-2 2 0,-1-2-4 15,-2-1-3-15,-4-2-1 0,-4-6 8 16,-7 2-8-16,0 1 1 0,-2-1 5 16,-6 1-4-16,5 0-2 0,-8 2 2 0,-14-3 2 15,4 3 1-15,2 7-6 0,-6-7 0 16,-8 4-2-16,1-1 3 0,-5 6-8 0,0 2 6 15,0 1-7-15,-1 1 0 0,9 3-1 16,4 0 2-16,-3 4-7 0,1 1-2 0,3 2-6 16,6 2-16-16,8 2 0 0,-13 4-24 15,9-1-12-15,-1 5-18 0,7 0-25 0,7-2-32 16,3 1-272-16,3 2 62 16</inkml:trace>
  <inkml:trace contextRef="#ctx0" brushRef="#br0" timeOffset="41197.51">10589 12852 1069 0,'-7'-13'-76'16,"1"6"24"-16,-1 0 8 0,4 0 13 0,-4-2 15 16,2 4 6-16,-3-3 8 0,2 0 2 15,-2-1 6-15,2 0 17 0,-3 2-7 0,-1-2-13 16,-3 1 5-16,3-2-4 0,-3 1 3 0,-4-2 3 15,-2 2 5-15,-2-2-7 0,0 1 7 16,-4 3-4-16,-13-4 0 0,-2 2-13 0,-2 0 6 16,-1 2 5-16,-4 2 3 15,2 1 5-15,-7 0-5 0,4 6-6 0,2-2-3 16,-4 4 5-16,0-1-6 0,-12 8 16 16,-3 3 0-16,5 1 8 0,1 0-2 0,3 5-5 15,1 2 4-15,0-3-5 0,4 5 1 16,10 1-5-16,2-4 2 0,6 0-1 0,-1 2 1 15,6 1 3-15,-4-1 0 0,2 2 3 16,3 2 4-16,2-4-4 0,0-1 6 0,2 9-1 16,0-5 1-16,2 0-3 0,4 5 3 15,-4-3 3-15,6 4 1 0,1-3-5 16,-1 0-2-16,9-2 2 0,-5 6 4 0,5-7-4 16,1-2-1-16,5 3-8 0,0 0 5 15,5-2-1-15,3 13-2 0,4-2-2 0,3-3 5 16,2 3-6-16,11 7-1 0,4-4 0 15,5-1-2-15,-2-2 0 0,10-2 0 0,0-4-4 16,4-4 1-16,6-1-3 0,0-1 4 16,-2-6-2-16,2 0-1 0,0-4-3 0,-6-2 1 15,-4-3 0-15,5-2 2 0,-3-1-4 16,5 1-2-16,-4-1 5 0,6 0-5 0,-2-2-1 16,0 1 5-16,-2-1-6 0,3 0 2 15,4 0 1-15,12 0-6 0,-15-2 3 0,15-1 0 16,8 1 0-16,-9 0 2 15,4 0 1-15,-1-2 1 0,-13 0 2 0,14 0-3 0,0-2 2 16,-5 0-2-16,-11 0 1 16,11-1 0-16,0-3 4 0,-14 0-3 0,1 2 1 15,10-5-2-15,-16 2 7 0,2-1-4 16,7-5 2-16,-13 3 4 0,0-3-2 0,0 2 3 16,-2-4-1-16,6-6 2 0,-8 2-1 15,7-6 4-15,-2 1-4 0,0-1 1 0,-3-2-4 16,-10 3 2-16,-2 2 0 0,0-1-6 15,-3-2 4-15,1 3 1 0,-8-1-4 0,-5 3 0 16,0 4 2-16,-5 2-1 0,-1-4-7 16,-3 2-2-16,-4-2 4 0,-2-1-3 15,-2-1-1-15,-13-12-3 0,3-1 1 0,-17-6-4 16,-3 1-2-16,-5 0-2 0,-3-2 2 16,-9 4-3-16,-1 0 3 0,-5 0-1 0,0 1 0 15,-3-1-2-15,-7 0 2 0,-1-1 2 16,0 3 1-16,-20-7 1 0,6 0-2 0,17 9 3 15,0 0-15-15,-5-2-4 0,8 9-15 16,3-2-13-16,2 2-15 0,3-1-18 0,12 10-24 16,0 3-27-16,3-1-37 0,5 1-67 15,4 6-243-15,6 0 14 0</inkml:trace>
  <inkml:trace contextRef="#ctx0" brushRef="#br0" timeOffset="43728.84">11407 13204 1168 0,'0'0'-90'0,"-2"-6"17"15,2 6 19-15,-2-3 10 0,2 3 22 0,0 0 7 16,0 0 9-16,-2-2 9 0,2 2 4 16,0 0 5-16,0 0 14 0,0 0-8 0,0 0 14 15,0 0 15-15,0 0 4 0,0 0-3 16,0 0 2-16,0 0 4 0,-8 7 0 0,8-7-2 16,0 8 5-16,0-3-6 15,-3 3 2-15,1 2-1 0,4 1 3 0,-2 0-2 16,-2 2 2-16,2 5 3 0,0 0-5 15,0 3-2-15,2 5-1 0,1 1 0 0,-3 1-5 16,2 1-2-16,-1-1-2 0,4 11-4 0,-3-1 0 16,2-7-6-16,-2-3-1 0,2 0-4 15,1-1-4-15,-1-2-1 0,0-2 0 0,2 0-2 16,-2-1 0-16,0-6 8 0,1 0-5 16,1-2 0-16,-2-1 1 0,1-3 11 0,-2-1 3 15,2 0 8-15,-1-3 4 0,0-1 2 16,-2-2 3-16,3-1 0 0,-5-2-2 0,8 0-9 15,1-4 0-15,-4-2-4 16,4-2-6-16,-3 0-1 0,4-5-3 0,0-1-4 16,2-3-4-16,-2-2-2 0,11-6-2 15,-2 2-3-15,2-4 2 0,5 0-1 0,-6-1-4 16,5 1-3-16,11-9 2 0,0 4-5 16,2-9 1-16,2 4 4 0,-1-3-7 0,6 0 3 15,0-5 0-15,6 1-2 0,0 2-2 16,-1 1 1-16,2 1 1 0,5 3-5 0,-7-2-2 15,3 5 1-15,-5-2 5 0,-2 7-4 16,-1 0 4-16,-12 6 3 0,1 0-3 0,-6 5-3 16,0-3-2-16,-4 5 7 0,-9 2-7 15,5 1 1-15,-1 0-1 0,-5 3 0 16,0 1 2-16,-1-1 1 0,1 3 1 0,-4-1-3 16,-2 3-4-16,2-2-4 0,3-1-10 15,-2 3 2-15,0 1-7 0,1-3 7 0,-2 2-6 16,5-2 1-16,-5 0 0 0,3 1 0 15,-1-2-2-15,1 2-4 0,-4 0-3 0,-1 0-2 16,2 0-9-16,-1 1-7 0,-3 1-14 16,3 1-3-16,-5-3-9 0,2 2-5 0,0 3-13 15,1-4-11-15,-1 1-7 0,-2 2-22 16,3 1-21-16,-7 1-10 0,6-6-27 16,-4 4-363-16,-2 2-55 0</inkml:trace>
  <inkml:trace contextRef="#ctx0" brushRef="#br0" timeOffset="53745.16">19355 13049 1385 0,'0'0'-75'0,"0"0"22"0,0 0 14 0,0 0 25 16,0 0 3-16,0-5 10 0,0 5 8 15,0 0 2-15,0 0 3 0,0 0 9 0,0 0-5 16,0 0 2-16,0 0-2 0,0 0 6 0,0 0-5 15,0 0 2-15,0 0 4 16,0 0-7-16,0 0 1 0,0 0 3 0,0 0 0 16,0 0-4-16,0 0 7 0,0 0 2 15,0 0 0-15,-4 14 4 0,1-8 0 0,3 2 1 16,-2 0 0-16,2 0 3 0,-1 2 1 16,1 1-3-16,-2 1 3 0,-3 1-1 0,1 1-5 15,4-5-3-15,-3 2-1 0,3 3-2 16,0-5 0-16,0 0 3 0,0-1-3 0,0 1 1 15,0-1 1-15,3-2 4 0,-1 1-3 16,3-1 1-16,-1 0 1 0,2-1-4 0,1-1 1 16,-2-2 0-16,6 0-5 0,1-4 3 15,3-2-4-15,9-3-1 0,-1-1-1 16,10-7-3-16,4-4-2 0,5-9 0 0,5 1-2 16,-3 1 0-16,0-3 0 0,2-1-1 15,0-2-1-15,-4-2-2 0,5 3-2 0,-5 1 1 16,-7 0-1-16,-3 6 2 0,-3-2-3 15,-2 2-2-15,-2 5 0 0,-1 3 2 0,-6 2-2 16,1 1-3-16,-1 1 0 0,-6 1-3 16,3 2-5-16,-3-2-6 0,-1 6-6 0,-3-4-13 15,2 5-5-15,1-4-7 0,0 4-8 0,-6 0-12 16,7-1-2-16,-2 0-14 0,-4 1-23 16,3 1-9-16,-4 1-30 0,4-2-39 15,-3 2-285-15,1 2 22 0</inkml:trace>
</inkml:ink>
</file>

<file path=ppt/ink/ink1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0:52.376"/>
    </inkml:context>
    <inkml:brush xml:id="br0">
      <inkml:brushProperty name="width" value="0.05292" units="cm"/>
      <inkml:brushProperty name="height" value="0.05292" units="cm"/>
      <inkml:brushProperty name="color" value="#FF0000"/>
    </inkml:brush>
  </inkml:definitions>
  <inkml:trace contextRef="#ctx0" brushRef="#br0">9416 4657 184 0,'0'0'73'16,"0"0"-10"-16,0 0-9 0,0 0-18 0,0 0-14 15,0 0 8-15,0 0-13 0,0 0 1 16,0 0 10-16,0 0 7 0,3-2-13 0,-3 2 17 16,0 0 5-16,11 2-8 15,-11-2-6-15,6 0 6 0,-6 0 1 0,0 0-3 0,15-2-1 16,-7 2 2-16,-1-2 1 0,1 2-4 15,4 2-1-15,1-4 2 0,-1 2-9 16,3-2 4-16,4 1 4 0,2 1-4 16,5-3 1-16,0 1 6 0,4 2-14 0,4 0 4 15,-1 2-9-15,14-4 2 0,-2 2 3 16,4 2-5-16,-5 1 6 0,2-3-10 0,0-3-5 16,-2 3 5-16,-6 0-4 0,-6 0 0 15,14 0 3-15,-6 0-3 0,-11-2 2 0,17 2-7 16,-3-5-4-16,0 3 13 0,1-2-13 15,3 4 7-15,-1-5 13 0,4-1-5 0,-4 4 3 16,1-3-8-16,1 2-1 0,2 0 5 16,0-1 0-16,1 0-5 0,2 0-2 15,-1 6 6-15,3-6-2 0,-5 4-2 16,5 0 6-16,-3 0-3 0,0 2-4 0,1-2 3 16,-1-2-2-16,-2 2 8 0,1 0-7 15,-5 2 3-15,3 4-5 0,-4-6-1 0,3 4 2 16,-1-1 2-16,1-1-11 0,-4-2 12 15,6 3-2-15,-5-3-5 0,3-3 0 0,-4 3 3 16,5 0 1-16,-3-3-4 0,1 3 3 16,-2-2-5-16,5-2 5 0,1 4-3 0,-5 0-4 15,4 0 0-15,2 0 6 0,-1-2-5 16,0 4 0-16,-4 0 3 0,2-2 0 0,-1 0 1 16,-1 4-4-16,-6-1 1 15,6 0 2-15,-1-2 2 0,-2 3-4 0,0-4 10 16,0 3-3-16,0-1 4 0,2 1-5 15,-8-3 1-15,9 0 0 0,-4 2 2 0,4-2 2 16,-2 0-3-16,2 0 1 0,1 0-2 16,1 1-3-16,-2-1 6 0,4 2-3 0,-2-2-2 15,-2 2-4-15,3-2 0 0,-1 4 2 16,-3-2-4-16,3 1 5 0,-3 2-2 0,0-4 0 16,0 3 4-16,0-2-7 0,0 0-1 15,5 2 2-15,-3-2-6 0,0-1 7 0,1 3-1 16,-4 0-2-16,2-2 2 15,-1 1 1-15,-2-1 3 0,5 3-7 0,-6 0 5 16,6-3 0-16,-5 0-5 0,5-2 5 16,-6 2 3-16,6 3-8 0,-6-1 2 0,4 0 2 15,-3-1-6-15,-9-1 2 0,-3 3 0 16,11-2 2-16,-10 1-1 0,-2 0-4 0,7 1 3 16,-6-3 2-16,-6 2 0 0,1 0-1 15,-3-3-4-15,4 3 3 0,-10-1 10 0,6-2-9 16,-4 1 3-16,1 0-2 0,0 0-2 15,-3-2 4-15,-5 0-5 0,2 0 6 0,-2 0-4 16,-1 0-1-16,2-2 0 0,-2 2 0 16,-2 0 3-16,3 0 2 0,-5-2-4 15,2 2 1-15,2-2 1 0,-7 2-5 16,4-1 0-16,-3 1-1 0,1-3 5 0,-7 3-1 16,10-4 2-16,-5 4 2 0,-5 0-4 15,8-3 4-15,-8 3-2 0,5 0 0 0,-5 0-1 16,0 0 4-16,10-2-7 0,-10 2-1 15,0 0 3-15,5-2-1 0,-5 2 0 0,0 0-7 16,5-2 2-16,-5 2-3 0,0 0-3 16,0 0-3-16,0 0-1 0,0 0-2 0,0 0 0 15,0 0-13-15,8 0-5 0,-8 0-11 16,0 0-26-16,0 0-29 0,0-5-33 0,0 5-50 16,4-8-266-16,1 4 40 0</inkml:trace>
  <inkml:trace contextRef="#ctx0" brushRef="#br0" timeOffset="1123.08">18862 4668 1183 0,'0'0'-29'0,"-7"0"13"15,7 0 3-15,0 0 17 0,0 0 16 0,-4-3 10 16,4 3 2-16,0 0 8 0,0 0-1 16,12-6-3-16,-7 4-4 0,4 0-5 15,-1 2 2-15,2-2-4 0,5 0 1 0,2 2-8 16,1-1-5-16,7-2 6 0,3 1-2 15,14-3-1-15,2 3-5 0,1 2 1 0,0-2-1 16,5-2-3-16,4 3 0 0,-1-1-2 16,15-3 1-16,1 4 2 0,3-1 2 0,1-2 6 15,1-2-3-15,5 3 4 0,-1 1 1 16,12-2 0-16,-1-2 2 0,5 6-5 0,4 0-1 16,6-1-1-16,28 2-5 15,-5 3 2-15,3 4-2 0,-3 0 1 0,-1-1 1 16,-6 2-5-16,0 3 2 0,-21-6 2 15,16 3-3-15,-20 0-1 0,-3 1-1 0,-1-1-1 16,-8 1 2-16,6-5-8 0,-9 3-13 16,-5 2-6-16,-1-3-9 0,-9 0-9 0,-15-3-9 15,-2 0-8-15,-1 0-18 0,-12-1-8 16,-10-1-8-16,1 1-17 0,-7 0-2 0,-2-3-16 16,-3 0-245-16,-1 0 116 0</inkml:trace>
  <inkml:trace contextRef="#ctx0" brushRef="#br0" timeOffset="4971.45">11602 5358 938 0,'0'0'-51'0,"0"0"26"0,0 0 4 15,0 0 7-15,0 0 2 0,0 0 8 16,0 0 0-16,0 0 0 0,0 0 15 0,0 0 5 16,0 0-3-16,0 0 2 0,0 0-2 15,0 0-2-15,0 0 7 0,0 0-3 0,0 0 2 16,13-8 1-16,-6 6 1 16,-4 1 1-16,7 1-6 0,2-5 4 0,-2 4 0 15,2-1-3-15,5-2-1 0,-1 0-6 16,4 0 7-16,3 1-3 0,0-1-5 0,2 0 2 15,3-1-2-15,-1 0-2 0,2 4 0 16,0-3 3-16,11-2-7 0,0 1 6 0,0-3 0 16,0 3-2-16,0-1-4 0,-4 2 7 15,6 0-4-15,-2 0 1 0,1-3-4 0,1 1 7 16,-2 1-8-16,4-3 0 16,-4 4 2-16,2-2 1 0,-2 1 2 0,-7 1-7 0,7-1 6 15,-1 0-4-15,1 0 1 16,1 1-6-16,-9 0 8 0,12 1-5 0,-4-5-1 15,2 5 3-15,-4-6 0 0,4 6 0 16,-2-3-3-16,-1 1 12 0,1-1-9 0,-7 3 4 16,9-3 0-16,1 0-8 0,-1 0 8 15,0 2 1-15,-1-1-2 0,-1 0 1 0,4 0 2 16,-2 1-7-16,0-3 6 0,1 0 1 16,-4 1 1-16,-8 0-2 0,11 0 4 0,-8 4-4 15,-6-5 4-15,1 3 0 0,9-3-9 16,-7 4 11-16,-2-2-16 0,-1 3 2 0,-1-2 12 15,-2 0-5-15,0 1 1 16,0-1-8-16,-3 2 8 0,1 1-3 0,2-3 2 16,2 0 1-16,-4 3-2 0,-4-3-5 15,8 1-3-15,-4 1 3 0,1 0 2 0,-3-2 5 16,-1 4-8-16,4-1 2 0,1-3 4 16,-7 2 2-16,6 0 0 0,-6 1-4 0,2 1 1 15,-2-2 0-15,1 2 1 0,1-2 2 16,-2 0-2-16,-1 2 5 0,1 0-4 0,-1 0 0 15,0-1 0-15,1 1-4 0,-3 0 6 16,3 0-3-16,1 0 2 0,-4-2-3 0,0 2 2 16,-2 0-9-16,2 0 9 0,0 0-1 15,0-4 1-15,-1 4-2 0,1 4-1 16,-2-4-3-16,-3-4 4 0,3 8-1 0,1-8-3 16,-3 4 7-16,1-2-5 0,-1 4 0 15,-3-4 3-15,3 2-2 0,-2 0 1 0,-6 2-2 16,-3-2 12-16,13 0-13 0,-6 0 3 15,-7 0-2-15,8 0 1 0,-8 0 1 0,9 0-3 16,-9 0-1-16,0 0-13 0,8 0-15 16,-8 0-17-16,0 0-14 0,6 4-16 0,-6-4-26 15,0 0-39-15,0 5-177 0,0-5 164 16</inkml:trace>
  <inkml:trace contextRef="#ctx0" brushRef="#br0" timeOffset="7380.27">7855 4515 779 0,'-1'-4'-44'15,"1"4"10"-15,0 0 16 0,-7-2 1 16,7 2 9-16,-4-3 8 0,4 3-1 0,0 0 5 16,0 0 7-16,-4-2-3 0,4 2 2 15,0 0 8-15,0 0-9 0,-6-2 4 0,6 2 1 16,0 0 4-16,-6-2 1 0,6 2-4 15,0 0-4-15,-9 0 3 0,9 0 0 16,0 0-3-16,-13 2-1 0,13-2 0 16,-15 2-2-16,8 0 3 0,-1-2 8 0,-4 0-5 15,2 1-6-15,0 1 9 0,-1 0 1 16,-3 0-13-16,3 0 12 0,-3 0-4 0,1 0-8 16,0 0 7-16,0 2-1 0,-1-2-4 15,2-1-1-15,-3 1 5 0,2 2-10 0,-2 0 4 16,3-2 5-16,-5-1 3 0,0 6-10 15,0-4-3-15,-4 2-2 0,-2 0 2 0,0 2 2 16,-3 1 4-16,-7 3 7 0,4-3-16 16,2-1 8-16,1-1-2 0,-13 2-1 15,7-1-7-15,-4 4 1 0,2-1 14 16,-1 1 8-16,0-1-5 0,-2 1 1 0,4-1-2 16,6-1 3-16,6-4-3 0,-3 5 2 15,8-5 0-15,-3 3 0 0,2 0-10 0,-3-1 8 16,2 1-5-16,1 0-1 0,1 1 4 15,-3 2-13-15,4 3 2 0,-2-1-1 0,2 1 6 16,3 4-3-16,-9 7 6 0,4 2-3 16,5-4 12-16,1-2-17 0,-1 8-4 0,4-4 10 15,-1-4-9-15,4 0 1 0,0 4 4 16,2-5-3-16,1 5 6 0,0-5-4 16,4 1 1-16,0 4-1 0,3 0-8 15,1 0 8-15,0-3 7 0,5 8-6 0,3 0-2 16,6-3 2-16,-4-2 1 0,1-4 0 15,3 1-12-15,4-3 4 0,4-2 1 0,1 0-2 16,7-2 5-16,1-6 7 0,5 3-2 16,4-4-12-16,3-3 8 0,3-1 2 0,1-2-7 15,6-4 11-15,8 0 1 0,-14-2-8 16,15-1 1-16,-16 1 3 0,3 0 0 0,-4 0-4 16,-3 3 1-16,0-2-3 0,-10 6 16 15,-5-3-20-15,3-3-4 0,-4 6 1 0,3-3 7 16,7-3 4-16,-2 6-10 0,4-2 4 15,-6-2-5-15,6-2-2 0,2 1 6 16,5 1 2-16,-3-3-6 0,4 2 10 16,1-2-10-16,-1 1 6 0,0 1 4 0,3-4-4 15,0 4-5-15,14-2 6 0,-2-2 4 16,-2 3 5-16,0-3-18 0,-10 4 10 0,12-2-4 16,-12 3-7-16,2-2 7 0,-1 1-10 15,11-1-2-15,0 1 0 0,5-1 1 0,-5-2 0 16,-8 4 2-16,9-5 6 0,0 2-4 15,3-4 4-15,-1 5 7 0,-1-3-1 0,1 3-5 16,-3-5-4-16,-2 2 10 0,2-1 4 16,-7-3-8-16,-9 4 8 0,12-3 12 15,-5 0-12-15,-8 3-10 0,-3-2 0 16,3 3 5-16,0-5-3 0,-1 2 2 0,-3 1-2 16,3 1 8-16,-6-1-1 0,-3 1 2 15,2 3 0-15,-2-4-4 0,-4 4-2 0,-7-1 4 16,-2 0-5-16,3 0-3 0,-3 3 13 15,-4-3-5-15,1 0-3 0,-6 1-2 0,4-1 4 16,-4 0-3-16,-1 0 6 0,0-2-3 16,-2 2 1-16,0 1 2 0,-3-4 0 0,1 3-3 15,-3-1-1-15,0 0-1 0,1 1 1 16,0-2 3-16,-1 0 9 0,-2 0-5 0,2-1-9 16,0 0 8-16,-3 0 4 15,0 0-8-15,-1 0-5 0,3 3 2 0,-3-5 4 16,1 4-2-16,-4-1 10 0,4 0-12 15,-3 0 3-15,0-1 2 0,3 1-7 0,-5 1 13 16,-1 0-8-16,4-2 6 0,-3-1 3 16,3 3 2-16,-5 0-1 0,0-3 3 0,1 0-4 15,-2 0 1-15,-4 1 2 0,3-2-6 16,-1-3-2-16,1 3 8 0,-4-2 1 0,2-1-1 16,-2-1 6-16,-1 2-11 0,2-3 6 15,-4 0-1-15,3 3 9 0,-6-3-2 0,2 0-9 16,0 3 9-16,-3-2-7 15,3 3-4-15,0-1-4 0,-3 2 6 0,-1-1-10 16,-1 4 2-16,-2-1 6 0,0 0-4 16,0 1 3-16,-4-4-9 0,2 5 6 0,-6-1-7 15,4 1 10-15,-4 1-2 0,0-4-5 16,-2 2 7-16,-10-1-7 0,4 1-3 0,6 1 9 16,-3 3-3-16,3-2 2 0,-4 0-6 15,2 1 0-15,-6 3-2 0,6 0 3 0,-4-3-9 16,1 1-1-16,-1 2 11 15,-1 0-2-15,-10 2 4 0,8-2-2 0,5-2-6 0,-5 2 0 16,5-1-2-16,-3 1 4 0,3 0-9 16,-3-2 6-16,2 2-5 0,1-2-9 15,-1 2 2-15,7 0-6 0,0 0-8 16,3 0-11-16,-2 0-3 0,1 0-9 0,2 2-8 16,0-2-7-16,3 0-12 0,-2 3-160 15,5-1 239-15</inkml:trace>
  <inkml:trace contextRef="#ctx0" brushRef="#br0" timeOffset="19214.84">9503 1638 617 0,'3'-2'-24'16,"-3"-1"12"-16,0 3 18 0,4-7 10 0,-4 2 16 16,0 1 13-16,0 4-5 0,0-10 10 15,-2 3 0-15,0 4-3 0,-1-5 4 16,1 0-14-16,-1-2 1 0,-4 2 0 0,-1-2-5 15,-7-6-11-15,-2 0 0 0,-10-3-2 16,-5-2-11-16,-9-6 11 0,-6 1-10 16,0-1 0-16,-6-2-3 0,-2 0-5 0,-6 1-1 15,3-3 0-15,-6 1-1 0,-1 2-2 16,0-1 4-16,0 1-7 0,-2 1 7 16,2-2-4-16,-7 4-6 0,5 0 11 0,-2 2-6 15,4-2 8-15,-5 5-2 0,3 3 1 16,0-3-9-16,-2 2 5 0,-5 0-4 0,5 4 3 15,-2 2 0-15,2 0 4 0,-1 2-3 16,3-1-7-16,5 4 5 0,-3 1-9 16,1 1-2-16,9 2-1 0,2-2 6 0,-4 3-4 15,0 0 3-15,-10-2-10 0,12 4 0 16,-2 0 2-16,1 0 6 0,-16 2-6 0,1 0-4 16,15-2 9-16,-18 2-6 15,2-2 13-15,-1 0 2 0,14 0-12 0,-12 2 11 16,2-4-7-16,10 2-1 0,2-2 3 15,-10 0 2-15,11 2 8 0,-1-2-7 0,0 0-1 16,2 2 8-16,1-1 1 0,-1 1-12 16,1 1 10-16,-5-2-6 0,5 1 1 0,-1 0 5 15,-4 1 0-15,1-1 0 0,-12 4-2 16,11-4 6-16,-9 2-7 0,-4 2 4 16,2-2-6-16,16 1 16 0,-4-3-8 0,-12 5 3 15,13-5 4-15,0 1 7 0,-1-1-6 16,1 2 1-16,0 0-7 0,3-2 4 15,1 2 0-15,1 0-9 0,-1-2 7 0,1 4-2 16,2-1 3-16,0-1-2 0,-5 5 0 0,3-3 2 16,-12 4-2-16,16-2 6 15,-13 3-12-15,3 2 7 0,9-1-1 0,-9 3-6 16,11-6-10-16,-1 5 6 0,6-1 1 16,-4 0 13-16,2 1-2 0,4-1-12 0,-2 0-2 15,2 3 17-15,0-1-2 0,5-1-13 16,-2 2 8-16,2 2-5 0,3 0 8 15,-1 2-6-15,1 0-1 0,2 4 6 0,-2-2-5 16,2 2-7-16,-2 5 0 16,5-2 5-16,-2 1 4 0,0 0 6 0,-1 1-5 0,5 1 0 15,-2 0 1-15,2 3-7 16,0-2 3-16,-5 6-1 0,10-1 1 0,-8 4 2 16,7-2 1-16,-2 7-8 0,3-4 8 15,0 6 2-15,-2 0 4 0,4-1-2 0,-1 4-11 16,6-8 14-16,-2 1-15 0,1-4 12 15,3 2-6-15,-3 1 2 0,3-1 1 16,3 2-4-16,2 1 5 0,-2 4 0 0,5-4-3 16,1-1-6-16,2 1 5 0,2-1 2 15,4 0 6-15,1-2-4 0,5-3 4 0,1 2-8 16,2-3 3-16,2-1-5 16,3-3 0-16,10 6-2 0,-3-7 3 0,6 4 2 0,-5-5 11 15,10 3-13-15,2-2 6 16,1 0 1-16,1 1-4 0,3-3-4 0,2-1 3 15,5-1 0-15,-2-1 0 0,2 1 4 16,7-2 4-16,2 1-2 0,1-6 2 0,8-2-5 16,5 0 3-16,5-2 4 0,2-6-3 15,4 3 4-15,0-1-6 0,7-4 10 0,20 5-7 16,1 0-5-16,-24-5 8 0,7 0-6 16,-5 1 4-16,3-2-8 0,25 1 4 15,-6 3 0-15,-20 0-5 0,6-5 4 0,-5 1 4 16,27-1-4-16,0 5 3 15,-23-6-10-15,23 5-2 0,-3-4 13 0,1 7-5 0,0-2-9 16,1-3 3-16,-6 4 6 16,-18-5-1-16,21 2 0 0,-3 3-2 0,-19-4 0 15,1 0 10-15,2-4-6 0,-1 1-5 16,4-2 12-16,21 1-4 0,-24-1 1 0,1 0 1 16,-1-4-2-16,1 0-4 0,-1 2 7 15,3 0 0-15,-5-1-7 0,5-1 1 0,-4-2 3 16,-1 1-8-16,-3-3 4 0,1 5-3 15,-3-5 2-15,0 1 5 0,-2-1 1 0,-3 1-6 16,-3-2-2-16,-3-4-7 0,-5 2 10 16,-3-4-2-16,-4 1 6 0,1-2-2 15,-5 0-3-15,-3-2 3 0,2 1 3 16,-9-3-6-16,-14 6 2 0,1-2-2 0,-2 0-10 16,-3 1 12-16,-2-2-2 0,-2 0 1 15,-7 2 7-15,-10 2 7 0,5-1 0 16,-6-1 2-16,0-2-1 0,-1-2-3 0,-3 0 5 15,-3-4-2-15,0 2 1 0,3-3-1 16,-5-2-2-16,1-2 1 0,-6 0-5 0,6-12 0 16,0 2-2-16,-6-7 3 0,3 1-5 15,-1-3 1-15,1 1-4 0,-4-5 2 0,1 1-4 16,-2-4-2-16,1 3-7 0,-2-2 6 16,0 2 1-16,-1 0-2 0,-1-1 2 0,0 1 2 15,-2 1-3-15,0-9 0 16,-3 9-3-16,-1-8 2 0,4 12 4 0,-3 1-7 15,-1-3 0-15,2 6-1 0,-5-3-1 16,-1 4 0-16,2-2-1 0,-3 5 1 0,-1-4-2 16,-3 4 0-16,1 0 0 0,-9-4-5 15,1 1 2-15,-8 5 4 0,2-2 3 0,-1 4-8 16,3 4 2-16,1 4 0 0,-1 1-1 16,2-1-3-16,-4 3 1 0,0 2-1 15,1 1-4-15,-3 2 2 0,4 0 6 16,-3 2-5-16,2-1-6 0,3 6 0 0,-5-3-1 15,-1 1 2-15,1 2-17 0,3 0 2 0,3 6-13 16,0-1-5-16,-3 0-18 16,3-1-3-16,-1 3-21 0,0-2-34 0,-2 3-27 15,5-5-258-15,1 0 78 0</inkml:trace>
  <inkml:trace contextRef="#ctx0" brushRef="#br0" timeOffset="42129.16">3528 9626 1101 0,'0'0'12'16,"0"0"18"-16,-6 1 6 0,6-1-4 0,0 0 15 15,0 0-3-15,0 0 3 0,0 0-2 16,0 0 1-16,0 0 2 0,0 0-4 0,0 0 1 16,0 0-7-16,0 0 3 15,13-9-15-15,-5 9 1 0,2 0-4 0,2-1 2 16,3 1-1-16,5 0-2 0,2 0 1 16,8 0-1-16,18 1 2 0,1-1 3 0,3 2-8 15,7-2 4-15,-3 2-4 0,14-2-1 16,4 0 1-16,-6 0-2 0,1 2-1 0,-12-2 1 15,16 2-8-15,-3-4 4 0,-1 2-6 16,5-4 3-16,-5 2 0 0,5-1 2 0,-2 3-1 16,5-2-1-16,0-2 6 0,1 4-7 15,-1-2 1-15,3 2 3 0,-4 2-1 0,2 0-2 16,-7 0-1-16,0 0-1 0,1 1-4 16,-3-1 7-16,-4 2-1 0,-10-1-2 15,-3-3-1-15,-2 4 1 0,0-2-2 0,-1-2-1 16,-5 2 0-16,2-2-2 0,-10 1 1 15,-5 3-1-15,1-3 0 0,-5 1 0 0,0 0-3 16,-5-2 0-16,-2 2 0 0,-1-2 0 16,-2 0-4-16,-4 0-5 0,-3 2-2 0,0-2-5 15,1 0-4-15,0 0-18 0,-5 0-13 16,1 0-11-16,-7 0-43 0,10 0-32 0,-4-2-45 16,0-2-94-16,0 2-195 0,1 1 21 15</inkml:trace>
  <inkml:trace contextRef="#ctx0" brushRef="#br0" timeOffset="43731.86">3849 10551 1199 0,'-2'2'-37'16,"2"-2"11"-16,0 0 14 0,0 5 8 0,0-5-5 15,0 0 7-15,9 5 5 0,-1-3 14 16,2 0 17-16,1 1 2 0,5-1-1 0,4 0 7 16,3 0-3-16,6 1 7 0,1-3 1 15,20 6-6-15,-2-6 3 0,5 1 0 16,1-1-3-16,5 2 0 0,13-1-3 0,1-2-4 15,4 1-4-15,-1 0-2 0,4-2-1 16,2 2-4-16,1 2-1 0,8-1-9 0,-1-1 2 16,2 3 4-16,5-1-8 0,-1 1 6 15,5-3-3-15,26 4 0 0,-32-4 3 0,4 0-3 16,1 0 2-16,-3-2 0 0,0 0-2 16,-2-1 0-16,-3 3-1 0,-7-3 0 0,-4 1 0 15,-8 2 0-15,-3 0-4 0,-20-3-3 16,0 3 3-16,-3-1 1 0,-5-5-3 0,-7 5-1 15,-8-1-1-15,1 2-1 0,-6-2 4 16,0 0-3-16,-4 0-2 0,-1 2-10 16,-4-3-7-16,2 3-18 0,-5-2-17 15,0 2-20-15,-1 0-36 0,-3-2-31 0,3 0-42 16,-5 2-349-16,2-3-31 0</inkml:trace>
  <inkml:trace contextRef="#ctx0" brushRef="#br0" timeOffset="45634.81">2924 13714 1298 0,'-2'6'-93'15,"2"-6"14"-15,0 0 24 0,0 0 18 16,0 0 19-16,-5 3 20 0,5-3 17 0,0 0 8 16,0 0 16-16,0 0 9 0,0 0 12 15,0 0-3-15,0 0 0 0,0 0-5 16,0 0 1-16,0 0-4 0,0 0-3 15,30-7 0-15,-12 2-3 0,16-9-3 0,19-4-1 16,6-6-6-16,12 0-2 0,25-10-4 16,11-2-4-16,11-1-6 0,6-8 3 0,15 0-4 15,3 1 1-15,5-4-3 0,6-1 0 16,-4 6-5-16,0-1-16 0,-4 6-21 0,-13 2-32 16,-13 0-47-16,-13 6-45 0,-37 8-57 15,-8 1-296-15,-21 7-5 0</inkml:trace>
  <inkml:trace contextRef="#ctx0" brushRef="#br0" timeOffset="46397.49">2823 14808 1264 0,'-5'2'-49'0,"5"2"16"0,0-4 14 15,0 0 27-15,-3 3 19 0,3-3 8 0,0 0 11 16,0 0 6-16,0 0 12 0,0 0-1 15,23-13 4-15,-6 0-4 0,14-8-1 0,11-7-6 16,8-6-5-16,11-2 0 0,21-19-11 16,16-3-4-16,12-6 0 0,9-4-2 15,13 1-5-15,42-17-3 0,-41 23-1 16,1 2-8-16,-8 2-3 0,-4 7-15 0,-17 1-24 16,-13-1-25-16,-29 14-57 0,-11 0-23 15,-7 2-40-15,-8 4-65 0,-12 7-223 0,-3 0 33 16</inkml:trace>
  <inkml:trace contextRef="#ctx0" brushRef="#br0" timeOffset="46919.04">2158 16575 1212 0,'4'4'-24'0,"-4"-4"15"0,0 0 19 0,14-10 11 0,1 0 27 16,-3-4 12-16,15-8 6 0,1-4 7 15,11-8-1-15,1-1 0 0,5-6-15 0,8-2-1 16,21-13-5-16,8-3-6 16,3-5-2-16,7-4-5 0,7-7-5 0,6 4-10 15,8 0-8-15,1-3-23 0,5 2-18 16,-1 4-30-16,1 4-36 0,-7 7-51 0,-7 2-89 15,-13 4-246-15,-30 15 15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803"/>
    </inkml:context>
    <inkml:brush xml:id="br0">
      <inkml:brushProperty name="width" value="0.05" units="cm"/>
      <inkml:brushProperty name="height" value="0.05" units="cm"/>
      <inkml:brushProperty name="color" value="#E71224"/>
    </inkml:brush>
  </inkml:definitions>
  <inkml:trace contextRef="#ctx0" brushRef="#br0">53 208 7181 0 0,'-5'-7'-53'0'0,"-2"-3"351"0"0,0 0 0 0 0,1-1 0 0 0,0 0 0 0 0,1 0 0 0 0,0-1 0 0 0,-5-19 0 0 0,9 27-187 0 0,1 1-1 0 0,0 0 1 0 0,-1 0-1 0 0,1-1 1 0 0,0 1 0 0 0,1 0-1 0 0,-1 0 1 0 0,0-1-1 0 0,1 1 1 0 0,0 0-1 0 0,0 0 1 0 0,0 0 0 0 0,0 0-1 0 0,0 0 1 0 0,1 0-1 0 0,-1 0 1 0 0,1 0-1 0 0,0 0 1 0 0,0 1 0 0 0,0-1-1 0 0,0 1 1 0 0,0-1-1 0 0,0 1 1 0 0,1 0-1 0 0,2-2 1 0 0,1 0-63 0 0,0 1 1 0 0,-1 0-1 0 0,1 0 1 0 0,1 0-1 0 0,-1 1 1 0 0,0 0-1 0 0,0 0 0 0 0,1 1 1 0 0,-1 0-1 0 0,1 0 1 0 0,-1 0-1 0 0,9 1 0 0 0,-11 0-41 0 0,0 0-1 0 0,-1 0 1 0 0,1 0-1 0 0,0 0 1 0 0,0 1-1 0 0,0 0 0 0 0,0 0 1 0 0,0 0-1 0 0,0 0 1 0 0,-1 1-1 0 0,1-1 1 0 0,-1 1-1 0 0,1 0 0 0 0,-1 0 1 0 0,1 0-1 0 0,-1 1 1 0 0,0-1-1 0 0,0 1 1 0 0,0 0-1 0 0,-1 0 0 0 0,1 0 1 0 0,-1 0-1 0 0,1 0 1 0 0,1 4-1 0 0,-1-1-9 0 0,-1 0-1 0 0,0 0 1 0 0,0 0-1 0 0,-1 0 1 0 0,0 0 0 0 0,0 1-1 0 0,0-1 1 0 0,-1 0-1 0 0,1 1 1 0 0,-2-1 0 0 0,1 0-1 0 0,-1 1 1 0 0,0-1-1 0 0,-2 9 1 0 0,1-7-36 0 0,0-1 0 0 0,1 1 1 0 0,0 0-1 0 0,0 0 0 0 0,1 0 1 0 0,0 0-1 0 0,2 14 0 0 0,-1-17 21 0 0,0-1-1 0 0,0 1 0 0 0,1 0 1 0 0,0-1-1 0 0,0 1 0 0 0,0-1 1 0 0,0 0-1 0 0,1 0 0 0 0,0 0 1 0 0,0 0-1 0 0,0 0 0 0 0,0 0 1 0 0,6 4-1 0 0,43 37-57 0 0,44 43 21 0 0,-82-74 78 0 0,-2 0-1 0 0,0 1 1 0 0,-1 1-1 0 0,18 31 0 0 0,-27-42 4 0 0,1-1-1 0 0,-1 1 1 0 0,0 0-1 0 0,-1 0 1 0 0,1 1-1 0 0,-1-1 1 0 0,0 0-1 0 0,0 0 1 0 0,-1 1-1 0 0,0-1 1 0 0,0 1-1 0 0,0-1 1 0 0,0 0-1 0 0,-1 1 1 0 0,0-1-1 0 0,0 0 1 0 0,0 0-1 0 0,-1 0 0 0 0,0 1 1 0 0,0-1-1 0 0,0-1 1 0 0,0 1-1 0 0,-1 0 1 0 0,0-1-1 0 0,0 1 1 0 0,-5 5-1 0 0,1-2-114 0 0,-1-1-1 0 0,1 0 1 0 0,-1-1 0 0 0,0 0-1 0 0,-1 0 1 0 0,0-1-1 0 0,1 0 1 0 0,-2 0-1 0 0,1-1 1 0 0,0 0 0 0 0,-1-1-1 0 0,0 0 1 0 0,-13 2-1 0 0,-31 7-2077 0 0,16-2-2184 0 0,16-5 1051 0 0</inkml:trace>
</inkml:ink>
</file>

<file path=ppt/ink/ink1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5:08.936"/>
    </inkml:context>
    <inkml:brush xml:id="br0">
      <inkml:brushProperty name="width" value="0.05292" units="cm"/>
      <inkml:brushProperty name="height" value="0.05292" units="cm"/>
      <inkml:brushProperty name="color" value="#FF0000"/>
    </inkml:brush>
  </inkml:definitions>
  <inkml:trace contextRef="#ctx0" brushRef="#br0">10471 12424 1595 0,'-7'-2'11'0,"7"2"5"15,-5-2-14-15,5 2-3 0,-9 0 0 0,9 0 3 16,0 0-3-16,-6 4 1 0,6-4 2 15,-5 3 5-15,3 3 3 0,2 0 1 0,0 0 2 16,0 1 0-16,0 5 3 0,2 1 11 16,5 3 2-16,-6 2 13 0,8 6 5 0,-1 9 2 15,5 3 5-15,2 3-2 0,12 11 7 16,-2-5-7-16,5 4-2 0,7-2-3 16,3 6 2-16,22 10-1 0,-6 5-4 15,11-1 4-15,9 1-2 0,1 0 2 0,9-2-1 16,3 4-3-16,3-2-2 0,7 6-5 0,1 1-1 15,3-2-7-15,4 5 5 0,0-6-3 16,0 5-3-16,2-1-4 0,5 2-4 0,-1-2 2 16,1 3-3-16,-2 1 0 0,-4-7 0 15,3 2-4-15,-6-3-3 0,-5 1-2 0,-3 1 3 16,-3-4-7-16,-1-2 1 0,-7-1-3 16,-1-7-4-16,-6-2 1 0,-8-4 6 0,-12-15-14 15,-4-2-16-15,-3-1-10 0,-4-6-15 16,-1-1-17-16,-12-8-20 0,-1-5-21 15,-5 0-30-15,-4-9-34 0,-8 0-36 16,2-5-48-16,-4-4-385 0,-3-5-137 0</inkml:trace>
  <inkml:trace contextRef="#ctx0" brushRef="#br0" timeOffset="412.77">14201 12550 1605 0,'-7'-19'-86'15,"0"7"2"-15,-3-2 14 0,0 4 10 0,-3 1 3 16,-6 0 15-16,-6 3 3 0,-2 1 16 15,-2 3 13-15,-18 2 12 0,1 3 7 0,-15 7 8 16,1 3 12-16,-6 8 4 16,-1 5 3-16,-19 16 1 0,-3 4 7 0,-3 2 4 0,0 7 8 15,-4 0-3-15,-10 7-2 16,2 4-2-16,-14 0-1 0,-1 8-4 0,-9-2-4 0,-46 24-3 16,8-3-4-16,-2-3 3 15,-3 0-4-15,2-5-5 0,-8 3-1 0,1-5-3 16,6 1-3-16,33-18-6 0,5-1 4 15,-2 2 0-15,2-1-11 0,4-1 1 0,2 0 0 16,6-3-17-16,10-1-13 0,11-2-11 0,9-6-28 16,11-3-19-16,21-12-31 0,9-4-37 15,6-2-67-15,13-13-247 0,10-3 30 0</inkml:trace>
  <inkml:trace contextRef="#ctx0" brushRef="#br0" timeOffset="2511.3">16993 12983 1274 0,'12'1'43'0,"-7"2"16"0,2-1-4 0,-3-2-5 15,-4 0 0-15,4 3-6 16,-4-3-4-16,7 2-9 0,-7-2-1 0,4 2-4 15,-4 4 2-15,2 1 15 0,0 1 6 16,0 7 12-16,4 10 5 0,3 9 3 0,6 3 7 16,1 17 3-16,11 2 0 0,7 1 0 15,12 17-3-15,6 3-3 0,3 2-4 0,7 3-6 16,7-3-11-16,2-2-4 0,8 6-2 16,8-2-5-16,3 1-2 0,2-5 0 0,7 3-9 15,-4-4-2-15,5-3-5 0,-1-4-8 0,-1-6-6 16,-5-4-13-16,-5-4-7 0,-11-8-28 15,-14-12-24-15,-4-4-38 0,-9-3-55 16,-10-10-67-16,-2-5-120 0,-4-2-80 16,-11-6-128-16,-2 0-53 0</inkml:trace>
  <inkml:trace contextRef="#ctx0" brushRef="#br0" timeOffset="2864.68">18091 12798 1795 0,'-3'-11'75'15,"-4"1"-15"-15,2 4-18 0,5 1-13 16,0 5-4-16,0 0-3 0,0 0-1 0,0 0-4 15,22 16 2-15,-9-7-1 0,-3 11 3 16,13 10-3-16,2 13 9 0,2 3-1 0,0 11-2 16,5 4 2-16,13 16-3 0,-2 0 1 15,6-1-2-15,-1 1-3 0,2-1-5 0,3 1 1 16,1 1-1-16,1-3-1 16,8-2-2-16,-7-4-3 0,11 0-2 0,-1-4-6 15,-3 0-10-15,6-5-15 0,-1-2-19 16,-1-3-25-16,-11-13-30 0,3-6-42 0,0-1-49 15,-3-8-101-15,-1-4-242 0,-5-5-35 0</inkml:trace>
  <inkml:trace contextRef="#ctx0" brushRef="#br0" timeOffset="3163.43">19313 13208 1496 0,'-7'-10'-7'0,"2"5"0"0,0 1 1 16,-1 2-5-16,-5 6 5 0,-2 1-1 0,-2 7 4 16,-15 9 14-16,-17 7 9 0,-1 6 7 15,-13 8 9-15,-19 13 8 0,-7 3 7 0,-13 14-3 16,-7 3-2-16,-1 4-2 0,-3-5-3 15,-9 5-2-15,-2-1-1 0,-2 0-5 0,0-3-2 16,-1-1-2-16,0-4-10 16,6-2-20-16,7-3-20 0,4-6-28 0,9-2-26 15,9-7-41-15,26-13-74 0,11-5-339 16,6-2-32-16</inkml:trace>
  <inkml:trace contextRef="#ctx0" brushRef="#br0" timeOffset="4323.88">17531 11763 1372 0,'0'-6'-19'0,"0"0"13"0,0 3 21 15,0-3 12-15,0 6 6 0,-2-7 13 16,1 2 3-16,-4 4 1 0,-2-5 2 0,-1 2 9 16,-2 2 1-16,-3 2 3 0,-1-2-3 15,-6 1 4-15,5 1-4 0,-1 1-1 0,-5-1-8 16,3 2-4-16,-4 2-5 0,5 2-1 0,-1-3-10 15,-2 5 1-15,3-2-4 0,5 1-6 16,-1 5 0-16,-2-3-3 0,5 3-2 0,2-1-5 16,-1 0 2-16,3 2-4 15,2 0 3-15,4 1-7 0,2 1 3 0,3 0 2 16,0 5-3-16,7 3-2 0,1 6 2 16,4 0-4-16,3-1 2 0,-2 0-3 0,6 3 1 15,-8-4-1-15,1 1-1 0,2-1 2 16,-6-4-4-16,-5-3 3 0,2-3-2 0,-3-1-1 15,-3-1 4-15,-2-2-3 0,0 0 2 16,-4 0 3-16,0 0 5 0,-7-1 6 0,-3 1-3 16,-5-1 1-16,-14 1-2 0,4-4-1 15,-11-1 4-15,-2-1-10 0,4-3-17 0,6-2-22 16,-1-4-36-16,4-2-54 0,4-3-80 16,2-3-129-16,6-5-345 0,7 0-170 15</inkml:trace>
  <inkml:trace contextRef="#ctx0" brushRef="#br0" timeOffset="4555.26">17543 11970 1935 0,'0'-5'36'16,"3"-1"14"-16,-3 0 14 0,4 1 16 15,-4 0 3-15,3-2 0 0,0 0-1 0,2 1-2 16,1 1-11-16,-2-3 2 15,6 1-11-15,4 0-8 0,-1 3 6 0,2-4-17 16,9 0-6-16,-1 3-1 0,0-2-2 16,4 0-9-16,17 3-9 0,-1-1-23 0,-1-1-26 15,-7 1-29-15,3 0-44 0,-4 2-38 0,-8-1-46 16,1-2-59-16,1 1-113 0,-5 1-253 16,-4 0-115-16</inkml:trace>
  <inkml:trace contextRef="#ctx0" brushRef="#br0" timeOffset="4809.84">18008 11803 1612 0,'-4'1'-47'0,"-3"1"10"16,6 0 21-16,-9 2 32 0,6 2 19 0,-4 1 17 15,2 2 11-15,-3 3 13 0,1 1 16 16,-2 4-2-16,-3 2 5 0,0 2 1 0,-1 7-1 15,-3 3-2-15,0-1-14 0,0 4-3 16,1 0-7-16,1-2-6 0,-2 0-8 0,2-2-7 16,3 0-5-16,1-5-11 0,2-7-17 15,4 4-33-15,-2-8-35 0,6-1-44 0,-2-1-56 16,3-3-53-16,3-1-110 0,-2-3-348 16,8-2-160-16</inkml:trace>
  <inkml:trace contextRef="#ctx0" brushRef="#br0" timeOffset="5921.76">18465 11850 1784 0,'2'-4'-22'0,"-2"4"9"16,0-6 12-16,0 6 11 0,2-3 16 16,-2 3 6-16,0-5 0 0,0 5 7 0,0 0-3 15,0 0-8-15,0 0 6 0,0 0 1 16,0 0 12-16,0 0 7 0,0 0-3 0,-4 16 1 15,1-7 2-15,2 2 3 0,-5 1-5 16,1 3 0-16,2 0-1 0,-7 3-1 0,5 2-1 16,-4 2 2-16,-2 1-4 0,3 0-3 15,-4 9-4-15,-1-2 0 0,3-3-8 16,1-5 1-16,1 0 2 0,-1 0-5 16,3-2-9-16,2-3-1 0,0 1-1 0,0-2 1 15,4-3 3-15,-5-2-3 0,5 1-1 0,2-3-3 16,3 1-1-16,1 0 4 0,3-3-3 15,3 0 5-15,4 0-8 0,4-2-4 0,5 1-7 16,4-3-10-16,3-3-16 0,-1 2-19 16,5-4-21-16,-5 2-22 0,14 0-38 0,-10-1-43 15,2-7-56-15,-2 3-90 0,-10-2-119 16,0 0-150-16,-3 1-82 0</inkml:trace>
  <inkml:trace contextRef="#ctx0" brushRef="#br0" timeOffset="6145.69">18985 12050 1649 0,'-1'-6'7'0,"1"6"11"15,-2-5 13-15,2 1 6 0,0 4 4 16,-2-5 1-16,2 5-8 0,0 0 7 0,0 0 2 16,0 0 9-16,0 0 8 0,-11 9-5 15,7 0 1-15,-1 2-8 0,2 5-2 0,-2 0-1 16,-2 7-5-16,2-2-4 0,-4 1-4 0,5-1-8 15,-3-2-15-15,4 0-21 0,-4-4-27 16,2 2-29-16,4-3-50 0,-1-2-58 0,0-2-104 16,0 0-317-16,4-3-95 15</inkml:trace>
  <inkml:trace contextRef="#ctx0" brushRef="#br0" timeOffset="6673.2">19174 11882 1520 0,'0'5'-65'0,"3"0"19"0,-3-2 24 16,0 4 31-16,0-1 19 0,0 2 17 0,-3 2 13 15,3-2 10-15,0 6 3 0,0 0 4 16,-2 4 0-16,1 1 1 0,-6 5-2 0,1 3-3 16,2-2-1-16,-3 0-7 15,4-2-1-15,-7 0-7 0,8 2-3 0,-1-5 0 0,0-1-4 16,-3-3-1-16,3 0-8 15,2-5 0-15,-1-1-2 0,2 0 0 0,-2-3 1 16,-1-1-2-16,6-3-5 0,-3-3-3 16,0 0-2-16,0 0-10 0,22-13-8 0,-7-1-3 15,7-9 10-15,-4-4-7 0,5-2-3 16,3 5-1-16,-3-2-3 0,-5 9 2 0,-3 1 0 16,-3 3-2-16,1 4-1 0,-4-2-6 15,-1 4 2-15,1 4-2 0,-6 1 2 0,4 2 0 16,-7 0 9-16,4 11 1 0,-4-2 1 0,0 1 3 15,0 6 0-15,-1 4 6 0,-4 5-10 16,0 0 3-16,3-1-3 0,-1 3-9 0,1-7-21 16,-3 1-26-16,3 2-27 15,-1-4-35-15,2-3-46 0,-3-2-46 0,4-1-118 16,-3-1-347-16,3-7-165 0</inkml:trace>
  <inkml:trace contextRef="#ctx0" brushRef="#br0" timeOffset="6916.87">19634 11884 1789 0,'0'-6'-18'15,"3"1"30"-15,-3 0 13 0,0 1 14 0,0 4 12 16,0-5 6-16,0 5 3 0,0 0-4 16,0 0 2-16,0 0 3 0,0 0 1 0,0 0 4 15,-3 17-1-15,1-4-6 0,-2 6 1 16,0 3-9-16,-5 1 0 0,-1 11-6 15,-1 2-2-15,-1-2-8 0,-1 0 3 0,2 0-12 16,-1-2-12-16,-1 0-19 0,5-7-25 16,1-2-26-16,1-7-30 0,0 4-44 0,2-6-53 15,-3 4-70-15,5-9-173 0,2 0-131 16,0-1-58-16</inkml:trace>
  <inkml:trace contextRef="#ctx0" brushRef="#br0" timeOffset="7113.27">19607 12159 1543 0,'0'-8'35'0,"5"-1"14"15,-4 2 0-15,6-3 2 0,-2-1 9 0,7 0-3 16,0-3-5-16,3 5-6 0,1-4 1 16,6 1-10-16,-2 1-2 0,4 0-6 0,-1 1 2 15,-3 3-10-15,3 0-9 0,-1 1-33 16,-5 1-35-16,-1-2-40 0,-4 3-53 0,3 1-69 15,-4 1-331-15,-3-2-52 0</inkml:trace>
  <inkml:trace contextRef="#ctx0" brushRef="#br0" timeOffset="7315.67">19716 12046 1477 0,'-4'5'-29'0,"-1"1"13"16,4 1 35-16,-3 0 24 0,-1 0 18 0,3 6 12 15,-1 1 7-15,2 0 1 0,-1 6-6 16,2-2-5-16,0 3-6 0,2-1 2 0,2 8-12 16,7 6-9-16,-1-2-2 0,3-1-4 0,2-2-21 15,1 1-17-15,3-3-29 16,1-3-27-16,0-1-28 0,-3-6-45 0,0-4-54 16,-3-1-99-16,0-3-232 0,1-2-17 15</inkml:trace>
  <inkml:trace contextRef="#ctx0" brushRef="#br0" timeOffset="8057.14">18860 12641 1412 0,'3'-11'1'0,"0"1"20"0,-1 5 23 16,2-3 17-16,-1 3 15 0,-1 1 11 15,-1 0 8-15,-1 4 0 0,0-5-3 16,2 0-11-16,-2 5-7 0,3-3-5 0,-3 3-10 15,0 0-5-15,0 0 0 0,7 11 5 0,-7-1-3 16,1 3 2-16,-1 6 5 0,2 4-5 16,0 2 1-16,3 5-3 0,-1 7-3 0,0 2-1 15,3-2-3-15,-4-5-2 0,2-5-8 16,1-2 16-16,-2 0-19 0,3-6 0 0,-2 3 3 16,2-6 5-16,-1-2 8 0,3-1-4 15,-1-5-6-15,2-2-2 0,3-2 2 0,2-4-4 16,6-4 3-16,2-5-14 0,9-9-1 15,-1-4-8-15,8-13-10 0,0-4-13 16,-4-8-16-16,1-6-5 0,1 1-10 16,0 4-11-16,-9 5-14 0,0 3-23 0,-11 12-17 15,0 5-33-15,-7 6-34 0,0 4-50 16,-3 2-42-16,-1 3-109 0,-4 3-67 0,3 3-125 16,-3-1-64-16</inkml:trace>
  <inkml:trace contextRef="#ctx0" brushRef="#br0" timeOffset="8469.34">19481 12816 1516 0,'0'0'6'15,"0"0"8"-15,0 0 16 0,0 0 3 16,0 0 3-16,0 0-1 0,0 0-6 0,0 0 4 15,0 0-5-15,12-9-9 0,-12 9 0 16,13 0 4-16,-4 0-9 0,-1 2 2 0,2 0-3 16,-1 3-3-16,-1-2 4 0,0 3-10 15,3 1 4-15,-5 2 0 0,1 0 4 0,-4 2-5 16,0-1-1-16,-1 5 1 0,-4-5 0 16,-1 3 0-16,0 1 2 0,-6-2 4 15,1 3 5-15,-2-1 1 0,-1-1 2 0,-3 1 3 16,-1 0 1-16,0-1 6 0,2-1 2 15,1 0 5-15,3-5 4 0,1 2 2 0,2-3 8 16,-1 0 4-16,3-1-1 0,1 0 4 16,3-2-11-16,0-3-7 0,12 3-4 0,0 2-5 15,4-5-5-15,8 3-5 0,6-3-7 16,1 2-5-16,18 0 2 0,-4-2-26 0,4 2-17 16,-3-2-17-16,1 2-24 15,-8-2-41-15,-10 0-32 0,5 0-70 0,-5 0-115 0,0 2-272 16,-7 0-101-16</inkml:trace>
</inkml:ink>
</file>

<file path=ppt/ink/ink1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6:30.660"/>
    </inkml:context>
    <inkml:brush xml:id="br0">
      <inkml:brushProperty name="width" value="0.05292" units="cm"/>
      <inkml:brushProperty name="height" value="0.05292" units="cm"/>
      <inkml:brushProperty name="color" value="#FF0000"/>
    </inkml:brush>
  </inkml:definitions>
  <inkml:trace contextRef="#ctx0" brushRef="#br0">4837 5229 665 0,'-14'6'177'0,"14"-6"-55"0,0 0-41 16,0 0-27-16,-6 2 5 0,6-2-6 0,0 0 14 15,-7 1-4-15,7-1 11 0,0 0-6 16,0 0-6-16,0 0-3 0,0 0-4 0,0 0-4 16,0 0-4-16,0 0-9 0,-3 3 9 15,3-3-13-15,0 0-2 0,0 0-8 0,0 0 1 16,0 0-1-16,0 0-6 0,0 0 2 16,0 0-3-16,0 0 1 0,0 0-8 15,0 0 0-15,0 0 4 0,0 0 2 16,18-4-3-16,-11 2-7 0,1 0-4 0,2 0 3 15,3 2 0-15,-1-4 1 0,3 0 8 16,0 0-10-16,4 1 1 0,-1-2-4 0,2 3-1 16,0-4 0-16,2 2 3 0,5 0-3 15,-2 0 5-15,2 1-5 0,3-2 0 0,0 2-3 16,-2 2 0-16,4-3 4 0,8-1 0 16,4 3-3-16,-2-1-1 0,4 1 4 0,1 0-2 15,-4 0 0-15,4 2 4 16,1-2-5-16,4 2-2 0,0 0 2 0,1 0 2 0,1 0 2 15,-2 0 0-15,0 0-2 0,0 0 2 16,3 0-4-16,0-2 1 0,-1 2 2 16,0 0-1-16,1-1-2 0,1 1-1 15,-1 0-1-15,0-2-1 0,-1 4-1 0,-1-2-1 16,2 0 4-16,-3 0-7 0,0 1 8 16,3-1-5-16,0-1 4 0,2 1-2 0,-3 0 4 15,2-2 0-15,-4 2 0 0,3 0 1 16,-3 0-3-16,1 0 10 0,-1 2-7 0,3-2-6 15,-4 0 6-15,-1 0-4 0,3 0-2 16,-3 1 10-16,0-1-8 0,-1 2 4 0,-1-2 1 16,-2-2 2-16,-2 2-2 15,-5 0 1-15,-7 0-3 0,4 0 1 0,-4 0-1 16,3 0 1-16,9-1-1 0,-8 1 3 16,-2 0-1-16,11 0-4 0,-5-2 0 0,-8 2 3 15,3 0 2-15,7-3-9 0,3 2 7 16,-8 1 1-16,-2 0-4 0,-2 0 2 0,1-2 0 15,9 2 0-15,-5 0-2 0,6-1-1 16,-6 1 0-16,6-4 0 0,-6 4 1 0,-4 0 5 16,9-2-5-16,-4 2 3 0,-8-3-4 15,5 3 2-15,-3 3 0 0,2-3-2 0,-3-3 3 16,4 3 2-16,0 0-1 0,7-2 0 16,-3 2 2-16,-8-1-6 0,3 1-1 0,-3 0 7 15,4 0-7-15,10-2 5 16,-8 2-2-16,-4 0 6 0,-3-2-4 0,5 4 3 15,-5-4 1-15,3 4-7 0,-3-2 2 16,5 0-3-16,-5 2 5 0,3-2-2 0,9 1-1 16,-4 1 3-16,-6-2-2 0,12 3-3 15,-10-1 1-15,9 0 5 0,-8 0-1 0,-1-2-1 16,-3 1-1-16,2 1 2 0,7-1 2 16,-2-1-5-16,-11 0 3 0,2 3-4 0,2-3 4 15,-3 0 1-15,2 0-8 0,-1 0 7 16,-1 0 1-16,-4 0-1 0,7-3 0 0,-2 6-2 15,-2-3-2-15,4-3 8 0,1 3-8 16,-3 0 3-16,4 0 2 0,-3 0 2 16,13-1-1-16,-6 1-4 0,-4-2 3 0,8-3-1 15,-7 5-1-15,10-2 1 0,-12-1-4 16,-1 1 1-16,-2 1 3 0,0-1-2 16,0 0-6-16,1 0 7 0,-2 0-3 0,-3 2 2 15,3 0-3-15,-2 0 4 0,5 0-1 16,-3 0-1-16,-3 0 3 0,3 0-3 0,-2 0 0 15,-1 0 1-15,3 0 2 0,-6 0-1 16,2 0-5-16,0 0 1 0,-2 0 0 0,2 0 3 16,-1 0 3-16,-1 0-3 0,-3 0 3 15,4 0 1-15,-6 0-4 0,4 0 4 16,-4 2-3-16,1-2 2 0,2 0-5 0,-2 0 0 16,2 0 6-16,3 0-6 0,-4 0 0 15,3 0 1-15,2 0 0 0,1 0 3 0,-3 2-5 16,0-2 3-16,2 2 1 0,-2-2 4 15,3 2 0-15,-1-2-4 0,0 1 1 0,-2-1-2 16,2 2 1-16,0-2 0 0,-1 3-1 16,1-1-1-16,-2-2 2 0,-1 4 3 0,6-3-3 15,-1 2 3-15,0 0-4 0,1 0-1 16,-1-1-2-16,-2 4 7 0,5-2-2 0,-1-1-2 16,-1 2 2-16,0 0-2 0,4-2 2 15,-2 2-5-15,1-4 0 0,-2 3 2 16,0-2 0-16,1 2 0 0,10 1-2 15,-5-2 2-15,-5 1 0 0,10 1 2 0,-6-2-3 16,-6 0 5-16,0 0 0 0,1 1-2 16,-1 2-3-16,4-3 7 0,-3 2-6 0,0-2-1 15,-2 1 0-15,3-2 7 0,-3 2 4 16,-2-1-7-16,-2 1-2 0,1-2 0 0,-6 0 5 16,3 2-3-16,-3-4 4 0,-5 1-2 15,2-1 0-15,0 2-1 0,-5-2 0 0,1 3-3 16,-3-2 7-16,3-1-6 0,-2 0 0 15,-4 0-3-15,5 0 1 0,-5 0 5 0,3 2 0 16,-1-2 0-16,-7 0 1 16,10 0-5-16,-1 0 2 0,-9 0-1 0,13-2 1 15,-10 1 7-15,-3 1-9 0,11 0 6 16,-7-3-3-16,-4 3 1 0,9-2-2 0,-9 2 2 16,8-1 1-16,-8 1-1 0,6-2-1 15,-1-2-1-15,-5 4 6 0,9-2-3 0,-9 2 0 16,3-4 0-16,-1 3-3 0,-2 1-6 15,7-4-1-15,-7 4 2 0,4-4-4 0,0 2-2 16,1-1 12-16,-4-1-5 0,1 0-5 16,3-2 4-16,-1-2-1 0,0-1-1 0,0-1 4 15,3-3-6-15,-4 1 0 16,4-4 6-16,-1-1-1 0,3 2-3 0,-3-6 1 16,3 2 0-16,-1-2 1 0,0 0-3 15,1-3-1-15,-1 3 3 0,0 1-5 0,1-1-1 16,-1 0 4-16,1-1-4 0,-3 6-1 15,1-3 3-15,-4 2-9 0,2 0 3 0,1 2 1 16,-4 3-5-16,2-3 9 0,1-1-3 16,-2 1-7-16,-1 2 0 0,1-1-5 0,1 1 1 15,0 0 5-15,-4 0-1 0,4 0 4 16,-2 0-3-16,3-1 3 0,-3 1 6 16,-1-2 0-16,2 3-5 0,1-3 5 15,1 4-5-15,-4-3 7 0,1 2 4 0,1 0-5 16,1-1 1-16,-1 1 1 0,-3 1 0 15,3 0 4-15,1-1 0 0,1 1-5 0,-3 1 3 16,-1-3 0-16,2 2 5 0,-1-1-1 16,2-1-2-16,-1 0 3 0,-2 2-3 0,1 1-2 15,3-1 4-15,-5 0-6 0,4 1 4 16,-4 0 2-16,2 2 5 0,-2-2 3 0,0 1-14 16,-2-1 7-16,4 4 0 0,-4-5-1 15,2 4-6-15,-2 0 7 0,0 0-5 0,-1-1 1 16,1 3-3-16,0-2-2 15,1 0 3-15,-2 0 4 0,-1 3-5 0,2-3 1 0,-2 2 12 16,0 1-8-16,-1-1-2 16,0 0-5-16,4-1 11 0,-3 1 0 0,-1 1-4 15,3 0 3-15,-1 1-7 0,-7-1 5 16,7 1-3-16,-4-3 6 0,3 1-11 0,-4 2 4 16,2-1-5-16,-3 0-2 0,1 3 0 15,-1-3 8-15,-1 0-12 0,-1 2 5 0,1-3-2 16,-3 2 4-16,1 1 0 0,-3-2-1 15,-2 3 8-15,0-1-7 0,1-2 4 0,-6 1-4 16,4 1-5-16,-3 0 4 16,2 0 7-16,-5 0-5 0,2 0 0 0,-1 2 0 0,-1-1-4 15,1-3 12-15,-2 3-4 16,2 1 1-16,-6 0-2 0,1-2 8 0,-1 0-5 16,-1 2 9-16,3-2-13 0,-2 1 4 15,-3 2 2-15,3-1 2 0,-1 0-1 0,2-1-3 16,-6 1 6-16,3 0-8 0,-3 1 7 15,1-1-7-15,-12 2 0 0,9-2 5 0,3 0-4 16,1 2 3-16,1 0 3 0,-3-2-7 16,-9 1-4-16,4 3 11 0,-2-1-1 0,-1-1-4 15,3 0 2-15,-2 2 9 0,-1-1-16 16,-5 1 11-16,5-2-2 0,5-1-2 0,-8 3 0 16,2-2 0-16,5-2 2 15,2 2-6-15,3-2 5 0,-1 0 5 0,-10 0-7 0,-2 1 1 16,10-1 6-16,2 0-12 15,-8-3 12-15,2 3-15 0,-1-2 12 0,-3 0-4 16,-3-1-2-16,5 1 0 0,-4-2-3 16,0 3 7-16,3-3 5 0,-9 0-15 0,4 2 14 15,2-1 0-15,0-2-4 0,-2-1 2 16,-1 3-5-16,4 1-3 0,-4-2 9 0,3-1 0 16,-3 3-2-16,4 0-6 0,-2-2 7 15,2 3-5-15,-2-1-3 0,1-3 0 0,-3 5 9 16,1-4-10-16,0 4-5 15,-3-1 15-15,-1 1-12 0,0-2 7 0,-1 2 5 16,1 0-5-16,-1 0 4 0,1 0 1 16,-3-2-13-16,1 2 9 0,4 0-5 0,-7 0 6 15,4-2-1-15,-1 2-1 0,-1 0 6 16,3 0-5-16,4 0-4 0,-6 0 13 0,4 2-10 16,0-2 7-16,3 0-15 0,-5 0 7 15,0 0-7-15,1 0 8 0,-3 0 0 0,-1 0-3 16,0 0-7-16,0 0 12 0,-5 0 1 15,1 0 1-15,-14-2-5 0,2 0-6 0,1 2 2 16,-3-1-3-16,4-3 11 0,-3 4-5 16,4-3-6-16,1 1 2 0,7 1-1 0,3 2-4 15,2-1 12-15,-5 0-1 0,1 2-12 16,3-2 2-16,-1 0 9 0,0 0-6 16,3 0 18-16,-1 1-24 0,3-1 1 15,2 2 5-15,-1 2-5 0,-1-4 10 0,0-4-2 16,0 8-12-16,0-3 13 0,0-1 6 15,2 0-3-15,-1 2-1 0,0-2-9 0,-1 2 7 16,2-2-3-16,2 2-2 0,-1-2 4 16,-1 0-8-16,2-2 5 0,1 2-3 0,4 0 0 15,-4 0 6-15,3-2 2 0,9-1-7 16,0 3 8-16,7-4-5 0,-4 4 1 0,0-2 5 16,1 1-10-16,0-1 9 15,-1 1-3-15,3 2-2 0,-3-2-1 0,3 1-4 16,-1 0-1-16,-1 0 14 0,-1 0 2 15,1 0-2-15,0 0-13 0,-1-2 8 0,1 2 0 16,-3-1 2-16,2 1-1 0,-3 0 0 16,3 0-2-16,-1 0-2 0,-14 0 10 0,6 0-9 15,-8 0-3-15,12 0 10 0,-10 0-9 16,1 0 2-16,0 0 6 0,-4 1-1 0,2-1-4 16,-1 2 1-16,-1-1 13 0,2-1-5 15,-2 2-9-15,3-2 0 0,0 1 6 0,4 1 6 16,6-2-18-16,-8 5 10 0,11-5-1 15,3 0-1-15,-1 2-4 0,0-2 5 16,4 0 5-16,-4 2 1 0,2 0-9 16,1 0 2-16,0-1 3 0,0 1 6 0,7 0-4 15,-6 0 0-15,4 1-1 0,1-1-5 16,3-1 7-16,-4 1-1 0,3 2-5 0,-1-4 6 16,4 2-5-16,-1 3-4 0,3-1 2 15,2-2-1-15,1 0 4 0,1-1-7 0,2 1 1 16,0 0 8-16,2 0-7 0,-4-1-8 15,4 3 10-15,2-3 1 0,-2-1-2 0,3 4 2 16,-1-2 7-16,6-2-7 0,-9 2 0 16,4-2-2-16,5 0 9 0,-7 2-5 15,7-2-1-15,-8 2 2 0,8-2 13 16,-6 1-12-16,6-1 0 0,-11 2-10 0,11-2 5 16,-6 2 5-16,6-2-3 0,-9 2-1 15,8-1-1-15,1-1 5 0,-12 0-1 0,12 0 7 16,-8 2-14-16,4 0 15 0,4-2-5 15,-10 2-7-15,5 0-1 0,-5-2 6 0,2 1-3 16,-1 3 7-16,1-3-2 0,-3-1-6 16,2 2 9-16,-1 0-4 0,0-2-4 0,0 0 0 15,0 2-3-15,0 0 4 0,0-2-1 16,0 2 8-16,-1-2-9 0,0 1 0 0,1-1 9 16,2 2-11-16,-2-2 4 15,0 2 3-15,2-2-1 0,-1 2 5 0,4-2-9 16,-2 2 4-16,7-2 4 0,-8 0-7 15,8 0 11-15,-10 1-4 0,10-1-2 0,-7 2-3 16,7-2 0-16,-6 2-1 0,6-2 1 16,0 0 2-16,-7 0 2 0,7 0-8 0,0 0 10 15,0 0-4-15,-8 0-2 0,8 0 5 16,0 0-7-16,0 0-3 0,0 0 11 0,-7 2 1 16,7-2-11-16,0 0-4 0,0 0 11 15,0 0-5-15,0 0 2 0,-2 3-1 16,1 3-4-16,1-6 3 0,-4 5 3 15,4 0 8-15,-3-1-7 0,3-1-6 0,-2 3 2 0,0-1 2 16,2 2 1-16,0 0-4 16,-1 4 8-16,-2-5-3 0,1 4 1 0,0-1-5 15,-1 3 5-15,1-1 2 0,2 2-9 16,-1 1 6-16,-1-3-2 0,-1 1 3 0,1 3-1 16,2-3-3-16,-2 4-5 0,2-4 4 15,0 3 8-15,0 1-3 0,0-1 4 0,0 0-9 16,0-2 8-16,0 3-4 0,2-2-4 15,0 1 0-15,-2 1 10 0,3-1-11 16,-1 0 2-16,-1 0 2 0,-1-2 6 16,2 4-4-16,-2-4-1 0,3 3 1 0,-1-1 7 15,-2 0-8-15,2 0 7 0,1-2-5 16,-3 2 3-16,1-1-2 0,-1-1-9 0,0 2 4 16,0-2 10-16,2 0-10 0,-2 1 8 15,0-2-1-15,0 1-6 0,2 1 11 16,-2 1-10-16,3-1-1 0,-3 0 8 0,0 0-3 15,0-1 4-15,2 1-10 0,-2 2 0 16,0-2 7-16,0 1 6 0,0-3-5 0,0 2-8 16,0-1 4-16,0 1 4 0,0-1-5 15,0-2-1-15,0 1 3 0,2-1 3 0,-4 0-6 16,4 1 5-16,-2-1 4 0,0-2-9 16,1 1 2-16,-1-1-5 0,0 0 5 0,0 1-7 15,0-2 15-15,0-3-8 16,2 3-4-16,-2-2 4 0,0-2-9 0,0 1 7 15,3 1-1-15,-3-3-5 0,0 1 8 16,2 0-3-16,-2 0 4 0,0 0-6 0,0 1-1 16,0-5 10-16,0 7-8 0,2-3 6 15,-2-2-6-15,0-2-3 0,3 6 6 0,-3-6-2 16,0 6 6-16,0-6-7 0,2 4-3 16,-2-4 6-16,0 0 8 0,0 0 2 0,0 0 6 15,0 4-1-15,0-4-4 0,0 0-5 16,1 3 2-16,-1-3 5 0,0 0-8 0,0 0 8 15,0 0-8-15,0 0 3 16,0 4 4-16,0-4 5 0,0 0-12 0,0 0 6 16,0 0-5-16,0 0 0 0,0 0-1 15,0 0-4-15,17-6 4 0,-12 6 1 0,3-1-3 16,1-1-1-16,-1 0-1 0,2-1 4 16,0 2-3-16,3-1-6 0,2 0 1 0,2 0 11 15,2-2-11-15,-1 2 7 0,2 0-9 16,0-2 13-16,2 3-8 0,0-1-12 0,1 0 7 15,5-1 0-15,1-1 0 0,1 1 6 16,-1 0-8-16,0 1 4 0,0 0-8 0,3 0 7 16,-1-2-5-16,1 2 1 15,0 1-2-15,-1-1-6 0,-4-1 0 0,3 2-3 16,-5 1 8-16,4-2-1 0,-6 2 3 16,2 0-8-16,-1-1-11 0,1 1 2 0,-4 0-1 15,4 0-7-15,1 0-15 0,-3-2-12 16,-1 2-17-16,3-2-24 0,-2 4-165 0,-1-4 217 15</inkml:trace>
  <inkml:trace contextRef="#ctx0" brushRef="#br0" timeOffset="2116.4">762 4706 728 0,'0'-6'2'0,"0"6"17"16,0-3 3-16,0 3 8 0,0 0-5 0,-2-6 0 16,2 6-2-16,-6-4 3 15,6 4 1-15,-11 0 13 0,2 4 11 0,-1-2-1 0,-2 4-3 16,-3 3 1-16,-2-2-1 0,1 5-3 15,-4-1-7-15,3 2 1 0,-1 3-1 0,3-4-4 16,0 4-3-16,1-1-9 0,6-1 1 16,1 0-3-16,1-3 0 0,2 1-4 15,-1-1 2-15,5-1-4 0,0 1 1 0,5 0 0 16,1 1-6-16,0 3 0 0,4-3 4 16,5 4 0-16,0-1 0 0,10 4-6 15,0-1 3-15,2 2 2 0,-2-2 0 0,2-4-5 16,-1 2-5-16,-5 0 3 0,-2-3-1 15,-2 1-2-15,-2-2 5 0,-1 2-2 16,-3-1-1-16,-1-1-3 0,-1-2 2 0,-3 0 9 16,-6 0 9-16,2 1 8 0,-4-2 9 15,1 3-3-15,-9-1 3 0,-2 2 2 0,-3 0-7 16,-3-1-4-16,-4 1 1 0,-7 1-9 16,1-5-11-16,3-2-25 0,0-3-32 15,5-2-40-15,0-4-42 0,3-3-67 16,4-5-329-16,-5-5-31 0</inkml:trace>
  <inkml:trace contextRef="#ctx0" brushRef="#br0" timeOffset="2400.88">963 4684 1314 0,'9'-6'-59'16,"-9"6"12"-16,0 0 6 0,0 0 6 15,11-2 3-15,-11 2 11 0,0 0 3 16,0 0 22-16,12 15 6 0,-6-4 9 0,-2 5 1 16,3 0 1-16,-1 7-1 0,1 1 2 15,-4 4 0-15,4 9 2 0,-1 1-5 0,-4-2 0 16,0-2-4-16,0-5-13 0,1-2-23 15,1 1-48-15,-4-1-44 0,0-4-77 0,0-4-111 16,0-1 181-16</inkml:trace>
  <inkml:trace contextRef="#ctx0" brushRef="#br0" timeOffset="2915.59">1135 4691 906 0,'0'-17'50'16,"-3"6"23"-16,3-1 10 0,0 1 8 0,0 0 3 16,0-1 3-16,2 1 4 0,-1 1-5 15,1-1-6-15,1-2-6 0,5-1-9 0,-1 2-7 16,0-2-9-16,5 3-7 0,2-6-5 16,-1 6-5-16,3-1-6 0,1 4-3 15,0 1-5-15,2 0 1 0,-2 0-7 16,2 4 4-16,-3 1-17 0,-4-2 4 0,2 4-6 15,-4 2-3-15,3 2-2 0,-3 1-2 16,-2 1 0-16,-1 2 2 0,-3 1-3 0,-2 2 0 16,-2 5 3-16,-4-3 0 0,0 4 0 15,-1 0 3-15,-3 0-6 0,0 2 0 0,-3-2-2 16,3 0-1-16,-2 0-4 16,0-4-4-16,2 1-4 0,1 0-6 0,0-4 0 0,3 0-10 15,0-1-2-15,-1-2 3 0,1 1 1 16,4-2 3-16,0 1-3 0,0-3 12 15,0 0 0-15,4-2-2 0,-2-1 8 16,5 3-3-16,-3-1 0 0,6-2 1 0,-3 1 7 16,1 0-5-16,1 2 8 0,3 2-3 15,-1-1 6-15,1 0-7 0,3 4-1 0,-3 0 5 16,1 3-2-16,-3-2 0 0,0 4 2 16,0-1 1-16,-2-1 2 0,-2 2 3 15,-2-1-6-15,-4 1 6 0,0 1-5 0,-4 0 9 16,-2-1 0-16,-5 6-5 0,-8 5 4 15,-4-3 1-15,-2-1-14 0,-7-2-31 0,2 1-49 16,-7-9-67-16,10-1-86 0,4-4-222 16,2-6 29-16</inkml:trace>
  <inkml:trace contextRef="#ctx0" brushRef="#br0" timeOffset="3387.4">1769 4316 1219 0,'-2'-5'-26'0,"0"1"32"0,2 0 10 15,-2-1 1-15,2 5 9 0,-4-5-4 16,4 5 12-16,-2-5-14 0,2 5-2 0,0-1-4 15,0 1 1-15,0 0 7 16,0 0 3-16,0 15-2 0,2-4-3 0,1 2 0 16,-2 6 2-16,3 7-3 0,3 10 2 15,-1 4 1-15,1 1 2 0,-2 3-5 0,2 0-4 16,-3 1 1-16,-2 0-5 0,0-1 9 16,0 0-4-16,1-1-4 0,-3-4-7 15,2 4 4-15,-2-11-2 0,0-5-11 0,-2 2-12 16,2-5-23-16,0-4-30 0,-3 0-45 15,3-6-45-15,-2-2-293 0,2 1 40 0</inkml:trace>
  <inkml:trace contextRef="#ctx0" brushRef="#br0" timeOffset="3880.21">2071 4381 1156 0,'5'-18'-16'15,"-1"5"33"-15,0 2 11 0,-4 0 14 16,2 4 6-16,0 0 7 0,-2 4 8 16,0-1-4-16,3-1 1 0,-3 5-11 0,2-7-7 15,-2 7-1-15,0-5-9 0,0 5-4 16,0 0 0-16,0 0-1 0,0 0-3 15,-5 13-6-15,3-5-1 0,0 6-3 16,-2 2 0-16,-2 6 2 0,-2 13 0 0,-2 1-6 16,2 3 7-16,3-3-8 0,-4 4 8 15,3-2-10-15,-1 1-2 0,-1 0-1 0,4-2-8 16,4-8-14-16,0-5-8 0,2-3-9 16,0 0 4-16,2-3 1 0,2 0 0 0,0-4-4 15,3 0 5-15,-3-3 1 0,3-3 4 16,1-2 2-16,1 0 1 0,-1-5-3 15,-1-1 8-15,1-1-4 0,0-6 14 16,3 2 3-16,-1-7 6 0,1 2 10 0,0-8 2 16,-4 0 3-16,1-1 2 0,0-14 3 15,-3 5-2-15,1-12 2 0,-1 1-3 0,-4-1-4 16,-3 6 2-16,0 3-5 0,-1-8 0 16,-1 6-2-16,-3 7-7 0,-2 0 0 0,2 3-14 15,-3 1-20-15,-1 6-27 0,-4 0-33 16,1 4-47-16,-3 4-54 0,0 0-240 0,-3 4 60 15</inkml:trace>
  <inkml:trace contextRef="#ctx0" brushRef="#br0" timeOffset="28796.55">17690 5143 1082 0,'0'0'-57'0,"0"0"24"16,0 0-1-16,0 0 14 0,0 0-4 15,0 0 14-15,0 0 12 0,0 0-4 16,0 0 7-16,0 0-1 0,0 0 5 15,22-9 3-15,-16 8 3 0,4 1-4 0,1-2 3 16,2 0 1-16,2 2 1 0,1 0 1 16,-2-2 8-16,8 0-9 0,-1 0-4 0,1 1-4 15,2-1 5-15,1 2 0 0,3-2-6 16,2 2 5-16,10-5 13 0,-3 4-22 0,5-3 1 16,-1 2 3-16,5-4-7 0,1 5 5 15,-1-1-3-15,2-2 6 0,3 1-6 0,-3 1 5 16,2 0-3-16,1 4-4 0,-1-2-4 15,-2 0 2-15,4 0 1 0,-2 0 0 16,-1 0 2-16,-1 2 0 0,2-1 1 0,2 1-2 16,0 0-7-16,-6-2 13 0,5 2-6 15,-6 0-4-15,5-2 1 0,2 0 2 16,-4 0-3-16,-1 0 4 0,5 0 0 0,-5 1 2 16,1-1-6-16,1 4 10 0,-1-4-1 15,2 2-8-15,1-1 5 0,-5-1-2 0,4 1-1 16,-3-1-2-16,-3 2 13 0,-1 1-9 15,-3-3-5-15,5 2 7 0,1 1 0 0,-8-3-8 16,8 0-1-16,-9 0 9 0,8 0 1 16,4 2-1-16,-6 0-2 0,4-1-6 0,-2 3 10 15,2-4 1-15,-3 2-4 16,-1-2 0-16,-5 0-6 0,9 0 2 0,-1 2-2 16,-2-2 4-16,2 0-3 0,-2-2-2 15,-3 2 7-15,-8 0-5 0,0 0 8 0,11-2-5 16,-7 2 5-16,-9-2-6 0,4 0 5 15,-2 1-3-15,-3-1 5 0,2 0-4 0,-2-1-3 16,0 1 1-16,0 1-5 0,1-3 5 16,4 2 5-16,-5-5-3 0,2 3-5 0,1 0 0 15,-3 1 3-15,0-1-4 0,0-2 7 16,0 2-6-16,1 0 0 0,-1 0-5 0,0 1-2 16,-2-1 13-16,-1 1-1 0,-3 1 0 15,2-3 0-15,0 0-4 0,-2 1-1 0,-1 0 1 16,2 0 2-16,-1 1-3 0,0 1 6 15,-5 0-9-15,6-1 3 0,-2-1 2 16,0 2 6-16,0-3-6 0,0 2-6 16,0 1 4-16,4 0-3 0,-1 0 2 0,-1 0-4 15,1 1 10-15,1-1-3 0,1 0-1 16,-2 0 1-16,0 0-3 0,1 1 3 0,-4-1-2 16,2 0 7-16,-2 0-10 0,1 2 16 15,-2-1-6-15,2-1-5 0,-2-2 4 0,0 2-15 16,2 1 7-16,-1-1 3 0,2 0 0 15,1 0-4-15,0 1 8 0,1 1-5 0,3-2-3 16,-4 0 12-16,2 2-5 0,0-2-11 16,4 2 1-16,-6-2 9 0,0 2 4 15,4 0-12-15,3-1-2 0,2 1 11 0,0 0 4 16,-4 1-2-16,4 1-10 0,0 0 2 16,-4 0-2-16,2 1-1 0,2-1 1 15,0 2-1-15,-4-1 3 0,4 1 0 0,-2-1-1 16,0 1 0-16,2-2 4 0,10 1 1 15,1 1-7-15,-4 1 10 0,-8-1-1 0,1-2 1 16,10 1-7-16,-9 1 1 0,-1-1 1 16,10 3 0-16,-2-1 0 0,0 0 1 0,-7-1-2 15,-1-2 9-15,10 3-10 0,0 0 9 16,-2 2-4-16,0-3-5 0,0 1 5 16,0 1-3-16,-10-2 5 0,-2-1 4 0,1 2-6 15,-1-1-4-15,1-2 4 0,1 3-1 16,-3-1 4-16,-2 1 3 0,0-2-4 15,-4 0 0-15,6 0-2 0,-5 2 4 0,-2-3 0 16,4 1-6-16,-3 1 4 0,-1-2-4 16,4 2-2-16,-6-1 4 0,6 0-1 0,-3 1-4 15,-1-2 5-15,4 1 5 0,-1 1-1 16,-3-2-4-16,2 1 11 0,-4-1-11 0,6 2-3 16,-8-2 2-16,6 0 1 0,-4 1-4 15,-3-3 4-15,2 3 0 0,-7-1 4 16,3-2-3-16,-2 2-2 0,-3-2 0 0,0 2-6 15,1-2 3-15,-1 0-17 0,-1 1-9 16,-7-1-10-16,8 0-14 0,-8 0-25 16,8-1-38-16,-8 1-113 0,7-4 78 0</inkml:trace>
  <inkml:trace contextRef="#ctx0" brushRef="#br0" timeOffset="32096.58">5061 6057 558 0,'5'-2'-37'0,"-5"2"0"16,0 0 10-16,10-2 8 0,-10 2 15 15,5-2 1-15,-5 2 5 0,10 0 3 16,-5-2-5-16,3 2 7 0,1-2 1 15,1 2-5-15,3-2 9 0,2 0-2 0,-1 2 10 16,5-1-12-16,0-2-2 0,4 3 9 16,1-1-8-16,-1-1 9 0,-1 0 0 0,8 0-4 15,-5 2-1-15,7-1 2 0,-4 1-2 16,4-2 0-16,2 0 2 0,-3-1-7 0,1 3-4 16,1-1 3-16,1 1-5 0,-3 0 6 15,3 0 2-15,-1 0 3 0,1 0-2 16,-1 0-11-16,14 0 4 0,-9 0-2 0,11 1 8 15,-6-1 2-15,7 3-8 0,-6-3-2 16,6 0 6-16,2 2 0 0,-4-4 1 16,4 2-2-16,-2 0 5 0,2 0-3 0,3 2-7 15,-3-2 1-15,1 0-2 0,-1 2 10 16,3-4-5-16,-3 2 4 0,3 0 5 16,-3 0-1-16,-3-2-8 0,1-1 1 0,1 3-1 15,0-1 4-15,-1-1-9 0,-2 2 5 16,1 0-4-16,-1 0-7 0,-3 2 11 0,4-2-4 15,-3 0-2-15,-2 1-1 0,3-1-1 16,-5 5 5-16,-1-3 6 0,-5 1-11 0,-5-1 8 16,-1 0 4-16,-1 2-8 0,3-3 6 15,-3 1 0-15,-2 0-4 0,-2 2-4 16,1-2 12-16,-3 0 0 0,-3 0 0 16,2-2-4-16,-4 1 1 0,2 1-11 0,-3-2 13 15,-1 3-2-15,1-2 8 0,-5-1 2 16,1 0-8-16,-3 0-6 0,4 0 6 0,-6 2-4 15,0-2 9-15,1 0-12 0,-3 0 7 16,-6 0-3-16,12 0 0 0,-5 0 14 0,-7 0-20 16,10 0 8-16,-4 2-15 0,-6-2 15 15,11 0-5-15,-11 0-2 0,4 0-2 0,-4 0-3 16,0 0-3-16,11 0-26 16,-11 0-7-16,0 0-24 0,0 0-49 0,6 0-143 15,-6 0 224-15</inkml:trace>
  <inkml:trace contextRef="#ctx0" brushRef="#br0" timeOffset="36122.43">4638 8695 767 0,'-5'0'32'0,"-2"2"10"15,7-2-2-15,-6 1-4 0,6-1-6 16,0 0 16-16,-7 0-6 0,7 0 6 0,0 0 7 15,0 0 7-15,0 0 0 0,-8 2-1 16,8-2 1-16,0 0-6 0,0 0-2 0,0 0 1 16,0 0 0-16,0 0-3 0,0 0-2 15,0 0-9-15,0 0 2 0,0 0-5 0,0 0-2 16,0 0-3-16,23-8-6 0,-15 6-1 0,7 0-3 16,-3-1-2-16,5 1 1 0,5-1-4 15,-4-1-4-15,10 0 2 0,-1 2-6 0,0-4 3 16,5 3-1-16,-3-2-2 0,0 1 0 15,11 1-2-15,-2 0 0 0,-9 0 3 16,16-2-3-16,-1 3-1 0,-3-4-4 16,1 4-2-16,3-6-1 0,1 5-8 0,0 1 4 15,3-1-4-15,-1-2-6 0,4 2 8 16,-2-1-2-16,3 2-2 0,-1-2-1 0,5 3 6 16,-2-4-2-16,4 3-1 0,-5 1 1 15,11-3 4-15,-10 0-2 0,-2 0 2 0,2 3 5 16,0-5-6-16,-1 4 6 0,-3-5-2 15,-2 2 3-15,-2 4 0 0,0-5 1 0,-4 4-4 16,4-2 6-16,-12 3-1 0,-3-1-2 16,1 0 1-16,-1 0-5 0,2 0 3 15,-5 2 0-15,3-2-1 0,2 2 5 0,-3 0 0 16,0 0-4-16,0-2 8 0,1 0-4 16,-2 1 3-16,2 1 1 0,-2-3-1 0,2 1 4 15,-2 2 0-15,-2-1 0 0,0 1-3 16,4 0 0-16,-7 0 1 0,4 0 2 0,-4 0-4 15,0 0-1-15,0-2 0 0,0 2-1 16,2 0-1-16,-7 0 0 0,3 0 2 0,1 2-1 16,-4-1-4-16,1-1 3 0,0 2-1 15,-2-2-1-15,-2 0-3 0,0 3-3 0,1-3-3 16,1 1-2-16,1-1-12 0,-4 2-10 16,-1 0-9-16,2 0-11 0,2-2-18 0,-4 2 0 15,-2-2-22-15,2 0-22 16,-2 0-28-16,-1 0-49 0,0 0-245 0,-2 0 56 15</inkml:trace>
  <inkml:trace contextRef="#ctx0" brushRef="#br0" timeOffset="40999.51">4033 9556 1068 0,'0'0'-75'0,"0"0"12"0,0 0 8 15,0 0 11-15,0 0 8 0,12-2 9 16,-12 2 1-16,0 0 15 0,8 0 0 0,-8 0-1 16,8-2 7-16,-8 2 1 0,0 0 4 0,12 0 0 15,-7-1 0-15,-5 1 1 0,12 0 1 16,-5 0 2-16,-7 0 6 0,15 0-2 0,-7 0-4 16,0 0 4-16,1 0 5 0,1 0-5 15,1 0 1-15,1-2-2 0,1 2 5 16,-1-4 8-16,3 4-9 0,0-1-1 15,0 1 0-15,2-1 6 0,0-1 2 0,-1 2-8 16,-1-2 11-16,4 2-8 0,-2 0-5 16,3-2 4-16,3 2 6 0,1-1-4 0,-3 1-7 15,4-3 9-15,-5 1-8 0,6 2 0 16,-5-2-2-16,4 2 4 0,-2 2-9 0,4-2 13 16,0 0-10-16,-2 0-2 0,2 0 9 15,-2 0-1-15,0-2-6 0,4 2 1 0,0 2-1 16,-3-2-9-16,0 2 5 0,2-2 3 15,-2 0-2-15,0 0 4 0,1 3-1 16,3-2-2-16,-3-1 4 0,5 0 0 16,-1 2 4-16,-4-2-7 0,3 2-9 0,-1 0 14 15,6-1-13-15,-9-1 6 0,6 1 2 16,-3-1 0-16,3 4 0 0,-3-2 0 0,-2-2-7 16,3 1 6-16,-1 1-2 0,-4-2 1 15,5 2 0-15,2 0 0 0,-4 0-3 0,4-2 3 16,0 0-2-16,-4-2 6 0,4 4 0 15,-2-2-7-15,1-2 0 0,1 4 2 0,-3-4-8 16,1 2 15-16,1 0 1 0,-2 0-7 16,1-2 1-16,2 0 2 0,-4 2-3 0,2 0 2 15,-3-2-2-15,3 2 2 0,-1 0 1 16,2-1 3-16,-7-1-5 0,1 2-3 16,5-4-5-16,-2 3 9 0,-4 1-5 0,-1 0 0 15,2 0 9-15,0 0 1 0,0-1-1 16,0 1-4-16,-3-2-5 0,0 2 1 0,3-2-7 15,-1 2 16-15,-3-2-4 0,-1 1 4 16,8-2-5-16,-4 1-9 0,-4-1-2 0,1 1 4 16,5-2 6-16,-6 2-3 0,3 0 5 15,1 1-6-15,-6 1 2 0,5-5 4 0,-1 5-6 16,0-2 0-16,1 0 0 0,-1 1 2 16,-2-1-3-16,0 2 4 0,2 0-1 0,-4 0-2 15,0-2 4-15,-1 2-8 16,2 0 8-16,-3 0-4 0,1 0 0 0,0-1 5 15,4 1-9-15,-4 0 5 0,2 0 6 16,-3-3-6-16,6 3 0 0,-4 0 10 0,1 0-13 16,3 0 4-16,-1-2 0 0,-2 4-4 15,-1-2 4-15,5-2 8 0,-4 2-5 0,2-2-2 16,3 2 2-16,-6-1-4 0,1 1 0 16,-1-2 7-16,4 2-5 0,-4 0-1 0,-1-2 3 15,1 0 0-15,-1 2 1 0,-1 0-3 16,1 0 1-16,0 0 3 0,0 0 1 0,-1 0 2 15,1 0-6-15,2 0 9 0,-3-2-8 16,3 2 2-16,2-2 2 0,-2 0-5 16,2 2 2-16,-2-1-6 0,3 1 6 0,-2 0-5 15,1 0 1-15,3 0 8 0,-4 0-4 16,1 0 1-16,-2 0-2 0,4 0-5 0,-4 1 4 16,2-1-1-16,0 2 6 0,-2-2-7 15,-2 0-3-15,0 2 4 0,1-2 1 0,-3 2 5 16,4-2-10-16,1 2 7 0,-5-2 1 15,3 0-4-15,2 2 2 0,2 0 2 0,-4-2 8 16,-1 1-9-16,6-1-3 0,-2 2 2 16,2-2 12-16,0 2-15 0,-4 1 3 0,1-3 1 15,-2 1 2-15,4 1-6 16,-7-2 0-16,3 0 0 0,4 0 2 0,-5 2 3 16,0-2-4-16,1 0 2 0,-2 0 0 15,3 0-3-15,0 0-2 0,-3 0 12 0,1 0-8 16,0 0-5-16,2-2-1 0,0 4 10 15,0-2 4-15,-5 0-6 0,8-2 5 0,-5 2-3 16,-1 0 1-16,-4 0-7 0,3 0 4 16,0-2 2-16,-5 2 5 0,3 2-1 0,-4-4-5 15,-1 1-1-15,2 1 6 0,1 0-3 16,-5 0 1-16,3 0 1 0,-1-3-7 0,-2 3 1 16,-6 0 2-16,13 0-2 0,-7-2 2 15,1 2-2-15,-7 0 5 0,10 0-3 16,-10 0 3-16,13-2-5 0,-8 2-1 0,-5 0 4 15,9 0 1-15,-9 0-2 0,8 0-5 16,-8 0 6-16,0 0 0 0,8 0-2 0,-8 0 0 16,0 0 0-16,0 0-2 0,0 0-2 15,7-1 2-15,-7 1 6 0,0 0-8 0,0 0 4 16,0 0-4-16,0 0 5 0,8-2-2 16,-8 2 0-16,0 0 2 0,0 0 0 0,0 0-2 15,0 0-7-15,0 0-1 0,0 0 4 16,0 0 3-16,0 0 1 0,0 0-6 0,0 0 3 15,0 0 0-15,0 0-3 16,7 2 1-16,-7-2 0 0,0 0-2 0,0 0 3 16,0 0-2-16,0 0-2 0,0 0 7 15,0 0-3-15,0 0 6 0,0 0-6 0,0 0 0 16,0 0 2-16,0 0-2 0,0 0 2 16,0 0 2-16,0 0-4 0,0 0 0 0,0 0 1 15,0 0 5-15,0 0-5 0,0 0 7 16,0 0-6-16,0 0 2 0,0 0-5 0,0 0 3 15,0 0-5-15,0 0-1 0,0 0 6 16,0 0-3-16,0 0 0 0,0 0 10 16,0 0-11-16,0 0 7 0,0 0-10 0,0 0 5 15,0 0 3-15,0 0-3 0,0 0-2 16,0 0-4-16,0 0-9 0,0 0 0 0,0 0-6 16,0 0-11-16,0 0-1 0,0 0-19 15,0 0-8-15,0 0 10 0,0 0-29 0,0 0-15 16,2-6-22-16,-2 6-226 0,11-2 143 15</inkml:trace>
  <inkml:trace contextRef="#ctx0" brushRef="#br0" timeOffset="42907.39">5303 11791 859 0,'-5'2'-36'0,"5"-2"17"0,-5 2 7 16,5-2 13-16,0 0-3 0,0 0 8 15,0 0 4-15,-6 2 4 0,6-2 7 0,0 0-4 16,0 0-2-16,0 0 5 0,0 0 5 16,0 0-1-16,0 0 3 0,0 0-3 0,0 0-2 15,8 6 5-15,-8-6-1 0,8 1-6 16,-3-1 3-16,3 2-3 0,1-2 2 0,-1 0-1 15,4 2 3-15,0-2 3 16,0 0 1-16,2 2-12 0,1-2 4 0,2 0 4 16,0 0-8-16,1 0 0 0,-1 0 6 15,5 2-5-15,-2-2 2 0,3 0-4 0,1 0 5 16,-1 0-3-16,2 0-1 0,7 0-5 0,-9-2 6 16,6 2 3-16,0 0-8 0,0-2-1 15,1 2 3-15,2-2-4 0,-3 2 5 0,0-2-4 16,3 1 0-16,0 1-2 0,-4-3 1 15,4 3 1-15,-2-2-3 0,1-1 2 0,-2 1-1 16,3 0-4-16,0 0 5 0,-2 0-11 16,2 0 6-16,14-3 2 0,-6 1-12 15,-4 0 8-15,-5 4-2 0,3-2-1 16,-1 1 9-16,1 1-6 0,11-3 4 0,-10 3-8 16,-2 0 3-16,-1 3-7 0,2-6 10 15,-1 3-6-15,2 0 5 0,0 0-4 0,10 3 4 16,-8-3-3-16,-7 0 0 0,0 0-3 15,2 0 1-15,-1 0 1 0,-4 1 0 0,3-1 2 16,6 0-3-16,-8 0-5 0,2 0 12 16,0 0-8-16,3 0-1 0,-6 0 7 0,3 2-9 15,-1-2 4-15,3 0 8 0,-9 0-6 16,9 0 1-16,-6 2-6 0,4-2 3 0,-1 2 2 16,1 0-5-16,-1-2 6 0,0 2-5 15,-3-2 0-15,3 0 3 0,-2 2-3 16,3 0 2-16,-8-2 9 0,6 0-6 0,-1 1-7 15,-2-1 7-15,1 0 2 0,3 2 4 16,-4 0-14-16,1 0 4 0,-1 0 5 0,2 0-3 16,1 0 0-16,0 1 0 0,-1 0-2 15,0-3 2-15,-7 1-2 0,7 3 0 0,1-2 1 16,1 0 4-16,-8 0-3 0,2-2 0 16,-4 2 1-16,2 0-4 0,2-1 5 0,-4 1-2 15,2 0 0-15,-2 0-1 0,-2 0 0 16,2 0-1-16,-5-2-2 0,3 0 8 0,0 1-4 15,-2-1 0-15,-3 0-3 16,3 0 3-16,-5 2-1 0,-2-2 2 0,4 0-2 16,-4 2 5-16,0-2-1 0,-2 0-2 15,-6 0 1-15,13 0-5 0,-13 0 2 0,8 0 3 16,-8 0-6-16,11 0 4 0,-11 0 0 16,6 3 4-16,-6-3-3 0,7 0-1 0,-7 0 3 15,0 0-6-15,5 0 9 0,-5 0-6 16,0 0 1-16,0 0 0 0,10 0-8 0,-10 0-11 15,0 0-22-15,0 0-19 0,0 0-23 0,0 0-25 16,8-3-37-16,-8 3-286 0,0 0 62 16</inkml:trace>
  <inkml:trace contextRef="#ctx0" brushRef="#br0" timeOffset="44502.8">4725 13761 1091 0,'-7'-4'-50'0,"7"4"16"15,0 0 12-15,0 0 14 0,0 0 15 16,10-5 7-16,-8 1 17 0,3 2 8 0,2 2 7 16,-4-3 6-16,0 1 1 0,3 0 1 15,-6 2 3-15,8-5 1 0,-2 4 1 0,3-1-3 16,-3 0-3-16,5 0 1 0,-5 0-2 16,6 0-7-16,3-1-5 0,0 1-3 15,4-2-4-15,0 3 0 0,2-1-5 0,0-2-5 16,8 2 4-16,1-3-9 0,-2 5-1 15,4-1 1-15,10-1-4 0,3 0-1 0,-10 2 2 16,11-2-5-16,-10 0 4 0,10 0-6 16,-8 4 0-16,6-5-1 0,-7 1-3 0,-3 2 0 15,12 0 3-15,1 0-3 0,-1-4 1 16,0 4-2-16,2-3 2 0,1 1 0 0,1 2-1 16,-2-2-5-16,3 2 7 0,-1 2-2 15,-4 0 1-15,7-2 1 0,-5 3-1 0,0-1 8 16,-1-2-7-16,-2 4 1 0,-1-4-1 15,-6 1-1-15,-1-1 6 0,6 2-7 0,-1 0 3 16,-5-2-5-16,-5 2 1 16,0 0 0-16,-3-2 1 0,3 0-2 0,-3 2-1 15,3-1 3-15,-6 1-2 0,4-2-1 16,-3 3 3-16,-2-3-2 0,3 2 0 0,-3 0 2 16,-1-2 1-16,-2 2-3 0,1 0-2 15,1-2 1-15,-3 1 0 0,6 1-1 0,-2 0 2 16,-2-2-1-16,2 0-3 0,-4 2 3 15,2-1-1-15,0 1 0 0,1 0-1 0,-1-2 0 16,-3 0 1-16,4 0 0 16,-6 2 1-16,4 0 1 0,-6-2 3 0,-1 0-3 0,0 0-1 15,-1 0-1-15,-1 0 3 16,-1 0-4-16,-1-2-2 0,1 2-4 0,2 0-7 16,-2-2-5-16,1 0-4 0,-5 0-13 0,2-1-11 15,0 1-20-15,4-1-19 0,-1-1-28 16,-5 0-50-16,2 1-66 0,-1 0-260 0,-3-1 3 15</inkml:trace>
  <inkml:trace contextRef="#ctx0" brushRef="#br0" timeOffset="50644.58">16977 9452 1207 0,'0'0'-72'0,"0"0"24"15,0 0 12-15,0 0 6 0,0 0 18 0,0 0 21 16,0 0-6-16,0 0 5 0,0 0 12 15,0 0-2-15,0 0 19 0,0 0-9 0,0 0 6 16,0 0 0-16,19-5 1 0,-19 5-4 16,11-3 5-16,-11 3-11 0,8 3 7 0,-2-6 3 15,-6 3 0-15,15 0-5 0,-6 0 7 16,-4 0-1-16,6 0-1 0,0 0-3 0,-1 3 5 16,5-2-1-16,-2-1-2 0,4 0-2 15,-4 2-1-15,4 0-1 0,5 0-3 0,-4 0-2 16,5 0-4-16,1 0 3 0,-4 1-7 15,8 2 2-15,-1-2 0 0,3 0 0 16,7 4 0-16,-3-2 1 0,6 3-3 0,0-3 4 16,-9-1-1-16,-1 1-1 0,7 4 0 15,1-4 1-15,-4-1-1 0,-5-1-2 0,-1 1 3 16,-1 0-2-16,2-2-1 0,-5 2 2 16,3-3-2-16,-4 0-2 0,-3 3 0 0,4-4-1 15,-1 0-3-15,-3 0 5 0,4 0-3 16,-3 0-2-16,-1-4 0 0,6 3-3 0,-3 0 3 15,2 1-5-15,3-2 1 0,1 0-2 16,0 0 3-16,-2 2-3 0,0 0 2 16,0 0-3-16,-2 0-1 0,-3 0 0 15,1-1 1-15,2 1-2 0,-1 0 4 0,-1 0 1 16,-3 0 1-16,4 0 1 0,-3 0 1 16,-2 0 2-16,2 0 3 0,-1 1-5 0,-3-2 1 15,3 1 2-15,-4 0 0 0,3 0-2 0,0 0-1 16,-3 0-3-16,8-3 3 0,-6 3-2 15,6 0-2-15,-1-4 3 0,-2 3-2 0,2-1 0 16,0 0 0-16,-2 0-2 0,1 0-1 16,5-1-1-16,-7 1-2 0,1 2 1 15,5-3 0-15,-3 1-2 0,2-1-1 16,-5 1 4-16,5 0-1 0,-3 1 0 0,-2-2 0 16,2 1-3-16,-4 0 2 0,-1 2 0 15,5-1 2-15,-4-1-1 0,-1 0 0 0,2-2-3 16,-2 4 1-16,2-2 1 0,-2 0-1 15,-3 1-1-15,3-2 0 0,4 1 1 0,-6 0-1 16,1 0 3-16,1 1-4 0,3-1 3 16,-2-1 1-16,-1 3-3 0,0-3 1 0,-1 2-1 15,-1 1 3-15,2-2-1 0,0 0-2 16,0 2 1-16,-3-2 0 0,3 0 0 16,0 0-1-16,0 2 1 0,-1-2-1 0,1 0 3 15,0 2-2-15,0 0-1 0,-1 0 0 0,3-1-4 16,-2 1 2-16,-1 0 5 0,2 0-2 15,-1 1-3-15,0 1 2 0,-1-2-2 16,-2 2 2-16,1 0-1 0,0 0 1 0,2-2 3 16,-2 2-3-16,0 0 1 0,0 0 0 15,-2-2 2-15,2 1-4 0,-2-1 4 0,1 3-2 16,1-1 1-16,0 1 0 0,2-2 1 16,0 1-5-16,-2 0 2 0,-1 0 3 0,5 1-4 15,0 0 2-15,-3 1 2 16,6-2-1-16,-4 3-4 0,1-3 2 0,-1 0 0 0,-4 2 2 15,0-2-2-15,1 0 2 0,0-1-4 16,-3 3 5-16,1-1 2 0,-1-1-6 16,3-1 11-16,-6 1-10 0,1 0 2 0,-2-2 0 15,4 2 1-15,-4 0-2 0,0-2 7 16,1 2-10-16,-1-2 0 0,0 1 5 0,-1 1-1 16,-2-2-2-16,7 0 1 0,-7 0 0 15,4 2-1-15,-3-2 3 0,1 3-3 0,-1-3-1 16,-6 0 4-16,10 1 2 0,-3-1-5 15,-7 0-1-15,10 0 2 0,-3 0-1 0,-7 0 5 16,8 2-7-16,-8-2 3 0,8 0 6 16,-8 0-8-16,11 0-1 0,-11 0 2 15,6 2 0-15,-6-2-2 0,8 0 1 16,-8 0 2-16,7 2-1 0,-7-2 5 0,0 0-5 16,8 0 0-16,-8 0 2 0,0 0-3 15,9 0 3-15,-9 0-1 0,0 0 0 0,0 0-1 16,8 0 2-16,-8 0-1 0,0 0-1 15,0 0-1-15,4 1 2 0,-4-1 2 0,0 0 0 16,0 0 5-16,0 0-7 0,0 0-1 0,8 0 0 16,-8 0 0-16,0 0-1 0,0 0-2 15,0 0-1-15,0 0-3 0,9-1 4 0,-9 1 3 16,0 0-7-16,0 0-3 0,0 0 2 16,0 0-6-16,0 0 1 0,0 0-4 15,0 0-5-15,0 0-12 0,0 0-5 16,0 0-12-16,0 0-18 0,0 0-19 0,0 0-26 15,0 0-31-15,0 0-72 0,0 0-385 16,1-4-103-16</inkml:trace>
  <inkml:trace contextRef="#ctx0" brushRef="#br0" timeOffset="64444.45">10045 9463 1470 0,'-9'-1'-104'0,"9"1"16"0,0 0 15 15,-3-2 14-15,3 2 8 0,0 0 9 16,-9-2 6-16,9 2 14 0,0 0 4 0,-11-2 12 15,11 2-7-15,-6 0 9 0,6 0-2 16,-11-2 0-16,11 2 10 0,-8 0 5 0,2-2 3 16,6 2-8-16,-11-2 10 0,7 2 0 15,4 0-1-15,-13-2-1 0,13 2 0 16,-10-1-3-16,5-2-5 0,5 3 0 16,-12 0-3-16,9-2 5 0,3 2 10 0,-13-2-18 15,6 0 13-15,7 2-8 0,-12 0 6 16,12 0-8-16,-13-3 13 0,6 3-13 0,7 0 5 15,-12 0-2-15,4 0-6 0,1-2 8 16,-1 2-5-16,8 0 5 0,-17 0-7 0,9 0 4 16,0 0-2-16,-3 0-6 0,3 0 1 15,8 0 7-15,-15 0-4 0,10 2-2 0,-3-2-2 16,8 0 6-16,-15-2-1 0,5 2 3 16,3 0 6-16,-1-1-8 0,0 1-9 15,-1 0 8-15,9 0-1 0,-14 0 4 0,3 0 1 16,1 0-4-16,2-3 2 0,-3 3-1 15,-2 3 0-15,1-6-7 0,-1 3 9 0,1 0-6 16,-1 0 11-16,-2-2-8 0,3 4 4 16,-3-4 2-16,0 2 6 0,3 0-7 0,-3 0-4 15,2-1 9-15,-2-1-10 0,2 2 13 16,-2-2-1-16,2 0-9 0,-4 2 0 0,3-2 5 16,-1 0-5-16,-2 0 10 0,2 2-5 15,1-3 13-15,-1 3-9 0,1-3 4 0,1 1-1 16,-2 1 5-16,0-1-12 15,1 0 12-15,-1 0-11 0,0 0-2 0,0 0 0 0,0 0 2 16,1-1-3-16,1 1-5 16,-2-2 6-16,2 2 2 0,-2 0-4 0,2 1 3 15,-4-1-1-15,2-1-5 0,1 1 1 16,-4 2-1-16,3-1 2 0,-9 1 3 0,5-4-3 16,-2 4-1-16,0-4-1 0,0 4-3 15,0-2 2-15,2 2 5 0,1-2-4 0,-4 1 3 16,1 1-6-16,4-2 4 0,-1 0 2 15,-1 2-1-15,-1-2-6 0,2 2 5 0,-1-2 1 16,3 2 0-16,-4-2 6 0,3 2-7 16,-3-2 3-16,-2 2-1 0,2-2 2 0,0 1-2 15,-2 1 5-15,1-3-7 0,-3 3 8 16,4 0-1-16,-3-2-10 0,-1 2 8 16,4-1-6-16,-1 1 8 0,-5-2-9 0,8 2 4 15,-4 0-3-15,-1-2 0 0,5 2 2 16,-6 0 0-16,4 2 0 0,-2-2-5 0,1 0 5 15,1 2-3-15,-2-2-1 0,2 1 4 16,-2 1 2-16,-1 2-5 0,3-2-3 0,-2 0 1 16,-3 4-3-16,5-2 4 0,0-1-1 15,0 1-3-15,-2 0 8 0,4 1-4 0,-1 1-3 16,-4 0 6-16,3-2-7 0,2-1-1 16,-1 3 0-16,-2 1-2 0,0 0 0 0,4-2 0 15,-2 1 2-15,0 2-7 16,2-3 0-16,-1 0 5 0,1 1-9 0,0 2 11 15,1-1-10-15,-1 1 11 0,0-3-5 16,-1 3 6-16,5 0-8 0,-2-3 9 0,-7 5-4 16,5-2 5-16,4-1-3 0,-7-1 1 15,5 3-6-15,-2-2-2 0,3 1 7 0,0 0 2 16,-3 2 1-16,0-3-1 0,4 1-3 16,-4 1 4-16,2-2 0 0,0 1-3 0,0 0 0 15,0-1-1-15,-2 2-6 0,2 1 10 16,-2-2-3-16,2 0-4 0,1 1 2 0,-3 0-1 15,-2 0-1-15,3 0-1 0,1 0 4 16,-2 2-6-16,2-4 6 0,-2 2 4 16,2 1-1-16,1-2-1 0,0 0 4 0,-6 3-3 15,6-2 3-15,1 2 0 0,-2-1-4 16,1-2 3-16,1 4-1 0,-2-3 7 0,3 3-10 16,-1-3 3-16,3-1-1 0,2-1-7 15,-3 3 13-15,3-1-8 0,0-3 8 0,-1 2-4 16,3 0-1-16,-1 1-6 0,2-4 1 15,0 3 5-15,-2 0 1 0,6-3 3 0,-4 3-7 16,1-3 3-16,1 3-1 0,2 2-6 16,-1-1 7-16,2-2-9 0,0 3 7 0,0 0 8 15,0-1-7-15,2 3 4 16,-1-4-2-16,2 6-3 0,1-2 2 0,1-1-5 16,0-2-1-16,3 3-1 0,2-2 1 15,-2 4-3-15,2-2-2 0,2-1 5 0,0 0-1 16,-2 1-6-16,5-1 4 0,-5 0 4 15,2 1-2-15,3 1 8 0,0 0-11 0,2-3 14 16,-2-1-5-16,-1 2-9 0,-2-4 2 16,5 1 14-16,0 0-7 0,-4-1-6 0,6-1-2 15,-3-1 8-15,1 2 4 0,0-4-5 16,2-1-1-16,0 2 5 0,1-2 2 0,0 0-4 16,0 1 7-16,2-1-3 0,1-2 6 15,-1 3-4-15,8-3-5 0,-5 1 1 16,2 1 8-16,3 0 1 0,0-1-10 0,2 1-8 15,-2 3 10-15,4-5-9 0,-3 2 8 16,6-2 4-16,-7 1-8 0,7-1 5 0,6-1 1 16,-5 1-7-16,11-2 11 0,-5-2-3 15,4 1 0-15,-1 2-12 0,-4-3 8 0,6-2-3 16,-8 3 4-16,1-1 1 0,0 0-1 16,-5 0 12-16,-11 3-13 0,1 1 4 0,0-3 6 15,-3 1-13-15,-3 2 6 16,2 0-7-16,-2-2 8 0,-2 2 6 0,-2 0-8 0,0-2 2 15,1 2 0-15,-3 0 4 0,4-2 0 16,0 2-4-16,-3 2 3 0,6-4 5 16,-6 2-6-16,6 0-1 0,-4 0 5 15,1-1-2-15,4 0 1 0,-4 1-8 0,4-2 4 16,0 2 1-16,-2-3 8 0,2 2-14 16,0 1 5-16,1 0 3 0,-1-2 1 0,0 2-4 15,-2-2-4-15,0 2-1 0,0 2 3 16,-2-2 7-16,3 0-12 0,-2-2 14 0,2 2-11 15,0 0 5-15,-4 0-6 0,7 0 1 16,-3 0 2-16,-2 0-2 0,3 0 1 0,-1 0-3 16,3 0 12-16,-2 0-10 0,6-2-8 15,-1 0 17-15,4 2-7 0,-3-2-7 16,-3 0 1-16,4 0 2 0,0 1 1 0,-3 1 4 16,-2 0-6-16,0-3 3 0,0 3-2 15,0-2 5-15,-3 0-3 0,7 0-4 0,-8 2 8 16,2-1-5-16,3 1 3 0,-6-2-3 15,3 2-1-15,-1-2 2 0,-2 1 3 0,3-2-3 16,-1 1-1-16,-2 4 6 0,3-4-4 16,1 1-4-16,-4 1 3 0,3-2 4 0,1 2-6 15,-3 0 1-15,1-2 5 0,2 2-7 16,-3 0 8-16,2-2 2 0,0 0-2 0,-2 0 0 16,2 2 6-16,1-3 1 0,-4 3-8 15,3-2 4-15,1 2-12 0,-4 0 6 16,3-3-3-16,1 3-1 0,-6-2 6 15,5 0 0-15,-4 2 1 0,1-3-1 0,-2 3-1 16,-1 0-4-16,4 0-2 0,-2-2 4 16,1 0-6-16,0 0 4 0,0 0 2 0,4-1-2 15,-1 1 3-15,0 2-4 0,4-6 3 16,-4 4 3-16,4 1 0 0,0-1-1 0,1-3 0 16,-1 2-1-16,0 1 4 0,-1-2-7 15,1 2-3-15,0 0 2 0,-2 1 3 0,3-1-2 16,1 0 0-16,-1-2-5 0,1 2 3 15,1 0 3-15,-5 2-2 0,4-2 12 0,0 1-9 16,-2-4-6-16,-1 4 3 0,1 1-1 16,0 0-2-16,0-2 9 0,-3 2-4 15,-1-2 0-15,2 2 4 0,-2 0-5 0,2-2 2 16,-1 2 0-16,-4-2-6 0,3 2 6 16,-1-2 2-16,-2 0-6 0,-3 2 4 0,4-1-1 15,-2 1-4-15,2 0 0 0,-2 0 5 16,-2 0-4-16,4-2 5 0,-4 2-4 0,2-2 8 15,-5 2-8-15,5-2 0 0,-2 0-1 16,-2 2 3-16,1 0 0 0,-1-2 3 0,-3 0-3 16,3 0 1-16,-2 1-2 0,1-1 1 15,-3-1-1-15,0 2 1 0,-1-1-2 16,-2 0 8-16,1 0-9 0,-1 0-2 16,0 0 6-16,-1 0 0 0,-1 0-3 0,1 1 9 15,1 1-4-15,-4-3-6 0,3 0 5 16,-4 1-6-16,0-2 1 0,3 1 3 0,-2-1-1 15,-2 0-3-15,-2 4 3 0,7-11-1 16,-4 5 5-16,-3 6-1 0,3-9-7 0,-1 3 5 16,-2-2 1-16,0 3-4 0,0 5-5 15,-2-12 2-15,2 6 1 0,-3-1 1 0,1-1 0 16,-4 0-1-16,2 0 1 0,2 0-7 16,-4 0 6-16,-1-2-1 0,1 1 0 0,-3 2-2 15,4-3 3-15,-2 1-1 0,-3-1 2 16,2 1-1-16,-3 0-2 0,0-1 0 15,5 2 0-15,-4-1 2 0,-3 0-3 0,2-1 2 16,-4 1 0-16,5 1 0 0,-5-2 0 16,3 3 1-16,-3-2-2 0,-1 0 1 0,-6-2-2 15,4 2 11-15,-4-1-7 0,4 1-6 16,-6-2 9-16,6 0 2 0,-4 1-8 0,2 1 6 16,-2 0-10-16,-1-2 6 0,1 4-2 15,1-2-2-15,-5 2 2 0,6 0 4 0,-1-2 2 16,-3 2-4-16,6 1 0 15,-6-1-1-15,8 2-2 0,-3-2 7 0,2 1-4 0,-2-1-3 16,0 2-4-16,1 1 5 16,-6-3 0-16,1 0-3 0,4 2 1 0,-2 1 0 15,-4-3-4-15,-2 3 3 0,2-1-1 16,0 0-2-16,0 1-1 0,-3 1 2 0,3-3 0 16,-4 1 0-16,1 0-1 0,-4 2 6 15,-7-2-5-15,-1-2 3 0,0 2-7 0,-2 1-5 16,0 1 10-16,-2-4 3 0,-5 2-17 15,4-3 1-15,-19-1 0 0,12 3-1 0,-11-2-1 16,-2 0-4-16,0-2-2 0,4 1-8 16,-6 2-7-16,16 2 1 0,1-1 3 0,2-1-16 15,-1-2-7-15,5 2-18 0,3 2-110 16,7-1 65-16</inkml:trace>
  <inkml:trace contextRef="#ctx0" brushRef="#br0" timeOffset="72619.28">23571 12076 523 0,'0'0'32'0,"-4"-3"26"0,4 3 2 0,-4-4 12 15,4 4 4-15,0 0 9 0,0 0-6 16,-2-3 8-16,2 3-11 0,5-7-6 0,-5 7-5 16,8-4-1-16,0 0-10 0,1 3-3 15,1-1-9-15,5-2-3 0,3 1-5 0,4 3 2 16,5-4-8-16,3 4-3 0,0 0-1 16,15-4-5-16,1 4-2 0,-2 0 0 0,5-1 0 15,-6-1 4-15,4 2 1 0,-2 2 4 0,2-2 2 16,-2-2 1-16,4 2 3 0,-3 0 1 15,6 0-3-15,2 2 1 0,-1-2-2 16,2 1 0-16,2-1-5 0,2 0 0 16,-1-1-3-16,12 1 3 0,-1 0-4 0,-10 0-1 15,-1 0-2-15,2 0 0 0,9 0 0 16,-13 1-3-16,1 1-3 0,-2 4 1 0,-3-3-1 16,-2-1 2-16,2 2-2 0,-3-3-5 15,2 3 0-15,-1 1-2 0,0 1 2 0,3-3 0 16,0 1-2-16,2-2 0 0,-2 1 0 0,14 2-2 15,-12-1 2-15,-1-2-2 0,11 2-1 16,-8-3 3-16,13 6-3 0,-13-5 2 0,-3-2-3 16,1 2 1-16,-2 1-4 0,1-1 2 15,-4 0 1-15,0-2 1 0,-2 2 0 16,-1-2-1-16,-2 2-1 0,-8-2-1 16,-8 1 1-16,-1-2 0 0,-3 1 0 0,-2 0-2 15,-3 0-1-15,-1 0 1 0,-2 0-2 16,-2 0 2-16,-2 1 0 0,-1-2 3 0,-1 2-1 15,-3-1-2-15,3-1 2 0,-3 2 0 16,-2-1-2-16,-6 0 1 0,11 0 2 0,-8 0 0 16,-3 0 1-16,12 0-1 0,-12 0-1 0,8 0-1 15,-8 0 2-15,5 0-3 0,-5 0 2 16,0 0-3-16,0 0-5 0,10 0-9 16,-10 0-12-16,0 0-14 0,0 0-21 0,5-3-27 15,-5 3-32-15,0 0-40 0,0 0-72 16,9-2-288-16,-9 2-29 0</inkml:trace>
  <inkml:trace contextRef="#ctx0" brushRef="#br0" timeOffset="76958.92">5113 12639 546 0,'0'0'71'16,"2"-5"-1"-16,-2 5-18 0,0 0 9 0,0-6-10 15,0 6-2-15,0 0 11 0,0-3 4 16,0 3 5-16,0 0 5 0,0 0-1 0,0 0 2 16,0 0 0-16,0 0-5 0,0-7-7 15,0 7-5-15,0 0-5 0,0 0-3 0,0 0-11 16,0 0-1-16,0 0-8 0,0 0 0 16,0 0-1-16,0 0-9 0,0 0 0 0,4-3-5 15,-4 3 2-15,9-2-4 0,-3 0 3 16,3 2-6-16,-4-2 1 0,6 2-4 0,3 0-2 15,1-2 2-15,5 0 1 0,0 4 1 16,3-4-3-16,2 4-1 0,5-4-3 16,-1 1 0-16,5 1 1 0,10-2 0 15,0 0 1-15,3 0-4 0,-2-4 2 0,5 3 1 16,14-7-2-16,-1 2 3 0,-3-3-9 16,5 0 9-16,1-3-4 0,-6 1 1 0,3 0 0 15,1 4-1-15,-8-5-2 0,-10 5-4 16,0-1 1-16,-4 2 5 0,-10 3-1 0,-5 2 5 15,1-2-5-15,-8 4-3 0,2-3-4 16,-6 2 6-16,1 0-1 0,0 0-4 0,0 0-8 16,-1-1-11-16,3-2-3 0,1 4-13 15,-2-1-12-15,3-4-13 0,-2 2-15 0,2 3-23 16,-2-1-33-16,0 0-47 16,-2 0-246-16,-1 2 60 0</inkml:trace>
  <inkml:trace contextRef="#ctx0" brushRef="#br0" timeOffset="82487.1">9182 12592 1150 0,'-4'-2'-29'0,"4"2"15"0,-6-1 3 16,6 1 19-16,-5-5-1 0,5 5 14 15,-2-3 11-15,2 3 5 0,-3-4 7 0,3 4 1 16,0 0 3-16,-5-2-6 0,5 2 2 0,0 0-3 16,-2-4-2-16,2 4 0 0,0 0-2 15,0 0 2-15,-2-6-4 0,2 6-4 16,0 0-2-16,0 0-5 0,0 0 0 0,2-5-1 15,-2 5 0-15,9-2-1 0,-6 0-4 16,6-1-5-16,-1 0 3 0,0 2-6 0,5-3 0 16,4 0 1-16,0 0-3 0,0 2 3 15,4-2-3-15,-1 0-6 0,-3 1 5 0,7 1 0 16,-1-4-2-16,0 3 2 0,-3 1-3 16,8-2 1-16,-2 0 1 0,-6 1-4 0,8-2 1 15,-1 2-3-15,-2-3 4 16,-2 5-3-16,2-4 6 0,2 2-3 0,0-1-4 15,-1 0 2-15,3 1-1 0,1-2 1 16,2 3 0-16,-4-1-5 0,12-1 4 0,-1 0 6 16,-11 4-10-16,4-3 6 0,2 1 1 15,-3 0-4-15,11 0 0 0,-7 0 3 0,0 2-2 16,-2-2 6-16,-4 2-4 0,8-2-1 16,-7 2 0-16,5-2-6 0,8 2 3 0,1-1-2 15,4 1 6-15,-9 0-3 0,6 0 1 16,0 3-4-16,-1-3 0 0,-1 4 3 0,4-2 2 15,-9-2-1-15,-5 0-2 0,11 2 0 16,5 0 1-16,-1-2 2 0,2 0-2 16,0 2-1-16,-1 1 0 0,1 0 3 0,0 0-2 15,0-1-2-15,2 0 5 0,-4 1 2 16,-1 0-7-16,5 0 5 0,-7 1-6 0,5 2 4 16,-3-4 1-16,3 1-4 0,-1 1 1 15,-3-2 2-15,0 0 2 0,0 1-2 0,1 2 2 16,-3-3-3-16,-3 1 0 0,3 1 0 15,-8-2 2-15,4 2-1 0,2 2-4 0,-6-4 0 16,-7-1 2-16,2 1-1 0,4 0-1 16,-7-1 2-16,4 1-1 0,1 0 0 0,-6 2 2 15,3-2 2-15,-5 0-5 16,0 0 3-16,-1-2-4 0,-4 2-11 0,2 0-8 0,-4 0-14 16,-3 0-27-16,0-1-9 15,-5 2-40-15,0-3-30 0,3 2-74 0,-4-2-237 16,-3 0 38-16</inkml:trace>
  <inkml:trace contextRef="#ctx0" brushRef="#br0" timeOffset="88416.77">16553 13757 1188 0,'-8'0'-31'0,"8"0"14"0,0 0 5 0,0 0 8 16,0 0-4-16,0 0 13 0,-6 0 12 16,6 0 6-16,0 0 6 0,0 0 4 0,0 0 2 15,0 0 1-15,0 0-2 16,0 0-3-16,0 0-3 0,0 0-2 0,0 0 2 15,0 0 3-15,14-5 2 0,-14 5-2 0,14-2-3 16,-2 0 3-16,0 0-6 0,-1 2 1 16,3-1-5-16,1-1 6 0,1 0-7 0,1 2-3 15,6-2 1-15,1-3-3 0,-4 5 2 16,6 0-6-16,-4 0 7 0,6 0-9 0,-2 0-3 16,2 0 1-16,2-1 5 0,0 1-1 15,1-4-4-15,-2 4-3 0,-2-2 0 0,7 0 5 16,-4 0-8-16,-2 0 2 0,4 1-4 15,13-3 7-15,-12 2-5 0,-1 1 1 16,0-1 3-16,-2 0-3 0,2 0-1 16,-1 0 1-16,-1 2 0 0,-5 0 1 0,4 0-1 15,-4 0-1-15,0-3 2 0,-1 3 0 16,-1 0-2-16,0 0 1 0,1-2-2 0,-4 1 0 16,3-1 2-16,-1 0-3 0,-2 0 2 15,-1 0-5-15,-3 0 4 0,1 2-4 0,5-3-4 16,-4 3-5-16,2-2-2 0,-5 0-5 0,-1 2-10 15,2 0-19-15,-3-2-7 0,4 2-21 16,-7-1-16-16,3 1-25 0,-2 1-39 0,-1-1-277 16,-4 2 56-16</inkml:trace>
  <inkml:trace contextRef="#ctx0" brushRef="#br0" timeOffset="90087.77">20501 13647 1078 0,'0'0'-50'0,"0"0"15"0,-10 0 11 0,10 0 13 16,0 0 7-16,-5-2 8 0,5 2 7 15,0 0 8-15,0 0-7 0,0 0 17 0,0 0 0 16,0 0 0-16,0 0 0 0,0 0 2 15,0 0-4-15,0 0 2 0,13-4 3 0,-13 4-1 16,8-2 1-16,3 1 0 0,-3-1-2 16,2-2 1-16,3 1 3 0,-1 1-2 0,1-2 2 15,9 3-5-15,-4-3 5 0,3 2 0 16,7-3 2-16,14 1 0 0,0-1 0 16,1 1-6-16,6 1 1 0,1-1-2 0,-2 3-4 15,5-1-3-15,-1 2 1 0,-1-4-3 16,-3 2 0-16,0 1-3 0,1-3-3 0,-5 8-1 15,-6-8-5-15,-7 4-1 0,3 0 3 16,-9 0-4-16,4-2-1 0,-4 1-3 0,-4 1-4 16,3 0-2-16,-4-2-8 0,-3 2-11 15,2 0-24-15,-2-1-14 0,-2 1-12 0,-1-2-25 16,1 1-22-16,0-1-43 0,0-1-305 16,-5 1 25-16</inkml:trace>
  <inkml:trace contextRef="#ctx0" brushRef="#br0" timeOffset="90661.16">23152 13556 1273 0,'0'0'-12'0,"0"-4"16"0,0 4 9 16,0 0 3-16,0 0 16 0,0-5 9 0,0 5 19 15,0 0 1-15,0 0 2 0,0 0 1 16,0 0-5-16,1-7-6 0,-1 7-3 0,7-2-6 16,-7 2-1-16,8 0-11 0,-1-2-1 15,1 2-1-15,1-2-4 0,1 2-4 0,1 0-8 16,6 0-5-16,-1 0 1 0,5-2-11 16,0 2-1-16,3 0-7 0,1 0-3 0,2-3-2 15,-2 3-7-15,5-2-5 0,-2 2-7 16,2-2-12-16,-1 1-8 0,1-1-6 15,-3 0-13-15,-4 0-9 0,-2 0-9 0,0 0-13 16,-3 2-36-16,-3-1-33 0,2 1-205 16,-4 0 112-16</inkml:trace>
  <inkml:trace contextRef="#ctx0" brushRef="#br0" timeOffset="92160.37">9760 14388 1033 0,'0'0'-2'0,"4"-5"-4"0,-4 5 14 0,0 0-12 15,3-4 12-15,-3 4-7 0,3-3 4 16,-3 3 5-16,0 0 4 0,0 0 6 0,0 0 7 15,7-2-6-15,-7 2-4 0,0 0 16 16,5-2-9-16,-5 2 3 0,9 0-5 0,-9 0 4 16,14 2-4-16,-3 0-2 0,4-1 0 0,1-1-3 15,8 2 2-15,3 0-2 0,4 1-3 16,14 1 2-16,2-3-8 0,5-1-3 16,-2 0 4-16,15-6 0 0,-11 4-4 0,16-2 2 15,-3 3-3-15,1-3-2 0,-11 2-1 16,-2 0 2-16,12-3-16 0,-12 3-6 15,2 1-11-15,-9 2-17 0,2-1-11 0,-1-1-18 16,-14 1-28-16,12-2-34 0,-14 0-201 16,-4 2 145-16</inkml:trace>
  <inkml:trace contextRef="#ctx0" brushRef="#br0" timeOffset="93588.07">16993 14694 882 0,'0'0'9'0,"-8"-2"8"0,8 2 9 15,-5-1-1-15,0-1 10 0,5 2-4 0,0 0 12 16,-9-3 7-16,9 3 8 0,-3-2-5 16,3 2 0-16,-5-2-7 0,5 2-4 0,0 0-3 15,0 0-5-15,0 0-1 0,0 0-7 16,0 0-4-16,0 0 5 0,0 0-10 0,0 0 0 15,0 0-5-15,0 0 3 0,23 4 1 16,-11-3-7-16,3-1 2 0,2 2 0 0,6 0 3 16,1-2-4-16,4 1-3 0,9-1 0 15,-6 0-1-15,20-1-2 0,-6 1 3 16,2-4 2-16,3 3 1 0,3-3 2 0,-6 0-1 16,8 2 3-16,15-4-1 0,-16 2 4 15,11 1-6-15,2-2-2 0,3 0-2 0,-1 4 2 16,-2-6 0-16,4 4-2 0,-1 1-4 15,4 0 1-15,-4 2 1 0,6 0-2 0,0 2 1 16,-2 1 0-16,-4-1-11 0,0 5 4 16,-3-6-11-16,2 3-9 0,-1-1-8 0,-11 0-12 15,-3 0-18-15,11 3-5 0,-12-4-19 16,-1 2-24-16,-4-3-26 0,1 4-46 16,-4-3-199-16,-9-1 107 0</inkml:trace>
  <inkml:trace contextRef="#ctx0" brushRef="#br0" timeOffset="95804.15">6453 15128 1031 0,'5'3'-14'0,"-5"-3"14"0,2 4-8 0,-2-4 4 0,6 0-6 16,-6 0 9-16,7 2 11 0,-7-2 6 15,0 0 11-15,15-2 2 0,-10 2 4 16,7-2-1-16,-7 2 2 0,6-2 4 16,1-1-6-16,3 1 1 0,2 0 5 0,2-2-4 15,2 3-1-15,2-1-2 0,1-3-6 16,3 3-2-16,-1-2 0 0,16 1-4 0,0-1-2 16,5 1-1-16,-1-1-2 0,5 2-3 15,-3 0-2-15,0 2 3 0,4-2-7 0,-1 2-4 16,-3-1 0-16,2 1 0 0,0 0-7 15,-5-2-5-15,5-1-1 0,-3 3-14 0,-2 0-4 16,-6 3-24-16,-11-3-8 16,4 0-19-16,-2 2-21 0,-3-2-30 0,0 0-234 15,-6 1 121-15</inkml:trace>
  <inkml:trace contextRef="#ctx0" brushRef="#br0" timeOffset="103140.28">4661 15551 1075 0,'0'-6'76'15,"0"0"13"-15,-3 0 7 0,0 1-8 16,3 1-2-16,-2-1-7 0,2 5-1 0,-2-7 0 15,2 7 0-15,-3-5-1 0,3 2-2 16,0 3-7-16,5-5-5 0,-5 5-4 0,8-1-3 16,-8 1-2-16,22 8-2 0,-5-2 0 15,11 8-1-15,6 5-6 0,14 3-1 16,5 5-1-16,1 1-4 0,10 3-7 0,4 1-1 16,23 11-1-16,4 4-4 0,3 1-1 15,7-1-5-15,6 2 0 0,7 5 1 16,-1-6-6-16,5 1 0 0,2-2-1 0,0-2-5 15,0-1 1-15,-1 1-1 0,-3 1-3 16,-1-4 2-16,-7-1-7 0,-7 1-1 0,-6-5-6 16,-29-7-6-16,-2-1-5 0,-5-2-3 15,-7-3-6-15,-7-3 1 0,-11-4-8 0,-3-3-2 16,-8-5-10-16,-3 0-1 0,-8-2-6 16,-3-1-4-16,-1-2-12 0,2 2-8 0,-6-4-10 15,2 2-7-15,-2-3-21 0,-1-1-18 16,0 0-25-16,-2-1-24 0,2-3-368 15,-1-2-51-15</inkml:trace>
  <inkml:trace contextRef="#ctx0" brushRef="#br0" timeOffset="103564.1">7509 15519 1613 0,'-23'0'24'15,"3"3"2"-15,-5 1-2 0,-1 0 3 0,-14 5-7 16,-1 5 10-16,-13 2 8 0,2 5 9 15,-3 2 5-15,2 6 1 0,-7-1 8 0,0 4-4 16,-6 3 4-16,-14 17 1 0,1-1-1 16,-7 3 0-16,-3 0-2 0,-3 1-5 0,-2 4-2 15,-2 0-7-15,-13 5 1 0,-5 5-5 16,1-4-4-16,-9 10 2 0,-35 20-8 16,33-20 3-16,2 0 0 0,-32 29 0 15,39-24-1-15,6 6-3 0,0-3 1 0,6 4-8 16,4-4-5-16,9 4-12 0,7-4-19 15,4 1-12-15,11 0-18 0,2-2-17 0,3-5-12 16,9-4-11-16,4-3-13 0,12-15-15 16,2-2-19-16,0-4-18 0,7-3-9 0,6-14-21 15,3-1-35-15,8-9-343 0,-1-7-59 16</inkml:trace>
  <inkml:trace contextRef="#ctx0" brushRef="#br0" timeOffset="106856.74">7990 15653 1400 0,'0'0'-39'0,"-6"-2"8"16,6 2 16-16,-9-2-5 0,9 2 11 16,0 0-3-16,-3-2 10 0,3 2 2 0,0 0 13 15,0 0 16-15,0 0-1 0,0 0 11 16,3 11-4-16,4-5 4 0,1 1-6 15,3 1 3-15,-1 4-4 0,8 0-1 0,7 8-2 16,2-2 4-16,1 3 4 0,11 2-1 16,2 2 5-16,10 7-3 0,4 2 1 0,-1 0 7 15,7 2 1-15,16 12 1 0,3-2 3 16,2-1-2-16,6 3-4 0,-4 0 2 0,3-2 0 16,-2-3-4-16,-3 3 2 0,7-3-2 15,-6-1-3-15,-1 1-2 0,-17-9-4 0,0-1-4 16,-1-3-2-16,-4 0-7 0,3 0-2 15,0-3 5-15,-2 3-10 0,0-4-3 0,-5 0-4 16,1-1-2-16,-5 2-7 0,1-5-9 16,-3 1-1-16,-9-4-10 0,-4-3-7 15,-3-1-10-15,1 1-7 0,-3-2-15 0,2-3-12 16,-9 0-15-16,-5-3-22 0,-3-1-16 16,2-4-13-16,-2 3-15 0,0 0-13 0,0-4-39 15,-2 0-249-15,-5-2 37 0</inkml:trace>
  <inkml:trace contextRef="#ctx0" brushRef="#br0" timeOffset="107259.65">10374 15759 1183 0,'-22'0'-61'0,"-3"3"15"0,-2 2 15 15,-10 3 21-15,-5 2 14 0,-13 4 13 16,-1 4 5-16,-5 3 2 0,-4 5 4 0,-5 2-1 16,-17 10 5-16,-3 6 2 0,-5-1 2 15,1 5 0-15,1 2-3 0,-8 7-4 0,-6 4 2 16,-2 1-2-16,2 6-5 0,-4 4-9 16,2 7-11-16,-3 2-10 0,5 4-8 0,0 2-23 15,7 2-9-15,1-2-21 0,1-2-2 16,1-5-23-16,3-7-8 0,-1 1-18 0,3-8-192 15,8-3 173-15</inkml:trace>
  <inkml:trace contextRef="#ctx0" brushRef="#br0" timeOffset="153959.76">16913 8768 439 0,'0'-3'32'0,"0"3"-5"16,-3-6-7-16,-1 4 0 0,1-2-5 0,1 1 13 16,2 3-8-16,-6-8 0 0,2 4-13 15,-1 0 16-15,4 1-4 0,1 3 11 0,-7-7-13 16,5 4-2-16,-1 1 9 0,0-1-4 15,-3 0-7-15,2 1-6 0,4 2 6 0,-14 0-6 16,7-2-1-16,-1 2 0 0,-5 2 6 16,2 0-2-16,-3 2-8 0,-5-2 4 0,-1 2-2 15,2 2-6-15,-4-1 9 0,4 1-7 16,-6-1-1-16,1 3 1 0,3 0 3 16,-14 6-6-16,9-2 7 0,4-2-3 0,-3-1 7 15,-4 6-8-15,3-2 11 0,-5 1-13 16,6 1 7-16,4-5-5 0,0 5 1 0,0-5 0 15,1 3-4-15,-6 6 13 0,4-4-6 16,-2 3 2-16,-1-2-5 0,10-2-6 0,-9 9 6 16,5-7-4-16,3 0-2 0,0 0 0 15,-2 0 5-15,2 0 0 0,0 2-1 0,0-1 5 16,1-3-1-16,1 4-3 16,-1-2 4-16,1 0-7 0,0 1 13 0,1-2-4 15,-3 2 3-15,2 0 9 0,1 0-5 16,-1 0-3-16,3 0 3 0,0 0 1 0,1-2-1 15,1 0-5-15,2 3 4 0,-3-2-4 16,5-1-2-16,0 3 4 0,-1-2 5 0,3 2-3 16,0-2-5-16,4 2-1 0,0 0 1 15,7 3-6-15,-1 0 8 0,3 0-3 0,10 5 0 16,2-1-2-16,4 0 9 0,4-1-12 16,11 3 5-16,5 1-6 0,-1-2 4 0,5-1 1 15,-1-1-2-15,5 0 0 0,-1-3-1 0,2 2 1 16,3-4-4-16,2 0 5 15,-4-2 2-15,2 2-2 0,-2-6-2 0,-1 0-2 16,-10-1 9-16,0-6-12 0,-2 1 4 16,4-6 1-16,1 4 3 0,-3 2-9 0,5-7 8 15,-1 4-3-15,-2-4-1 0,4 0-1 16,-1 2 0-16,2-4 1 0,-3 4-3 0,2-2 0 16,-2 0 6-16,3-2 0 0,1 2-2 15,1 0 2-15,-3 2-2 0,3-2-4 0,-5 2 2 16,3-1 7-16,-4 4-10 0,-2-3 3 15,2 1 1-15,-11-3 0 0,8 5-1 0,0 1-2 16,-4 0 7-16,2 0-7 16,-2-3 1-16,4 3 0 0,-2 0 0 0,0 1 2 15,5 1-7-15,-6 2 10 0,6-5-7 0,-3 5 8 16,3-3-9-16,-1 2 8 0,0 1-9 16,1 0 6-16,6 3-10 0,-6-4 10 0,-4-1 8 15,-4 1-6-15,1-1-1 0,0 0 2 16,0-1 2-16,-4 2 10 0,-1-1-12 0,3 2 0 15,-1-3 5-15,-2 2-8 0,-6-3-4 16,9-1 12-16,-6 2-10 0,4-2 11 0,2-1-12 16,2 2-2-16,0-5 6 0,-7 4-4 15,5-3 1-15,-5 0 1 0,-5 0 2 0,4 0 0 16,-3 0-1-16,1 1 0 16,0-3 10-16,-2 1-11 0,5 1-2 0,-5-2 2 15,5-2-5-15,-4 2 13 0,0-1-11 16,3-2 4-16,8-1-4 0,-13 2 3 0,5 0 6 15,-3 1-5-15,-2 0 2 0,3-4-2 16,0 2 2-16,-3-1-6 0,-2 0 6 0,0 0 2 16,3 0-4-16,-3 0-2 0,1-1 2 15,-1-1 1-15,-2 1-8 0,0-3 3 0,2 5-2 16,-2-4 2-16,3 2 8 0,-1-1-1 16,0 3-3-16,-1-3-7 0,1 0 1 0,0 3 6 15,3-3 6-15,-5 0-4 0,0 0 1 16,0 3-2-16,0-5-3 0,1 0 4 15,-1 3-4-15,-2-1 6 0,0-3-8 0,0-1 6 16,3 1-7-16,2-4 7 0,-2 0 4 16,1-5 1-16,-1 5-15 0,-8 2 9 0,12-7-1 15,-3 0 0-15,-6 2-5 0,4-2 7 16,4 0-3-16,-7 5 5 0,-6-1-5 0,1 0 9 16,0 1-8-16,2-2-1 0,-5 1 0 15,-2 2 3-15,2-4-3 0,-4 3-1 0,-2-1-11 16,0 0 13-16,-1 1 2 15,0-3 2-15,-6 3-7 0,6-4 0 0,-2 1 2 0,-4 3 3 16,-2-1-3-16,1 0 4 0,-3 0-6 16,1-1 7-16,-3 1-5 0,0 0 0 15,-4-2-3-15,5-1-3 0,-7 2 8 0,5 0-1 16,-4-2 0-16,-3-2-4 0,1 2 14 16,-1 0-10-16,-2-2-3 0,1 0-2 0,-1 2 7 15,-7-8-8-15,4 9 4 0,-4-7 6 16,6 6-8-16,-1 0 4 0,-2 1-4 0,-4-4 7 15,4 3-9-15,3 1 2 0,-1 1 3 16,-6-6 1-16,1 5-5 0,8 1 2 16,-2-1-6-16,-6 3 7 0,-1-5 2 0,-4-2-3 15,2 1-8-15,-2-2 9 0,1 3 2 0,-3-5-5 16,-1 3-1-16,1-1 1 16,-4-1 1-16,-2 0-1 0,-4-6 1 0,-5 1 11 15,2 3-14-15,-2-3 12 0,8 7-9 16,-1 1 6-16,-2 0-4 0,2 2 5 0,1-1-4 15,-1 2 1-15,0-1-2 0,-3 2 0 16,5 3-2-16,-2-1 0 0,-3 2 0 0,2-3 0 16,-4 3 5-16,-5 0-8 0,2-1 0 15,-12 0 7-15,-2-2 0 0,3 1-1 0,4 5 0 16,-6-5-2-16,8 5-3 0,-11-3-1 16,13 4 6-16,-1-1-3 0,1 0 10 0,1 5-9 15,-3-3 3-15,8 4 1 0,-3 0 9 16,0 1-12-16,5 1 9 0,-4 0-6 15,6 1 1-15,-4 1-2 0,5 0-4 0,-8 2 5 16,2 0 3-16,-6-1-7 0,3 3 1 16,-4-2-3-16,-1 0 4 0,-1 0-5 0,2-3 7 15,-3 1 2-15,1 2 4 0,-1-2-4 16,3 0-2-16,-1 1-3 0,-1 2 5 0,6 0-1 16,-1-1-1-16,4 0 8 0,-4-1-10 15,1 3 8-15,6-2-5 0,-1 1-6 0,-1 1 3 16,2-2 2-16,0 2 2 15,4-2 0-15,5 0 3 0,-3-2-7 0,-8-1 4 0,1 2 5 16,2-3-10-16,6 2 2 0,-14-4 0 16,4 4 4-16,4-2-8 0,4 2 6 15,3-2-9-15,-3 0 11 0,4 0-8 0,-1-2 5 16,2 2-2-16,5 0 0 0,0 0-1 16,3 2 3-16,-2-2 2 0,3 2-4 0,-2-2-2 15,2 0 3-15,2 3 4 0,2-2-4 16,-2 1 1-16,3 0 2 0,1 0-5 0,0 0 4 15,-2 0-6-15,3 0 0 0,1 0 4 16,3-1-8-16,0 2 8 0,-2-1 3 0,4-1 4 16,0 1-5-16,-1-1-6 0,3-1-17 15,-3 2-7-15,6 0-6 0,3-2-22 16,-9 5-8-16,7-3-18 0,-2 1-16 16,4-3-148-16,-4 4 235 0</inkml:trace>
  <inkml:trace contextRef="#ctx0" brushRef="#br0" timeOffset="158702.68">2674 9343 641 0,'0'0'-13'0,"-3"-8"13"0,2 4 9 15,1 0 16-15,-2-1 16 0,2 5 3 0,0-8 1 16,0 8 2-16,-2-5-8 0,2 5 1 16,0 0 0-16,0 0-4 0,0-5-2 0,0 5-9 15,0 0 2-15,0 0-2 0,0 18-4 16,2-7-2-16,-2 2-3 0,0 2 3 0,0 6-1 16,0 0-5-16,0 2-1 0,0-2-1 15,2 4 4-15,-1 0-2 0,4 0-2 0,3-2 2 16,1 2-6-16,9-1 4 15,6-3 4-15,9-9 4 0,9-4-6 0,11-7 4 16,22-10 3-16,7-7-7 0,32-16 2 16,11-6-5-16,4-6 1 0,1-6-19 0,2 0-22 15,-8-9-32-15,-11 6-24 0,-4-7-13 16,-15 1-5-16,-4-3-10 0,-16 8-204 0,-21 10 166 16</inkml:trace>
  <inkml:trace contextRef="#ctx0" brushRef="#br0" timeOffset="159231.12">1709 11912 858 0,'-2'-9'-15'0,"2"1"18"0,0-3 10 0,2 1 6 16,-2 0-6-16,1-1 4 0,-1 2 22 15,3 2-6-15,-1-3 3 0,0 1 3 0,0 1-4 16,1 1-3-16,-2 2-2 0,1 0 1 16,-2 1-8-16,5-1 3 0,-1 1-4 0,-3 2 0 15,6-2-9-15,0 2 4 16,3 0-5-16,0 2 0 0,3-1 7 0,4-2-3 15,4 1-7-15,6 1 3 0,13-3 3 16,6-4-7-16,13-1 4 0,8-8 4 0,7-4-5 16,20-11 2-16,7-4-8 0,3-5 5 15,6-3 1-15,-1-4-2 0,0-2-1 0,-2 1-11 16,-6-1-14-16,0 1-22 0,-11 2-27 16,-6-1-23-16,-6-4-35 0,-18 15-62 0,-1-6-148 15,-6 6 152-15</inkml:trace>
  <inkml:trace contextRef="#ctx0" brushRef="#br0" timeOffset="159885.04">1675 12625 802 0,'0'0'-62'0,"0"0"9"0,-2 16 11 15,2-5 8-15,-3 5 12 0,6 2 4 0,-3 10 9 16,-3-1 13-16,3 17 7 0,-1 1 3 16,-1 4 10-16,-3 13 0 0,3 2 9 0,0 3-9 15,0-3 8-15,0 0-16 0,2-1 2 16,2-1-1-16,4-3 5 0,2 2-7 0,2-7 6 15,5-1 4-15,3-2-20 16,4-9 12-16,0-7 5 0,3-6 0 0,9-4-3 16,-1-5 1-16,9-11 2 0,8-5 5 15,18-12-6-15,3-8 2 0,25-20-4 0,8-14-4 16,13-5 6-16,9-22-5 0,35-36 4 16,5-2-8-16,11-6-6 0,12-16 7 0,10-4-4 15,5 4-9-15,-4 10-11 0,7 9-28 16,-14 7-9-16,-15 16-28 0,-46 29-34 0,-14 7-199 15,-17 9 175-15</inkml:trace>
</inkml:ink>
</file>

<file path=ppt/ink/ink1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4:00:47.149"/>
    </inkml:context>
    <inkml:brush xml:id="br0">
      <inkml:brushProperty name="width" value="0.05292" units="cm"/>
      <inkml:brushProperty name="height" value="0.05292" units="cm"/>
      <inkml:brushProperty name="color" value="#FF0000"/>
    </inkml:brush>
  </inkml:definitions>
  <inkml:trace contextRef="#ctx0" brushRef="#br0">14040 5720 295 0,'0'4'57'16,"0"-4"-22"-16,-5 2 14 0,5-2-8 0,0 0 9 15,0 0-2-15,-7 0 7 0,7 0-12 16,0 0 0-16,0 0 9 0,0 0 5 16,0 0-4-16,0 0 1 0,0 0 1 0,0 0 7 15,-8 0-9-15,8 0 3 0,0 0-7 16,0 0-4-16,0 0 1 0,0 0-2 16,0 0-6-16,0 0-4 0,0 0-2 0,0 0 2 15,0 0-5-15,0 0-2 0,0 0 0 16,25 0-5-16,-16 0 4 0,-3 0-7 0,4-2-2 15,0 2-2-15,4-2 4 0,-4 2-10 16,5 0 2-16,0 0-5 0,-2-2 7 0,5 2-3 16,-1-1-3-16,0-1 1 0,3 2-4 15,0 0 3-15,0-2 1 0,3 2-6 0,1-2 4 16,1 2-2-16,-2-1 1 0,2 2-1 16,7-1 0-16,-2-1 3 0,0 2-5 15,4-2 5-15,8 6-7 0,-7-3 0 16,-1-2 1-16,-3 1-6 0,4-1 6 0,-2-1 2 15,1 2 4-15,-3-2-10 0,3 1 1 16,9-4 3-16,-7 4 0 0,-6-3 1 0,1 3-1 16,1-4-5-16,-3 2 1 0,0 1 6 15,3 1-5-15,-7-1 4 0,4 1-4 0,1 0 3 16,-1 1 1-16,-3-1-2 0,-1 1-3 16,-5 1 2-16,5-2 0 0,5 0 2 0,-1 4 0 15,1-3-1-15,0-1 0 0,-4 0 3 16,1 0-2-16,-1 2-2 0,3-4 1 0,-2 1-2 15,3 1 2-15,-5 0-2 0,0 0 4 16,2 1-2-16,-2-2-3 0,1 1 4 16,-1 1-4-16,-4-1 2 0,4 0 1 0,2 0 1 15,3 0-1-15,0 0-1 0,-1 2 1 16,0-2-3-16,0-2 6 0,3 1-4 0,-1-3 5 16,-2 4-7-16,6-2 1 0,-5 1 2 15,-2 1 1-15,4 0-1 0,-3 0-3 0,2-1 3 16,-4 1 3-16,3 0-3 0,2 0 0 15,-5-4-1-15,-4 6-1 0,9-4 0 0,-5 1 2 16,-2 1 0-16,0 0 0 16,5 0 1-16,-5 0 0 0,-2 0 0 0,-1 1-1 15,4-1 4-15,0 0-1 0,-6 2-5 16,3 0 0-16,1-1 1 0,-6 0 2 0,5-1-4 16,-1 2 2-16,-4 2 3 0,3-3-5 15,-4-1 6-15,-3 2-3 0,1 0 0 0,2-2 1 16,0 2-1-16,-2-2 0 0,0 0 1 15,0 0-4-15,-2 1 2 0,2-1 1 0,-2 0-2 16,4 2 4-16,-3-2-2 0,4 0-2 16,-4 0 2-16,-1 0 0 0,2 2-3 0,-3-4 4 15,-2 4 2-15,1-2-2 0,-1 0 0 16,1 0-4-16,-5 0 0 0,4 0-12 0,-3-2-12 16,-7 2-15-16,15 2-25 0,-12-4-28 15,4 0-51-15,-7 2-98 0,10-1-150 16,-3 1 96-16</inkml:trace>
  <inkml:trace contextRef="#ctx0" brushRef="#br0" timeOffset="1173.76">14045 7146 993 0,'0'0'-51'0,"0"0"12"0,0 0 15 16,0 0 6-16,-5-2 11 0,5 2 12 0,0 0 0 16,0 0 22-16,0 0 8 0,0 0 3 15,0 0 12-15,0 0 10 0,15-5 1 0,-8 3-1 16,-7 2-1-16,15-1 5 0,-7-1-5 15,2 0 0-15,1 0 0 0,2 0-3 0,-3 0-10 16,5 1 2-16,2-1-7 0,-3 0-4 16,10 0 3-16,-8 2-6 0,8-2-4 0,-2 0-5 15,8 0 3-15,0 2-8 16,0 0 1-16,7 0-6 0,6 0-1 0,6-1-1 16,-3 1-1-16,4-2 0 0,1 2 0 0,-1 0-4 15,0 0 0-15,-2 0 0 0,3 0-1 16,-5 2 1-16,5-1-4 0,-8-1 3 0,4 2-2 15,-4 0-5-15,-3-2 4 0,-6 2 4 16,14-2-4-16,1 0-1 0,-6 0-3 0,6 0 1 16,-3 2-1-16,-2-2 4 0,4 0-4 15,-8 0 0-15,2-2 4 0,7 0-2 0,-14 2 1 16,0-2-5-16,-5 2 3 0,2-2-2 16,-1 2-2-16,1-1 5 0,0 1-4 0,-5-2 2 15,2 2 5-15,-6-3-1 16,0 6-2-16,0-6-3 0,1 3 2 0,-4-2-3 15,0 2 3-15,-2-1 5 0,4-1-10 16,-6 2 5-16,1 0-1 0,-3-2-1 0,4 0 2 16,-4 2-2-16,1 0-2 0,-1-2 2 15,-1 4 2-15,-2-4-2 0,-1 2-3 0,0 0 3 16,0 0 1-16,2 0 1 0,-6 0-2 16,2-2-3-16,-8 2 2 0,13 0 5 0,-9 0-3 15,-4 0 1-15,10 0 1 16,-10 0-2-16,11 0 4 0,-11 0-6 0,0 0-3 15,8-2-11-15,-8 2-17 0,7 2-13 0,-7-2-21 16,0 0-32-16,6-2-56 0,-6 2-106 16,7-1-217-16,-7 1 15 0</inkml:trace>
  <inkml:trace contextRef="#ctx0" brushRef="#br0" timeOffset="2282.53">15588 8212 1201 0,'0'0'-37'0,"0"0"20"0,0 0 11 16,0 0 11-16,0 0 19 0,0 0 9 0,8-12 14 15,-3 8 4-15,-2 1 1 0,2-4 3 16,4 3-8-16,-6-1 2 0,7-1-2 0,2-1-3 16,-2 2-1-16,0-6 1 0,7 0-2 15,-2 0-2-15,1-3 1 0,3 0 2 0,6-4-6 16,5-1-3-16,2-3-2 15,-4 1-5-15,7-2-5 0,-2 3-4 0,3-1 2 16,-3 0-3-16,9-3-4 0,-6 3 1 0,0-1-2 16,-3 2-3-16,1 2-3 0,-3-2 0 15,1 1 3-15,-3 1-2 0,-4-1-1 0,-4 6-2 16,-4 1 0-16,-4 3 0 0,4 1 0 16,-7-2 0-16,2 3 0 0,-1 1-4 0,0 1-1 15,-5-1-3-15,1 2-9 0,-4 1-4 16,4-2-18-16,-4 4-10 0,2-1-22 0,-1-2-38 15,-1 0-42-15,-3 4-79 0,2-4-285 16,-2 4-15-16</inkml:trace>
  <inkml:trace contextRef="#ctx0" brushRef="#br0" timeOffset="2774.71">14670 8352 1354 0,'0'0'-24'16,"-3"2"21"-16,3-2 18 0,-7 2 16 0,7-2 19 15,0 0 13-15,0 0 14 16,0 0 10-16,0 0 4 0,0 0 0 0,0 0 1 16,0 0-4-16,19-10-1 0,-11 5-1 15,5-1-4-15,2-2-10 0,5-1-1 0,-1 0-10 16,13-6-5-16,-1-1-6 0,6 2-8 16,-7-2-2-16,9 2-14 0,-1-2-17 0,-3 0-21 15,-2 3-14-15,1-1-18 0,-4 4-25 16,-10 4-33-16,-3-3-43 0,-4 2-41 0,4-2-48 15,-9 4-404-15,0 2-136 0</inkml:trace>
  <inkml:trace contextRef="#ctx0" brushRef="#br0" timeOffset="2984.7">15071 8186 1654 0,'-3'8'-71'0,"-4"-1"28"16,2 2 26-16,-3 7 16 0,4 4 19 15,-11 12 16-15,2 2 16 0,-3 6 11 0,-7 8 4 16,2-1 2-16,1 2-8 0,-4-2 1 16,5-2-9-16,-5 3 1 0,11-10-13 0,-7 9 0 15,6-7-9-15,6-2-4 0,-4-5-31 16,0 0-27-16,11-7-44 0,-4-6-45 16,3-2-68-16,2-2-105 0,4-4-202 0,0-3 0 15</inkml:trace>
  <inkml:trace contextRef="#ctx0" brushRef="#br0" timeOffset="3502.97">15217 8872 1343 0,'0'0'9'0,"1"3"20"15,-1-3 13-15,0 0 12 0,2 4 5 0,-2-4 9 16,0 0 7-16,0 0 11 0,13-9-3 15,-4 4 0-15,-3-3-7 0,0-2-7 16,2-1-2-16,3-2-2 0,-2-6-5 0,3-1-4 16,1-11-5-16,-1 1-6 0,-4-7-4 15,5 2-8-15,-3-1-1 0,1 0-3 0,-5 0-2 16,1 10-4-16,-4 1-4 0,2 6 2 16,-1 2-2-16,-1 2-1 0,-2 2-1 0,-1 1-4 15,0 1 4-15,-1 1-8 0,1 2-4 16,-3 0-2-16,-1 2 0 0,-1 2 1 0,2 2-1 15,-4 2-1-15,7 0 1 0,-12 2 2 16,6 0-4-16,-5 6 4 0,3-2-2 16,0-1-1-16,1 3-3 0,1-3 0 15,-1 3-1-15,3-3 5 0,4 2-4 0,-4-2-4 16,4 1-5-16,3-1-5 0,-2-1-3 16,3 0-2-16,4-1-8 0,4 0-2 0,-4-1 6 15,4-2 1-15,1 0 4 0,1 0-2 16,3 0 4-16,-2-2 4 0,0-1 2 0,-1 3-2 15,-1 0 2-15,-2 0 4 0,-1 0-2 16,-2 3 2-16,1 0 7 0,-3 1 1 0,1 1 5 16,-2 3-4-16,2 2 5 0,-2 1-2 0,-4 0-5 15,1 1 3-15,-2 1 3 0,0-2-4 16,0 5-2-16,0-3-8 0,-2 0-20 16,2 2-16-16,0-4-32 0,0 0-37 0,0 3-27 15,0-2-46-15,4-2-66 0,3 0-313 16,-3 0-65-16</inkml:trace>
  <inkml:trace contextRef="#ctx0" brushRef="#br0" timeOffset="3906.82">15748 8622 1489 0,'3'-10'-4'15,"1"-4"35"-15,1 4 18 0,0 1 11 16,-4 0-3-16,-1 3 5 0,0 2-2 0,2-2 4 16,-2 3 2-16,0-3-2 0,-2 2 0 15,2 4-2-15,-4-5-5 0,2 3-3 16,2 2-1-16,-10-2-7 0,10 2-2 0,-17 7-8 15,8-1-4-15,-5 1 1 0,1 3-6 16,0 0 0-16,-3 3 0 0,3 0-8 0,2-2 0 16,1 2-4-16,-1 1 0 0,7-2-1 15,-2-4-2-15,2 2-6 0,1 0-9 0,3-3-8 16,3-2-8-16,1 2-3 0,1-4-3 16,-2 1 1-16,6-2 2 0,1-4 1 0,3 0 4 15,-3-1-3-15,3-6 7 0,4 3 3 16,-5-4 3-16,3 0 7 0,2-1 4 0,-3 2 4 15,0-3 0-15,-6 4 10 0,2 1 0 16,-2-1 1-16,1 3 0 0,-3-1-2 0,-2 3-3 16,3-2 2-16,-6 3 3 15,4 1-5-15,-5 1-2 0,0 0 0 0,7 6 4 16,-6-3-3-16,-1 3-2 0,0 0-2 16,-1 0 1-16,1 1-4 0,0 1 3 0,0-1-5 15,-3 1-15-15,6-1-15 0,-3 0-18 16,0 1-19-16,1 0-26 0,1-3-37 0,5 1-31 15,-3-4-42-15,2-1-82 0,2 3-306 16,5-4-88-16</inkml:trace>
  <inkml:trace contextRef="#ctx0" brushRef="#br0" timeOffset="4702.89">16045 8401 1515 0,'-11'2'-64'16,"11"-2"23"-16,0 0 11 0,-5-3 24 0,5 3 21 16,0 0 24-16,-9 0 9 0,9 0 6 15,0 0 9-15,-4-2-2 0,4 2-1 0,0 0-2 16,0 0-2-16,-7-3-3 15,7 3 1-15,0 0-5 0,0 0-4 0,0 0-5 16,0 0-1-16,0 0-4 0,0 0-6 16,0 0-4-16,0 0 4 0,0 0-12 0,0 0 0 15,0 0-9-15,0 0-5 0,15-5-8 16,-15 5 2-16,5-1-4 0,-5 1 1 0,0 0 0 16,0 0 5-16,5-2-1 0,-5 2 1 15,0 0-1-15,0 0 1 0,3-5 0 0,-3 5 1 16,0 0 4-16,0 0 2 0,0 0 4 15,4-2-1-15,-4 2 1 0,0 0 1 0,0 0 3 16,0 0 0-16,4-1-1 0,-4 1 2 0,0 0-2 16,0 0 0-16,0 0 5 15,0 0 1-15,0 0 4 0,0 0 3 0,0 0 0 16,0 0 5-16,0 0-5 0,0 0-1 16,0 0-1-16,0 0-2 0,0 0-4 0,0 0-4 15,0 0 0-15,0 0-3 0,0 0 0 16,0 0-3-16,0 0 1 0,-8 10-4 0,3-7 0 15,2 5-1-15,-2-3 0 0,0 3 0 16,0 3 2-16,-4-1-3 0,3-1 1 0,-1 4 1 16,2 0-2-16,-4 2 4 0,3-1-6 15,-1 1 4-15,4-2-4 0,-4 0-1 0,4 0 3 16,2-1 0-16,-1-1 1 16,0-1-1-16,4-1-2 0,0 1 2 0,-1-2 1 0,2-1-4 15,4 1 0-15,-2-3-4 0,6-3 0 16,0 2-3-16,1-2 2 0,1-2-2 15,4-2 3-15,-1-2 1 0,1-2-2 0,2 0 0 16,0-3 4-16,2-2-1 0,-5 0 1 16,6-3 2-16,-10 5 4 0,1-2 8 0,-3 1 2 15,0 2 4-15,0 1-5 0,-5 1 3 16,4 0-5-16,-7 1 2 0,4 1-4 0,-3 2-2 16,-3 2 4-16,0-5-5 0,0 5 1 15,0 0 2-15,0 0 0 0,0 0 1 16,-20 5 1-16,18-1-5 0,-4 0-2 0,2 2 3 15,1 1-1-15,2-1-6 0,1 3 3 16,1-2-11-16,4 3-12 0,5 0-19 16,10 1-16-16,9 6-25 0,2-2-25 0,11-2-58 15,3-3-53-15,0 0-121 0,6-4-324 16,-5 1-155-16</inkml:trace>
</inkml:ink>
</file>

<file path=ppt/ink/ink1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47:16.199"/>
    </inkml:context>
    <inkml:brush xml:id="br0">
      <inkml:brushProperty name="width" value="0.05292" units="cm"/>
      <inkml:brushProperty name="height" value="0.05292" units="cm"/>
      <inkml:brushProperty name="color" value="#FF0000"/>
    </inkml:brush>
  </inkml:definitions>
  <inkml:trace contextRef="#ctx0" brushRef="#br0">7969 2968 387 0,'0'0'72'16,"0"0"-8"-16,0 0-13 0,0 0-9 0,0 0 10 15,0 0-5-15,0 0-10 0,0 0 5 16,0 0 7-16,0 0-6 0,0 0-5 0,6-13 5 16,-1 8 6-16,-3 2-9 0,5 1-5 15,-2-1 4-15,2-3-4 0,1 2-9 0,2-2-1 16,1 1 1-16,-2 0-2 16,1 2 0-16,0-1 5 0,3 1-8 0,-1-2-10 15,1 2 4-15,4-3-2 0,5 2 4 16,-7-2-1-16,7 1-3 0,1-1-1 0,2 2-8 15,2-1 11-15,1-1-7 0,9-2-4 16,-3 3 4-16,6-3-6 0,0-1 4 0,-2 2 3 16,2-1-6-16,2 0-4 0,-2 1 5 15,2-2-3-15,-2 3-1 0,-1-4 5 0,1 4 1 16,-4-1-5-16,-3 2-1 0,-4 1 6 16,1-1-6-16,7-2 0 0,1 0 2 15,-4 0-5-15,6 3 7 0,-2-1-6 0,-3-2-1 16,5 1 2-16,0 1 2 15,-1-2-8-15,4 1 6 0,1 3 2 0,3-3-5 16,-4 1 9-16,4 2-3 0,-2-1-6 16,2 0 8-16,1-1-4 0,1 5-3 0,-4-1 3 15,5 1-3-15,2-2 2 0,-2 2 1 16,2-2-3-16,0 1 8 0,1 1 1 0,-1 1-8 16,-2-2 5-16,5 1 0 0,-3 0-2 15,1-1 1-15,0 2-4 0,1 0-2 0,1 1 2 16,-1 0 1-16,1-2 2 0,2 0 3 15,2 1-1-15,-4 1-4 0,-2 3 2 0,2-5 0 16,2 4 3-16,2-4 3 16,-3 0-4-16,-2 2-3 0,1-1-2 0,0-1 7 15,2 0-3-15,-5 2 4 0,1-2-9 16,-1 4 3-16,-2-4 2 0,1 1 5 0,-3 1-7 16,0-2-6-16,-1 4 14 0,-10-3-5 15,12-1 0-15,-14 2-3 0,-4-1 8 16,1-2-12-16,2 2 5 0,-3-1 0 0,3 2 3 15,-3-2 4-15,5 0-8 0,-5 1 2 16,1-2 3-16,0 2-8 0,-4-1 5 0,7 2 2 16,-2-2 2-16,-2 0-9 0,4 3 6 15,-5-3-1-15,7 0-2 0,-6-3-3 0,3 3 5 16,9-2-5-16,-7 2 2 16,8-1 2-16,-8 1 3 0,-5-2-3 0,1 1 1 15,14-1-5-15,-10 2-1 0,-3 0 3 16,1 0 1-16,-2 0 1 0,1 0-1 0,0 0 2 15,-1 0-7-15,2 2 2 0,-3-2 4 16,5 0-2-16,-5-2 2 0,1 2-2 0,0 0 2 16,-6 2-2-16,0-2 2 0,-1 0 0 15,-2-2-1-15,0 2 9 0,2-1-6 0,0 1 1 16,-1 0-2-16,-2-4-4 0,4 4 3 16,-4-2-4-16,6 1 7 0,-1-1-10 15,-2 0 6-15,1 0 2 0,3-1-3 0,-2 1-1 16,0 0-1-16,1-3 3 15,1 0 1-15,3 3 2 0,-3 0-5 0,3-3-2 16,-1 3 6-16,-1-2 0 0,11-1-7 16,-5 3 3-16,-5 0 6 0,1 1-3 0,13-5 1 15,-3 5-6-15,-7-1-2 0,-2 0 2 16,9 2 8-16,-4-2-8 0,6 2 1 0,-6-2 13 16,-4 2-9-16,-3 0 1 0,5 0 4 15,-5 0-7-15,3 0-2 0,-1 0 9 0,-1 0-9 16,2 0 1-16,7-5 3 0,-4 3-5 15,-7 2 6-15,4 0-1 0,-1 0 1 16,16 0-7-16,-5-2 12 0,0 2-8 16,4 0 5-16,-4-1-6 0,5 1-4 0,-11 1 3 15,-7-1-2-15,5-1 4 0,-5 1 4 16,3 0-3-16,-2 1 2 0,-1 1-8 0,3-2 4 16,-6 0 7-16,2 2-7 0,0-2 1 15,1 0 1-15,-2 2-3 0,0-4 4 0,6 4-1 16,-6-2-4-16,0 0 0 0,-4 0 9 15,2 0 2-15,-3-2-8 0,1 4 6 16,-2-4 0-16,0 2-8 0,1 0 1 0,-4-2 8 16,3 2-10-16,-2 2 4 0,-2-4-2 15,-2 2 6-15,2 0-7 0,-4 0-1 16,1 0 2-16,-1 0 3 0,-1-2 1 16,4 1-3-16,-1 1 1 0,-3-2-4 0,0 0 3 15,-1 2 5-15,1-2-7 0,-1 0-2 16,2 1 11-16,0 1-8 0,-3-2 6 0,1-2-7 15,-2 4 5-15,-1 0-5 0,-2-1 2 16,2 1-2-16,0 0 8 0,-5-2-3 0,4 2-3 16,-9 0-9-16,13-2-6 0,-7 2-27 15,0-2-38-15,-2 0-43 0,0 1-65 0,6-3-193 16,-9 2 106-16</inkml:trace>
  <inkml:trace contextRef="#ctx0" brushRef="#br0" timeOffset="1452.9">20375 2894 964 0,'0'0'-53'0,"-6"2"11"16,6-2 16-16,0 0-3 0,0 0 11 15,0 0 1-15,0 0 11 0,0 0 2 16,0 0 8-16,0 0 3 0,18 0 3 0,-7-2 2 16,0 0 3-16,-1 2 6 0,5-2 1 15,0 2 3-15,2 0 3 0,-1-2 9 0,3 2-10 16,1-1 0-16,4-1-6 16,-1 2-1-16,5-3 4 0,1 3-2 0,2-1-1 15,11-3 1-15,-4 2-12 0,1-2 7 16,4 0-9-16,3 1 6 0,-4-1-5 0,2-2 0 0,-4-2-3 15,2 3 2-15,2-3 12 16,-2 3-21-16,-2-2 5 0,-2 0-3 0,-5 2 4 16,-4 1-2-16,1 0 4 0,2 1-7 15,-3-1-2-15,-2 0 2 0,2 1 2 0,3 1 1 16,-5-2-2-16,3 0-2 0,-1 2 7 16,0 0-1-16,3 0 4 0,1 0-8 0,9 0-3 15,5 4 0-15,-4 0 5 0,6 0-3 16,1 3 1-16,0 0-4 0,14 2 2 0,-11-1 1 15,7 3 0-15,-10-2 4 0,14 2-5 16,-12-2 5-16,1-2-11 0,5 5 4 16,-6-2-8-16,2-3 15 0,-1 1 2 0,11-1-3 15,-12 1-1-15,1 0-4 0,-1-3-1 16,-2 2 6-16,2 0-2 0,1 1 4 16,-1-3-6-16,-1 4-3 0,2-4 10 15,-1 1-4-15,3 0 4 0,0-1-7 0,-3 1 2 16,3 0-5-16,-1 0 4 0,-1 2-2 15,-1-4 9-15,-2 0-2 0,-4 1-10 0,3-1 4 16,-5-1 7-16,-9 4-4 0,-5-4-7 16,-5 1 6-16,-4 0-11 0,1-2 13 0,0 2-9 15,-3 0 5-15,-5-2 1 0,1 2 1 16,-3-2 2-16,0 0 7 0,-2 2-7 16,0-2 4-16,-2 2-3 0,-1-2-4 15,-1 0-4-15,-6 0 7 0,13 0-2 0,-7-2-8 16,1 2-10-16,-7 0-1 0,12-4-21 15,-6 2-30-15,3 0-26 0,-3-2-32 0,1 0-191 16,-2 1 166-16</inkml:trace>
  <inkml:trace contextRef="#ctx0" brushRef="#br0" timeOffset="5568.81">5755 3818 775 0,'-4'-4'-49'0,"4"4"8"0,0 0 14 0,0 0 10 15,-5-2 13-15,5 2 3 0,0 0 16 16,0 0 13-16,0 0-7 0,-3-3 4 0,3 3-3 15,0 0 5-15,0 0 8 16,0 0-11-16,0 0 6 0,0 0-3 0,0 0-7 16,-2-5-2-16,2 5 4 0,0 0-6 15,0 0 2-15,0 0-1 0,0 0-13 0,0 0 12 16,0 0 0-16,-7 12-2 0,4-6-2 16,3 3 2-16,-1 0-7 0,-3 5-4 0,2-2 3 15,-1 1-2-15,1 0 8 0,0-2-3 16,-2 4 0-16,2-4-4 0,0 3 1 0,2-3 0 15,-3-2-1-15,3 1 5 0,0 0-2 16,0-3 7-16,0 0 2 0,3 0-1 0,1-2 0 16,0-1 10-16,5 0-5 0,1-3 5 15,7-2-5-15,8-3 2 0,15-7-5 16,4-1-1-16,11-7 4 0,1-2-3 16,3-2 2-16,4 1-2 0,4-3-4 0,-2-1 3 15,2 2-3-15,0-5-3 0,-2 0 1 16,1 3 4-16,-3 0-6 0,-1 1-1 0,-7 3-8 15,4 2 12-15,-18 6-6 0,-1 2 0 16,-3-1-2-16,-4 0 1 0,-8 5-4 0,-6 2 2 16,0 1 4-16,-5 1-3 0,-2 1-6 15,-5-1 3-15,1 2 3 0,4-3-3 0,-9 4 0 16,6-1-8-16,-3-2 8 0,1 2-4 16,-4 0-4-16,-3 2-8 0,7-3 8 15,0 1-9-15,-7 2-14 0,3 0-9 16,-3 0-15-16,0 0-22 0,10-2-25 15,-10 2-17-15,0 0-38 0,0 0-191 0,5-3 139 16</inkml:trace>
  <inkml:trace contextRef="#ctx0" brushRef="#br0" timeOffset="14408.96">11726 4230 827 0,'0'0'-73'0,"0"0"5"0,0 0 21 0,0 0 7 0,0 0 4 15,0 0 4-15,-7-1 9 16,7 1 2-16,0 0 12 0,0 0-6 0,0 0 8 15,0 0-2-15,0 0 1 0,-8-4 5 16,8 4-2-16,0 0 7 0,-9 0 13 0,9 0-7 16,-10-1-3-16,10 1 9 0,-10 0-7 15,4 0 9-15,-3-2-11 0,9 2 1 0,-17 0 3 16,9-2-4-16,1 2-1 0,-3 0 6 16,10 0-9-16,-15 2 1 0,5-2 1 15,2 0-1-15,-1 0-1 0,1 2 0 0,0-2 2 16,-4 0-1-16,4 1-3 0,1 3 2 0,-3-3-2 15,0 1-3-15,4 0 8 0,-5 0 2 16,1 1-7-16,0-1 4 0,-1 2-2 0,-1 1-6 16,-1-3 12-1,1 2-10-15,-5 1 13 0,2 0-2 0,-4-1-7 0,4 3 5 16,-1 0 6-16,-4-3-3 0,3 1 0 16,1 4 2-16,-3-4-1 0,2 1 4 0,1 1-2 15,-3-2-2-15,-1 2 6 0,2 2 1 16,1-3-6-16,-2 2-2 0,6 0-1 15,-3 2 8-15,1-2-3 0,-2 2 7 0,2-3-14 16,3 4 0-16,-3-2 6 0,0 5-6 16,0 1-9-16,1-2 5 0,1 2 8 0,-1 1-7 15,-3 0-5-15,5-1 8 16,-3 3 6-16,3 0-5 0,-1 0-6 0,0-2 6 0,1 3-6 16,-1 1 9-16,0-1-6 15,0 1-6-15,3 1 2 0,0 1 0 0,2-1-2 16,-4 0 11-16,4 2-5 0,0 0-2 15,-3 9-1-15,1-7 0 0,2-3 3 0,-5 9-1 16,4-6 6-16,6 0 5 0,-6-2 0 16,1-1-6-16,1-1-16 0,3 2 9 0,-2-3-1 15,3 0 1-15,0-2-3 0,3 1 7 16,-2 0-1-16,-1 0 3 0,3-2-3 0,3 2-2 16,-1-1 8-16,0-2-4 0,-1 3-8 15,4-2 7-15,2 2 1 0,1-4-6 0,4 2 0 16,-4 2-2-16,7-4 13 15,0 0-12-15,0 0 6 0,4-1-1 0,-1-4 4 16,7 10 1-16,5-6-10 0,-5 0 0 16,0-5 4-16,7 3-1 0,3-1-9 0,-1-2 9 15,-1 3 0-15,4-3-2 0,-6 1-2 16,-6-5-1-16,2 1 6 0,0 2-1 0,1-4 0 16,-3 1-8-16,-1-3 9 0,-2 3 3 15,1-3-11-15,4 2 9 0,-3-1 3 0,3-2-6 16,-1 1 3-16,2 0-4 0,4-2 2 15,2 2-2-15,-1-2 5 0,12 4-10 16,-2 0 9-16,-3-4-16 0,2 5 8 16,7-3 0-16,-6-1 0 0,2 3 0 0,1-2 14 15,-2 0-14-15,-2 3 6 0,4-4-7 16,-2 1 9-16,0 0 5 0,3 2-3 0,-2-2-2 16,4 1-9-16,-3 3 5 0,4-1 4 15,-1-2-5-15,-1 3 1 0,1-3 16 0,1 1-19 16,-2-2 3-16,2 0-1 0,2 3 1 15,-1 1 3-15,4-3 0 0,5 7-3 16,3-2 3-16,-10-1-3 0,8-1 11 0,-11 0-4 16,0 1 1-16,14 0-5 0,-4 4-1 15,-7-4 5-15,9 0 4 0,0 2-2 16,-10-5-4-16,11 5 6 0,-11-4 0 0,1 0 3 16,1-1-3-16,10 3-4 0,-10-3 3 15,-1 1 3-15,12 0-1 0,-10 1-8 0,-2-3 11 16,13 3 0-16,-13-3-4 0,2 1 7 15,0-2-13-15,2 2 5 0,8 1 4 16,2-2-2-16,-8-3 3 0,9 4 2 0,-10-3-4 16,9 1 3-16,-10-2-4 0,2 2 3 15,-1-2-3-15,-3 0 3 0,-1 2-8 0,1-2 5 16,0-2-3-16,-1 2 0 0,-3-2 1 16,-1 2 1-16,2-2-4 0,-1 1 3 0,-1-1-7 15,-2-3-2-15,1 1 12 0,-6 1-2 16,4-3-6-16,-2 2 7 0,-4-3-7 0,1 4 6 15,-2-4-3-15,-6 1 3 0,-5 1-5 16,-1 1 5-16,-1-3-2 0,0 2 1 16,-2-2-2-16,-4 0 4 0,2-2 0 15,-2-2-3-15,-2 4 4 0,2-7-6 0,-4 0 1 16,-1 3 3-16,1-2-2 0,0-1-5 16,-2 0 4-16,1-1-5 0,-3 1 7 0,1 1-11 15,1-2 7-15,-4 2-1 0,2-1 0 16,0-1-8-16,-3 2 3 0,-2 0 2 0,4-2 3 15,-1 0 0-15,0 2-2 0,-3-1-3 16,0-1 5-16,1 0 0 0,-1 0 0 0,1-1 4 16,-3 2-4-16,1-4 8 0,-4 1-5 15,4-2-7-15,-4-3 4 0,0 1 3 16,-1 0-12-16,-2-1 7 0,0-1 4 0,-2-1-5 16,-1-3 0-16,0 0 1 0,-4 3 1 15,-5-8-7-15,1-2 5 0,-3 3 0 16,-3 1-3-16,1 1 0 0,-6 2-3 0,1-1-1 15,-2 3-2-15,2 0 3 0,1 2 0 16,-4 3 2-16,-1-3-2 0,6 7 0 0,0 0 2 16,0 3 2-16,-4-8-3 0,5 4-2 15,-2 2 4-15,3 0-6 0,1 0 7 0,-3-1-1 16,-6-4-3-16,2-3 5 0,-1 2-3 16,-3 1-7-16,2-1 4 0,0 2 2 15,-3-2-3-15,1 2 5 0,2-2 2 0,-2 3-8 16,-5-3 3-16,3 3-3 0,-5-2 4 15,4 5 2-15,2-5-4 0,-4 4 3 0,0 1-6 16,4-1 7-16,-2 2-5 0,-4-2 5 16,3 0-3-16,-3 2-5 0,1 1 12 0,-3 0-8 15,5-1 0-15,-8 2-2 0,2-1 4 16,-1 4-6-16,-4 0 9 0,0 2-2 0,-4-3 2 16,-1 2-6-16,-3 1 4 0,3 0-3 15,-18 1-6-15,10 1 7 0,-12 0 7 16,-5 2-10-16,3 1 4 0,-1-2 1 15,-1 2-5-15,12 2 0 0,-14 0 3 0,4-1-1 16,-5 1 1-16,3 0 1 0,0 1-1 16,-1-1 0-16,1 0 4 0,-1 2 0 0,3-2-4 15,-1 4-3-15,3-2-2 0,-6 1 6 16,2 1-8-16,-2 1-6 0,-4-4-9 0,-2 7-5 16,-1-3-1-16,-2 1 1 0,-1-1-5 15,-1 0-3-15,2 4 0 0,-3-3 10 16,6 1 0-16,10-2 3 0,0 2-1 0,4 0 2 15,13-1 3-15,3-1 5 0,4 0-2 16,5 1 1-16,12-1 5 0,0 0 0 0,3-1 4 16,2 0-1-16,4-1-6 0,-2 2 6 15,5-1-2-15,-4 2 3 0,1-1 0 16,3 2 3-16,-3-4 4 0,2 5-2 16,2-1-1-16,1-3-7 0,-1 4 4 0,3-4-3 15,-3 3 3-15,2-2 12 0,1 2-5 16,-2-2-6-16,2-2 11 0,-1 5-11 0,-2-2-2 15,3-2 8-15,-2 2-12 0,1 0 13 16,-3-3-3-16,-4 1-3 0,3 1 6 0,1 1-4 16,-5 1 0-16,4-2-4 0,-4-1 3 15,2 1-3-15,-2-1 4 0,-2 3-6 16,-2-1 3-16,4 0-4 0,4-4-3 16,-4 1-12-16,4 1-15 0,4-2-24 0,1 0-29 15,6 0-108-15,-3 0 69 0</inkml:trace>
  <inkml:trace contextRef="#ctx0" brushRef="#br0" timeOffset="16160.61">18128 5441 517 0,'5'-2'-24'0,"-5"2"3"0,7-3 11 15,-7 3 6-15,8 0-2 0,-3-5 7 16,0 4 8-16,5-1-4 0,-5 0-1 16,4 0 7-16,2 0 0 0,1 0 7 0,1 0-9 15,1 0 10-15,4 1 1 0,-5-2-2 16,4 1 3-16,5 1-4 0,-4 1 5 16,5-2 12-16,1 0-6 0,1 2-5 0,0 0-1 15,5-2 2-15,-1 1 0 0,2 1 0 16,1 0-1-16,-1-2-5 0,5 2-1 15,-5 0 3-15,13 2-3 0,5-2-2 0,-6 0 8 16,4 0-13-16,-1 0 6 0,0 0-6 16,-6 0 2-16,6 0-2 0,-2-2-3 0,3-1-3 15,-10 2 4-15,-4 1 3 0,2 0-1 16,7-2 0-16,-5 2-2 0,-5-2-3 0,-1 2 12 16,3-2-11-16,-5 2 4 0,5 0-3 15,-2 0 3-15,-2-2-2 0,13-2-2 0,-8 4 0 16,-3-2-2-16,0 1 4 0,-4-2-4 15,6 3-1-15,-1-2-1 0,-1 1 1 0,13-1 3 16,-10 0-1-16,-1 0 8 0,-3 1-9 16,3 1-3-16,-3-2 1 0,15 2 11 0,-1 0-2 15,-5 0-7-15,-10 0 4 0,5 2 0 16,8-1 0-16,-7 1-3 0,-5-2 2 0,13 2-1 16,-8 0 0-16,-2-1-1 15,-1-1-2-15,1 2 3 0,-1-2 2 0,9 3 2 16,-4-2-7-16,-9-1-2 0,6 0 6 15,-5 0 5-15,0 0-11 0,2-1-4 0,-5 2 1 16,-2-2 4-16,0 1 4 0,-4-3-3 16,5 3 1-16,-8-2 3 0,4 2-5 0,-6-1 5 15,-1-1-2-15,-1 0 6 0,-1 2 2 16,-3-2 2-16,3 1-3 0,-2 1 2 0,-3-2-3 16,0 2 0-16,3 0 0 15,0-3-3-15,-6 1-3 0,7 1 0 0,-7 1-3 0,2-2 3 16,-7 2-2-16,13 0 0 15,-7-2 1-15,-6 2-3 0,10 0 2 0,-3 0 1 16,-7 0-4-16,10-2 3 0,-10 2-1 16,9-2 0-16,-9 2-4 0,8 0 3 0,-8 0-1 15,6 0 3-15,-6 0 1 0,0 0 3 16,9-2-6-16,-9 2-6 0,0 0-3 0,5 0-16 16,-5 0-26-16,0 0-22 0,10-2-41 15,-10 2-64-15,0 0-188 0,2-3 123 0</inkml:trace>
  <inkml:trace contextRef="#ctx0" brushRef="#br0" timeOffset="35795.68">12267 5920 887 0,'0'0'-73'0,"0"-5"22"16,0 1 2-16,0 4 8 15,-2-5 5-15,2 5 9 0,-1-7 3 0,1 7 8 16,-5-5 4-16,1 3 0 0,4 2 2 16,-6-6 6-16,1 5 4 0,-1-1 5 0,6 2 3 15,-8-4-1-15,3 2 4 0,5 2 9 16,-8-3-9-16,1 1 0 0,2 0-2 0,-2 0 6 16,-1 2-7-16,0-3 9 0,-4 2-8 15,0-1 13-15,-3-2-5 0,1 2-3 0,-7 0 2 16,3-1-1-16,-10-1 5 0,1 0 3 15,0 1 9-15,-16-7-14 0,1 4 9 0,0 0-16 16,-2 1-2-16,3 3 16 16,-6-3-7-16,0 1-6 0,0-3 11 0,-6 6 3 15,3-3-12-15,-2 0 14 0,-3 3-4 16,3 1-5-16,-1-2 1 0,-1 2 2 0,1 3-1 16,1-3 4-16,-1 2-9 0,4 0-5 15,2 2 1-15,-2-1 5 0,1 2-6 0,1 1-1 16,6-1 0-16,1 2-1 0,2 1-5 15,0 2 2-15,5-1 2 0,1-2-8 0,7 1 4 16,0 0 1-16,-7 3 1 0,5-2-5 16,-3 5 9-16,5-3 0 0,2 1-6 0,4-1 0 15,1 0-8-15,-2 1 2 16,2-1 4-16,-1 2 2 0,2 1-1 0,2 2-12 16,2 1 14-16,0-2-6 0,-1 4 8 15,4 0-6-15,4 0-2 0,-4 0 3 0,3 0-2 16,2 0 5-16,2 3-1 0,-2-3-1 15,3 2 0-15,2 0-8 0,-2-1 7 0,4 1 1 16,-2 0-3-16,2 2 2 0,1 1-4 16,0 1 4-16,2-2 1 0,2 0-5 0,-2 2 4 15,2 0 4-15,3 6-4 0,1 1-6 16,-1-7 7-16,1 7-6 0,-1-5 10 0,1-8-6 16,3 10 4-16,-1-6-5 0,4 1 1 15,1 2 2-15,6-1 0 0,-10-4-3 0,10 1 0 16,-1-1-4-16,2 0 7 0,0 2-3 15,2-2 2-15,0-3 2 0,1 0-4 16,1 1-3-16,4-4 2 0,-1 0 4 16,0-2-7-16,1-1 7 0,4-2-5 0,0-2 7 15,-8 0-3-15,10-3 1 0,-7 0-2 16,8 0-2-16,-4-2-2 0,6-1 2 0,-4 1 2 16,3-1-1-16,6 1 6 0,-9-3-8 15,8 4 6-15,-2-4-1 0,0 2-1 0,4 0 3 16,-4 0-4-16,5-1 3 0,1-1-2 15,-2 0-9-15,2 0 2 0,2-1 8 0,0 1-4 16,0-2 1-16,3 2 5 16,1 2-1-16,1-4-9 0,2 2 9 0,-1 0-4 0,14 0 4 15,-3-2-3-15,-11 2 1 16,-1 0-6-16,0 0 10 0,2-2-1 0,0 4-10 16,-3-2 9-16,16-2-3 0,-17 0 2 15,13 0-4-15,-1 0 7 0,-10 1-2 0,3-1-5 16,8-3 6-16,4 3-6 0,-13 2 7 15,11-3-9-15,0 3 11 0,-1-2-3 0,-9 2 1 16,8-1-6-16,-11 1 8 0,2 0-8 16,-2 0 6-16,-1 0-9 0,-1-2 4 0,-3 2-3 15,5-4 5-15,-2 2 0 0,14 0-3 16,-12 0 3-16,8-4-7 0,0 3 3 16,-8 0 10-16,11-1-7 0,-1 3-5 15,0-3 7-15,1 1 2 0,-1-1-9 0,-8 4 3 16,-1 0 4-16,9-4-4 0,-12 2 4 15,0 4-3-15,-4-4 2 0,1 4-1 0,-6-2 0 16,3 0 3-16,-4-2-5 0,0 0-5 16,-8 2 2-16,8-4 8 0,-4 2-4 0,-5-1 0 15,-5 0 0-15,9-2 2 0,-8 1 3 16,0 0-6-16,-3-1-1 0,-2 1 2 0,-1-2-4 16,-1 0 0-16,-3 1-4 0,-1-3 10 15,3 1 0-15,-6 1-6 0,-1-2 0 16,0 1 2-16,-2-2 1 0,0 1 0 15,-3-2-2-15,-4 1 5 0,0 0 0 0,1-4 5 16,-5-3 1-16,3 1-5 0,-3 4 1 16,-2-4 0-16,0 2-8 0,-2-3 7 0,0 3-3 15,-4 0 6-15,2-3-11 0,-3 5 4 16,1-5-3-16,-2 0 2 0,-2-4 2 0,-3 2 2 16,-2 2 1-16,-2-2-6 0,1 2-3 15,-7-7 7-15,-2 2-3 0,-4 1 3 0,-3 2-2 16,1-3 0-16,-1 3 0 0,2 0-7 15,-9 0 4-15,6 1-3 0,-3 0 3 0,1 0 0 16,-3 0 3-16,5 2-4 16,-3 0 4-16,3-2-5 0,-3 2 3 0,1-1-1 15,-1 3 0-15,2 0-2 0,-1 2 5 16,0-4 1-16,-1 2-5 0,2 1 4 0,-3-2-5 16,7 4 5-16,-4-4 2 0,-1 3-3 15,1-3-6-15,5 5 9 0,-6-4-6 0,3 3 3 16,8 3-4-16,-12-7 1 0,5 7 3 15,-7-6-1-15,3 3 1 0,-4-1-7 0,10 5 1 16,-1-2-1-16,-7 0 10 0,2-2-6 16,1 2-7-16,7 0 6 0,-12 2 2 0,0-5-2 15,9 6-4-15,0-3 10 0,1 2-9 16,-3 2 3-16,1 0 6 0,-6-6-4 0,0 6 2 16,6 0 1-16,0 1-4 15,-3-2 4-15,0 2-6 0,-10-1 1 0,7 1 0 16,4 2-1-16,-9-4 0 0,2 5 1 15,9-4 12-15,-5 2-12 0,2 0 4 0,5 2 1 16,-4-2-1-16,2 2-2 0,-3-1 3 16,4-1-1-16,0 0 2 0,-4-1 0 0,2 1-6 15,1 2-2-15,-2-1 22 0,-1-1-19 16,0 0-1-16,4 2 2 0,-4-2 6 0,0 2 2 16,5-2-10-16,-4 2 5 0,-1-4-2 15,2 4-2-15,5 0 8 0,-4 0-6 16,0-1 0-16,-3 2 2 0,3-1 0 0,4 0 10 15,-3 0-7-15,6-1-8 0,-3 2 4 16,-5-2-9-16,7 2 5 0,-3-1 1 16,3 0 3-16,3 0 0 0,-2 4-1 0,-1-8 5 15,3 8 1-15,-4-4-7 0,6 0 3 16,-5 0-4-16,1 0 1 0,2 0 2 0,-4 0 1 16,3 0 5-16,1 2-10 0,-4-2 5 15,6 2 7-15,-6-2-10 0,3 0-5 0,2 0 5 16,3 0 6-16,-6 0-8 0,5 0 3 15,-1 0 5-15,1 0-3 0,0-2-3 0,1 2 8 16,-1 0-6-16,0-2-5 0,6 2 10 16,-3 0-8-16,1 0 5 0,5 0-5 15,-3 0 3-15,3-4-5 0,0 4 12 16,-4-1-3-16,4 1-1 0,0-2-13 0,-3 2-3 16,3 0-6-16,0-2-6 0,-1 2-23 15,-1-2-20-15,0 2-27 0,2-2-54 0,-4 1-148 16,4-1 185-16</inkml:trace>
  <inkml:trace contextRef="#ctx0" brushRef="#br0" timeOffset="43236.71">10616 8606 257 0,'0'0'54'0,"0"0"2"15,0 0-20-15,-7 0 4 0,7 0-6 16,0 0-2-16,0 0 1 0,-3 3 6 0,3-3-4 15,0 0 12-15,0 0-8 0,0 0 3 16,-5 3 1-16,5-3-3 0,0 0-10 0,0 0 7 16,0 0-3-16,0 0 0 0,0 0 5 15,15 3-13-15,-7-3 4 0,4-2 0 0,6 2-5 16,1 0 4-16,6 0-1 0,5-4 0 16,0 2-8-16,15 1-6 0,-1-3 7 15,-1 0-6-15,2 4 0 0,1-4 1 0,-5 1-3 16,-1-2 0-16,2 2-3 0,-4-1-2 15,4 2 6-15,-2-3-4 0,2 1 12 16,3 0-9-16,-1 0 3 0,-3 1 0 0,3-2 0 16,1 2-1-16,0-1 1 0,0 2 0 15,3 2 0-15,-4-2 2 0,5 2 0 0,-11 0-6 16,-5 0 5-16,13 0 1 0,-10 0-10 16,-4 2 8-16,-2 0-1 0,0-2-3 0,-5 2 3 15,0-2-4-15,-1 0-5 0,-4 2 3 16,0-2-2-16,-4 0 3 0,3 0-3 0,-2 2-1 15,-2-2 1-15,0 0-5 0,-2-2 1 16,1 2 1-16,-1 2-3 0,-1-4-12 16,-4 2-29-16,5-2-35 0,-3 2-55 0,2-2-69 15,1 0-236-15,-2-2 55 0</inkml:trace>
  <inkml:trace contextRef="#ctx0" brushRef="#br0" timeOffset="44260.65">14526 8572 1120 0,'0'0'-60'0,"-4"3"13"15,4-3 7-15,0 0 8 0,0 0 2 16,0 0 13-16,0 0 10 0,13 2 6 0,-8-2 6 16,3 0 6-16,4 0 7 0,3 2 5 15,-2-2 5-15,7-2-2 0,0 2 6 0,6-2 5 16,3 2 1-16,3 0-1 0,3 0 11 16,14 0-6-16,-6 0-2 0,8 2-3 0,-3-2 1 15,2 0-3-15,2 0-1 0,-5 0-4 16,1 2 1-16,1-2-5 0,-3 2 0 0,0 0-1 15,-2-2-3-15,-8 2-2 0,-5-1-6 16,1 1 0-16,0 1 5 0,-2-1-10 0,-2-2 0 16,4 1 1-16,0 3-6 0,-5-2 2 15,0 0-30-15,2 0-34 0,-4 0-20 16,1-2-57-16,-3 1-98 0,-1-1-159 0,1 2 96 16</inkml:trace>
  <inkml:trace contextRef="#ctx0" brushRef="#br0" timeOffset="62303.71">12399 7826 962 0,'0'-6'-71'0,"0"6"7"0,0-4 5 0,0 4 8 15,0 0 5-15,3-6 12 0,-3 6 3 16,-3-8 10-16,3 5-1 0,-2-1 8 16,2 4-2-16,-3-9 0 0,-2 3 7 0,1 2-3 15,2-1 6-15,-4 1 0 0,1-2 8 16,2 0-5-16,-4 1 6 0,1-1-8 15,-3 1 7-15,6-3-1 0,-9 0 5 0,4 1-2 16,0-1 0-16,-3-2 4 0,1 3 4 16,-3-2-7-16,3-1 0 0,0 1 1 0,-5-3-5 15,4 3-1-15,-3 0-1 0,2-3 8 16,-1 0 1-16,0 4-3 0,-1-4 1 0,-2-2-8 16,-1 1 9-16,0 2-5 0,0-2 1 15,4 1 0-15,-7 1 2 0,3 0-2 0,0-1 1 16,-1 1 0-16,-2 1 2 15,5-1 0-15,-3 2-1 0,1 2 4 0,0-2-2 16,2 0-12-16,0 2 4 0,-5 0 6 0,3-2-1 16,1 4-8-16,-5-2 11 0,3 1-6 15,-2 1-1-15,1 1 2 0,3 1-4 0,-6-1 6 16,1 1-3-16,0 1-1 0,-2 0-1 16,3 2-3-16,-4-2 4 0,3 2-2 0,1 0 1 15,0 0 1-15,0 0 2 0,-4 2-7 16,-1-2 4-16,4 2 0 0,-3 0 5 0,2 1-1 15,-3 1-2-15,0-3 0 0,-3 3 0 16,3 0-7-16,-2 1 6 0,2-1 5 0,-5-1-2 16,3 3-1-16,-1 1 8 15,-5 0-13-15,4 0 5 0,2 0 4 0,4-1-1 16,-3 2-1-16,0-2-4 0,8-1 4 16,-3 2 4-16,0 1 0 0,4-2-7 0,0 1 3 15,4-1 0-15,-1 1-4 0,0 1-1 16,1-3 4-16,0 3-1 0,0 0-8 0,3 1 10 15,0-2-1-15,0 3-4 0,0 0 7 16,0-2-4-16,-2 0-3 0,1 4 5 0,-3-3-6 16,1 1 5-16,3-1-1 0,-3 1 0 15,1 0-3-15,-1-2 8 0,1 2-11 0,-2 1 6 16,4-3-5-16,0 2 9 16,-1 1-5-16,1-1 3 0,-1-1-4 0,0-2 0 15,3 3 3-15,-1 1-9 0,-1-1 13 16,4-1 2-16,-5 3-2 0,5-3-7 0,-1 0 0 15,-1 1 0-15,2-1 8 0,2 1-5 16,-3 0 2-16,5-4 4 0,-4 2-10 0,2 2 8 16,2-2-7-16,0 0 4 0,0 1 4 15,-2-2-7-15,4 2 2 0,-3 1 1 0,3-1-10 16,0-1 11-16,-2 2 0 0,2-1-1 16,0 0-3-16,2-1 0 0,1 3 7 0,-3 1-1 15,4-2-5-15,-2 2 2 0,0 1 4 16,0 0 3-16,2 1-13 0,2-1 7 15,1 3 5-15,-1-2-6 0,-2 0 1 0,5 2-6 16,-3-3 0-16,2 3 8 0,1-2 1 16,-3 0 6-16,5 1-5 0,-3-1-4 0,7 2 0 15,-3 0 0-15,1 0 3 0,2 0-12 16,2-2 14-16,-2-1-4 0,1 3 5 0,-2-3-4 16,6 0 4-16,-4 0 0 0,5-1-4 15,0-1 4-15,3-1-6 0,-6 1 4 0,5 0-6 16,6 2 4-16,3 2 4 0,-2-5-6 15,-7 0 0-15,-1-3 3 0,13 6-9 0,-2-1 3 16,-6-3 6-16,0-1-5 0,-2-1 6 16,0 1 1-16,0-3-8 0,3 3 2 15,-1 0-9-15,-1-3 17 0,1 1-10 16,-1-2-1-16,1 4 3 0,0-5 5 0,-4 1-6 16,0 0-2-16,2 1 9 0,2-1-9 15,-2 0-9-15,0 1 8 0,0-3 0 0,-1 1 5 16,4-1-9-16,-6-1 4 0,4-1 1 15,3-1 9-15,-6 2-14 0,2-1 4 0,5-1-4 16,-5 1 8-16,2-2 4 0,3-1-12 16,-5 1 10-16,4 1-2 0,1-1 4 0,-3 0-2 15,2 0 1-15,-3-2 1 0,-3 2 3 16,-3-1-6-16,4 1 13 0,-3-4 0 16,-1 3 2-16,-3-2 3 0,5 0-6 15,-9 1 4-15,7-2-4 0,-3-1 3 0,0 1-3 16,-1-2-6-16,6-3 4 0,-8 4-3 0,2-4 1 15,4-1-1-15,-3 0-4 0,-1 0-3 16,1-2 2-16,2 3 2 0,-4 2-5 0,-3-1 2 16,3-1-3-16,-2 0-2 0,-1 1 7 15,1-2-9-15,-5 1 3 0,4 0-4 0,-1 0 4 16,0-3 2-16,-3 3-2 0,0 0 6 16,1-1-3-16,-3-1 3 0,1-1-1 0,-2-1-6 15,4 1-1-15,-5-2 2 0,0 2 4 16,3-2-4-16,-3-2 0 0,0 0 2 0,1-1 3 15,-4 3-2-15,-1-4-5 16,2 2 3-16,-2-3-6 0,0-1-1 0,0 3 5 16,-2-1 2-16,2 4 2 0,-6-3-3 15,4 0-4-15,-3 0-1 0,2 0 1 0,-4-2-1 16,1-1 7-16,0 7-10 0,-2-6 3 16,-2 3 7-16,2 0 0 0,1 1-3 0,-5-2-1 15,0 2 0-15,6 2-3 0,-2-1 2 16,-6-1-5-16,2 1 3 0,1-2 4 0,1 5-2 15,2-2 6-15,-4-2-9 0,-2 2 6 16,2 1-5-16,-1-1 5 0,-2 1-8 0,2-1 6 16,-5-1-5-16,1 3 2 0,-2-2 3 15,1 4 0-15,-10-9-4 0,6 12-4 16,-2-5 6-16,3 4 0 0,-2 0-1 0,0 0-2 16,-13-3-8-16,11 3-17 0,2 2-8 15,2 3-5-15,3-3-25 0,3 5-17 0,0-1-31 16,5 1-45-16,-2 0-154 0,2 0 168 15</inkml:trace>
  <inkml:trace contextRef="#ctx0" brushRef="#br0" timeOffset="65683.92">18091 8549 789 0,'0'0'-40'0,"-5"-2"8"0,5 2 17 0,-7-2 6 15,7 2-3-15,0 0 7 0,0 0 7 16,0 0 2-16,0 0 4 0,0 0 4 0,0 0-2 16,0 0 2-16,12-7 0 0,-5 5 0 15,-1 2-5-15,-6 0 2 0,15-4 3 0,-5 4-1 16,5-2 0-16,-3 2-2 0,3-2-1 16,7 0 4-16,-2 2-7 0,3 0 3 0,4-2-5 15,1 2 9-15,3-1 0 0,4 1-9 16,-2 0 6-16,0 1-1 0,11-5-1 15,-6 4 2-15,8 0-5 0,-8 0 2 16,-3 0-1-16,10 0-4 0,1 0 6 0,-2 0 7 16,5 0-8-16,-6 3-2 0,1-3-8 0,-8 1 5 15,10 1 9-15,-10 0-13 0,-5 0 6 16,-1 0 2-16,0 0-2 0,-5 0 1 0,-5 0 0 16,2-1-2-16,-8-1-2 0,3 2-10 15,-3-2 6-15,1 2-19 0,-5-2-9 0,3 0-19 16,-3 0-23-16,2 2-33 0,-4-2-123 15,0-2 79-15</inkml:trace>
  <inkml:trace contextRef="#ctx0" brushRef="#br0" timeOffset="70042.09">14740 9343 560 0,'0'0'-38'0,"0"0"10"15,-8 0 10-15,8 0 1 0,0 0 8 0,0 0 6 16,0 0 1-16,0 0 9 0,0 0-4 16,-9-3 9-16,9 3-8 0,0 0 7 0,0 0 0 15,0 0-2-15,0 0 3 0,0 0 1 16,0 0 2-16,0 0 0 0,0 0-6 0,0 0 5 16,0 0 4-16,21 4 3 0,-15-4-2 15,1 2-2-15,-2-2 17 0,8 0-11 0,-2 0 5 16,-3 2 0-16,5-2-11 0,2 2 7 15,2-2-3-15,-2 2-7 0,0 0 9 0,5-2-9 16,0 2-4-16,2 0-2 0,-2-1 4 16,6-1 3-16,-3 0-7 0,0 0 0 15,-2 2 4-15,5-2 0 0,-3 2-7 0,-1-2 9 16,-1-2-6-16,6 2 3 0,-1-2 4 16,-3 2-4-16,2 0-4 0,-2 0 4 0,0 0-12 15,3 0 6-15,-1 0 1 0,-4-1-4 16,10 1 7-16,-8 0-4 0,2 0 1 0,0 0-1 15,0 0-2-15,5 1-1 0,4-1 3 16,-5 2 1-16,3 0-2 0,-1 0 3 0,0 0-3 16,9 2 3-16,-1-3 9 0,1 6-14 15,-10-4 1-15,0 1-3 0,0 0 8 0,-3-1-8 16,0-1 4-16,1 2-7 16,-1 0 8-16,-4-2-7 0,2 1 8 0,0 2-8 15,-2-2 3-15,-4 1-8 0,4-2 16 16,-2 2-10-16,-2-3 6 0,-2 4 7 0,4-4-6 15,-7 1 0-15,1 0-6 0,0-2 9 16,-3 1 5-16,1 1 1 0,-2-4 2 0,-5 4 3 16,2-2-2-16,1 2 0 0,-9-2-2 15,12 0 0-15,-6-2 7 0,-6 2-11 0,9 0-5 16,-9 0 5-16,8 2-1 0,-8-2 7 16,7 0-19-16,-7 0-15 0,0 0-31 0,0 0-38 15,0 0-65-15,8-2-231 0,-8 2 108 16</inkml:trace>
  <inkml:trace contextRef="#ctx0" brushRef="#br0" timeOffset="74980.64">6131 9570 957 0,'-7'-5'-63'16,"1"-2"8"-16,0 3 4 16,-1-1 5-16,6 0 12 0,-6 2 7 0,2-1 13 15,0 0 5-15,-2 0 0 0,4 1 5 16,-4-1-1-16,1 0 3 0,-3 1 4 0,3-2 3 16,-3 2-2-16,-1-1 8 0,0 3-4 15,-1-4 3-15,0 2 6 0,-2-1-11 0,-1 2 10 16,0-2-3-16,-8 1-4 0,5-2 2 15,-6 1 1-15,5 1 0 0,-8 0-1 0,-1-1 10 16,2 0-6-16,-3-2 9 0,1 2-8 16,0-2-3-16,-2 2-1 0,0 1 0 0,1 0 2 15,1-2 2-15,-3 2 2 16,3-1-10-16,0 0 1 0,-1 1-1 0,1-2-4 16,0 2 3-16,4 1 3 0,-2 0-5 15,2 0-1-15,-1 0 3 0,1-2-1 0,5 3-3 16,-4-1 7-16,4-2 2 0,-1 2-6 15,2 2 2-15,0-2-3 0,-1-1 3 0,3 1-2 16,-2-1 2-16,2 1-1 0,0 2 1 16,1-1-7-16,-3-1 4 0,5-2-1 0,-3 2 5 15,0 0-3-15,0-1 3 0,-2 1 3 16,2 0-3-16,2 0 1 0,-4 0-3 0,2 0-2 16,-2-2 3-16,2 3-1 0,-3-2 1 15,-2 0 0-15,3 1 9 0,-3 0-7 16,0 0-9-16,6 0 11 0,-5 2-9 0,2-2 1 15,-2 0 3-15,5 2-7 0,-7-1-1 16,4-1-1-16,-2 2 8 0,2 0 0 0,-2 0-5 16,5 0 4-16,-5 2 4 0,2-2-3 15,1 1-4-15,-1 1 3 0,0 0-1 0,-3 2-6 16,2 0 9-16,-1 2-4 16,1-1-5-16,-4 3 2 0,1 1 8 0,0 0 3 15,7-1-8-15,-7 2 0 0,1 1 2 0,6-1-2 16,-3 3-4-16,0-1 7 0,0 0-5 0,5 0-1 15,-3 2 3-15,-1 0-4 16,3 1 1-16,-1 0 4 0,-1 1-3 0,5 0 4 0,-3 4-2 16,-1-4 2-16,2 3-6 15,2 0 6-15,-1 2-8 0,3-1 4 0,-1 1 11 16,6-1-17-16,-4 1 5 0,0-1 9 16,6-1-8-16,-1 1-3 0,0-2 2 0,2 0 2 15,0 0 2-15,2 1 1 0,1 2-4 16,-1-3 1-16,8 2 3 0,-2 1-1 0,0 0-3 15,1-2 0-15,1-2-6 0,2 2 12 16,1-4-2-16,-3-2-3 0,3 1-1 0,2 1 2 16,-1-6 4-16,3 4-11 0,3-1 6 15,-2 1 10-15,5-2-16 0,-2-1 9 0,10 3-9 16,-4-4 8-16,10 5 1 0,-4-5-3 16,5 3 2-16,0-3-4 0,-2 0 0 15,-3-3 4-15,-6-3 1 0,0 2-6 16,3-2 3-16,2 1 1 0,8 2 0 0,4-3 1 15,-4 2-1-15,3-5 3 0,-5 1-7 0,11-2 5 16,-6-2-1-16,6 1-4 0,-3 4 2 16,0-2 0-16,0-3 4 0,-2 1-4 0,1-2-1 15,-1 0 1-15,-1 2 2 0,-1-1-3 16,3-4 5-16,-1 2-10 0,-6-2 11 0,4-1-2 16,-11 4-1-16,9-2-3 0,-1-1 6 15,-1-1-5-15,-6 3-9 0,3-3 10 0,-5 0 3 16,-5 1-1-16,9-6-1 15,-3-1-3-15,1 1 10 0,0 0 7 0,-3-2 3 16,-4 1 0-16,-9-1 2 0,10-4-9 16,-10 4 7-16,-1 2-7 0,0 2 3 0,-5 0-6 15,5-4 3-15,-5 3-6 0,2 3 1 16,-4-2 3-16,0 1-2 0,1 0 4 0,-4 1-4 16,2 0-5-16,-1-1 1 0,-2 2 2 15,3 1-4-15,-3 0 3 0,0-1 1 0,1-2-3 16,-4 2-1-16,1 2 7 0,0-3-10 15,1 2 3-15,-3 0 0 0,0-1-4 0,0 0 2 16,0 1-5-16,0-2 5 0,-3 0-3 16,-1 3 2-16,3-3-2 0,-6 2-1 15,1 0-3-15,-5-3 0 0,1 1 6 16,-3 0-2-16,-2 2 0 0,0-4-6 0,-3 2 2 16,1 2 6-16,-4-4-6 0,0 2 4 15,2 0 0-15,-6 0-1 0,2-1 2 0,0 3-2 16,0-2 1-16,-3-1 1 0,-7-2-1 15,6 3 7-15,2 0-10 0,2 4 0 0,-3-6 2 16,3 4-5-16,0-2 7 0,0 3-1 16,-1-2 1-16,-1 3-5 0,0-1 10 0,0-2-11 15,3 4 10-15,-6 1-12 0,3-3 10 16,0 2 0-16,-2 3-8 0,-1-3 8 0,1 0-8 16,2 0-6-16,1 3 3 0,1-2-4 15,1 1-1-15,0-2 8 0,-1 4-1 16,4-1-4-16,-2-2 2 0,2 1 1 0,-4-2-7 15,5 2-1-15,-4 0-3 0,4 2-17 16,-4 0-6-16,2 2-4 0,1-2-11 0,-2 2-9 16,-1-1-13-16,7 4-22 0,-5-4-186 15,8 1 194-15</inkml:trace>
  <inkml:trace contextRef="#ctx0" brushRef="#br0" timeOffset="77540.45">10928 10445 708 0,'-3'2'-50'0,"3"-2"8"0,0 0 15 16,0 0 9-16,0 0 12 0,-5 4 3 16,5-4 11-16,0 0-3 0,0 0 2 0,0 0 4 15,0 0-2-15,0 0 0 0,0 0 1 16,20-2 1-16,-20 2 1 0,12-2 1 0,-6 0 8 15,3 1-6-15,-1 1 3 16,2-2-8-16,2 0 2 0,6 0-6 0,1 2 3 16,1-1 3-16,3-1-2 0,7 2 0 15,2-2-7-15,-2 2 1 0,5-2 4 0,9 0-8 16,-9 0 4-16,-2 2-1 0,-1-1-2 0,2 1 12 16,-1-2 1-16,12-1-7 0,-12-1 6 15,-1 2 7-15,-2 0-7 0,13 1-6 0,-9-3-5 16,10 0 7-16,-13 1 4 0,9 1 0 15,2-4-6-15,-7 3 3 0,5-4 4 0,2 4-3 16,0 1-1-16,1-2-4 0,1-1 7 16,-2 0 0-16,-7 4-1 0,7-1-6 15,-6 0 1-15,8-1 2 0,-8 3-3 16,-2-3 3-16,-1 3 1 0,15 0 4 0,-4 0-2 16,3 0 4-16,-4 0-8 0,-3 0 0 15,6 0-8-15,0 3-1 0,1-3 2 0,-1 1 8 16,2-1-5-16,-2 4 3 0,3-4-5 15,-4 0-4-15,2 2 13 0,1-1-8 0,-1 0-7 16,-2 3 6-16,2-2 5 0,-1-1-2 16,-2 1-3-16,5-2-7 0,-6 2 8 0,4 0 4 15,-2-2-4-15,-5 2 3 16,2-2-11-16,3 1 6 0,-8-1 0 0,-5 0-3 16,-1 2 5-16,-2-2 2 0,3 2-4 15,-2 0-4-15,-2 1 1 0,0-1 2 0,-2-2-8 16,-3 1 8-16,0 1 8 0,-1 0-8 15,2 0 0-15,-3-2-1 0,1 2 3 0,-2-2-1 16,-1 3 6-16,-5-3-10 0,3 0 9 0,-2 0-8 16,0 0 1-16,-5 2-4 0,0-2 12 15,1 2-9-15,-5-2 5 0,4 0 8 0,-5 0-15 16,-5 0 11-16,12-2-4 0,-12 2 8 16,8 0-11-16,-8 0-4 0,12-2-33 0,-9-1-31 15,-3 3-58-15,5-2-212 0,-1 0 148 16</inkml:trace>
  <inkml:trace contextRef="#ctx0" brushRef="#br0" timeOffset="80015.59">18990 10155 858 0,'-6'2'-37'0,"6"-2"7"0,0 0 10 16,-11 1 8-16,11-1 5 0,0 0 18 15,-4 2 6-15,4-2 8 0,0 0 13 0,0 0 5 16,0 0-2-16,0 0 5 0,-7 0-9 16,7 0 8-16,0 0 1 0,0 0-3 0,0 0 3 15,0 0-1-15,0 0 1 0,0 0-3 16,30-2-2-16,-22 2 0 0,7 0 2 0,4 0-1 15,-2 0 0-15,1 0 0 0,8 2-3 16,-1-2 1-16,6 0 0 0,3 3-4 16,8-2 3-16,2 3-2 0,-6-4 3 0,6 2-3 15,-4-2-3-15,4 2-1 0,2-2 0 16,1 0-4-16,-2 0 0 0,2-2-5 0,-12 2 1 16,12 0 1-16,-10-2-5 0,-6 0-2 15,1 2-1-15,0 0-3 0,-1-2 0 0,-2 2 1 16,3 0-2-16,-5-1-2 0,1-4-3 15,-8 5 0-15,2-1 1 0,-4-1-2 0,4 0 0 16,-6 0-1-16,1 0 3 0,2-2-5 16,-3 4-2-16,-2-1 5 0,-1-1-2 0,0 2-1 15,1 0 0-15,-2-2-1 0,2 0-3 16,-3 2 2-16,-3 0-1 0,0-2 1 0,1 2 0 16,-9 0-2-16,15 2 1 15,-11-2-1-15,5-2-1 0,-9 2 3 0,0 0-6 16,14 0 3-16,-14 0 0 0,6 0 0 0,-6 0-3 15,7-2 5-15,-7 2-3 0,0 0 1 16,8 0-2-16,-8 0-2 0,0 0 3 0,8-2-2 16,-8 2 0-16,0 0-2 0,0 0 0 15,0 0-9-15,0 0-9 0,0 0-25 0,0 0-34 16,2-2-33-16,-2 2-54 0,0 0-108 16,0 0-270-16,0 0-48 0</inkml:trace>
  <inkml:trace contextRef="#ctx0" brushRef="#br0" timeOffset="85512.17">18675 9408 1323 0,'0'0'-103'16,"0"0"7"-16,0 0 12 0,0 0 9 15,2 5 9-15,-2-5 11 0,0 3 3 0,2 1 5 16,-2-4 6-16,0 7 7 0,2-1 5 15,-2-1 5-15,0 4 4 0,2-2 11 0,-2 5 1 16,0-4 6-16,0 6-2 0,-2 1 10 16,0 4 2-16,2 2 5 0,-4 3-1 0,0 1 0 15,-1 1 4-15,2 10-4 0,-6 0 4 16,3-1 1-16,-5 3 2 0,5 1 4 16,-2-2-6-16,-3-1 1 0,3 0-2 15,1-2-1-15,1-6 2 0,-1-3-2 0,4-1-6 16,-4-1 7-16,3 1-12 0,2 0 12 15,-4-6-6-15,3 0-7 0,1 0 6 0,-1-2-5 16,0-3 7-16,-1 2-12 0,1-4 8 16,3 0 1-16,-1 0 0 0,1-2-9 0,0-2 9 15,-2 0 0-15,2-1-19 0,0-1-14 16,0 1-18-16,0-2-24 0,3-2-52 0,2 0-113 16,-5-2 79-16</inkml:trace>
  <inkml:trace contextRef="#ctx0" brushRef="#br0" timeOffset="87233.16">18704 9390 590 0,'-3'-6'-28'0,"3"6"8"15,-3-4 1-15,3 4 14 0,-2-3 5 0,2 3 10 16,-2-5 1-16,2 5 8 0,4-5 1 16,-4 5 4-16,3-6-1 0,-3 6 5 0,2-5-5 15,1 3 6-15,2 0-11 0,0-2 5 16,0 2 6-16,4 0-2 0,-3-2-3 0,2 2-8 16,3 1 4-16,-1 1 0 15,5-4 7-15,0 4-5 0,3-2-12 0,6 0 9 16,1 2-6-16,4 2 0 0,0-2-1 15,5 0 3-15,-1 2-2 0,14 0-3 0,-1 0-15 16,3-1 23-16,-4 4-12 0,4-4-3 16,-6 1 7-16,4 0-10 0,-1 0 0 0,-2 0 4 15,5 2-5-15,-6-2 2 0,4-1-5 16,-4 1 3-16,-4-2 5 0,-6 0 5 0,12 2-5 16,-10-2-7-16,-1 2 3 0,-6-2 7 15,7 0-1-15,-6 0-4 0,1 2 4 0,-2-2-1 16,-3-2 0-16,3 4 3 0,-4-4-4 15,-2 2-4-15,1 0-8 0,2 0 12 16,0 0-10-16,-3 2 9 0,-4-2-4 0,4-2 5 16,-2 2-3-16,2-2 5 0,-6 2-5 15,1 0-2-15,0-2 2 0,0 2-1 0,-2 0 2 16,0-2 3-16,-3 2-4 0,-1 0-7 16,1 0 4-16,-4 0-1 0,1 0 0 0,-1 0 5 15,2 0 6-15,-3 0-4 0,1 0-8 16,-1 0 1-16,-7 0 2 0,12 0-5 0,-12 0 7 15,11 0-5-15,-7 2 2 0,-4-2-4 16,0 0-1-16,11 0 11 0,-11 0 1 0,5 0-3 16,-5 0 2-16,0 0-1 15,7 2-4-15,-7-2 8 0,5 4-11 0,-5-4 3 16,1 4-6-16,-1-4 5 0,4 3 12 16,-1 2-10-16,-3-2-1 0,0 1 4 0,0-4-5 15,2 6 5-15,-2-1-6 0,-2 1 4 16,2-1 3-16,0 5-7 0,-7-1 4 0,7 2-4 15,-6 1 12-15,2 0-6 0,-2 4-7 16,1 1 8-16,-2 3-2 0,-3-2 3 0,2 3 8 16,-2-2-10-16,-1 2 4 0,0 0 8 15,3-3 3-15,-2 3-4 0,-1 0-2 0,0-3-8 16,4 4 5-16,-3-2 4 0,0-1 0 0,4-4 4 16,-5 4-3-16,5-2 1 15,0 0-5-15,-2-1-1 0,3-2 0 0,-1 2-3 16,-3 2 4-16,6-2-1 0,-4 0 0 15,5 0 0-15,-2-3-3 0,2 2 0 0,-5-2 2 16,5 1-10-16,1-2 8 0,-2 0-1 16,1 0-5-16,0-2-1 0,-3 2 13 0,5 0-12 15,-1-3 1-15,-1 0 1 0,2 3-1 16,-2-3 2-16,2 1 2 0,0-1-1 0,-3-2 1 16,3 3-2-16,0-4-7 15,0 3 2-15,3-1 4 0,-6-1 1 0,6 1 1 0,-3-1-3 16,0 1-2-16,0-3 2 15,2 2 7-15,0 0-9 0,-2-1 1 0,1-1 4 16,-1 1-3-16,3-1-2 0,-3 1 0 16,4 0 2-16,-4 0-1 0,2-3 5 0,1 1-14 15,-3 0 13-15,1-1 0 0,1 1-3 16,-2-4 0-16,2 6 1 0,-2-6-4 0,0 6 4 16,3-4 2-16,-3-2 0 0,0 0-1 0,2 5 2 15,-2-5 0-15,0 0 6 0,2 5 5 16,-2-5-4-16,0 0 6 0,0 0-1 0,0 0-2 15,3 2 4-15,-3-2-2 0,0 0 1 16,0 0-3-16,0 0 3 0,0 0-1 0,0 0-1 16,0 0-8-16,0 0 1 15,0 0 2-15,0 0-1 0,0 0-3 0,-12-8 2 16,12 8-5-16,-6-6 0 0,0 4-3 16,0-2 6-16,-3 1-3 0,-1 0-3 0,-3 1-3 15,-2-2 4-15,0 1 5 0,-1 0-6 16,-5-2 3-16,-4 0-4 0,0 1 1 0,-7 0 2 15,-6-4-4-15,1 3 2 0,-8-1-1 16,5 1 0-16,-2 1 0 0,5 2 0 0,6 0 1 16,-1 0 1-16,0 1-3 0,3-1 3 15,0-1-2-15,2 1 4 0,2 2-4 0,-1 0-2 16,0-1 2-16,6 1 7 0,-2 0-12 16,0-2 7-16,-1 2 0 0,0-2 2 15,1 2-4-15,2-2 0 0,-5 2-5 0,1 0 5 16,1-2 2-16,3 2 5 0,-4-2-7 15,-1 0-4-15,4 2 8 0,-2-1-5 0,-1 1 4 16,10-2-5-16,-9 2 5 0,6 0-7 16,3-2-1-16,-3 2 7 0,2 0-2 0,-2 0-7 15,0 0 7-15,2 0-3 0,2 0 2 16,-4 2 0-16,-1-2 0 0,1 2 2 0,1-2-1 16,-1 1 4-16,-2-1-1 0,-2 0-5 15,0 0 1-15,-4 2 4 0,2 0-5 0,-7-2 5 16,8 0-5-16,-3 2 2 15,0-4 4-15,-1 2-2 0,3 0 4 0,0 0-5 16,2 0-3-16,-3 0 2 0,8 0 1 16,-1 2-2-16,3 0 8 0,-1-2-8 0,0 2-1 15,2-2 2-15,1 2 0 0,-1-1-5 16,3-1 1-16,0 2 2 0,-5 1 4 0,4-1-1 16,0-1-2-16,3-1 1 0,-2 2 0 15,1 0 1-15,3-2-2 0,-4 2 4 0,3-2-5 16,2 2 1-16,-5-2 3 0,10 0-4 15,-10 0 2-15,6 2-2 0,4-2-2 0,-8 0-8 16,8 0-27-16,0 0-8 0,-11 0-32 16,11 0-25-16,-9 0-22 0,9 0-27 15,0 0-269-15,0 0 69 0</inkml:trace>
  <inkml:trace contextRef="#ctx0" brushRef="#br0" timeOffset="92641.66">5335 11694 1084 0,'0'0'-51'0,"0"0"8"0,-2 5 4 16,2-5 2-16,0 0 6 0,0 0 7 0,0 0 12 15,0 0 14-15,0 0-2 0,0 0 0 16,0 0 2-16,4 3 2 0,-4-3 0 0,0 0-2 16,0 0 2-16,6 2-1 0,-6-2 2 15,5 2 5-15,-5-2-5 0,9 1 2 0,-8 1-4 16,3 0 13-16,-4-2-8 0,15 3 8 16,-7-2 4-16,5 3 1 0,-1-4-2 0,3 2-4 15,7 0 2-15,-2 0 2 0,3 0 0 16,-1 0-2-16,3-2 0 0,4 0 0 15,2 1 4-15,1-1-5 0,0 0 1 16,-1 3 1-16,3-3-2 0,-1 0-8 0,1 0 5 16,-1 0-2-16,11 2 1 0,-6-4-2 15,-2 2-1-15,-5 0 2 0,4 0-6 0,0 0 5 16,11 2 1-16,-13-4 0 0,14 2-4 16,-14 0-6-16,1 0 7 0,-5 0-1 0,3 2 3 15,1-4-11-15,-1 2 4 0,2 2 2 16,-4-2-2-16,5-2 1 0,-5 2 0 0,2 0 2 15,0 0-1-15,-1-3-2 0,1 3-3 16,1 0 5-16,-4 3-3 0,6-3-3 0,-5 0 5 16,4-3-1-16,0 6-2 0,10-3-5 15,4 0 2-15,-12 0 11 0,10 0-4 16,-9 0-5-16,10 2 3 0,0-2-2 0,-10 1 3 16,7 1-4-16,2 0-4 0,2-2 3 15,-1 0 1-15,-3 2-6 0,2 0 9 0,0-1-3 16,-2 2 2-16,0-3 2 0,3 1 5 15,-12-1-12-15,-2 2 3 0,-1 0 1 0,15-2-2 16,-14 2 3-16,1-2 0 0,-3 0 0 16,3 0 3-16,-3 0-2 0,0-2-1 0,4 2-2 15,-5 0-7-15,13-4 7 0,-8 3 3 16,-6-2-11-16,3 2 5 0,-2-1 7 0,-2 0-3 16,2-2-2-16,0 1 4 15,-1-1-4-15,1 0 6 0,10-2-5 0,-12 1-3 16,2-2 3-16,-3 4-1 0,0 1 1 15,-1-4 3-15,-1 1 2 0,0 1-2 0,1-2-3 16,-1 0-1-16,-2 1 0 0,-3 0 6 16,4-1-4-16,-1 0 9 0,0 0-8 0,2-3-3 15,0 3 6-15,1 0-4 0,-6 1 0 16,3-3-1-16,1 2 10 0,-3 1-6 0,-2-1-4 16,-1 2 6-16,-1-1-7 0,1 1 8 15,2-2 0-15,-1 0-3 0,-3 5 1 0,1-5 0 16,-2 2 0-16,0 2-1 15,4-3-1-15,-3 1 4 0,1 2-6 0,0-2 1 16,-2 3-1-16,0-1 6 0,1-1-4 16,-1 0-2-16,2 3 2 0,0-2-3 0,-2-2 3 15,1 2 0-15,3 0-1 0,-2 0 0 16,-1 1 1-16,1-1-3 0,6-2 1 0,-2 2 2 16,0 2-3-16,3-2 1 0,-4 1 1 15,5 1 3-15,3-2-9 0,-3 2 4 0,2-2 4 16,-2 2-5-16,5-3 2 0,-1 6-2 0,1-3-2 15,1 0 1-15,-2 0 8 0,3 2-5 16,-1-2-5-16,-1 0 5 0,2 2-1 0,-2-2 2 16,0-2 4-16,-1 2-10 15,3 2 2-15,-3-2 2 0,0 0 0 0,-3 0 4 16,1 0-4-16,0-2 3 0,3 2-1 16,-1-2-5-16,3-1 3 0,-7 3 0 0,4 0 4 15,0-2-2-15,1 1 1 0,0 1-1 16,-1-2-4-16,-6 0 2 0,2 2-3 0,7-2 3 15,-12 0 4-15,6 0-4 0,-1 0-1 16,-4 1 2-16,2 1-1 0,0-2-4 0,-2 2 3 16,2-3-1-16,-2 2 0 0,-2 1 2 15,3-2-1-15,-2 0 3 0,0 2-2 0,0-1-4 16,1 1-1-16,2 0 2 16,0 1 0-16,0-2 2 0,2 1-5 0,5 1 2 0,2 1 3 15,-2 0-4-15,0-1 0 16,4-1 3-16,9 5-3 0,-6-5 2 0,-6 1-3 15,8 3 5-15,0-2-4 0,-10 0 4 16,0 0-2-16,1 0 0 0,-1-1-4 0,-6-1 1 16,0 0-1-16,2 2 3 0,-1-2 3 15,-4 0-5-15,2 0 0 0,-4 0 3 0,2 0-2 16,-4 0 1-16,1-2-3 0,0 2 6 16,2 0-8-16,-5 0 2 0,1-1-3 0,2 2 9 15,-5-1-5-15,1 0 0 0,2 0 1 16,-1 0 1-16,3 0 0 0,-6 0-5 15,-1-1 0-15,0 2 8 0,3-1-2 0,-4-1 5 16,-1 1-1-16,-1 0-6 0,-7 0 1 16,12-2 3-16,-6 2-3 0,1-2-4 0,-7 2-3 15,10 0-11-15,-3-2-19 0,-7 2-16 16,8-4-22-16,-3 1-20 0,7 3-69 0,-6-5-132 16,3 4 182-16</inkml:trace>
  <inkml:trace contextRef="#ctx0" brushRef="#br0" timeOffset="97458.67">8144 12527 722 0,'5'-1'-61'15,"-5"1"7"-15,7-4 10 0,1 3 9 0,3-1 3 16,-5-1 6-16,2 0 6 0,5 1 2 16,0 0 5-16,0 0 6 0,-1-2 3 0,1 1-1 15,2 1 4-15,-1-3 2 0,-1 4 3 16,1-3-2-16,0 2 2 0,4 1 2 15,-1-4 2-15,1 2 6 0,1 1-3 16,2 0 0-16,0-2-2 0,7 2 4 0,-1-1 3 16,3-2 1-16,-2 4-3 0,14-3 4 15,3 2-6-15,1-2 0 0,0 4 3 0,2-2-4 16,-2 2 1-16,2 0-1 0,3 0 0 16,-5 0 1-16,3 0 2 0,-3 0-1 0,0 0-2 15,0 0-3-15,4 2-4 0,-3-2 2 16,-2 0 2-16,2 0-2 0,1 3-2 0,-4-2-4 15,6-1 3-15,-3 2 9 0,1 0-9 16,1 0-4-16,-1-1 4 0,2-1-3 0,-1 5 9 16,-2-5 0-16,4 2-7 15,-2-1 1-15,-2-1-3 0,1 2-3 0,-3-2 7 16,4 2 1-16,-6-2-2 0,-6 2-3 16,-2-2 3-16,-2 0-3 0,-1 0 2 0,2 0 4 15,-4 0-15-15,5 0 11 0,-2-2-6 16,-2 0 9-16,13 0-3 0,-10 2 5 0,-1-1-2 15,-1-1-1-15,0-1-6 0,-2 1 0 16,0 1 11-16,2-1 1 0,-1 0-3 0,-4 2-1 16,0 0 2-16,1-3 0 0,-3 3 2 15,-1 0 4-15,-4-3-4 0,0 3-4 0,-5-2 8 16,0 1 3-16,-2 1-7 0,2-2 8 16,-4 0-2-16,2 0 5 0,-5 2-6 15,-1-2 1-15,3 2-2 0,-7-2 1 0,6 2-7 16,-9 0 7-16,10-2-15 0,-10 2-13 15,11 0-23-15,-7 0-19 0,-4 0-37 0,8-2-81 16,-1 2-62-16,-7 0 80 0</inkml:trace>
  <inkml:trace contextRef="#ctx0" brushRef="#br0" timeOffset="98968.51">16151 12636 629 0,'-9'0'-7'0,"9"0"7"0,0 0 2 16,0 0 6-16,0 0 4 0,0 0 9 15,0 0-1-15,0 0 12 0,0 0-1 0,17-8-1 16,-9 6 6-16,3 1-9 0,2-1 4 16,1 2 8-16,2-3-3 0,8 1-3 0,-1 0 1 15,8 1 0-15,3 1-6 0,14-2-3 16,6 4-1-16,18 1 0 0,1-1-5 0,6 3-2 16,0 0-4-16,2 1-1 0,1-1 1 15,2 2 0-15,-2-1 0 0,-4 0-15 16,-3 0 3-16,-6-2-12 0,-14-2-8 15,-2-1-15-15,-2-1-7 0,-6-1-6 0,0-1-8 16,-10 0-8-16,-3 2-21 0,-1-4-7 16,-4 2-183-16,0-1 209 0</inkml:trace>
  <inkml:trace contextRef="#ctx0" brushRef="#br0" timeOffset="100369.19">5037 13094 687 0,'-6'-1'-40'0,"6"1"13"16,0 0 0-16,-7-5 14 0,7 5 8 0,0 0 10 15,-5-2 4-15,5 2 5 0,0 0 4 16,0 0-4-16,0 0 2 0,-5-1-4 0,5 1 2 15,0 0-5-15,0 0 2 0,0 0 3 16,0 0 1-16,0 0 2 0,0 0-7 0,0 0 2 16,19-3 2-16,-13 3-1 0,4-2-2 15,3 2-2-15,2 0 0 0,4-2 7 16,4-1-10-16,2 1 5 0,4 1-15 0,1-1 8 16,14 0 4-16,0 2-2 0,0-2-12 15,4-2 14-15,-4 2-1 0,1 0-4 0,3 1 3 16,-2-4-2-16,4 4 0 0,-2-2-5 15,1 1 1-15,-1 2 2 0,1-2-5 0,-6 0 1 16,6-1-2-16,-3 2 2 0,3 1-11 16,-14-2-6-16,-2 2-6 0,12 0-19 0,-10 2-15 15,-3-2-32-15,-3 1-125 0,-6-1 74 16</inkml:trace>
  <inkml:trace contextRef="#ctx0" brushRef="#br0" timeOffset="102517.67">5410 13969 530 0,'-8'0'-37'0,"8"0"7"0,0 0 4 15,0 0 7-15,0 0-1 0,0 0 6 0,0 0 10 16,0 0 5-16,30-1 3 0,-20 1 3 16,5-2-2-16,4-1 5 0,0 1 2 0,3 2-4 15,8-1-4-15,4 1 8 16,9-4-2-16,9 2 3 0,-7 0 0 0,8-2 2 16,1 3 5-16,5 1-6 0,11-2 6 0,-2-2-6 15,6 0 6-15,-1 4-2 0,-1-3-9 16,3 1 7-16,-3-1-6 0,2 1-1 15,-4-1 1-15,0-1 9 0,-3 0-10 0,0 1 7 16,-12-2-6-16,-3 2-1 0,-4-1 1 16,-3 3 2-16,1-4-3 0,-13 3-2 0,-5 1-4 15,-8-1 1-15,-3 0-12 0,0 0-15 16,-2 0-12-16,-2 0-18 0,-3 2-27 16,0-2-112-16,-1 0 65 0</inkml:trace>
  <inkml:trace contextRef="#ctx0" brushRef="#br0" timeOffset="103224.28">9227 14026 527 0,'-5'0'-6'16,"5"0"5"-16,0 0-6 0,-8-2 10 16,8 2-6-16,0 0-4 0,-5-2 2 0,5 2 10 15,0 0 6-15,0 0 3 0,0 0-5 16,23-4 10-16,-10 3 4 0,-1-1 4 0,10 0 3 16,-2-2-1-16,10 2-1 0,0-2 9 15,10 1-1-15,4-1-2 0,-1-2-6 0,2 0 10 16,2 3-5-16,0-5-1 0,3 3-2 15,15-3-3-15,-1 2 0 0,3 2-3 0,0-3 9 16,-13 3-6-16,13-1-1 16,0-2-3-16,0 4-4 0,-12-1-3 0,0 0 1 15,-1 1-7-15,1-4 2 0,-3 4 2 16,1 0-6-16,-4-2 1 0,-8 0 1 0,-5 3-2 16,-6-2-2-16,-2 2 0 0,-8 0 2 15,0-1-3-15,0 0-1 0,-1 1 1 0,-5-1-3 16,-1 3 3-16,0-1 3 0,-5-1-5 15,0 2-2-15,1-2-6 0,-3 0-9 0,3 2-8 16,-4-3-21-16,4 2-25 0,-5 1-34 16,5-2-62-16,-3 0-146 0,0 2 175 0</inkml:trace>
  <inkml:trace contextRef="#ctx0" brushRef="#br0" timeOffset="104056.84">13460 14251 756 0,'-11'-4'-49'0,"1"1"4"0,-1-1 12 0,7 2 12 16,-5-2 19-16,7 2 12 0,2 2 5 16,-8-3 6-16,8 3-6 0,-5-3 4 0,5 3-5 15,0 0-2-15,0 0-3 0,0 0 2 16,9-5 13-16,2 5-9 0,1-2 0 16,8 2 4-16,2-2 3 0,11 4 2 15,16-2 7-15,4 0 5 0,17 0-8 0,2 3 2 16,6-3-2-16,1 2 3 0,1 3-6 0,4-4 9 15,3-1-6-15,-5 2-5 0,1 2 4 16,-1-4-8-16,7 2 6 0,-8 0-13 0,3 0 3 16,-2-2-1-16,-2-2-4 0,-5 4 5 15,-14-2-7-15,-3-2 0 0,-3 2-2 0,-4-2 3 16,-7 0-4-16,-7 0-7 0,-10 0 4 16,-3 2-6-16,-5 0-4 0,-5 0-7 15,1-2-3-15,-2 1-17 0,-3 1-23 0,-1-3-24 16,-3 1-31-16,3 0-222 0,-8 1 149 0</inkml:trace>
  <inkml:trace contextRef="#ctx0" brushRef="#br0" timeOffset="107821.45">11476 14583 827 0,'0'0'-56'0,"0"0"12"0,4-4 7 0,-4 4 10 16,3-5-2-16,-3 5 6 16,4-2 8-16,-4 2-7 0,6-2 8 0,-6 2 5 15,10-4 4-15,-5 4 5 0,3-2 0 16,3 1 0-16,-1 1 1 0,5-2 5 0,2 2-5 15,1-2 3-15,5-1 0 0,2 3 0 16,7-2-1-16,15 1 3 0,-2 1 0 0,4-2-1 16,-5 0-2-16,7 0-5 15,-3 0 11-15,4 2-3 0,3 0-5 16,2 0 0-16,-2-2 0 0,2 2 2 0,5-2 0 0,6 1-5 16,2-1 3-16,-13 2-2 0,0-2-3 15,1 4 3-15,-1-4 2 0,4 2-1 16,7-2 4-16,-11 0-1 0,0 1-1 0,-4-3-2 15,-1 4 7-15,0-2-10 0,-1 2 2 16,0 0 2-16,-3-3 2 0,-2 1-2 0,-2 2-2 16,-7 0-3-16,-3 0 5 0,-2 0-1 15,-1-1 3-15,-1 2-1 0,1-2 4 0,-5 1-7 16,-1 0-1-16,-3-2 4 0,1 2-1 16,1 0 1-16,-8 0 0 0,1 2-2 0,-2-2-4 15,0 0 2-15,-5 0 5 0,0 1-2 16,3-1 2-16,-4 0-12 0,-1 0 13 0,2 2-2 15,-3 1-8-15,-1-3 8 16,3 2-4-16,-4 0 6 0,2 0 4 0,-1-1-12 16,-2 5 0-16,4-3 5 0,-5 3 2 15,1 0-2-15,1 4 1 0,-2-1-3 0,-3 4 2 16,3 2 2-16,-6 6-1 0,3 0-1 16,-3 5-3-16,-6 12 6 0,3 0 2 0,-3-2 4 15,3 4-5-15,-2-3 0 0,-1 1 7 16,3 0 6-16,-3 2-12 0,4-3 5 0,-2 3-11 15,3 4 7-15,-2-3 13 0,1 4-8 16,5 4-3-16,-2 3 9 0,4 0 2 16,0-1-4-16,1 14 0 0,3-2 0 0,-4-1 1 15,7-2-6-15,-6 1 0 0,2-15-3 16,3 4 4-16,-6-5-5 0,5-3-1 16,-3 1-2-16,-3-4 3 0,2-5-2 0,-1-9 4 15,-2 2-7-15,2-2 4 0,0 0-9 16,-4-4 12-16,4 0-8 0,-2 0 5 0,0 0-6 15,3 0 4-15,-3-7-1 0,0 4 3 16,0-2 1-16,1-1-1 0,-1 1 0 0,0-1-4 16,-1-4-1-16,2 1 8 0,-1-1-4 15,-1 0 1-15,1-1-3 0,0-1 1 0,0-1-9 16,0 1 2-16,0-1 9 0,-3 0-2 16,1-3-3-16,0 3 4 0,0-3 1 15,2 1-5-15,-3 0-1 0,3 0 6 16,-1-3 5-16,-1 1-7 0,0 2 4 0,-1-3-6 15,3 1-1-15,0-4 1 0,-2 6-1 16,0-3 6-16,2-3-3 0,-4 5 6 0,4-5-7 16,-2 3 4-16,2-3-7 0,-7 4 3 15,5-2 7-15,2-2-6 0,-8 2-5 0,8-2 0 16,-8 0 9-16,-1 2-6 0,1-2 1 16,0 2 2-16,-6-2-4 0,-2 0 0 0,-3 1 6 15,1 1-5-15,-9 2-2 0,-3 0 1 16,-10-1-2-16,-2 5-3 0,-5 0 1 15,6-3 2-15,-3 1-7 0,-1-1 7 0,1-1-3 16,3 1 4-16,-10-2-4 0,3-3-3 16,0 2 12-16,-7 0-6 0,-2-2 1 15,-2 0-5-15,1 0-6 0,-14-4 11 0,1 4-4 16,2 0 0-16,10 0 6 0,2 0-3 0,-12-2-5 16,-2 6 14-16,-3-4-14 0,3 4 7 15,-3-6-3-15,5 0 6 0,-2 4-4 0,2-4 1 16,-3 0 2-16,3 0 0 0,-6 1-3 15,3-4-1-15,-3 1-1 0,1 1 5 0,1 1-3 16,1 0 1-16,3-2 0 16,13 4 0-16,-16-5 9 0,17 1-10 0,1 2-4 15,-1-2 4-15,5 3-4 0,5-2 3 16,6 3 2-16,8 0-9 0,-3 0 11 0,9 0-6 16,2-2 2-16,0 4 4 0,1-4-3 15,5 0 2-15,5 2 0 0,-3 0 3 0,5-1-24 16,0 1-9-16,3 0-29 0,-1 0-15 15,8 0-33-15,-8-4-180 0,8 4 196 0</inkml:trace>
</inkml:ink>
</file>

<file path=ppt/ink/ink1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49:23.403"/>
    </inkml:context>
    <inkml:brush xml:id="br0">
      <inkml:brushProperty name="width" value="0.05292" units="cm"/>
      <inkml:brushProperty name="height" value="0.05292" units="cm"/>
      <inkml:brushProperty name="color" value="#FF0000"/>
    </inkml:brush>
  </inkml:definitions>
  <inkml:trace contextRef="#ctx0" brushRef="#br0">14421 16794 518 0,'-3'-5'67'0,"3"5"-21"0,0 0 18 15,0 0-4-15,-2-3 8 0,2 3-7 16,0 0-1-16,0 0 1 0,0-6-2 0,0 6 1 15,0 0 4-15,0 0-1 0,0 0 4 16,0 0 0-16,0 0 4 0,0 0-7 16,0 0 6-16,0 0 0 0,0 0-4 0,0 0 4 15,0 0-6-15,0 0-2 0,0 0-2 16,0 0 2-16,0 0-6 0,0 0 0 16,0 0-3-16,0 0 3 0,0 0-4 0,0 0-5 15,0 0-2-15,0 0-5 0,0 0-2 16,0 0-1-16,0 0-3 0,0 0-1 0,0 0-4 15,0 0 2-15,0 0 1 0,0 0-7 16,0 0-2-16,0 0-2 0,0 0-2 0,0 0 3 16,0 0-9-16,0 0 2 0,0 0-8 15,0 0 3-15,0 0-2 0,0 0 0 0,0 0-1 16,0 0-1-16,0 0-4 0,0 0 2 16,0 0 0-16,0 0 1 0,0 0-1 15,0 0-1-15,0 0 0 0,0 0 1 0,0 0-1 16,0 0-1-16,0 0 4 0,0 0-3 15,0 0 0-15,0 0 1 0,0 0-4 16,0 0 1-16,0 0 3 0,0 0-1 0,0 0-1 16,0 0-4-16,0 0 2 0,0 0-3 15,0 0 5-15,0 0-1 0,0 0 1 0,0 0 0 16,0 0-1-16,0 0-2 0,0 0 1 16,0 0 0-16,0 0-1 0,0 0 5 0,0 0-5 15,0 0 3-15,0 0-2 0,0 0-1 16,0 0 1-16,0 0 1 0,2 16-1 0,-4-9 0 15,4 2 1-15,-2 0 2 0,-2 5-2 16,2 3 1-16,-1 4-1 0,-1 5-1 16,-3 2 1-16,-2 14-2 0,-1 0 4 0,3 2-4 15,-8-1-1-15,0 0 5 0,5-1 2 16,-10 9-5-16,8-11-3 0,2-3 6 16,-2-1-6-16,-1-2 1 0,3-1-1 0,1-5-11 15,1-4-14-15,-1-2-15 0,6-5-18 16,-6-1-20-16,0-1-15 0,6-3-24 0,-5-1-24 15,3-2-21-15,1-4-36 0,-1 2-40 16,-2-3-353-16,3-4-95 0</inkml:trace>
  <inkml:trace contextRef="#ctx0" brushRef="#br0" timeOffset="493.06">14239 16956 1574 0,'-3'-5'-44'16,"3"0"21"-16,0 5 8 0,0-5 9 0,0-1 14 15,0 6 12-15,3-8 5 0,-1 5 4 16,-1-2-1-16,4-2 1 0,1 2 4 0,-2-1-6 16,5 1-1-16,-1-2-5 0,0 0 1 15,3-2 7-15,-1 0-2 0,5 1-1 0,-2 1-2 16,-1 0-4-16,3 0 2 0,-2 0-4 16,1 0 1-16,-1 0-4 0,0 5-6 0,-3-5 2 15,0 3 2-15,0 1-2 0,2 1 2 16,-4 0-6-16,0 0-1 0,1 2 3 15,-1 0-1-15,1 0-4 0,-4 6 2 0,3-3-5 16,-1 4 0-16,0 3 1 0,-1 0-2 16,1 3 0-16,-4 0-1 0,2 0 1 15,-1 5 2-15,-3-4-1 0,-1 4-7 0,0-2 8 16,0 0 0-16,-1-1-5 0,-1 1-3 16,-3 4-1-16,1-6 1 0,-2 2-8 0,-1 1-1 15,-1-2-15-15,0-2-3 0,-3 1-15 16,1-3-20-16,2 0-18 0,-5-2-30 0,3-3-19 15,-4 0-25-15,4-2-292 0,4-1 40 16</inkml:trace>
  <inkml:trace contextRef="#ctx0" brushRef="#br0" timeOffset="996.44">15029 16656 1221 0,'0'-4'22'0,"0"0"25"0,0 4 25 16,-1-7 14-16,1 7 9 0,-5-4 8 0,5 4 7 16,0 0 0-16,-8-9 0 0,8 9-2 15,-11 0-9-15,11 0 1 0,0 0-9 0,-25 6-6 16,17-5 0-16,-5 5-5 0,1-1-1 16,-5 4-10-16,0-2-7 0,1 4-5 0,-1 0-3 15,-3 5-7-15,3-2-7 0,-8 9-4 16,2 2 1-16,3 0-2 0,-2 6-5 15,2 0-2-15,0-2-2 0,3 5-3 16,-1-3-4-16,1-1 1 0,2 2-5 0,3-2-3 16,1-5 1-16,5-2-2 0,-2-1 2 15,3-3-2-15,2 1 0 0,0-2-10 0,3-2-3 16,0-1 6-16,5-1-8 0,-4 2-2 16,6-5-6-16,1 1-11 0,2-3-9 0,5 0-12 15,0-3-17-15,2 1-20 0,3-5-23 16,4 1-24-16,-1-2-25 0,7-5-30 0,-1 0-38 15,11-3-36-15,0 0-95 0,-3-3-231 16,-4-3-84-16</inkml:trace>
  <inkml:trace contextRef="#ctx0" brushRef="#br0" timeOffset="1437.66">15191 16854 1457 0,'-11'0'-68'16,"11"0"29"-16,-5 0 17 0,5 0 29 0,-9 2 17 15,9-2 12-15,-4 1 20 0,4-1 6 16,0 0 8-16,-2 3 6 0,2-3 3 0,0 0 4 16,0 0 0-16,-7 2 3 0,7-2-2 15,0 0 0-15,0 0-3 0,0 0-5 0,0 0-3 16,10-8-2-16,-1 3-9 0,-3-2-7 15,7 4-3-15,-2-4-5 0,4 1-5 16,-3-2-6-16,2 2 0 0,3-3-2 16,5 0-10-16,-2-1-17 0,1 4-19 0,5-6-28 15,5-2-27-15,3 3-32 0,-3 0-36 16,-4-1-44-16,-2 3-43 0,1 0-58 0,-3 1-339 16,0-2-118-16</inkml:trace>
  <inkml:trace contextRef="#ctx0" brushRef="#br0" timeOffset="1851.66">15506 16595 1577 0,'-9'-4'-20'16,"6"3"30"-16,3 1 18 0,-10-2 8 0,10 2 17 15,-3-1 19-15,3 1 4 0,0 0 7 16,-9 0 6-16,9 0-6 0,0 0-3 0,0 0-3 16,-6-5-8-16,6 5 0 15,0 0-1-15,0 0-9 0,0 0-7 0,0 0-3 16,0 0 0-16,18 6-5 0,-11-3-4 15,-1 2 0-15,3 4-7 0,1 0-2 0,-2 5-4 16,4-1 0-16,-4 2-9 0,0 2-1 16,-4 0-3-16,4 3 1 0,-3 2-5 0,2-1 0 15,-4 4-5-15,-1-7-5 0,-2 2-2 16,0 1-8-16,0-2-4 0,-2 1-4 0,-1 3-6 16,-4-5-11-16,1 2-12 0,-5-1-19 15,-12 5-24-15,0-1-28 0,-2-4-37 0,-5-2-47 16,8-7-61-16,-2-1-399 0,5-1-158 15</inkml:trace>
  <inkml:trace contextRef="#ctx0" brushRef="#br0" timeOffset="3988.94">19330 17089 1599 0,'0'0'-135'16,"-9"0"21"-16,9 0 15 0,0 0 18 0,0 0 10 15,0 0 8-15,-3-5 8 0,3 5 8 16,0 0 7-16,-3-5 4 0,3 5 5 0,0 0-2 16,3-5 9-16,-3 5-4 0,1-6 9 15,1 4-8-15,3-2 1 0,-5 4-2 0,4-6-6 16,-3 5 0-16,4-1-9 0,2-1-8 15,-4 0-4-15,2-1-90 0,-1 2 49 0</inkml:trace>
  <inkml:trace contextRef="#ctx0" brushRef="#br0" timeOffset="5276.44">19374 16977 364 0,'0'0'-3'16,"0"0"6"-16,-4-2 13 0,4 2 5 16,0 0 7-16,0 0 2 0,0 0 13 0,0 0 5 15,0 0-6-15,0 0 12 0,0 0-4 16,0 0 3-16,10-8-4 0,-10 8 4 15,5-1-4-15,-5 1-8 0,6-2 7 16,-6 2-5-16,8-2 0 0,-2 0-1 0,-6 2 0 16,11 0 1-16,-2 0 0 0,-4 0-7 15,3-2 5-15,4 2-3 0,-4 0 4 0,2 0-7 16,0 0-3-16,2 0 2 0,-2 2-1 16,0-4-3-16,3 4 2 0,-1-2-3 0,1 0-3 15,-1 0 3-15,1 0-1 0,2 2-4 16,-1-2 3-16,4 0 1 0,-1 0-2 0,-1 2-1 15,-2 0 3-15,6-2-4 0,-1 0-1 16,-5 0-1-16,5 1 0 0,2-1-2 0,-4 2 0 16,4 0 0-16,-5-2-7 15,4 0 0-15,-3 0-1 0,-1 0 0 0,-2 0-3 16,6 0 1-16,-3 0-1 0,-1 0 0 16,-1-2-1-16,4 2-3 0,-4 2 1 0,0-2 1 15,1 0-4-15,-2 0 3 0,1 0-4 16,2 2 3-16,-2-2-3 0,0 2 0 0,0-2-1 15,-3 2 3-15,3-2 2 0,0 2-4 16,-2-2-2-16,2 1 0 0,0-1 5 0,2 2-7 16,0 1 1-16,-4-3 2 0,4 0 1 15,-3 0 1-15,-2 0-3 0,-1 0 5 16,4-3-2-16,-2 3-2 0,-3 0 3 16,3 0-5-16,-1-2 1 0,1 1 0 0,-3 1-1 15,5-2 0-15,-3 0 1 0,1 2 0 16,-3-2 0-16,5 2 1 0,-4-2-2 0,-1 2 3 15,1-2 1-15,3 0-2 0,-6 2-2 16,3-1 0-16,2 1 0 0,-2-2 5 0,-3 2-4 16,2-2-1-16,1 0 1 0,2 2 1 15,-1-2 0-15,-1 0-2 0,-4 2 2 0,6-1 0 16,-2-1 1-16,0 2-4 0,-1 0 2 16,0-2-1-16,0 0 3 0,3-1-2 0,-4 2 0 15,1 1 2-15,1-2-1 0,-1 2-3 16,1-2 4-16,2 0-1 0,-3 0 0 0,0 2-3 15,5-2 6-15,-2 0-2 16,-3 0-2-16,2 2-1 0,1-4-1 0,2 3 1 16,-4 1 4-16,3-2-5 0,-3 1 1 15,2 1 4-15,-1-2-7 0,1 0 2 0,-3 2 1 16,0-2 4-16,3 0-2 0,-2 2-6 16,-1-3 2-16,-2 2 3 0,3-1 2 0,0 2-3 15,-3-2 0-15,2 2 2 0,3-2 0 16,-1 0 1-16,3 2-4 0,0-2 0 0,2 0 5 15,0 2-1-15,1 0-2 0,4-1-2 16,-2 1 5-16,1 0-3 0,5 0-3 0,-3-2 0 16,0 2 2-16,2 0 1 15,0 0-4-15,0 2 5 0,1-2-4 0,-1 0 4 0,3 0-2 16,-4 1 3-16,-1-1 0 16,-2 0-3-16,3 2 4 0,-8-4-7 0,3 4 4 15,0-2 2-15,-3 0-4 0,1 0-1 16,3 0-2-16,-2 0 1 0,3 0 4 0,5 0-4 15,-6 0 3-15,5 2 0 0,-1-2-1 16,-1 2 1-16,0 0-2 0,-1 0 3 0,5-2-2 16,-5 2 0-16,-3-1 6 0,4 2-7 15,-4-1 2-15,2 0 3 0,-5 0-3 0,-1 0-2 16,0-2 4-16,0 1-1 16,-5-1-1-16,2 0 1 0,0 2-3 0,-2-2 1 15,-2 0 1-15,1 0-3 0,-1 0 5 16,-1 0 1-16,-7 0-2 0,12 1 2 0,-6-1-3 15,-6 0-1-15,8 0-4 0,-8 0-11 16,9-1-10-16,-9 1-18 0,8-2-20 0,-8 2-46 16,9-1-35-16,-8-1-72 0,6 0-297 15,-2 0-18-15</inkml:trace>
  <inkml:trace contextRef="#ctx0" brushRef="#br0" timeOffset="19309.95">9392 4629 1244 0,'0'0'-106'0,"0"0"13"0,4-5 12 0,-4 5 17 16,7 0 9-16,-7 0 13 0,3-3-1 15,-3 3 12-15,0 0 2 0,13 0-2 16,-13 0 11-16,13 0 10 0,-9 0 5 0,4 0 5 15,3 2-1-15,-3-4 9 0,3 2 2 16,0 0 4-16,2 0 0 0,-1 0-5 16,4 2 6-16,-3-2-3 0,4 0 2 0,0 0 7 15,3 1-11-15,5-1 6 0,-3-1 3 16,1 1 1-16,2 1-2 0,7-2 2 0,0-1 14 16,1 0-6-16,11-1 3 0,-1-3 3 15,6 6-9-15,-3-4 15 0,0 2-5 0,0 2 2 16,1-4-2-16,1 0-8 0,1 3 4 15,-2-2-6-15,3 1 2 0,-3 1-5 0,3-1 0 16,0-2-11-16,-3 1 6 0,1-1-2 16,3 2 4-16,-5-2-7 0,3 0-1 15,-4 0-1-15,3 0 2 0,-1-1-1 16,1 3-2-16,1-3-4 0,-4-1-4 0,6 0 5 16,-5-1-1-16,2 5 2 0,-2-4-4 15,2 0-1-15,-3 0 2 0,3 1-2 0,-4 1-1 16,0 2 4-16,1-1-3 0,-2-2 1 15,-5 3 1-15,4-1-2 0,0-1 1 0,-7 2-3 16,10 0 0-16,-8 2 2 0,-5 0 0 16,2-2 2-16,-3 2 0 0,3 0 0 0,-3-3-4 15,3 3 4-15,-4-2 0 0,-2 4 0 16,-3-2-2-16,-1-2 0 0,-3 2 2 0,1 0 4 16,-2-4-8-16,-5 6-3 15,-3-2 7-15,-2 0-7 0,3 2 9 0,-3-2-2 16,-3 0-1-16,1 2 1 0,-8-2-3 15,12-2 0-15,-7 2 1 0,4-2-2 0,-9 2 1 16,8 0 2-16,-8 0-5 0,6-2 1 16,-6 2 1-16,9 2-4 0,-9-2 8 0,0 0-19 15,0 0-18-15,10-2-24 0,-10 2-27 16,0 0-29-16,0 0-41 0,7 2-219 0,-7-2 114 16</inkml:trace>
  <inkml:trace contextRef="#ctx0" brushRef="#br0" timeOffset="29849.76">22742 11910 979 0,'5'-8'-43'0,"-3"2"14"16,0 4 8-16,-1-3 12 0,-1 5 1 0,3-5 12 16,-1 1 7-16,-2 4 7 0,0-4-1 15,0 4 10-15,0 0-3 0,2-3-1 0,-2 3-3 16,0 0 6-16,3-5-9 15,-3 5-1-15,0 0-2 0,0 0-5 0,0 0-4 16,0 0 11-16,0 0-13 0,0 0 3 16,0 0 5-16,0 0-4 0,3 12-2 0,-3-5-5 15,0 1 5-15,0 4 2 0,0 0 3 16,0 1-4-16,0 8 1 0,0-3 1 0,0 9-4 16,0-2 10-16,0 5-6 0,0 0 4 0,2 12 8 15,3 2-3-15,-5-1 4 0,2 0 2 16,-4 5-2-16,6-1 9 0,2 12-6 0,-1 1 0 15,0 0 3-15,4 0-2 0,-3-2 0 16,6 1 0-16,-5 1 0 0,1-3-5 0,5 0 0 16,0 0-1-16,-4-2-3 15,1 2 5-15,0 1 1 0,0-3-10 0,3 2-4 16,-2-11 3-16,2 9-1 0,-5-12-3 16,0 0 4-16,3 3-3 0,-5-1-2 0,4-6 0 15,-3 7 0-15,-3-5-2 0,2-1 2 16,-1-1-2-16,-1 2-4 0,-3-2 4 0,-1-7-5 15,0-3 6-15,3-1-2 0,-3 1-2 0,0-2 0 16,-3 2 3-16,3 1-2 0,-1 10 1 16,-1-10-6-16,0 0 1 0,-3 6 5 0,3-3 1 15,1-5 0-15,-4 11 2 0,3-5 3 16,4-5-4-16,-4 10 4 0,2-7 0 0,0-4-3 16,0 1 5-16,0 0-3 0,0-1 3 15,0 1-2-15,0-1-4 0,-5-1 2 16,8 0-3-16,-6 0 5 0,3 1 0 15,0-4 2-15,0 2-4 0,-2-6-3 0,2 2 0 16,0 4 1-16,-1-4-1 0,1 1 1 16,1 0 2-16,-1 1-2 0,0-3 5 0,0 2-4 15,2 1 1-15,-2-1-1 0,3 0 1 16,-6 3 1-16,8-4 1 0,-3 3-5 0,0 0 4 16,1 0-2-16,-2-2 1 0,3 4-2 0,1-2 0 15,-2 0 3-15,0 1-3 16,4 0 2-16,-5-1-2 0,1 2-1 0,4 8-1 15,-1-6-3-15,-4-6 2 0,5 2 1 16,-4 0-3-16,2-2-4 0,-1-2 1 0,-1 3 1 16,-2-2 5-16,6 2-5 0,-3-6 3 15,0 1 4-15,-2 0-4 0,2 0 1 0,1-2-1 16,-4 2 3-16,4-2-3 0,-3 2-6 16,3-2 4-16,-4-4 1 0,1 6-5 0,3-2 7 15,-3 0 2-15,0 2 3 0,0 0-3 16,-1 0 1-16,4-2-3 0,0 1 6 0,-3 2-5 15,-1-2 2-15,1 1 2 0,3 1-1 16,-3-2 1-16,3 1-1 0,-4-1-1 0,1-2 0 16,5-2 1-16,-5 1 2 0,-1 1 0 15,4 0-2-15,-1-4 2 0,-1 4-1 16,-2-6 3-16,1 4-1 0,0 0 2 0,1-3 1 16,-1 2 0-16,0-2-1 0,-2 0-2 15,0 1 0-15,3-3 2 0,-3 3-4 0,0-3 0 16,0 3-4-16,1-3 4 0,-1 1 2 15,0 0-3-15,0 2 0 0,-1-4 0 0,1 3 1 16,0-2-3-16,0 1 3 0,0 1-1 16,0-2 4-16,0 1-2 0,0-2 2 0,-3 1-2 15,3 1 5-15,3-3-1 0,-3 2-2 16,-3-1 2-16,3 2 4 0,0-3-6 0,0 1 7 16,0 0-2-16,-2 1 2 15,2-2-1-15,0 3 0 0,-2-1 0 0,4 1 0 16,-2-3 0-16,0 2-1 0,0-1-3 15,0-2 1-15,0 2 2 0,0-3-5 0,0 1 0 16,0-1-4-16,2 1 1 0,-2-2 0 0,3 2 0 16,-3-3-3-16,0 3 0 0,0-3 1 15,0 1 0-15,0-4-2 0,0 7 2 0,0-7 1 16,0 3-5-16,0-3 0 0,0 0-3 16,0 0-6-16,0 0-23 0,0 0-14 0,0 0-19 15,0 0-33-15,0 0-39 0,-7-17-34 16,0 4-51-16,3-3-446 0,-5-2-161 15</inkml:trace>
  <inkml:trace contextRef="#ctx0" brushRef="#br0" timeOffset="35695.87">7842 7442 1678 0,'0'0'-73'0,"0"0"27"0,-9-2 26 16,9 2 10-16,0 0 21 0,0 0 12 16,-5-3 14-16,5 3 10 0,0 0 10 15,0 0 2-15,0 0 3 0,0 0-4 16,0 0 5-16,0 0-6 0,0 0-2 0,0 0-6 0,0 0-2 16,0 0-7-16,14-7-2 15,-9 5 1-15,6-2-10 0,-1 1-2 0,5-3-1 16,2 3-4-16,2-2-5 0,6-2 2 15,0 1-3-15,3 3-4 0,14-6 1 0,0 1 3 16,-1 1-7-16,3 2 2 0,-2-2 0 16,-6 3-3-16,-7 1-2 0,6 0-2 0,-7 2-17 15,-1-1-10-15,1-1-21 0,-3 1-21 16,-4-3-20-16,-2 5-29 0,2-2-23 0,-6 0-36 16,-5 0-28-16,3 2-365 15,-5 0-66-15</inkml:trace>
  <inkml:trace contextRef="#ctx0" brushRef="#br0" timeOffset="36088.83">7646 7653 1456 0,'0'0'-50'0,"0"0"29"0,-6 0 14 16,6 0 10-16,0 0 21 0,0 0 12 15,0 0 11-15,0 0 5 0,8-11 7 0,-2 7-4 16,3 2 1-16,1-4 0 0,5-1-1 15,4 1 0-15,2 1-6 0,4-4 0 0,12-3-5 16,6 1-8-16,3 1 0 0,-2-1-3 16,19-2-3-16,-2-1-1 0,4 1-4 15,0 1-4-15,-2 1 0 0,-2 0-5 0,0 0-7 16,-5-3-19-16,-5 5-16 0,-7 0-19 16,0 1-20-16,-9 0-24 0,-3 1-23 0,-9 3-26 15,-4 1-29-15,-2-1-27 0,-4 3-292 16,-3-3 8-16</inkml:trace>
  <inkml:trace contextRef="#ctx0" brushRef="#br0" timeOffset="36523.21">7907 7865 1290 0,'0'0'-36'0,"0"0"11"0,0 0 7 0,0 0 19 16,0 0 5-16,0 0 1 0,16-13 7 16,-5 9 3-16,2-2-3 0,2-2 0 0,9 2 7 15,9-6-1-15,5 4 4 0,6-5 1 16,3 0-1-16,-1 4-10 0,13-5 7 0,-1 3-2 15,-1-3-6-15,4 1-6 0,-5 2-15 16,3-1-26-16,-1 1-24 0,-11 2-32 0,1 0-20 16,-4 3-61-16,1-2-170 0,-8 2 145 15</inkml:trace>
  <inkml:trace contextRef="#ctx0" brushRef="#br0" timeOffset="37695.68">8542 8327 1097 0,'0'0'82'15,"0"0"4"-15,10-9-8 0,-10 9-5 16,0 0-6-16,3-6-3 0,-1 3-7 0,2 1 6 15,0-4 8-15,5 1-4 0,-1-1-3 16,5-2-3-16,1-1-10 0,7 0-6 0,5-1-3 16,7-3-4-16,7 0-3 0,4-1-11 15,9-2-15-15,5-2-10 0,-4 3-16 0,11 2-17 16,-3-2-26-16,0 3-29 0,6-4-22 16,1 4-27-16,-2 1-36 0,3 4-353 15,-1-2-32-15</inkml:trace>
  <inkml:trace contextRef="#ctx0" brushRef="#br0" timeOffset="38372.46">9979 8752 1343 0,'0'0'-49'0,"-3"0"9"0,3 0 7 0,0 0 4 16,0 0 3-16,10-9 17 0,0 8-3 15,1-3 19-15,3 0 8 0,8 1 8 0,-1-4-6 16,6 2-3-16,11-3 6 0,-1 1-4 16,5 0 2-16,3-4-5 0,1 2-3 0,-5 4 1 15,-1-5-1-15,2 4-11 0,3-2-4 16,-5 2-12-16,4-2-19 0,-2 2-21 15,-9 3-24-15,5-5-27 0,-2 4-43 0,-7 3-143 16,-4-4 189-16</inkml:trace>
  <inkml:trace contextRef="#ctx0" brushRef="#br0" timeOffset="38596.68">10446 8704 890 0,'-11'4'45'0,"3"-3"6"0,1-1-1 16,6 2-10-16,1-2 4 0,-9 2-6 0,9-2-6 15,0 0-7-15,0 0-1 16,0 0-1-16,25-5 2 0,-8 3-10 0,5 0 1 16,-2-4-8-16,5 3-28 0,5-4-16 15,7 1-29-15,1-2-28 0,-1 0-38 0,-2 3-203 16,-6 0 151-16</inkml:trace>
  <inkml:trace contextRef="#ctx0" brushRef="#br0" timeOffset="40115.51">6104 7485 839 0,'-7'-9'-54'0,"5"1"15"0,2 2 9 16,-3 2 8-16,2 1 10 0,1 3 22 0,-2-6 10 15,2 6-4-15,-2-3 18 0,2 3-5 16,0 0 1-16,0-6 9 0,0 6-4 0,0 0-6 16,5-3-1-16,-5 3 1 0,15 5 3 15,-2-1 3-15,6 3 6 0,2 4 7 0,13 5 3 16,11 4 6-16,8 5 10 0,1 1-2 15,6 4-3-15,7 3 3 0,-2 1-6 0,22 13 1 16,5-5-1-16,3 1-8 16,0-1 0-16,2-2-7 0,-1-1-4 0,-1 3-2 0,-1-5-5 15,1 3-4-15,-7-3 0 16,-2 3-4-16,-16-8-1 0,-5-1-5 0,-3-2 0 16,1 2-2-16,-2-3 0 0,-6 0-5 15,0-1 3-15,-8-5-11 0,-1 4-8 0,-7-8-11 16,-6 0-27-16,2-4-38 0,-8-2-32 15,-3-4-37-15,-1-1-62 0,0-1-312 0,0-3-26 16</inkml:trace>
  <inkml:trace contextRef="#ctx0" brushRef="#br0" timeOffset="40568.93">8251 7266 1348 0,'-20'-11'-61'0,"4"4"15"0,3-4 15 15,0 4 12-15,3 4 6 0,0-3 6 16,3 2 25-16,1 1 1 0,-1 0-5 16,2-1 13-16,5 4-6 0,-7-2 0 0,7 2-2 15,0 0 1-15,0 0 3 0,4 16 3 16,4-3 1-16,7 4 5 0,7 7 5 0,3-1-2 16,10 11 0-16,5 0 3 0,4 1 2 15,4 4-3-15,3-1 2 0,-1-2-5 0,7 3-3 16,2-1-4-16,18 13 2 0,0-4-5 15,4-2 0-15,0-1-4 0,-15-10-1 0,15 6 2 16,-1 1-3-16,6-1-3 0,-13-12-2 16,-3 4-3-16,-3-5 3 0,2-1-5 15,-4-1-4-15,-1-1-10 0,-6-1-18 16,1-4-24-16,-4-3-17 0,-14-3-28 0,1-1-42 16,-2-4-33-16,0 0-332 0,-8-2-6 15</inkml:trace>
  <inkml:trace contextRef="#ctx0" brushRef="#br0" timeOffset="40944.74">9577 7307 1458 0,'-17'-2'-2'0,"7"-3"-6"15,-1 3 5-15,3 0-1 0,3 2-8 0,5 0 0 16,0 0 4-16,-3 7 4 0,3-7 8 16,12 8 12-16,1 4 0 0,12 10 12 0,12 11 3 15,10 3-2-15,5 1 1 0,4 2 0 16,3 3-8-16,17 9 2 0,0 2-2 15,-5-2 2-15,-15-11-5 0,1 0 2 0,-2 0-5 16,2 1-3-16,-1 1 2 0,-2-5-4 16,8 0 4-16,-6 0-5 0,3-1-2 15,0-2-5-15,-3 0-10 0,1-5-15 0,0-1-13 16,-2-3-23-16,-5 0-12 0,2-3-21 16,-12-8-28-16,-3 2-28 0,2-4-283 0,-8-4 61 15</inkml:trace>
  <inkml:trace contextRef="#ctx0" brushRef="#br0" timeOffset="41276.58">10979 7419 1155 0,'0'0'-26'0,"-7"2"-4"15,7-2 6-15,0 5 2 0,0-5-2 16,5 11 9-16,1-2 1 0,5 1 17 0,3 5-13 16,7 8 12-16,2 0 11 15,9 4 0-15,-2-1-1 0,5 7 3 0,5 0 1 0,-3 3 4 16,-1-5-4-16,0 0 5 15,-3 2-9-15,-6-3 1 0,1-4-7 0,8 7 8 16,-10-7-5-16,13 6-17 0,-6 0-20 16,-1-7-19-16,-1-1-32 0,-2-1-26 0,8 0-204 15,-6-3 174-15</inkml:trace>
  <inkml:trace contextRef="#ctx0" brushRef="#br0" timeOffset="44081.68">1001 7703 794 0,'0'0'-16'0,"0"0"25"0,-4-3 22 15,4 3 8-15,0 0 13 0,0 0 6 16,0 0 7-16,0 0 7 0,0 0 5 0,0 0 4 15,-9 0 3-15,9 0 1 0,0 0 0 16,0 0-9-16,0 0-6 0,0 0-5 0,0 0 0 16,9-9-9-16,-5 7-2 0,0-2-9 15,5 1-1-15,-5-1-5 0,6 0-7 0,-1-1 3 16,4 0-7-16,-3 0-1 0,7-1-6 16,1 1 1-16,-1-1 0 0,3-1-5 0,0 2-3 15,2 0-2-15,-2 3 0 0,3-2-1 16,-1 2 2-16,-4 2-3 0,1 0-5 0,-2 4 4 15,-1-2-6-15,-3 2 1 16,-1 4 0-16,3 2-2 0,-6 0 0 0,-1 4 4 16,-1-1-2-16,-3 2 3 0,-4 2-4 15,0-2 2-15,-3 6 5 0,-5 2-5 0,4 1 2 16,-4-1-2-16,-7 9-1 0,2-4 0 16,3-2-2-16,2-5 4 0,-5 9 1 0,-3-1-3 15,7-6 3-15,1-5-5 0,1-2 2 16,-1-2 0-16,3-1-1 0,4-3-1 0,-3 0-2 15,1-2 1-15,1 1-1 0,2-4 1 16,2 1 4-16,3-1-3 0,0-2-1 0,2-4 3 16,6 2 0-16,4-7-5 0,1 0 1 15,7-1 1-15,13-7-5 0,2 1-8 16,-4-3-26-16,2 2-27 0,-3-1-32 16,-1 0-35-16,-7 6-37 0,-6-2-37 0,2 2-383 15,-6 2-89-15</inkml:trace>
  <inkml:trace contextRef="#ctx0" brushRef="#br0" timeOffset="45064.64">1602 7519 1492 0,'1'-4'-57'0,"-1"4"23"0,0 0 15 0,0-5 6 16,0 5 8-16,0 0 11 0,0 0-3 15,0-5 13-15,0 5 1 0,0 0 1 16,0 0-2-16,0 0 2 0,0 0-4 0,0 0 11 16,0 0-1-16,7 16-2 0,-5-6 6 15,2 0-11-15,0 4 7 0,1 3-3 0,-2-4 0 16,0 6 1-16,1-2-2 0,4 4-11 16,-3-4 4-16,1 4-1 0,0-1-1 0,3-2 3 15,-5-4-8-15,3 0 8 0,-4 1-8 16,6-5 7-16,-3-1-1 0,1-2-1 0,3-1 1 15,0-2-1-15,3-2-2 16,-1-2-2-16,1-4-7 0,1 1 8 0,1-5-6 16,2 0 6-16,0-3-3 0,-2 1-4 15,0-5 7-15,-5 4 2 0,5-4 1 0,-5 1 8 16,1 1 11-16,-3 2 3 0,1 2 0 16,-4-1 5-16,2 1 0 0,-2 3-4 0,-2 0-2 15,-1 0-4-15,3 1-4 0,-2 1-4 16,0 2-2-16,-3 2 8 0,0 0-9 0,7 6-5 15,-3 2 1-15,-4-1 0 16,1 2-3-16,-1 3-2 0,0 1 0 0,0 0-1 0,0 4 3 16,2 0-4-16,-4 2 2 0,4 0-11 15,1 0-22-15,-3-2-15 0,2-2-28 16,0-2-33-16,2 2-29 0,-2-1-29 16,3-4-30-16,0-2-382 0,0 2-73 0</inkml:trace>
  <inkml:trace contextRef="#ctx0" brushRef="#br0" timeOffset="45528.34">2378 7360 1418 0,'2'-14'-72'0,"-2"1"36"15,0 3 17-15,0 3 16 0,-2-2 21 16,2 5 2-16,0-3 8 0,0 3 10 0,-2 1 0 15,0-2 10-15,2 5-12 0,-2-7-2 16,2 5-3-16,0 2 3 0,0 0-8 0,0 0 1 16,-15 10-2-16,8-3 3 0,-1 6 9 15,3 1-1-15,-7 7-6 0,-3 8 3 0,7-2-1 16,-6 7-5-16,1 0-2 0,3 2-2 16,-3 0-2-16,4 0 0 0,-1 0 0 0,4 1 0 15,4-4-5-15,-3-7 6 0,3 1-8 16,2-6-2-16,2 1-1 0,1-1 0 0,-1-2-2 15,3 0-3-15,-2-4 2 16,4 0 1-16,3-3-4 0,-2-3 3 0,3-2-1 16,0-5-12-16,3 2 1 0,-1-5-2 15,2-4 1-15,1-2-3 0,1-5-3 0,0 0 4 16,1-14 1-16,-3 6-4 0,-3-2 6 16,0-9-1-16,-6-1 3 0,3-4 0 0,-8 4 7 15,-1 4-5-15,-1-12 1 0,-8 0 5 16,1 4-7-16,-2 2 5 0,-2 2-4 0,-1 2 1 15,1 9-1-15,-1 3-1 0,5 2-2 16,-2 3-12-16,-2 2-31 0,-2 2-27 0,-2 2-29 16,3 4-49-16,2 1-35 15,1 0-341-15,-3 4-30 0</inkml:trace>
  <inkml:trace contextRef="#ctx0" brushRef="#br0" timeOffset="47136.98">1763 8358 1330 0,'2'-4'-48'0,"-2"4"29"0,0-5 6 16,0 5 6-16,2-4 20 0,-2 4 3 16,0 0 11-16,2-4 3 0,-2 4-2 0,0 0 12 15,0 0 1-15,3-4-2 0,-3 4 0 16,0 0 4-16,0 0-3 0,0 0-5 0,0 0 2 16,0 0-6-16,3-2 0 0,-3 2-3 15,0 0 0-15,0 0 1 0,0 0-3 0,0 0 2 16,0 0-10-16,0 0 5 0,0 0 5 15,0 0-10-15,0 0-1 0,0 0-2 0,0 0-2 16,0 0 10-16,9 10 0 0,-6-4 5 16,0 1-1-16,2 4 1 0,-1 0-4 15,0 7 3-15,2 3 0 0,1 1 1 16,-1 0-5-16,-2 4-1 0,0 0 2 0,3 10-5 16,-2-8 1-16,-2-1-2 0,1-1-4 15,1-2 0-15,-3 0-4 0,1-2 9 0,2-3-7 16,-3 2-2-16,2-2-7 0,-2-6-3 15,3 4-31-15,-3-6-16 0,1 0-37 0,-3-3-46 16,3-2-30-16,-1-2-45 0,0-1-404 16,5-3-108-16</inkml:trace>
  <inkml:trace contextRef="#ctx0" brushRef="#br0" timeOffset="47547.57">2235 8232 1611 0,'-4'-6'-41'0,"3"-2"21"0,-4 2 10 0,3 3 21 16,-1-1 0-16,3 4 17 0,-2-5 9 15,-1 1 4-15,3 4-3 0,-5-3-2 0,5 3-3 16,-4-4-5-16,4 4 1 0,0 0-5 15,0 0 3-15,0 0 2 0,-13 9-3 16,10-6-3-16,-2 3 3 0,5 1-5 16,-2 0 2-16,0 4-4 0,2-2-1 0,0 2-4 15,0 3 2-15,2 0 0 0,0 4 0 16,3 2-1-16,-2 1 0 0,4 1-2 0,1 4 0 16,1-4 1-16,1 10-5 0,3 0 5 15,-5-7 3-15,1-5-11 0,-1 3 3 0,-2-2-7 16,0-2 10-16,2 2-5 0,-1-6 0 15,-2 2 4-15,-4 0-4 0,3-6-2 0,-1 1 0 16,-3-3 2-16,0 0-2 0,0-1-6 16,-3 0-17-16,-1-3-34 0,-2-1-23 0,-1-2-48 15,7-2-17-15,-14-6-32 16,0-1-29-16,0-4-323 0,2-4-29 0</inkml:trace>
  <inkml:trace contextRef="#ctx0" brushRef="#br0" timeOffset="47729.27">2111 8266 1357 0,'0'-9'-41'0,"0"-2"23"0,0 4 18 0,0 2 18 16,2-3 16-16,3 2 2 0,-3 0 7 0,4 1-2 15,1-3 1-15,3 0 0 0,5-5-6 16,3 4 0-16,4-3-5 0,10-4 0 0,1 0-6 16,2 1-1-16,4 1-9 15,-2 0-18-15,3 1-24 0,3-1-29 0,-3 3-38 16,0-1-35-16,-10 5-49 0,-3 1-253 15,-5 5 61-15</inkml:trace>
  <inkml:trace contextRef="#ctx0" brushRef="#br0" timeOffset="48520.67">1102 9379 1124 0,'-4'0'-16'16,"4"0"24"-16,0 0 7 0,-8 0 7 0,8 0 10 15,0 0 15-15,0 0 1 0,0 0 10 16,0 0 1-16,0 0 7 0,17-12 2 0,-7 6 0 15,8-3 4-15,16-8 2 16,4 0 3-16,10-4 4 0,11-3-3 0,1-1 2 16,10 0-3-16,2-1-1 0,0 1-3 15,22-9-8-15,-1 0-5 0,9 0-2 16,-6-2-3-16,2 2-7 0,1 0-5 0,-4-2-4 16,5-1-6-16,-3-1 2 0,5 3-7 0,-3-6-5 15,3 5-3-15,-4 1-2 0,1-1-2 16,-1 0-6-16,-4 4-2 0,1 1-11 0,-23 7-26 15,0-1-24-15,-4 3-22 0,-9 1-29 16,-7 0-36-16,-12 6-41 0,-5-2-34 0,-10 8-72 16,-5 1-312-16,-8 2-97 0</inkml:trace>
  <inkml:trace contextRef="#ctx0" brushRef="#br0" timeOffset="49289.65">961 8879 1582 0,'7'-6'-37'0,"-2"1"28"0,2 0 3 16,0-1 4-16,1-1 21 0,-2 2 12 15,5 1 6-15,2-3-5 0,-1 0 0 16,5 0-1-16,-3-2-4 0,5 0-3 0,2 0 1 15,0 0-4-15,0-3-6 0,11-3 0 16,-9 5 1-16,-4-1-9 0,4 1-15 0,-2 1-21 16,-2 0-23-16,3-2-32 0,0 0-30 15,-4 1-31-15,6 0-48 0,-6 0-227 0,-3 2 69 16</inkml:trace>
  <inkml:trace contextRef="#ctx0" brushRef="#br0" timeOffset="49580.21">1165 8434 1104 0,'-6'-2'-33'0,"-1"-1"19"0,3 2 18 16,4 1 20-16,-8-2 7 0,8 2 12 16,0 0 1-16,-5-2-2 0,5 2 16 0,0 0-4 15,0 0 2-15,0 0-8 0,0 0 7 16,-8 5 0-16,8 1 9 0,0 2 3 0,2 2 8 15,3 2-2-15,-2 6 2 0,0 6-6 16,5 1 0-16,1 9-6 0,-1 6-8 0,2-3-1 16,1 2-5-16,0 0-5 15,-3 1-2-15,2-2-5 0,1-3-6 0,-3 1-2 0,2-4-4 16,-3-4-27-16,-3-6-33 16,3 5-35-16,-5-8-58 0,2 1-42 0,-2 0-77 15,4-1-379-15,-3-4-124 0</inkml:trace>
  <inkml:trace contextRef="#ctx0" brushRef="#br0" timeOffset="50432.21">1551 9503 1590 0,'-4'-1'-43'0,"0"-4"30"0,4 5 14 0,-5-5 9 16,5 3 9-16,0 2 14 0,-2-8 8 15,2 2 11-15,0 6 3 0,5-8 0 0,-3 2-6 16,4 0 3-16,-4 0-2 0,9 0-10 16,-3-1-1-16,2 2 1 0,1-1 0 0,1 2-3 15,5-2-1-15,0 1-2 16,2-1-3-16,2 4 1 0,0 0-7 0,0 2 1 16,2-2-5-16,-2 0-2 0,3 4 1 15,-2 0-6-15,1 3-2 0,-4 0-1 0,2 4 1 16,-2 3-2-16,0 3 2 0,-5 0-4 15,-1 1-2-15,-6 3 5 0,-2 1-5 0,-5 0-1 16,0 1 1-16,0 0 0 0,-5 1 1 16,-3 10 1-16,-6 0-2 0,2-2 3 0,-2 0-4 15,0-6-1-15,2-4 3 0,-1 1-2 16,-2 5-1-16,3-6 3 0,-1-6-2 0,8 2 0 16,-2-5 2-16,-1-2 3 0,3 1 11 15,2-2-2-15,1-3 5 0,-1-1-1 0,3-4 1 16,5 3-6-16,-5-3 0 0,14-1-1 15,-1-5-1-15,3 1-3 0,8-7-3 16,9-1-2-16,5 0 0 0,1-5-2 16,1 2-8-16,7-8-17 0,-7 8-23 0,5-8-31 15,-7 5-31-15,-4-1-26 0,-1-1-33 16,-3 1-34-16,-3-3-43 0,-4 5-391 0,-1-5-128 16</inkml:trace>
  <inkml:trace contextRef="#ctx0" brushRef="#br0" timeOffset="50813.84">2429 9181 1711 0,'-7'-3'-27'0,"2"1"14"0,5 2 8 0,-5-2 15 16,-2 0 10-16,7 2 10 0,-8-1 5 15,8 1 6-15,-15 1 1 0,7 3 3 0,-1-2-3 16,3 1 7-16,-3 3-6 0,-3 2 4 16,4-1-7-16,1 1-1 0,1 0-3 0,2-1-5 15,-2 2-2-15,4 1-4 0,-1 0-1 16,1-1 1-16,2 3-8 0,0-2-1 16,2 4 4-16,3-3-5 0,1 6-2 0,3-1-2 15,-3-1 0-15,4 4-3 0,2 1 1 16,-3-1 0-16,4 0 0 15,-3 2-1-15,0-3-4 0,5 3 3 0,-5-1 0 0,3-2-1 16,-4 1-1-16,1 1 0 0,-2-4-2 16,-3 2 0-16,2-4 1 0,-4 2-4 0,-1-1-8 15,-2-3-27-15,0-1-24 0,-2-2-34 16,0-2-43-16,-4-2-58 0,-1-1-104 0,2-4-276 16,5 0-74-16</inkml:trace>
  <inkml:trace contextRef="#ctx0" brushRef="#br0" timeOffset="50993.86">2347 9199 1583 0,'2'-6'-10'16,"-1"-1"20"-16,4-1 4 0,4 1 9 0,-3-1 4 16,4-4 7-16,2 1-3 0,6-2-2 15,2 0-7-15,10-6-1 0,-1 1 2 0,7 3-16 16,0-6-24-16,2 5-38 0,-3 0-45 15,2 2-46-15,0-2-90 0,-4 1-193 0,3 2 62 16</inkml:trace>
  <inkml:trace contextRef="#ctx0" brushRef="#br0" timeOffset="51352.93">2965 8888 1173 0,'-8'3'-8'0,"0"1"8"0,-3-1 11 15,5 3 9-15,-2 1 1 0,-3 0 5 16,3 0 0-16,0 2-1 0,-3 3 2 0,3-1-7 16,0 0 4-16,1 1 1 0,2-1-5 15,0 0 4-15,0 3-3 0,3-5-3 16,4 2 5-16,-2 1-9 0,2 1-7 0,3 0 5 15,-2 0-1-15,4 2-3 0,-1 2 2 16,3 4-1-16,1-2 1 0,-2 1 2 0,6 1-2 16,-6 0 2-16,2 2 7 0,0-2-10 15,2-1 6-15,-2 2-1 0,-2-4-4 0,-1 0 6 16,-2-3-1-16,0-1-3 0,-3 2 0 16,0-5 0-16,-2 1-8 0,-4-3 5 0,-1 0-15 15,0 0-30-15,-4-3-37 0,-2-2-46 16,1-4-61-16,0-4-277 0,-3-3 34 15</inkml:trace>
  <inkml:trace contextRef="#ctx0" brushRef="#br0" timeOffset="51553.67">2855 8865 1231 0,'5'-10'30'0,"0"2"15"16,1-1 3-16,5 2 7 0,5-8 0 0,3 3 1 15,9-6 0-15,5 2 0 0,1-1-6 16,1 0-6-16,3-2-3 0,-2 2-3 0,4-1-4 16,10-3-12-16,7 0-11 15,1 0-26-15,-3 2-39 0,2 2-52 0,2 0-51 16,-3 0-93-16,-12 6-189 0,1-1 52 16</inkml:trace>
  <inkml:trace contextRef="#ctx0" brushRef="#br0" timeOffset="60808.42">6192 10095 1080 0,'0'0'-77'16,"-3"-5"10"-16,3 5 16 0,0 0 5 0,0 0 6 15,0 0 12-15,7-5 7 0,-7 5 12 16,4-2 6-16,-4 2 2 0,6-2 8 0,-6 2 9 15,6-2 1-15,-6 2-3 0,7-2 8 16,-7 2 1-16,8-2 1 0,-8 2 6 0,7-3-5 16,-7 3 5-16,8-3-2 0,-4 3-4 15,2-1-5-15,-6 1 6 0,12-2-6 0,0 2 1 16,-4-2 3-16,4 0-3 0,3 2-1 16,0-1-2-16,2 1 0 0,-1-2-4 0,3 2 1 15,1 0-2-15,-2 0-4 16,5 2 4-16,-2-1-5 0,0-2 2 0,3 1-4 15,-4 1 8-15,1-2-5 0,3 1-3 16,-4 0 2-16,3 1 2 0,3-1 2 0,-5 2-4 16,6 2-3-16,-4-4 3 0,0 1 2 15,0 2-2-15,0-1-3 0,0-1-2 0,1 1 7 16,-4-2-8-16,8 2 7 0,-5 0-6 16,-1 0 2-16,2 0-6 0,-3 0 2 0,0 0 4 15,0-1-6-15,2 2 3 0,1-1 2 0,-4-2-2 16,1 3-3-16,5-3 3 0,-6 0 7 15,1 0-5-15,3 0-2 0,-4 2-1 0,2-2 1 16,-2 0 1-16,1-2 0 16,3 2-5-16,-8 0 1 0,1 0 1 0,0 0 4 15,0-2-5-15,-1 2 2 0,-1 0 4 16,-1 0 0-16,4 0 4 0,-4-1-10 0,3 1 2 16,-1 0 4-16,4-2-2 0,-3-1 2 15,1 2-5-15,4-1-1 0,-4 2-1 0,6-2-2 16,-4 0 2-16,3 0 5 0,0 0 1 15,1 2 1-15,-1-2-8 0,2 0 3 0,-3 4 2 16,6-4 2-16,-4 2-1 0,-2-1-10 16,-1 1 8-16,4-2 7 0,-3-1-10 0,3 2 1 15,-5 1 2-15,6-2 0 16,-5 0-3-16,2-1 9 0,6 1-3 0,-1-1-3 16,3 3-1-16,-3-3-1 0,-8 1 4 0,10-2-3 15,-5 4 3-15,2-2 0 0,-4 0-4 16,0 2 7-16,4-2-8 0,-3 2 5 0,-3-1-2 15,1 1-4-15,5-2 4 0,-9 2 4 16,5-3-5-16,-4 3-1 0,-4-1 4 0,2 1-1 16,-1-2 3-16,-4 0 0 0,3 0-3 15,-2 1 2-15,1-1 5 0,-1-1-3 0,-2 1 0 16,0-1-3-16,-1 1 5 0,0-2-7 16,0 4 10-16,2 0-7 0,-7-4 0 15,6 3 1-15,-5-1 4 0,0 2 2 16,1 0-3-16,-1-3-4 0,-6 3 5 0,11-3-1 15,-8 3 3-15,-3 0 1 0,0 0-6 16,12-2 0-16,-12 2 1 0,6 0 0 0,-6 0 1 16,6-2 0-16,-6 2-3 0,0 0-11 15,6-2-12-15,-6 2-15 0,0 0-27 0,0 0-23 16,0 0-32-16,0 0-60 0,0 0-191 16,0 0 119-16</inkml:trace>
  <inkml:trace contextRef="#ctx0" brushRef="#br0" timeOffset="66193.45">7190 10662 902 0,'0'0'-64'0,"0"0"17"16,0 0 19-16,0 0-3 0,0 0 14 0,0 0 8 15,0 0 10-15,0 0 3 0,0 0 2 16,0 0 10-16,3-3-8 0,-3 3 13 0,0 0-9 15,8-1-1-15,-8 1 7 0,9-2-2 16,-6 0 12-16,4 2-5 0,0-2-3 16,-7 2 3-16,16-3-2 0,-6 1 10 15,1 1-3-15,0 1-6 0,1-2 4 0,1 2-6 16,4-2 11-16,0 2-2 0,-4-2-5 16,7 2-3-16,0-2-7 0,2 2 6 0,1-2 6 15,0 2-11-15,-2 0 0 0,2 0-1 16,2 0 5-16,2 0-6 0,3 0-1 0,0 0 1 15,0 0-2-15,0 2 0 0,2-2-7 0,0 2 4 16,-4-2 2-16,2 2 2 0,-1-2-2 16,1 2-2-16,0-2-5 0,-5 0 6 0,2 3-5 15,-4-3 1-15,0 0 4 0,2 0 0 16,0 0-4-16,0 2 0 0,2-4 8 0,-1 4-8 16,-1-4 7-16,-2 2-7 15,2 2-1-15,0-2-3 0,0 0 1 0,0 3 1 16,-1-3 0-16,-1 2 3 0,-3-2 1 15,4 2-4-15,-5-2 0 0,5 2 0 0,-9-2 5 16,3 0-6-16,1 0 8 0,-3 1-13 16,3-1 9-16,1 0-6 0,-4 0-1 0,3-1 2 15,1 1-1-15,4 0 0 0,-3 0-5 16,4-2 10-16,-2 2-1 0,1-2-8 0,-2 2 9 16,1-2-6-16,2-1 1 0,0 3-3 15,1-2 4-15,-5 1-3 0,4 1 5 0,-2 0-5 16,1 0 5-16,-4-2-5 0,1 2 0 15,-4 0-2-15,5 0 6 0,-7-2-1 16,7 2-1-16,-4-2-1 0,-3 2 1 0,2 0 2 16,0-2 3-16,0 2-3 0,-3 0-5 15,3-2-1-15,-2 2 9 0,4 0-6 0,-4-2 2 16,-1 1 5-16,0 2-6 0,1-2-4 16,2 1 2-16,-2-2 3 0,3 2-2 0,-4 0 1 15,-2 0-1-15,-1 0 6 0,-1-3-7 16,0 3 3-16,3-2 1 0,-2 2-3 0,-1-1 2 15,1 1-5-15,-1 0 5 16,2-1 2-16,-1-1 0 0,1 2 0 0,2 0 4 0,-2-2-4 16,2 2-4-16,1-2 1 0,2 2-1 15,6 0-3-15,-2-1-2 0,0 1 8 16,4 1-6-16,-3-2 8 0,-2 1-8 16,4 1 9-16,-6-1-3 0,5 2 1 0,-4-2-4 15,1 0 0-15,-4-2 1 0,5 4-4 16,-5 0 0-16,-1-2 4 0,2 0 7 0,-2 0-10 15,0 0 0-15,2 0 3 0,-1 0 7 16,-1 2-9-16,2-1 1 0,0-1 4 0,1 0-4 16,-3 1-2-16,6 1 8 0,0 1-3 15,1-1-3-15,-2 1-1 0,3-3 0 0,1 2 3 16,-4 0-7-16,1 0 9 0,-2 2-6 16,4-3 2-16,-2 1 1 0,0-2 4 15,1 3-1-15,-2-1-3 0,1 0 1 0,0 0 0 16,-3-2-7-16,4 1 6 0,-5 1 1 15,-3-2-1-15,3 0 0 0,-2 1-2 0,0-1 1 16,-1-1-3-16,-1 1-1 0,-3 0 5 16,0-2 0-16,2 2-5 0,-7 0 4 0,6 0 0 15,-4-1 2-15,-2 1-2 0,-5 0 5 16,13-2-1-16,-9 2-2 0,3-2 8 0,-7 2-3 16,8-2 0-16,-1 2-7 0,-7 0 5 15,6-5 4-15,-6 5-7 0,8-1 4 16,-4-1-1-16,-4 2-3 0,10-4-1 0,-5 2-2 15,2 0 3-15,-1 0 0 0,-2 1 3 16,2-1-8-16,3-1 9 0,-3 1-4 16,3 1 2-16,-1 0 2 0,0-1-3 0,4 0-4 15,-5 0 4-15,1 1-2 0,3-3 8 0,-3 3-5 16,5-1 2-16,-3 0-9 0,5 0 5 16,0-2 0-16,-3 3-2 0,5-3 3 0,0 1-3 15,-1 0 4-15,6 0-1 0,-2 1-4 16,2-1-1-16,3-4 4 0,2 5-4 0,-1-4 3 15,3 3 3-15,-2-4-6 0,0 2 6 16,0 3-5-16,5-4 3 0,0 5-3 0,-3-3 2 16,9-3 0-16,-5 3 4 0,-6-1-4 15,1 0 1-15,12-1-2 0,-3-1 0 16,-7 2 1-16,-1 1-2 0,-1-3-1 16,-3 2 3-16,0-2-1 0,0 1 5 0,0-3-6 15,0 2 2-15,1 0 5 0,-8-2-8 16,17-4 1-16,-13 1 4 0,-1 3-5 0,0 0 5 15,-2-1-2-15,2-1 0 0,-2 0 0 16,0 2 0-16,0-3-2 0,-1 3 2 0,4-3 0 16,-6 3-2-16,-1-1 1 0,0 0-2 15,-1 2-1-15,1 0 4 0,0-2 1 0,-5 4-2 16,1-1 6-16,-1 1-6 0,-3 3-3 16,1-3 0-16,1 2 2 0,-6-1 3 0,4 0 2 15,-1 0 0-15,-2 1 0 0,3 0-3 16,-6 3-3-16,4-3 4 0,-3-2-2 15,3 3 1-15,-3-4-4 0,-1 6 3 0,-1 1-3 16,2-8 6-16,-2 3-6 0,0-1 4 16,0 2-2-16,0-1-4 0,-2 0-2 0,1-2 1 15,-6 0 3-15,2-5 5 0,-2 4-3 16,-1-3 0-16,-5 0-2 0,-1-1 4 0,1-3-3 16,-2 6 9-16,-2-4-1 0,-3 0-2 15,2 3-7-15,-6-1 1 0,4 1-4 0,-12-3 5 16,3-2 0-16,-5 1 7 0,2 1-7 15,-3 2-4-15,2 2-4 0,1 1 8 16,-3-3-2-16,-5 1 1 0,0 1 4 16,1-1 1-16,0 1-4 0,-1 4 0 0,0-1 3 15,5 1-3-15,5 2-2 0,1 1 5 16,-12-4-4-16,11 3 6 0,0 1 0 0,0-1-6 16,3 2 4-16,2 1-10 0,0-2 8 15,0 2-4-15,2 2 6 0,-6-2-3 0,4 0 4 16,-1 0 0-16,-3 1-5 0,2 4 0 15,-3-4 3-15,3 3 1 0,-3 0 0 0,2-2-1 16,-2 1-4-16,0 2 10 0,1-1-6 0,1-1-2 16,-1 1-1-16,1 0 5 0,3-1 1 15,-2 1-3-15,4 0 6 0,-2 1-4 0,5 0 6 16,-4-3-6-16,-1 3 0 16,4-3-7-16,-4 2 7 0,-1-1-3 0,3 1 0 15,-2 0 3-15,-2 0 0 0,2 2-1 16,0 1-4-16,-3-3 2 0,3 0-3 0,3 1 0 15,-6 1 3-15,2-1 2 0,6-1-1 16,-1 0-4-16,-3 2 3 0,4-4 1 0,-2 1 1 16,4-3-3-16,-4 5 3 0,2-4 3 15,3 1-6-15,-2 0-1 0,2 0 3 0,0 1 4 16,0-3-8-16,5 3 7 16,-2-1-1-16,-3-2-2 0,0 1 1 0,2 1-5 0,2 0 4 15,-1 0 1-15,-1 0 0 16,2 0 5-16,1 0-8 0,-1 1 5 0,1 0-8 15,-3-3 2-15,2 2 8 0,1 1-7 0,-3-3 0 16,2 2 7-16,-1-2-3 0,-1 2 3 16,0-2-4-16,0 4-1 0,2-4-3 0,-4 0 6 15,-1 0-4-15,1 2-3 0,1-2 7 16,-3 0 3-16,2 1-6 0,1-1 3 0,-3 0-4 16,-1 0 2-16,4 2-2 0,-5 0 7 15,4-2-9-15,3 2 2 0,-1 0-2 0,-4 0 6 16,4-2-5-16,-2 0 2 0,3 0 3 15,-5 2-2-15,2-2 1 0,0 1-4 0,3 1 8 16,-3 1-10-16,-2 0 2 16,4-3 2-16,-1 2 0 0,-1 0-2 0,0 0 4 15,2 2-8-15,-2-2 6 0,1 3-2 16,-1-3 1-16,-3 2 3 0,6 1-3 0,-2-2 0 16,-4 0 5-16,3 1-6 0,1-1 5 15,-5 3-2-15,4-2 3 0,-4-2-4 0,2 2 1 16,0 1-1-16,0-2-2 0,1 0-1 15,-4-1 6-15,4 2-3 0,-4 0 0 0,4 0-2 16,-1-3 6-16,-1 1-4 0,2 0 8 16,-1 0-7-16,1 0-6 0,-6 0 1 0,3 0 1 15,2-1 6-15,-2 1-3 0,1-2-6 16,1 0 7-16,-2 0-2 0,-3 0 2 16,4 3-7-16,-2-3 16 0,-1 0-12 0,0 0 5 15,2 1-1-15,-2-1-6 0,5 0 1 16,-6 2 6-16,3-4-7 0,0 2 4 0,0-4-1 15,2 4 7-15,3 0-5 0,-1-2 7 16,-2 1-12-16,0-1 8 0,2 2-2 0,-2-2-2 16,1 0-4-16,-2-2 8 0,0 4-4 15,0-2 1-15,0-1 0 0,-2 1-3 0,-5-4 3 16,2 2 0-16,0-2 1 0,2 5-4 16,-4-3 2-16,2 2 0 0,-3-2-4 0,1 2 0 15,0-4 3-15,2 4-1 16,2 1-2-16,-5-3 3 0,3 1-1 0,-1-2 7 15,-1 2-7-15,4 1 5 0,5-2 0 16,-6 0-5-16,4 1 4 0,-3-2-5 0,-1 2 7 16,3-1-1-16,1 1-3 0,-4-2 4 15,6 2-11-15,-6 1 11 0,6 0-3 0,-4 2 1 16,4-2-2-16,-4-3-4 0,2 3 5 16,2 2-4-16,1 0 6 0,-1-3 0 0,1 3-2 15,0-1-5-15,2 1 1 0,-3-2-4 16,3 2 9-16,-2-2 3 0,2 4-2 0,0-2-5 15,0 0 3-15,-3 0-4 0,1-2 8 0,0 2-5 16,1 0 3-16,-3-2 4 16,2 2-10-16,3-1 3 0,-5 1 1 0,0 0-2 15,4-2 1-15,-4 2-1 0,0-3 5 16,4 3-5-16,-1-2-5 0,-3 2 3 0,2 0 2 16,1 2 5-16,-3-4-7 0,4 1 7 15,-2 1-3-15,2-2-1 0,1 2-2 0,-1 0-1 16,1-2 3-16,1 2 1 0,-2-2-3 15,-2 2 1-15,5 0-2 0,-5 0 4 0,4-2-2 16,1 2 3-16,-3 0-3 16,2 0 8-16,3 0-10 0,0 0 3 0,-2 0 0 0,2 2-5 15,2-4 5-15,0 2-4 16,-3 2 3-16,11-2-2 0,-13 0 7 0,8-2-5 16,5 2-1-16,-11 2 3 0,2-2-2 15,9 0 2-15,-8 0-3 0,1 2 2 0,7-2 2 16,-10 2-3-16,3 0 5 0,7-2-3 15,-10 0-1-15,10 0 3 0,-12 0-1 0,6 1-5 16,-1 1-1-16,1 1 4 0,-3-1 1 0,4-2 2 16,-5 1-7-16,5 3 1 0,-4-4 2 15,1 2 1-15,3-1 0 0,-5 2-4 0,2-1 9 16,-1 1-3-16,-4 1-4 0,5 0 2 16,-2-1 3-16,0 2-4 0,-2-2 1 0,0 1 0 15,-1-1 1-15,3 2-4 16,0 0 2-16,0 1 6 0,-2-1-10 0,0 0 1 15,1 0 9-15,3-2-7 0,-1 3 3 16,-1-2-2-16,2 2 5 0,-1-1-5 0,-1 1 1 16,2 2 4-16,-1-2-3 0,-2 1 0 15,6 0 4-15,-4 1 2 0,1-2-11 0,1 1 4 16,3-1-5-16,-2 3 12 0,2 1-3 16,0-1-6-16,-3-1-1 0,6 4 4 0,-6-3 2 15,4 1 1-15,-1-2-1 0,3 2-4 16,-4 2 2-16,3-2 2 0,0 2-3 0,-1-1 3 15,2 2-1-15,1-3-6 0,-4 1 9 16,4-1-6-16,-3 2 10 0,3-3-3 16,-2 4-9-16,7 0 0 0,-5-2 5 0,0 3-5 15,2-3 6-15,0 1 0 0,-1 1-5 16,2-1-2-16,-1-1 4 0,2 3 1 0,0-3-4 16,0 1 4-16,3 1-1 0,-1-2 4 15,1-4-3-15,-4 3-1 0,9 0-2 0,-7 0 2 16,4-1-1-16,2-4 0 0,-1 3 4 15,0 0-6-15,3 0 7 0,-3-1-6 0,5 0 0 16,0-1 4-16,-1-3-3 0,-1 4 8 16,-1-4-7-16,3 0-4 0,0 3 7 0,4-2-4 15,-3 0 2-15,1 0-2 16,3-1-2-16,-2 2 3 0,1-3 0 0,2-1 5 16,4 1-7-16,2 2 5 0,1-2-1 15,1-2-4-15,5 2 3 0,-5-2-3 0,0 1 2 16,3 1 0-16,1-2-7 0,-5-2 2 15,4 4 0-15,-3-2 7 0,1 2-6 0,-5-2-1 16,3 2 1-16,-1-2-7 0,-5 0 6 16,3 2-6-16,-2-4-9 0,2 2 0 0,0 0-8 15,1 0-7-15,3 0-9 0,-2-4-9 16,3 4-14-16,2 0-14 0,-2-2-20 0,2 1-33 16,-2-3-192-16,0 2 159 0</inkml:trace>
  <inkml:trace contextRef="#ctx0" brushRef="#br0" timeOffset="72768.82">13149 10495 784 0,'0'0'-60'0,"0"0"12"0,-4-5 4 0,4 5 13 0,-7-3 8 15,7 3 3-15,-6-4 14 16,6 4-3-16,-6-2 6 0,1 0 5 0,5 2-5 16,-5-3 4-16,-2-1 3 0,3 2 0 15,-2 1 3-15,1-1 2 0,-1-2-2 0,-3 2 0 16,1-3 4-16,4 3-3 0,-4-1 0 15,0 1-1-15,-1-2 2 0,-2 3 4 0,3-1 1 16,-4-2-9-16,-3 4 0 0,3-3 9 0,-3 1-6 16,-2 0-3-16,0-2 4 0,2 4 0 15,-1-1 2-15,-1-1-8 0,0-1 7 0,0 3-10 16,1 0 5-16,-4 0 6 0,3 0-2 16,2 3-1-16,2-1 2 0,-4-1-4 0,-3 3-3 15,3 2 5-15,1-3-4 16,4 1 4-16,-8 1-3 0,3 0-2 0,2 4 12 15,0-3-10-15,0 1-2 0,-5 0 5 16,3 4-1-16,1-2-1 0,-3 3 2 0,2 0-1 16,-1-1-3-16,1 2-2 0,0 1 4 15,2 0 1-15,0-1-7 0,-1 3 7 0,1 0-9 16,0-4 3-16,1 4 5 0,1-3-6 16,3 0 4-16,-3 0 0 0,3 0 1 0,-1 0-1 15,0 3 4-15,3-5-2 0,-3 2-8 16,1 1 3-16,2-1 1 0,1 0 6 0,-3 1 4 15,4-1-1-15,-3 0-14 0,3 0 15 16,-1-2-11-16,4 1 8 0,-4 1-3 16,3-2 0-16,1 1-1 0,0-3 7 15,-4 2-9-15,5-1 3 0,2-3-3 0,-1 5 1 16,1-3-3-16,0 1 4 0,-3-1-18 16,6 1 26-16,-3-1-13 0,1 0 7 0,1 3-6 15,3-5 2-15,-1 4-8 0,0-1 10 16,5 0-1-16,-6-1-3 0,8 0 6 0,-3-1-7 15,5 2 6-15,0-1-4 0,-1-1 6 0,5 3-1 16,1-2-9-16,2 1 8 0,2 1-8 16,0-3 0-16,1 2 15 0,0-3-2 0,2 2-4 15,1-2 0-15,-3 1 8 16,-3-2-6-16,2-2-13 0,3 0 19 0,-9 1-15 16,5-1 8-16,-1-1 10 0,-4 1-5 15,3-1-4-15,-1 3 4 0,-3-5-6 0,0 3 7 16,2-2-6-16,-2 1-3 0,0-1 8 15,-1 0-8-15,1 0 3 0,1 0-4 0,-1-1 1 16,2 3 0-16,2 0-2 0,-5-4 2 16,1 1 0-16,0 1-7 0,0 2 4 0,-1-4-2 15,1 1 8-15,0-1-3 0,0 0-1 16,0 2 3-16,-3-2-2 0,1 0-3 0,-1 0 3 16,3 0 11-16,-3 2-4 0,3-4 0 15,-2 2-3-15,2 0-2 0,-1 0 6 16,-1 0-7-16,1-2-2 0,0 2 3 0,-1 0 2 15,1-1-1-15,-1-5 8 0,0 6-3 16,2-3-2-16,-3 3 4 0,1-2-1 0,0-2 4 16,0 3-3-16,-3-1-5 0,3 0 1 15,-1-2-1-15,-2 3 4 0,5-3 0 0,-2-1 0 16,-1-1-2-16,1 3 1 0,-1-1-3 16,1-1-4-16,2 1-1 0,-5 1 4 0,5-3 1 15,-3 3-3-15,3-4 0 0,0 0 1 16,0 0-2-16,2 1 5 0,0-1-2 15,-4-2 0-15,2 4-3 0,-2-4 2 16,2-1 0-16,-1 2-5 0,1-1 5 0,0 2-1 16,2-4-2-16,-4 2 3 0,1 0-4 15,-1 1 7-15,-3 0-5 0,3 4 0 0,-3-4-5 16,1 2-5-16,0-1 7 0,-3 0 0 16,0 2-6-16,3-2 5 0,-5 1 3 0,4 0 0 15,-1-2 4-15,-3 3-3 0,3-1-3 16,-3-1 8-16,0 1-1 0,0-2-3 0,1 1 0 15,-1-1 0-15,-2 3 0 0,4-3-1 16,-3-1 0-16,-1 1-2 0,0 1 0 0,0-3 0 16,1 1 0-16,-1-3 0 0,-3 3-4 15,4-3-2-15,0 1 4 0,-3-2 0 16,-1 3 1-16,-1-3 0 0,0 2 0 0,2-1 0 16,-4-1-4-16,2 0 6 0,-3-2-4 15,-4 0-2-15,3 0-1 0,-7 0-1 0,1-4 4 16,-1 4 1-16,-3-4-5 0,-3 4 0 15,-9-6 4-15,1 2-5 0,0-1 0 0,-2 4 3 16,-3 1 1-16,8 3-8 0,0-1 0 16,-3 1 2-16,-6-1 1 0,4 3-2 0,2 3 2 15,-14-6-6-15,11 8 2 16,-11-4-5-16,1-2-3 0,1 2 2 0,-1 2 4 0,6 2-1 16,-5-3-1-16,5 5 3 15,6-4-2-15,-2 2 6 0,-1 1-5 0,1 2 7 16,-1-3-9-16,1 3 2 0,-1 0 2 15,-1 0-4-15,3 2-6 0,-2 0-9 0,0 0-16 16,4-2-24-16,0 2-20 0,0 2-31 16,3-2-69-16,5 0-201 0,-1 2 100 0</inkml:trace>
  <inkml:trace contextRef="#ctx0" brushRef="#br0" timeOffset="74403.97">5610 11736 965 0,'0'0'-63'0,"0"0"8"16,0 0 5-16,0 0 13 0,-8-1 8 0,8 1 2 15,0 0 3-15,-8 1 5 0,8-1 4 16,0 0-1-16,0 0 5 0,-9 0-6 0,9 0 16 15,0 0-3-15,0 0-2 16,0 0 4-16,0 0-2 0,0 0-1 0,0 0-1 16,0 0 2-16,0 0 12 0,0 0-8 15,12 9 9-15,-5-6 2 0,-1-2-1 0,7 1 6 16,0 0 0-16,3 0-3 0,3 0 8 16,2-2-9-16,4 2 6 0,2 0-9 0,5-2 3 15,2 2 3-15,7-1 1 0,-2-1 7 16,4 2-6-16,1 1-6 0,4-3 9 0,-9 0-10 15,7 0 7-15,1 1-3 16,0-1-3-16,1 0 2 0,-1 2 5 0,-1-4-8 0,0 2-3 16,1-1 7-16,-6-2-3 0,5 3 1 15,-10 0-11-15,-2 0-1 0,11-2 8 0,-6 1 0 16,-8 1 1-16,1 0-5 16,1-2-2-16,3 2 2 0,6-2 1 0,4 0 6 15,-4-2 3-15,3 2-3 0,0-1-7 16,4-1 13-16,-1 2 3 0,-3 0-10 0,4-2 2 15,1 4 5-15,0-3 0 0,3 0-10 16,-1 2 14-16,-1 1-5 0,0-2-2 0,1 0-3 16,-2 2-1-16,0-2-4 0,4 0 0 15,-9 0 6-15,2 2-3 0,-2 0-3 0,-7 0 2 16,9 0-1-16,-10 0-4 16,11 2 10-16,-1 0 0 0,-10-2-6 0,10 2 0 0,-4 0-3 15,2 0 1-15,-10 2-2 16,-3-2 4-16,2-1-1 0,-3 1-3 0,1 0 1 15,1 0 3-15,-4 0 2 0,-1-2-14 16,1 1 7-16,-4 2-2 0,-4-3 4 0,3 0 3 16,-6 1-1-16,4 1-5 0,-6-2-5 15,-3 2 8-15,1-2-3 0,-1 0 7 0,-2 0-1 16,-3 2 6-16,0-2-4 0,1 0 5 0,-9 0 4 16,12 0-1-16,-6 0 0 0,-6 0-1 15,12 2 1-15,-12-2-3 0,5 0 1 0,-5 0 2 16,11 0 3-16,-11 0-5 0,0 0-2 15,6 0-3-15,-6 0-5 0,0 0 2 16,0 0-12-16,0 0-13 0,0 0-25 16,8-2-24-16,-8 2-39 0,0 0-34 0,0 0-286 15,0 0 65-15</inkml:trace>
  <inkml:trace contextRef="#ctx0" brushRef="#br0" timeOffset="79217.02">8584 12679 1017 0,'0'0'-103'0</inkml:trace>
  <inkml:trace contextRef="#ctx0" brushRef="#br0" timeOffset="79704.57">8584 12679 749 0,'0'0'-65'0,"-7"-2"6"0,7 2 12 16,0 0 11-16,0 0 5 0,0 0 9 0,0 0 8 16,0 0 6-16,0 0 7 0,0 0 2 15,0 0 6-15,0 0-5 0,0 0 4 0,25 2 2 16,-25-2 7-16,15 0 3 0,-6 0 2 16,2 0-1-16,-1 0 6 0,5 0 2 0,-3 0 16 15,3-2-7-15,2 2 2 0,1-2-4 16,-3 2-8-16,4 0 13 0,0-2-9 15,5 2-6-15,-2-1 8 0,-1 1-5 16,3 0-1-16,-4 0 2 0,3 0 0 0,1-2-5 16,-6 2 1-16,7-2 0 0,-3 2-6 15,-2 0 4-15,5 0-2 0,-1 0-1 0,-3 2-2 16,4-2 0-16,-2 0-1 0,1 0-3 16,-2 0-2-16,6 2 1 0,5-1 2 0,-4 1-2 15,14 2-1-15,-6-2 0 0,8 1-2 16,0 1-1-16,2-1-1 0,1 0 0 0,3 3 6 15,-3 0-8-15,0-3 2 0,5 2 1 16,-1-1 0-16,-4 0-3 0,5 1 1 0,-3-2-1 16,0 1-1-16,3-2 2 0,-7 0-2 15,1 1-2-15,-4-3 2 0,-4 0-1 0,-9 2 0 16,2-2 1-16,-1 0-3 0,1 0-1 16,-3 0 1-16,3-2 3 0,-3 4-5 15,-4-4 4-15,-1 2-5 0,-4 0 4 0,-3 0-3 16,2 0 0-16,-5-2 3 0,4 1 0 15,-6 1 6-15,1-2-9 0,-3 2 2 0,1-2 2 16,-1 2-1-16,1-2 2 0,-3 0-7 16,3 2-1-16,-5 0 1 0,3-2 1 0,-9 2-1 15,15 0 5-15,-10-1 0 0,2 1-12 16,-7 0-10-16,10-4-21 0,-10 4-8 0,15-1-15 16,-11 2-18-16,0-2-19 0,-4 1-27 15,10 0-195-15,-10 0 162 0</inkml:trace>
  <inkml:trace contextRef="#ctx0" brushRef="#br0" timeOffset="83284.25">8433 13302 796 0,'0'0'-36'0,"0"0"7"0,0 0 12 15,0 0-2-15,0 0 12 0,0 0 2 16,0 0 14-16,0 0 0 0,0 0 7 0,0 0 14 16,0 0 6-16,0 0-3 0,0 0-3 15,0 0 10-15,0 0-8 0,0 0 12 0,0 0-9 16,0 0 6-16,0 0-2 0,0 0-4 15,0 0-3-15,0 0-1 0,0 0-5 16,0 0-1-16,0 0 7 0,15-2-16 16,-15 2 2-16,17 0-1 0,-7 0 1 0,2-1 4 15,3 1-6-15,0 0-1 0,2-2 2 16,-1 2-8-16,8 0 2 0,-3 2-1 0,1-2 0 16,2 1-2-16,-1-2-2 0,9 1 2 15,-7-2 1-15,2 0-1 0,2 2-3 0,0-2-2 16,1 2 1-16,0 0 3 0,0-4-6 15,0 2 1-15,0 2-2 0,-1-1-1 0,1-1 2 16,10-4 1-16,-10 7 9 16,0-2-6-16,0-3-4 0,1 4 3 0,-2-2-5 0,11-2 6 15,-2 4-3-15,-7 0-1 0,3-2 4 16,-3 1 3-16,1 1-7 0,12-2 0 16,-11 0-1-16,-1 2 0 0,-1 0 0 0,-1-2 2 15,2 2 4-15,1 2-2 0,-1-4-5 16,2 2 6-16,-4 2-5 0,15 0-1 0,-8-2 0 15,-1 0 2-15,8 0 3 0,-9 2 0 16,0-2-3-16,-2 0-5 0,1 1 3 0,-1-1-3 16,1 0 4-16,-1 0-1 0,-1 5 0 15,1-5 2-15,-3 0 5 0,-1 0-7 0,-1 1 1 16,-3-2 1-16,-3 1 1 16,2 0-4-16,-6 0 8 0,0 0-4 0,-1 0-3 15,-3 0 2-15,-1 0 4 0,2-3-4 16,-3 1 0-16,-4 2 0 0,3 0-5 0,-1-1-2 15,1-1 8-15,-3 0-4 0,0 2-7 16,-1 0-3-16,-1-2-8 0,-6 2-5 0,9-2-23 16,-4 0-16-16,-5 2-31 0,0 0-34 15,12 4-62-15,-12-4-141 0,0 0 152 0</inkml:trace>
  <inkml:trace contextRef="#ctx0" brushRef="#br0" timeOffset="86205.54">8647 13795 857 0,'-6'0'-20'15,"6"0"14"-15,0 0 12 0,0 0 1 0,0 0 7 16,0 0-1-16,0 0 10 0,0 0 6 16,-2-7 11-16,2 7 4 0,0 0 3 0,0 0 11 15,8-6-3-15,-1 2-3 0,-2 1-1 16,6 1-4-16,0-3 1 0,-1 2 0 0,7-3-5 16,-1 2 0-16,6 1-5 0,3-1-3 15,5-1-1-15,7-2-7 0,-1 4-3 0,3 1-1 16,6-2 3-16,0 0-4 15,4 1-1-15,-1 1-2 0,2-2-2 0,-1 3-4 0,1-1 0 16,3 0-2-16,1 0 2 16,-1-3-3-16,14 2-5 0,-12 3 3 0,4-2 1 15,-3 0-1-15,15 0 0 0,-1 0-3 16,2 0 1-16,-17 2-2 0,15-1 0 0,-9-1 2 16,-5 4-4-16,14-4 3 0,-11 4-2 15,-2-2-1-15,-4 0 1 0,2 1-5 0,0-1 5 16,-3 0-3-16,0 2 3 0,1-2-2 15,-2 0 2-15,-5 0-2 0,3 2-2 0,-6-2 1 16,-4-2 0-16,-9 4 2 0,4-2 1 16,-3 2-4-16,-1-2 6 0,4-2-6 0,-6 2 1 15,0 0 2-15,1-2-4 0,-4 2 2 16,-1-2 0-16,-3 2 4 0,-2 0-1 16,-5-1-3-16,3-1 3 0,-2 2 1 0,0 0 2 15,-3-2 3-15,1 0-6 0,-3 0 2 16,2 2 0-16,0-1 3 0,-4 1-2 0,2-2-1 15,0 0-1-15,-1 2-1 0,-1-2 1 16,0 2 0-16,-1-1-4 0,1 1 9 0,-1 0-10 16,-1-2 2-16,-6 2-2 0,11-4 7 15,-7 4-6-15,-4 0 1 0,0 0-4 0,9-1-12 16,-9 1-22-16,0 0-18 16,3-2-25-16,-3 2-42 0,0 0-21 0,0 0-62 15,0 0-261-15,0 0 26 0</inkml:trace>
  <inkml:trace contextRef="#ctx0" brushRef="#br0" timeOffset="87721.82">5512 14322 1156 0,'0'0'-74'0,"-7"-2"7"0,7 2 13 15,0 0 13-15,0 0 11 0,-8 0 7 0,8 0 20 16,0 0 8-16,0 0 11 0,0 0 9 15,0 0 7-15,0 0-2 0,0 0 2 0,-5-1-1 16,5 1-4-16,0 0 1 0,0 0-1 16,0 0-6-16,13-8 9 0,-6 7 0 0,1-1-1 15,1 0-3-15,1-2-1 0,5 1 4 16,1-2 3-16,3 3-10 0,2-2 5 16,6-1 5-16,0 3-4 0,3 0-7 15,10-3 3-15,-4 1-8 0,5 0 7 0,-4 3-9 16,-7-1 2-16,5-1-3 0,10 1 0 15,2 2 0-15,-10 0 1 0,8-2-6 0,-8 4 4 16,-5-2-7-16,-1 0 5 0,-1 0-1 16,-1 0-6-16,-4 0-2 0,0 2 4 0,-2-2-1 15,-1 0-2-15,-5 0 1 0,-3 0-2 16,3 0-10-16,-5 3-12 0,1-3-5 0,-1 0-6 16,0 2-12-16,-4-2-14 15,2 1-13-15,0 1-20 0,-3 0-20 0,1-2-27 16,1 2-229-16,-3 0 121 0</inkml:trace>
  <inkml:trace contextRef="#ctx0" brushRef="#br0" timeOffset="90396.05">9608 15183 885 0,'0'0'-70'0,"0"0"18"16,0 0 11-16,0 0 11 0,0 0 7 16,0 0 1-16,0 0 8 0,0 0 2 0,0 0 22 15,22 4-3-15,-17-4-3 0,6 1 4 16,0-1 11-16,-1 0-5 0,5 2 1 0,1-2 11 16,-1 0 2-16,9 0-10 0,-4 2 2 15,8 0 3-15,-1-2 3 0,5 0-2 16,-1 1 0-16,13 1-7 0,-6 0 5 15,11-2-4-15,-4 2 0 0,3-2 0 0,-4 2 3 16,5-1-13-16,-1 3 0 0,2-3 8 16,0 1-9-16,2-2-6 0,0 0 6 0,-4 0 1 15,4 0-7-15,3 0 3 0,0 0-1 16,-1 0-3-16,-1-2 9 0,4 2-6 0,-5-1 3 16,-2 1-3-16,2 0 14 0,-2 0-18 15,-1 0 1-15,-3 0 2 0,-6 0-5 0,-8 0-1 16,3 0 5-16,7 1 2 0,-4 1-4 15,-6-2-6-15,1 1 0 0,-4 1-10 16,5-1-6-16,-4-1-5 0,-4 2-18 16,2-2-23-16,-4 0-26 0,-6 0-180 0,-1 0 207 15</inkml:trace>
  <inkml:trace contextRef="#ctx0" brushRef="#br0" timeOffset="92895.97">9879 15848 693 0,'0'0'-41'16,"0"0"9"-16,0 0-1 0,0 0 6 0,0 0 3 15,0 0 6-15,0 0 10 0,0 0 4 16,0 0 2-16,8 10 11 0,-3-8-5 0,1 2 5 16,0 1 13-16,1 0-2 15,-1-1-2-15,4 1 5 0,1 1 10 0,2-1 4 16,-3 0-6-16,5 4 0 0,0-1 2 15,3-1-4-15,4 3 17 0,-2 1-5 0,3-2 2 16,11 5-5-16,-1 0-8 0,1 1 7 16,-1-1-5-16,1-2 0 0,-1 1-4 0,5 1-4 15,1 0 0-15,1-1-6 0,-3 0-7 16,1 1 9-16,4 0-4 0,-2 0-3 0,2-1-2 16,-5 0 3-16,-1 0-3 0,1 0-6 15,0-2 4-15,-4 1-3 0,1-1-5 0,-4-1 1 16,-5-2-1-16,-3-1 0 0,1 2 0 15,0-3-7-15,-1 1 2 0,-4-1-14 16,-1 0-10-16,2 0-27 0,-4-3-16 0,0 2-28 16,-3-3-19-16,1 1-195 0,-5-1 171 15</inkml:trace>
  <inkml:trace contextRef="#ctx0" brushRef="#br0" timeOffset="93324.77">10914 16065 831 0,'-7'-2'-22'0,"7"2"6"16,0 0 5-16,-2-5 7 0,2 5 5 16,0 0 4-16,0 0 4 0,0 0 1 0,0 0 8 15,0 0 5-15,0 0-8 0,0 0 8 16,0 0-3-16,0 0-4 0,0 0 5 0,23 7-6 16,-18-3 10-16,1 1-9 15,-2-1-2-15,3 3 2 0,-2-1-3 0,0 4-3 16,-1-1 4-16,2 0 1 0,-1 3-6 15,1-1 5-15,-4 0 7 0,2 3-18 0,1-1 7 16,-3 1 8-16,-1 2-4 0,-1-1-1 16,0 2-4-16,-1 0-1 0,-4 2 1 0,1 0 3 15,-4 3-2-15,-1 1-10 0,-4-4-5 16,-3 7-16-16,-5-1-7 0,6-4-33 0,0-4-7 16,-1-2-28-16,-3 0-35 0,2-2-147 15,-4 1 203-15</inkml:trace>
  <inkml:trace contextRef="#ctx0" brushRef="#br0" timeOffset="95144.81">8826 17224 686 0,'0'0'-45'15,"-5"-3"9"-15,5 3 9 16,-4-2 8-16,4 2 7 0,-13 2 0 0,5 0 9 16,2 2 7-16,-5-1 7 0,1 5 4 15,-3 0 3-15,1 1-4 0,-1 0 1 0,-2 4 0 16,3-1 2-16,-1 3-1 0,3-2 7 16,1 2-7-16,3 0 4 0,-1 1-12 15,5 0 4-15,1 0-3 0,2-1 6 0,-1 0 4 16,7 1-3-16,1 2-16 0,3-5 13 15,0 4-4-15,3-2 1 0,-1 2-3 0,3-2-2 16,-1-1-1-16,2 0 2 16,2-1 5-16,-9-3-7 0,3 1 4 0,2-2-2 0,-5 3-2 15,0-3 7-15,0-1 2 16,-3 2-4-16,1-3 1 0,-1 2 6 0,-1-2 5 16,-4 0 6-16,3 2-9 0,-1-1 4 15,-3-3 2-15,-1 4 7 0,-1-5 1 0,1 2 4 16,-7 2-12-16,2-1 6 0,-7 0-2 15,-3 0 2-15,-1-3-7 0,-3-1-2 0,-1 1-18 16,-4-4-21-16,10-2-26 0,-10 0-47 16,9-1-41-16,-1-5-217 0,2-3 136 0</inkml:trace>
  <inkml:trace contextRef="#ctx0" brushRef="#br0" timeOffset="95367.35">8918 17365 956 0,'0'0'4'0,"6"-2"22"0,-6 2 4 15,0 0-7-15,6 0-2 0,-6 0-1 16,8-2 9-16,-8 2 4 0,12-4-6 0,-6 2-2 16,6 0-2-16,1-4-5 0,8 0-1 15,0 2-18-15,14-8-12 0,-8 4-27 16,12-3-18-16,-6 0-22 0,1-1-18 0,-8 3-13 15,1 1-179-15,-9-3 193 0</inkml:trace>
  <inkml:trace contextRef="#ctx0" brushRef="#br0" timeOffset="95676.07">9065 17100 733 0,'0'0'-30'0,"-8"-2"7"16,8 2 20-16,0 0 8 0,0 0 17 15,-9 2 2-15,9-2 15 0,0 0-8 0,0 0 5 16,-6 2 12-16,6-2 12 16,-2 8 7-16,0-1 2 0,-1 2 0 0,1 4 6 15,0 0 3-15,1 7-1 0,-4 1-1 16,-2 3-5-16,1 12 0 0,-3-2-8 0,4 2-1 15,-2 0-8-15,-1 0-3 0,3 1-4 16,4-5-7-16,-3 4-4 0,1-4-2 0,3-5-5 16,0 0-4-16,3-6-25 0,1 6-31 15,0-4-32-15,2 0-38 0,5-5-48 16,1-2-45-16,8-3-316 0,-2-1-14 0</inkml:trace>
  <inkml:trace contextRef="#ctx0" brushRef="#br0" timeOffset="96458.16">9632 17321 1256 0,'0'0'-86'16,"0"-5"25"-16,0 5 16 0,-2-8 7 15,2 8 14-15,0 0 9 0,0 0 13 0,-9-8 6 16,9 8 23-16,0 0 2 0,0 0-8 15,0 0 13-15,0 0 6 0,-25 9-5 16,19-1 4-16,-6 0 0 0,4 1-2 16,-2 2 3-16,0 1-7 0,-1 2-2 0,3-4-1 15,0 4 1-15,-1-2-11 0,1 2 1 16,3-3-3-16,3 1-2 0,-2-6 1 0,0 5-5 16,1-2-1-16,3-1-12 0,0-8 6 15,3 10-8-15,-3-10 5 0,7 5-4 16,-7-5-10-16,8 2 0 0,-8-2 2 0,0 0 5 15,0 0-9-15,25-9 12 0,-19 5 8 16,0 0 1-16,-6 4 8 0,10-8 2 16,-10 8-1-16,12-4-1 0,-12 4 0 15,3-5-2-15,-3 5 5 0,0 0 1 0,0 0-8 16,0 0 3-16,0 0-1 0,0 0-5 16,15 11-2-16,-15-11 3 0,2 10-1 0,-2-4-3 15,0-6-2-15,5 8 5 0,-3-2-2 16,-2-6-5-16,4 10 1 0,-4-10-1 0,6 8 5 15,-6-8-4-15,6 3-3 0,-6-3 2 16,13 0 4-16,-13 0-5 0,0 0 4 16,24-9 4-16,-19 4-7 0,3-4-1 15,4 0 7-15,-4-2-5 0,0-3 7 0,3 2 0 0,-8-3 3 16,9-8-1-16,-7 7 6 16,2-3 2-16,-6 1 8 0,4 0 1 0,-1 2-3 0,-1 0 2 15,-1 3-3-15,-1-2-4 0,-1 4-4 16,0-1-1-16,2 3-1 0,-2-1 1 15,0 5 0-15,0-3-7 0,-2 2-3 16,2 1 3-16,0 1-5 0,0 4 1 0,-3-6-4 16,3 6 0-16,0 0 0 0,-7-2-1 15,7 2-4-15,0 0-1 0,-5 8-2 16,5-8 4-16,-3 8-10 0,1-4-2 0,4-1-2 16,0 3-6-16,-2 0-6 0,1 0 5 15,-1-3-4-15,5 3-13 0,-1-2 8 0,2 1-4 16,-1-1-4-16,-1 0 17 15,0-3-1-15,5 1-1 0,-6 3 5 0,2-4 2 16,2 1 4-16,-4 0-4 0,2 0 9 16,-1 0-2-16,0 2 3 0,0 1 0 0,3 1 0 15,-6 1 5-15,4 1-8 0,-1 3 8 16,1-2 3-16,-4 5-2 0,1-1-3 0,0 0-12 16,-2 3-33-16,3-2-28 0,-3 0-35 15,2 2-24-15,0-2-246 0,-1-1 103 0</inkml:trace>
  <inkml:trace contextRef="#ctx0" brushRef="#br0" timeOffset="96691.11">10053 17219 993 0,'-4'-4'-33'15,"4"4"16"-15,0 0 0 0,-2-3 1 16,2 3 8-16,-2-5 0 0,2 5 5 0,0 0 15 16,0 0 7-16,0 0-21 0,6-5 10 15,1 1-4-15,-1 0-8 0,6 1-8 0,3-3-18 16,0-1-21-16,2-3-27 0,1 1-19 16,1-5-128-16,1 1 77 0</inkml:trace>
  <inkml:trace contextRef="#ctx0" brushRef="#br0" timeOffset="97803.93">10129 16898 553 0,'-8'9'-21'0,"1"-1"16"0,6 0 12 16,-6-1-3-16,2 0 19 15,3 2 12-15,-4 3 2 0,2-1 6 0,0 5 13 16,-3-1 3-16,3 4-3 0,-2 3 11 16,-1-1-7-16,4 1 10 0,-4 4-2 0,3-4-5 15,0 3-4-15,-3-3-8 0,5 1 1 16,2-4 0-16,-1 2-13 0,-1-4-5 0,2 3 2 16,0-4-6-16,0-2-3 0,2 2-6 15,-1-3-2-15,4-1-8 0,1-3-10 0,-2 0-29 16,6-2-15-16,1-3-16 0,-3-2-17 15,5 1-10-15,2-8-9 0,0 3 15 0,-1-4 7 16,5-6 12-16,-2-2 17 0,-3 0 11 16,1-1 22-16,-2-1 22 0,-1-1 8 15,1 0 11-15,-3 6 10 0,-1-2 14 16,-3 1 5-16,3 5 2 0,-6-1 4 0,4 2-1 16,-4 1-10-16,0 1-5 0,-1 0-1 15,1 2-9-15,-3 2-3 0,0 0-7 16,0 0-8-16,0 0 3 0,4 10-1 0,-4-10-1 15,-2 10-5-15,2-5 2 0,2 0-3 16,-2 1-4-16,0 0 2 0,2 0 1 0,-2 0-3 16,1-1-4-16,-1-1-1 0,5 1 1 15,0-1-6-15,-2 0 6 0,2-2-7 0,1-2-4 16,-6 0 3-16,13 0 7 0,-13 0-3 16,10-2 0-16,-2-2-4 0,1-1 1 15,-1-1-2-15,0-1 3 0,-1-3 3 0,1-1-2 16,1-1 6-16,-3 1 0 0,3-5 9 15,-3 3-1-15,0 2 13 0,-2 1-1 16,0 1 1-16,1 0-2 0,-2 1-2 0,0 0 1 16,-1 3-2-16,-2 5-3 0,7-10-1 15,-6 7-4-15,-1 3 2 0,0 0-3 0,2-12-8 16,-2 12 0-16,0 0 2 0,2-3-5 16,-2 3 3-16,0 0-2 0,0 0-4 0,0 0 4 15,0 0-1-15,-4 23-1 0,4-15-1 16,-1 6 3-16,-4-2-6 0,3 3 7 0,0 1-5 15,-1 3 5-15,3 1-3 16,-1-2-1-16,-1 1 0 0,0 0-2 0,-1 0 2 16,6 0 1-16,-1-2-2 0,-2 1 4 15,2-2-2-15,-2-3-3 0,1 2-2 0,2-4-2 16,-1 2 5-16,2-1-4 0,0-3 2 16,0 3-3-16,-1-8 1 0,1 3-1 15,0-1-2-15,5-4-10 0,-9-2-12 0,16 1-1 16,-16-1-7-16,21-7 2 0,-6-2-1 15,0 2 4-15,0-7 1 0,5-6 4 0,3-3 4 16,-6 4 5-16,-2 1 4 0,5-6 5 16,-2-2 1-16,-4 4 4 0,-3 4 8 0,-1 1 1 15,4-2 1-15,-9 4 2 16,3 0 7-16,-1 2-1 0,-2 1-4 0,-2 0 1 16,-1 3-1-16,5 0 0 0,-3-1 2 15,-4 2-3-15,2 1 1 0,0 0-8 0,3-1 0 16,-3 1 3-16,-2 7-2 0,0-12 1 15,1 6 3-15,-1 6-8 0,0-9 5 0,0 9-1 16,0-9 0-16,0 9 1 0,0-8 4 16,0 8-8-16,0 0 0 0,0-8-1 0,0 8 2 15,0 0 1-15,0 0-2 0,0 0 1 16,0 0 0-16,0 0 4 0,0 0-3 0,-6 29-4 16,2-18 3-16,2 8 0 0,-6 2 0 15,3 3-4-15,-5 10 2 0,5-5 1 16,-7 7 0-16,-1-2 2 0,3 0-1 15,-3-1-3-15,3 1 0 0,0 2-4 0,3-1 6 16,2-5-4-16,-2 5-3 0,2-8-19 16,3-4-10-16,2 0-25 0,-4-5-16 15,4 1-25-15,-2 1-17 0,0-4-19 0,2-1-15 16,-3-2-18-16,3-2-289 0,3 0 34 16</inkml:trace>
  <inkml:trace contextRef="#ctx0" brushRef="#br0" timeOffset="98175.37">10796 17152 1191 0,'-2'-11'-56'0,"2"2"10"0,0 1 14 0,-2 2 16 15,2 6 10-15,-4-8 15 0,4 8-9 16,-2-10 10-16,2 10 4 0,-3-8-3 0,3 8 11 15,-2-8 2-15,2 8-5 0,0 0 4 16,0-9-4-16,0 9-1 0,0-7-1 0,0 7 1 16,5-6-6-16,-5 6-4 15,6-6-2-15,-6 6 7 0,4-6-1 0,3 3-5 16,-7 3 2-16,12-6-1 0,-12 6-8 0,15-2 10 16,-9 4-8-16,3 0 6 0,-1 2-7 15,0 4-3-15,3-1 3 0,-1 5 3 16,-2-2-13-16,1 6 2 0,-3 1 3 15,3-2-1-15,-5 4-2 0,3-2-1 0,-5 2-12 16,-2 1-4-16,0 0 5 0,0-1-9 16,-2-1 10-16,-3 1 0 0,0-2-5 0,2-1-15 15,-2-1-22-15,1-5-13 0,-4 4-25 16,1-3-40-16,6-4-114 0,-1 1 227 0</inkml:trace>
  <inkml:trace contextRef="#ctx0" brushRef="#br0" timeOffset="98473.2">11331 17338 955 0,'-3'-1'136'16,"-4"-2"-7"-16,7 3-10 0,-8-2-9 0,1 1-4 15,3-1-7-15,4 2-2 0,-8-4-14 16,8 4-9-16,-5-2-6 0,5 2-5 0,0 0-8 16,-6-2-12-16,6 2-27 0,0 0-41 15,0 0-38-15,-2-4-59 0,2 4-59 0,7-6-115 16,-4 3-203-16,6-3-4 0</inkml:trace>
  <inkml:trace contextRef="#ctx0" brushRef="#br0" timeOffset="99049.05">11764 16648 1317 0,'0'0'-35'0,"0"0"19"0,0 0 2 15,-2-7 16-15,2 7 12 0,-3-6 2 16,3 6 10-16,0 0-1 0,0 0 5 15,-5 0 2-15,5 0-1 0,0 0 3 0,-13 6 1 16,6-4-4-16,3 1 0 0,0 3 4 16,-3 0-1-16,2 0-4 0,-2-1-1 0,2 1 2 15,0 3 0-15,-2 1 0 0,-1-1-2 16,2 2-4-16,-1 1 3 0,1 3-2 0,0 1 1 16,1-2-1-16,2 1-3 0,-4 2 1 15,2 0-2-15,3 0-6 0,2-2 2 16,-1 4-5-16,1-3 3 0,0 4 0 15,0-3-2-15,1 2-3 0,1-2-3 0,3 0 2 0,0 0-1 16,-2-2-1-16,2 0 0 16,3 0-5-16,-2 1 1 0,1-2 0 0,1 0 5 15,-2-1-6-15,1-4-2 0,-2 3 4 16,2-1-1-16,1 0-6 0,-1 1 7 0,-1-3-3 16,-4-1 1-16,3-1 1 0,0 1-1 15,-2 0-3-15,1-1 3 0,1 1-1 0,-3-5-3 16,-1 5 5-16,-1-4-1 0,2-1-3 15,-2 1-2-15,0 0 1 0,0-4 2 0,-2 10 1 16,-1-9-1-16,-4 5-3 0,-1-4 0 16,-2 2-10-16,-3-2-16 0,-1 0-27 0,2-4-29 15,-2 2-52-15,-5-2-46 16,6-2-88-16,-4 1-222 0,0-5 2 0</inkml:trace>
  <inkml:trace contextRef="#ctx0" brushRef="#br0" timeOffset="110509.33">25322 5977 226 0,'4'-2'23'15,"-1"-1"6"-15,-3 3-3 0,3-4 2 16,1 2 3-16,-4 2 2 0,0 0-6 0,7-1-2 16,-7 1-2-16,0 0 8 0,1-4-4 15,-1 4-6-15,0 0-6 0,0 0 0 0,0 0 4 16,0 0-5-16,0 0 1 0,13 4-5 16,-13-4-3-16,2 4 6 0,3 1 2 0,-3-2-7 15,0 1 1-15,1 2-1 0,-2 0 2 16,-1 1-5-16,4 1 0 0,-1 1 0 0,-1-2 5 15,0 3 0-15,-2 1 1 0,1 2 0 16,-1 1 9-16,0-1-14 0,0 0 2 0,0 2 2 16,-1 0 3-16,1 4 3 15,-2 1-4-15,0-1 2 0,-1-1-3 0,-1 3 8 16,0 2-2-16,0 1-5 0,-3 1 3 16,6-1 1-16,-4 1-3 0,-2 0 4 0,4 1-4 15,-2-2 3-15,1 1-1 0,1-2 0 16,-2 0-5-16,0 5-1 0,2-2 1 0,-2-1-1 15,-1 0 0-15,2 0-2 0,0-2 5 16,-3 2-7-16,3 1 2 0,-2-2 5 0,3 2-2 16,-2-2 1-16,-2 2 2 0,3-1-6 15,0 2-2-15,-3-3 3 0,4 3-7 0,-2-1 7 16,-1 8-2-16,-1-5-4 0,2-5 6 16,-2 1-2-16,0-1 0 0,4 2 7 15,-6 0-4-15,7-1-2 0,-4-2 1 0,0 2 3 16,-1-1-3-16,2 0 3 0,2 0 3 15,-1 1-3-15,-3-2 3 0,3-2-1 0,0 1-1 16,-1 4 4-16,3-6-1 0,1 3 4 16,-4 4 1-16,1-3-4 0,1-3-5 0,2 0 3 15,-1 7 3-15,0-1-4 0,-3-1 2 16,3 0-1-16,1 0 7 0,1 3-5 0,-3-1-3 16,3-1 3-16,-2-1 4 0,2 1-11 15,0 0 3-15,2 0 0 0,-2 2-1 0,3-1 0 16,-2 1 0-16,-1-1 5 15,0 1-8-15,0-1-3 0,0 1 6 0,4 10-3 16,-4-5-3-16,5 3 1 0,-5-4-5 16,2-3 4-16,-1-2-2 0,-1 12 3 0,3-8-1 15,1-4-4-15,-4 1 5 0,2-1-2 16,2 9-2-16,0 2-3 0,-1-9 3 0,1-2-2 16,-1 0 5-16,-2 11-3 0,1-7 0 15,3 5-2-15,0 3 0 0,0 1 2 0,-1-9 6 16,1 6-4-16,-5-4-3 0,1 7 1 15,1-11 2-15,-4 13-1 0,2-9-1 16,0 5-2-16,0-3 1 0,0 5 1 16,0-1-1-16,0 4 1 0,0-3 3 0,0 1-5 15,-1 2 1-15,-4-3 1 0,5 2-1 16,-2 3-3-16,-5-6 3 0,7 4 1 0,-3-3-1 16,-6 0-4-16,9 2 1 0,-4 0 2 15,4 2 3-15,-4-4-2 0,-1 3 2 0,3-1-2 16,-4 0 1-16,6 1 2 0,-4-1 1 15,1 1-1-15,3 0 0 0,-3-3 0 0,-2 2-1 16,5 1 2-16,0 0-5 0,-2-3 4 0,2 2-2 16,0 1 0-16,0-2 2 0,0-3-1 15,2-5 6-15,-4-4-7 0,4 13 0 0,1-4-1 16,-1-7 2-16,-2 0 1 16,0 7-2-16,-2 3-1 0,6-3-3 0,-4-8 4 15,1-1 3-15,2-2-5 0,-3 12 1 16,2-6 2-16,0-4-2 0,-2-1 0 0,-4 1 3 15,6-1-6-15,-2-2 3 0,2 2-1 16,-2-3 5-16,2 3-3 0,-2-1-2 0,3-1 2 16,-3 1-1-16,-3-4 1 0,6 2 0 15,-3-3-1-15,0 4-1 0,1 0 0 0,-1-5 5 16,0 1-2-16,2 1-1 0,0 0 1 16,1 3 2-16,1-2 0 0,-4-2 0 15,3 1 2-15,0-1-2 0,2 1 1 16,-1-5-3-16,-3 2 2 0,-1-2 1 0,2 2 1 15,3-3-3-15,-3 3 0 0,1-2 1 16,-1 0 2-16,-2 0-4 0,1 2 1 0,-1-1 1 16,5 0 0-16,-5-1-5 0,2 6 4 15,-2-1-1-15,0 1 1 0,0-1-1 0,-2 1 1 16,2 4 0-16,0-2 1 0,0 3 0 16,2-2-1-16,-4 1 1 0,2-3-4 0,0 3 4 15,0-1-3-15,0 2 3 0,2-2-3 0,-2 3 2 16,0-1 0-16,0 10 0 0,0-6-2 15,2 6-2-15,-2-1 4 0,2-5-4 16,-2-3 0-16,2-2 2 0,-2 13-2 16,0-8 0-16,0-1 4 0,-2 8-4 0,4-9 1 15,-2 0 1-15,0-2-4 0,0 11 2 16,2-1 1-16,-2 1-1 0,4 0 1 0,1 0 3 16,-4 0-4-16,-1-7 0 0,2 8 3 15,3 0-2-15,2-2 3 0,-6 0-4 0,3-1 0 16,1 1 1-16,-3 0-1 0,2 1 1 15,3-2 1-15,-2 4-4 0,4 0 4 0,-5-2-2 16,3 1-2-16,-2-2 1 16,-2-1-1-16,3 0 4 0,-2 0-1 0,-2-5-2 0,-2-6-1 15,5 2 2-15,-5-2-1 16,2 12 3-16,0 1-3 0,-2-7 0 0,0-3 0 16,0 13 2-16,4-5-1 0,-4 4-1 15,2-5 2-15,0 2-6 0,0-6 5 0,-2-5 0 16,0 2 0-16,0 2 2 0,0 5-3 0,3 3 2 15,-1-7 0-15,-2 5 0 0,1 1 1 16,1-6-4-16,-2-3 1 0,0-2 0 0,0 4 1 16,0-3 2-16,-2 10-2 0,1-6 0 15,-1-6-3-15,-1-1 4 0,-1 1-4 0,2 0 2 16,2-2 2-16,-2 2-1 0,2-1-1 16,-2 0-2-16,2 1 2 0,0-1 0 0,-2 2 0 15,2-4 1-15,0-2-2 16,0 5 0-16,-2-1 3 0,-1 2-2 0,1-3 1 15,0 0-3-15,2-3 2 0,0 0 2 16,0 1-2-16,0-2-1 0,-1-1 3 0,2 1-4 16,-1 0 1-16,0-4 2 0,0 3 2 15,0 0-3-15,0 0 0 0,0 2-1 0,0-2 3 16,0 0-2-16,0-1 1 0,0 3-1 16,-1-3 0-16,-2 8 1 0,3-6-2 0,-2 5-1 15,2-5 3-15,-2 1-2 0,0-4 1 16,2 3 5-16,-3 3-4 0,3-4-4 0,0-1 4 15,-1 1-1-15,1 0 1 0,-2-1 2 16,2 0 1-16,2-3-4 0,-2-2 1 16,1 1 0-16,-1-2 0 0,0-1-2 0,0 1 1 15,0-2-1-15,3-1-1 0,1 1 0 16,-4-1 2-16,2-1-4 0,-2 0 3 0,3 2 3 16,-2-2 2-16,-1-2-3 0,2 1-3 15,-2-2-1-15,0 1-3 0,0-1-6 0,2-1-17 16,-2 0-4-16,-4 0-11 0,4-3-17 15,-1 5-22-15,-2-4-21 0,1-3-22 0,2-1-27 16,-7 5-55-16,7-5-197 0,-3 1 83 16</inkml:trace>
  <inkml:trace contextRef="#ctx0" brushRef="#br0" timeOffset="114264.95">17112 16071 1011 0,'0'0'-49'0,"0"0"19"0,0 0 17 0,-2 5 11 15,2-5 8-15,0 0 13 16,0 0 0-16,0 0 5 0,0 0 0 0,0 0 7 16,0 0 13-16,0 0-7 0,0 0-5 15,0 0 7-15,0 0-4 0,-7-9 4 0,7 9 6 16,-3-5-10-16,3 5 2 0,0-7-1 15,-1 3-1-15,1-1-5 0,-2-1 8 0,2 0-9 16,0 0-2-16,0-3-2 0,0 2-1 16,2-4 3-16,-4 4-7 0,4-6 4 0,-2 1-4 15,1 0-4-15,-1-3 0 0,0-1 3 16,3 4-2-16,-3-6-3 0,2 2-3 0,3-2-3 16,-3 0 8-16,0 0-5 15,-2 2 0-15,1 0-2 0,-1 2 0 0,3-1-4 0,-1-1 2 16,0-1 2-16,-2 0-2 15,5-2 2-15,-5 6 2 0,1 0-8 0,-1-2 6 16,2 2 0-16,0-3-8 0,1 3 3 16,-1 2 0-16,-2 1 9 0,2-1-11 0,-1 2 3 15,-1-1-2-15,0 1 0 0,3-1-3 16,-3-1 1-16,0 3 0 0,2 1 4 0,-2-3 0 16,0 1 2-16,0-1-3 0,0 2 6 15,2 0 1-15,-2 0 0 0,0 0 8 0,2-1 0 16,-2 1 6-16,3 0-5 0,-3 3-8 15,0-5 8-15,0 3-4 0,2-1 4 16,-4-1-3-16,4 3-1 0,-2 1 1 16,0-3 2-16,0 2-2 0,0 0-4 0,0 1 3 15,0 0-1-15,0-1-5 0,0 0 0 16,0-2 0-16,0 3 1 0,0-3-2 0,0 3-3 16,0-2 8-16,1 0-10 0,-1 1 5 15,0-2-2-15,0 4-6 0,2-5 10 0,-2 4-6 16,3-2-1-16,-3 1-3 0,2 1 1 15,-2-1 3-15,2-1-1 0,-2 2-6 0,2 0 0 16,-2 1 3-16,0-3-2 16,2 4 4-16,-2-1-3 0,0 4 1 0,0-11-1 0,0 8 2 15,2-1-1-15,-2-3-2 0,0 4-1 16,2-1 2-16,-2 0 0 0,2-3 1 16,1 4 1-16,-3-3-1 0,0 3 1 15,0-4-1-15,2 1 0 0,-2 3-3 0,1-3 5 16,-1 3 0-16,0-3-3 0,2 1 0 15,-2 5 0-15,0-9 0 0,0 6 0 0,0 3-1 16,3-8-1-16,-3 5 1 0,0-1 1 16,0 4-2-16,0-7 1 0,2 0-1 0,-2 7 6 15,2-5-6-15,-2-1 0 0,0 3 7 16,0 3-7-16,0-8 0 0,0 8 2 0,0-5-1 16,3 0-2-16,-3 5 0 0,0-7 2 15,0 3-3-15,0 4 4 0,0-9-3 0,2 7 0 16,-2 2 3-16,0-6-1 15,0 3 1-15,0 3 1 0,1-8-2 0,-1 4 0 16,0 4 1-16,0-7 0 0,0 2-2 16,0 5 1-16,2-5 0 0,-2 0-2 0,3 0 6 15,-3 2-2-15,2-1-1 0,0-2 1 16,-2 3-3-16,0-4 4 0,0 3-3 0,2-1-2 16,-2 0 5-16,0-1-3 0,0 1 4 15,1-4-4-15,-1 3 0 0,0-2-2 0,3 2 6 16,-3 1 0-16,0-3-4 0,2 0 3 15,-2 1-2-15,0-3 0 0,0 1 4 16,0 1-4-16,2 1 1 0,1-3-1 16,-3 1 1-16,2 1 0 0,-2-1-3 0,1-1-2 15,-1 3 5-15,0-3 1 0,0 1-1 16,0 0-4-16,2-1 4 0,1 2 5 0,-3-1-5 16,2 0-3-16,0 1-2 0,0-2 6 15,-2 2 3-15,0 0-6 0,0 0 1 0,3 0-1 16,-3 0 0-16,1 1-1 0,-1 2 3 15,0-5-3-15,0 4-2 0,0-3 6 0,0 3-2 16,0 0-3-16,0-1 1 0,0 1 2 16,0 1-2-16,0-1-1 0,0-2 3 15,0 4 1-15,0-1-3 0,0-1 2 16,0 1 3-16,2-1-5 0,-4 0 2 0,4 2-2 16,-2-1 0-16,0-1 5 0,0 3-7 15,0-1 2-15,0 4-4 0,0-8 5 0,0 4-5 16,2-2-2-16,-2 6 4 0,0-7-2 15,0 4 0-15,0 3 4 0,0-6-8 0,0 6 4 16,0-6 1-16,0 6 0 0,3-8 1 16,-3 8 0-16,2-5 0 0,-2 3-2 0,0 2 1 15,0 0 1-15,0 0 3 0,2-12-2 16,-2 12-2-16,0 0 2 0,0-13 0 0,0 13-1 16,1-7-2-16,-1 7 1 0,0-8 2 15,0 8-2-15,3-12 0 0,-3 12-3 16,0-10 3-16,0 4-3 0,0 6 2 0,0-11 2 15,2 4-1-15,-2-1 3 0,0 0-2 16,2 0-4-16,0 2 4 0,-2-5 1 16,0 2 1-16,0-1-3 0,3 3 5 15,-3-4-6-15,0 2 0 0,2 0 0 0,-2-1 0 16,0 0 2-16,0-2-1 0,0 3 5 0,0-2-6 16,0 1 2-16,0-1 1 0,0 0 1 15,0 2-2-15,0-1 4 0,-2 0-1 0,2 1-1 16,0-1-1-16,0 1 1 0,0 0 2 15,-3 1-2-15,3-2 0 0,0 3 2 16,-2-2-4-16,2 1 1 0,0 0-3 0,0 3 7 16,-2-5-9-16,2 2 8 0,0 1-5 15,-2 0 2-15,2-1-2 0,0 2-2 0,-3-3 6 16,3 1-5-16,3 1-3 0,-6-1 3 16,3 0 1-16,0-1-6 0,-1 2 6 0,1-1-4 15,1 1 2-15,-2-3 0 0,2 2 2 16,-1-1-6-16,-1 2-2 0,2-3 2 0,-1 2 3 15,0-1 5-15,0-1-3 0,-1 3-1 16,2-3 3-16,-2 3 1 0,1-2-1 0,0-1 3 16,-2 1 5-16,2-1-8 0,0 2-3 15,0-1 3-15,-2 2-1 0,2-3 7 16,-3 0-4-16,3 1-6 0,0 2 4 16,-2-1-4-16,2 0 8 0,0-1-5 0,-2 0 3 15,2 3-1-15,0-4 2 0,0 3-2 16,0-2 2-16,0 1-3 0,0 0 0 0,0-1 4 15,0 2 2-15,0-2 0 0,0 2-2 16,-1 0 0-16,2-2-1 0,-2 4-1 0,1-4-1 16,0 2 0-16,0 0-1 0,0 0 5 15,0 1-2-15,-3-3 2 0,3 4-4 0,0-1 2 16,0-2 1-16,0 3 2 0,0-3-6 16,0 4-1-16,0 4 7 0,0-10-13 0,-2 4 15 15,2 6-8-15,0-9-6 16,0 9 5-16,2-10-9 0,-2 10-15 0,-2-9-3 15,2 9-15-15,2-11-32 0,-2 6-5 16,3 0-16-16,-2-1-24 0,1-1-16 0,7-2-273 16,-3 2 78-16</inkml:trace>
</inkml:ink>
</file>

<file path=ppt/ink/ink1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1:29.412"/>
    </inkml:context>
    <inkml:brush xml:id="br0">
      <inkml:brushProperty name="width" value="0.05292" units="cm"/>
      <inkml:brushProperty name="height" value="0.05292" units="cm"/>
      <inkml:brushProperty name="color" value="#FF0000"/>
    </inkml:brush>
  </inkml:definitions>
  <inkml:trace contextRef="#ctx0" brushRef="#br0">3740 10722 391 0,'-11'-2'87'0,"6"-1"-15"16,-4 2-2-16,1-1-40 0,-3 0 8 0,1-2-2 16,-4 0-8-16,4 1 10 0,-5-1-2 15,1 2 3-15,1-2 4 0,-5 1-6 0,1-4 6 16,2 6-2-16,-2-1 0 0,3 0-3 16,-7 0-5-16,-2-2-3 0,1 4 5 0,-1-2 1 15,5 2-1-15,-6-1-9 16,4-1 7-16,-2 2-2 0,-3-3-5 0,2 3 10 15,3 3 3-15,-4-1-5 0,3-2 3 16,0 1 3-16,-4-1 3 0,4 2-4 0,-6 2 3 16,0 0-4-16,-1-1-4 0,3 2-3 15,-12 0-7-15,-3 5 5 0,0-3 3 0,3 5 1 16,-2-1-1-16,1 0 3 0,0 1-4 16,5-1 1-16,-3 0-1 0,5 3-5 0,4-3-3 15,5-1 4-15,2 0-6 0,-2 0-3 16,2-1-1-16,2 3 2 0,1-1-8 0,4-1 1 15,-7 1 0-15,3 2 1 0,0 3-1 16,4-4-5-16,-5 4 2 0,1-1-3 16,-2 7 0-16,-1 3 0 0,2-4 3 0,6-4-3 15,-1 2 1-15,1-3-3 0,-5 11 1 16,2-6 0-16,5-2 0 0,-1 2 0 0,1-2 2 16,6-4-1-16,-4 6-4 0,1-5 2 15,1 5-4-15,-1-6 4 0,4 4 0 0,-4-1-4 16,3 2-3-16,0 1 9 0,0 1-5 15,1-1-2-15,-1-2 3 0,3 6 0 0,-2-5-3 16,3 1 6-16,0 0-3 0,0 2-3 16,0-4 1-16,4 1 1 0,-2 1 0 0,3 2 0 15,0-1-1-15,0 1 1 0,2-2 1 16,-2 0-1-16,6-1-1 0,-5-1 0 16,2 0-2-16,4 1 3 0,-4-2-4 15,4 1 2-15,1-2 2 0,-3 0-2 0,0-4 0 16,4 2 0-16,-4 1-3 0,3-5 3 15,4 4 1-15,-4-6 3 0,5 4-4 0,-1-1-1 16,1-1 1-16,3-1 1 0,0 0-2 0,1-1 3 16,3 0-2-16,-3-3 2 0,6 0 0 15,-1 1-4-15,0-1 2 0,-1-3-2 0,3-1-1 16,1 0 4-16,0-1-5 16,2 3 0-16,3-8 1 0,-5 4-1 0,4 0 1 15,-1 0-3-15,2-1 4 0,6-3-1 0,1 2 2 16,2 1-1-16,-9-3 0 0,12 0 1 15,-5-1 2-15,0 1 1 0,2 1-4 16,-2-2 3-16,2 1 1 0,-11 0-4 0,7-1 3 16,-1 2 0-16,-11-3 2 0,12 2-5 15,-6-1 4-15,6-2-1 0,-4 4 5 0,3-5 4 16,4 1 0-16,-4 4 2 0,-3-1 4 16,-7 3-1-16,1 0 4 0,2-4 0 0,-4 3 1 15,4-1 0-15,-2 1-2 0,2-2-1 16,-4 0 2-16,2 3-3 0,-3-4 4 0,13-1-7 15,-6 4 4-15,-5-5-3 0,7 0-1 16,-3 3-5-16,-6 1 7 0,1-6-2 16,-1 4-2-16,11-2 0 0,-6 1-4 0,-5 0 1 15,0 0-1-15,-2-1-1 0,0 1-1 16,3-1 2-16,-6-1 0 0,2-1 7 0,-3 1-2 16,-1 1-4-16,0-5-2 0,0 3 1 15,-3-4-1-15,0 1 2 0,-4 3 2 0,2-3-3 16,-3-2 3-16,5-2-3 0,-6 3-2 15,1-4-1-15,-2 1 5 0,1 0-6 0,0 0-1 16,-5 1 4-16,4-4-1 0,1 4-4 16,-5 0-2-16,2 0 6 0,-1 0-1 0,0-2-1 15,-4 2-2-15,2-2 1 16,0-1-1-16,0 2 1 0,-3-2 1 0,0 0-5 16,3-1 2-16,-5-2 1 0,1 2 4 15,-1-9-9-15,0 8-1 0,0-7 3 0,-1 0-2 16,-1 6 4-16,-3-6-3 0,3 4-2 15,-3 4 3-15,0-3 3 0,-2-1 5 0,1 3-11 16,-3 2 6-16,-4-3-5 0,3 2 1 16,-5 2 2-16,1 0 3 0,1 0-4 0,-3 0 1 15,-14-2 1-15,8-1 2 0,-5 6-2 16,0-4 1-16,4 6 2 0,3 1-1 0,-4 0 3 16,1 1-5-16,-8-3 0 0,5 3 3 15,3 1 1-15,3 3-2 0,-4-2-1 16,4 2 0-16,-5 1-3 0,4 0 7 0,-5-1-4 15,3 0 3-15,3 2 6 0,-2 1-13 16,1-2 5-16,0 4-3 0,0-3 0 0,1 2 4 16,-4 0-4-16,1 0 0 0,3 0 0 15,-4 2-3-15,1-2 3 0,2 1-1 0,-3-1 0 16,2 2 1-16,1 0 0 0,-3 0 0 16,2-2 2-16,-1 2-2 0,1 0 3 0,-1 2-2 15,3-4 3-15,-4 6-1 0,1-4-5 16,0 1 7-16,2 1-2 0,-2 0-4 0,-4 2 1 15,-1-2 1-15,5 2 1 16,-4-3 1-16,4 2-3 0,-1-1-1 0,-2-1-1 0,-1 3 3 16,3-4 4-16,-1 2-4 15,2 0 1-15,-2-2-2 0,0 2 5 0,0-2-2 16,-1 2-4-16,3-2 2 0,0 2 2 16,-4-1-4-16,4 2 1 0,-6-3-2 0,-1 3-4 15,0 1-9-15,1-2-6 0,3-2-10 16,-6 3-3-16,4 1-9 0,1-2-15 0,6 0-10 15,0 0-17-15,4-2-27 0,2 2-42 16,2-2-34-16,5 0-91 0,2 0-277 0,6 0-59 16</inkml:trace>
  <inkml:trace contextRef="#ctx0" brushRef="#br0" timeOffset="3015.67">8326 9427 1381 0,'7'-1'-87'0,"-7"1"20"0,3-4 7 15,2 2 16-15,-5 2 1 0,8-4 12 0,-4 2 3 16,5 1 15-16,-3-1 9 16,2-3 9-16,6 4-7 0,-4-3 12 0,5 0 5 15,1 0 1-15,3 1 4 0,1-1-4 16,8 0 0-16,-4 4 7 0,3-3-8 0,4 3 3 15,1-2-2-15,1 2 0 0,11 2-5 16,4-1 12-16,-4 1-14 0,5 2 7 0,-5 2-11 16,0-3 3-16,0 3 0 0,0-1-5 15,-5 2-3-15,1-4 11 0,0 3-7 0,-3-2 2 16,-8-1 2-16,0 1 2 0,13 0-7 16,-7-1 6-16,-5-1-9 0,-1 0 3 15,6 1 7-15,-5-2-1 0,0-1-4 0,4 0 1 16,-3 0 8-16,1 0-4 0,1 2 1 15,-1-4-1-15,1 4 6 0,1-4-3 0,11 4 3 16,-5-4-6-16,5 4-1 0,1-2 2 16,-8 0-4-16,7 0 5 0,-2 2-6 0,3-4 0 15,-8 2-6-15,-3 0 12 0,10 0-10 16,2 0 3-16,0 0-4 0,1 2 6 0,-1-4-5 16,3 6 4-16,-1-4-7 0,1 2 3 15,-5 0 3-15,4 0-1 0,-3 1-4 0,-2 0-2 16,2-1 6-16,1-1-6 0,0 2 6 15,-4 1-7-15,1 1 3 0,1-4 1 0,2 3-3 16,6-2 0-16,-3 0 3 16,2-2 0-16,3 2 2 0,2 0 0 0,-3-2 1 15,18 1 3-15,-5 1-4 0,-11 0 5 16,14-2-6-16,-14 0 5 0,5 0-2 0,-6 0 4 16,-1 0-5-16,-4 0-2 0,2 0 4 15,-9 0-5-15,-4 0 7 0,-11 0-6 0,-3 0 7 16,-1-2-7-16,-6 2 1 0,-1 0 1 0,0-2-1 15,-2 2-7-15,-5 0-4 0,1 0-16 16,-1 0-10-16,1-1-29 0,-3 1-14 0,0 0-33 16,1 0-34-16,-3 0-258 0,3 0 86 15</inkml:trace>
  <inkml:trace contextRef="#ctx0" brushRef="#br0" timeOffset="4470.6">8903 11387 1027 0,'0'0'-51'0,"0"0"26"0,-4-6 7 16,4 6 14-16,0 0 5 0,0-4 9 0,0 4 5 15,0 0 10-15,2-6 0 16,-2 6 14-16,4-6-3 0,1 4-3 0,-5 2 2 15,8-3 2-15,-2 1-4 0,0 0 4 16,2 0 6-16,2 1-4 0,0 1-4 0,5-2 1 16,-1 0 1-16,5 0-1 0,0-1 3 15,6 3-12-15,-2-1 6 0,9 1-10 0,0-2-1 16,11 2-1-16,8 2 1 0,-8-2-4 16,6 1-1-16,-1-1 2 0,2 0-3 0,3 0-1 15,-1 0-4-15,5 0-2 0,-2 3 0 16,-1-3-2-16,1 2 6 0,2-2-8 0,-2 0 0 15,-2-2 0-15,1-1-5 0,-4 2 4 0,-2-3-5 16,2 2 5-16,-8 0-6 16,2 2 4-16,1-5-9 0,-15 3 4 0,2 0 0 15,0 0 4-15,-3 0-4 0,-2 2 3 16,-2-1-3-16,1-1-7 0,-5 2 7 0,2-2-5 16,0 2-11-16,-7-2-11 0,6 0-24 15,-6 2-9-15,-1 0-17 0,-3 0-18 0,1-3-6 16,0 3-13-16,-5 3-14 0,0-3-240 15,2 4 117-15</inkml:trace>
  <inkml:trace contextRef="#ctx0" brushRef="#br0" timeOffset="5247.92">8629 12161 966 0,'0'0'-33'16,"-5"2"10"-16,5-2 3 0,0 0 11 0,-7 1-3 0,7-1 17 16,0 0-1-16,0 0 9 15,0 0 8-15,0 0 5 0,0 0 9 0,0 0 8 16,12 7-3-16,-12-7 7 0,8 2 3 16,0-1-1-16,3 3 5 0,-1-4-4 0,3 0-1 15,5 2-6-15,4 0 1 0,0 1 0 16,16 3 1-16,-2-6-8 0,-5 2 4 0,16 2-7 15,1-3-2-15,2-1-1 0,-3 5-5 16,7-5-2-16,-1 2 1 0,3-2-8 0,0 0 2 16,4-2-2-16,14 2 1 0,-6-2-2 15,-9 2-4-15,13-4-2 0,-4 0 5 0,2 1-7 16,1 2 2-16,-11-3-6 0,7 2 7 16,-14 1-6-16,2 1 3 0,0-2 0 15,-3 2-2-15,3 2 0 0,-5-2 2 0,4-4-8 16,1 2 5-16,-2 2 0 0,-1 2 1 15,1-2-3-15,-5-2-1 0,5 4 1 0,-1-2 4 16,-2 2 2-16,5 1-6 0,-3 3 1 16,1-5-4-16,-2 4 1 0,-3-2-2 0,-1 4 1 15,-4-2 0-15,1-1 3 16,-11-2-4-16,-3 4 3 0,-3-4-3 0,-5 2-2 0,-4-3 6 16,-1 2-2-16,0-1-5 15,-4 3 4-15,-1-4-1 0,-4 1-1 0,2 0-3 16,-1-2-6-16,-3 2-10 0,3-2-10 15,-5 2-16-15,-4-2-21 0,11-2-19 0,-11 2-38 16,0 0-48-16,6-2-322 0,-6 2-1 0</inkml:trace>
  <inkml:trace contextRef="#ctx0" brushRef="#br0" timeOffset="8459.23">9296 6907 1282 0,'1'-4'-44'0,"-1"0"35"0,0 4 4 0,2-5 14 15,-2 5 15-15,5-4 13 16,-3 2 16-16,-2 2 3 0,0 0 4 0,3-4-3 15,-3 4 1-15,0 0-5 0,0 0 3 16,0 0-12-16,3-4 2 0,-3 4-2 0,0 0-5 16,0 0 1-16,5 16-4 0,-1-11 5 15,-2 5-3-15,-1 1 0 0,4 8-2 0,-3 0 2 16,3 6 2-16,-3 3-2 0,-2 2 0 16,0 11-2-16,0 3-4 0,0 1-3 0,-2 1-1 15,2-1-5-15,-5-2 0 0,1 1 0 0,4-3-4 16,-3 1-1-16,0 2 0 0,-1-5-2 15,-1 1-2-15,4-3-3 0,-1 5 1 16,-3-11-2-16,3-7 4 0,-3 3 1 16,4-3-7-16,1-3 1 0,-5 0-5 0,3-3 4 15,0 0-3-15,0-4 1 0,2-2-1 16,-4 2-2-16,4-6-7 0,-2 1-13 0,2-2-14 16,-2-1-16-16,-1-3-30 0,3 1-37 15,0-4-36-15,0 0-39 0,0 0-67 0,0 0-338 16,-2-17-95-16</inkml:trace>
  <inkml:trace contextRef="#ctx0" brushRef="#br0" timeOffset="9139.01">9075 7619 1472 0,'0'-5'-94'0,"0"5"10"0,-2-5 16 0,2 5 17 0,0 0 14 15,-2-5 7-15,2 5 16 16,0 0 6-16,0 0 2 0,0-3 6 0,0 3-6 16,0 0 12-16,0 0-6 0,0 0 10 15,0 0-1-15,0 0 7 0,0 0-1 0,0 0 14 16,0 0 3-16,6 14 5 0,-1-8 2 16,-3 1-5-16,-1 1 10 0,4 4 0 0,-1-3 3 15,2 6 5-15,-1-4 0 0,0 6 3 16,2 4 2-16,1 2-2 0,4 9 4 0,-9-6 2 15,6-2-5-15,-1-2 0 0,0 2-4 16,3 7-2-16,2-7-1 0,-3-5-2 0,-2 1 0 16,5-2-1-16,-1-2 3 0,1-2 5 15,-1-3 2-15,2 1 1 0,-2-4 6 16,-1-3-6-16,4-1 2 0,-5-4-3 16,2 0-3-16,1-4-7 0,6-1-4 0,-3-5-6 15,4-2-3-15,5-10-7 0,0-2-14 16,-3-7-19-16,5-11-24 0,-2 0-22 0,-3-4-34 15,1-2-12-15,-6 17-22 0,0-2-37 16,-4 3-33-16,-3 5-52 0,-2 6-417 0,-1 4-155 16</inkml:trace>
  <inkml:trace contextRef="#ctx0" brushRef="#br0" timeOffset="9674.93">9017 5933 1633 0,'1'-6'-99'0,"-1"-1"25"0,0 4 16 16,2 1 9-16,-2 2 26 0,3-6 5 0,-3 6 7 16,0 0 2-16,2-3 8 0,-2 3 4 15,0 0 1-15,5 11 10 0,-5 2 21 0,1 4 3 16,1 10 7-16,-2 1-7 0,0 15 2 15,0 3-5-15,-2-1-6 0,2 2 0 0,0 0 0 16,-4 1-1-16,2 0-4 0,0-3-7 16,2-2 4-16,0-8-4 0,-3 5-15 0,3-7-18 15,-2-4-21-15,2-9-29 0,0 1-33 16,-1-5-35-16,1 2-58 0,0-6-215 0,-2-2 83 16</inkml:trace>
  <inkml:trace contextRef="#ctx0" brushRef="#br0" timeOffset="10031.57">8901 5774 1025 0,'-2'-16'-40'15,"-2"3"13"-15,2 2 20 0,2 1 20 0,-2-1 19 16,2 3 1-16,-3 0 2 0,3-2 12 15,3 1 2-15,-3-2-2 0,4 4-13 16,-3-2 2-16,4 3-6 0,4-2-1 16,-3 2-8-16,4 4-1 0,2-1 4 0,3 3-4 15,0 0-5-15,4 4-2 0,0 3-1 16,5 1 6-16,-4 3-5 0,12 11 2 0,-5 0-6 16,1 2 8-16,-3 5-3 0,-5 1 0 15,-1 2-4-15,-3 0 7 0,-1 0 2 0,-3 2-6 16,-9-7 1-16,-1-2 3 0,1 0 2 15,-6 2-6-15,1-1 6 0,-1-1-3 0,-6-2-2 16,-2-2-1-16,-1 1-5 0,4-3 2 16,-7 0-26-16,2-2-35 0,1-4-30 0,1-1-43 15,0-4-41-15,6-3-286 0,-2 0 40 16</inkml:trace>
  <inkml:trace contextRef="#ctx0" brushRef="#br0" timeOffset="10403.11">9860 6029 1190 0,'0'-12'-19'16,"0"3"35"-16,-4 3 15 15,2-1 11-15,0 2 14 0,-3 0 5 0,3 1 13 0,1 0 2 16,-4 1-2-16,1 1 1 15,4 2-15-15,-6-4-3 0,6 4 2 0,-13 1-2 16,4 7 4-16,-5 2-3 0,1 5 1 16,-10 12 7-16,0 1-10 0,2 2-1 0,0 2 0 15,2 1-5-15,-4 1-2 0,6-3-3 16,-1 2-3-16,1-1-1 0,2-2-4 0,2 0-1 16,3-5-10-16,1-3 1 0,3-4 0 15,6-1-5-15,-2 0 0 0,4-1-5 0,4 1 3 16,8 0-7-16,6 4-3 0,13-5-6 15,7 0-20-15,17-2-23 0,8-3-23 0,4-4-33 16,8 0-32-16,-2-2-36 16,-2-3-54-16,-1 0-76 0,2 2-317 0,-9-3-110 15</inkml:trace>
  <inkml:trace contextRef="#ctx0" brushRef="#br0" timeOffset="14355.63">14441 6331 1500 0,'0'0'-102'0,"0"-4"26"0,0 4 14 15,0 0 13-15,3-6 9 0,-3 6 14 0,0-5 13 16,0 5 5-16,0-4 12 0,0 4-5 15,0 0 11-15,2-4 6 0,-2 4 8 0,0 0-2 16,0 0 2-16,0 0 3 0,0 0 0 16,2-3 6-16,-2 3-4 0,0 0 0 0,0 0 5 15,0 0-2-15,0 0-6 0,0 0 3 16,0 0-1-16,0 0-9 0,0 0 6 0,0 0-1 16,0 0-6-16,0 0-2 0,0 0-1 15,5 9-1-15,-8 1-1 0,3-1 1 16,3 6 2-16,-6 6-3 0,-1 4 1 0,2 2-2 15,-4 10 0-15,-3 4 3 0,5 0-3 16,-5 6 3-16,1-5-1 0,-2 3-3 0,-3 8 3 16,4-6-3-16,1-3-1 0,0 1 3 15,-1-1-4-15,-1 2 2 0,0 9 0 0,1-11-2 16,1-2-1-16,0 1-1 0,-4-5-1 16,4 1 1-16,0-3 1 0,2-11-4 0,2 3-8 15,0-10-4-15,-3 3-21 0,4-5-24 16,2 2-31-16,-1-5-37 0,-2-2-29 0,1 1-48 15,3-5-241-15,-2 0 52 0</inkml:trace>
  <inkml:trace contextRef="#ctx0" brushRef="#br0" timeOffset="14807.97">14341 6208 1100 0,'0'-15'-63'0,"2"3"19"0,-2 3 18 16,3 2 12-16,-1 1 14 0,-2 0 12 15,1-1 10-15,-1 3 11 0,2 0 3 16,1 0-3-16,1 1 2 0,0-3-8 0,2 2 5 15,1 0-1-15,-3-1-5 0,8 1-1 16,-2 0-1-16,5-2 3 0,0-1-2 0,4 1 1 16,0 0 0-16,7 1 4 0,-3-3-9 15,-1 2 0-15,3 1-1 0,3-1-3 0,-3 2 2 16,0 1-4-16,-1 3 0 0,-1 0-5 16,6 1 0-16,-6 5 3 0,4 0-4 0,6 7 3 15,-1 2-3-15,-2 4-1 16,-3 2-5-16,-4 3 5 0,0 3 1 0,-6 1-1 15,0-2-1-15,-5-1-1 0,-6-2 1 0,1-4 2 16,-7 0 2-16,0 2-3 0,-2-3 2 16,-3 4-4-16,-5 0 1 0,-5 4-2 0,-3 0-1 15,-4-2 0-15,-5-1-13 0,-1-5-16 16,3 1-23-16,3-6-29 0,5-3-39 0,2-1-47 16,0-2-278-16,5-1 50 0</inkml:trace>
  <inkml:trace contextRef="#ctx0" brushRef="#br0" timeOffset="15376.33">15457 6280 1155 0,'-1'-8'-44'0,"-1"7"16"0,2 1 9 15,-9-5 9-15,9 5 5 0,-11 0 6 0,6 6 10 16,-7 0 12-16,-1 3 10 0,-5 4 10 16,-7 11 9-16,0 2 6 0,-2 0 2 0,-5 11 12 15,0-1 4-15,7-5-1 0,0-1-2 16,-2 13-1-16,9-15-1 0,-2 5-8 0,3-1-4 16,5-2-7-16,4-5 0 0,3-2-9 15,3-2-1-15,4 3-4 0,5-1-6 0,3 0-3 16,7 3-8-16,11-2-20 0,0-3-27 0,11-2-30 15,11 0-31-15,5-4-36 16,-10-6-47-16,18 3-71 0,-10-6-269 0,-3-3-14 0</inkml:trace>
  <inkml:trace contextRef="#ctx0" brushRef="#br0" timeOffset="15950.58">14904 7342 1343 0,'2'-3'-39'0,"-2"-3"25"15,0 6 12-15,2-5 20 0,-2 5 6 16,0 0 11-16,0-3-6 0,0 3 9 16,0 0-2-16,0 0-4 0,0 0 3 0,0 0 9 15,0 0 12-15,0 0 3 0,-4 21 8 16,-1-9 0-16,3 6 1 0,-2 0 0 0,-5 3 3 16,4 4 4-16,-8 5-2 0,3 2-7 15,-2 0-3-15,7-4-7 0,-6 6-3 0,0-2-6 16,3 3-5-16,1-1-4 15,-1-4-4-15,4-5-3 0,-4-1 0 0,3 2-4 0,2 0-2 16,-4-2-2-16,2 1-3 16,2-1 0-16,-4-2-2 0,4 1-4 0,-4 0 0 15,2-4-3-15,3-2-3 0,1-2-8 16,-1-5-12-16,-1 5-19 0,1-8-19 0,0 2-25 16,0 0-13-16,2-4-38 0,0 0-35 15,0-5-54-15,2 6-98 0,2-6-284 0,-4 0-95 16</inkml:trace>
  <inkml:trace contextRef="#ctx0" brushRef="#br0" timeOffset="16359.95">14645 7746 1476 0,'0'0'-103'0,"-10"2"33"16,10-2 19-16,-7 2 16 0,4 0 9 0,-2-1 10 16,1 3 15-16,0 2 6 0,-3 2 20 15,2 3 6-15,-5 0 7 0,5 4 12 0,-4 6-5 16,1 0 9-16,2 1-1 0,-3 2 7 16,3 0 0-16,-5 1 2 0,7 1-3 0,-6 6 2 15,1-5-5-15,4-3 3 16,2 1-3-16,1-6 0 0,-3 3 0 0,3-1-3 15,2-2-7-15,0-2 0 0,2 2-3 16,-2-1-6-16,2-2 1 0,3-4-1 0,-2 3 6 16,7-3-1-16,-2-1 5 0,2-3-6 15,5 0-1-15,4-6-3 0,1 0-4 0,8-2-4 16,12-6-2-16,6-4-3 0,11-5-5 16,-2-4-2-16,1-5-4 0,1-2-8 0,0-6-15 15,-3 7-14-15,-4-6-20 0,-4 8-21 16,-10 2-26-16,-6-1-29 0,-9 6-36 0,-2 6-56 15,-7 3-77-15,-4 1-312 16,-1 2-100-16</inkml:trace>
  <inkml:trace contextRef="#ctx0" brushRef="#br0" timeOffset="17630.64">13731 11420 1503 0,'-5'-1'-95'0,"5"1"24"0,-6-5 27 15,6 5 3-15,-6-3 19 0,6 3 12 0,-3-3 19 16,3 3 15-16,-2-4 8 0,2 4 5 16,0 0 5-16,0 0 1 0,-2-5-2 0,2 5 3 15,0 0 0-15,7-5-7 0,-3 3 7 16,-4 2-1-16,13-4-5 0,-5 1 2 0,4 1-6 15,1 0 2-15,8-2 0 0,-2 2-3 16,6 0 0-16,2 0 0 0,3 0-3 0,4-2 3 16,9 1-3-16,6 1 0 0,-1 2-6 15,0-2 3-15,9 0-7 0,-5 2 4 16,5-2-5-16,2 4-4 0,9-2-1 0,2-2-1 16,4 2-3-16,-3-1-2 0,3-1 3 15,-2-2-6-15,-2 1-5 0,2 0-7 0,-13 1 0 16,7 0-3-16,-11 0-13 0,-3 2-14 15,-1 0-7-15,-8-4-21 0,2 1-14 0,-11 3-29 16,-7-2-11-16,-4 2-23 0,-5-2-21 16,-1 2-331-16,1 0 0 0</inkml:trace>
  <inkml:trace contextRef="#ctx0" brushRef="#br0" timeOffset="18403.72">13960 11943 1223 0,'-5'1'-83'0,"5"-1"27"0,-7 2 10 16,4 0 11-16,3-2 8 0,-5 4 4 15,5-4 16-15,0 0 5 0,0 0 12 0,0 0 9 16,7 5 3-16,-7-5 12 0,13 0 5 16,-3-2 5-16,0 2-3 0,7-2-2 0,1 1 7 15,4 1 1-15,1-2-2 16,9 0-4-16,10 0 1 0,1 0-7 0,4-1-6 15,1-4 1-15,4 2-4 0,0-1 0 16,5 2 1-16,8 1-10 0,2-3 0 16,-2-2-2-16,0 2-3 0,2 2 7 0,1-2-8 15,-1 0 4-15,0 0-7 0,-2 0-2 0,2 4 3 16,3-2-2-16,-13 3 5 0,12-1-10 16,-11 0 3-16,-1 2-1 0,2-2 4 0,-2 2-4 15,-3 0 0-15,0 2 2 0,-1-2 0 16,1 0-2-16,-2 0 3 0,-7 0-6 0,-7 2-2 15,-9-2 2-15,3 0-6 0,-9 0-10 16,0 0-6-16,-6 0-20 0,2 0-4 16,-4 0-15-16,-2 0-15 0,-3-2-29 0,-2 2-17 15,2 0-47-15,-1-2-217 0,-3 2 104 16</inkml:trace>
  <inkml:trace contextRef="#ctx0" brushRef="#br0" timeOffset="24051.42">19951 8187 977 0,'0'0'-51'0,"-2"-5"15"0,2 5 1 16,0 0 16-16,9-7 6 0,-4 5 13 0,5 0 9 15,0-1 6-15,2 0 8 0,3 2 1 16,1-1 12-16,1 2-6 0,8 0-1 0,5 0 3 16,2 2-1-16,11 0 7 0,4 5 1 0,3-2 1 15,0 1-4-15,17 4-2 0,-1-2-1 16,5 4-3-16,6 0-4 0,5 1 0 0,5 0-9 15,-2 2 4-15,24 0-3 0,-19 1-2 16,18 0-1-16,-20-3 0 0,-2 1-3 0,3-1-4 16,-7 0-12-16,0-3-12 0,-3 0-9 15,-4-3-17-15,-5-1-13 0,-7-1-13 0,-16-1-16 16,2-4-20-16,-13-2-23 16,-2 2-197-16,-7-2 161 0</inkml:trace>
  <inkml:trace contextRef="#ctx0" brushRef="#br0" timeOffset="24512.51">19985 8820 852 0,'0'0'8'0,"-4"-7"14"16,4 7-2-16,2-6 9 0,-2 6-14 15,3-3-2-15,2 1-1 0,4-1 24 0,-1 1-3 16,4 0 9-16,5 0 1 16,2 0 3-16,6 2 4 0,7 0 0 0,14 0 4 15,2 2-6-15,2 2 5 0,20-1 1 16,-1 1-1-16,4-1-4 0,6 3-3 0,2 2-2 16,-2-2-5-16,6 1-8 0,-1 2 1 0,1 2-2 15,-1-6-4-15,1 2-8 0,-3 0 6 16,-3-3-5-16,-1 0-6 0,-5 4 1 0,-4-6-4 15,-10 0-14-15,-2-2-18 0,-4 0-19 16,-1 2-26-16,-2-2-37 0,-2-2-23 0,-1 0-35 16,-2 2-315-16,-5 0 17 0</inkml:trace>
  <inkml:trace contextRef="#ctx0" brushRef="#br0" timeOffset="25288.12">19839 9636 1235 0,'0'0'-40'0,"0"0"14"16,0 0-2-16,0 0 3 0,0 0 8 16,0 0 5-16,0 0 15 0,22-3 3 0,-10 3 11 15,-1 0 5-15,8 0 6 16,2-2 0-16,8 2 7 0,4 0 4 0,12 2-4 16,5-2 3-16,2 2-11 0,2-2 4 15,-1 0-5-15,4-2 1 0,5 4-4 0,6-4 1 16,4 2 0-16,-1-2-4 0,0 0-2 15,-1 4-1-15,-11-2-3 0,-2-2 1 0,-1 2 0 16,0 2-3-16,1-4-1 0,-7 2-6 16,1 0 2-16,-2 0 1 0,-4 0 2 15,-7 0-4-15,-2 2-2 0,-5-2 1 0,-5 0 2 16,-1 0 2-16,-2-2-5 0,-3 2-1 0,2 0-1 16,-5-2 1-16,-3 2-3 0,-2 0 4 15,3 0 0-15,-2 0 3 0,-2-1-7 0,-3 1 4 16,0 0-4-16,1 0 1 0,-9 0 5 15,10 0-7-15,-10 0-2 0,11 0 7 16,-11 0-5-16,10 0 3 0,-10 0-6 0,9 0-2 16,-9 0-18-16,6 0-16 0,-6 0-19 15,9 1-20-15,-9-1-35 0,5 0-28 0,-5 0-292 16,0 0 58-16</inkml:trace>
  <inkml:trace contextRef="#ctx0" brushRef="#br0" timeOffset="26982.78">19336 11396 1104 0,'0'0'-57'0,"0"0"4"0,0 0 14 0,0 0 9 16,-6 2 2-16,6-2 9 0,0 0 4 0,0 0 8 15,0 0 2-15,0 0 2 0,-7 1 4 16,7-1 6-16,0 0-4 0,0 0-2 0,0 0 5 16,0 0 11-16,0 0-8 0,0 0-1 15,8 9 4-15,-1-9 10 0,0 1 1 16,-1 1 2-16,2-1-4 0,4 1 4 0,0 1-4 16,2-1-6-16,0-1 8 0,3 3-3 15,7-2-3-15,-3 2 9 0,6-2-6 16,-2 2-2-16,5-2 5 0,0 0-8 0,2 0-2 15,10 0 10-15,-4-1-3 0,4 0 2 16,3 4-1-16,-6 0-4 0,5-1 0 0,-4 0 6 16,8 1 1-16,-5 2-1 0,0-2-4 15,1 1 9-15,1-1-6 0,-2 3 0 0,1-2-3 16,-1-1-3-16,1 1 1 0,-2-1 2 16,-1 3-5-16,1-2-1 0,-2 0 2 0,2-1-3 15,0 1 1-15,-2-1 0 0,-2 1-8 0,-4 0 3 16,-4-3 0-16,-2 1 4 0,4 0 3 15,-2 0-4-15,-1 2 2 0,0-5-6 16,9 7 2-16,-7-4-2 0,-1-1 0 16,-3 0 1-16,0 0-4 0,3 1 3 0,-2 0 0 15,2-4-5-15,2 2 2 0,1 0 4 16,1-1-1-16,-1-1-6 0,14 2 0 0,-10-2 1 16,12-2 3-16,-11 4 1 0,-7-2-5 15,5 3 4-15,-5-3-7 0,5 0 2 0,-5 0 2 16,1 0 0-16,1 0 3 0,-1 1-3 15,0-1 3-15,-1 0-6 0,0 0 1 0,1 0 6 16,-3 2-7-16,0-2 0 0,3 0 3 16,-2 0-4-16,-2 2-2 0,4-2 2 15,-7 0 3-15,0 2 0 0,-1-2-5 0,-1 0 8 16,-5 0-5-16,-1 0 4 0,3 0-8 16,-8 0 6-16,1 0 2 0,-1 0-2 0,-4-2-5 15,4 2 0-15,-2 0-9 0,-4 0-16 16,3-2-14-16,-4 2-25 0,2-2-16 0,-3 1-42 15,3-2-53-15,-3 1-266 0,-4 2 48 16</inkml:trace>
  <inkml:trace contextRef="#ctx0" brushRef="#br0" timeOffset="27794.84">20482 12135 1108 0,'0'0'-43'16,"-8"2"12"-16,8-2 29 0,-7 0 4 15,7 0 6-15,-6 2 14 0,6-2 11 16,-7 3 13-16,7-3 6 0,-1 2 4 0,1-2 6 16,0 0 1-16,0 0-3 0,0 0-2 15,-2 2-8-15,2-2 2 0,0 0-6 16,0 0-2-16,15 0-1 0,-15 0-3 0,16-2-3 15,-4 2-5-15,5 0 3 0,5-2-4 16,1 2-1-16,6 2-2 0,2-2-3 0,16 0-1 16,-3-2-1-16,4 4 1 0,0 0-5 15,3 0-2-15,-3-1 2 0,0 1-5 0,-2-2 2 16,0 4-5-16,-7-4-1 0,-9 0-1 0,5 0 3 16,-2 0-6-16,1 0 0 0,-3 0 2 15,-2 0-3-15,5 0 2 0,-5 0-1 0,-2-4-5 16,0 2 0-16,1 1-1 15,-3 1-5-15,-4-2-3 0,-2 2-3 0,2-2-3 16,-4 0-6-16,-2 2-5 0,-1-3-7 16,-2 3-1-16,0 1-7 0,-2-2-13 0,-2-1-7 15,1 0-22-15,-3 2-23 0,1 0-17 16,-7 0-35-16,12-2-59 0,-8 2-207 0,-4 0 68 16</inkml:trace>
  <inkml:trace contextRef="#ctx0" brushRef="#br0" timeOffset="31712.09">26253 12059 1100 0,'0'-4'-44'0,"5"0"11"16,-5 4 4-16,0-5 14 0,0 5 9 0,0-5 10 15,0 5 11-15,2-6 8 0,-2 6 7 16,2-2 6-16,-2 2 7 0,0 0-8 0,0 0 0 16,0 0-4-16,11 0-6 0,-11 0-5 15,10 8 6-15,-1 1-6 0,1 0-1 0,5 8-1 16,0 0 2-16,3 6-6 0,4 1 0 15,-10-1-2-15,6 4 8 0,2 1-5 0,-2 4 2 16,-1-2 2-16,0 0-4 16,0 1 2-16,-2-1-1 0,-2 4 6 0,-1-4-7 0,1 4 2 15,-8 0 6-15,2 4-4 16,-3-6 0-16,-2 10-2 0,-2-9-3 0,-4 13 4 16,-2-1-9-16,-9 11-3 0,-2-1 11 0,-8 4-6 15,2 1 3-15,-7 5-2 0,-3-3 2 16,-7 18 4-16,-4-1 3 0,-4-3-2 0,4-1 1 15,-4 3 0-15,-1-1 2 0,1-2-4 16,-2-2-2-16,10-15-1 0,-11 12-4 0,11-14 2 16,2-1-1-16,1-1 1 0,-3-4-3 15,5 4-2-15,-2-4 0 0,7-6 1 0,-2 0-2 16,0-5 1-16,11-9-3 0,1-1-2 16,-4-4-4-16,6-1-16 0,1-7-33 0,4-2-29 15,0-7-28-15,3 1-38 16,-1-2-74-16,5-4-270 0,-1-1 5 0</inkml:trace>
  <inkml:trace contextRef="#ctx0" brushRef="#br0" timeOffset="32411.74">24898 14372 1249 0,'8'-11'-63'15,"-1"4"17"-15,-4-2 13 0,6 2 14 0,-4 0 14 16,-4 0 13-16,4 2 10 0,-3-1 13 16,2 1 8-16,-2 1-2 0,0 2-1 0,2-1 8 15,-4 3-8-15,5-7 1 0,-4 5-8 16,-1 2-3-16,7-4-2 0,-7 4-4 0,0 0-4 16,0 0 4-16,12 11 1 0,-9 0 2 15,-3 1 4-15,2 6 2 0,-2 0 5 0,-5 7 2 16,3 3-1-16,-4 10-7 0,-5 0 1 15,3-1-1-15,-2 5-1 0,-7 8-2 16,2-9-2-16,0-2-2 0,-1 11 5 0,1-12 5 16,4 0 4-16,1-1-3 0,2-1-3 15,1-10 2-15,6 2-4 0,-1-8-3 0,4-1 2 16,-1 0 2-16,6-2-2 0,-1-2 1 16,11-2-3-16,4-1-5 0,4-5-2 0,15-2 0 15,8-3-4-15,7-6 1 0,14-6-2 16,1-10-2-16,2-4-3 0,18-13-7 0,3-7-10 15,-2-6-13-15,-6-2-13 16,2 0-8-16,-12 2-3 0,-18 14 0 0,-5 2-3 16,-5 9-16-16,-12 4-22 0,-7 4-26 15,-10 5-31-15,-3 3-14 0,-4 5-47 0,-8 3-247 16,2-1 40-16</inkml:trace>
  <inkml:trace contextRef="#ctx0" brushRef="#br0" timeOffset="33787.82">22610 16339 1146 0,'2'-7'-61'0,"-2"4"16"16,0 3 15-16,3-5 13 0,-3 0 9 15,0 5 6-15,0-5 12 0,0 5 7 0,2-4 5 16,-2 4 3-16,0 0-5 0,1-6 1 16,-1 6-3-16,0 0 18 0,0 0-13 0,0 0 3 15,0 0 4-15,0 0 3 16,0 0 8-16,9 15 3 0,-7-5 3 0,1 0 2 15,-2 1 5-15,-1 4 1 0,0 4 0 16,0 2 0-16,0 0-5 0,0 1-5 0,-4 3-4 16,2-1 2-16,0 2-8 0,-3-3-2 15,2 4-4-15,1-9-2 0,-5 5-1 0,5-3-6 16,0-2 1-16,-2-6-3 0,2 2-3 16,-1-2 1-16,1-2-3 0,2-1-2 0,-1-2 9 15,1 0 14-15,-2-2-6 0,2-3 3 16,0-2 1-16,0 0-3 0,0 0 0 0,2-16 0 15,-1 7-1-15,-1-4-2 0,7-10-1 16,-1-12 2-16,5-4-7 0,-1-1-3 16,0-1-2-16,8-8-2 0,-1 0 0 0,-4 9-2 15,0 3-2-15,4 2 0 0,0 1 2 16,-5 4-6-16,-1 7 3 0,-1 5 4 0,-1 2-7 16,-1 3 0-16,1 0 0 0,-3 3-4 15,1 1 4-15,-4 2-6 0,4-1 4 0,-1 4-2 16,-4 0-2-16,5 4 1 0,-7 0 2 15,10 10-1-15,-3 0 1 0,-4 1-1 0,2 5-2 16,-3 3 1-16,0 2 4 0,0 0-4 16,-2 2 2-16,2 0 0 0,-2 3 0 0,0-3 0 15,0-2 0-15,0 1 0 0,0-1-2 16,0 0 2-16,0-6-2 0,2-2 1 16,-2-2 2-16,2 1 5 0,-2-3 6 15,0 1 8-15,3-5-3 0,-1-1-2 0,-1-2 0 16,-1-2-4-16,14-6 10 0,-6-1-9 15,-3-1-5-15,8-5 3 0,-2 2-2 0,2-6-3 16,-3 3-1-16,3 1 1 0,-3-2-3 16,2 2 4-16,1 1-2 0,-4 3-2 0,-1 0 1 15,0 1-1-15,-1 1-2 0,0 1-1 16,-4 2 3-16,4 4-5 0,-7 0-1 0,10 4 4 16,-8 2 0-16,2-1-3 0,-2 5-3 15,0-1 4-15,1 6 1 0,-3 4 1 16,0 2-1-16,0 0 2 0,0-2-2 15,-3 2 3-15,3-1-1 0,-2 1-4 0,2-1 1 16,0 2-2-16,-2-3-6 0,2-3-6 16,0-1-20-16,0-1-22 0,0-1-33 0,0-1-38 15,0-3-44-15,0 0-39 0,0-3-34 16,7-2-412-16,-3-2-153 0</inkml:trace>
  <inkml:trace contextRef="#ctx0" brushRef="#br0" timeOffset="34544.03">23538 16389 1757 0,'-2'-7'-40'0,"2"1"28"16,2 1 21-16,-4 1 17 0,2-2 20 15,0 6 13-15,0-8 5 0,0 5 0 0,0 3 3 16,-2-6-8-16,2 6-4 0,-5-4-3 16,5 4-8-16,-2-3-2 0,2 3-3 0,0 0-3 15,-16 5-2-15,5 3-1 0,0 1-2 16,-1 0-2-16,-5 7-1 0,3 1-2 16,-1-2-3-16,-4 11-1 0,1-1-4 15,1 1 0-15,2-3-3 0,2-4-1 0,1 0 0 16,3 2-3-16,1-6-2 0,1 0-1 15,3-1-2-15,0-5 1 0,2 4-5 0,2-4 2 16,2 1 0-16,2-2 0 0,0-1 2 16,3-4-1-16,1-1-3 0,3-2 0 0,1-2 2 15,4-3-3-15,-1-4-1 0,2 0 4 16,6-12-2-16,-4 3 2 0,-1-2 3 0,-4 6-4 16,0-2-1-16,-1 1 0 0,-2 1 4 15,-3 2 3-15,0 3 1 0,-1 0-1 0,0 3 0 16,-4 1-3-16,2 0 2 15,-1 2-4-15,-4 3 0 0,0 0 2 0,0 0-3 16,0 0 1-16,6 13 0 0,-6-5 3 16,2 1-2-16,-2 0-3 0,0 1 1 0,2-1-2 15,-2 0 2-15,3 2-2 0,-2-2-2 16,3-2 1-16,1 1 2 0,1-2 0 0,0 3-5 16,0-3 4-16,3-3 3 0,1-1-5 15,-2-2 2-15,5 0 0 0,-1-5 0 0,2 1 1 16,4-7-2-16,2 0 1 15,5-8 0-15,0-4 0 0,-2 0 2 0,-1-1 0 16,2-3 0-16,-6 2 1 0,2-1 1 16,-1 0-1-16,-3-1 0 0,-3 10 8 0,-2 0 4 15,-3 5 4-15,-2 1 0 0,1 3-2 16,-3 1-5-16,0 2-1 0,-2-3-1 0,-2 4-3 16,0 4 4-16,0 0-6 0,0 0 1 15,0 0-5-15,-6 17 3 0,2-4-1 0,-3 5 0 16,1-2 2-16,-2 5 8 0,1 0-12 15,-1 2 0-15,-3 9 2 0,1-6 0 0,-1 4-4 16,5-5-5-16,-2-2-14 0,2-3-13 16,1-2-19-16,-2-2-23 0,6-2-23 0,-3-1-31 15,-1-1-40-15,3-3-33 0,0-2-33 16,2-2-106-16,0-2-261 0,0-3-100 16</inkml:trace>
  <inkml:trace contextRef="#ctx0" brushRef="#br0" timeOffset="34725.81">23952 16230 1600 0,'0'-16'-18'16,"2"3"20"-16,-2 1 17 0,0 3 15 0,0-1 17 15,0 5 7-15,0-1 1 0,0-2 0 16,0 4-4-16,-2-1-7 0,2 0 0 0,-3 1-12 16,3 4-9-16,0-8-22 0,-2 4-22 15,2 4-26-15,2-6-22 0,-2 6-39 0,3-3-30 16,-3 3-35-16,0 0-70 0,0 0-208 15,0 0 46-15</inkml:trace>
  <inkml:trace contextRef="#ctx0" brushRef="#br0" timeOffset="35212.47">24168 16180 1237 0,'0'0'17'0,"0"0"9"0,0-6 10 16,0 6 0-16,0 0 6 0,0 0-4 15,0 0 0-15,0 0-4 0,0 0-2 0,0 0 10 16,0 0 7-16,0 15-2 0,-2-8 1 16,-1 5-2-16,1 1-5 0,0 1-1 0,0-1 1 15,-1 0-8-15,2 6-1 0,1-4-4 16,-2 2-3-16,0 2-6 0,-3-2 4 0,3 0-7 15,1-2 4-15,-2-1-4 0,1-3-3 16,2-2-2-16,-2-1 0 0,0 3-5 0,-1-3 6 16,6-1 6-16,-1-3-3 0,0-2 0 15,-2-2 4-15,0 0-5 0,15-8-2 0,-7-1-1 16,4-5-4-16,6-4 2 16,2-7-3-16,2-2 1 0,3 3 0 0,-5 1-2 15,4-1 0-15,-3 3 2 0,-2 4-3 16,-4 3 2-16,-3 3-4 0,1 0 2 0,-1 2-1 15,-6 3 0-15,4 0 2 0,-1 0-7 16,-3 5 3-16,3-1-3 0,-3 2 2 0,3 2 0 16,-6 1 4-16,7 1-1 0,-5 3-5 15,4 1-2-15,-1 4 1 0,0 1 1 0,-1 2 1 16,3 4 2-16,1 2-6 0,3 5-3 16,-3-2-11-16,1 5-19 0,2-4-26 0,-6-3-36 15,-2 1-32-15,0-6-53 16,0 2-87-16,-4-2-242 0,3 0-17 0</inkml:trace>
</inkml:ink>
</file>

<file path=ppt/ink/ink1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2:23.423"/>
    </inkml:context>
    <inkml:brush xml:id="br0">
      <inkml:brushProperty name="width" value="0.05292" units="cm"/>
      <inkml:brushProperty name="height" value="0.05292" units="cm"/>
      <inkml:brushProperty name="color" value="#FF0000"/>
    </inkml:brush>
  </inkml:definitions>
  <inkml:trace contextRef="#ctx0" brushRef="#br0">11663 11778 455 0,'4'-4'116'0,"-4"4"-54"0,7-2 5 16,-7 2-28-16,3-3-9 0,4 0-8 16,-1 1-5-16,1 1 3 0,1-3-5 0,3 2 8 15,-3 0 1-15,2-2 7 0,5 1-5 0,0-1 1 16,2 2 5-16,-1-2-1 15,1-1-4-15,2 2 0 0,0 0-5 0,2-1 15 16,-3 2-10-16,4-2 7 0,-1 1-6 16,0 0 2-16,0-1 6 0,1 3-14 0,2-1 5 15,-3 0-5-15,2 1-1 0,4-1-8 16,-2-1 5-16,2 1-1 0,3 1-5 0,0-1 3 16,-1 0-4-16,2 0 0 0,-1 2-3 15,-1-2 8-15,1 2-10 0,-5 2-4 0,0-2 10 16,-2 0-4-16,1 2-3 0,-4-2 3 15,-1 0-6-15,2 0 4 0,-4 0-6 0,-2 2 4 16,-3 0 0-16,1-2 2 16,-3 0-2-16,-2 0 2 0,3 0-7 0,0 0 4 15,-6 1 3-15,5-2-6 0,-5 2-1 16,-5-1 2-16,15 0-5 0,-8 0 9 0,-1 0-8 16,3 2 3-16,-9-2 1 0,12 0-3 0,-4 0 5 15,0 0-5-15,1 0 2 0,-3-2-1 16,3 2 0-16,-9 0-1 0,13-1-12 0,-13 1-5 15,12 0-7-15,-12 0-3 0,10 0-28 16,-4 0-18-16,-6 0-12 0,9-2-18 16,-9 2-33-16,8-2-217 0,-8 2 131 0</inkml:trace>
  <inkml:trace contextRef="#ctx0" brushRef="#br0" timeOffset="13420.51">10885 7081 1010 0,'3'-2'31'0,"-3"2"19"0,2-3 0 16,-2 3-6-16,0 0 2 0,5-3-7 0,-5 3-5 15,0 0-4-15,6 6 5 0,-4 1 3 16,2 5 10-16,3 7-2 0,-6 5 2 0,4 15 0 15,2-2 0-15,-7 5-7 0,0-3 6 16,0 3-9-16,-2 0 1 0,-1-3-5 0,1-5-4 16,-3 5-3-16,5-7-2 15,-1-3-8-15,-1-1-5 0,-3 1-20 0,3-8-27 16,2 1-34-16,0-3-35 0,-2-4-43 16,0-1-54-16,2-5-272 0,0 0 19 0</inkml:trace>
  <inkml:trace contextRef="#ctx0" brushRef="#br0" timeOffset="13760.24">10954 7024 1225 0,'1'-26'-34'16,"-1"1"25"-16,0 3 22 0,3 3 8 0,-3 1 12 15,0 3 16-15,2 0 9 0,0-2 6 16,0 2 8-16,1 2-1 0,-2-3 2 0,1 3-3 15,3 0-2-15,-1 2-3 0,0-2-5 16,5 1-1-16,-6 3-7 0,9-1-4 0,-4 3-4 16,4 1-2-16,1 1-4 0,1 2-1 15,3 1-4-15,4 4-2 0,1 3 0 0,0 2-5 16,1 2-1-16,11 9-3 0,-5 1-2 16,-2 1-1-16,-3 4-2 0,-8-4-2 0,1 8 1 15,-4-5-2-15,-4-3 0 0,-6 3-2 16,-1-2 5-16,-2 0-6 0,-4 3 2 15,-2-1-3-15,-6 8 1 0,-5-2-5 0,-1 2-13 16,-4-4-25-16,1-3-31 0,0 1-38 16,3-7-52-16,3-2-53 0,4-6-100 0,0 3-277 15,5-6-84-15</inkml:trace>
  <inkml:trace contextRef="#ctx0" brushRef="#br0" timeOffset="14139.87">11722 7028 1493 0,'-5'-4'-53'0,"5"4"20"15,-3-2 10-15,3 2 9 0,0 0 14 0,-20 4 7 16,15 0 6-16,-7 2 14 0,2 0 0 16,0 2 5-16,-3 4 2 0,-2 5 5 0,-4 8 3 15,3 1 5-15,-5 3-2 16,3-1 1-16,3 0 6 0,-3 5-1 0,1-4-1 16,3 1-1-16,-1 2 0 0,7-7-3 15,0-2 2-15,-1-2-4 0,6-3-2 0,2 0-7 16,1-2 0-16,0 4-7 0,1-4-1 15,4 0-1-15,5 2-6 0,3-7-10 0,2 5-20 16,6-5-18-16,2-1-30 0,2-3-22 16,2-3-36-16,5 0-39 0,-1-3-45 0,5-1-376 15,-6-3-78-15</inkml:trace>
  <inkml:trace contextRef="#ctx0" brushRef="#br0" timeOffset="14464.04">12129 7339 1516 0,'0'0'-13'0,"-9"-2"32"0,9 2 21 15,-8 0 9-15,8 0 18 0,-6-4 11 16,6 4 10-16,0 0 4 0,-4-1 2 0,4 1-3 16,-4-4-8-16,4 4-11 0,0 0-7 15,0 0-6-15,10-5-5 0,-1 1-8 0,-1 2-8 16,4 1 1-16,3-4-6 0,2 5-4 16,4-2-5-16,6 0-16 0,5 1-18 0,-4 0-27 15,15-6-30-15,-1 3-32 0,-7 2-31 16,-3-1-32-16,8-2-32 0,-5-1-50 0,-5 3-344 15,-3-1-88-15</inkml:trace>
  <inkml:trace contextRef="#ctx0" brushRef="#br0" timeOffset="14800.63">12444 7048 1473 0,'0'0'-92'16,"-7"2"15"-16,7-2 27 0,-8 2 22 15,6 1 16-15,2-3 14 0,-3 5 15 0,3-5 8 16,-1 6 10-16,2-2 6 0,-1 2-2 16,3 1 9-16,4 1-1 0,-2 1 4 0,4 3-2 15,-1 1 4-15,3-1-6 16,1 6 0-16,1-2 1 0,-1 6-6 0,3 2-1 0,2 3-3 15,-7-1 2-15,2-5-2 16,-7-1 3-16,3 2-6 0,-5-2 0 0,-1 1 5 16,0-1-4-16,-6 1-1 0,0 4-3 15,-8 3 0-15,-8 2-7 0,1-2-2 0,-6-1-4 16,-2-5-22-16,-1 4-38 0,1-6-45 16,0-1-57-16,6-4-74 0,4-3-404 0,4-7-119 15</inkml:trace>
  <inkml:trace contextRef="#ctx0" brushRef="#br0" timeOffset="25139.73">19478 6408 67 0,'3'5'27'0,"-3"-5"1"0,9 1-12 15,-9-1 5-15,5 3 0 0,5-3-4 16,-7 2-3-16,7-2 4 0,-1 2-1 0,-1-2 2 15,3 2 2-15,1-1 0 0,2-1-4 16,-1 4 6-16,2-2-1 0,0-1 4 0,4-1-1 16,0 2-6-16,2 0 0 0,0 0 1 15,0 0-4-15,2 0 4 0,0-2-12 0,2 1 4 16,2 3-2-16,1-1 5 16,3-1-1-16,-3-2-5 0,1 4 8 0,0-2-2 15,-2-2-7-15,1 0-3 0,1 1-3 16,1-1 7-16,-1 0-1 0,1 0-1 0,-2 0-9 15,4 0 9-15,0-1 0 0,-1 1-3 16,1 0-2-16,0 0-3 0,-4 0 4 0,0 0 0 16,-1 0-2-16,-2-2 6 0,5 4-1 15,-5-2-5-15,0 0 1 0,1 0 2 0,-1 0-3 16,0 1 7-16,0-1-7 0,5 0 0 16,-3 4-1-16,4-2-3 0,-2-1 4 0,3 1-1 15,-2 0-2-15,-2 0 2 16,0 0 5-16,1-1-3 0,1 1-2 0,-1 0 1 15,-1 0 1-15,-1 3-3 0,-4-3 4 16,-3-2-3-16,4 2-2 0,-5-2 0 0,2 2 4 16,-5-2 0-16,-1 0-6 0,0 1 7 15,2-1 2-15,-2 0-3 0,-1 0 3 0,-1 0 0 16,2-1 0-16,-3-1-5 0,-1 2 5 16,-1-2-2-16,2 0-4 0,-1 2 2 0,3-5 3 15,-2 1-3-15,0 2-1 0,-1 1 5 16,-3-3-5-16,4 2 2 0,-1-1 1 0,0-3 6 15,-3 5 2-15,0-3 5 0,3 2-3 16,-5 0-1-16,3-1 10 0,-1-1-9 0,-3 1 9 16,5-1-4-16,-6 0-3 15,2 1 4-15,1-2-1 0,-6-1-6 0,6 2 1 16,-3-4 3-16,-3 2-3 0,2-4 0 16,-1 3-6-16,2-2-1 0,-1-3 0 0,-3 2 1 15,2-4-3-15,-2 1 0 0,0-3-4 16,-2 0 4-16,2-5 0 0,-3 0 0 0,3-2-6 15,-4-2 0-15,4-3 1 0,-2 1-5 16,2-3 5-16,-3 0 4 0,6 1-10 0,3-12 3 16,-1 3 11-16,-2 0-16 0,4-2 7 15,1 4-14-15,1 1 4 0,2-1-9 16,3 0 1-16,-3 2-3 0,1 0 4 0,1 2-1 16,-3 0-2-16,2 2 0 0,1-4 0 15,0 4 1-15,-2 4 0 0,-1-7-4 0,0 1 3 16,-2 7-3-16,-1 3 11 0,-2-3 1 15,-4 4-4-15,3 2 0 0,-1-7 8 0,-1 1-6 16,-2 5 5-16,2-3 0 0,-2 2 1 16,-2 0-1-16,0 1 1 0,-1-1-1 0,-1 2 3 15,3 1 9-15,-2 0-11 0,1 2 4 16,-2 5 2-16,1-2-2 0,2 1-10 16,-3 1 8-16,-1 2 1 0,1 0 3 15,2 1 2-15,-2 0-1 0,-1 1-4 0,2 0 7 16,-2 2 0-16,1-4-4 0,-1 4 1 15,2-1 4-15,1 3-7 0,-5-3 3 0,3 2 0 16,0-1-2-16,-2 2 4 0,1-1-4 16,-1 2 8-16,2 1-8 0,-5-3 8 0,1 2-7 15,1 1 4-15,-1 1-3 0,0-4-2 16,-3 2 5-16,-2 2 0 0,3 0-1 0,0 0-3 16,-5-2-2-16,-2 0 7 0,2 2-1 15,-3-3-1-15,-4 1 6 0,0 2-5 0,-1-3-4 16,-2-1-1-16,-3 2 4 0,-1 1 0 15,-5-3 2-15,-7 0-1 0,4 3-3 0,7 1 3 16,-15-6-4-16,10 5 4 16,3-2 0-16,-2 1-4 0,5-1 4 0,-5 0 1 15,5 1-2-15,-2-2-2 0,1 3 2 16,-2-1 1-16,3 0 2 0,0 0-4 0,0 2 2 16,-1-2 1-16,0 1-5 0,1-1-4 15,0-2 11-15,-3 3-2 0,0-1 0 0,4 0-1 16,-4 1-1-16,-2-1 7 0,5 2-7 15,-5-1 0-15,5-4-5 0,-2 3 7 0,-3 2 1 16,4-1-8-16,2-1 6 0,-2 0-1 16,5 0 1-16,0 0-4 0,-1-1-3 0,5 3 8 15,-1-2-4-15,0-3 5 0,-3 3-1 16,4 0-3-16,-1-1-5 0,-5 2 10 16,2-4-5-16,5 2 0 0,-8-1 1 15,1 0 0-15,2 0-1 0,-2 0-1 0,-1 0 5 16,3 1-3-16,0-1-1 0,1 2-2 15,4 0 2-15,-1-1 1 0,4 1-3 0,3 0 7 16,-4 0-5-16,4 0 3 0,1 2 1 16,5-2-3-16,-2 0-14 0,1 2-19 0,3 0-20 15,-1-1-80-15,7 1 45 0</inkml:trace>
  <inkml:trace contextRef="#ctx0" brushRef="#br0" timeOffset="25437.44">19772 4521 316 0</inkml:trace>
  <inkml:trace contextRef="#ctx0" brushRef="#br0" timeOffset="25704.06">19772 4521 270 0,'0'-4'-18'0,"0"4"-1"0,0 0-2 15,0 0 8-15,0 0 0 0,0 0-3 16,0 0 4-16,0 0 3 0,0 0 6 0,-14 13 3 16,5-5-4-16,4 0 6 0,-7 2-5 15,-1 4 1-15,-2 1 6 0,-2 0-2 0,-6 6 7 16,-1 0 0-16,1 0 2 16,0 0-4-16,-2-3 4 0,4 0-2 0,3-5 2 15,-6 5 2-15,5 0-2 0,2-6-4 16,0 4 0-16,5-3 5 0,-1-4-5 0,1 5 7 15,1-3-1-15,3 1-1 0,-1-1 0 16,6-1 8-16,1-1 1 0,-3 4-6 0,3-6 4 16,4 3 1-16,3 0 5 0,-2-2-9 15,6 0 1-15,4 4-4 0,4-3 7 16,1-2 0-16,5 4-7 0,16 1 1 0,-2-1-5 16,6 3-3-16,2-5-6 0,1 4-4 15,10 1-21-15,-11-5-24 0,4-2-32 16,-6 1-59-16,-3 0 48 0</inkml:trace>
  <inkml:trace contextRef="#ctx0" brushRef="#br0" timeOffset="29443.97">14269 6269 398 0,'0'0'20'16,"3"-5"19"-16,-3 5 5 0,0 0 13 0,6-3 6 15,-6 3 6-15,0 0 1 0,0 0 3 16,3-4-4-16,-3 4 12 0,0 0-11 0,0 0-1 16,0 0 0-16,0 0-1 0,0 0 4 15,0 0-2-15,-17 7-3 0,7 0-3 0,-2 2-1 16,-1 3-2-16,-1 2-2 0,0 1-1 15,-1 3-5-15,-6 6-2 0,0 0-3 0,6-3-1 16,3-5-6-16,-8 11-3 0,8-4-4 16,4-5 0-16,-2 4-4 0,-2-1-5 15,4-2 3-15,4-1-8 0,0 0 3 16,4-2-6-16,0 2 0 0,0-4-3 0,1-1-23 16,9 3-25-16,-3-3-28 0,6-3-36 15,2-1-33-15,0-2-27 0,2-1-34 0,1-4-356 16,4-2-49-16</inkml:trace>
  <inkml:trace contextRef="#ctx0" brushRef="#br0" timeOffset="29728.07">14518 6299 1421 0,'0'-9'-48'0,"-3"3"23"0,1 0 29 0,2 2 15 15,0 4 22-15,0-5 8 0,0 5 10 16,0-6-3-16,0 6-1 0,0 0-8 0,0 0-3 16,0 0-5-16,0 0 2 0,0 0-4 15,-8 21 7-15,3-8-3 0,0 0-5 0,-2 4-3 16,0 0 0-16,4 4-2 0,-4-3-1 16,3 4-7-16,-2 1 3 0,1-2-4 0,2-1-3 15,-4 2-3-15,2-1-1 0,4-5-14 16,-3 3-27-16,-1 1-34 0,5-6-33 15,-2 2-33-15,2-1-34 0,0-1-52 16,0-3-309-16,2-2-26 0</inkml:trace>
  <inkml:trace contextRef="#ctx0" brushRef="#br0" timeOffset="30152.45">14847 6469 1322 0,'0'-5'-47'16,"2"3"18"-16,-2 2 18 0,0-9 18 15,0 5 10-15,0 4 16 0,-2-5 5 0,2 5 6 16,-5-5 7-16,5 5 0 0,-8 0 3 16,8 0-4-16,-15 3 1 0,3 4 0 0,-3-1-1 15,-2 6-4-15,1 4-2 0,-8 2-3 16,-1 5 0-16,10-7 0 0,2 4-3 0,-2-4-4 15,2 2-3-15,1 0-1 0,0-1-3 16,7 0-1-16,-4-1-4 0,5-2-3 0,2 0 1 16,2-3-5-16,-2 0 2 0,4 1-4 15,2-5 2-15,0 4-3 0,3-3-4 16,-2-3 0-16,7 1-2 0,-2-2-4 16,-2-4-8-16,2 0 0 0,3-2-1 0,-1-3-3 15,2-3 3-15,0-3 3 0,-2-2-1 16,2-7-3-16,-6 1 5 0,0-3-1 0,-1 1-1 15,-5 3-2-15,-1-3 3 0,-1 3-3 16,0-2 2-16,-1 4-2 0,-1 2-7 0,-3 1-20 16,0 1-14-16,4 5-31 0,-3 0-39 15,-1 0-23-15,3 3-33 0,1 2-96 0,-2 0-178 16,3 2 45-16</inkml:trace>
  <inkml:trace contextRef="#ctx0" brushRef="#br0" timeOffset="30406.79">15029 6423 1233 0,'0'-4'-7'0,"0"4"20"16,0-5 9-16,0 5 8 0,0-6-1 0,0 6 10 15,0 0-2-15,-4-3 4 0,4 3 0 16,0 0-2-16,-19 12-3 0,9 1-6 0,-5 3 4 15,-3 7-6-15,-2 4 2 0,1 1-4 16,3 1-4-16,1-4-4 0,4 0 3 0,-3 3-5 16,3-1-1-16,8-9-32 15,-4 0-32-15,4-2-48 0,1-5-35 0,2 3-59 16,2-1-254-16,5-3 47 0</inkml:trace>
  <inkml:trace contextRef="#ctx0" brushRef="#br0" timeOffset="30661.03">15243 6358 1151 0,'5'-21'-43'0,"1"3"25"0,-2 5 21 0,-4 4 15 0,4-1 2 16,-1 3 10-16,-1 1 8 0,0 3 0 16,-2-4-1-16,0 7-6 0,0 0 10 15,0 0-6-15,0 0 9 0,-9 18 6 16,3-5 1-16,-5 2 3 0,1 6-4 0,-5 8 3 15,2 2-5-15,-1 1-4 0,-1-2-6 16,1 4-3-16,3 1-2 0,-4-1-2 0,5 0-4 16,4-3 0-16,-1-10-5 0,1 4-22 15,0-2-34-15,1-3-37 0,2-3-51 0,-2 1-38 16,3-5-74-16,0 0-231 0,2-3 27 16</inkml:trace>
  <inkml:trace contextRef="#ctx0" brushRef="#br0" timeOffset="30832.15">15191 6551 1233 0,'0'-9'-39'0,"2"2"23"0,5 0 16 0,-5 1-5 16,4-2 3-16,3 0 1 0,1 0 2 16,0-3-6-16,10 0 3 0,0 0-5 0,3 1 1 15,0-1-25-15,9 0-25 0,-5 1-26 16,-2 3-41-16,0 1-170 0,-1 1 191 0</inkml:trace>
  <inkml:trace contextRef="#ctx0" brushRef="#br0" timeOffset="31020.12">15382 6510 768 0,'-5'10'-17'15,"2"-4"15"-15,-4 1 15 0,5 0 12 16,2 0 7-16,-1 4 12 0,1-4 7 0,0 2 2 15,0 0 10-15,1 4-7 0,-1-1-10 16,7 4 3-16,-2-2-6 0,8 4-5 0,1-2-4 16,-1-1-9-16,4 3-35 0,8 1-42 15,3-3-52-15,1 4-73 0,-4-7-156 0,-3-3 152 16</inkml:trace>
  <inkml:trace contextRef="#ctx0" brushRef="#br0" timeOffset="35194.39">15160 6966 518 0,'0'0'-22'0,"0"0"5"16,0 0 2-16,0 0 10 0,0 0 13 0,0 0 0 15,-5 15 7-15,5-6 5 0,-2 4 9 16,0 5 10-16,1 3-4 0,-4 1 7 0,3 6-6 16,-5 8-4-16,7-4 2 0,-6 4-1 15,2-5-6-15,0 4 1 0,2-5-3 0,0-5-1 16,-1 0-6-16,6-5 4 0,-3 0-6 16,0-1-7-16,2 1-24 0,0-7-36 0,-1 1-23 15,2-4-79-15,4-2-74 0,-4-3 77 16</inkml:trace>
  <inkml:trace contextRef="#ctx0" brushRef="#br0" timeOffset="35713.83">15205 6964 627 0,'-2'-11'2'15,"2"1"20"-15,-1 0 10 0,-1 5 19 0,2-1 12 16,-3 2 6-16,1-2 7 0,2 3 7 15,0 3-10-15,2-6 4 0,1 2-9 0,-3 4-1 16,2-5-9-16,-1 3-5 0,-1 2-9 16,14-2 3-16,-4 0-8 0,3 4-3 15,1-2-3-15,2 4-5 0,4 0-3 16,-1-1-1-16,-1 3-1 0,4-1-4 0,-6 1-5 16,5 4 2-16,-2 1-4 0,-7-2 0 15,1 3-4-15,0 0 2 0,-2-2 0 0,-3 2 1 16,-2 0-3-16,-2-2 0 0,-4 2-3 15,0 0 1-15,-1-2-1 0,-4 2-1 0,-4-1-2 16,1 2 2-16,-2 1 2 0,0-2-9 16,-2-1 7-16,0 0 1 0,4-1-3 0,-3-1-1 15,2 0 4-15,1-1-3 16,4-3-1-16,0 1-2 0,-2 0-7 0,1 0 0 16,4-1 2-16,-1-1-1 0,-1-1-3 15,1 3 9-15,2-2-6 0,5 4 4 0,-3-3-3 16,-1 2 0-16,1 1 1 0,3 2 5 15,-1-1-8-15,2 0 9 0,-4 4-1 0,5-5-3 16,-3 6 1-16,-2-3 0 0,2 2 7 16,-1-1-6-16,-2 1 3 0,1-2 2 0,-2 1 0 15,-2-3 6-15,2 2 4 0,-4 3 5 16,-5-3 5-16,1 0-2 0,-4 1 3 0,-3-3-5 16,-4 0 0-16,-4 1-1 0,2-3-1 15,0-3-8-15,3 0-9 0,-2-3-37 0,8-1-47 16,-5-3-55-16,6-3-70 0,3-1-325 15,2-5-36-15</inkml:trace>
  <inkml:trace contextRef="#ctx0" brushRef="#br0" timeOffset="36133.07">15628 7014 1409 0,'6'-6'-49'0,"-4"1"20"0,5 0 16 0,-7 3 4 15,1-2 16-15,-1 4 11 0,2-5 1 16,-2 5 4-16,0-6-6 0,0 6 1 0,2-4-6 16,-2 4 1-16,0 0 1 15,0 0-3-15,0 0-4 0,0 0 0 0,-8-4 3 16,8 4 5-16,-9 8-7 0,6-2-2 16,-4-1 5-16,4 1-2 0,-4-1-2 0,2 3 0 15,3 2 4-15,1-3-4 0,-1 2-5 16,2-1 8-16,0 2-5 0,0 1 4 0,2 0 0 15,-1 3-1-15,-1 0-2 0,5 0-1 16,-1 1-2-16,1 0 1 0,0 2-1 0,2 0 2 16,-1 2-4-16,4 0 4 15,-1 1 2-15,-1-1-1 0,0-2 1 0,-1-2 2 16,3 4-2-16,-3-4 2 0,-1 1-7 16,3-3 8-16,-6-1-1 0,0-1 3 0,3 0 0 15,-4-2 1-15,-2 0 9 0,-2-2 1 16,0 0-1-16,-7 0 7 0,3 0-4 0,-2 0-4 15,-5-5-3-15,0 2 2 0,1-3-1 16,-3 1-7-16,5-4-17 0,-1-1-51 0,3-1-49 16,-1-4-54-16,6-2-95 0,3-2-214 15,1 0 24-15</inkml:trace>
  <inkml:trace contextRef="#ctx0" brushRef="#br0" timeOffset="36529.37">16094 7028 1242 0,'2'-6'-41'16,"0"0"17"-16,-2 1 13 0,1 2 8 0,-1-2 9 15,0 5 1-15,-1-7 8 0,-1 3 6 16,2 4-3-16,-7-4-1 0,3 1 2 0,4 3-3 16,-8-3 4-16,8 3-4 0,-11 3-4 15,11-3 4-15,-17 3 3 0,12-1-4 0,-2 2-2 16,1 2 0-16,-3 0 2 0,6-1-6 15,-7 2 7-15,6-1-5 0,3 2-3 0,-4 0 0 16,1-1 3-16,4 3-1 16,2-3-2-16,-2 2 0 0,7 2-2 0,-4 3-2 15,4 0 0-15,1-1 2 0,1 1-3 16,4 4 0-16,-1-2-2 0,1 2 5 0,-1-2-5 16,3 0 6-16,0 0-3 0,-3 2-4 15,3-2 3-15,-1 2 4 0,-1-4-3 0,0 2-2 16,-5-4-2-16,0 0 4 0,-1-2 0 15,-3 1-4-15,0-3 2 0,-2 0-1 0,-2 1 4 16,-2-2 2-16,-1 2 0 0,-5-4 2 16,-2 0 1-16,-2 1-4 0,-1-5-7 0,-2 3-13 15,1-4-42-15,-1-4-49 16,5 1-77-16,-3-6-250 0,4-2 60 0</inkml:trace>
  <inkml:trace contextRef="#ctx0" brushRef="#br0" timeOffset="47115.65">13253 16803 1118 0,'-3'4'-46'0,"3"-4"7"15,-9 5 4-15,9-5 2 0,-2 2 14 0,2-2 5 16,-4 0 17-16,4 0 4 0,0 0 15 16,-7 4 2-16,7-4 5 0,-2 2 9 0,2-2-5 15,0 0 1-15,0 0 1 0,0 0 6 16,15 3-1-16,-6-3-1 0,-1 3-6 0,2-6 3 16,7 6-3-16,0-3 1 0,4-3-6 15,4 3 0-15,7-2-4 0,12-1 0 0,2-1 5 16,6 4-4-16,1-6 2 15,-1 3 5-15,15-1-2 0,0 1 5 0,3-3-4 0,4 3 6 16,-1 1-3-16,4 1-2 0,3-1-5 16,0 2 0-16,2 0-4 0,0 3-2 15,4 2 1-15,-3-1-4 0,4 0-1 16,-1 1-2-16,-6-2-3 0,1 5 0 0,0-1-3 16,-6 0 1-16,-2-2-2 0,-1-1 0 15,-1-1 3-15,-2-1-5 0,-15-2 3 0,1 0-2 16,0 0 0-16,-1 0-3 0,-1 0 5 15,-1-2-3-15,3 2-3 0,-3 0 2 0,5-1-1 16,0 1-3-16,-2 0-1 0,-5 0 0 16,0 1 1-16,0 1 1 0,-6 2 2 0,1-3-4 15,-10-1 0-15,-5 2 0 16,-5-1 1-16,2 1 1 0,-4 0-1 0,-1-2 1 16,-6 1-2-16,-2-1 5 0,-1 0-5 15,-1 0-2-15,3 0 1 0,-2-1 5 0,-1-1-3 16,-3 2-3-16,4-2-10 0,-5 1-22 15,1-2-21-15,-3 3-13 0,3-4-34 0,-9 4-21 16,10-3-24-16,-7 3-37 0,-3 0-300 16,7-4 9-16</inkml:trace>
  <inkml:trace contextRef="#ctx0" brushRef="#br0" timeOffset="60546.8">11438 17937 1205 0,'0'0'-83'0,"0"0"15"0,5-2 10 15,-5 2 4-15,0 0 7 0,0 0 3 0,4-2 11 16,-4 2 6-16,0 0 0 0,0 0 11 16,0 0 4-16,0 0 8 0,0 0-2 0,13 0 17 15,-13 0 5-15,3-2-2 16,-3 2 11-16,12-1 4 0,-12 1-2 0,8 0-5 16,-8 0 6-16,14 0-6 0,-6-2 0 15,5 2 1-15,-1 0 2 0,3 0-6 0,0 0 9 16,4 2-5-16,0-2 6 0,5 0-2 15,-4 0-3-15,1 0-1 0,5 0 10 0,-4 1-9 16,1-1-5-16,0 0 0 0,3 0 0 16,-5 0 1-16,2 0-2 0,-1 0-3 0,0 2-7 15,-2-2 5-15,4 0 0 0,-3 0-8 16,-1 0 4-16,0 0 3 0,0 0-2 0,0 0-8 16,2 0 2-16,3 2 1 0,2-2-2 15,-2 2 6-15,3-2 1 0,4 0-9 0,2 0-2 16,7 1 5-16,4 1-1 0,-8 1 2 15,8-2 4-15,1 1-9 0,-2 0 6 16,0 2-2-16,3-4-3 0,-6 4 4 16,1-1-1-16,-5-1-2 0,3 2-1 0,2 2 2 15,-5-3 7-15,4 2-8 0,-7-2 3 16,6 3 1-16,4-2 0 0,-11-1-5 0,7 3 3 16,-3-2-4-16,-9-1 6 0,2 0-5 15,4 0 1-15,-6-1 3 0,2 0-5 16,-1 0 5-16,3-2-7 0,-3 2-5 0,0 0 11 15,-1 0 0-15,1-1 0 0,-4-1-2 16,1 0 0-16,-1 0 4 0,0 0-4 0,1 0 1 16,-3 0-5-16,-3 2 3 15,4-2-1-15,-3 3 3 0,-1-3-6 0,-1 2 1 16,1-2 5-16,0 0 1 0,-3 1-1 16,2-1 1-16,4 2-4 0,-7-2 3 0,1 0 2 15,5 0-2-15,-4 2-3 0,2-2 2 16,-2-2 0-16,6 2 3 0,-8-2-6 0,8 2 7 15,-4-1-6-15,1-1 0 0,3 2 0 16,-4-5 4-16,3 4-3 0,1-1 2 0,-4 0-6 16,8-2 6-16,-1 2-1 0,-2-1-4 15,2-2 2-15,1 2-5 0,-3-1 12 0,4 2-4 16,-1-2-5-16,-3 1 4 0,4 1 1 16,1-2-6-16,-2 0 5 0,2 1-1 15,10-2 0-15,0 0 1 0,-3 1-5 16,-7 3-1-16,12-4 5 0,2 2 4 0,-1-1-8 15,-1 2 3-15,-7 0 2 0,9-2 0 16,-11 3-1-16,12-4-2 0,-12 5 5 0,1-1-5 16,-3-1 2-16,-2 2 0 0,6-4-2 15,-7 4 3-15,4-1-3 0,2-1 4 0,-5 2 1 16,0-4-1-16,3 2-5 0,-2 0 1 16,-5 2 4-16,4 0 2 0,0 0-8 0,-5-2 3 15,1 2 1-15,-5 2-7 16,3-4 7-16,3 2 0 0,-3 2 2 0,-2-2-5 15,2 0-1-15,-2 2 8 0,-2-2-5 16,0 0 1-16,3 0 3 0,-2 0-6 0,-1 0 1 16,-1-2-2-16,2 2 0 0,-2 0 1 15,-1 0 4-15,2 0-6 0,-3-2-1 16,6 0 2-16,-5 2 8 0,-1 0-2 0,1-2-1 16,0 0-6-16,0 2 2 0,-3-2 2 15,1 2-1-15,-3-1 1 0,3-2 0 0,-3 1-7 16,1 1 11-16,0-1-4 0,1 0-2 15,-1 0 3-15,2 1 4 0,-3-1-3 0,3 2 1 16,2-3-1-16,0 1-9 16,-2 1 11-16,1 1-4 0,1-2-1 0,0 2 1 15,0-2 5-15,1 0-10 0,2 0 5 16,-3 2 1-16,-3 0-5 0,5-2 4 0,0 2 0 16,-3 0 0-16,1-2 0 0,3 2-4 15,-4 0 4-15,1-1 4 0,-3 1-3 0,6 0-2 16,-2 0 1-16,-1 1 1 0,2-2-4 15,-3 2 5-15,1-1-10 0,3 0 6 0,-2 0 3 16,6 0-1-16,-1 0 1 0,0 0-2 16,-1 0 3-16,3 0-5 0,-1 0 3 0,1 0 3 15,-2 2-4-15,0-2 0 0,1 0-3 16,-4 2 7-16,5-2 2 0,-3 2-4 16,-1 0 1-16,1-2-1 0,-5 2 0 15,5 0 1-15,-6-2 1 0,6 1-1 0,-6 1-3 16,-2 1 1-16,3-3 1 0,5 2-4 15,-8-1-1-15,3-1 6 0,2 2-3 0,-3-2 3 16,1 0-4-16,5 2 7 0,-4 0-4 16,1-1 4-16,0 1-2 0,5 1-3 0,-4-2-2 15,2-1 1-15,-6 2-3 0,5-2 3 16,-3 2-2-16,2-2 0 0,-2 0 1 16,-1 0-1-16,3 0 7 0,-2 2-2 0,-1-2-1 15,2 0-3-15,-1 0 1 0,2 0 0 16,-2 2-2-16,4-2 0 0,-2 2 7 0,2-4-4 15,-2 2-3-15,3 2 1 0,1-2-1 16,-1 0 5-16,-1 0 1 0,4 0-6 16,0 0 0-16,-1 0 7 0,2 0-4 15,2 0-4-15,0 0 3 0,-1 0 1 0,-1 2-3 16,-2-4 4-16,0 2 5 0,0 0-9 16,1 0 5-16,-1 2 0 0,-2-2 1 0,0 0-2 15,2 0-5-15,0 0 3 0,-1 2 2 16,-4-1-1-16,3-1 1 0,3 3 0 0,-3-1 2 15,0-1-2-15,0-1-3 16,2 2 3-16,-1 0-3 0,3 0 3 0,0-1-1 0,1 4-3 16,-6-5 2-16,-1 1 0 15,4-1 2-15,-1 2 3 0,-1 0-5 0,-1 0 3 16,2-2-2-16,-1 0-1 0,-2 0 0 16,3 0 3-16,-6 0-4 0,5 0-1 0,0-2 3 15,-2 2-1-15,-1 0 1 0,4-2-1 16,-5 2 2-16,4-2 1 0,0 2-7 0,-5-1 5 15,6-2 0-15,-3 3 0 0,2-2-2 16,-2 1 4-16,2-1-2 0,0 0-3 0,1 0 6 16,-1 1 0-16,4-1 0 0,-7-1-5 15,5 2-2-15,-3-1 5 0,-1 0-5 0,3 2 3 16,-6-2-3-16,5 0 4 0,-6 2 1 16,4 0-2-16,-5-2 3 0,-1 0-3 15,4 2 0-15,-2 0 5 0,-1 0-3 16,1-2 1-16,1 2-2 0,-4 0 0 0,-1 0-1 15,4 0-6-15,-3-1 7 0,-2 1 1 16,5 0-1-16,-2 0 4 0,2-3-4 0,-2 3-1 16,2 0 2-16,-3 0-6 0,0 0 6 15,4-2 2-15,-1 1-6 0,0 1 3 16,-1-2 0-16,1 2-4 0,3-2 8 0,-3 0-9 16,3 1 2-16,-2 1 4 0,4-2-2 15,-2-1 2-15,2 3 0 0,-2-2-3 0,0 2-2 16,-2-1 7-16,6 1-6 0,-4 0 1 15,0 0 6-15,-5-2-2 0,9 4-2 16,-8-2 0-16,4 0 1 0,0 1-2 16,5-1 2-16,-1 2 1 0,-3-2 6 0,1 0-9 15,5 3-1-15,-5-3 0 0,6 0 4 16,-1 2-6-16,3-1 8 0,-4-1-2 0,1 2 0 16,-1-2 0-16,2 2-3 0,-2 0-1 15,0-1-2-15,-1 1 1 0,2 1 4 0,-4-2 0 16,-2 1 1-16,4-2-5 15,-1 2 3-15,-1 0 3 0,-1-2-7 0,2 2 3 0,-1 0-3 16,0 0 2-16,6 0 2 16,-6-1-3-16,0 2 3 0,4-1-4 0,-1-1 2 0,0 1 5 15,-1-2 2-15,2 4-9 16,0-3 0-16,-2-1 0 0,3 2 6 0,-6 1-5 16,3-2 5-16,-2-1-6 0,3 0 4 15,-5 2-1-15,-1 0 2 0,4-2-3 0,-8 0 0 16,6 2 7-16,-5 0-4 0,-1-2-4 15,-1 2 10-15,-3-2-14 0,1 0 10 0,-1 2-7 16,-3-2 5-16,2 0-3 0,-6 2 0 16,4-2 2-16,-3 0 1 0,-6 0 2 0,12 0-7 15,-12 0-8-15,8 0-22 16,-8 0-23-16,6 1-46 0,-6-1-38 0,0 0-272 0,0 0 78 16</inkml:trace>
  <inkml:trace contextRef="#ctx0" brushRef="#br0" timeOffset="66850.14">7482 16875 150 0,'-15'-2'39'0,"3"0"-21"0,-1 0 0 16,5 0-11-16,0 1-5 0,-1 1 5 15,1 0 5-15,8 0 8 0,-15 0 2 16,8-2 8-16,-3 2 5 0,10 0-5 16,-15 0-3-16,7 0 3 0,1 0 3 0,-3 0-6 15,2 0 2-15,-1 0 7 0,-1 0-2 16,2 0 7-16,-2 0 5 0,-2 0-6 0,0 0 2 16,4-2-9-16,-5 2 9 0,3 0-4 15,-3-2 0-15,1 4-3 0,-1-2 1 0,-4-2 1 16,3 2 5-16,-4 0-3 0,4 0-4 15,-1 0 1-15,-1 0-1 0,-3 0-3 0,-1 0 4 16,2 0-4-16,-4 0 2 16,2 0-4-16,0 0 1 0,2 0-2 0,-1 0-4 15,-2 2 2-15,2-2-3 0,3 0-8 16,-6 2 4-16,4 0-2 0,-3-2-6 0,4 1 5 16,-2 1 2-16,0 0-5 0,2 2-1 15,1-3 0-15,-3 1-5 0,-1 3 4 0,2-1-7 16,1-1 5-16,0 1-3 0,-1 1 1 15,-2-1 1-15,-3 2-10 0,4 0 7 0,-6 0-4 16,5 0 2-16,-3 2 0 0,-1-2-1 16,-1 2 3-16,2-1-1 0,0 1 3 0,-1-1 2 15,-3 1-6-15,4 0 0 16,0-1 1-16,1 0-3 0,-2 3 1 0,-1-2 1 0,2 1 6 16,-2 0 1-16,-7 4 2 15,5-1-1-15,-3 0-6 0,3-2 2 0,4 0-3 16,0 1 0-16,-9 4 2 0,1 1-3 15,0-1 4-15,1 2 3 0,9-4-3 0,-8 6 1 16,4-2 3-16,-2 2-8 0,4 2 3 16,1-4 0-16,-1 4 1 0,4-7-3 0,3 2 3 15,1-1-1-15,0 0-2 0,1 2-1 16,1-3 1-16,3 2 2 0,-3-2-4 0,0 2 2 16,5 0 1-16,2-3-4 0,-1-2 2 15,3 1 0-15,-2 0 2 0,1 1-1 0,1-1 2 16,4-3-3-16,-1 6 1 15,2-5 0-15,-1-1 1 0,0 4-5 0,0-3 2 16,2 3-1-16,3 1 2 0,-3-3-3 16,4 2 0-16,-4-1 2 0,5 0-1 0,-2 3 0 15,2-1 0-15,-1 0-1 0,3-3 0 16,-1 2 2-16,5 0-4 0,-1 0 5 0,1-2-3 16,1 3-1-16,1-1 2 0,5 1-2 15,-5-3 1-15,5 0-2 0,0-1-2 0,7 1 1 16,-5-4 2-16,1 3 2 0,12 1 0 15,-5-1-5-15,6-1 2 0,-7-2 0 0,-2-2 0 16,1 0-2-16,-1-1 4 0,3 2 1 16,-1-2-4-16,2-1 2 0,-4 1-3 15,13 1 4-15,-8-1-2 0,-5 0 6 16,3 0-6-16,1-2 0 0,-4 2 1 0,3-3 0 16,-1 1 1-16,-1 1-4 0,3-2 5 15,-2-1 1-15,0 0-4 0,3 2 0 0,-4-2 2 16,2 2-5-16,2-2 0 0,-2 0 3 15,3 2-5-15,-3-1 4 0,-1-1-8 0,1 2 1 16,3-2-13-16,-1 3-8 0,0-1-4 16,-4-2-4-16,-1 1-12 0,-2 1 3 0,2-2-13 15,-5 2-2-15,1 0 2 0,5 0-8 16,-3-2 9-16,-3 0-10 0,5 0 0 0,-7 0-8 16,1 2 9-16,5 0 3 0,-3-2 1 15,-3 1 8-15,5 1 0 0,-1 1 8 16,-3-2-2-16,1-1 8 0,3 2 8 15,2 0-3-15,-5-2 4 0,1 2-2 0,2-2 7 16,-2 0 7-16,3 0-1 0,-3-2 2 16,2 0 8-16,-2 0-8 0,2-2-8 0,2-1 4 15,-2-3-8-15,12-3 5 0,-12 4 2 16,-3-1 0-16,-2 0 6 0,0 0 3 0,3 1 1 16,-6 2 9-16,0-1-1 0,4-2 3 15,-4 0 5-15,0 3 3 0,0-2 1 16,-2 1 0-16,-2-4 8 0,0 2 5 15,1-1 2-15,-2 3-3 0,2-3 3 0,-3-1-3 0,-1 3 6 16,1-2 0-16,-3 1-4 16,5 1 1-16,-7-1-1 0,2-2 4 0,6 1-1 15,-9 2 11-15,3-3 2 0,-1 2-16 16,1-1-2-16,1 2 12 0,-3-5-3 0,4 3 2 16,-3-2-4-16,1 1-5 0,-1 0 2 15,3-1-11-15,-2 1 12 0,-1-1-11 0,1 1-7 16,1 1 7-16,-1-2 2 15,0 2-5-15,-4-3-1 0,6 3 2 0,-7-2 0 0,2 1-5 16,0 0 3-16,0 0-1 16,2 1-3-16,-6-2 3 0,3 2 1 0,-1 2-5 15,1-4 4-15,-2 2-4 0,0 1-1 16,2-2 6-16,-4-2-4 0,5 3 15 0,-2-2-11 16,-1-1 0-16,-2 3 6 0,3-3-2 15,-3 1-1-15,2 0 0 0,-4 1 2 0,2 1 0 16,0-2 12-16,-3-3-7 0,3 4-5 15,-2-4 5-15,2 2 4 0,-1-1-7 0,-4 2-4 16,1-2 1-16,-2 0 8 16,-1-2-6-16,2 1-2 0,0 3 2 0,-3-4-4 0,-1 2 2 15,3-1-2-15,-3 1 1 0,-1-1 2 16,2 0-7-16,-3 0-3 0,0 1 3 16,1 2-1-16,0 0 5 0,0-3-4 15,-2 5-3-15,0-2 2 0,-3-1 5 0,2 1-2 16,1 1 4-16,-1-1-6 0,1 1 4 15,-3 1-4-15,0-1-3 0,2 1 5 0,-5 0 1 16,-1-2 3-16,2 1-5 0,-4-2 4 16,2 4-1-16,-1-3-1 0,0 2 0 0,0 0 1 15,0-2 0-15,-2 1-3 0,3 1 3 16,-5 1-3-16,2 0 0 0,2-1 5 0,-2 0-2 16,1 0 8-16,2 2-4 15,2 1-5-15,-2-1 4 0,2 2-6 0,-2-2 8 0,5 0-2 16,-3 0 1-16,0 1-10 15,0 1 9-15,2 0-6 0,2-1-6 0,-4 1 4 16,-1 0 0-16,4-1 1 0,-3 1-2 16,3 1 3-16,-8-1-7 0,5-2 5 0,-1 1-2 15,-1-1 1-15,1 4 0 0,0-1-2 16,-1 0 1-16,3 1-2 0,2-2-3 0,2 3 2 16,2 0 4-16,-1 0 3 0,-1 1-6 15,12 1 3-15,-20-4-9 0,12 2-3 0,8 2-24 16,-14 0-26-16,8-2-40 0,-1 1-49 15,7 1-80-15,-12-4-167 0,7 4 95 0</inkml:trace>
  <inkml:trace contextRef="#ctx0" brushRef="#br0" timeOffset="92049.1">1977 6572 110 0,'-6'2'74'0,"1"0"-29"0,0 2-8 16,-2-1-2-16,-1 2-2 0,1-1-3 15,-3 3-7-15,3 0-3 0,-3 1 12 16,0 4-7-16,-1 0-1 0,2 1-1 0,-3 1-3 15,4 1-1-15,-3-1-3 0,2 2-1 16,4-2-8-16,-2-1 11 0,1 2-3 16,2-2-3-16,0-2-4 0,2 2-4 0,0-3 3 15,2-1 1-15,4 1 5 0,-3 0-12 16,4-3 5-16,3 2-1 0,1-3-4 0,-1-2-1 16,2 1 6-16,3-1-11 0,-4 0 3 15,1 0 5-15,0-2 0 0,1-2 2 0,-2 0-3 16,1 2-1-16,-2-2-9 0,1 0 14 15,-9 0-5-15,13 0 9 0,-8 0 12 0,-5 0-5 16,9 2 19-16,-9-2 0 16,8 0-4-16,-8 0-6 0,5 1 0 0,-5-1 1 15,0 6 6-15,0-6 3 0,-7 12 9 16,1-7-4-16,-3 5 0 0,-1 3 4 0,-3-2-5 16,1 7-3-16,-3-2-2 0,0 2-5 15,-5 4 0-15,0 3 0 0,8-4-2 0,-1-3-5 16,1 1 1-16,2 1 0 0,1-2-5 15,3-1-5-15,-1 0 5 0,4 2-7 0,0-6-1 16,3 2 0-16,0-1-4 0,3-2 1 16,0 2 2-16,6-1-3 0,1-2 2 0,3-1 1 15,4-3-19-15,1-1-20 0,7 1-10 16,3-5-10-16,3-2-33 0,1-1-30 0,12-2-35 16,0-4-242-16,0 0 100 15</inkml:trace>
  <inkml:trace contextRef="#ctx0" brushRef="#br0" timeOffset="92579.14">2257 6896 987 0,'-5'-4'-41'15,"5"4"5"-15,-2-2 4 0,2 2 13 16,0 0-3-16,-7-2-4 0,7 2 9 0,0 0 4 16,0 0 9-16,3 13 6 0,-1-5 9 15,0 1 2-15,0 3 7 0,3 3 6 16,-4-2 7-16,4 4 6 0,-3-4 9 0,4 5-11 15,-4-2 2-15,5-1 0 0,-4 3 4 16,4-3-8-16,0-2 5 0,-6 0 1 0,6-2 6 16,-2-1-1-16,-2-1 7 0,1 1 14 15,1-5 18-15,-2 3 12 0,4-4 3 16,-2-2-5-16,0-2-9 0,-5 0-6 16,17-9-5-16,-6-1-10 0,3-7-2 0,-1-2-7 15,6-11-1-15,0-3-9 0,-2-1-7 16,1 3-3-16,-3-6 0 0,-1 1-2 0,-1 4-7 15,0 8 3-15,-4 3-7 0,-4 6-6 16,2 2-4-16,-1 2 1 0,-2 1-5 0,3 2-6 16,-6 1 0-16,6 2-2 0,-1 4 3 15,-6 1-2-15,0 0-2 0,15 6 3 16,-11 1-8-16,4 2 0 0,-3 3-10 0,4-3-3 16,-6 6-7-16,6-2-8 0,-3 3-18 15,2-1-22-15,-1-2-19 0,1 3-34 0,-1-1-42 16,1-2-39-16,2 2-417 0,4-2-123 15</inkml:trace>
  <inkml:trace contextRef="#ctx0" brushRef="#br0" timeOffset="92880.06">2977 6544 1610 0,'-3'-5'-70'16,"-1"1"20"-16,4 0 17 0,-5 1 10 15,5 3-12-15,0 0 17 0,0 0 9 0,0 0 16 16,-18 9-2-16,9 0 15 0,-1 3 1 16,-3 4 7-16,3 6 3 0,-5 10 1 0,3 0-1 15,-3 2 9-15,5-1-6 0,-3 1-2 16,4-1-1-16,1-7-6 0,3-2 0 0,0 1 3 15,5-4-5-15,0 0-5 0,2 0-12 16,1-2-18-16,2-1-36 0,3 3-31 16,-1-8-48-16,5 2-39 0,1-3-303 15,4 0 25-15</inkml:trace>
  <inkml:trace contextRef="#ctx0" brushRef="#br0" timeOffset="93440.65">3194 7058 1180 0,'0'0'-20'0,"-2"4"44"0,2-4 13 16,0 0 16-16,0 0 8 0,0 0 11 16,0 0 1-16,0 0 0 0,14-14 1 15,-13 6-1-15,3-4-7 0,-1 0-3 16,2-4-4-16,-5-7-10 0,2-1 0 0,1-3-14 15,-1-16 0-15,-2-3-5 0,0-2-4 16,0-1 0-16,0 1-6 0,0 0-1 0,-2 3-4 16,2 2 0-16,0 4-5 0,-3 5 1 15,3 8-3-15,-2 4-2 0,2 3 0 0,-1 2-2 16,-1 1-2-16,0 6-3 0,-1-2 0 16,1 2-1-16,0 5-1 0,-2 1-5 0,0 2 2 15,4 2-2-15,-8 0 2 0,8 0 3 16,-12 10 3-16,7-5-3 0,0 3 0 0,2 4-2 15,-4-4 1-15,5 4 1 16,-1 0-3-16,3 0 0 0,-2 0 3 0,4 1 1 16,3-2-4-16,2 5 1 0,-4-1-7 15,4-2-9-15,1 0-4 0,2-1-5 0,3-1-8 16,-2 0-4-16,-1-3-10 0,5 0 1 16,-5-3-5-16,3-1 5 0,-3-3-4 0,0-1 4 15,3-1 6-15,2-1 5 0,-4-2 3 16,2 1-3-16,-5 3 11 0,4-4 0 0,-4 2 11 15,1 0-9-15,-1 1 4 0,-8 1 3 16,10 3 2-16,-3 1 5 0,-1 1 4 16,-4 1 2-16,3 3-2 0,1 3 5 0,-4-3-4 15,2 4 5-15,-1-1-6 0,2 2 5 16,-2 0 7-16,1 1-7 0,2 0 1 16,-4 0-7-16,3 0-9 0,2 2-28 0,-2-3-27 15,3-1-49-15,1 0-223 0,2 1 139 16</inkml:trace>
  <inkml:trace contextRef="#ctx0" brushRef="#br0" timeOffset="93993.92">3732 6491 955 0,'-5'-5'19'0,"4"2"23"15,-1-2 2-15,-1 1 11 0,3 4 5 16,-4-3 6-16,4 3-7 0,-2-2-8 0,2 2-11 16,0 0 2-16,0 0-9 0,0 0-2 15,0 0 4-15,-11 9-6 0,9-1 1 0,0-2-7 16,2 5 1-16,-1-2 0 0,1 4-8 16,0 1 0-16,1 0 1 0,1-5-2 0,0 5-3 15,3 0 6-15,1-3-3 0,3 0 0 16,-4 3 0-16,6-7-3 0,-2 0-6 15,-1-1-1-15,2-1-10 0,-1-2-7 16,1-1 3-16,1-2 1 0,-1-5-3 0,1 2-1 16,-1-5 6-16,3-1-5 0,-3 0 6 15,1-3 2-15,0-2 1 0,-3-1 7 0,4-1 3 16,-4 2 0-16,1 2 6 0,-3-1-2 16,1 6-4-16,-1-4-1 0,-4 6-6 0,3 1 5 15,-3 1-8-15,-2 3 0 0,0 0 6 16,0 0 0-16,8 12-4 0,-6 2-4 0,0 4 7 15,-2 4-4-15,-2 8 6 16,0 13 2-16,2 4-1 0,-2 4-3 0,2 2 9 0,0 11 3 16,0 4-2-16,0-1-2 0,2-2 5 15,0 0 1-15,-2-16-8 0,-2 1 5 16,0-5 4-16,-1-1 0 0,-2-5-5 16,-2-3 6-16,-1-2-3 0,0-11 6 0,-1-3-4 15,1-5 7-15,-3-2-4 0,-1-6 0 16,1-3-1-16,-4-4-11 0,-4-5-6 0,2-8-29 15,-5-14-21-15,0-15-42 0,6-14-39 16,5-8-43-16,7-4-72 0,4-2-253 0,10-3-2 16</inkml:trace>
  <inkml:trace contextRef="#ctx0" brushRef="#br0" timeOffset="94252.03">4120 6329 1252 0,'0'0'-65'0,"0"0"18"0,2-5 23 15,-2 5 16-15,0 0 16 0,0 0 13 0,0 0 0 16,8 9 8-16,-3-3 8 0,-3 3 0 16,4 1 1-16,1 5 0 0,1 1-4 0,1 8 3 15,-1 9-2-15,-3 4-9 0,7 2-4 16,-4 1 7-16,0 4-4 0,-4 0-6 15,1-2-7-15,3-1-11 0,-4-1-15 16,2-3-15-16,-4-4-21 0,3-7-30 0,-3-5-31 16,0-2-35-16,0 0-244 0,-2-6 97 15</inkml:trace>
  <inkml:trace contextRef="#ctx0" brushRef="#br0" timeOffset="94554.29">4195 6176 969 0,'-6'-24'-45'0,"4"5"24"0,0 3 16 16,2 3 20-16,-2 1 14 0,2 3 15 15,-3 0 11-15,6-1 18 0,-6 4-5 0,6 1-3 16,-3 1-8-16,2-2-7 0,2 5-4 16,2-2-11-16,1 3 2 0,3 0-3 0,1 3 0 15,3 0-4-15,6 3-1 0,-2 3 0 16,12 7-7-16,-3 0-4 0,2 4 0 0,-1 2 0 15,-1 5-8-15,-2 0-8 0,-4 1 1 16,-4-2-3-16,0 3 3 0,-9-5 5 16,-1-1-4-16,-4-4-3 0,2 2 1 0,-3-3 3 15,-4 0-5-15,-1 1 1 0,1-8 3 16,1 6-20-16,-6-7-30 0,3 1-46 16,0-4-46-16,-3-5-108 0,5 0-166 0,2-2 79 15</inkml:trace>
  <inkml:trace contextRef="#ctx0" brushRef="#br0" timeOffset="94752.38">4636 5868 1093 0,'-1'-6'-23'0,"1"6"13"0,0-4-6 15,0 4 18-15,3-9-5 0,6 2-11 16,-1 0-7-16,5-4-23 0,6 0-26 16,-1-1-37-16,14-6-161 0,1 2 213 0</inkml:trace>
  <inkml:trace contextRef="#ctx0" brushRef="#br0" timeOffset="95252.7">4762 5441 680 0,'-7'3'-22'16,"2"2"16"-16,0 0 20 0,3 3 20 0,-6 1 12 16,3 6 14-16,0 5 8 0,-2 2 8 15,1 3 8-15,2 1 4 0,-2 14 3 0,1-3-2 16,3 6-1-16,2-2-7 0,0 2-7 15,2 0-1-15,3 1-7 0,-2-1-5 0,7 0-2 16,-3 0-7-16,6-6-6 0,0 3-2 16,1-6-7-16,1-2 0 0,2-2-3 0,-1-4-9 15,-3-4 0-15,1-7-1 0,-1-4-8 16,0-1-2-16,1-3 1 0,-1-4-16 16,4-3-8-16,-2-3 3 0,2-3-6 15,1-7 5-15,4-8 8 0,0-6-10 0,-1-2 6 16,-2-2-3-16,2-3 0 0,-6-2 3 15,-1 2 3-15,1-1-1 0,-2 4 4 0,-3 8 1 16,-3 5 5-16,0 2-5 0,-6 5-2 16,3-1 2-16,-1 5-2 0,-1 0 0 0,-2 3 0 15,0 4-6-15,-7-3 3 0,7 3 0 16,-10 11-1-16,5-6 4 0,-3 4 1 0,2 2 2 16,-2 3-7-16,2-1 7 15,1-1 0-15,1 1-5 0,1 0 0 0,3 0 4 0,3 3 4 16,1-2-4-16,4 0-4 15,7 1-1-15,2-2-18 0,4-4-25 0,4-1-37 16,4-6-37-16,3 0-43 0,14-6-55 16,-6-1-304-16,2-5-25 0</inkml:trace>
  <inkml:trace contextRef="#ctx0" brushRef="#br0" timeOffset="95729.11">5816 5141 1306 0,'-3'-5'-74'16,"1"3"7"-16,2 2 13 0,0 0 0 0,0 0 25 16,0 0 16-16,-10 12 17 0,8-1 25 15,-2 5 7-15,2 2 7 0,-5 9 0 0,5 0 4 16,-4 14-4-16,2 2-1 0,1 3 3 15,0-3-7-15,3 3-6 0,-2-1 3 0,2-1-4 16,4-3-2-16,-4-6 0 0,1-8-7 16,-1 2 2-16,3-1-6 0,-1-3-4 0,0-5-7 15,3 1-10-15,-4-3 2 0,-1-2-13 16,2-3-3-16,0 1 4 0,1-7-6 0,-1 0 1 16,-2-1 4-16,2-2-6 15,-2-4 2-15,0 0 1 0,0 0 1 0,0 0 2 16,-7-15 8-16,5 8 1 0,0 1 8 15,-4-2-12-15,-1 2 9 0,-1 2-2 0,-2 3-4 16,-5-1 5-16,1 5 2 0,-6 1 8 16,0 2-1-16,-1 6 0 0,-11 0 10 0,7 1-10 15,4 1 2-15,2-3-3 0,0 3 4 16,2-1-4-16,4-3 3 0,1 1-1 0,2-4 1 16,4 2 0-16,-1 0-5 0,3-3 9 15,4 2-7-15,2 0 3 0,7 0-5 0,1-2-13 16,7-2-25-16,1 1-22 15,8-4-35-15,3-1-23 0,19 0-29 0,5-1-247 16,1-4 100-16</inkml:trace>
  <inkml:trace contextRef="#ctx0" brushRef="#br0" timeOffset="96345">6834 5382 1033 0,'-7'2'-16'0,"6"-2"27"0,1 0 12 15,-11 0 13-15,11 0 16 0,0 0 12 0,-4 2 10 16,4-2 11-16,0 0 9 16,-4 2-3-16,4-2 4 0,0 0-2 0,0 0-3 15,0 0-3-15,0 0-8 0,0 0-4 16,0 0-7-16,25-7-5 0,-13 2-9 0,5 0-9 16,1 0-7-16,10-3-12 0,6-2-20 15,3-1-21-15,-1 0-24 0,4 1-24 0,-11 2-33 16,-4 1-31-16,0 1-19 0,-5 1-30 15,-1 1-27-15,-4 0-308 0,-3 2-15 0</inkml:trace>
  <inkml:trace contextRef="#ctx0" brushRef="#br0" timeOffset="96754.23">6922 5906 1346 0,'0'0'-29'0,"0"0"31"0,0 0 12 0,0 0 15 16,0 0 14-16,0 0 6 0,6-16 17 0,-3 9 5 16,-1-4 3-16,-1-3 10 15,1-2-4-15,1-6-6 0,1-6-2 0,-2-1-5 16,0-10-7-16,-2-2-5 0,0-4-6 15,0-3 4-15,2-1-12 0,-2-4-4 0,0-9-4 16,-2-6-9-16,0 3 3 0,-2-1-6 16,2 2-3-16,-4 5-5 0,-1 11 2 0,0 2-6 15,2 4 0-15,0 5-5 0,-3 1 4 16,1 9-1-16,6 5 0 0,-3 3-3 0,-1 2-1 16,0 4 0-16,5-1-4 0,-3 3-3 15,1 0-4-15,-1 1-7 0,3 3-10 0,0-1-9 16,0 3-13-16,3-1-2 15,1 4 0-15,0 0-4 0,8 2-12 0,1 4-21 16,8 5-24-16,10 6-27 0,3 6-45 16,13 6-90-16,-6 1-206 0,1 3 15 0</inkml:trace>
  <inkml:trace contextRef="#ctx0" brushRef="#br0" timeOffset="96985.43">7506 5418 1162 0,'-5'15'-86'0,"-2"3"23"0,6-4 12 0,-3 1 1 15,-3 4 23-15,6-1 3 0,-6 0 0 16,2 5 5-16,3-2 4 0,2-3-1 0,-1 2-4 15,-4-4-7-15,5 2-17 0,-2-6-24 16,4-3-68-16,1 0-32 0,-1-3 57 0</inkml:trace>
  <inkml:trace contextRef="#ctx0" brushRef="#br0" timeOffset="97149.04">7562 5052 468 0,'-2'-16'13'15,"0"5"0"-15,0 4 9 0,2-1 0 16,-2 2-6-16,-1 2-3 0,3 4-6 0,0-5-1 16,0 5 7-16,0 0-19 0,0 0-12 15,-3 13-29-15,1-5-56 0,4 1-40 0,-2 0 49 16</inkml:trace>
  <inkml:trace contextRef="#ctx0" brushRef="#br0" timeOffset="97736.09">7695 5496 426 0,'1'3'43'0,"-1"2"26"0,0-5 20 16,5 5 14-16,-3-3 2 0,-2-2 0 15,0 0-4-15,0 0 2 0,17-5-5 0,-14 0-2 16,2 0-3-16,2-1-3 0,-4-4-5 16,4 0-11-16,-4-2-4 0,2-7-7 15,-1 2-8-15,0-8-4 0,0-1-8 0,1-3-7 16,-5-8 0-16,6-3-5 0,-4 0-4 16,0 8-5-16,-2 6-1 0,0 4-3 15,0 0-1-15,0 7-4 0,0-2 3 0,-2 4-8 16,2 0-4-16,-2 2-2 0,1 1-5 15,1 2 6-15,-5 1-6 0,0 2-3 0,1 3 2 16,3 0-3-16,1 2 3 0,0 0 0 16,-15 4-1-16,10 3 3 0,1-2-2 0,3 4-1 15,1 2 2-15,-3-2-2 0,3 0 1 16,3 5-6-16,-2-5 8 0,6 2-3 16,-2 1-6-16,4-3-4 0,-1 1 5 15,2-3-5-15,2 1 0 0,-4-3-1 0,2 1 8 16,3-4-8-16,-1-1 8 0,1-1-1 15,-1 0 3-15,1-1 1 0,2-3 3 0,-3 0 6 16,1 0 7-16,2 1 1 0,-3-1 0 16,2-1 3-16,-4 3 2 0,-2-3-2 0,2 3-6 15,-1 2-1-15,-1 0-3 0,0 0 1 16,1 5-1-16,-1-1 1 0,2 1 4 0,-5 2-4 16,3 3 0-16,-1 2-3 0,1-3 1 15,-1 4 5-15,1 2-3 0,-1 0-2 0,-2 1 1 16,0-2-8-16,2 4-13 15,-4-3-26-15,2 1-25 0,0 0-32 0,-2-3-39 16,-1 0-45-16,0-2-373 0,4 1-58 16</inkml:trace>
  <inkml:trace contextRef="#ctx0" brushRef="#br0" timeOffset="98429">8194 5179 1406 0,'-5'-9'-70'0,"-1"6"24"16,2-3 15-16,2 2 23 0,2 2 20 0,0 2 20 15,-6-3 15-15,6 3 16 0,-2-4-1 16,2 4-4-16,0 0 0 0,-7-3-1 0,7 3-8 16,-1-2-1-16,1 2-5 0,0 0-14 15,0 0 3-15,0 0-4 0,0 0-7 0,0 0 5 16,0 0-3-16,1 12-4 0,1-4 2 15,-2-1-5-15,5 2 2 0,-3 0-1 0,2 2-1 16,-2 1 3-16,2-1-2 16,3 0-4-16,-4 1 0 0,4-1-2 0,-3 0 4 0,2 0-7 15,-1 1-1-15,-2-3 0 0,4 0-1 16,-2-1 3-16,-4 0 0 0,1-3 1 16,3 3 1-16,-1-4 3 0,-4-4 23 15,4 7 6-15,-4-7-5 0,0 0 2 0,0 0-7 16,15-3-8-16,-11-7-1 0,2 1-5 15,1-4 0-15,-1-3 0 0,2-4-6 0,0-1-2 16,2-4-1-16,-7 1-3 0,6-1 1 16,-1 2-4-16,-1 3 2 0,-1 1-3 0,0 5 4 15,-4-1-3-15,2 3-2 0,1 3 4 16,-1-2-6-16,-3 4 1 0,2-1-1 0,-1 0-1 16,0 3 1-16,0 1 0 0,1 1-3 15,-2-3-2-15,-1 3-2 0,0 3 2 16,4-5 0-16,-4 5 1 0,7-2-1 15,-7 2 3-15,0 0-2 0,0 0 1 0,13 7 1 16,-10-6 0-16,-1 1 1 0,5 2 1 16,-3-2-2-16,-2-1 0 0,-2-1 2 0,9 6 4 15,-5-5-1-15,0 1-1 0,1 0-1 16,-5-2-1-16,8 0 6 0,-2 2-2 0,-6-2-1 16,8 0 0-16,-8 0-2 0,11-4 0 15,-11 4 1-15,10 0 0 0,-6-2-2 0,-4 2-4 16,10 0-2-16,-10 0 1 0,0 0-2 15,8 2 5-15,-8-2 2 0,5 4-4 0,0-2-2 16,-3 2 1-16,3-3 4 16,-4 6-3-16,1-2 2 0,3 1-1 0,-3 1-1 0,2-1-7 15,-2 2-5-15,0-1-16 16,2-1-22-16,1 3-14 0,-4-5-39 0,4 4-31 16,-3-4-40-16,4 1-52 0,0 1-344 15,2-5-74-15</inkml:trace>
  <inkml:trace contextRef="#ctx0" brushRef="#br0" timeOffset="99160.08">8584 4797 1405 0,'0'0'-95'0,"-7"0"26"0,7 0 19 15,0 0 10-15,0 0 26 0,0 0 12 16,-5 4 11-16,5-4 22 0,-3 8 1 0,6-4 6 16,-1 5 15-16,-2-2 4 0,0 2 3 15,3 0-7-15,-3 3 9 0,3-1-1 0,1 3-2 16,2-1-6-16,-1 1-1 0,1 1-2 16,0-1-3-16,3 0-6 0,-1-1 1 0,0 3-4 15,3-6-3-15,-3 1-3 16,0 0-5-16,3-2-2 0,0-4 2 0,-1 0-1 0,1-1-11 15,-1-2 0-15,2-2-11 0,1-2-2 16,-1-2-2-16,2-1-4 0,0-2 2 0,1 0 3 16,-3-4-2-16,1 0-2 15,0 1 0-15,-3-5 3 0,1 5 0 0,-1 0-4 16,0 0 8-16,-5 3-6 0,3-2 1 16,-1 3-1-16,-2 3-1 0,-2-2-1 0,1-1 0 15,1 5-4-15,-5 1-2 0,3-4 3 16,-3 4 1-16,0 0 4 0,0 0 0 0,0 0-2 15,9 7 4-15,-7 0-7 0,-2-4 5 16,2 3 3-16,0 0-3 0,2 1-1 0,1-2-1 16,-2 4 9-16,4-4-2 0,1 2-3 15,1-1 9-15,-1-1-6 0,0 0 1 0,-1 1 8 16,-1-3 2-16,3-1 4 0,-3 0-2 16,-6-2 6-16,14-4 3 0,-4 1 0 15,-5-3 0-15,4-1 7 0,-3-2-10 16,1-2 5-16,-1-4-4 0,2-2-6 0,-4-6 4 15,5-2-7-15,-8 1-3 0,4-5-1 16,2-10 1-16,-4 3-6 0,2 8 1 0,-1 3-13 16,-3 1-4-16,2 5-16 0,-3-1-16 15,0 6-31-15,2 0-32 0,-4 1-40 0,-1 6-37 16,3-3-49-16,-1 6-329 0,-3-2-62 16</inkml:trace>
  <inkml:trace contextRef="#ctx0" brushRef="#br0" timeOffset="100348.38">9367 4555 1401 0,'0'0'-81'0,"-4"-4"19"0,4 4 7 16,-9-2 16-16,9 2 2 0,0 0 22 16,-12 4 7-16,8-2 16 0,-7 5-3 0,3-1 20 15,0 3 2-15,-6 1-1 16,4 1 2-16,-3 2 10 0,3 2 2 0,-5 1-9 16,5 1-1-16,0 0 1 0,-2 0 3 15,2-4 1-15,4 2-13 0,0-2 3 0,3 0-2 16,0-1-2-16,-2-2 2 0,5 0-6 15,0 0 11-15,3 0-14 0,-1-3 7 0,1-2-4 16,4 3-5-16,1-3 2 0,1-4 4 16,-3-1-7-16,4 0-5 0,2-1 2 0,-4-4-6 15,2-1-2-15,2 2-1 0,1-6 7 16,-1 2-6-16,1-4 0 0,-2 2 2 0,-3 4 1 16,0 0 0-16,1-4-3 0,-3 7-4 15,1-3 1-15,-4 2 4 0,2 4-2 16,-5 0 0-16,0 0 5 0,10 2-3 0,-10-2 2 15,7 4-3-15,-2 0-7 0,-4-1 7 16,1 1 7-16,0 0-7 0,1 0-2 16,-1 0 8-16,-2-4-5 0,3 4-1 0,-1-1 4 15,3 1 9-15,0-2 0 0,-2 0-4 16,-3-2 3-16,7 0-2 0,-7 0 9 0,10-2-4 16,-2 2 4-16,-3-6-1 0,4 3-4 15,-4-1 7-15,3-2-3 0,-1-2 1 0,1-1 6 16,-1 0-1-16,-1-4-4 0,6-6 7 15,-7 1-4-15,4-6-8 0,-3-10 1 16,2 0-1-16,1-2 0 0,-6 5-1 0,2 7-1 16,-1 1-4-16,1 2-3 0,-5 5-2 15,0 1 1-15,0-1-5 0,-2 5-2 0,2-1 3 16,-5 1 0-16,3 1-9 0,-3 4 3 16,-1-1-10-16,2 2 0 0,2 1-3 0,-4 2 0 15,6 2-1-15,-7-2 5 0,7 2-1 16,0 0 3-16,-15 4 4 0,12 0-6 0,-2 1 7 15,1 0-3-15,3 1 2 16,-2-1 4-16,1 2-4 0,4-1 2 0,-2 2 0 16,4-1-2-16,-2 1 6 0,3-3-9 15,3 1 5-15,3 2 4 0,-3-4-4 0,0 1 3 16,2-1 1-16,4-2-7 0,-6 0-1 16,0-1 5-16,3-1 1 0,2 0 1 0,-5 0 0 15,2-1 5-15,0-1-5 0,2 0 4 16,-5 0 2-16,4-2-10 0,-1 2 4 0,-1-1 2 15,-1 1 0-15,0-1-1 0,3 2-6 16,-7-1 5-16,3 2 1 0,-7 0 0 0,10 0-1 16,-3 2-1-16,-4 2-1 0,2-2 6 15,2 1-2-15,-6 1 5 0,6 2-7 16,-3-1-1-16,-1 3 4 0,2 0 3 16,0 1-6-16,-2 2 1 0,2-2 4 0,1 3 2 15,-2-3-4-15,0 3 0 0,2-3 3 16,1 1-2-16,1-2-7 0,-1 1 8 0,1-2-2 15,2-1 2-15,4-2-5 0,-2 0 2 16,1-3-3-16,-3 2 2 0,0-6-2 0,3 3 2 16,-1-1 3-16,1-5 4 0,-1 0 3 15,0-2 4-15,-4 1 0 0,2-4-4 0,0 0 6 16,2-3-4-16,-7 1 4 0,3-4-1 16,1-4-1-16,-1 0 1 0,1 1 0 0,-3-2-1 15,2 2 0-15,-3 3-3 16,1 2-1-16,0 2 0 0,-1 0-3 0,-1 3 2 0,-3 1-6 15,2 0 2-15,-1 3-2 16,-2-1-3-16,0 4 1 0,0 3-4 0,-5-4 3 16,5 4-1-16,0 0-2 0,-13 7 7 15,8 0-4-15,-2 1 2 0,4 0 1 0,-4 2-1 16,3 2-2-16,2-1 6 0,-2 0-6 16,-1-1 1-16,5 2-2 0,0 0 2 0,3 0-6 15,1 0-5-15,6 6-7 0,3-2-21 16,6-4-24-16,6 5-23 0,-2-4-34 0,2-6-19 15,13 3-34-15,-1-2-295 0,2-1 25 16</inkml:trace>
  <inkml:trace contextRef="#ctx0" brushRef="#br0" timeOffset="139449.34">1379 6547 1127 0,'0'0'-100'15,"4"-3"1"-15,-4 3 14 0,0 0 10 0,0 0 8 16,0 0 19-16,8 14 8 0,-1-1 16 16,3 6 20-16,5 13 8 0,2 4 13 0,-1 12 1 15,6 7 7-15,-5 2-1 0,-1 3 1 16,3 8 2-16,0-1 8 0,-2 1 0 0,0-2-7 15,2 2 4-15,-3 1 1 0,1-7-7 16,0 4-6-16,-2-2 11 0,-2-1-13 0,-1 1 1 16,3-4 2-16,1-2 4 15,-7-1-8-15,1-1-2 0,-2-10 6 0,4-4 9 0,-7 0-22 16,3-5 1-16,-1-1-4 16,0-11-6-16,-4 2-16 0,2-9-15 0,-3-2-14 15,0-2-12-15,0-3-19 0,-2-2-33 16,2-2-167-16,0-6 206 0</inkml:trace>
  <inkml:trace contextRef="#ctx0" brushRef="#br0" timeOffset="142460.84">1022 6407 680 0,'0'0'-43'0,"0"0"14"0,0 0 10 0,11-8 4 16,-5 4 11-16,-2 0-2 0,3-2 5 16,3 1-6-16,-2 1 12 0,4-3-2 0,3-2-2 15,7-3 8-15,9-3 0 0,5-4 1 16,10-3 1-16,5-4-2 0,2 4 1 0,7-2-4 16,1-3 6-16,-3 2-4 0,5-1 0 15,-2 1 6-15,4 0-7 0,-4 1-4 0,0-2 5 16,4 1-1-16,-2 1-7 0,2-3 7 15,-4 4 4-15,2-1-5 0,-1 1-6 0,4-3 1 16,-3 3 2-16,2 0-5 0,0 0 7 16,4-2-7-16,1 2 6 0,-1-2 4 0,0 1-4 15,0 1 2-15,1-2-1 16,-1 0 1-16,6 2-7 0,1 2-3 0,-5-2 4 16,5 0-1-16,-3 1-1 0,1-1-2 15,-3-2 4-15,3 5-3 0,-1-3 6 0,3 0-1 16,-1-1-2-16,0 1-3 0,2 0 8 15,-4 1-11-15,2-1 10 0,-6-2-3 0,8 1-2 16,-7-1-3-16,8 2-1 0,-4-2 6 16,1 3-9-16,19-11 8 0,-17 10-2 0,-4-2 3 15,2 0-1-15,19-5-10 0,-15 8 20 16,-6-1-13-16,2 0-7 0,-1-1 11 16,-2-1-5-16,-4 2 5 0,1 0-8 15,-1 3 0-15,-1-3-3 0,-2 2 2 0,0 1 10 16,2-1-11-16,-2-1 10 0,2 1 5 15,2 0-8-15,3-4-4 0,1 3 3 16,6-1-1-16,15-8 3 0,-19 7-2 0,0 1 1 16,3 0-4-16,0 2 2 0,2 1 1 15,-2-1-2-15,1 1-1 0,-3 0 0 0,0 2-2 16,-3 0 14-16,-2 2-6 0,0 0-10 16,-6 2 6-16,2 0 0 0,0 0-4 0,-3 3 6 15,-4-2 3-15,2 0-2 16,-4 0-1-16,1 2 0 0,-1-1 1 0,-13 1-6 0,4 4 5 15,-6-2-2-15,6-2-1 0,-8 4 2 16,1-2 1-16,0-2 1 0,-2 1-5 16,-2 1 3-16,0-1-1 0,-2 0 1 15,-1 3 1-15,-1-2-3 0,-3 1 7 0,-1 0-10 16,4-3 23-16,-6 4-18 0,0 1 1 16,-3-2-3-16,9-1 1 0,-1 2 0 0,-6 2 2 15,13-4-3-15,-1 2 3 0,-4-3-7 16,-2 5 7-16,7-4-2 0,-4 2 2 0,-5 4 4 15,-4-3-8-15,1 0-8 0,-1 0 5 16,-2 0 8-16,2 3-5 0,1-4 3 0,-3 1 0 16,2 0 1-16,0 0-5 0,-1 1 11 15,0-1-4-15,-1-1 0 0,0 1-4 16,-2 0-4-16,2 0 7 0,0 1-2 16,0-1-1-16,1 1-2 0,-1-1 5 0,0 0 0 15,2 0 1-15,1 1-4 0,-1-1-1 16,0 1 1-16,9-7 0 0,-3 4 4 0,-7 3 1 15,12-4-4-15,-1 1-3 0,1-1 5 16,-1-1-2-16,3 1 8 0,2-1-6 0,-2-1-5 16,5-1 5-16,-6 1-3 0,1 3 4 15,-2 1-4-15,2-1 7 0,-8 1-6 16,-7 1-1-16,-3 0 2 0,-1 3 3 0,-2-1 2 16,1 0 2-16,-6 0-5 0,0 3-7 15,0-4 7-15,-2 3 0 0,-4 1 1 16,5-3-4-16,-3 4 0 0,0-2-2 0,3-2 8 15,0 4-8-15,-5-2 9 0,5 1-1 16,0 1-2-16,-1 0-3 0,3-2 4 16,-3 2 1-16,3 0-1 0,0-2 0 0,-3 2-2 15,-1-2-7-15,1 4 3 0,-1-4 9 16,1 2 2-16,-1 0-12 0,-3 0 5 0,0 0-4 16,-1 0 3-16,-1 0-5 0,-6 0 9 15,15 0-3-15,-11 0-2 0,3 2 1 0,-7-2 0 16,10 2 2-16,-6 0-2 15,0-2 2-15,3 1-1 0,-3 1-5 0,2 2 6 16,0-2 1-16,-4 2-8 0,7-1 3 16,-5 3 2-16,3 0 1 0,-2 0-1 0,0-1-5 15,0 3 2-15,-2 0 0 0,2 1 8 16,-3-2-8-16,2 3 5 0,0 1 5 0,-2-1-7 16,0 1 2-16,3-1 0 0,-3-1 0 15,-1 4-2-15,2-4 2 0,-1 3 0 0,-2-3 1 16,2 4 6-16,-2-1-8 0,5 2-5 15,-5-1 2-15,0-2 7 0,1 2-4 0,-1 0 4 16,0 0-4-16,0 3 1 0,0-2 2 16,0 2-7-16,0-1 7 0,0 6-2 15,0-3 5-15,-1 3-1 0,-2 2-9 0,3-2 2 16,-2 0 6-16,0 2-5 0,0 1 3 16,-1 0-1-16,3 3-3 0,-1-1 6 15,-1 1 0-15,-3-5-2 0,3 4 5 0,0 1-10 16,1 0 8-16,-4 1-6 0,3-3 6 15,-3 1-1-15,5 0 1 0,-2-5-1 0,1 4 2 16,-1-3-5-16,-3 1-1 0,3-2 0 16,-1-2 2-16,3 1 2 0,-3 0-3 0,1-1 5 15,-1-3-4-15,1 0 2 0,0-1-4 16,0 0-2-16,0 0 8 0,0 0-2 0,0 0 3 16,0-2-2-16,-1 1 0 15,1-1 0-15,-1 1-2 0,-2-2-7 0,1 1 4 16,4-1 5-16,-6 1-7 0,1-2 7 15,1 1-1-15,-2-1-1 0,-1 1 2 0,-1-1-4 16,0 1 0-16,-3 1 0 0,1-2-2 16,-3-1 5-16,-2 6 0 0,-1-3 4 0,-3-1-8 15,0 1 8-15,-10 1-4 0,-3 2-4 16,0-1 6-16,2-1-5 0,-4 0 3 0,-2-3-4 16,1 5 4-16,-4-2-2 0,-1 0-3 15,3 2 0-15,-3 0 5 0,5-3 2 16,-5 1 0-16,2 3 2 0,-1-2-3 0,4 0-4 15,0 2 2-15,-2-2-5 0,4 2 2 16,-1 0 6-16,6-1-7 0,-4-2 2 16,2 0 1-16,5-1-3 0,-2 2 6 15,-3 0 4-15,3 3-4 0,0-2 11 0,-2 2-8 16,-3-3-10-16,0-1 1 0,2 6 6 16,-7-4-5-16,2 5 5 0,-10 2 1 0,10-3-4 15,0 0 4-15,-2-2-3 0,-3 1-3 16,5 3 11-16,2-3-10 0,-1 1 2 0,1-3-3 15,1 2-1-15,2-2 0 0,1 1 7 16,2 0-6-16,-1-2 1 0,5 0 3 0,5-5-6 16,-3 0 14-16,2 1-2 0,5-1-5 15,-6-2-6-15,1 3-1 0,1-1 4 16,-2-1 4-16,2-2-10 0,-4 4 2 16,8-4-1-16,-9 2 5 0,5-4-7 0,-6 4 15 15,3-1-6-15,-4 0 5 0,0-3-2 16,-2 0-4-16,-10 6 2 0,8-4 2 0,-7-1-11 15,6 0 6-15,-7 3-3 0,6-5 1 16,2 0 2-16,-9 2-3 0,0 1 4 0,-2-1 4 16,0 0-12-16,2 3 8 0,-6 1-9 15,4-1 9-15,-3 0-4 0,1 1 6 0,-3-2-4 16,2 0 2-16,-2 5 1 16,1-7-5-16,-2 5 9 0,2-1-5 0,-3-1 2 15,4 1 1-15,-4 0-5 0,2 1-4 16,-2-3 11-16,-8 6-5 0,16-4 2 0,-6-1-2 15,3 3 1-15,-4-2-1 0,4 1 0 16,-15 1-1-16,14 1 9 0,-9 1-8 0,-5-1-2 16,2 0 2-16,0 1 0 0,-1 0 4 15,-1 0 4-15,-4 3-3 0,2-4-1 0,-1 7 3 16,-3-1-7-16,-1-2 9 0,-1 3-7 16,-4 1 3-16,-4 1-5 0,1 0 2 15,2 1 6-15,-4-2 6 0,-2 5-2 0,2 0-14 16,-3-3 5-16,2 0 19 0,-1 1-27 15,0-1 9-15,5 0 0 0,0 0 0 0,-3-1-3 16,5 1 4-16,1-1-5 0,-2 0-1 16,3 0 8-16,4-2-9 0,-1-3 4 15,6 3-8-15,-1-2 11 0,6-1-5 0,-1-2-2 16,1 1-6-16,9-4 13 0,2 3-5 16,1-2-8-16,-1 1 10 0,-10 4-8 15,13-6-1-15,-2-1 12 0,-4 2-3 0,3-6-5 16,0 4-1-16,2-1 5 0,2-2 2 15,1 2-1-15,7-4-9 0,3 0 7 0,0-2 6 16,-1-1-2-16,5 1-11 0,2 0 5 16,-4 1-8-16,0-1 11 0,0-1 7 0,-3 1-8 15,3 0 2-15,5-2-9 0,-8 0 6 16,3 2-11-16,-2-1 4 0,1-3 0 16,-1 3 8-16,0-2-1 0,0 1-1 15,-3 3-5-15,1-3 3 0,-11 3 7 0,6-1-8 16,-6 0 5-16,7-1-5 0,3 1 5 15,1 1-4-15,1-3-9 0,-2 1 9 0,0-1 5 16,3 1-8-16,-3-2 7 0,0 1-6 16,3 1 3-16,-1 0 0 0,3-1 8 0,-5 2-8 15,5 1-3-15,-1-5-4 16,0 3 4-16,-1-1-1 0,5 1-4 0,-3 2 2 0,-1-1 14 16,-1 0-7-16,2 0 0 15,-2 1-4-15,-3-1 2 0,5 1 6 0,-5 0-12 16,-5 4 8-16,0-1-7 0,-6-1 7 15,12 0-5-15,-8 0 11 0,-2 4-1 0,2-3-2 16,1 1 2-16,4-3-7 0,-3 4-5 16,3-4 11-16,5-1 2 0,-9 4-6 0,7-2-7 15,2 0 3-15,1-3 17 0,-1 3-13 16,-5 3 0-16,6-6-2 0,0 3 1 0,5-4-9 16,2 2 3-16,-4 1 12 15,6 1-7-15,-3-2-1 0,0-1 3 0,4 1 4 0,-3-1-5 16,2 1-9-16,1 0 4 15,-1 0 7-15,0-3-1 0,2 1-11 0,2 2 8 16,1-3 9-16,-1 3-13 0,1-2 14 16,2 0-7-16,1-3 2 0,1 2-3 0,1 0-6 15,1-1 12-15,-1 0-17 0,2 0 10 16,5-2 8-16,-10 4-1 0,5-2-11 0,5-2-1 16,-7 1 9-16,3 1-3 0,4-2 0 15,-9 4 1-15,9-4-7 0,-3 4-2 0,-2-2 5 16,5-2 1-16,-6 3-1 0,6-3 0 15,-4 5 0-15,4-5-1 0,-4 1 0 0,4-1 4 16,-5 2-8-16,5-2 0 16,0 0 6-16,-3 4-9 0,3-4 3 0,0 0-7 15,-3 4 10-15,3-4-2 0,-2 5-5 16,2-5 8-16,0 0-2 0,-2 3 4 0,2-3-1 16,0 0-17-16,-3 3 6 0,3-3-1 15,0 0-9-15,0 0 1 0,-1 4-17 0,1-4-6 16,0 0-17-16,0 0-12 0,0 0-133 15,4 5 70-15</inkml:trace>
  <inkml:trace contextRef="#ctx0" brushRef="#br0" timeOffset="165525.17">1616 9529 364 0,'0'0'137'0,"0"0"-53"0,-6-1-2 15,6 1-29-15,0 0-7 0,-5-4-5 16,5 4 11-16,0 0 2 0,0 0 6 0,-7 0 6 15,7 0 0-15,0 0 2 0,0 0-2 16,-10 4 3-16,5-3 4 0,-2 6-2 0,-1-2-2 16,-5 5-1-16,-1-1 1 0,-4 6 0 15,4 0 2-15,-9 8-1 0,0-1 0 0,1 4 1 16,-3 3 2-16,5-3-2 0,-2 3-5 16,2 3-1-16,0-3-2 0,5 3-5 15,-3 2-1-15,6-1-6 0,-1 0-3 0,5 0-3 16,-1-5-3-16,7 0-6 0,0-6 0 15,4 3 1-15,5-1-8 0,1-1 1 0,11 5-4 16,6 1-1-16,11-8-14 0,14-3-27 16,9-2-34-16,6-11-39 0,4-3-58 0,1-9-55 15,0-2-75-15,4 0-151 0,-6-6-140 16,1-2-69-16</inkml:trace>
  <inkml:trace contextRef="#ctx0" brushRef="#br0" timeOffset="165886.34">2212 9390 1499 0,'0'0'-79'0,"0"0"9"0,-9 5 11 15,9 1 6-15,-3 6 23 0,3 2 20 0,0 6 11 16,0 2 14-16,2 3 3 0,-1 1 4 16,2-1 4-16,-1 15 1 0,2-10 3 0,-1 0-2 15,0 6 6-15,-1-6-4 0,3-4-6 16,0 2 1-16,-2-7-1 0,-1 4-5 0,3-4 2 15,-2-3-3-15,2 0-7 0,-1-5-8 16,-1 0-16-16,0-2-22 0,2-1-23 0,-3-7-25 16,4 1-29-16,-2-4-27 0,-4 0-247 15,13-7 102-15</inkml:trace>
  <inkml:trace contextRef="#ctx0" brushRef="#br0" timeOffset="166256.76">2342 9288 1007 0,'-2'-19'-42'15,"2"-1"9"-15,-2 10 20 0,1-2 17 0,1 3 6 16,0 1 14-16,-3 0 14 0,1 1-1 16,4 1 10-16,-4-2 13 0,2 3-6 0,0-2-6 15,0 1 1-15,0 0-5 0,0 0-5 16,5 0-3-16,-5 3-8 0,1-1-2 16,3-2 2-16,1 1-7 0,-2 3-1 0,0-2-2 15,-3 4-1-15,11-2-5 0,-5 2-1 16,-6 0-5-16,17 6 4 0,-9 0-7 15,1 1 2-15,-1 2 0 0,-3 1 0 0,2-1-2 16,-1 1 1-16,-1 1 2 0,-3 1-5 16,0 1 4-16,3 0-2 0,-4 1 1 0,-1 1 0 15,-4 1 0-15,0 2 0 0,-1 1 4 16,0-2 6-16,0 2 2 0,-1 1 2 0,2-1 1 16,-3 0 2-16,6-2 2 0,-6 2 2 15,2-2-5-15,3 1 2 0,1 2-3 0,-1 0 1 16,2-4-2-16,0 0-2 0,3 1-1 15,4 1 0-15,3 0-3 0,0-4-4 16,3 1-21-16,9-5-25 0,-4 1-44 16,6-4-42-16,1-3-40 0,4-1-63 0,2-3-223 15,1 2 41-15</inkml:trace>
  <inkml:trace contextRef="#ctx0" brushRef="#br0" timeOffset="166616.29">3161 9025 1160 0,'-4'-3'-24'16,"-1"2"18"-16,5 1-3 0,-6-3 2 0,6 3 10 15,0 0 4-15,-12 3 15 0,7 3 15 16,-3 3 1-16,-1 1 13 0,1 3 3 0,2 2 9 16,-7 6 1-16,-1 5-5 0,2 6 3 15,-2 2-1-15,0 0 0 0,1-1 1 0,0 1-2 16,7-6 2-16,0-4-8 0,2-1-3 16,2 0-5-16,0-3-3 0,2 1-5 15,2 0-1-15,4 2-1 0,0-4-6 16,7-1 2-16,2 0-12 0,3-5-28 0,6-1-27 15,-1-3-22-15,14-2-14 0,13-2-10 16,-1-2-29-16,4-5-38 0,14 1-39 0,6-4-347 16,-1-4-38-16</inkml:trace>
  <inkml:trace contextRef="#ctx0" brushRef="#br0" timeOffset="172620.54">1927 11641 1451 0,'0'0'-8'16,"2"3"11"-16,-2-3 10 0,0 0 3 16,4 3 17-16,-4-3 13 0,0 0 15 0,0 0 10 15,0 0 12-15,0 0 5 16,0 0 3-16,13-6 0 0,-10 4-4 0,0-1-4 15,4-2-6-15,-2-3-8 0,2 0 0 0,1-3-7 16,2-1-5-16,-3-3-4 0,6-4-7 16,-3 1 0-16,2-12-7 0,3-4-3 15,0-4-5-15,-2-1-2 0,1-13-4 0,-3 8-3 16,1-12 0-16,0 1-6 0,-2 10 2 16,2-6-6-16,1 11 7 0,-3 3-8 0,3 2-2 15,-3 3-1-15,1 8-1 0,-3 3 1 16,0 2 0-16,-1 4 2 0,-1 0-5 0,1 2-1 15,-2 1 0-15,0 0 0 0,-1 3-4 16,2 0 2-16,-4-1 0 0,5 4-1 0,-3 1 2 16,-2-1-4-16,2 1-3 0,-1 1 5 15,-1 0-5-15,-2 4-2 0,3-4 0 16,-3 4 2-16,0 0 0 0,13 10 0 0,-9 1 1 16,4 4 3-16,-3 8 0 0,0-1-3 15,3 14 2-15,1 3 1 0,-6-2 1 0,4 3 3 16,-1-2-1-16,-2-1-3 0,3-6 0 15,-6-7 0-15,-1 4-2 0,2-2 3 0,1-6-1 16,1 1 1-16,-4-3-5 0,4 0 5 16,-4-4 2-16,2 2 1 0,0-5 2 0,-2 0-5 15,0-3-3-15,2 0-3 0,-2-1 2 16,0 0-2-16,0-5-2 0,0-2-6 0,0 6-11 16,0-6 5-16,0 0-12 15,0 0-5-15,-14-13-2 0,3 7-7 0,2-1-6 16,-4-2-5-16,-9 0-9 0,1 0 0 15,0 0-2-15,-2 1-2 0,6 2-10 0,1-1-15 16,1 0-32-16,3-2-38 0,3 0-47 16,4 2-384-16,4 0-94 0</inkml:trace>
  <inkml:trace contextRef="#ctx0" brushRef="#br0" timeOffset="172940.7">2699 10793 1666 0,'0'-3'-4'0,"0"3"6"0,2-5-4 0,-2 5 4 15,0 0-5-15,0-3 0 0,0 3 10 16,0 0 6-16,2 13 17 0,-2-3 8 0,3 3 11 15,-3 6 1-15,0 4 4 0,0 3-2 16,0 4 2-16,0 12-4 0,-3-1-3 0,3 1-4 16,-2-8-6-16,2-3 1 0,0-4-8 15,-2 2-2-15,4 0-3 0,-2-7-8 16,2 0-9-16,1-2-20 0,-3-6-31 16,5-2-33-16,-2-1-44 0,1-6-53 0,2-1-82 15,3-4-306-15,-9 0-63 0</inkml:trace>
  <inkml:trace contextRef="#ctx0" brushRef="#br0" timeOffset="173140.86">2777 10785 1465 0,'-9'-1'-32'0,"9"1"23"0,-12 0 4 0,12 0 15 15,-8 0-2-15,8 0 13 0,-7-2 2 16,7 2 7-16,0 0-6 0,-4-2-2 15,4 2 0-15,0 0-10 0,4-9-17 0,5 7-13 16,1-4-17-16,1 0-14 0,6 0-26 16,0 1-28-16,1-1-27 0,1 2-67 0,-1-1-136 15,2 3 151-15</inkml:trace>
  <inkml:trace contextRef="#ctx0" brushRef="#br0" timeOffset="173366.01">2596 11240 940 0,'-4'9'22'16,"3"-5"9"-16,1-1 8 0,0-3-3 0,8 2 1 16,-8-2 0-16,19-3-3 0,-5-3-3 15,3-4-2-15,5 2 0 0,5 1 1 0,-5-2-4 16,1-3-11-16,11-2-2 0,-5 1-12 15,-2 1-23-15,-2 3-16 0,-8 1-23 0,5-2-31 16,-6 5-45-16,3-3-203 16,1 0 144-16</inkml:trace>
  <inkml:trace contextRef="#ctx0" brushRef="#br0" timeOffset="173573.76">2875 11362 1013 0,'0'0'78'0,"-4"1"10"0,4-1-2 0,0 0-9 15,0 0-12-15,0 0-4 0,0 0-11 0,19-10-1 16,-9 6-9-16,3-2-21 16,2-2-17-16,-1-3-23 0,9 0-36 0,-3-3-25 0,12 0-22 15,3 0-31-15,2 1-85 0,6 1-124 16,-1-3 143-16</inkml:trace>
  <inkml:trace contextRef="#ctx0" brushRef="#br0" timeOffset="175009">3535 10561 917 0,'0'0'-23'0,"-9"2"15"15,9-2 4-15,-6-2 6 0,6 2 12 0,-8 0 7 16,8 0-1-16,0 0 10 0,-13 2 0 15,7 0-1-15,-1 0 10 0,1 3 6 16,-1-1 5-16,-1-1 3 0,0 6-3 0,-1-3 8 16,1 2-5-16,1 0 0 0,-1 2 2 15,2-4 1-15,0 6-6 0,-1-4-3 0,1 4-3 16,2-3-3-16,1 2-4 0,2-1-3 16,-1 3 0-16,4-2-7 0,-1 2 1 0,6 0 0 15,1 0-9-15,3-1 3 0,0 1-4 16,5 1 2-16,-1 1-6 0,6-4 3 15,-2 0-3-15,0 2 2 0,1 1-8 0,-3-3-1 16,3 0 2-16,-2 2-2 0,-3 3 0 0,4-3 1 16,-4-2-9-16,0 4 5 15,-5-3 5-15,0 5-4 0,1 0-4 0,-2-2 1 16,-4 0-1-16,4 0 3 0,-7-2 0 16,2 5 2-16,-2-6-1 0,3 4 2 0,-4-1-1 15,-1 0 2-15,0-2-1 0,-3 0 8 16,-2 4-2-16,1-3-3 0,-2-1 2 0,-3 0-2 15,-1-1 3-15,-5 2-6 0,-1-3-8 0,-8-4-14 16,-1-2-24-16,-5-3-37 0,-1-2-43 16,-17-3-68-16,4-3-112 0,-5-4-214 0,6-1-18 15</inkml:trace>
  <inkml:trace contextRef="#ctx0" brushRef="#br0" timeOffset="183196.53">3360 8526 1272 0,'0'0'-81'0,"-6"0"11"15,6 0 13-15,0 0 19 0,0 0 20 0,-8-2 6 16,8 2 2-16,0 0 25 0,0 0 1 16,0 0 4-16,0 0 7 0,-7 0 5 15,7 0 0-15,0 0-1 0,0 0 9 0,0 0 2 16,0 0-1-16,0 0-6 0,0 0-3 16,11-7 1-16,-5 5-6 0,4-2 5 0,3 0-5 15,1 1-5-15,8-1-1 0,5-2-2 16,3 2-3-16,10-3-3 0,3 1 0 0,-1-2 1 15,3 1-3-15,-1 1-5 0,-3 0 3 16,1-1-3-16,-2-1-5 0,-6 2 5 0,-4 3 4 16,10-7-4-16,-5 3-1 0,-5 1 1 15,-5 3 0-15,-5-2-2 0,4 2 3 0,-6 0 3 16,4-1 1-16,-8 1-1 0,0 0 0 16,1 1 4-16,0 0-4 0,-5 0 3 0,2 0-4 15,-4 2-2-15,0-2 1 16,1 0-2-16,-4 0-2 0,5 2 3 0,-10 0-2 15,13 4 2-15,-4 0-4 0,-1 3 1 16,3 2-5-16,-2 2 4 0,1 8 2 0,2 1 2 16,3 9-1-16,-2 3-4 0,-3 2 5 15,0 2-3-15,4 0 0 0,-8 4 0 0,2 2 1 16,-2 4 4-16,7 7 3 0,-6-6 0 16,-4 0-3-16,2 2-1 0,0 9 1 0,-2-6-4 15,-1-1 6-15,0 3-8 16,-2 8 1-16,3-10 6 0,-1-2 1 0,0 2-4 0,-2 0-2 15,1 7 2-15,4 0-3 16,-5-9 2-16,0 0 2 0,4 2 0 0,-1-4-2 16,-2 14 0-16,6-1 1 0,-2-11 1 15,2 8-4-15,-2-13 2 0,3 12-2 0,0-12 1 16,-1 1-1-16,0-1 0 0,0-1 0 16,1 0 4-16,1-2 3 0,-5 4 1 0,6-5 1 15,5-2 1-15,-4 0-2 0,-3 1 3 16,0-3-1-16,4-3-1 0,-4 0-1 0,0 2 2 15,6-4-6-15,-3 0 8 0,3 3 0 16,-2-1-2-16,-2-3 1 0,-2-2-5 0,0 3-3 16,6 0 4-16,-4-1-2 0,0 1 0 15,-2-8-1-15,-1-1 4 0,1-2-1 16,-1-1 0-16,1 4-1 0,1-2-1 0,-6-2 5 16,6 1-6-16,-1 0-3 0,0 2 2 15,-1-3-1-15,1 1 2 0,2 3-3 0,-3-3 5 16,1 0 1-16,-1 1-8 0,1-1 2 15,2 1-3-15,-3-1 1 0,1-1 3 0,-1 0 2 16,1 1-4-16,-1-5 0 0,-2 0-3 16,2 2 3-16,-1-3-1 0,1 0-1 0,-2 0 2 15,0 0 0-15,2-3 1 0,-2 1-2 16,2 0-4-16,-3-2 2 0,3 0 2 0,-2 1 0 16,0-1-1-16,4 2-5 15,-6 1 10-15,6-4-8 0,-5 0 2 0,0 0 0 16,4 1-1-16,-3-1 4 0,3-1-3 15,-6 1 0-15,5 0 0 0,-4-3-2 0,0 1 0 16,1-3-3-16,1 3 3 0,-4-1 1 16,1-1 0-16,1 0 0 0,-1-3-1 0,0 1 0 15,-2 2 3-15,2-3-1 0,1 2-1 16,-3-5 0-16,-3 7 0 0,1-3-1 0,2 0-1 16,0-4 2-16,-2 5 0 0,0-1 1 15,-1-1 0-15,3-3-1 0,-2 7 0 0,-1-4 2 16,-2-1-3-16,0 2 3 0,0 2-6 15,-2-3 1-15,1 2 0 0,-1-1 1 16,-3 0 3-16,2 2-4 0,-1 0 0 16,-3 1 4-16,-1 0-2 0,0-1 1 0,-1 1 0 15,-1 0 2-15,0-2-3 0,1 1 5 16,-3 2-6-16,-4 2 5 0,7-5-4 0,-12 4-2 16,8-2 4-16,-5 0-5 0,-1 0 3 15,-3 0 1-15,4 4-4 0,-9 0 4 0,-1 1-3 16,6-5 3-16,4 4 4 0,-2-4-3 15,-1-2 0-15,3 5-4 0,-2-2 3 0,0-1-3 16,-10 6 3-16,8-6 0 0,-6 7 0 16,6-5-4-16,2-1 8 0,-9 4-6 15,1 0 4-15,-2 2-2 0,0-1 1 0,2-1-2 16,3-3 3-16,-4 4 2 0,6 1-4 16,-9-4-1-16,12 2 0 0,-7 4 1 0,-1-4-1 15,2 1 1-15,0 1 0 0,1-1 1 16,7 1 2-16,-11-3-3 0,5 4-2 0,-4 0 4 15,-2 0-2-15,5 0 3 0,-7 0 5 16,4-2-4-16,-2 1 4 0,-2 1 5 0,4 0-2 16,-3-1 3-16,3-2 2 0,-1 2-1 15,-4-3 4-15,3 4 3 0,-3-2 0 0,1 1-1 16,-2-1-1-16,-1-1 3 16,-1 1-5-16,1 1 3 0,-2 0-2 0,2-1-1 0,3 3-4 15,-4-2-4-15,10-1 2 16,-3 1-3-16,6 0-1 0,3-5 1 0,9 0-1 15,-3-2-9-15,2 2 0 0,2-4-5 16,0 3-9-16,2-3-2 0,-2 2-10 0,2-3-1 16,-4 3-6-16,3-4-7 0,1 1-3 15,-2-1 1-15,0-1-9 0,-2 0-9 0,3 0-7 16,0 0-6-16,-1-2-9 0,4 0-19 16,-2 0-2-16,1-4-18 0,4 2-14 0,0 0-17 15,-4-3-21-15,7 1-331 16,0-3-10-16</inkml:trace>
</inkml:ink>
</file>

<file path=ppt/ink/ink1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6:24.152"/>
    </inkml:context>
    <inkml:brush xml:id="br0">
      <inkml:brushProperty name="width" value="0.05292" units="cm"/>
      <inkml:brushProperty name="height" value="0.05292" units="cm"/>
      <inkml:brushProperty name="color" value="#FF0000"/>
    </inkml:brush>
  </inkml:definitions>
  <inkml:trace contextRef="#ctx0" brushRef="#br0">8846 2974 470 0,'0'0'49'15,"0"0"0"-15,7 2-36 0,-7-2 1 0,10 0 4 0,1-2-4 16,1-1 10-16,3 0-1 15,6-1 34-15,2-2-20 0,7-2 3 0,7 3 5 16,8-3 6-16,-2 3-13 0,6-1-4 16,-1 1 0-16,17-1-2 0,-10 2 5 15,14-4-6-15,3 3-3 0,-2-3 0 0,8 5 0 16,0-3-15-16,3 2 7 0,1 0 6 16,5 2-11-16,-3-2-1 0,-3 1 1 0,1 1-4 15,-2-4-6-15,2 1 4 0,-3 2-11 16,-2 0-5-16,-2-1-20 0,-3 0-20 0,-4 2-26 15,-17-1-25-15,-5 3-29 0,-9-4-193 16,-9 0 163-16</inkml:trace>
  <inkml:trace contextRef="#ctx0" brushRef="#br0" timeOffset="860.45">13850 2970 792 0,'0'0'-42'15,"-7"4"5"-15,7-4 10 0,-2 2 10 0,2-2 17 16,0 0 11-16,0 0 15 16,0 0 0-16,0 0 13 0,15 1 1 0,-6-2 1 15,4-1-3-15,1 2 5 0,5-4-5 16,3 0 0-16,5 0-2 0,1 2 7 0,16-3-8 15,4 0-2-15,6 0 5 0,-2 0-9 16,11-3 6-16,-1 2 3 0,6 1-7 16,-1-1-3-16,5 2-6 0,-2-4-2 0,2 6 6 15,3-3-7-15,4 1 2 0,-4 2-8 0,2-3-5 16,1 5 3-16,-4-3 1 0,-1 3 0 16,3-1-3-16,-7 2-4 0,-13-2-9 15,-3 2-14-15,-1-1-5 0,-1 3-36 16,-8 0-15-16,0 1-29 0,-9 0-33 0,-7 1-244 15,-9 0 108-15</inkml:trace>
  <inkml:trace contextRef="#ctx0" brushRef="#br0" timeOffset="4203.51">6692 17684 207 0,'-10'7'65'0,"10"-7"7"16,0 5-12-16,0-5-1 0,0 11 11 16,-2-7-4-16,2 6 0 0,0 0-3 15,0 1 8-15,0 4 6 0,0 3-7 0,0 0 2 16,0 5 2-16,-1 2 1 0,-4 3-5 15,5 2-5-15,0 1-5 0,-2 10 1 0,0 1-9 16,2-1-3-16,-2 0-3 0,-1 0-4 16,0-2-7-16,-2-8 1 0,5-4-4 15,-2 2-5-15,0-3-4 0,2 1-3 0,-1-1-11 16,1-3-19-16,0-5-31 0,-3 2-24 16,1-4-29-16,2-5-34 0,-2-1-34 15,4-2-278-15,-2-1 50 0</inkml:trace>
  <inkml:trace contextRef="#ctx0" brushRef="#br0" timeOffset="4592.75">6660 17529 1145 0,'0'0'-46'0,"0"0"21"0,-7-9 8 16,7 9-4-16,0 0 6 0,0 0 8 0,-6-4 3 15,6 4 11-15,0 0-2 0,0 0 6 16,0 0 1-16,0 0-2 0,0 0-5 16,0 0 0-16,0 0-6 0,0 0 7 0,42 11 7 15,-34-4-6-15,2 2 1 0,3 3-4 16,0 3 2-16,0 2 9 0,0 2-2 0,-3 2-1 15,0 0 9-15,0 2 5 0,0-3 1 16,-7 0 0-16,-1 0 10 0,3 0-3 16,-3 0 7-16,-4-2-1 0,0 1 1 15,-3 2-4-15,2 0-3 0,-7-4 1 0,2 4-4 16,-1-3-2-16,-1 0-4 0,0-4-5 16,0 0-14-16,1-2-23 0,-2-5-27 0,3 1-34 15,1-3-46-15,4-1-59 0,-4-4-230 16,7 0 77-16</inkml:trace>
  <inkml:trace contextRef="#ctx0" brushRef="#br0" timeOffset="4944.49">7098 17810 1170 0,'0'-10'19'0,"0"10"2"16,0 0 19-16,0 0-4 0,-4-9 12 0,4 9 15 16,0 0 7-16,-11-5 3 0,11 5-5 15,-12 0-1-15,12 0-2 0,0 0-3 0,-23 3-7 16,15 3 0-16,-3-2-11 0,0 4-1 16,1-1 0-16,0 2-5 0,-2 2 0 15,0 3-3-15,-1 3-1 0,-1 2-2 16,3-2 2-16,1 4-3 0,2 0-6 0,-3-3 2 15,3 1-3-15,3 0 2 0,0-2-6 16,2 1-4-16,1-5 1 0,0 1-3 16,-1 0 0-16,3-3-7 0,0-2-4 0,3 1-15 15,-1 0-21-15,0-3-24 0,9 0-33 0,-1-3-25 16,1 0-33-16,4-2-26 0,3-4-37 16,4-2-346-16,-2-3-59 0</inkml:trace>
  <inkml:trace contextRef="#ctx0" brushRef="#br0" timeOffset="5225.33">7210 17816 1478 0,'0'0'13'16,"-15"-6"20"-16,15 6 3 0,0 0-10 16,0 0 5-16,0 0-1 0,-8-3 6 0,8 3-2 15,0 0-5-15,0 0-1 16,0 0-5-16,1-2-1 0,-1 2-3 0,0 0-2 0,17 0-16 16,-17 0-23-16,17 2-17 15,-4-4-39-15,-1 2-24 0,3-3-24 0,2 1-29 16,-2 1-299-16,1-3 38 0</inkml:trace>
  <inkml:trace contextRef="#ctx0" brushRef="#br0" timeOffset="5564.27">7357 17716 1239 0,'-20'0'-3'0,"20"0"2"16,0 0 13-16,-10-2 6 0,10 2-5 15,0 0 18-15,0 0 3 0,0 0 0 0,0 0 1 16,0 0-4-16,0 0-3 0,0 0 0 16,0 0 1-16,0 0-7 0,0 0 5 0,23 5-9 15,-16-1 1-15,1 4 3 0,1 0-2 16,1 0-6-16,-2 6 2 0,1-2-5 0,-3 2-4 15,2 4 0-15,-4-3 4 0,1 1-4 16,-2 0 1-16,-3 2 1 0,2-2 0 16,-4 1-1-16,-1 2 1 0,-4 3-4 15,-1-1 0-15,0 0-16 0,-6 0-15 0,2-4-35 16,-1-2-41-16,-2 0-51 0,5-3-81 16,0-7-173-16,2 3 83 0</inkml:trace>
  <inkml:trace contextRef="#ctx0" brushRef="#br0" timeOffset="7314.11">6710 17028 1002 0,'0'-4'-53'0,"0"4"18"0,-3-3 13 0,3 3 8 16,0 0 6-16,0 0 1 0,0 0 7 15,0 0 11-15,0 0 16 0,0 0 5 0,0 0 7 16,0 14 10-16,0-4 3 0,3 3 7 15,-3 3 3-15,2 2-7 0,-2 5 1 0,0 0 0 16,0-1-4-16,-2 3-2 0,2 2-8 16,-3-5-4-16,3 5-2 0,0-6-8 0,0-1-7 15,3-5-26-15,-3 6-39 0,2-7-43 16,-2-1-52-16,2-1-71 0,-2-3-179 0,3-2 99 16</inkml:trace>
  <inkml:trace contextRef="#ctx0" brushRef="#br0" timeOffset="7655.58">6680 16878 1039 0,'-1'-2'11'15,"1"2"20"-15,-7-3 10 0,7 3 10 16,-4-4 3-16,4 4 1 0,0 0 3 0,-3-3-5 15,3 3-4-15,0 0-3 0,0 0-1 16,0 0-7-16,0 0 1 0,0 0-8 16,0 0 3-16,0 0-10 0,0 0 4 15,20 5-9-15,-12 0 4 0,-2 2-4 0,2 1 0 16,5 2-1-16,-2 1-3 0,-3 1 1 16,3 3-1-16,-2 1-5 0,-1-4 0 0,-3 3 3 15,4 3-5-15,-3-4 1 0,-4 4 5 16,3-1-6-16,-5-2 3 0,0 0-3 15,-2 0 1-15,-3-1-3 0,2 2 6 0,-6-1-4 16,1-2-5-16,0 1-12 0,-4-1-27 0,0-4-41 16,4-1-54-16,0 0-46 0,-4-3-357 15,7-2-38-15</inkml:trace>
  <inkml:trace contextRef="#ctx0" brushRef="#br0" timeOffset="7969.44">7100 17007 1389 0,'-6'0'-20'0,"6"0"11"15,-8 0 8-15,8 0 11 0,-13 4 16 16,6-2 9-16,-1 1 13 0,-4 3 11 0,1 4 6 15,-1 1 2-15,2 1-1 0,-3 4 0 16,-1 2 1-16,-4 6 0 0,3-3-1 0,3-1-5 16,4-1-5-16,-3 2-4 0,3 0 0 15,1-6-6-15,3 3-6 0,0-2-4 16,2-1-4-16,2-1-8 0,2-1-16 0,0 0-19 16,4-1-22-16,5-2-31 0,-1 2-45 15,3-2-28-15,7 0-45 0,2-2-60 0,3-2-313 16,0 0-56-16</inkml:trace>
  <inkml:trace contextRef="#ctx0" brushRef="#br0" timeOffset="8229.54">7178 17257 1496 0,'-5'0'-6'16,"5"0"16"-16,-10 0 11 0,10 0 5 16,0 0 8-16,-8 0 3 0,8 0 1 0,0 0 0 15,-7 2-6-15,7-2-1 16,0 0-5-16,0 0-2 0,0 0 0 0,17 2-4 16,-9-1-8-16,6 1-21 0,-2 0-19 15,2 0-13-15,8 0-32 0,1 0-40 0,-1-2-22 16,2-2-39-16,6 2-265 0,-10-2 52 15</inkml:trace>
  <inkml:trace contextRef="#ctx0" brushRef="#br0" timeOffset="8556.06">7375 17094 1203 0,'-8'0'10'0,"8"0"10"0,-7-2 7 15,7 2 8-15,0 0 8 0,0 0 4 0,-10-2 1 16,10 2-5-16,0 0 0 0,0 0-4 16,0 0-2-16,0 0-5 0,-3 6 3 0,3-6-6 15,7 8-2-15,-1-4-3 16,1 5 0-16,1-2-1 0,-1 3 1 0,1 3 0 0,3 0-3 15,-5 5 4-15,2 0-3 16,1 3 2-16,-4 0-6 0,0 2 3 0,0-2-2 0,-5-1-4 16,-3 1-1-16,-1 1 1 15,-2 1-7-15,-3 0-28 0,-4 6-51 0,-1-7-68 16,-5 2-89-16,7-2-310 0,-3-10-41 16</inkml:trace>
  <inkml:trace contextRef="#ctx0" brushRef="#br0" timeOffset="15584.5">13174 18111 1330 0,'0'0'-89'15,"0"0"19"-15,0 0 17 0,0 0 14 16,0 0 13-16,0 0 11 0,19-4 11 0,-19 4 3 16,8-4 7-16,-1 0 0 0,1 2 14 15,1 0 4-15,-3-1 3 0,4-1-3 0,2 0 11 16,0 2 1-16,3-3 6 0,-2 1 2 16,4-1-5-16,3 0 6 0,-2 2-7 0,4-3 5 15,-2 2-5-15,5 1-1 0,0-3-2 16,3 2 0-16,1 1 0 0,-1 1-1 0,6-3-4 15,-6 2 0-15,12-1 0 16,-4 0 0-16,-5 4-5 0,1-2-3 0,0 2-4 16,-4-1 0-16,2 1-5 0,0-2 1 15,-3-1-2-15,-2 3 0 0,-2-1-4 0,3-1-14 16,-8 2-16-16,2 0-17 0,-4-2-27 16,-2 2-21-16,-1-4-29 0,-2 4-30 0,-3-1-33 15,0-2-256-15,1 1 57 0</inkml:trace>
  <inkml:trace contextRef="#ctx0" brushRef="#br0" timeOffset="17494.88">8084 5733 1048 0,'0'0'-92'16,"0"0"17"-16,0 0 8 0,-2 3 13 16,2-3 10-16,0 0 10 0,5 4 10 15,-5-4 7-15,4 0 5 0,-4 0 8 16,0 0 0-16,6 5 7 0,-6-5-3 0,4 4 14 16,-1-2 1-16,-3-2 0 0,10 3 7 15,-3-1-1-15,-2 0 0 0,5 0 4 0,-2-2 1 16,2 1-8-16,0 1 8 0,5 2 2 15,0-4-2-15,2 0-1 0,0 1-8 0,3 1 2 16,1-2 0-16,5 2 5 0,-3-2-5 16,6 2 0-16,0 0 5 0,3-1-11 0,2-1 0 15,7 4 0-15,3-2 5 0,3 0-6 16,-1-1-3-16,0 1-5 0,2 2-1 0,1-1 7 16,-3-1-2-16,1 2-3 0,0-1 0 15,1-1 1-15,-4 0-1 0,3 1 0 0,-4 1-1 16,-1-2 2-16,-5-1-4 0,-9 1 3 15,17 0-4-15,1 0 1 0,-5 0-5 16,4 2 14-16,2-3-16 0,-4 3 8 0,1-3-6 16,1 1 7-16,0 2-3 0,0-3-2 15,-1 3 3-15,2-2 3 0,3 0-9 0,-6-1 6 16,4 3 1-16,-2-2-2 0,-3 2-2 16,-4-2 3-16,-6-1-3 0,2 2 1 0,-6-1-5 15,4 0 5-15,0 0-7 0,-5 0-7 16,-1-2-9-16,-4 1-15 0,1-1-14 15,-1 2-24-15,-5 0-24 0,-4-2-205 16,0 0 177-16</inkml:trace>
  <inkml:trace contextRef="#ctx0" brushRef="#br0" timeOffset="20936.71">11732 6441 780 0,'-2'1'-29'15,"2"-1"9"-15,-4 2 7 0,4-2 3 0,0 0 6 16,0 0-2-16,0 0 1 0,0 0 12 16,0 0 3-16,0 0 4 0,16 2-5 0,-4-2 2 15,0 0-1-15,5 3 2 16,4-3 5-16,4 2-5 0,9 2 1 0,7-1 14 15,6 4-7-15,3-1-5 0,12 3-4 16,6 0-3-16,-1 0 13 0,9-1-15 0,-5 3 4 16,7-3 0-16,-5 2-14 0,2 2-10 15,-3 1-18-15,2-2-11 0,-1-1-17 0,-4 3-24 16,-4-4-154-16,3-4 81 0</inkml:trace>
  <inkml:trace contextRef="#ctx0" brushRef="#br0" timeOffset="22077.47">11361 6932 574 0,'8'1'-43'0,"3"1"10"16,4 0 11-16,5 2 3 0,8-2 8 15,17 1 4-15,7-1 6 0,17 1 4 16,-1 0 9-16,6 3-3 0,2-2 7 16,3 1-8-16,6 1 1 0,2 1-2 0,2 3 1 15,1-2 0-15,-2 3-1 0,3-1-1 16,-8-3-1-16,1 2-7 0,3 1-13 0,-4 0-10 16,-1-3-12-16,-2 0-18 0,-1-1-82 15,1 1 46-15</inkml:trace>
  <inkml:trace contextRef="#ctx0" brushRef="#br0" timeOffset="27577.12">16427 5078 337 0,'0'0'-19'0,"0"0"5"0,0 0 11 16,0 0-3-16,0 0 6 0,0 0 1 15,0 0 8-15,0 0-5 0,-4 8 4 0,4-8 7 16,0 0 1-16,0 0-5 0,0 0 1 15,0 0 1-15,0 0-3 0,0 0 5 0,0 0 0 16,0 0 2-16,0 0-3 0,0 0-10 16,0 0 10-16,0 0-3 0,0 0-9 0,0 0 14 15,0 0-12-15,0 0-1 0,0 0 6 16,0 0 0-16,0 0-3 0,-2 4 4 0,2-4-3 16,0 0 1-16,0 0 0 15,0 0 1-15,0 0-5 0,0 0 5 0,0 0 3 16,0 0-3-16,0 0 0 0,0 0 0 15,0 0-2-15,0 0 6 0,0 0-9 0,0 0-6 16,0 0 6-16,0 0 5 0,0 0-3 16,0 0-4-16,0 0-6 0,0 0 9 0,0 0-1 15,0 0-1-15,0 0-1 0,0 0-6 16,0 0-6-16,0 0 10 0,0 0-4 0,0 0 1 16,0 0 2-16,0 0-8 0,0 0 5 15,0 0 2-15,0 0 1 0,0 0-2 0,0 0 1 16,0 0 6-16,0 0-2 15,0 0 2-15,0 0 10 0,0 0 8 0,0 0 0 16,0 0 10-16,0 0 6 0,0 0 2 16,0 0-4-16,14-9-5 0,-14 9 7 0,0 0-9 15,3-2-2-15,-3 2 1 0,0 0-10 16,4-3 13-16,-4 3-26 0,0 0-27 0,4-4-24 16,-4 4-26-16,0-6-36 0,0 6-168 15,0-3 206-15</inkml:trace>
  <inkml:trace contextRef="#ctx0" brushRef="#br0" timeOffset="28647.79">16566 5409 674 0,'0'0'-49'15,"0"0"6"-15,0 0 7 0,0 0 8 16,0 0 6-16,0 0 7 0,0 0-2 0,0 0 12 15,0 0-3-15,0 0 7 0,0 0-3 16,0 0 2-16,0 0 9 0,0 0-3 0,0 0 1 16,0 0 0-16,0 0 0 0,0 0-4 15,-21 3 10-15,21-3-5 0,-13 3-4 0,6-2 2 16,-1-1 5-16,3 2-2 0,-4-2-2 16,3 2 0-16,-6 0 1 0,7-2 5 0,-3 0 4 15,-4 0-9-15,2 2 5 0,2-2 4 16,-2 2-2-16,-4-2 4 0,2 2-8 15,-2-2 5-15,-1 2-4 0,0-1 4 0,-2-1 13 16,0 0-11-16,1 2-1 0,-1-2 6 16,-4 3-2-16,6-2 0 0,-3-1 0 15,1 0-3-15,-1 2-9 0,3-2 4 0,-5 0-5 16,5 0 6-16,1 0-3 0,-4 0 3 16,5 2 0-16,-2-2-2 0,0-2 1 15,-2 4 1-15,0-2-7 0,4 0 0 0,1 0-3 16,2 0-2-16,2 0 3 0,-4 0 1 15,4 0-1-15,8 0-2 0,-12 0-16 0,5-2-17 16,7 2-12-16,-8 0-8 0,8 0-15 16,0 0-17-16,-8 0-135 0,8 0 74 15</inkml:trace>
  <inkml:trace contextRef="#ctx0" brushRef="#br0" timeOffset="29199.52">16406 5186 538 0,'0'0'-26'0,"2"-6"12"0,-2 6 6 0,0-3 12 16,0 3 5-16,2-4-2 0,-2 4 4 15,0-5-6-15,0 5 6 0,0 0-14 0,0 0 7 16,3-3 3-16,-3 3-1 0,0 0-4 16,0 0 3-16,0 0 11 0,0 0-2 0,-20 10-4 15,12-5-3-15,-2 3 3 0,-5-1 1 16,0 2-2-16,-4 5 2 0,1-1-3 0,-5-1 10 16,1-1-3-16,-7 6-2 0,1-4 3 15,1 0-4-15,9-2 7 0,-5 1-9 0,1-1 13 16,2-1-1-16,-4 1-9 15,4-3 4-15,-1 1 3 0,2-2-4 0,2 1 6 0,0 0-3 16,4-4-2-16,3 2-4 16,-3-3 0-16,5 1 0 0,-1 2-10 0,-1-3 5 15,4 1 4-15,-3 0-8 0,3-2 2 16,0 1-5-16,2 2 6 0,-3-2-2 0,3-1-3 16,-2 1 9-16,2 2-5 0,-1-2 1 15,4 1 7-15,-1 0-9 0,-3 0-7 0,0-1 6 16,5 1 2-16,0 2 9 0,0 2-12 15,-1-3 5-15,2 3 0 0,2 0-3 0,1 3 7 16,2 0-4-16,3 2 1 0,1 4-5 16,11 6 0-16,3-3 4 0,3 1 1 0,4 1-2 15,5-1 0-15,8 2-3 16,7 1-8-16,1-3-27 0,-4 0-20 0,4 1-26 16,1-4-22-16,-1 3-61 0,1-5-97 15,-11 0 225-15</inkml:trace>
  <inkml:trace contextRef="#ctx0" brushRef="#br0" timeOffset="31107.26">16381 6327 624 0,'-3'-8'-42'16,"3"3"14"-16,-1-1 0 0,-1-2 12 0,0 1 5 16,-1-1 14-16,3 3 0 0,-2-3 3 15,0 2 12-15,2 1 2 0,-1 0 6 0,-2-1 4 16,1 2 1-16,0 0 2 0,0 0 3 15,2 4-4-15,0-6 3 0,0 6 0 0,-3-5-3 16,3 5-2-16,0-4-7 0,0 4 2 16,0 0-4-16,0 0-2 0,0 0-7 0,0 0 2 15,0 0-2-15,0 0 4 0,0 19 2 16,0-5-6-16,0-1 2 0,0 5 0 0,3 3 1 16,-3 0-6-16,0 8 2 15,2-2 4-15,-2 4 2 0,2 8 1 0,-2 5 10 16,0 1 1-16,2 3 1 0,-2-2-1 15,3 3-2-15,-3 14 0 0,1-10 3 0,-1 11-2 16,0-11-3-16,2 14 2 0,-2-4-3 16,0 2 2-16,-2-2-4 0,2-11-6 0,0 0 2 15,-1 10 1-15,-4-3 2 0,1 4-1 16,4-12 1-16,-3 13-2 0,2 3 2 0,-3-5-3 16,-1-11 0-16,5 0-1 0,0 0 2 15,-2 0-3-15,2-1-2 0,0 0-2 0,-2 0 2 16,2-2-1-16,2 4-2 0,0-6 1 15,0 1-1-15,1 1-3 0,1-4 0 16,-4-3 1-16,1-2 4 0,4 0-5 16,-1-7 1-16,-1-6 3 0,-2 2-6 0,1-3 2 15,0-4 0-15,-2-1-3 0,3 2 1 0,-1-6 3 16,-2 0-1-16,2-4 3 0,-2 2-4 16,1-5-2-16,-1-1 2 0,0-1-7 0,0 1-8 15,3-4-29-15,-1 0-33 0,-2-4-36 16,0 0-40-16,0 0-77 0,9-11-251 0,-9 3 19 15</inkml:trace>
  <inkml:trace contextRef="#ctx0" brushRef="#br0" timeOffset="31604">16044 8014 1232 0,'0'0'-44'0,"0"0"11"0,5 4 0 16,0-2 5-16,-3 1 3 0,2-1 7 0,-2 7 22 16,7 0 10-16,-3 3 13 0,2 6 1 0,5 4 11 15,1 8-2-15,-2 5 6 0,3 3 6 16,0 10-2-16,2 4 5 0,0 1-7 0,-2 1 0 16,-2-1-6-16,3-2-3 0,-3 6-4 15,-3-14 3-15,-2 2 0 0,3-1-4 0,0 0-1 16,-1 0-8-16,1-1-4 0,-1-4 4 15,2-1-2-15,-1-5-1 0,0-2-7 16,-3-6 4-16,0-8 0 0,3-2 0 0,0-4 0 16,-1 1-8-16,0-7 1 0,3-5-2 15,1 0 2-15,8-9-2 0,6-7-9 16,4-8-8-16,4-10-4 0,2-8-1 0,-5 0-7 16,3-10-6-16,2 2-8 0,-2-2-11 15,-3 4-9-15,-1 0-27 0,0 3-15 0,-5 4-27 16,-7 12-58-16,0 0-231 0,-5 8 75 15</inkml:trace>
</inkml:ink>
</file>

<file path=ppt/ink/ink1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7:14.212"/>
    </inkml:context>
    <inkml:brush xml:id="br0">
      <inkml:brushProperty name="width" value="0.05292" units="cm"/>
      <inkml:brushProperty name="height" value="0.05292" units="cm"/>
      <inkml:brushProperty name="color" value="#FF0000"/>
    </inkml:brush>
  </inkml:definitions>
  <inkml:trace contextRef="#ctx0" brushRef="#br0">8922 7052 390 0,'0'0'49'0,"11"0"5"0,-6-4-9 16,2 3-9-16,1-1-5 0,1 0 1 0,4 1 8 16,-1-4 8-16,3 4 6 0,1-3-1 15,4 0 5-15,5 0-2 0,2 2 1 0,7 1-3 16,14-4-3-16,7 3-5 0,15 1 3 16,2 1-1-16,5 0-5 0,8 0-5 0,2 1-7 15,10 1 3-15,4-2-8 0,21 5-1 16,4-5 0-16,-25 3-6 0,24 1 3 0,2 0-2 15,-4-2-5-15,-17-2 2 16,21 0-4-16,1-2-4 0,-27 4-5 0,21-6-1 16,-24 2-9-16,-1-2-8 0,-1-2-19 15,-3 1-16-15,-6 3-15 0,2-1-17 0,-7 1-20 16,-9-2-21-16,-11 4-50 0,-10 0-153 16,-9 0 161-16</inkml:trace>
  <inkml:trace contextRef="#ctx0" brushRef="#br0" timeOffset="1907.98">9824 8013 842 0,'-2'-4'-27'0,"2"4"14"15,0 0 3-15,0 0 10 0,-2-4 5 16,2 4 2-16,0 0 15 0,0 0 11 16,0 0 5-16,0 0 2 0,-4-4 2 15,4 4 8-15,0 0-7 0,0 0-1 0,0 0 0 16,0 0-7-16,0 0-1 0,0 0-1 0,8-6-1 15,-8 6-3-15,8-2 9 0,-1 0-8 16,1 0-8-16,4 1 3 0,1-1 1 0,2 0-2 16,9-2 0-16,4 3 0 0,0-1-4 15,18-2-2-15,0-2 0 0,5 3-3 0,4 0 5 16,0 1-8-16,13 0 5 0,1 2-8 16,3 0-3-16,1 0 11 0,1-1-7 15,1 4-2-15,3-3 0 0,1 2 0 16,6 1-4-16,-1 0 5 0,0-1-4 0,-1 0 2 15,-1 0 0-15,3 2-4 0,-3-4-3 16,-5 3 2-16,-4-3-2 0,6 4 1 0,-7-2 0 16,-2 1-3-16,-1 3 0 0,-13-1-6 15,-2-2-5-15,-6 1 3 0,-1 0-2 0,2-2-9 16,-7 1-6-16,-11 1-2 0,-3-3-14 16,-7 1-12-16,-3 2-16 0,-1-2-12 0,-2-1-8 15,-4 3-16-15,1-3-15 0,-2-1-239 16,2 2 125-16</inkml:trace>
  <inkml:trace contextRef="#ctx0" brushRef="#br0" timeOffset="13408.82">10989 12493 958 0,'0'0'-28'16,"3"-3"14"-16,-3 3 4 0,0 0 7 16,0-5 1-16,0 5 10 0,0-5 4 0,0 5 10 15,0-5 8-15,3 1 5 0,-3 0 4 16,2 1 3-16,3-2 1 0,0 4-3 0,-4-5 5 16,6 2-4-16,-3 1 4 0,-1-1-2 15,7-2-2-15,-5 2-3 0,4 0-4 0,-3 1-1 16,4-3-8-16,2 3 1 0,0-3 2 15,1 2-7-15,2 0 2 0,-1 0 5 0,2 0-5 16,6 1 3-16,-2-1-8 0,3 2-1 16,5-2 3-16,-1 0-2 0,3 3 1 0,4-1-3 15,7-2 1-15,1 2 0 16,2-2-11-16,-8 1 5 0,10 0-1 0,0 2-3 16,3-3 0-16,1 4-2 0,-2-2 10 15,3 0-8-15,-3 2-1 0,2-2-2 0,1 2 0 16,-1 0 4-16,0 0-7 0,0 0 2 15,1 0-2-15,-5 0 3 0,2-2-2 0,4 0 1 16,0 1-1-16,-2-1-3 0,0 0 5 16,2 0-4-16,3 0 3 0,0 0 1 0,2 0-7 15,0 2 7-15,-2-1-8 0,5 1 4 0,-3-2-1 16,-2 2 2-16,-2 0 1 0,1-3-1 16,-1 3-1-16,-2 0 3 0,-5 0-1 0,0 0 2 15,0 3-6-15,-4 0 0 16,-8-3-2-16,-3 0 1 0,1 0 1 0,-3 2-1 15,1-2-1-15,-2 4 1 0,2-2 1 16,0 0-1-16,2 0 3 0,-4-2 1 0,-1 1-4 16,-2 1-2-16,2 0 1 0,-7 0 0 15,1-2-1-15,-2 2-7 0,0-2 2 0,-3 0-9 16,-3 0 0-16,2 0-8 0,-1 2-14 16,-3-2 1-16,2 0-17 0,-2-2-10 0,-3 2-29 15,2-2-26-15,1 2-55 0,-5 0-240 16,4 0 74-16</inkml:trace>
  <inkml:trace contextRef="#ctx0" brushRef="#br0" timeOffset="15726.04">8431 13559 1115 0,'-2'-3'-33'0,"2"3"14"0,-4-2 16 16,4 2-8-16,-5-4 15 0,5 4 6 0,0 0 6 16,-2-7 4-16,2 7 2 0,0-3 2 15,0 3 8-15,0 0-9 0,9-6 2 0,-5 6 2 16,0-2-5-16,4-1-2 0,3 1-4 15,0 0-4-15,6 1 0 0,-1-1-3 0,3-2 8 16,4 2-3-16,6-1 2 0,3 1-2 16,12-3 1-16,0 1-1 0,3 1 5 15,-4 1-6-15,6-3 2 0,-6 1-7 0,4 0 0 16,-2-1 3-16,0 0 3 0,4-1-3 16,-8 1 0-16,6 0-3 0,-5-1-4 0,0 0-2 15,-2 0-3-15,0 0-3 0,-1-1 6 16,-8 2-4-16,-4 1-3 0,3 0 0 0,0 0 1 15,-3 0-10-15,3 0-5 0,-3 1 2 16,0-1-11-16,1 0-11 0,-8 1-18 0,3 0-14 16,-1 0-16-16,-6 3-27 0,3-2-41 15,-4 2-164-15,-1 0 165 0</inkml:trace>
  <inkml:trace contextRef="#ctx0" brushRef="#br0" timeOffset="19055.82">7949 15785 797 0,'-7'4'-35'15,"0"-2"9"-15,1 1 15 0,0-3 2 16,4 2 3-16,-4 1 4 0,6-3 5 0,-7 3 6 16,7-3 4-16,-6 2 8 0,6-2-4 15,-4 0 1-15,4 0 0 0,0 0 2 0,-3 4-1 16,3-4 0-16,0 0 6 0,0 0 7 15,0 0 3-15,0 0-10 0,13 1 3 16,-13-1-1-16,15 0 4 0,-3 0-11 0,3 0 12 16,2 0-9-16,6-1-6 0,2 1 0 15,7-2 0-15,14-2 4 0,-2 3-7 16,5-1-3-16,-2-1-5 0,4 3 2 0,1 0 0 16,3 0-5-16,-1 3 4 0,1-1-1 15,2-1-6-15,10 1 0 0,-10 2-23 0,-1-3-6 16,-3 0-31-16,-3 4-9 0,-6-3-20 15,5 2-39-15,-14 0-172 0,-3-1 184 0</inkml:trace>
  <inkml:trace contextRef="#ctx0" brushRef="#br0" timeOffset="21755.93">5965 17014 768 0,'0'0'-31'0,"0"0"2"0,0 0 7 15,20-7-3-15,-15 5 1 0,3 0 15 0,-1-1 6 16,1 1 6-16,4-2 2 0,1 2 0 15,2-2-1-15,2 1 4 0,4-2 1 16,-2 2 2-16,3-1-5 0,3 2-2 0,5-2-3 16,0 1 2-16,4-1 2 0,7-1-3 15,1-1-1-15,2 0 5 0,4 2-12 0,-1-4 10 16,3 4 0-16,0 0 0 16,5 2-1-16,12-7 2 0,0 4 4 0,5-3 2 15,0 7 5-15,-4-6-6 0,1 3 0 16,1-1-3-16,-3-2-7 0,-2 1 9 0,-8 3-1 15,-5-1-5-15,-4 2-3 0,3-2 0 16,-7 2 2-16,2-1-2 0,-10 0 2 0,-7 3-3 16,3-4 6-16,-3 2-11 0,-3 1 0 15,-3 1 1-15,-1-2-8 0,1 2-6 0,1-2-7 16,-6 0-19-16,-1 0-16 0,0 2-35 16,-2 0-83-16,-2 0 61 0</inkml:trace>
  <inkml:trace contextRef="#ctx0" brushRef="#br0" timeOffset="24240.62">6794 18211 550 0,'0'0'70'16,"-7"0"4"-16,7 0-4 0,-8 0-5 15,8 0-9-15,0 0-3 0,0 0-8 0,-12-2-2 16,12 2-1-16,0 0 4 0,-5 0 2 16,5 0-2-16,0 0 1 0,0 0-4 0,-3-3-3 15,3 3-4-15,0 0-1 0,0 0 0 16,1-9-5-16,1 5-5 0,7 2-1 0,-8-1 0 15,8-1-4-15,-1 1-4 0,3-3 0 16,1 3 4-16,2-4-5 0,-2 3-3 0,3 0 0 16,10-2 1-16,-6 0-2 15,6 0-3-15,0 0-1 0,4 0 3 0,-4 1-6 16,15-2-5-16,0 1-3 0,-1-1 2 16,1-1-3-16,-1 2-6 0,2 0-1 0,4 3-6 15,-1-1 3-15,2 0 3 0,5 1-10 16,-3 1 4-16,2-1-6 0,0 1 6 0,5 1 5 15,-3-1-4-15,2 2-6 0,-4 0 4 16,4-2-2-16,1 2-2 0,0 0-6 0,-3 0 7 16,4 0 3-16,-4 0-7 0,1 0 11 15,1-2-7-15,-1 2 4 0,0 0 1 16,0 0-9-16,-3-2 7 0,0 2-5 16,0-2 6-16,1 0-3 0,-7 1-1 15,2-1 11-15,-2 0 0 0,0 0 3 0,-6 0-6 16,1 0 0-16,0-1-12 0,-10 1 24 15,0-1-10-15,3 1-2 0,-2 1-5 0,-3-1 1 16,-4 0-2-16,4-2 4 0,-2 2-7 16,-2 0-8-16,0-1-2 0,-2 0 8 0,-2 2-27 15,4-3-4-15,-2 0-17 0,1 3-12 16,-9-2-110-16,7 0 66 0</inkml:trace>
  <inkml:trace contextRef="#ctx0" brushRef="#br0" timeOffset="31352.68">9130 16374 1195 0,'-3'-6'122'0,"1"3"-28"0,2-1-30 0,0 4-10 16,0-8-9-16,0 5 7 0,0 3 8 15,-1-6-3-15,1 6 5 0,0-5 6 0,0 5-2 16,0-5-2-16,0 5 0 0,0-7-7 15,0 7 3-15,0-3-8 0,0 3-6 0,1-5-5 16,1 2-3-16,3 1 0 0,1-2-11 16,3 0-2-16,-1 2 1 0,4-2-2 0,8 2-8 15,0-1 3-15,5 0-3 0,5-1-3 16,17 0 7-16,-2-2-12 0,4 4-2 0,-1-2-8 16,2 1-8-16,0-2-6 0,1 4-5 15,-1-1-7-15,3-2-4 0,-1 1-3 16,-2-2-4-16,3 0 4 0,-1-1-2 15,2 3-5-15,-4-5-7 0,-2 4-6 0,1-4-11 16,-4 1-11-16,2 1-6 0,-7 0-12 16,0-1-9-16,-10 3-22 0,-2 0-23 0,-3 1-29 15,-1 1-271-15,-6 0 42 0</inkml:trace>
  <inkml:trace contextRef="#ctx0" brushRef="#br0" timeOffset="31796.02">9979 15781 1274 0,'-3'-6'3'0,"1"2"10"0,-1 1 7 0,3 3 1 15,-4-8-3-15,4 7 12 0,0 1-3 16,0 0 10-16,4-8 2 0,3 6 11 16,-7 2 2-16,14 0-1 0,1 0-1 0,2 4-5 15,8 2 2-15,12 3-3 0,3 3-9 16,0 1-2-16,2 2-6 0,-2 2 3 0,11 6-4 15,-10-1-6-15,-2-1-1 0,-10 0 0 16,-3 0-3-16,-4 3 4 0,-1 0-6 0,-2 3 6 16,-8-3-6-16,-1-3-5 15,-1 4 5-15,-6 0-3 0,0 1-2 0,-3-2-2 0,-3 3-3 16,-5 8 2-16,0-1 3 0,-5 2-4 16,-1-2-2-16,-12 8-13 0,0-4-22 0,-4 2-27 15,-6-8-25-15,-2 2-37 0,8-9-27 16,-7 4-28-16,10-3-355 0,-1-6-35 15</inkml:trace>
  <inkml:trace contextRef="#ctx0" brushRef="#br0" timeOffset="33679.75">11341 16358 1352 0,'5'-5'-68'0,"-5"5"13"16,2-3 16-16,-2 3 1 15,7-4 12-15,-6-2 21 0,-1 6 12 0,2-3 17 16,1-2 6-16,-1 2 5 0,0-1 1 16,1 3 7-16,-3 1-2 0,1-6-1 0,1 2-4 15,-2 4 1-15,5-6-3 0,-1 4 0 16,-2-1-3-16,-2 3-5 0,4-5 0 0,-4 5 1 16,7-3-1-16,-5 1-3 0,-2 2 4 15,3-3-5-15,-3 3-3 0,11-2-1 0,-11 2-2 16,6-3-3-16,-1 2 0 0,-2-1 0 15,-3 2-3-15,13-4-1 0,-6 2-2 0,1 0 1 16,3 2-2-16,-3-2-2 16,2 2 6-16,3-3-2 0,-1 1-5 0,3-1 3 15,0 3-5-15,4-1 3 0,0-1 3 16,2-2-5-16,2 2 3 0,7-2-1 0,-3 1-2 16,1-1 4-16,15-2-4 0,-4 3 0 15,4-3 0-15,-7 4-4 0,5-6 3 0,1 3 1 16,0-1 1-16,0-1-2 0,6 0-3 15,1 0 5-15,1 1-3 0,13-6 0 0,2 2-3 16,4-2 5-16,5 2-4 0,1-2 0 16,1 0 2-16,8 3 0 0,2 1 4 0,7-3-4 15,4 4 3-15,-2 0-2 16,29 3-1-16,-4 0 2 0,-18-1-1 0,23 2-3 16,-26 1 3-16,-1-2 0 0,1 1-4 15,1-1-1-15,-7-3-1 0,-1 1-15 0,-11-1-16 16,1-3-21-16,-3-2-42 0,-12-3-36 15,-2 3-42-15,-7-6-300 0,-3 0 16 0</inkml:trace>
  <inkml:trace contextRef="#ctx0" brushRef="#br0" timeOffset="34201.35">14376 15707 1239 0,'-1'-5'-19'0,"1"-1"3"16,1 1 19-16,-1-1 13 0,0 2 5 0,3-1 6 16,-1 0 5-16,2 2-4 0,-1-1 2 15,0 0-2-15,6 2 1 0,-3-1-2 0,4 1-3 16,-1 2 2-16,4-2-3 0,-3 4 0 15,7-2-8-15,-1 4-3 0,3 1 3 0,1 1-1 16,0 2-3-16,2 5 0 0,4 3 1 16,0 7-4-16,-1 0-5 0,-4 2 8 0,1 5-6 15,-4 0 1-15,-1 0-1 16,-2 0 4-16,-5 2-7 0,-2-5 6 0,-6-2-5 16,5-2 1-16,-7 2 0 0,0-2 0 15,-7 4-5-15,4-2 3 0,-11 9-3 0,-2-2 2 16,-3-2-3-16,-2 0-1 0,-4-4-15 15,-1-1-13-15,0-2-29 0,4-8-17 0,4-4-35 16,3-1-49-16,4-5-261 0,-2-3 68 16</inkml:trace>
  <inkml:trace contextRef="#ctx0" brushRef="#br0" timeOffset="35000.86">15697 15439 1144 0,'-2'-4'-19'16,"0"0"13"-16,-3 1 15 0,5 3 7 15,-4-6 9-15,4 6 7 0,-8-2 4 0,8 2 6 16,-8-2-1-16,-1 4 3 0,3 0-3 16,-4 4 3-16,-2 0-3 0,0 4-3 0,-6 6 5 15,-4 7-3-15,1 3 0 0,0 4-1 16,0 0-3-16,4 4-1 0,2 5 0 0,-7 6-3 16,7 4-1-16,2-9-4 0,-1 1-4 15,8 0-3-15,-3-1 0 0,3 1 1 16,4-11 0-16,-1-3-8 0,3-1 0 15,5-1-1-15,1-2 1 0,1-1-1 0,1-2-4 16,4-6-4-16,1-2-5 0,4-4-2 16,2-3-1-16,-3-3-5 0,6-2 3 0,0-7 0 15,10-6 2-15,-1-3 1 0,5-5-1 16,0-13 2-16,-1-4-1 0,-5-1 0 0,-1-4 4 16,-4-5-1-16,-2 2 5 0,1-3 4 15,-8-1 4-15,-3-1 3 0,-2 11 6 0,-5 1-2 16,-4 1 2-16,2 8 1 0,-6 5 1 15,0 1-4-15,-3 0-2 0,-3 6-1 16,2-1-4-16,-7 2 0 0,-1 0-3 0,0 4-5 16,-1 3-1-16,-5 0-3 0,3 3-15 15,4 3-13-15,-4 2-21 0,-1 1-19 0,4 1-44 16,-1 0-44-16,2 1-74 0,5 5-323 16,-1-2-55-16</inkml:trace>
  <inkml:trace contextRef="#ctx0" brushRef="#br0" timeOffset="35464.81">16238 15324 1385 0,'-4'-4'-63'15,"4"4"19"-15,-4-3 12 0,4 3 5 16,-6-4 7-16,6 4 12 0,-6 0 12 0,6 0 0 16,0 0 1-16,-12 2 6 0,9 0 1 15,-2 1 0-15,1 1 0 0,1-1-1 0,-2 3 2 16,0 1-3-16,3 0 0 0,1 2 1 16,-4 0 0-16,1 2-6 0,2 3 5 0,2-3 7 15,-2 4-5-15,0 0-8 16,2-2 2-16,2 5-3 0,0 0 4 0,0 0 2 15,5 4-3-15,-2 1-7 0,6 1 7 16,-2-1-3-16,-4 0 1 0,5 1 2 0,4 5-2 16,1 1 2-16,-5-5 7 0,-2-5-9 15,3 1-4-15,0 0 11 0,-5-2 2 0,2 2 10 16,1-2 5-16,-3-1-1 0,-4 0 2 16,0 0 0-16,-2-2 1 0,0 0-2 0,-2 2 7 15,-4-2 1-15,-1 0-1 0,-5 2-2 16,-5-4-6-16,2 0 2 0,-6-1-2 0,-1-3-4 15,-3-2-4-15,-3-5-18 16,-4 2-21-16,3-6-19 0,1-5-43 0,1 1-41 0,-1-6-57 16,4-1-324-16,7-4-8 15</inkml:trace>
  <inkml:trace contextRef="#ctx0" brushRef="#br0" timeOffset="35991.9">17008 15303 1333 0,'-3'-4'15'16,"-2"2"11"-16,1 0 16 0,0-1 12 16,0 1 18-16,-1-3 15 0,3 3 5 0,2 2 4 15,-6-6-1-15,4 1-2 0,0 2-8 16,2 3-3-16,0-8-9 0,4 3-8 0,-2-1-7 15,4 1-8-15,4-4-3 0,5 2-11 0,10-2-16 16,12 0-18-16,5-1-16 0,1 1-20 16,8-2-19-16,2 4-26 0,-8-2-22 15,4 4-26-15,-5-2-34 0,-2-2-17 16,-8 3-23-16,-7 1-335 0,-9 2-39 0</inkml:trace>
  <inkml:trace contextRef="#ctx0" brushRef="#br0" timeOffset="36360.4">17082 15292 1355 0,'0'0'-55'0,"0"0"11"0,0 0 14 0,0 0 8 15,0 0 10-15,0 3 9 0,0-3 11 16,5 11 16-16,-4 0 6 0,3 1 8 0,3 6 8 16,-3 0 0-16,3 5 6 0,-3 4-2 15,0 10 4-15,2-1-3 0,-2 4-4 0,-4-8-8 16,4 6 1-16,1 0-8 15,-3-6 0-15,-1-4-2 0,2 1-4 0,-1-1-2 16,2 0-4-16,-4-1-7 0,3-3-12 16,-1 1-13-16,-1-6-27 0,-1-1-33 0,2-2-33 15,1-5-55-15,1 1-90 0,-2-1-177 16,0-4 64-16</inkml:trace>
  <inkml:trace contextRef="#ctx0" brushRef="#br0" timeOffset="40179.83">17474 15528 1059 0,'0'0'-42'0,"2"-4"14"0,-2 4 18 15,0 0 15-15,3-4 8 0,-3 4 18 16,0 0 5-16,4-3 7 0,-4 3 2 0,0 0 4 16,6-3 2-16,-6 3-3 0,4-2 2 15,-4 2 1-15,0 0 0 0,8-1-6 0,-8 1 0 16,0 0-8-16,14 1 2 0,-14-1-6 15,6 7-2-15,-2-2 7 0,0 3-5 0,2 1 3 16,0 1-1-16,-1 1 3 0,-1 2 1 16,2 2-1-16,-1 3 1 0,-1-4-2 0,0 4-2 15,0 0-3-15,-2 1-4 0,3 0-3 16,-4 2-2-16,-1-2-3 0,2 0-1 0,1-1 0 16,-3-2-6-16,0-1 2 15,2 0-6-15,-2 1-8 0,-2-3-19 0,2-3-21 16,0 1-30-16,0-2-40 0,-3-2-44 15,3 0-54-15,-2-3-358 0,2-2-65 0</inkml:trace>
  <inkml:trace contextRef="#ctx0" brushRef="#br0" timeOffset="40384.03">17573 15361 1486 0,'-2'-10'-29'15,"-2"-2"17"-15,2 2 14 0,-5 3 21 0,5 0 11 16,1 2 10-16,-1 0 0 0,-1-1-1 16,3 0-4-16,-4 5-8 0,4 1-8 0,-3-7-9 15,3 7-22-15,0-6-28 0,0 6-24 16,3-3-23-16,-3 3-42 0,0 0-41 0,0 0-264 16,17 5 60-16</inkml:trace>
  <inkml:trace contextRef="#ctx0" brushRef="#br0" timeOffset="42191.95">17852 15401 1090 0,'0'0'-47'0,"-8"0"20"0,8 0 20 0,0 0 11 16,0 0 11-16,0 0 8 0,-7-4 2 15,7 4 11-15,0 0-1 0,0 0 7 0,0 0-4 16,0 0 0-16,0 0 3 0,0 0-5 0,0 0-2 16,0 0-4-16,0 0 0 0,0 0-6 15,13 16-1-15,-11-11 2 0,5 5-3 0,-5 1-3 16,2 0 1-16,0 1-4 0,1 1 2 15,-4 4-3-15,1 0 3 0,3 4 0 16,-1 0 2-16,-4 0 2 0,3 1 0 16,-2-1-3-16,-1 0 3 0,0 1 1 0,2-1 0 15,-2 0 1-15,0-2-4 0,0 1-4 16,0-2 3-16,0-4 1 0,2 2-4 0,-2-4 4 16,0-3-5-16,0 0-1 0,0 0 6 15,0 0 7-15,0-2 1 0,-2-1 4 0,2-3-6 16,0-3-1-16,0 0-1 0,0 0-2 15,0 0 1-15,0 0-5 0,0-25-2 0,0 9 0 16,4 0-4-16,-1-10-1 0,-1-1-5 16,1-12 3-16,4 1-7 0,-1-2 4 0,1 1 1 15,-1 2-2-15,3 1-1 0,-6 7-2 16,4 6 2-16,0 0-6 0,-4 6 2 0,4 2 1 16,-5 2-4-16,2 2 3 0,2-1 0 15,-3 3-3-15,0 1-1 0,-1 3 2 16,3-2 1-16,0 2-3 0,-4-1 0 0,1 4 1 15,5 1 1-15,-7 1-1 0,0 0 2 16,15 3-2-16,-10 3 0 0,2-1 1 0,-3 4-1 16,7 2 1-16,-8 3 2 0,6-4-2 15,-5 1 5-15,5-1-4 0,-3 1 3 0,3-1-3 16,-3-1 0-16,3 3 3 0,-6-7-2 16,6 1 1-16,-1 1 1 0,0-2 1 0,1-2 4 15,-1-1-7-15,0-2-1 16,1 0 3-16,-1-3-1 0,2-1 2 0,3-2-4 15,1-2 4-15,-4-3-1 0,0 2 4 16,0-3-2-16,1 3-4 0,0-1 0 0,-3 1 2 16,0 1-2-16,1 3 0 0,-3-3-1 15,1 2 1-15,-4 0 0 0,2 3-5 0,1-1 2 16,-4 4 1-16,-2 0-4 0,0 0 2 0,9 7 3 16,-7-1 0-16,-2 0 1 0,0 5 0 15,2-1 0-15,-1 3 1 0,-1 0-3 0,0 2 1 16,0 0 1-16,3 0 1 0,-1 0-3 15,-2-1 4-15,4 1 0 0,0 0-2 0,0 0 4 16,6 0-4-16,-7-3 0 16,6-1-4-16,-3-1-11 0,4-5-6 0,1 3-4 15,-3-5-1-15,3 0-4 0,-1-1-1 16,1-4 2-16,0-1 5 0,1-2-1 0,-4-1 4 16,5-5 2-16,-3-1 6 0,3-6 0 15,-2 0 5-15,-6 2 1 0,5-3 5 0,-5-1-2 16,0 7 12-16,-1 2-9 0,-3-2 3 15,-1 3-1-15,0 1-3 0,0 2-2 0,0-1 5 16,-1 2-2-16,-3 0-3 0,-3 3 5 16,4 1 1-16,3 2 0 0,-13 2 0 0,2 3-3 15,0 1 3-15,3 6 2 0,-2-3-2 16,-4 2 2-16,7 4 1 0,-1-1 0 16,-2 2-1-16,7 0 0 0,-6-1-2 0,7-2-4 15,0 1 6-15,4-1-2 0,2 0-2 16,5-2-14-16,2-1-18 0,4-1-26 0,7-3-32 15,1 0-24-15,0-4-28 0,9-1-43 16,-1-2-284-16,0-1 24 0</inkml:trace>
  <inkml:trace contextRef="#ctx0" brushRef="#br0" timeOffset="42679.99">18908 15037 1220 0,'0'0'-39'0,"-3"-6"17"15,3 6 15-15,0 0 14 0,0 0 12 0,0 0 13 16,0 0 7-16,0 0 16 0,0 0 0 16,0 0 6-16,5 18 4 0,0-7 1 0,-3 3 2 15,1 6-1-15,4 3 1 0,-3 2-9 16,0 13-4-16,1 2-5 0,-3 0-2 0,1-1-6 16,0-7-4-16,-3-3-4 0,4 1-5 15,-2-2-11-15,-2-2-20 0,3 0-30 16,-3 0-35-16,0-8-49 0,1 1-62 0,-1-4-108 15,2-1-206-15,0-2 2 0</inkml:trace>
  <inkml:trace contextRef="#ctx0" brushRef="#br0" timeOffset="43535.68">18927 15326 1272 0,'-4'-6'-28'16,"4"1"32"-16,2 0 9 0,0-4 14 0,2 1 10 16,0 0 6-16,6-1-3 0,-1-4-3 15,4 1-6-15,2 3-3 0,3-4-3 0,4 1-3 16,-2 3 2-16,10-9-4 0,-5 6-9 16,-5 3-7-16,4 0-15 0,-6-2-2 0,-3 6-6 15,2-2-8-15,-4 3-5 0,-3 1-4 16,0-1 2-16,-3 0-7 0,0 1 9 0,-4 3 1 15,-3 0-1-15,0 0-2 16,11 3 7-16,-11 1-3 0,0-4 10 0,-6 11-2 0,1-1 19 16,0 5-5-16,-4-1 9 15,-2 5 3-15,-3 10 3 0,6-3 7 0,-1-4 1 16,-5 11 1-16,2-1 11 0,7-4 7 16,-4-5-3-16,3-1 0 0,1 2-2 0,2-2 2 15,1-1 1-15,2-6-4 0,2 0 2 16,-1 2-2-16,8-6-3 0,-5-1-2 0,7-2-2 15,2-3-3-15,1-1-3 0,1-4-5 16,1 0 0-16,8-4 3 0,-1-6-10 0,10-5 1 16,-1-6 2-16,0-1 1 0,-4 0 0 15,-3-5 1-15,2-4-4 0,0 0 4 0,-9 1 0 16,1 1 6-16,-3 2 3 0,-2 10 11 0,-6-1 0 16,-2 5 0-16,-2 3-1 15,3-1-3-15,-6 2 0 0,1 3-2 0,-2 0-1 16,-2 2-1-16,1 0 0 0,-6 3-1 15,7 1 4-15,0 0-6 0,-17 7 2 0,9 1-2 16,-2-2 0-16,-3 7-1 0,3-3-2 16,-1 2 1-16,3 1 1 0,0 1-2 0,-4-1-1 15,7 2-1-15,0-3 2 0,0 0-2 16,4 1-1-16,1-3 1 0,1 1-1 0,2-1-2 16,6 0 3-16,-3-1 0 0,6-4-5 15,1 1 0-15,-1-2-1 0,5-2-2 0,3-1-1 16,-2-4 2-16,3-1-2 15,4-4 0-15,-4-3-3 0,9-4-3 0,-1-2 3 16,-6-6-1-16,0 0-2 0,1-2-2 16,-4-5 5-16,0 3-6 0,-8 4 2 0,1 2 1 15,-5 3 2-15,1 0-8 0,-6 4 0 16,4 3 3-16,-5-2-2 0,-1 3-4 0,2 2 3 16,-3 0 0-16,-3 0-2 0,3 3 5 15,-3 3 0-15,-4-1-1 0,7 3 1 0,-10 2 1 16,2-1-2-16,-4 5 2 0,2 1 0 15,0 5 2-15,0-1 1 0,-1 5 4 16,2-3-2-16,4 1 0 0,-2 2 2 0,2-2-3 16,4-1 1-16,2 1 2 0,-1-1 0 15,5 1 0-15,4 0 2 0,3-2-3 0,2 3-1 16,8-3 0-16,10 0-8 0,3 1-13 16,5-2-17-16,0-4-18 0,4-5-19 0,-6-2-36 15,5-2-27-15,-1-4-33 0,3-2-61 16,-3-5-222-16,-5-1 37 0</inkml:trace>
  <inkml:trace contextRef="#ctx0" brushRef="#br0" timeOffset="43836.38">20381 14994 1215 0,'-6'-7'-9'0,"2"2"11"15,-5 4 18-15,7-4 11 0,1 2 12 16,1 3 8-16,-7-4 11 0,2 2 1 0,5 2-5 16,-3-2-5-16,3 2-7 0,0 0-4 15,0 0-3-15,0 0-3 0,-9 8 1 0,5 0 1 16,0 1 3-16,-1 8-1 0,3 4 0 16,-1 1-1-16,-4 4-2 0,3 10-2 0,-5 1-1 15,3 1-6-15,0 1-1 16,1-2 2-16,2 3-6 0,3-8-2 0,0-2-13 15,-3-3-17-15,3-1-20 0,-2-1-33 16,0-4-29-16,2-2-38 0,0-3-39 0,2-1-76 16,0-5-265-16,1-2-15 0</inkml:trace>
  <inkml:trace contextRef="#ctx0" brushRef="#br0" timeOffset="44140.15">20252 14838 1313 0,'-5'-3'-59'15,"3"-1"21"-15,-3-2 13 0,5 4 21 0,0 2 11 16,-1-7 6-16,1 7 7 0,0-4 4 16,0 4 3-16,1-4 0 0,8 0-2 0,-3 4-3 15,3-2 0-15,1 4-2 0,-2 0 0 16,5 2-4-16,2 3-2 0,4 1 2 0,-2 5-4 15,-1 2-4-15,8 8 4 0,-6 0-7 16,4 2 2-16,-10-2 3 0,3 4-5 0,-5-2 1 16,-4-2-3-16,1-1 4 0,-3 1-2 15,-2-4 0-15,-2 1-8 0,-4 0-1 0,0-2-11 16,-3-2-8-16,-1 2-17 0,-5-1-30 16,-1-3-35-16,-1-3-70 0,2-3-203 15,-2-3 110-15</inkml:trace>
  <inkml:trace contextRef="#ctx0" brushRef="#br0" timeOffset="44711.83">22044 14179 1088 0,'1'-5'18'0,"-2"-3"4"16,2 3 26-16,-1 0 7 0,0 2 10 15,0 3-4-15,0-6-8 0,0 6-9 16,0-4-4-16,0 4 0 0,0 0-3 0,9 19-5 16,-5 0-1-16,5 17-4 0,-6 3 4 15,4 9-4-15,0 8-4 0,-4 7 3 0,0-11-8 16,-1 13 1-16,-2-1-3 0,-2-11 0 15,-1-2-5-15,1 0-12 0,2-2-15 0,-1-4-13 16,-1-5-28-16,2-6-30 0,-3-6-31 16,3-7-45-16,0-3-306 0,3-4 25 0</inkml:trace>
  <inkml:trace contextRef="#ctx0" brushRef="#br0" timeOffset="45272.61">22125 13996 1178 0,'-1'-6'-54'0,"-1"2"21"0,-1 0 10 0,3 4 20 16,-4-5 9-16,4 5 18 0,0-4 3 15,0 4-5-15,0 0 3 0,0-7-3 0,4 4 6 16,-4 3 1-16,6-5 1 15,-4 1 2-15,5 2 5 0,-4-2 2 0,4 3 4 0,-1-1 0 16,-1 0 0-16,4 0 1 16,-1-2-3-16,-3 2-1 0,7 1-3 0,-2 1-4 15,-2 0-4-15,4-2-2 0,1 2-4 16,0 2 0-16,4-1-3 0,0 1-4 0,1 4 0 16,-1-1-6-16,5 3 4 0,-4 2-6 0,1 3 1 15,-2 0-5-15,6 8-5 0,-5-1-7 16,-3 5 0-16,-2 0-7 0,-1 5 2 0,0 2 1 15,-10-8-1-15,-2 0-1 0,0-2 5 16,-7 1 1-16,0 2 2 0,-1-3-2 0,-2-1 7 16,0-1 0-16,-3-1 3 15,1-3 6-15,-12 6-1 0,8-4 10 0,-1-6-1 0,2-3 0 16,-2-1 2-16,2 0 3 16,5-3 4-16,0-1-5 0,0-1-3 0,5 3-9 15,-3-3 4-15,1-1-4 0,0 2-2 16,6 1-1-16,-1 2 0 0,2 1 1 0,2 2-4 15,1 1 3-15,6 3-2 0,2 2 1 16,1 1 1-16,8 7-3 0,0-1 2 0,3 0 0 16,2-1-2-16,2 1 4 0,5-2-5 15,1 0 2-15,9 5-3 0,-4-8-6 0,4-2-10 16,-2 2-22-16,4-4-19 0,-4 0-25 16,2-5-37-16,-6 1-48 0,-2-7-91 0,-5 1-187 15,-6-4 47-15</inkml:trace>
  <inkml:trace contextRef="#ctx0" brushRef="#br0" timeOffset="45547.42">22658 14086 1190 0,'-13'-3'-6'0,"1"-1"21"0,4 2 19 16,1 2 23-16,1-4 6 0,6 4 10 16,-8-1 12-16,8 1 6 0,-4-2 5 0,4 2-6 15,0 0-10-15,4-8-9 0,0 4-10 16,6 1-2-16,5-1-8 0,4 0-4 0,6-2-3 16,13-4-17-16,2 3-19 0,4 0-16 15,-2 1-23-15,3-2-38 0,-2 1-33 0,1-1-36 16,-4-1-38-16,0 1-36 0,-8 3-298 15,-9 0-16-15</inkml:trace>
  <inkml:trace contextRef="#ctx0" brushRef="#br0" timeOffset="45761.85">23070 14109 1256 0,'-9'21'-76'16,"1"0"28"-16,1-6 39 0,-5 17 21 15,6-6 15-15,-6 10 13 0,2 1 9 0,2 0 4 16,0-1 1-16,-1 3-1 0,4-1-5 16,2-6-5-16,-1 6-7 0,2-8 3 0,2-2-5 15,2-1-10-15,-2 0-17 0,4-3-32 16,1-3-43-16,-2-3-49 0,4 0-98 0,1-5-199 16,2-2 75-16</inkml:trace>
  <inkml:trace contextRef="#ctx0" brushRef="#br0" timeOffset="46171.03">23621 14022 1098 0,'-5'0'-31'0,"5"0"9"0,-17 6 8 15,6-3 19-15,-1 5 13 0,-3 4 8 16,-5 9 12-16,-4 1-1 0,1 6 8 0,2 3 5 16,-3-1-5-16,4 0 2 15,-2 2 3-15,6 2-3 0,-1 0-2 0,2 0-5 16,5 0-3-16,0-2-3 0,1-3-4 16,7-6-4-16,2-3-3 0,0 1-2 0,0-2 2 15,6-3-4-15,0-1-1 0,3 1 0 16,1-5-10-16,3-4 2 0,2 1-5 0,2-6 0 15,-2-2-1-15,1-2 3 0,5-3-5 16,0-3 1-16,4-11 1 0,2-4-1 0,-3-3-2 16,-1-5 1-16,-3-3 0 15,5-10 3-15,-3-6-4 0,1 0 2 0,-4-4-4 0,-3 4 3 16,-3 12-1-16,-4 0 0 16,-4 4-5-16,2 7 3 0,-4 7-6 0,-3 3-8 15,0 4-9-15,-5-1-12 0,0 5-16 0,-3-1-18 16,-2 3-38-16,0 3-46 0,-1 0-312 15,0 3 26-15</inkml:trace>
  <inkml:trace contextRef="#ctx0" brushRef="#br0" timeOffset="46725.53">24022 13903 1204 0,'-3'-3'-34'0,"-2"1"26"15,1-3 10-15,4 5 9 16,0 0 22-16,-6-3 10 0,1-1 0 0,1 2 7 0,4 2-4 16,-3-2 1-16,3 2-6 15,-7-4 2-15,7 4-7 0,0 0-1 0,-8 0-5 16,8 0 0-16,-11 2-4 0,7 2-2 16,-3-2 0-16,6 2-7 0,-4-1 1 0,-1 2-2 15,4 0-6-15,-2 3 6 0,-1-1-7 16,3 2 4-16,0-1 0 0,2 4-4 0,0-1-2 15,4 0 3-15,3 6 1 0,-1-3-8 16,4 4 3-16,3 0-1 0,0-3-4 0,1 4 1 16,-2-1 4-16,6 9-4 0,1-1 0 0,-2 2-5 15,-3 5-1-15,0-3 7 0,-1 3-7 16,0-4 2-16,-4-3 0 0,-4-4 0 16,2-1 0-16,-1 4 3 0,-4-2-2 15,0-3 7-15,1-1-5 0,-3-2-1 0,-5 1 2 16,3-1-1-16,-2-2-1 0,-5 0 0 15,1-4 2-15,-2 0-1 0,-2 1 0 0,-3-3-3 16,-5-3 0-16,3 0-23 0,1-5-25 16,-3-2-44-16,1-1-56 0,-2-4-115 0,3-1-182 15,5-2 46-15</inkml:trace>
  <inkml:trace contextRef="#ctx0" brushRef="#br0" timeOffset="48485.11">23168 15105 1104 0,'2'3'-75'0,"1"2"19"16,-1 4 11-16,0 0 25 0,1 6 9 0,-3-1 12 16,1 4 13-16,-1 3 12 0,0 6 1 15,0 1 9-15,0 1-2 0,0-1 1 0,0 13 11 16,-1 1-14-16,-4-2 9 0,-2-2-3 15,5-6-3-15,1-4-1 0,-2-2-4 0,-3 1-3 16,3-3-7-16,2 1 0 0,-1-4-6 16,0-3-12-16,-3-2-23 0,5-3-29 15,-2 0-36-15,2-2-42 0,0-3-255 0,0-1 106 16</inkml:trace>
  <inkml:trace contextRef="#ctx0" brushRef="#br0" timeOffset="48903.85">22872 15594 1017 0,'0'0'-13'16,"-1"-4"6"-16,1 4 1 0,0 0 33 0,0 0 15 16,0 0 10-16,-2 13 11 0,4-5-2 15,-1 5 9-15,1 0-1 0,5 5 6 0,-1 4-2 16,3 3 2-16,3 9 4 0,-1 0 5 16,4 4-9-16,-1-4-3 0,3 2-9 15,-1-2-3-15,6-2-5 0,1 0-5 0,4-5 2 16,6 5-3-16,1-5-2 0,-1-8-1 15,7-1-1-15,-1-10-2 0,2 0-3 16,-5-6 0-16,-5-4-9 0,9-8-2 0,2-4-2 16,7-7-4-16,-6-7 2 0,-3-4-6 15,-1-4-1-15,-4-1-7 0,-2-8-6 0,-1 3-8 16,0-2-15-16,-5 0-7 0,-2 3-18 16,-6 7-22-16,0 2-23 0,-6 9-41 0,-6 4-44 15,-2 4-50-15,0 5-430 0,-3 3-149 16</inkml:trace>
  <inkml:trace contextRef="#ctx0" brushRef="#br0" timeOffset="49685.17">22443 16374 1678 0,'-7'-1'-77'0,"1"-1"19"0,-3-1 12 16,1 3 25-16,-2-1 13 0,-2 1 9 15,2 0 2-15,-5 4 0 0,3-2 6 0,-1 3-3 16,1-1-3-16,2 1 4 0,-5 3-3 16,2 4 4-16,1-3 2 0,1 4-10 15,0-1 3-15,5 1-2 0,-2 2 4 0,4-2 0 16,2-2-6-16,2 3 1 0,2 1-6 16,2-4-11-16,2 4-4 0,2 1-6 0,-1-3 3 15,5-2-4-15,1 6 0 0,-3-6-1 16,3 1 8-16,-2 3 5 0,4 2 2 0,-3-2-5 15,1 2 6-15,0 1 7 0,-3 2 5 16,-5-2 5-16,5 1 1 0,-5 1 12 0,4-2-3 16,-5-2 8-16,-2 2 12 0,3 0 8 15,-3-4 3-15,-2 2 9 0,0-4 5 0,-2 1 8 16,-3-1 2-16,3-3 6 16,-6 1 2-16,1 0-1 0,-6-3-10 0,-2 0-4 15,-5-3-6-15,0-2-11 0,-5-2-12 16,-5-4-23-16,5 1-33 0,-12-7-43 0,4-5-51 15,2-3-85-15,6-4-407 0,5 4-107 16</inkml:trace>
  <inkml:trace contextRef="#ctx0" brushRef="#br0" timeOffset="50648.05">22899 16596 1514 0,'0'0'-75'0,"0"-6"14"0,0 6 13 0,0-5 19 16,0 0 24-16,0 5 11 0,-3-5 14 15,3 5 10-15,-2-6 3 0,2 6 2 16,-7-3 5-16,7 3 0 0,-8-2-1 0,1-1 1 16,7 3-8-16,-12 3 3 0,6 0 1 15,-4 1-4-15,-2 4 0 0,-1 0-1 0,-1 1-3 16,1 4-1-16,1 2-3 0,-3 0-2 15,-1 10-5-15,4-4 1 0,0-1 0 0,2 3-5 16,2-1 1-16,-1-1 0 0,3 2-5 16,2-5 4-16,4 0-3 0,-3 0-7 0,6-4 5 15,1 2-2-15,2 0-8 0,3-3-13 16,-1 1-8-16,4-5-12 0,3-4-22 16,2 1-19-16,-2-4-36 0,2-2-21 15,-1-2-33-15,6-2-311 0,-4-2 16 0</inkml:trace>
  <inkml:trace contextRef="#ctx0" brushRef="#br0" timeOffset="51892.05">22993 16348 1205 0,'0'0'-49'0,"3"-2"7"16,-3 2 19-16,0 0 1 0,0 0 18 0,0 0-3 16,9 7 17-16,-8 1 13 0,2 4 6 15,1-1 7-15,-1 10-5 0,0-3 17 0,-3 9 0 16,7 11-1-16,-5-6 0 0,0 7 0 16,1 2 1-16,-2 0-3 0,-1-2-1 0,0-5 3 15,0-4-4-15,0 1-7 0,0-1 3 16,0-3-1-16,0 1-7 0,0-5 0 0,0-3-1 15,2 1 2-15,-2 0-4 0,0-6 2 16,0-2 0-16,0 1 1 0,0-3 4 0,2-4-4 16,1 1 3-16,-1-2 0 15,1-4-8-15,-3-2-4 0,12-2-3 0,-4-6-7 16,0-2-8-16,3-4 4 0,3-6-8 16,3-8 0-16,2 0 1 0,-1 0-2 0,4-1-3 15,-4-2 3-15,2 6 1 0,-6 5-3 16,-3 4 1-16,-3 0 0 0,3 4 2 0,-8 3 1 15,6-2-3-15,-5 6-2 0,3-4 5 16,-3 1-5-16,0 5 3 0,0-4 1 0,1 2-2 16,-3 3-1-16,-2 2 0 0,0 0 5 15,0 0-6-15,0 0 4 0,0 0 4 0,1 14-8 16,-1-9 2-16,0 3 0 16,0-1 2-16,0 0 2 0,3 3 1 0,-3-2 0 15,4 1-2-15,1-2 2 0,-2 2-3 16,6-2 1-16,-3 0 0 0,4 0 4 0,1-1 0 15,2-3-4-15,0 2 4 0,1-3-1 16,1 0-1-16,-1-2-1 0,1 0 1 0,-1-2 3 16,4-2-5-16,-6-2 1 0,1 2 2 15,1-3-4-15,-3-1 2 0,-1 1-1 0,1-1 2 16,-5 0 1-16,3 1 0 0,-6 2-1 16,4-1 0-16,-3 3-2 0,3-4-4 0,-3 3 3 15,-2 2 0-15,-2 2-2 16,0 0 1-16,0 0-1 0,0 0 3 0,0 0-3 15,0 13 1-15,-4-8-1 0,2 2 2 16,-1 2-1-16,1 4-3 0,2-4 4 0,0 3 0 16,5-1-3-16,-1 3 4 0,4-1-1 15,7 4 6-15,4-2-7 0,7 1-1 0,11-2-7 16,-2-1-13-16,0-3-23 0,5 0-16 16,-5-6-41-16,-4-2-44 0,-6-2-56 0,3 0-366 15,-1-5-70-15</inkml:trace>
  <inkml:trace contextRef="#ctx0" brushRef="#br0" timeOffset="52455.81">24310 16261 1485 0,'-2'-4'-6'0,"-2"1"23"0,4 3 19 16,-3-5 14-16,3 5 13 0,-3-5 7 0,3 5 2 15,-2-2-3-15,2 2-7 16,0 0-5-16,0 0-4 0,0 0 0 0,0 0 3 16,-11 12 5-16,11-2 11 0,-4 4-9 15,-1 3-1-15,2 7 3 0,-6 1-2 0,1 13-3 16,1-2-3-16,-6 2 0 0,3-3-9 15,2 6-4-15,-1-6-6 0,-1 1-3 0,2-2-4 16,1-3-1-16,4-7 0 0,-4-2-5 16,2-1-1-16,4-3-2 0,-1 0-8 0,-1-3-4 15,1-3-6-15,-2-2 0 0,4 0-1 16,-3-2-6-16,3-2-3 0,0-3-4 0,0-3-3 16,0 0-10-16,0 0 1 15,0 0 1-15,0 0-2 0,0-17 1 0,-1 7 3 16,1 3 2-16,-2 0 3 0,-3-1-2 15,3 0-2-15,-1 1 4 0,-2 2-1 0,-2-1 0 16,-1-1 6-16,0 4-2 0,-3 1 2 16,3 0-1-16,-5 2 0 0,-4 0 6 0,3 2 0 15,-2 2-2-15,-4 4 0 0,1-2 4 16,-2 3-1-16,2 0 2 0,3 1 2 0,-3-1-2 16,2 2-1-16,4-2-1 0,5 0 2 15,0 0 1-15,1 1-1 0,1-1-4 0,2 0 2 16,4-3-15-16,2 2-21 0,2-1-25 15,5-1-23-15,1-1-17 0,3-1-29 16,6 0-19-16,2-2-19 0,-1-2-39 16,6 0-375-16,0-4-86 0</inkml:trace>
  <inkml:trace contextRef="#ctx0" brushRef="#br0" timeOffset="53731.25">24405 16609 1548 0,'-7'-6'-47'0,"5"4"22"16,-2-3 21-16,4 5 17 0,-4-3 24 0,-1 1 4 0,5 2 7 16,0 0 1-16,0 0 2 15,0 0 5-15,-12 5 12 0,9 2 2 0,0-1 8 16,-4 1-3-16,4 5 3 0,-6 1-1 15,3 4-2-15,-3-2 2 0,3 2-3 0,-1 0-7 16,2 4-4-16,-2-3-4 0,2 0-7 16,2 0-2-16,1 0-8 0,2-4 0 0,0 0-2 15,2-1-8-15,1-2-3 0,4-1-3 16,0-1-5-16,3-4-10 0,3 2-9 0,-1-3-12 16,3-4-6-16,0-2 7 0,1-1-6 15,1-6 0-15,5-2 2 0,-7 0 1 0,5-5 4 16,3-5 1-16,-6 5 4 0,-5 2-2 15,1 3 1-15,-3-2 0 0,0 1-4 16,-1 5 3-16,-3 0-1 0,1-1 6 0,-3 1-5 16,0 4-3-16,3 1 3 0,-5-2 0 15,-2 4 1-15,0 0-1 0,0 0 2 0,0 0-3 16,0 0 4-16,8 8-3 0,-8-3 4 16,0-2 1-16,0-3 0 0,2 8-2 0,0-5 4 15,1 3 5-15,-2-3-4 0,1 3 8 16,5-1-8-16,-1-2 3 0,3 1-4 15,1-2-1-15,-2-2 2 0,5 0 1 16,1 0 0-16,-1-4-5 0,-1 2 3 0,3-5 1 0,-2 0-1 16,2 0-4-16,-3-6 2 15,1-3 1-15,-1-2-1 0,3-10 0 0,2-2 2 16,-9-8-2-16,5-1 1 0,-2 2-2 16,-1-3 2-16,-2 2 3 0,-1 1-7 0,-1 10 3 15,0 4-4-15,-2 7 3 0,3-1 1 16,-5 5 0-16,0 0-2 0,1 4-1 0,-2-2 3 15,-1 2-8-15,2 5-3 0,-2-3 2 16,0 2 2-16,0 4 0 0,0 0 3 0,0 0-4 16,0 0 0-16,0 0 4 0,-10 11 5 15,5 1-7-15,2-1 3 0,-4 8-4 0,2-2 4 16,-3 7 0-16,-2 10 0 16,1 5 2-16,1-6 2 0,0 4-3 0,1-1 4 15,4-7 1-15,1-2-4 0,2-1 3 16,0-3 7-16,2 2-6 0,-1-3 2 0,6-1-4 15,-1 0 0-15,3-3 3 0,-1-2-6 16,1-3 3-16,1-2-3 0,0-3-9 0,3-4-6 16,2 0-4-16,-3-4 3 0,3-4-11 15,2-3 8-15,1-2 3 0,2-2-2 0,2-10 5 16,-2 5 2-16,2-4 0 0,-7 2 4 16,0 2 0-16,-5 6 2 0,-2 0 2 0,-1 2 0 15,-1 1 2-15,3 1-5 16,-6-1 7-16,2 5-7 0,-1-2 1 0,-1 2 0 15,-3 2 3-15,0 0 2 0,0 0-3 16,0 0 4-16,-3 13 0 0,1-7 0 0,2-2 0 16,-4 6 1-16,6-3-1 0,-4 0 1 15,2 2 0-15,2-2 2 0,2 4 3 0,-1-4-4 16,0 2 5-16,4-2 1 0,-1 2-3 16,5-3-2-16,-3-1 4 0,2-1-4 0,1-3 0 15,1 1-1-15,-1-4 0 0,4 1 2 16,-2-3-2-16,3-3 0 0,1-2-1 0,0-5 0 15,0-3 1-15,-1-11-2 0,3-1 1 16,-4-5-1-16,0-1 4 0,0 1 1 16,-5-1-3-16,2 3 1 0,-6 6 2 0,1 3 0 15,-2 6 4-15,-2 0-2 0,2 3-4 16,-3 1 5-16,-2 4-4 0,2-3-5 16,-2 5 2-16,2-2-2 0,-2 3 1 0,0 0-1 15,-2 3-2-15,0-2-1 0,2 5 3 0,-5-3-3 16,5 3 1-16,0 0 0 0,0 0-1 15,0 0-2-15,-15 11-4 0,15-7-4 16,-2 2-7-16,2 0-6 0,0-1-8 0,0 2-7 16,2-1-9-16,-2 2-10 0,5-3 1 0,0 3 6 15,-4-2 4-15,8 0 6 0,-4-3 5 16,2 1 0-16,-1 2 11 0,1-3 1 16,1 2 0-16,-1-2-4 0,1 3 12 15,1-1 1-15,-4 3 2 0,2-1 2 0,-3 3-1 16,5-1 3-16,-6 5 6 0,-1 3-4 15,3 1 7-15,-3 2-2 0,-2 2 4 0,-2-1-2 16,2 7 0-16,-2-1 4 0,-1 1-5 16,3-1-4-16,0 1-15 0,0-1-44 0,3-2-37 15,-1 2-52-15,4-2-300 0,-2-1 36 16</inkml:trace>
  <inkml:trace contextRef="#ctx0" brushRef="#br0" timeOffset="58248.21">22939 17992 1253 0,'0'0'10'0,"0"0"25"0,0 0 3 0,0 0 13 0,0 0 8 16,0 0 3-16,0 0 2 0,0 0 3 16,0 0-4-16,22-6-3 0,-12 4-5 15,5 0-2-15,0 0-9 0,5-1-3 16,5-2-7-16,7 2 0 0,13-5-3 0,0 1-10 15,4-1-9-15,7-3-9 0,-7 1-12 16,-5 1-14-16,-3-1-1 0,-1 1-10 0,-1 0-8 16,-14 1-18-16,-2 3-13 15,-6-1-8-15,-2 0-14 0,-3 2-14 0,-2 2-13 0,-2-1-16 16,1-1-20-16,-5 4-224 0,0-2 106 16</inkml:trace>
  <inkml:trace contextRef="#ctx0" brushRef="#br0" timeOffset="58465.56">23359 18008 973 0,'-6'12'-28'15,"0"-3"33"-15,-1 3 10 0,1 1 11 16,-2 1 27-16,-3-1 8 0,3 8 11 0,-7 6 5 16,0 4-3-16,1 0 10 0,-3 0-4 15,4 6-1-15,-1-1-5 0,-3-2-4 0,2 3-7 16,3-1-5-16,2 1-8 0,-2 1-2 15,7 0-10-15,-2-8-3 0,6-4-23 0,1-4-29 16,0-2-37-16,1-1-42 16,-1-4-50-16,7-3-39 0,-2-1-333 0,4-4-21 15</inkml:trace>
  <inkml:trace contextRef="#ctx0" brushRef="#br0" timeOffset="59272.32">23641 18230 1342 0,'2'-12'-30'16,"-4"1"20"-16,-1 3 20 0,1 2 13 16,0 4 13-16,1-3 18 0,-4 2 12 0,-2 1 2 15,7 2-5-15,-12 0 4 16,6 2-3-16,-4 1 0 0,-3 2 0 0,0 3 0 16,-1 2-2-16,-1 1-6 0,-2 5 2 15,0 2-6-15,2-2-1 0,-5 9-5 0,7-4-6 16,3-1-4-16,-1-2-4 0,7 0-2 15,-5-2-4-15,7 1-6 0,2-2-3 0,-1-1-4 16,2-3-13-16,6 2-6 0,1-1-13 16,3-3-17-16,3 1-19 0,-1-7-13 15,1-1-11-15,1-4-1 0,4-1 6 0,-2-5 6 16,4-3 12-16,4-5 5 0,-4-2 23 16,2-4 14-16,-5 5 12 0,-3-1 10 0,-2 3 14 15,0-1 9-15,-5 4 7 0,-2 1 5 16,3 2 2-16,-3 2-6 0,1 0-3 15,-5 1-5-15,0 1 0 0,-1 4-2 16,-1 1 5-16,0 0-5 0,0 0-1 0,0 0-1 16,-5 12-4-16,0-7 0 0,3 3-4 15,0-1-1-15,1 0-2 0,-2 0-1 0,1 0-2 16,0-2 0-16,-1 1-2 0,3-2-2 16,5 1 1-16,-3-2-5 0,2 1 2 0,2-2-6 15,-6-2-6-15,18-2 0 0,-8-2-2 16,2 1 3-16,3-6 0 0,-2 0 1 0,4-2-1 15,-2-3 8-15,5-6-4 0,-5-1-3 16,-3 1 8-16,-4-3 0 0,1 0 3 0,4-7 5 16,-7 5 2-16,1 3 4 15,-2 3-2-15,-3 1 6 0,-2 5 0 0,3 0-2 16,-1 1-5-16,0 3-2 0,-2 0-3 16,-2 1 1-16,0 2-3 0,-1-1-3 0,3 7-1 15,-5-8 3-15,5 8-2 0,-9-3-5 16,9 3 2-16,0 0 1 0,-13 0-4 0,13 0 2 15,-8 5-2-15,4-1-2 0,1 0 2 16,0 1 0-16,-2 1 0 0,1 2 0 0,2-3-2 16,2 3 2-16,-4-1-2 0,4 1 8 15,0 0-7-15,0-1-1 0,2 2-1 0,0-1-1 16,0 4 0-16,5-1 3 16,-2-1 2-16,2 5-5 0,-2-5 4 0,3 6-2 15,-3 0-1-15,5-2 5 0,-3 6-5 16,0-4 1-16,1 5 2 0,-1-4-4 0,1 0 5 15,-1 1-3-15,-4 2 2 0,2-6-1 16,1 4 0-16,-4-5 3 0,-2-1-2 0,4 4-5 16,-4-5 6-16,0 3-1 0,-4-5-3 15,2 2 3-15,0-5-7 0,-7 4-3 16,1-7-10-16,-2 3-12 0,1-3-16 0,1-3-28 16,-2-1-51-16,-2-3-58 0,2 0-79 15,2-3-386-15,0-1-146 0</inkml:trace>
  <inkml:trace contextRef="#ctx0" brushRef="#br0" timeOffset="59639.78">24249 17959 1684 0,'0'-7'-64'0,"0"-1"22"0,0 2 16 15,0 3 27-15,0-1 14 0,0-2 19 16,2 3-2-16,-2 3 0 0,-2-6-3 0,2 6-6 16,0 0-2-16,0-6 1 0,0 6-4 15,0 0 2-15,0 0-2 0,0 0-1 0,-4 18-4 16,0-8 1-16,-1 8-2 0,2-2-2 15,-4 10-2-15,3 0 0 0,-2-2 1 0,-2 12 0 16,-1 0 0-16,3 1-2 0,-1-10-4 16,3 0-1-16,0-2 1 0,4 0-10 0,-2-5-11 15,2 3-12-15,0-5-13 0,0 1-14 16,0-4-22-16,2-1-15 0,-2-3-19 16,3-2-23-16,-2 1-23 0,-1-3-251 15,2-1 79-15</inkml:trace>
  <inkml:trace contextRef="#ctx0" brushRef="#br0" timeOffset="59869.83">24166 18370 1047 0,'-3'-4'-6'0,"3"1"30"0,0-4 7 0,3-1 13 15,-1 3 8-15,1-4 1 16,7-2-3-16,0-1-7 0,0-4 0 0,5-2-3 0,8-5-3 15,2-1-11-15,2-2-2 16,0 3-6-16,5-1-1 0,0 0-13 0,-3 2-3 16,2 1-6-16,-1 0-18 0,0 2-17 15,-10 6-21-15,1 3-23 0,-4-1-14 0,0 3-27 16,-5 1-254-16,-1-1 110 0</inkml:trace>
  <inkml:trace contextRef="#ctx0" brushRef="#br0" timeOffset="60085.73">24331 18161 957 0,'-2'9'-39'0,"0"-4"24"0,2 1 4 16,2 1 14-16,-2 0 5 0,0 2 15 0,2 0 5 15,0 3 3-15,3-3 5 0,-2 7-4 16,4 0-5-16,0 2-7 0,1 2 1 15,0-1 5-15,3 1-9 0,-1 0-30 0,1-2-17 16,1 1-25-16,1-1-44 0,-3 0-48 16,2 0-132-16,6-4 202 0</inkml:trace>
</inkml:ink>
</file>

<file path=ppt/ink/ink1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9:19.066"/>
    </inkml:context>
    <inkml:brush xml:id="br0">
      <inkml:brushProperty name="width" value="0.05292" units="cm"/>
      <inkml:brushProperty name="height" value="0.05292" units="cm"/>
      <inkml:brushProperty name="color" value="#FF0000"/>
    </inkml:brush>
  </inkml:definitions>
  <inkml:trace contextRef="#ctx0" brushRef="#br0">12519 1379 16 0</inkml:trace>
  <inkml:trace contextRef="#ctx0" brushRef="#br0" timeOffset="1674.9">12492 1399 27 0,'-11'8'8'0,"1"2"-3"0,2-3-1 0,-3 1 5 16,-4 3 1-16,2 2 1 0,-3 0 4 15,-3 3 4-15,-1 7 1 0,-4 1 0 16,1-1 0-16,0 1 0 0,0 2 1 0,-1 2-3 15,2 1 8-15,1 0-9 16,-3 1 9-16,8-2-8 0,-5 3-3 0,4-3 5 16,-4-1 7-16,6 2-2 0,-2 1 1 15,-1-3-6-15,1 1 0 0,4 2-8 0,-1 1 6 16,1 1 0-16,-2-2 5 0,3 4 2 16,-1-2-5-16,-2 4-4 0,-2-2-2 0,2 2 5 15,3 2-1-15,-1 0-1 0,5-1 1 16,0-1 1-16,-3 1-11 0,3-5-2 0,1 0 9 15,6-5 0-15,-6-4-6 0,5 4-5 16,0-2 10-16,1-2-1 0,1 5-9 16,-3-6 3-16,6 1 9 0,-3-1-14 0,1 3 12 15,1-2-4-15,5 2-8 16,-1-3 15-16,3-1-17 0,1 0 14 0,-2-3-6 0,4 0 1 16,0-4-10-16,1 0 2 15,2 1 9-15,0-3-8 0,0-2 15 0,2 0-5 16,1-1-3-16,4 1-2 0,-4-5 3 15,1 1 1-15,4 2 2 0,-1-4 4 0,3 2-3 16,0-3 3-16,2 1-10 0,5-2 10 16,-3 2-3-16,3-4-1 0,14 3-11 15,-5 1 9-15,-2-4-2 0,4 4-3 0,2-2-6 16,1-2 4-16,-2 2 4 0,5-2-6 16,-4 1-4-16,2-1 17 0,3 0-10 0,0 2-6 15,0-2-3-15,5 0 8 16,-3 0-4-16,3 3 12 0,0-1-7 0,-3-1-3 15,0 1-1-15,3 0-3 0,-3 2-7 16,3-4 20-16,0 4-6 0,-1-3-10 0,6 1 11 16,-4 0 4-16,-2-2-7 0,3 2-7 15,2 2 8-15,8 0 4 0,-10-4-4 0,-1 1-5 16,18-1-4-16,-17 0 6 0,1 0-2 16,14 3 4-16,-2-1 5 0,0-2-9 0,2 1 4 15,-1 1 3-15,-2-2-8 0,5 0-1 16,-1 2 7-16,-2-2-4 0,1 2 1 15,-2 0-6-15,0 2 4 0,-3-3-1 0,1 3 8 16,-9-2-4-16,11 0-10 16,0 0 8-16,-1 2 4 0,-1-3-3 0,-9 2 4 15,9-1 3-15,4 1-7 0,0-1-4 16,-3 2 0-16,-1-2 7 0,4 0-4 0,-2 0 0 16,-1-1 7-16,-1-1-8 0,-8 2 4 15,1-2 2-15,-3 0-7 0,14-2-5 0,-1 4 10 16,0-2-5-16,3 0 3 0,-3 0-2 15,-2 2 4-15,-1-4 1 0,3 2-8 0,-1-2 5 16,-2 2-1-16,6 0 4 0,-2-3-5 16,-4 1-3-16,2 2-4 0,2-2-5 0,-3 2 14 15,-1-4 1-15,2 2-6 16,-3-3 1-16,7 1 4 0,-5-2 2 0,0 0-1 16,3 3-3-16,-1-3-5 0,0 2 3 15,3-4-7-15,-1 3 10 0,3 1 4 16,-3-2 0-16,1 3-3 0,-3-3-9 0,5 4 11 15,-7-1-3-15,0-2-4 0,2 3-1 16,1-1-2-16,-3-3 7 0,0 1-4 0,0-1 6 16,3 0-1-16,-2-2-4 0,0 1 3 15,4-2 3-15,-3-1-2 0,5-1 0 0,-3-1-6 16,-1 0 5-16,0 0 2 0,-4 2-2 16,-1-4-2-16,-2 0 2 0,-1-1-8 0,-6 2 6 15,-1 0-1-15,-10-1 0 0,5-4-3 16,-4-2 4-16,-8 6-1 0,-1-6 7 15,-1 4-8-15,-2-2 5 0,-7 0 0 16,3-3-2-16,-5 1-1 0,-2-4 3 0,0 2 1 16,-1-5-3-16,-6 4-4 0,2-4 3 15,-4 0 1-15,-3-3 0 0,-2 5 3 16,-6 4-6-16,2-2 2 0,-5 5 2 0,0-5-4 16,-4 1-2-16,-2-3 2 0,-1 0 0 15,-7-7 1-15,2 0 0 0,-8 3-8 0,3 3 6 16,-7-3 4-16,-1 1-8 0,-2 6-1 15,-7-3 6-15,0 3 4 0,-1 1 4 16,-2 0-10-16,-16-2 5 0,3 0 4 16,-2 5-3-16,-3-4-7 0,-4 2 7 0,-4 2 0 15,-2 0-9-15,1 1-2 0,-6 0 9 16,-1-2-2-16,-3 6 2 0,-3-3-6 0,0 5 5 16,-2-3 1-16,-5 2-4 0,-3 3 1 15,1-4 5-15,4 6-4 0,-2-5 0 0,3 1 4 16,-1 1-4-16,0 2-8 0,-2-1 12 15,2 0-4-15,5-2 2 0,0-1-2 16,-4 1-1-16,0 3 11 0,-1-1-4 0,0-3-2 16,1 2 0-16,-2-1-6 0,-1 0 6 15,-5-2-8-15,-22-4 13 0,2 0-11 0,19 4 5 16,-2 0-7-16,-19-3 8 16,20 3-6-16,-1 0 5 0,5 0-4 0,-22-5 2 15,22 7-2-15,-1-2 8 0,4 3 0 16,2 1-13-16,0 0 12 0,-2 3 2 0,5-4-3 15,-1 7 1-15,6-3-7 0,-2-2 3 16,2 4 1-16,3 2 3 0,2-1-5 0,0 0 4 16,8 1 2-16,-8-3-2 0,12 4-1 15,-14-3 9-15,4-2-7 0,10 4 1 16,0 2-3-16,2-3-1 0,-1 4 8 0,1-2-4 16,-1 2-9-16,4-1 12 15,2 0-2-15,-2 0-1 0,1 0-5 0,4 2 2 0,-4 0-3 16,3 0 6-16,-1-2-1 15,3 2-5-15,1 2 6 0,5-4-4 0,-11 2 6 16,6-1-11-16,-2-1 5 0,-3-1-8 16,-3 1 10-16,6 0-1 0,-6 1 9 0,5-1-15 15,-1 0 4-15,0 5 1 0,-1-2-1 16,1-1 4-16,0 1-8 0,2 2 7 0,0-4 4 16,2 5-15-16,-4-2 15 0,3 1-8 15,2 0 4-15,-4-3-6 0,0 3 6 16,3-2-1-16,8 0 7 0,-9 0-6 0,3 3-3 15,1 0-5-15,3-5 6 16,7 1 0-16,-12 4 3 0,-1 0-2 0,-1-2 11 16,2-2-10-16,0 3 2 0,-2-1-6 15,0 0 3-15,0-1 0 0,0 2-8 0,-2 2-12 16,1-3-7-16,4-1 4 0,-5 1-8 16,1 2-4-16,2-1-13 0,-2 1-6 0,3-2-17 15,9 0-7-15,-1-4-111 0,4 2 64 16</inkml:trace>
  <inkml:trace contextRef="#ctx0" brushRef="#br0" timeOffset="5214.07">16647 4788 482 0,'0'0'-8'0,"0"0"9"15,0 0 8-15,0 0 12 0,0 0 6 16,0 0 10-16,0 0 2 0,0 0 6 0,12-14 14 15,-7 12-18-15,3-1 11 0,4 1-4 16,-2-4-6-16,5 2 2 0,3-2-10 0,-1 2 7 16,6-1-2-16,1 1-1 0,3-1-5 15,0-1-3-15,14 0-9 0,4-2 4 0,4 1 2 16,1 1-7-16,10-1-5 0,-5 3-2 16,12-1 3-16,0-1 0 0,3-2 0 0,3 4-7 15,3-3 6-15,-3-1-5 16,4 4 4-16,7-1 0 0,-2 1-6 0,5-2-4 15,1 3 3-15,2 0 2 0,0 0 1 16,4-1 2-16,1 2 2 0,-3 1 3 0,2-4-7 16,1 5 2-16,2-3 4 0,2 1-2 15,-5 4-1-15,2-2-1 0,-4 0 1 0,5 0-2 16,2 2 6-16,-4-2-1 0,-1 1-3 16,1-1-5-16,-3 2 0 0,-4 2-1 0,-4-4 0 15,0 2-4-15,-3-4 2 0,-2 2 5 16,-6 2-8-16,-2 2 8 0,-1-3-7 0,-16-1 3 15,0 0-3-15,-1 2 0 0,-2-2 1 16,-4 0 1-16,2 0-5 0,-3 0 2 16,-8 3-2-16,6 0 6 0,-9-1-4 15,7 2 3-15,-6-2-7 0,-9 0-2 0,3 0 8 16,-1-1-4-16,-4 1 4 0,-2 1 0 16,3-3 0-16,-1 1-4 0,-2 1 2 0,-2-2-1 15,4 0 0-15,-1 0 1 0,-2 4-4 16,1-4-2-16,-1 0-15 0,-2 2-14 0,0-2-25 15,-4 0-31-15,-2 0-29 0,-1-2-44 16,-2 2-261-16,0 0 67 0</inkml:trace>
  <inkml:trace contextRef="#ctx0" brushRef="#br0" timeOffset="15583.91">10754 7157 1050 0,'0'0'-70'0,"0"0"15"0,0 0 7 16,19-6 12-16,-19 6 11 0,7-2 12 15,-7 2 0-15,8-2 6 0,-2 1 9 0,0-1-4 16,1 2 5-16,-1-3 3 16,2 1 6-16,6-1-6 0,-4 1 3 0,5 0-6 0,-3 0 8 15,4 0-5-15,3 0-5 16,1 1-5-16,-2-1 6 0,5-2-7 0,-2 2 6 16,9 0 3-16,-1 0-1 0,0 1-5 15,3-1 9-15,0-1 1 0,11 0-7 0,-5 3 6 16,8-4 8-16,2 4-1 0,-3 0-2 15,5 2 5-15,-1-4-5 0,1 4 13 0,2-2-9 16,1 0 0-16,1 0-1 0,6 2 6 16,-6-2-8-16,0 3 6 0,3-3-8 0,0 0 4 15,2 3-2-15,-3-3 1 0,13 2 5 16,1 1-8-16,-3 1 8 0,-10-2-11 16,10 2 3-16,-2-1-6 0,-8 1 9 15,-4-2-5-15,4 0 0 0,0-1 0 0,13 3-5 16,-3 1 8-16,-5 0 4 0,-5-3-10 15,6 4 9-15,-6-1-2 0,-2-1-7 0,2-1 8 16,8 1-4-16,-11 2 0 0,0-2 1 16,12 2 5-16,-14-1-3 0,11 2-3 0,-13-3-5 15,0 3 5-15,1-6-2 0,-5 3-1 16,4 0 3-16,-1 1-5 0,-4-3-1 0,4 3 3 16,-3-1 3-16,-2 1-9 0,1 1 3 0,-2-1 1 15,1-1 2-15,-1-1-2 0,-8 1 7 16,7 0-7-16,0 1 2 0,0-2 0 15,-9 3-1-15,2-3-3 0,-5-1-1 16,2 0 1-16,0-1 4 0,-2 1-3 0,-2-2 1 16,2 4-5-16,-3-2-3 0,-4-2 8 15,-2 3 0-15,-3-3-4 0,-5 2 3 0,2-2-2 16,-2 0-2-16,-2 1 4 0,-3-1 4 16,2 0 0-16,-1 1-8 0,-3-1 1 0,-6 0 0 15,10 0-3-15,-1 2 2 0,-5-2-11 16,-4 0-18-16,9 0-29 0,-9 0-13 0,8-2-37 15,-8 2-74-15,0 0-194 16,9-1 112-16</inkml:trace>
  <inkml:trace contextRef="#ctx0" brushRef="#br0" timeOffset="17526.06">4949 7950 972 0,'0'0'-42'15,"0"0"8"-15,7 2 4 0,-7-2 11 16,0 0 8-16,0 0 6 0,0 0 12 0,8 0 17 16,-8 0-4-16,0 0 13 15,0 0 5-15,8-4 0 0,-8 4 0 0,7 0-1 16,-7 0 1-16,8 0 7 0,-4-2-7 15,-4 2 2-15,13-1 0 0,-8-1 2 0,5 0 2 16,-2 0-2-16,4 0 0 0,1 0-5 16,6-1-8-16,-1-2 4 0,8 0-5 0,2-1-5 15,9-1 6-15,-6-1-5 0,9 3-5 16,2-3-4-16,0 4 1 0,0-2 2 0,3-2 1 16,-4 3-4-16,-5 2 1 0,6 1-9 15,2-2 5-15,-10 4-6 0,10-6 4 16,-11 4 0-16,2 2-4 0,-3-2 4 0,11-2-4 15,-8 4-2-15,-3 0 2 0,10-4-4 16,-7 2 3-16,7-1-3 0,3-1 2 0,-4 1 0 16,-1-3-10-16,-4 4 0 0,6-4-6 15,0-1-7-15,-11 2-16 0,-4 4-12 0,-4-1-25 16,-1 0-20-16,-4 0-27 0,-1 2-31 16,0 0-290-16,0 0 50 0</inkml:trace>
  <inkml:trace contextRef="#ctx0" brushRef="#br0" timeOffset="18263.12">8777 7878 1105 0,'-6'-1'-71'0,"6"1"11"0,0 0 6 16,0 0 8-16,0 0 8 0,0 0 6 0,0 0 11 16,0 0-6-16,17-5 13 0,-11 3-8 15,4 0 9-15,3 2 1 0,1-2 5 0,6-1-7 16,0 3 7-16,8-3 0 0,-1 0-2 15,0 0 7-15,3 1-8 0,14-4 0 0,2 2 10 16,-2-2-8-16,4 1 4 0,3 3 0 16,2-1 8-16,12-1-6 0,-7 4 3 15,9-4 0-15,2 0-1 0,3 4 7 16,1 0 2-16,1-2-2 0,1 0-6 0,1 2 10 16,-3 0-3-16,3 2-7 0,-5 0 0 15,3 0 5-15,-5 5 0 0,-2-2-3 0,-15-4 4 16,14 6-6-16,-12-5 3 0,-3 2 1 15,-3 2 7-15,-1-2-9 0,-4-2 0 0,-7 0 6 16,-7 2-6-16,-2-1 1 0,0 0-3 16,-3 1 0-16,-3-2-7 0,-2 1-10 0,-3-1-11 15,-3-2-13-15,0 1-16 0,-2 1-28 0,-3-2-87 16,-1 2 58-16</inkml:trace>
  <inkml:trace contextRef="#ctx0" brushRef="#br0" timeOffset="21890.73">8189 8897 467 0,'0'0'3'16,"-6"-6"12"-16,6 6 6 0,0 0 8 16,0 0 4-16,0 0 0 0,-4-2 9 0,4 2 8 15,0 0 5-15,0 0-1 0,0 0-2 16,0 0 2-16,0 0 0 0,2-7-10 15,-2 7 1-15,0 0 0 0,7-5-3 16,-7 5-5-16,6-2-1 0,0 0 5 0,-2 1-8 16,3-1-7-16,-2 0 2 0,2 0-4 15,1 1 2-15,4 1 0 0,0-4 1 0,-2 2-2 16,5 0-1-16,1 2 0 0,-1-2-3 0,7 1-5 16,-2 2 2-16,3-6-3 0,1 5 2 15,3 0 0-15,-4 0-6 0,9-2-1 0,-4 1 2 16,4 1-5-16,3 0 4 0,-3-2 1 15,4 2-4-15,6 2 1 0,-5-2-1 0,-5 0-5 16,4 0 4-16,-5-2-2 16,1 4 1-16,-1-2-4 0,1 0 3 0,0-2 1 15,-4 4-6-15,2-2 0 0,-5 0 5 16,0 0 5-16,-1 1-6 0,-1-2-2 0,-3 2 1 16,0-1 3-16,0 0-5 0,-3 0-3 15,0 0 3-15,1 0 0 0,-3 0-1 0,0 0 1 16,0 0 2-16,-3-1-6 0,3 1 5 15,-2 0-2-15,-3 1 0 0,2-1 0 0,-2 2 1 16,-2-2 0-16,2 0-1 0,-3 4 2 0,1-4-5 16,-4 0 2-16,4 1-1 0,-1-1 3 15,-1 0-4-15,-6 0 8 0,11 2-4 0,-11-2-1 16,8 2 3-16,-3 0 1 16,-5-2-3-16,5 0 1 0,-5 0-3 0,9 2 3 15,-9-2 0-15,0 0-2 0,0 0 2 16,6 0 2-16,-6 0-2 0,0 0 3 0,0 0 0 15,7 2 0-15,-7-2 0 0,0 0-1 16,0 0 3-16,1 3-4 0,-1-3 2 0,0 0-2 16,0 0-1-16,0 0-16 0,5 2-17 15,-5-2-33-15,0 0-39 0,0 0-55 0,0 0-109 16,-5 7-143-16,5-7 79 0</inkml:trace>
  <inkml:trace contextRef="#ctx0" brushRef="#br0" timeOffset="25958.47">6030 8770 1023 0,'-5'-4'-67'0,"5"4"11"0,-3-5 5 16,1 3 10-16,2 2 1 0,-7-6 18 0,4 5-1 15,3 1 12-15,-5-5 12 0,3 1-4 16,2 4 6-16,-6-3 2 0,-1 3-3 0,7 0-2 15,-5-4 20-15,5 4-11 0,-8-2 0 16,4 0 0-16,4 2 4 0,0 0 0 0,-10 0-3 16,10 0 6-16,-15 0-4 0,7 0 1 15,-1 2-1-15,-4-2 0 0,0 2 5 0,-2 0 4 16,-7 0-1-16,7-2-13 0,1 2 17 16,-2-1 3-16,-4 1 3 0,5 0 0 15,-2-2-3-15,1 3 2 0,2-1-9 16,-3-1 5-16,2 3 5 0,0-2-6 0,0 0-8 15,0-2 3-15,2 5-2 0,-2-3-2 0,0 2-7 16,0-1 4-16,0 3-4 0,1-1 0 16,1-2 3-16,3 3-2 0,-3-1-7 0,1 1 2 15,0-1 4-15,2 0-2 0,0 4-7 16,-3 0 6-16,7-3-3 0,-5 1 2 0,3 3-7 16,-1-2 3-16,1 2 3 0,0-1 0 15,-1 5 1-15,3-3-3 0,-4 2-3 0,1-1-3 16,3 2 17-16,-3-1-8 15,6-1 4-15,-6 3 0 0,5 1-11 0,0 0-1 16,-3-2 4-16,6 0 7 0,-1 0-4 16,-1-1 1-16,3 1-1 0,0-1 3 0,0 3-9 15,5-3 9-15,-5 0-3 0,1 0 5 16,3 1-3-16,3 1-8 0,-3-2 3 0,5-2-4 16,-3 2 2-16,3-2 2 0,1 1-3 15,0-1 12-15,3-1-2 0,1 1-10 0,5-1 6 16,2 1 0-16,0-1-3 0,13 1 7 15,-7 0-5-15,11-4 1 0,-6-1 3 0,8 2 6 16,-3-2-10-16,3 1 1 0,5-5 8 0,-6 3-13 16,-3-3 6-16,-3 1 1 0,9 0-3 15,-5-3-1-15,10 4-4 0,-9-4 12 16,6 0-6-16,-1 4 2 0,-6-6-2 16,-4 4-7-16,3-2 12 0,8-2-12 0,2 2 5 15,-8-2 2-15,-4 2 2 0,-1 0-1 16,14-4-1-16,-6 3-6 0,5-4 0 0,1 3 4 15,-1 1-5-15,-2-3 1 0,2 2 6 16,0 0-2-16,0 0 4 0,5 0-4 0,-5 1 1 16,3-1-3-16,-4 0 2 0,3 2-4 15,1 0 7-15,-3-4-5 0,0 4 0 16,1 2-4-16,-12-2 7 0,10-4 5 16,-10 4-6-16,11 2 4 0,-8-2-1 0,3-2 0 0,-1 2-13 15,-8 0 7-15,15 2 1 16,-12-2 3-16,-2 0-5 0,3 0 3 0,8 2-4 15,0 0 4-15,-4-2 4 0,-8 0 0 0,13 2-5 16,-2-2 0-16,-6 0 2 0,-3 0 0 16,12 2 5-16,-7-1-1 0,2 1-7 0,1 0 2 15,-4-2 3-15,-7 0-4 0,5 0-4 16,8 2 3-16,5 0 0 0,-6-4 0 0,4 4 6 16,-2 0-3-16,2 0-4 0,-1-1 1 15,3 1 4-15,-4 1-6 0,2-1 8 0,1-1-5 16,-2 1-4-16,0 0 2 15,1-2-1-15,-3 4 5 0,-1 0 1 0,-3-4-3 16,5 3 3-16,2-1-3 0,-2 2 1 16,2-2 2-16,-4 1-5 0,-1-1 2 0,5 3 0 15,-3-4 4-15,-1 3-2 0,4 0 0 16,-4-2-1-16,4 1-2 0,0 3 3 0,-2-2 4 16,3-4-10-16,-1 3-1 0,1-1 6 15,3 3 5-15,-6-2-9 0,4-1 5 0,-3 2 0 16,3-2 5-16,-4 0-6 0,2 4 3 15,-6-4-3-15,6-1 1 0,-12-1 1 0,10 3-1 16,2-1-4-16,-8-2-1 0,-8 0 4 16,5-2 2-16,5 1-4 0,4-1-2 15,-10 1 4-15,-5-4 0 0,12 2-3 0,0-3 3 16,-2 2 3-16,-3-4-5 0,-1 4 0 16,-9-1 6-16,5 1-2 0,-3 2-4 0,1-3-4 15,-3 1 8-15,-2-1 4 0,-4 0-8 16,1 2 3-16,-6-3 2 0,3 2 3 0,-2 1-7 15,-2-3 9-15,-5-1-9 0,5 0 0 16,-5 2 0-16,-2-3-5 0,3 1 8 0,0 1 0 16,-3-2-5-16,0-1 0 15,-2 2 2-15,2-3 0 0,4-1-1 0,-9 1 3 0,6 1 0 16,-5-3-3-16,3 3-5 16,-2 0 4-16,0-1 6 0,-1 1 0 0,0 1 4 15,-4 1-4-15,2-2 0 0,-2 0-2 16,0 2 0-16,0 0 3 0,-2-3 3 0,1 3-4 15,-2-3 0-15,-3 1-1 0,0 1 0 16,-3-2 1-16,1 3-1 0,0 0 0 0,-4-5-1 16,-2 4 2-16,3-1 3 0,-1 4-9 15,-1-5 4-15,-1 4 3 0,-1-3-2 0,2 2-2 16,-2-2 4-16,1 4-2 0,0-1-7 16,-5-1 0-16,4 2 8 0,-2-3 0 0,1-2-1 15,1 4-3-15,-9-2 0 0,8 2 4 0,-3-3 0 16,0 4-6-16,0 1-3 0,0-1 6 15,-4-3 1-15,4 5 4 0,-6-2-9 16,2-4 1-16,-2 4 4 0,2-1 0 16,-2 0-4-16,-2 2 3 0,-1-3-2 0,3 1 2 15,-2 3 1-15,1-3-3 0,-1 3 0 16,1-4 2-16,-1 3 1 0,0 0 0 0,2 1 0 16,-3-1 0-16,1 1 2 0,2-1 2 15,0 4-2-15,2-4-5 0,-2 3 1 0,3-5 2 16,2 3 0-16,-1 1-3 0,-3 0 1 15,4 2-1-15,-2-1-5 0,0-1 3 0,1 0 10 16,-3 0-5-16,4 0 3 0,-1 1 1 16,-3-1 1-16,1 0-10 0,-2 2 7 15,-2-4-4-15,-3 1-3 0,3-1 4 0,0 3 0 16,2-1-2-16,-5 0 2 0,-1-2 1 16,-1 3 2-16,3-1-6 0,-1 0 6 0,2 0-7 15,-2-1 8-15,3 1-3 0,-1 0-5 16,-1 0 7-16,8 0-4 0,-4-1-1 0,1 1 6 15,4-3-8-15,-2 5 5 0,-1-2-4 16,5 2 7-16,-3-2-1 0,2 1-1 0,0 1-6 16,-1-2 0-16,-2 0 4 0,4 2 0 15,-2-2 2-15,3 2-1 0,0 0-4 0,-1-2 3 16,-1 2 2-16,3 0-1 0,1 0-1 16,-5 0 0-16,6 0-3 0,-3 0 2 15,3 0 2-15,-1 0-2 0,-2 0 4 16,2-1-3-16,3 1-1 0,-3-4 0 0,0 4 5 15,0 0-1-15,0 0 0 0,3 0-1 16,-3 0-1-16,0 0 0 0,2 0-2 0,-2 0 3 16,-4 0-6-16,1 0 5 0,-2-2-5 15,1 2 2-15,-4 0 0 0,6-2 8 0,-6 2-4 16,2 0-1-16,-2 2-2 0,2-4 1 16,-1 2-8-16,0 0 9 0,3-2-1 0,0 2-1 15,0-2 3-15,-4 2-2 0,5 0 2 16,-9-1 1-16,14 1-1 0,-7 0-3 15,0-2 1-15,-2-1-1 0,0 6 6 0,-1-3-3 16,-3 0 1-16,-1-3-6 0,1 3 3 16,1 0 6-16,-4 0-5 0,0 0-1 0,-3 0 5 15,5 0-3-15,-1 0 5 0,-3 3 0 16,2-3-1-16,-3 0-4 0,0 0 2 0,4 2 1 16,-6-2-3-16,2 0 0 0,3-2 2 15,-7 4 7-15,7-2-6 0,-7 0 3 0,3-2 0 16,-1 4 4-16,-9-1-2 0,-2 1-4 15,8-2 8-15,-8 2-4 0,10-4-1 0,3 4 0 16,0-2 2-16,-3 0-5 16,3 2 3-16,-3-2-4 0,-11 2 2 0,4 2-1 15,5-3-3-15,7 1 8 0,-2 0-3 16,-10 2-5-16,11-3-1 0,-1 1 1 0,2-2 0 16,-1 2-2-16,3 3 3 0,-3-2-4 15,4-1 1-15,-3 2 1 0,1 0 2 0,-1-2-3 16,4-1 0-16,-4 1 0 0,5 2 4 15,-1-3-8-15,1 3 3 0,0-4 2 0,-2 4-4 16,4-4 2-16,3 0 2 0,-4 1 3 0,-4 3-7 16,8-3 10-16,0 1-8 0,-2-2 2 15,1 2 2-15,-3 0-1 0,1-2-5 0,1 2 1 16,0-2 2-16,-5 3 1 0,4-1-4 16,2 0 3-16,0 0 0 0,-2 0-4 15,3-1-1-15,-4-1 3 0,5 4 1 16,-2-4 5-16,5 0-10 0,-4 2 3 0,1-1 4 15,3 1 1-15,-1 2 4 0,5-4-5 16,-6 1 0-16,6-1-6 0,-3 2 8 0,0-2-8 16,0 2 0-16,1-2 4 0,1 2 0 15,1 0 1-15,-3-2 1 0,2 0-2 0,3 2-2 16,0-1-1-16,2-1 1 16,-1 0-1-16,1 0 2 0,8 0 1 0,-11 0 1 0,5 2-3 15,6-2-3-15,-8 0-19 16,8 0-15-16,-9 0-17 0,9 0-27 0,0 0-26 15,-8 0-25-15,8 0-50 0,0 0-231 16,0 0 75-16</inkml:trace>
  <inkml:trace contextRef="#ctx0" brushRef="#br0" timeOffset="30836.32">8338 11130 1013 0,'0'0'-68'16,"0"0"17"-16,0 0 13 0,0 0 1 0,0 0 8 15,0 0 7-15,0 0 4 0,0 0 4 16,0 0-3-16,0-14 11 0,0 14 0 0,0 0 1 15,9-2 3-15,-9 2 1 0,0 0-2 16,8 0 10-16,-8 0-1 0,8-2-3 0,-1 2 4 16,-7 0 1-16,13 0 2 0,-5 0 3 15,1-2-4-15,1 2 1 0,-2 0 1 0,5 0-8 16,-1-1 8-16,3 2-1 0,4-2 1 0,2 1 7 16,-4-1-3-16,6 1-5 0,0-2 6 15,5-1-2-15,-5 3 1 0,4-2-2 16,4 2-7-16,-4 0 10 0,3-1-9 15,1 1-2-15,1-2-3 0,-3 0 0 0,3 0 8 16,1 2-12-16,-4-4 9 0,3 4-2 16,0 0 3-16,-3-2-8 0,-2 1-1 0,-2 1-5 15,5-5 6-15,-3 3 2 0,-4 0 7 16,4-1-2-16,-3 3-6 0,-6-2 2 0,6 1 12 16,-6-4-7-16,2 5 7 0,-4-3 2 15,-2 1-1-15,1 0-4 0,-2 0 4 0,-1 0 3 16,-3-1-6-16,-1 1 5 0,0 2-4 15,-1-3 5-15,1 3-7 0,1-2 4 0,-9 2-1 16,11 0-4-16,-6-2-3 0,2 2 3 16,-7 0-5-16,13-1 2 0,-5-1 4 15,-4 2-8-15,4-2 0 0,-1 2 0 0,1-4-3 16,1 4 5-16,-1-2-2 0,1 1 0 16,-1-3-5-16,2 2 3 0,1 0 1 0,0 0-4 15,-3 0-1-15,2 1-2 0,3-1 2 16,-3-1 2-16,2 1 1 0,2 0 1 0,-4 1-2 15,-2-1-1-15,5 0-1 0,-3 2-2 16,3-2 7-16,-1 2 0 0,0-2-3 0,-2 2-2 16,2-2 1-16,1 2 1 0,-1 2 7 15,3-4-6-15,0 2-4 0,-2 0 1 0,4 0 7 16,-1 0-4-16,-2 0 0 0,3 0-3 16,3 0 0-16,0-1 5 0,0 1 3 0,-2 0-3 15,6 0-6-15,-4 1 4 0,1-1-1 16,3-1-1-16,-4-1-3 0,3 2 8 15,2 2-5-15,-1-2 1 0,-1 1 0 0,2-1-1 16,-2 0 1-16,4 0-1 0,-2 0 6 16,2 2-9-16,-1-2 5 0,3 4-2 0,-2-4 0 15,3 2 0-15,-5-2 4 0,5 2-4 16,1-2 4-16,-2 1-1 0,15 1-1 0,-8 3 1 16,-4-3-8-16,2-4 8 0,-4 4-1 15,2-1-1-15,13 3 1 0,-10-2 2 0,-2 0-5 16,7 2 4-16,-1-4-5 0,-9 3 2 15,5-1 2-15,7 2-1 0,-9-2-1 16,1-2 5-16,-6 0-1 0,4 1-2 0,10 3-2 16,-9 1-1-16,-3 0 1 0,-3-3 0 15,3 0 1-15,0 0 2 0,-1 0 2 0,-3-1-1 16,4 1-2-16,-5 1-1 0,5-3 0 16,-1 1 5-16,4 2-4 0,-5-1 4 0,1-2-3 15,3 2 3-15,0 0-6 0,-1 0 4 16,15 1-3-16,-13-3-4 0,2 1 6 0,-6-1-2 15,2 2 5-15,3-4-7 0,-3 4 5 16,1-2-5-16,0 0 3 0,-4 0-1 0,4 2 0 16,0-4 6-16,-4 0-9 0,0 2 5 15,-1 0 2-15,5-1 1 0,-2-2-4 16,-5 1 8-16,-3 2-3 0,10 2-2 0,-2-4 3 16,-3 2-5-16,2-2 4 0,-3 2 1 15,-3 0-3-15,6 0-4 0,-1-2 10 0,0 2-4 16,-1 0-3-16,3 0-6 0,2-2 10 15,-3 1-5-15,0 2 2 0,1-1-1 0,-1 0-1 16,3-1 0-16,-3 1 2 0,0 1 2 16,1-1-5-16,2 2-1 0,-2-2 4 0,0 0-3 15,12 6-3-15,-9-6 0 16,-1 0 3-16,0-2 4 0,-1 4-5 0,-2-4 2 0,5 4-3 16,-5-2 4-16,3 3-1 0,2-3-1 15,-3 0 5-15,3 0-6 0,-1 1 1 16,11 1 1-16,-6-2-2 0,6 2-3 0,-8 0 4 15,-2 0-1-15,-3 0-2 0,3-2 2 16,-4 0-2-16,15 3 3 0,-10-1 0 0,-3-2-4 16,0 0 4-16,10 6-3 0,-9-7 3 15,-3 2-3-15,0 2 4 0,0-3-3 0,4 0 2 16,-3 0 3-16,1 2-2 0,2-2-4 16,7 3 2-16,-9 1 7 0,12-1-8 0,-11-1 3 15,-1 0-5-15,0-2 8 16,-3 2 0-16,3 0-3 0,1-1 4 0,-2-1 1 0,4 2-6 15,6 2 4-15,-3-1 0 0,-7-2-1 16,13 3-2-16,-1-3 7 0,-8 1-10 16,-1-1 4-16,-1-1 1 0,12 4 1 0,-10-2-1 15,-3-1 2-15,-2 1 1 0,0-2-7 16,0 4 4-16,2-2-2 0,-5-1-3 0,0 1 0 16,-2 0 5-16,0-2 0 0,3 2-1 15,-6 1 0-15,1-3-7 0,2 2 3 0,-1-1 3 16,-1 1-2-16,0-2 3 0,2 0-2 15,-1 2 0-15,1-2 2 0,-5 0 3 0,3 0-1 16,1 2-5-16,1-2 0 16,-4 0-2-16,4 0 10 0,-2 0-5 0,0 0-6 15,0 0 4-15,0 0 1 0,3 0-6 0,-3 0 8 16,0-2-5-16,-1 2 1 0,5-2 0 16,-5 0 3-16,-1 2-5 0,2-1 4 0,1 1 1 15,-4-2-1-15,3-1-3 0,-4 1-2 16,2 2 5-16,3-2-1 0,-8 2-4 0,5-2 5 15,-2 2 1-15,0-1-5 16,0 2 4-16,-3-1 3 0,6 2-6 0,-4-4 0 0,-3 2 3 16,2 0-2-16,0 0-5 0,-2 0 6 15,-1-1 0-15,1-1 1 0,-1 2-8 0,-2 0 4 16,3 0 2-16,0 0 4 16,0-2 2-16,0 2-7 0,-1-2 1 0,1 0 2 15,2 2-8-15,-2 0 9 0,-1 0-1 0,3-1-3 16,2-1 7-16,-2 2-5 0,-1-4-2 15,4 3 2-15,-2 1-1 0,-1 0-4 0,0 0 7 16,1 0 0-16,-1-2-4 0,3 2 2 16,-2 0 0-16,-3 2-3 0,4-2 2 0,2-2-1 15,0 4 1-15,-4-4-2 0,-1 2 4 16,4 2 0-16,-2-2 0 0,-1 0-3 0,5 0-2 16,-6 0 3-16,7 0 0 15,-2 0 0-15,-1 0 1 0,0 0-2 0,0 0 1 0,2 0 1 16,-2 0 1-16,0 0-3 15,0 0-1-15,2 0-2 0,-2-2 6 0,2 4 0 16,-1-2 2-16,-1 0-4 0,4 0 1 0,-4 1-1 16,3-1-2-16,1 0 5 0,-1 4-5 15,0-4 1-15,1 0-1 0,-2 0 4 0,1 0-1 16,0 2-1-16,1-4 1 0,-1 4 2 16,-1-2-5-16,1 0-3 0,-1 1 4 0,1-1 1 15,-1 2 0-15,0-2 0 0,-1 0 3 16,2 2 0-16,-2-2 1 0,-1 2-6 0,2 0 2 15,-4-1 3-15,6-1-1 16,-8 2 2-16,6 0-6 0,-4 0 0 0,6-2 1 0,-6 3-1 16,4-6 2-16,-4 6 0 15,-1-1 3-15,6-2-7 0,-1 1 6 0,-2-1-2 16,3 2 2-16,-2 0 0 0,0 0-1 0,3-2 0 16,-1 4 1-16,-1-4-6 0,0 2 4 15,1-1 2-15,4 1-1 0,-2 3-3 0,-2-3 0 16,0 0 5-16,3 0-3 0,1 0-2 15,-6 1 5-15,-1-1-10 0,8 1 7 0,-7 1 0 16,0-2-3-16,3-2 0 0,-4 3 1 16,1-1 2-16,3 2 1 0,-4-3-4 0,1 1 2 15,-4-2-2-15,2 4 5 0,-1-2-2 16,-1-2 5-16,0 1-5 0,-2 3-1 16,-2-4 2-16,-1 2-1 0,-4-1 0 15,2-1 1-15,2 2-2 0,-6-2-1 0,3 2-5 16,-4-2-7-16,2 2-20 0,-7-2-15 0,10 0-37 15,-10 0-44-15,8 0-122 0,2 0-108 16,-10 0 127-16</inkml:trace>
  <inkml:trace contextRef="#ctx0" brushRef="#br0" timeOffset="38282.33">16271 12051 867 0,'-3'2'-72'0,"3"-2"11"0,-7 2 10 16,7-2 9-16,0 0 6 0,0 0 16 15,-2 4 10-15,2-4 8 0,0 0 9 0,0 0-2 16,0 0 3-16,9 7 8 15,-9-7 5-15,6 3 1 0,3-3 4 0,-1 4 0 0,2-4 10 16,5 2-6-16,4-1 0 16,-1 1-8-16,6 0 1 0,5-2 2 0,0 2-2 15,18 1-12-15,1-1 4 0,2 0 4 0,1 2 10 16,-1-4-15-16,0 3 9 0,3 2-3 16,-1-3 0-16,1 0 4 0,4 0-4 0,10 1 4 15,-10-3 1-15,-3 2-4 0,4-4 1 16,12 4 1-16,-1 0-7 0,3 0 4 0,-4-1-9 15,0 1 7-15,1 0 0 0,1 4-2 16,-1-3-7-16,1 2 5 0,-16 0-4 0,-1-1-1 16,1 0 1-16,9 3-3 15,-13-1 6-15,-2-3-6 0,3 2-6 0,-8-3 2 16,6 0 2-16,-5-1-2 0,-2 3-3 16,-6-2 4-16,-5-2-2 0,-1 3 1 0,1-1-2 15,-1 2-2-15,-3-3 0 0,0 2 4 16,-4-3 1-16,-2 2-2 0,-4-2 2 0,-2 0-3 15,0 2 11-15,-5-2 6 0,0 0 1 16,0 1 0-16,0-1 0 0,-5 0 0 0,2 0 2 16,-1 3-14-16,-6-3 7 0,12 2-2 15,-7-2-1-15,-5 0-6 0,8-2-11 0,-8 2-23 16,0 0-22-16,11 2-30 0,-11-2-43 16,0 0-82-16,0 0-166 0,0 0 114 15</inkml:trace>
  <inkml:trace contextRef="#ctx0" brushRef="#br0" timeOffset="39161.82">19766 12012 949 0,'0'0'-50'0,"-6"-2"21"0,6 2 11 15,0 0 8-15,0 0 8 16,-4-5 5-16,4 5 8 0,0 0-2 0,0 0 12 16,16-4-2-16,-4 2 7 0,2 1-2 15,5-1 2-15,3 4-4 0,6-4 12 0,8 2-3 16,10 0 4-16,3 3-4 0,3-1-4 16,3 0-7-16,-1 0 2 0,0-2 3 0,5 4-5 15,0-3 0-15,11 1-3 16,-14-2-2-16,3 2-2 0,13 0 2 0,-2-2 1 0,4 0-7 15,1 0-4-15,1 0 4 0,0-2-2 16,1 2-5-16,1 0 5 0,-3-4-1 0,5-1-3 16,-2 5 8-16,0-4-12 0,-6 1-6 15,2-4 3-15,-4 5 0 0,-3-2-15 16,-12-1-12-16,10 0-11 0,-13 0-11 0,1 2-17 16,-1-1-17-16,-4 0-28 0,3 2-215 15,-8-3 156-15</inkml:trace>
  <inkml:trace contextRef="#ctx0" brushRef="#br0" timeOffset="43674.64">9551 13582 839 0,'-6'-1'116'0,"0"-3"-50"0,6 4-24 16,-6 0-9-16,6 0-3 0,-7-3 4 0,7 3-6 16,-8-2 4-16,8 2 7 15,0 0 0-15,-4-1 5 0,4 1-6 0,0 0 0 16,0 0 4-16,0 0-7 0,0 0-4 16,-11 0 0-16,11 0-7 0,0 0 3 0,0 0-3 15,0 0 2-15,0 0-6 0,0 0-2 16,23 3 0-16,-14-2-4 0,1 1-1 0,1-2-1 15,3 4-4-15,4-4 3 0,0 1-2 16,6 3-1-16,-4-2 2 0,8 1 1 0,-1-1-4 16,15 3-6-16,4 0 6 0,-2-1 7 15,6-3-6-15,2 1-3 0,0 3 3 0,2-5 4 16,14 3 0-16,-15 1 0 0,4-4 0 0,0 1 4 16,15 1-3-16,-2 2 1 15,0-2-1-15,-9-2-2 0,8 1 1 0,0-1-2 16,1 0 0-16,1 6-2 0,0-6 3 15,1 3 1-15,1-3-1 0,-2 2-5 0,3 0 1 16,-5-2 2-16,5 0-2 0,-3 2-6 16,2 3 5-16,-3-3 2 0,3-1-2 0,-2 3 0 15,1 0-1-15,-1-1-1 0,-2 1 1 16,5-1-3-16,-3 3-2 0,1-3 1 0,3 1 2 16,-1-1 2-16,-1-1 3 0,-2 2-9 15,3 0 1-15,-5-3-1 0,7 1 1 0,-6 3 0 16,-2-1 2-16,1-2 4 0,-1-1 1 15,-12 3-5-15,9-1-1 0,0 3-2 16,-12-4 1-16,1 2 4 0,-4-1-5 0,3 2 0 16,-2 0 1-16,-1 1-2 0,0-3 5 15,0 1-6-15,-3 2 3 0,-1-3 0 0,-2 2 5 16,-2 0-4-16,-6-3 1 0,-7 2-6 16,3-2 3-16,-2 1-2 0,-3-3 2 0,0 6 4 15,-4-6 2-15,-2 0-1 0,0 2-5 16,-5 0 3-16,-1-2 0 0,0 0 1 0,-3 0-1 15,-1 2 0-15,0-2 0 0,-3 0-3 16,0 0 2-16,1 0 0 0,-3 0-1 16,-6 0 2-16,12 0-4 0,-12 0 5 15,9 0-2-15,-9 0-1 0,0 0 1 0,11-2-2 16,-11 2-9-16,5-2-12 0,-5 2-19 16,0 0-25-16,7 0-14 0,-7 0-32 0,5-2-24 15,-5 2-40-15,0 0-347 0,0 0-28 16</inkml:trace>
  <inkml:trace contextRef="#ctx0" brushRef="#br0" timeOffset="47915.59">6246 14564 1345 0,'5'-3'-71'0,"-5"3"16"0,1-5 9 16,-1 5 9-16,4-2 5 0,-4 2 18 16,5-3 6-16,-5 3 10 0,3-4-1 0,-3 4 6 15,3-4-3-15,1 2 4 0,1 1 2 16,-5 1 0-16,8-4 5 0,-1 0-6 0,-2 3 11 15,0-3 2-15,3 4-8 0,1-2 11 16,-3-1-4-16,4 1 3 0,2-1 0 0,1-1 2 16,0 2-3-16,1-2 1 0,1 3 3 15,4-1 0-15,0-2-4 0,0 3 2 16,0-1-2-16,2 0 1 0,2 0-3 0,1 0 1 16,-4 2-9-16,3 0 4 0,2-1-1 15,-1 1 6-15,3 0 4 0,-4 0-2 0,2 0 2 16,0 0 1-16,0 1-4 0,2 1 0 15,-4-2-2-15,3 4 3 0,2-2-8 0,-5-1 1 16,-1 1 1-16,1 0-4 0,1 0 2 16,-4 1-5-16,3-1 0 0,1-2-1 0,-6 0 0 15,5 2 0-15,-1 0-1 0,-2-2-1 16,0 0-4-16,2 0 4 0,1 0 0 16,-1 2-4-16,1-2 0 0,-1 0 0 15,0 0-2-15,1-2 4 0,0 2-5 0,1-2 1 16,-2 0 1-16,1 2 2 0,2-2-5 15,-1 0 2-15,-1 2-2 0,0-1 2 0,-1 1 0 16,2-2-4-16,-1 2 4 0,0-4-1 16,1 3-1-16,2-3 1 0,-2 4-1 0,1-4 4 15,-2 3-4-15,-1-3 1 0,5 3-2 16,-5-1 5-16,6 0-4 0,-5 0 4 0,-1 0 1 16,6-1-4-16,-3 3-1 0,0 0-4 15,1-2 3-15,1 0 2 0,2-1-1 0,0 1-2 16,1 2 7-16,2 0-1 15,-4 0-5-15,2-2 4 0,2 2 1 0,-1 0-4 16,-2-2 1-16,3 0 2 0,1 1-4 16,-1 2 0-16,2-1 3 0,-3 0-4 0,3-1 0 15,-3-1 2-15,3 2 3 0,-3 0 0 16,3 2 0-16,10-2 1 0,-8 0-3 0,-3 1-1 16,-4 1 2-16,3 0 3 0,1 0-1 15,-3-2-3-15,2 0 0 0,-2 5 1 0,0-3-1 16,2 0-2-16,-2-1 2 0,0 3 1 15,0-2-3-15,2 0 1 0,-1 1-1 0,-2 2 0 16,11-1 5-16,-4 0-7 0,-8-3 5 16,0 5-2-16,2-5 0 0,2 1 1 15,-3 2 1-15,0 0 0 0,-2-2-5 16,3 1 2-16,-3 0 4 0,0 1-2 0,3-2-4 16,-7-1 6-16,6-1-2 0,-6 2 0 0,2-2-4 15,-1 2 6-15,-1 0-4 0,2-2 3 16,-2 2-3-16,2-1 0 0,1 1-1 0,-3 0 5 15,6-2-1-15,-4 2-3 0,3 0 6 16,0 0-3-16,2 0 0 0,-1-1-6 0,1 1 5 16,1-2-3-16,-2 3 0 0,3-3 4 15,0 2-2-15,-1-2 0 0,1 2-2 0,0-1 0 16,-1-2 5-16,3 2-2 16,-4-1-2-16,5 0 3 0,-5 0-3 0,4 0 2 15,12-1-3-15,-10 1 4 0,-5-2 0 16,1 2 0-16,0 0 2 0,-1 0-3 0,-2 2-3 15,-4-2 3-15,0-2-1 0,2 2 3 16,-5 0 1-16,-1 0-6 0,1-2 2 0,-8 2 0 16,0 0 1-16,-1 0-3 0,-2 0-1 15,-3 0-3-15,2 0-6 0,2 0-10 0,-12 0-14 16,12-3-23-16,-8 6-23 0,-4-3-24 16,10 0-36-16,-10 0-58 0,9 2-293 0,-9-2 0 15</inkml:trace>
  <inkml:trace contextRef="#ctx0" brushRef="#br0" timeOffset="54422.83">15668 15564 427 0,'0'0'91'0,"0"0"-13"16,0 0-24-16,-9 0-8 0,9 0-1 16,0 0-5-16,0 0-2 0,0 0 4 0,-4-2 4 15,4 2-7-15,0 0 7 0,0 0 1 16,0 0-6-16,0 0 4 0,0 0-2 0,0 0 1 16,0 0-2-16,0 0-2 0,0 0 0 15,0 0-5-15,0 0-1 0,0 0-7 16,0 0-1-16,28 5 2 0,-18-5-5 0,2 0 3 15,7 5 4-15,0-3 1 0,8-1 1 16,3 3 8-16,1-4-3 0,1 2 4 0,16 0-7 16,3-2 9-16,1-2-4 0,0 2 4 15,5 0-2-15,-1 0 2 0,6-2 2 0,7 0 0 16,-11 2 0-16,16-3 1 0,-3 1-3 16,1-1 2-16,-1 1-5 0,-14 1-1 0,-3-1 2 15,0-2-10-15,1 2 0 0,-3 0-4 16,1 0-2-16,-2-1-3 0,-8 0-3 0,9 0 1 15,-9 1-4-15,1 0 0 16,1 0-2-16,-2 1-4 0,-9-2 1 0,8 0-1 16,-2 3-1-16,-9-2-2 0,5 2 4 15,8 0-5-15,5-2 1 0,-4 2-3 0,2-2 2 16,3 2 1-16,-2 0 0 0,3-2-3 16,-3 0 0-16,0 0-1 0,3 4 1 0,-3-2-4 15,1-2 4-15,1 2-3 0,0 0 3 16,0 4-2-16,5-4 0 0,-3 2-1 0,1 2 1 15,1-1 1-15,11 3-2 0,-8-4-1 16,10 0 0-16,0 2 1 0,-10-3-1 16,13 4 2-16,0-2-1 0,2 1-1 0,-2-2 3 15,-1-2-4-15,-1 2-1 0,2 3 4 16,4 0-2-16,-6-4-2 0,-1 3 1 16,3 0 2-16,-3 1-1 0,-12-1 0 0,-1 0-2 15,1 0 4-15,-5-1-5 0,3 2 3 16,-2-2-1-16,-1 3 1 0,-4-2 1 0,0-1-2 15,0 3-1-15,0-2 0 0,-6 2-1 0,-7-4 2 16,-3 3 0-16,-3-3 2 0,-4 2-1 16,-1 0 0-16,-4-1-1 0,-3-1 1 0,-3 0-2 15,1 0 2-15,2-2 0 0,-6 2-1 16,-1 0 2-16,2-2-4 0,-3 1 1 0,-2-1 1 16,5 0 5-16,-10 0-1 15,8 0-1-15,-2 2 1 0,-6-2 2 0,8 0-1 16,-3 3-3-16,-5-3 3 0,0 0-3 15,6 0 3-15,-6 0 4 0,0 0-6 0,9 0-2 16,-9 0 3-16,0 0-2 0,0 0-1 16,5 1 0-16,-5-1 3 0,0 0-4 0,0 0 3 15,9 0-5-15,-9 0 0 0,0 0-6 16,0 0-15-16,0 0-19 0,0 0-22 0,0 0-24 16,0 0-35-16,0 0-43 0,0 0-39 15,0 0-74-15,0 0-314 0,0 0-94 0</inkml:trace>
  <inkml:trace contextRef="#ctx0" brushRef="#br0" timeOffset="58719.05">14467 16238 1451 0,'-6'2'-110'16,"6"-2"21"-16,0 0 12 0,-5 2 5 0,5-2 15 16,0 0 15-16,0 6 15 0,0-6 24 15,0 0 1-15,9 3 11 0,-5 0 15 0,2-2-2 16,2 1 16-16,5 0-3 15,4-2 5-15,5 2 3 0,3 0 5 0,3-1 10 16,17 2 0-16,4-3 1 0,3 0 1 16,0 0 1-16,4 0 2 0,14 0 1 0,4 0 2 15,-4-3 1-15,7 2 0 0,2-1-1 16,3-2 1-16,1 2 0 0,2 2-8 0,3-1-2 16,-2-2-5-16,4 3-2 0,2 0-7 15,-1-2-4-15,-5 2 0 0,4-1-6 0,-2-1-2 16,0 4-3-16,-1-2-3 0,-2 0 1 15,-3-2-6-15,-2 0 0 0,0 2-6 0,-2 0 4 16,-10 2-6-16,-8-2 2 0,-3 0 1 16,-3 0-7-16,-6-2 0 0,-1 4 7 0,-12-2-11 15,-5 2 4-15,-10-2-3 16,-3 0-3-16,0 0-1 0,-3 0-1 0,0 1-1 16,-2-1-2-16,-2 0-1 0,-2 0-8 15,2 0-8-15,-5 0-9 0,2 0-6 0,-7 0-12 16,3 5-19-16,-3-5-7 0,5 1-21 15,-5-1-36-15,0 0-26 0,0 0-24 0,-8 8-44 16,8-8-329-16,-11 1-56 0</inkml:trace>
  <inkml:trace contextRef="#ctx0" brushRef="#br0" timeOffset="60051.16">7379 17223 1368 0,'11'-2'-87'16,"0"0"12"-16,-3-2 14 0,0 1 14 16,2 0 13-16,2 0 21 0,-4-3 3 0,6 4 15 15,-1-3 13-15,6-1 2 0,-1 2 8 16,8-4 7-16,-1 3 13 0,14-3-4 16,1 0 3-16,0-1 5 0,2 3-4 0,3-1 5 15,-1 1-7-15,2 0-3 0,0-1-4 16,4 2 1-16,11-3-8 0,-6 0 3 0,6 0-3 15,-9 3-3-15,1 1-1 16,-3-2-4-16,0 1-6 0,5 1 2 0,-6 0-6 16,1 1 4-16,-2-1-2 0,4 0-7 15,-5 2 1-15,-3 0-2 0,-4 0-3 0,-9 2-8 16,-2-2-6-16,3 4-24 0,-2-4-15 16,-5 4-12-16,-2-2-26 0,-1 0-22 0,0 0-29 15,-6 2-24-15,-1 0-268 0,0-2 62 16</inkml:trace>
  <inkml:trace contextRef="#ctx0" brushRef="#br0" timeOffset="62162.56">8926 17901 1037 0,'0'0'-77'0,"0"0"15"0,0 0 11 0,0 0 11 15,0 0 10-15,0 0 9 0,0 0 9 16,0 0 20-16,0 0-8 0,0 0 8 16,15 11 7-16,-11-11 7 0,-4 0 4 0,8 2-8 15,-1-2 11-15,-7 0 1 0,15 0-1 16,-9 2 5-16,4-2-9 0,1 0 12 0,-3 0-1 15,5 0 0-15,-3 0-4 0,5 0 5 16,0-2 6-16,-1 2 1 0,6-2-8 0,-7 2-3 16,4-2 6-16,5 1 1 15,-1-2-2-15,1 1 2 0,3 1 2 0,-3-3-5 0,8 2 0 16,-2 1 1-16,-1-4-3 16,5 3-3-16,-2 1 5 0,3-1-1 0,-1 0-7 0,0 2 2 15,1 0 0-15,1-2-4 16,9 4 1-16,-4 0-2 0,-8-2-5 0,3 2-5 15,9-1-1-15,-4 1-1 0,2 3 3 16,3-2-5-16,1 1 0 0,0 2 2 0,0-3-6 16,1 1 2-16,-2 2-1 0,2-3-2 15,0 3 2-15,1 0 0 0,3 0-6 16,-1-1 5-16,-2 1-7 0,4-1 3 0,11 3-3 16,-11-4 0-16,0 2-1 0,1-1 2 15,5 1 2-15,1 1-1 0,-6-1-3 0,14 1 0 16,-1 1 4-16,-4-2-4 15,-9-1 1-15,13 3-2 0,-3 2 5 0,-12-3-3 16,0 1 3-16,15 0-3 0,-6 1-2 16,-7-2 4-16,9 1-3 0,-8-1 2 0,3 5-1 15,8-5-2-15,-8 4 0 0,-4-3 1 16,-1 0-1-16,-3-1 2 0,2 2-4 0,2-3 2 16,1 2 4-16,6 0-7 0,-7 0 1 15,1-4 4-15,2 0-2 0,-5 3 0 0,2-2-3 16,0-1 4-16,0-1 1 0,0 1 2 15,-4 1 1-15,2-5-7 0,1 1 7 0,-3 1-5 16,0-1 1-16,3-1-2 16,-5 0 4-16,4-1-1 0,1-1-2 0,-3 2 4 0,0-1-2 15,-4-4-2-15,4 3-1 16,-1-1 4-16,0-1 0 0,-4 0-4 0,6-1 0 16,-6-2-1-16,6 3 0 0,-6-3 4 15,2 4-3-15,1-3 0 0,-3 2 0 0,4-2 1 16,-5 2 0-16,2 1 0 0,-5-3-1 15,6 3 7-15,-3-1-7 0,-7 0-1 0,7 2 5 16,3-3 2-16,-1 2-2 0,-11-1-3 16,14 2 1-16,-4-3 0 0,-1 3 0 0,5 2 0 15,-4-3 2-15,2 1-3 0,1 0-2 16,-10 2 3-16,10-2-1 0,0-2-1 16,1 2 0-16,1 0 2 0,-2 2-1 0,2-1-3 15,0 2 5-15,3-2 0 0,-5 2-5 16,4-2 0-16,-1 2 3 0,-1-1 0 15,1 0 0-15,-4 0 2 0,3 2-4 16,3-2 4-16,-3 2-1 0,4-2-2 0,-1 2-1 16,0-2 0-16,1 0-1 0,-4 2 2 15,2 0 3-15,2 0-4 0,-3-2 2 0,4 2-2 16,-5-2 3-16,2-2-1 0,4 2-3 16,-2 2 4-16,-2-1 0 0,0-1 0 0,0 2-4 15,1 0 1-15,-3 0 0 0,0 0 1 16,-1-2 1-16,-2 3-2 0,2-1 0 0,-2-2 3 15,0 0 5-15,-1 2-3 16,1 1 0-16,-10-2-2 0,-3-1-5 0,-4 2 7 16,2 0-5-16,0 0 3 0,-1 0 2 15,-8-2-3-15,4 2 4 0,-1-2-4 0,-6 2 0 16,1 0-1-16,-3-2 0 0,1 1 0 16,-2-1 3-16,2 0 1 0,-2 2-4 0,0-2 6 15,-5 0-3-15,3 3 0 0,-3-3-2 16,0 0 0-16,-1 0 0 0,-3 0 4 0,1 0-6 15,-7 0 3-15,12 1 0 0,-7-1 2 16,-5 0-4-16,5 0 6 0,-5 0-9 16,8 0 5-16,-8 0-2 0,0 0-5 0,0 0 2 15,12 0-4-15,-12 0-7 0,0 0-18 16,0 0-14-16,0 0-20 0,8-1-29 16,-8 1-40-16,0 0-49 0,0 0-316 0,0 0-8 15</inkml:trace>
  <inkml:trace contextRef="#ctx0" brushRef="#br0" timeOffset="65968.2">3929 14744 638 0,'-3'-4'96'0,"3"4"-6"0,0 0-28 16,-1-4-14-16,1 4-9 0,-4-3 1 15,4 3-9-15,0 0 9 0,0 0-14 0,-3-5 8 16,3 5-7-16,0 0-3 0,0 0-4 16,0 0-8-16,0 0 1 0,0 0-5 0,0 0-13 15,0 0-5-15,0 0-16 0,-2-3-17 16,2 3 1-16,0 0-17 0,0 0 0 15,0 0-11-15,0 0-11 0,0 0-4 16,0 0-6-16,0 0-140 0,0 0 79 0</inkml:trace>
  <inkml:trace contextRef="#ctx0" brushRef="#br0" timeOffset="66933.95">3916 14725 581 0,'0'0'-22'0,"0"0"13"15,0 0 15-15,0 0 15 0,0 0 12 16,0 0 9-16,0 0 17 0,0 0 12 0,0 0-2 15,0 0 13-15,0 0-2 0,0 0-1 16,0 0 6-16,0 0-4 0,0 0-5 0,0 0 2 16,0 0 6-16,0 0-5 15,0 0-6-15,0 0-5 0,0 0-8 0,0 0-3 16,0 0-5-16,0 0-3 0,0 0-6 16,0 0-4-16,0 0-5 0,0 0-7 0,0 0 2 15,0 0-5-15,0 0-1 0,0 0-5 16,0 0-4-16,0 0-2 0,0 0 0 0,0 0-1 15,0 0-3-15,0 0 0 0,0 0-8 16,0 0 0-16,0 0-5 0,0 0 2 0,0 0-9 16,0 0-2-16,0 0 6 0,0 0-4 15,0 0 4-15,0 0-5 0,0 0 2 0,0 0-2 16,0 0 5-16,0 0-3 0,0 0 1 16,0 0 0-16,0 0 0 0,0 0 2 15,0 0 0-15,0 0-2 0,0 0 6 16,0 0-1-16,0 0-1 0,0 0 5 0,0 0 1 15,0 0-3-15,0 0 3 0,0 0 3 16,0 0 0-16,0 0 4 0,0 0 1 0,0 0 6 16,0 0-4-16,0 0 6 0,0 0-2 15,0 0 2-15,0 0-2 0,0 0 0 0,0 0 1 16,-6 9-6-16,6-9 6 0,0 0-9 16,0 0 1-16,-6 2-3 0,6-2 2 0,-4 6-4 15,2-2-2-15,-3-3 5 16,1 6-3-16,2-4 2 0,-2 3-5 0,0-1 3 0,-1 3 0 15,4-2 0-15,-4 1-3 16,1 1 4-16,2-1 1 0,-2 3 6 0,0-1-11 16,1 1 4-16,-1 1-4 0,3-2 1 15,-2 3 0-15,1-2-4 0,0-1 4 0,-1-1-1 16,3 1-1-16,0-2-6 0,0 1-4 16,0 0-10-16,0-3 1 0,3 3 0 0,-1 0-8 15,4-2 8-15,-4 1 5 0,5-2-11 16,-3 1 7-16,2-1 3 0,1 0 2 0,-4-2 0 15,4-1 0-15,-1 1 3 0,1-1 2 16,-2-1 0-16,0 3 5 0,-5-4-4 0,8 1 4 16,-4 1 2-16,1-2-3 15,-5 0 4-15,6 2-2 0,-6-2-3 0,4 2 0 16,-4-2 6-16,7 4-11 0,-7-4 12 16,1 2-7-16,-1-2 8 0,0 6-4 0,0-3 2 15,0 3 1-15,-1-4 2 0,1 5 1 16,-4-1-4-16,1 1 3 0,1 1 1 0,-3 0-2 15,4-1 0-15,-3 2 3 0,-1 1-3 16,3 0 3-16,1 0 0 0,-6 3-2 0,5-2-1 16,-1-1 2-16,0 3-2 0,1-1-1 15,-3 1 6-15,1-1-7 0,4 1 0 0,-2-1 1 16,0 1 2-16,0 1 2 0,2-6-11 16,-2 5 7-16,2 3 0 0,-3-5-1 15,1 2 3-15,2-1-2 0,0-1-5 16,0-2 5-16,0 3 4 0,0-1-4 0,0 0 0 15,0-1 1-15,0-1 3 0,0-3-2 16,0 1 2-16,0-1-6 0,0 2 2 0,0-5-1 16,0 3 3-16,0-2-3 0,0 2-5 15,0-6-5-15,0 7-5 0,0-5-4 0,0-2-5 16,0 7 2-16,0-7-14 0,2 4-5 16,-2-4-13-16,0 0-7 0,0 4-8 0,0-4-23 15,0 0-13-15,0 0-17 16,0 0-29-16,3 4-220 0,-3-4 116 0</inkml:trace>
  <inkml:trace contextRef="#ctx0" brushRef="#br0" timeOffset="67854.14">3876 15144 934 0,'-10'0'-55'0,"10"0"15"0,0 0 17 16,0 0-2-16,-10 0 17 0,10 0 9 16,-9 0 3-16,3 2 10 0,6-2 1 0,-10 1-1 15,1 1 8-15,1 2 1 16,0-3-4-16,-4 1 4 0,-2 2 8 0,1-1 2 16,0 3 6-16,-2-1 4 0,-3 2-6 15,-1 0-4-15,-1 0 10 0,-12 7-5 0,-1-3 1 16,-1 2 2-16,0 1-2 0,-2-1 1 15,3-3 4-15,-1 5-2 0,7-5 4 0,-7 5-4 16,5-7-9-16,6 1-3 0,-7 4-1 16,5 1-1-16,3-7-6 0,0 5-2 0,-6 5 0 15,4-4-5-15,3 0 1 0,-1 0-2 16,-5 2-5-16,0 3-1 0,2-5 4 0,4-2-2 16,0 1-2-16,2-1-6 15,-2 0 4-15,3-1 1 0,0-2 0 0,4-1-4 16,-1 1-4-16,2-1-10 0,3-3 1 15,2 1-13-15,-1 0-17 0,3-4-24 0,2 1-23 16,4-2-32-16,-8-2-24 0,8 2-43 16,0 0-210-16,0-8 93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7.322"/>
    </inkml:context>
    <inkml:brush xml:id="br0">
      <inkml:brushProperty name="width" value="0.05" units="cm"/>
      <inkml:brushProperty name="height" value="0.05" units="cm"/>
      <inkml:brushProperty name="color" value="#E71224"/>
    </inkml:brush>
  </inkml:definitions>
  <inkml:trace contextRef="#ctx0" brushRef="#br0">399 1 7221 0 0,'0'0'-115'0'0,"0"3"276"0"0,-15 53 351 0 0,-1-1 0 0 0,-4-1 0 0 0,-38 78 0 0 0,31-79-777 0 0,-2-2-1 0 0,-2-1 1 0 0,-3-2 0 0 0,-59 67 0 0 0,39-48-3440 0 0,33-41 1277 0 0</inkml:trace>
</inkml:ink>
</file>

<file path=ppt/ink/ink1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1:35.065"/>
    </inkml:context>
    <inkml:brush xml:id="br0">
      <inkml:brushProperty name="width" value="0.05292" units="cm"/>
      <inkml:brushProperty name="height" value="0.05292" units="cm"/>
      <inkml:brushProperty name="color" value="#FF0000"/>
    </inkml:brush>
  </inkml:definitions>
  <inkml:trace contextRef="#ctx0" brushRef="#br0">4546 4295 919 0,'0'0'98'0,"0"0"-31"0,0 0-28 16,0 0-13-16,0 0 8 0,0 0-3 0,0 0-1 16,0 0 6-16,0 0 6 0,0 0 1 15,0 0 2-15,0 0 1 0,0 0-6 16,23-7-6-16,-8 5 2 0,2-5-7 15,8 1 2-15,10-1-3 0,6-3-3 0,2 0-1 16,7 3-1-16,10-2-5 0,9-1 1 16,3 3-7-16,-2-2 3 0,8 2 0 0,2-2-2 15,2 2-5-15,4-1 6 0,6 3-8 16,3-2 1-16,3 2 1 0,23-1 0 0,-24 4-1 16,30-1 1-16,-4-1-7 0,-22 3-2 15,25-1 0-15,-25 2-1 0,-1-2 0 0,6 2-3 16,17 0-11-16,-22-4 0 0,-3 4-4 15,1 2-9-15,0-2-6 0,-4 0 3 16,-7 2-12-16,-4 0 4 0,-7-2-10 16,-6 3-25-16,-20-1-17 0,-3 2-24 0,-13-3-26 15,-7 3-255-15,-7-2 91 0</inkml:trace>
  <inkml:trace contextRef="#ctx0" brushRef="#br0" timeOffset="1836.01">4712 6009 1016 0,'0'-6'-43'0,"0"6"13"0,0 0 10 16,0 0 3-16,0 0 6 0,0 0 6 0,0 0 3 15,0-3-2-15,0 3 17 0,0 0-2 16,6-1 15-16,-6 1-2 0,7-2 2 0,-7 2 3 16,10-2-2-16,-3 2 1 0,1-2 2 15,2 2-5-15,0 0 4 0,5 0-3 16,0-3 2-16,0 6-11 0,4-3 3 0,2 2-2 16,-1-2-6-16,7 0 5 0,3 0-10 15,4 0 2-15,12 0 4 0,3 2-5 0,1-2-4 16,0-2 2-16,5 2-1 0,2 0 1 15,-1-2 3-15,13 2-5 0,3-6 0 0,-1 6-2 16,2-4 4-16,-1 0-1 0,3-1 2 16,3 3-4-16,-4-4 1 0,3 1-7 0,0 0 9 15,1 3-6-15,0-1 2 0,-5 1-5 16,3-2 5-16,-9 2-7 0,2-1 10 0,-12 1-14 16,10-3 1-16,-14 4-2 15,-1-1 1-15,0 2-9 0,-1 0-3 0,2-2-12 16,-7 1-9-16,-9 1-18 0,8-3-15 15,-12 3-29-15,-1-4-34 0,-7 4-158 0,-3 0 187 16</inkml:trace>
  <inkml:trace contextRef="#ctx0" brushRef="#br0" timeOffset="3588.48">5400 6859 744 0,'0'0'-47'0,"10"3"11"0,-3-3 8 0,-7 0 0 16,10 0 10-16,-3 0 11 0,-7 0 1 15,16 0 10-15,-7 1-8 0,2-1 10 0,-1 0 7 16,0-1-2-16,5 1 6 0,2-3-7 16,5 3 7-16,-2-1-4 0,1-1 6 0,4 2-3 15,7-2-4-15,-1 0 4 0,15 2-8 16,-2-2 3-16,-4 2 3 0,8-1-7 0,3-1 5 15,2-1-5-15,-1 0-2 16,6 5-5-16,9-4 4 0,5 0-5 0,-2-2 5 16,1 2 5-16,-2-2-4 0,2 4-1 15,2-1 5-15,1-2-7 0,-1 3-2 0,1-3-1 16,1-1-2-16,2 3 0 0,-2-1 1 16,0 2-3-16,-3-2 6 0,2-1 2 0,-6 3 0 15,-1-2-5-15,-10 2-9 0,-2 0 6 16,-3-1-9-16,-4-1-4 0,3 0-10 0,-13 2-3 15,-5-2-21-15,-3-2-20 0,-1 2-127 16,-4 2 68-16</inkml:trace>
  <inkml:trace contextRef="#ctx0" brushRef="#br0" timeOffset="5004.07">7245 7676 520 0,'0'0'-14'0,"0"0"4"0,0 0 4 16,0 0 15-16,0 0 6 0,-2 4 2 0,2-4-2 16,0 0 3-16,9 3 7 0,-9-3 7 15,6 4-12-15,-2-4 5 0,2 2 1 0,3 0-2 16,-1-2 2-16,2 0 0 16,5 0 1-16,2 2 1 0,2-2-5 0,2-2-1 0,11 0 2 15,-2 2-7-15,19 0 0 0,4-4 2 16,1 6-3-16,2-2 3 0,-1-2-4 15,14-1 1-15,3 1-2 0,-2-2 8 0,-2 0-10 16,-13 4-1-16,-1-2-1 0,1 1 2 16,-3-1-6-16,1-4 0 0,-1 4-5 0,1-2 9 15,0 0-6-15,1 1 1 16,7-5-1-16,2 1 4 0,2-3-7 0,-11 6 0 0,3 2-1 16,8-6 12-16,2 3 4 0,-14 4-7 15,-1-3 0-15,0-1 2 0,1 4-3 0,-4-3 8 16,-4 4-5-16,2-2 0 0,-12 0-5 15,0 2 1-15,-5 2-1 0,0-4-4 16,0 0-6-16,1 0-12 0,-2 1-9 16,0-4-5-16,1 8-12 0,-3-6-23 0,-4 1-23 15,1 2-37-15,-6 0-170 0,-1 0 187 16</inkml:trace>
  <inkml:trace contextRef="#ctx0" brushRef="#br0" timeOffset="10374.34">3565 7664 770 0,'-3'-3'-25'0,"3"3"8"16,-2-4 1-16,2 4 12 0,-5-4 0 15,5 4 8-15,-8-4 8 0,8 4 8 0,-7-1-2 16,7 1 11-16,-5-3-12 0,5 3 3 15,-9-2 2-15,3 1-7 0,6 1 6 0,-13 0-6 16,7-2 6-16,6 2-11 0,-16 2 3 16,4-2 4-16,2 1 4 0,-5 1-7 15,3 1 8-15,-3 0-5 0,-1 1-2 0,-4 0 6 16,1 0-5-16,-1 2 4 0,-1-1-4 16,-5-1-1-16,1 1 6 0,-2 3-6 0,1-4 4 15,-11 4-14-15,5-3 7 0,-6 3 2 16,5-3 1-16,4 1-5 0,-1-2-1 0,-7 4 8 15,-6-3-12-15,13 1 4 0,2-1-1 16,-1 1-1-16,1-2 1 0,3-2 5 0,0 4 1 16,1-3-5-16,4 1-2 0,-2 0-5 15,6-1 1-15,-3 3 0 0,2 0-2 0,2-3 4 16,1 3 6-16,0 0-4 16,2-2-4-16,0 1-4 0,-1 3 4 0,3-3 5 15,-5 3-7-15,5 2-2 0,0-1 1 16,1-2 4-16,-2 3-4 0,3 1 8 0,-1-1-4 15,1 0-6-15,4 1-4 0,-4 0 9 16,1 4-4-16,1-2-1 0,2 3 5 0,1-4-5 16,2 4-1-16,-1-1 4 0,2 4 4 15,0-3-2-15,0 0-6 0,3 3 7 0,0 0-1 16,3-1-1-16,0-1 1 16,1-1 1-16,3 2 0 0,0 2-4 0,3-6 6 0,2 2-6 15,0-2 1-15,-1-1 4 16,7-1-5-16,3-3 2 0,1 1 1 0,12 0-2 15,1-3-2-15,6-1 0 0,2-3-11 16,3 1 6-16,-1-4 3 0,4 2 0 0,1-2-13 16,-4 0-7-16,1-2 3 0,-3 0 3 15,2 2-1-15,-1-4 3 0,2 3 2 0,-3-3-5 16,1 4 2-16,3-5 3 0,-5 3-5 0,2-5 15 16,5 2-9-16,-3-1-1 0,0 4 4 15,5-3 3-15,-5 1 2 0,2-3 1 0,3 2 1 16,-2 2-3-16,1 1-1 15,-1-2 3-15,-3 2 6 0,3 0-10 0,-5 0 6 16,-2-1-1-16,0 3 4 0,1 0-4 16,-12 0 9-16,-2 0 1 0,1 0-1 0,-1-2-10 15,2 4 4-15,-2-4-2 0,11 0 2 16,-4 2-7-16,7-1 6 0,-12 1 9 0,10-2-6 16,2 2-2-16,0-2 6 0,-2 2-7 15,3 0-2-15,-1 0 4 0,0 0 3 0,-2-2-3 16,2 2 3-16,-4 0-1 0,-5 0-8 15,-4-2 7-15,14 2 4 0,-10 0 4 0,3-5-6 16,4 4-3-16,-5 1 1 0,-6 0-3 16,-3 0 1-16,5-2 2 0,7 4-7 0,-5-1 9 15,-4-1-1-15,8 2 1 16,-4 1-4-16,-6-3 0 0,-4 2-10 0,4 0 13 16,-2 0-2-16,2 0 5 0,-2-2-5 15,0 1-4-15,2 1 2 0,-4-2 2 0,0 0 7 16,1 2-10-16,1 0 3 0,2-1 0 15,-4-2 2-15,0 2 0 0,3-1-6 0,1 0-1 16,-3 0 2-16,-2-1-5 0,5 1 5 16,0-2 1-16,-4 2 3 0,4 0-5 0,-2-2 9 15,2 2-5-15,-2 0-1 0,2-2-1 16,1 2 0-16,4 0 1 0,-4-1-6 16,11 1 4-16,-6 0 0 0,9-2 5 0,-8 2-2 15,5 0-3-15,-7 0 0 0,-3 0-5 16,13-2 9-16,-4 4-2 0,-6-2 1 0,-6 2-2 15,13-1 6-15,-9 1-9 0,-3-2 0 16,1 0 2-16,12 2-5 0,1 0 3 0,-2-2 4 16,0 3 0-16,-9-3-3 0,12 4-3 15,-1-2 6-15,-4 2-1 0,0-1-7 0,2 2 11 16,-8-3-5-16,3 3 6 0,1 1-3 16,-2-5-5-16,-6 1 6 0,10 0 2 0,2 0-3 15,-8-2 0-15,-3 2-2 0,-1-2-4 16,14 4 5-16,-5-2 1 0,4 2-5 0,-8-2 8 15,5 2 2-15,0-3-4 16,3 3-2-16,-3 0-8 0,-1-1 6 0,1-1 2 16,0 4-3-16,-6-2-5 0,8-1 3 15,0 2 10-15,1-4-8 0,-4 3 4 0,1 0 3 16,-4-2-3-16,1 4-3 0,0-6 2 16,-10 3 4-16,3-3-2 0,-1 0 0 0,-1 0-5 15,-2 0 1-15,4-3-4 0,0 0-5 16,-3 2-1-16,-2-3 6 0,5 0-4 0,3-3 5 15,-5 1-4-15,-3 0-1 0,-4-2 1 16,3 3 0-16,-5 1 8 0,-1-3 0 0,5 1-9 16,-3-2 9-16,1 1 1 0,-4 1-8 15,-1-1 11-15,-1 2-4 0,0-2 1 0,2 1 5 16,-5 1-5-16,3 0-5 0,-4 1 12 16,2-4-4-16,-3 2 0 0,1-1-4 15,-1 1-3-15,-1-2 5 0,1-1 1 0,0 2-1 16,-2-5-2-16,0 6 2 0,-2-7-1 15,6 4 3-15,-9-1-5 0,3-1-3 0,-1 2 0 16,0 0 6-16,-4 1-9 0,4 0 10 16,-3 1-8-16,-4-4 2 0,2 4-3 0,0 0 8 15,-4 0 1-15,0-1 4 0,2-2-6 16,-8 1 4-16,3 2-3 0,-3-2 1 0,-2-3 0 16,1 4 6-16,-6-1-6 15,3-1 4-15,-2 3 1 0,-8-4-9 0,5 3 4 16,2 0 3-16,-7 1 2 0,4 1-3 15,-2-4-3-15,3 5-3 0,-1 2 10 0,-6-3-16 16,8 2 7-16,-9-4 0 0,3 5 0 16,-1 0-1-16,2-1-1 0,-7 2 0 0,0-1-5 15,-2 2 3-15,-2-1-5 0,-7-4 2 16,3 4-5-16,-6-2 8 0,-2 2-7 0,11 2 1 16,-2-2 1-16,5 2 11 0,-2-2-4 15,0 2 2-15,5 0-5 0,-4 0 5 0,-1 0 0 16,9 0 2-16,0-1-5 0,-2 2 4 15,-1 1-1-15,3-2-12 0,3 2 5 16,-4-2 5-16,-1 0-5 0,2 0 15 0,-6 2-10 16,6 0 2-16,-7-2-10 0,1 0 10 15,0 2-3-15,-5 0 5 0,2-2 0 0,-1 2-5 16,-14-2-6-16,6 0 5 0,3 0 3 16,7 1-9-16,-3-2 5 0,4 2 7 0,2-1-6 15,-7 0 0-15,6 0 2 0,0 0-6 16,-3 0 3-16,3 3-1 0,-1-1 6 0,2-2-1 15,-6 0-3-15,2 0 0 0,3 0 4 16,-5 0-5-16,-10 1 7 0,6-1-8 0,3 0 7 16,-10-1 4-16,10 2 6 0,3-1-2 15,-1 0-11-15,1 0 10 0,3 0-10 16,4 0 9-16,0 0-5 0,0 2 4 16,-5-4 3-16,7 4-4 0,0-4 4 0,-3 2-8 15,3 0 3-15,3 0 3 0,-2 2-7 16,-1-2-3-16,4 1 2 0,-4-1 0 0,1 2 8 15,-1-2-9-15,-1 2-3 0,-1-2 9 16,-5 2 1-16,5-2-5 0,2 0-3 0,-6 0-1 16,-1-2 2-16,-1 2 5 0,0 0-2 15,1-2-5-15,-3 0 5 0,3 1 6 0,-2-2-6 16,-9-2 1-16,2 0-11 0,-6 1 6 16,5 0-2-16,-4 1 4 0,2-2 0 15,0-2-5-15,1 4 9 0,-4-3-6 0,1 4 0 16,-1-4-1-16,0 2 2 0,-2 3-5 15,4-4 3-15,-4 2 0 0,2 1 2 0,0 0-1 16,-2-1 10-16,6-2-10 0,3 5 8 16,7-1-1-16,-11-3 0 0,7 2-3 0,3 2 6 15,2-2-11-15,3 0-5 0,2 2 14 16,-5-2 1-16,0 1-3 0,5-1 0 0,0 2 5 16,0 0-5-16,-4-3 2 0,-1 3-12 15,3 0 11-15,-4 3-6 0,1-6-2 0,-2 3-3 16,4-1 7-16,-2 1 6 15,3 0-3-15,4 0-1 0,-3 0-3 0,1 0-2 16,-2-2 0-16,2 0 6 0,2 2 1 16,-2-2-5-16,3 2 4 0,-1-2-5 0,1 0-5 15,0 0 7-15,-1 0 2 0,-4-3-5 16,6 1 0-16,-1 4 3 0,-6-4-4 0,-1 3-5 16,6 1 4-16,-7-5 4 0,1 2-8 15,-1 1 10-15,0 0 2 0,3 0-3 0,0-2 4 16,-1 2-7-16,3 1 1 0,5 1 7 15,-5-2-5-15,2 0-4 0,-1 2 2 0,-1 0 4 16,5-2-2-16,-4 2 0 0,1-2 0 16,0 2 1-16,1 0-3 0,2-2 10 0,-1 0-14 15,0-1 5-15,0 4-4 16,0-2 2-16,0-2-1 0,2 3-4 0,-2-2 4 16,2 2 7-16,1-1 6 0,-2-1-8 15,3 2 1-15,-1 0 7 0,-4 0-9 0,7 0-12 16,-5-2 17-16,3 2-10 0,1 0 6 0,-5-2 2 15,3 2-5-15,4-2 4 0,-5 2-5 16,2 0 2-16,3 0 5 0,-1 0-1 0,0-2-1 16,2 4-3-16,1-2 1 0,-1 0 0 15,1 0-5-15,-1 0 9 0,1 2-9 0,-1-2 8 16,1 0-5-16,-1 2 0 0,3-2 5 16,-5 2-8-16,0-2 5 0,-2 2-3 15,0-1 2-15,-1 1 4 0,-1 2-4 16,-2-2 3-16,-2 0-1 0,4-2-7 0,-2 2 8 15,-6 2-3-15,0-2 2 0,3 1-11 16,1-1 11-16,0 0-12 0,1-2 0 0,-5 2-18 16,5-2 5-16,-4 2-22 0,4-2-22 15,-6-4-31-15,1 2-179 0,0-1 205 0</inkml:trace>
  <inkml:trace contextRef="#ctx0" brushRef="#br0" timeOffset="17495.23">4043 9283 184 0,'-7'-3'68'0,"7"3"-14"16,0 0-8-16,-8 0-17 0,8 0 4 15,0 0-1-15,-13 2-6 0,9-1 6 0,4-1-1 16,-11 0 15-16,5 2 4 0,-2-2-10 16,2 3 1-16,-3-2-5 0,4-1-3 0,-5 2 7 15,2 0-9-15,1 0 7 0,-3 0-1 16,2-2-2-16,-1 2 3 0,-1 0-17 0,-1-2 18 16,1 2-7-16,0-1-6 0,-3 2 6 15,-1-3-2-15,-1 3-5 0,0-3 2 16,2 2 0-16,-1 0 1 0,-1 0-5 0,-2 0-1 15,2 0-3-15,0 0 4 0,-1 0-2 16,1-1 2-16,1 1-4 0,-1 0-4 0,-2 0 5 16,0 0 0-16,3 2 1 0,-3-3-1 15,-2 4-1-15,4-4 0 0,-4 3-1 0,2 0 1 16,0-2 1-16,3 2-6 0,-5-3 5 16,2 1-4-16,5 2 3 0,-5-2-6 0,2 0 1 15,0 0 2-15,2-1 3 16,-1 1-4-16,1 1 1 0,-1-3 2 0,0 2-7 0,1-1 3 15,1 1-5-15,-2 0 2 16,1 0 1-16,3-2-2 0,-5 2-6 0,5-2 1 16,0 2 0-16,-3-2-2 0,3 2 3 15,-2-1-2-15,-2 1 4 0,1 2-7 0,0 0 4 16,-4-2 1-16,0 4-4 0,-3-3 2 16,4 3-2-16,-5 0 2 0,-2 0-3 0,0-1 0 15,-1 0 2-15,1 3 0 0,1-2-2 16,0 0 3-16,1-2-3 0,2 1-3 0,-4 2 4 15,1-3 0-15,2 2-3 0,2 0 2 16,-1-1 1-16,0 1-3 0,-2-1 2 0,4 3 2 16,-4-2-8-16,4 1 6 15,0-1-3-15,1 0 4 0,1 2-6 0,0-3 4 0,1 0 2 16,3 1-6-16,1 0 2 16,-1-2 2-16,0 4 2 0,3-3-1 0,-1 2-2 15,1 2-2-15,0-4 3 0,2 2 4 16,1-1-4-16,-1 5 3 0,2-3 2 0,0 1-7 15,0 2 1-15,-1 1 2 0,3-1 2 16,1 0-2-16,1 1 2 0,-2-1 1 0,2 0-3 16,2 1 0-16,-2 1 1 0,1 0 0 15,-1 0 2-15,2 2-3 0,1-6-3 0,3 7-1 16,-2-4 1-16,0 1 5 0,2-2-3 16,1 4-2-16,1-2 1 0,1 1-3 0,1 1 3 15,-2-2-4-15,7 2 4 0,0-2-3 16,-3 1 4-16,1-5-4 0,6 4-2 15,-1-1 1-15,2-1-1 0,0 2 0 0,2-3 3 16,3-1-2-16,-2 0-6 0,4-1-2 16,-2-3 3-16,13 5 2 0,-6-4-8 0,-7-2 1 15,4 0 1-15,-1-1-1 0,11 3 1 16,-4-5 5-16,-7 1-2 0,-1 1-1 0,5-3-4 16,0 0 11-16,-3 0 4 0,5 0-1 15,-3 0 3-15,0-3-6 0,1 6 6 0,-1-6-2 16,1 6 0-16,2-6 4 0,7 0 1 15,-7 3 4-15,-2-2 6 0,-1 2-4 16,1-2 0-16,-1 2 9 0,11-3-1 16,-4 1-2-16,-9-1 2 0,5 2 1 0,-1 1 3 15,-1-2-3-15,12 0 1 0,-8 0 3 16,-3 4-3-16,1-4 0 0,-2 2-4 0,-4 0-1 16,4 2-2-16,1 0-1 0,-1-2 0 15,0 0-1-15,-1 2 4 0,11 2-7 0,-8-2 1 16,-3-1 2-16,-4 1-2 0,5 0-2 15,-2 1 1-15,0-1-3 0,0 2-1 0,2-2 5 16,0 0-1-16,8 4-6 16,-10-2 1-16,0-3 0 0,0 2 1 0,0-1-3 0,0-1 1 15,12 3 0-15,-7 0 1 16,-5-4 3-16,0 2-3 0,1-2 0 0,-2 2 0 16,1 0 3-16,1-1-5 0,1 1-1 15,-3 2 4-15,0-2-5 0,-1 0 5 0,1 0-3 16,3-1 1-16,-4 4 1 0,-6-5 0 15,1 1-3-15,0-1 2 0,2 2 1 0,-3 0 0 16,5 0-1-16,-4-2 1 0,-1 2-1 16,5 0 4-16,-7-2-2 0,3 2-4 0,0 0 2 15,3-2 2-15,-6-2-6 0,3 4 2 16,1-4 1-16,1 2 1 0,0 0 2 0,5 0-5 16,-7 0 1-16,2 0-2 0,8-2 5 15,-6 2-5-15,0 0 6 0,1 0-2 16,-1 0 1-16,-2 0-5 0,5 2 2 0,2 0-1 15,-1-4-1-15,-4 2-2 0,5 0-1 16,-1 0-1-16,0 2-4 0,3-2 7 0,-1 0-9 16,2 1 4-16,-2-1 2 0,9 2-1 15,-5 0 0-15,-5-2 2 0,3 0-2 0,-3 0-2 16,1 0 6-16,8 4-4 0,-8-4 4 16,-1 2-5-16,-1-2 3 0,-1 0-1 0,2-2-4 15,-2 4 4-15,0-4-2 0,4 2 4 16,-1 0-7-16,1-2 5 0,10 0 1 0,-6 2 4 15,8-2-3-15,-9 2 1 16,0 0 1-16,-6 0-4 0,3 2 5 0,-4-4-5 16,2 4 3-16,1-2-2 0,-3 0 1 15,2 2 5-15,-3-2-5 0,2 2-4 0,-1 0 9 16,4-2 2-16,-1 2-6 0,11-1 0 16,1 1 4-16,-2 1-3 0,6-1-1 0,-3-1 3 15,-2 1-2-15,2 0-4 0,0-2 3 16,-8 0-7-16,-4 0 0 0,-1 0-3 0,1 2 1 15,10-4 1-15,0 0-3 0,-11 0 0 16,-1 1 4-16,-3-4-4 0,-1 3 6 0,1 1-2 16,0-3 0-16,-2 2-2 0,1 0 8 15,-3 2-4-15,1-2 9 0,-3 2-5 16,-1 0-1-16,1-2 4 0,1 2 0 16,-1-1-4-16,2 1 6 0,-2 0-4 0,2-2-4 15,-1 2 4-15,1-4-8 0,-3 4 4 16,1-4-3-16,-1 2 2 0,3-4-6 0,-2 1-2 15,-2 1 4-15,2-3-10 0,2 1-1 16,-2-2 6-16,1 1-2 0,-6 1-6 0,5-3 5 16,-2 3 4-16,0-3-2 0,3 1 3 15,-6-2 0-15,-1 4 0 0,1-2 4 0,-3-2-3 16,0 2 5-16,-2 0 3 0,-1 5-8 16,1-7 14-16,-4 3-6 0,-1-1-2 0,-4 0 7 15,2 1 1-15,1 0 0 0,-2-1-2 16,-2 1 4-16,1-3 2 0,1 2 1 15,-3 1 5-15,-2 0-6 0,1-3 1 0,-1 2 4 16,-1-1-1-16,-3 2-6 0,1-1 1 16,-1-4 0-16,0 3-2 0,-5-3 6 0,6 3-7 15,-6-3 3-15,-2 4-5 0,1-4 7 16,-2 1-1-16,-5 0 2 0,0-3 0 0,-1 2 2 16,-2 3 2-16,-7-9 1 0,2 4 4 15,5 3 0-15,-8-3-2 0,0-1 1 0,4 6 1 16,2 0 1-16,1-1-4 0,-3 1 1 15,2 2 2-15,4 1-2 0,4-2 0 16,-5 2 0-16,0 1 0 0,4-2 1 16,-5 3 3-16,3-2-6 0,0 0 2 0,-2 2 2 15,0 1-4-15,-2-3-10 0,0-1 8 16,3 5 4-16,-4-2-3 0,1 1 1 0,-1-4-2 16,0 2-1-16,6 1 6 0,-6 0-8 15,5 1 0-15,-3-1 0 0,1 0 0 0,-2 0-1 16,2 0-4-16,-4 2 4 0,5-1-1 15,-4 1 1-15,2-2-3 0,-2 0 3 0,4 3 0 16,-6-4-1-16,3 1-2 16,2 1 3-16,-8-3-3 0,6 2-3 0,2 1 2 0,-4-1 0 15,-2 0 4-15,4 1 0 16,-3-2-1-16,4 1-1 0,-7 0 5 0,4-1 0 16,-4 2-6-16,-3-1 6 0,7 0-3 15,-6-1 0-15,1 0-2 0,-1 1 3 0,1 1-6 16,1 0 3-16,0-2 3 0,-1 0-3 15,6-1 1-15,-4 3-3 0,1-2 9 0,0 2-7 16,1-1 3-16,2 2 3 0,-3-2-4 16,0 1-3-16,3 1 2 0,-5-2-1 0,2 0-1 15,2 1 2-15,-5-2-1 0,3 0-4 0,-2 3 10 16,4 0-8-16,-2-2 0 0,1 2 1 16,-3-1 4-16,2-1-7 0,2 0-2 15,0 0 12-15,-2 0-12 0,1 1 4 16,4 1-4-16,-3-2 8 0,-1 2-3 0,4-2 2 15,-8 3 1-15,6-3-6 0,-3 0 4 16,-5 2-2-16,0-2-2 0,3 3 8 0,-3-1-9 16,1-1 2-16,0 2-3 0,-3 1 4 15,0-2-2-15,4 0 3 0,-6 2 0 0,2-2-4 16,-1 0 2-16,1 0-1 0,2 2 5 16,0 0-5-16,-2 0 0 0,2 0 10 0,-3-2-5 15,1 2 1-15,3 0-3 16,-2 0-6-16,-1-2 2 0,1 2 4 0,-1 0 0 0,1 0-4 15,1 0 5-15,-3 2 0 0,3-2 6 16,1 2-1-16,-2-2 0 0,1 2 5 16,5-2-6-16,4 2 8 0,-2-2-1 15,0 0 4-15,6 0-5 0,2 2-1 0,0 0 2 16,3-2-3-16,-1 2 1 0,1-2-1 16,4 0-3-16,-1 0-2 0,-2 0 1 0,6 1-1 15,-4-1-1-15,1 0 0 0,1 0-1 16,-3 0 3-16,4 3-3 0,-3-3 0 0,3 2 0 15,-5-1-1-15,3 1 3 0,0-2-3 16,-2 2 1-16,-4 0-2 0,1 0 4 0,1 0-5 16,-3 0 2-16,2 1 1 0,0-1 0 15,-2 0-4-15,-4 0 2 0,2-2-3 0,2 2 3 16,-3 0-1-16,-2 0 0 0,3-1 1 16,-3-1 1-16,-1 2-1 0,-1 1 0 15,4-2-1-15,-6 1 0 0,2 0 0 0,1 0-3 16,-5 0 2-16,3-2 1 0,0 0 0 15,1 2 0-15,-8-2-3 0,8 2 5 0,-3 0-3 16,2-2 3-16,1 3-4 0,0-1 3 16,2-2-2-16,-1 0 3 0,-1 2-2 0,0 0 1 15,0 0-2-15,6 0 0 0,-6-2-2 16,5 1 6-16,1 1-2 0,-3 1-3 0,1 0 4 16,-2-3 0-16,1 4 0 0,4-2-2 15,-3 2 2-15,1-2-1 0,2-1-1 16,-2 1 1-16,-3 2-1 0,5-2-2 15,-2 0 2-15,-2 0 1 0,2 1-7 0,-1 0 7 16,3 0-2-16,-4-1 2 0,4 0-1 16,-2-2 2-16,2 2 0 0,-1 0-2 0,-1 0-4 15,0-2 6-15,2 2-2 0,1-1 1 16,-5-1 0-16,5 2-3 0,-4 1 0 0,1-3 1 16,4 1 0-16,-4-1-1 0,0 2 1 15,-3 1 1-15,7-1 0 0,-5 0-2 0,4 0 4 16,-3 1-2-16,-1-3-1 15,6 1-5-15,-4 1-7 0,1 0-8 0,3 0-8 16,0 0-11-16,0-2-17 0,4 2-19 16,-2-2-21-16,0 2-35 0,5-2-34 0,-2 2-291 15,7-2 36-15</inkml:trace>
</inkml:ink>
</file>

<file path=ppt/ink/ink1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2:09.972"/>
    </inkml:context>
    <inkml:brush xml:id="br0">
      <inkml:brushProperty name="width" value="0.05292" units="cm"/>
      <inkml:brushProperty name="height" value="0.05292" units="cm"/>
      <inkml:brushProperty name="color" value="#FF0000"/>
    </inkml:brush>
  </inkml:definitions>
  <inkml:trace contextRef="#ctx0" brushRef="#br0">13382 13042 167 0,'0'0'74'15,"-7"-3"2"-15,7 3-18 0,0 0-2 0,0 0-3 0,0 0 7 16,0 0-3-16,0 0-9 16,-5-1 9-16,5 1 6 0,0 0-1 0,0 0 4 15,0 0-1-15,0 0 0 0,0 0-8 16,0 0 11-16,0 0-4 0,0 0-7 0,0 0 0 16,0 0-3-16,0 0-1 0,0 0-7 15,0 0 2-15,27 0-3 0,-27 0-2 0,12 0-1 16,-4 1-2-16,3 2-3 0,1-3 2 15,3 2-5-15,7 0-1 0,-4 1-5 0,9 0-1 16,1 2-1-16,6-4-2 0,-5 3-6 16,12 0 6-16,-4-2 0 0,-6 2-1 0,-2-3-3 15,5 1-3-15,-3 1-2 0,1-3 5 16,1 2-8-16,-3 0 2 0,4-2-1 16,8 1 1-16,-7 1-4 0,-5-2 0 0,-2 0-3 15,4 1 4-15,0-1-4 0,-1 0 1 16,1 2-2-16,2-2-2 0,-1 0-1 0,11 3 4 15,-6-3-3-15,-5 2 0 0,-1-2 0 16,3 1 0-16,-3-1 1 0,3 0-1 0,5 4 2 16,2 0-5-16,-4 0 1 0,-9-3 0 15,3 4 2-15,-1-2-2 0,-1-1 0 0,4 0-2 16,1 4 6-16,5-1-4 0,-5-1-2 16,-5 0 2-16,4-2-4 0,4 6 5 0,-5-5-5 15,-1-1 2-15,7 2 3 16,4 1-4-16,-10-1 3 0,5 0-2 0,-9 2-1 15,0-2 1-15,-1-1 0 0,-5-1-2 16,3 2-4-16,-6-4 5 0,1 2-2 0,3 2 0 16,-4-3-5-16,2-1-7 0,-6 0-7 15,5 0-9-15,-6-1-11 0,-1 1-15 0,3 0-13 16,-2 0-19-16,-3 0-19 0,3-2-27 0,-5 2-38 16,3 2-347-16,-2-2-23 0</inkml:trace>
  <inkml:trace contextRef="#ctx0" brushRef="#br0" timeOffset="1555.77">13550 17614 1273 0,'0'0'-92'0,"0"0"12"0,0 0 19 16,0 4 14-16,0-4 15 0,0 0 7 15,0 0 15-15,6 3 15 0,-6-3 10 0,4 2 5 16,0 2 15-16,3-3 4 0,-3 3 7 16,-4-4 8-16,11 0 1 0,-8 2 8 0,-3-2-1 15,13-2-1-15,-2 2 0 0,-5 0-3 16,4 0-6-16,1-4-5 0,0 4 0 16,4-1 0-16,-5 1-3 0,5 0 0 15,0-2-1-15,-1-2 1 0,0 2 1 0,5 1-3 16,2-1 2-16,-2-2 3 0,2 1-3 15,-2 1 3-15,2-1-2 0,3 1-6 0,-2-2 3 16,3 0-7-16,-2 4-1 0,4-3-3 16,3 1-1-16,2 2-4 0,10-3-1 0,-7 1-1 15,-2 2-1-15,12-2-2 0,2 0-5 16,-2 0-2-16,4 4 0 0,-3 0-2 0,4 0 1 16,2 0 1-16,-1-1-6 15,4 3 2-15,1-2-1 0,10 3-1 0,-1 1-4 0,2-3-1 16,0 4 3-16,-4-3 0 15,4 1-1-15,-4 4-3 0,2-3 2 0,-2 2-2 16,-9-4 1-16,12 3 2 0,-16-2 0 16,0 2-4-16,-3-2-1 0,-2-2 3 0,2 4-4 15,-5-4 3-15,-11-1-6 0,-1 2 3 16,-1-2-6-16,-8-1-5 0,-2-1-7 0,-2 0-5 16,-3 0-1-16,1 0-3 0,-3 2-6 15,1-2-2-15,-4 0-3 0,-1 0 1 0,1 0-17 16,-3 0-13-16,2 0-17 0,-8 0-11 15,11 0-42-15,-11 0-35 0,6-2-38 0,-6 2-329 16,6-1-43-16</inkml:trace>
  <inkml:trace contextRef="#ctx0" brushRef="#br0" timeOffset="3036.85">7014 13982 1365 0,'-8'-3'-51'0,"6"3"14"16,2 0 18-16,0 0 4 0,-8-2 10 0,8 2 4 15,0 0 11-15,-10-2 10 0,10 2 4 16,0 0 6-16,0 0 5 0,-5 0 2 0,5 0 10 16,0 0-2-16,0 0 2 0,0 0 5 15,0 0-1-15,-7 2-1 0,7-2-5 16,0 0-1-16,0 0-5 0,0 0-4 0,9 7-3 16,-9-7 0-16,6 6 2 0,1-4-6 15,-2 2-3-15,0-3 0 0,3 4-6 16,1-4 3-16,3 3-5 0,1 0 3 0,-1-2-2 15,8 3-4-15,-4-1 1 0,8-2 3 16,1 2-6-16,-5-1-4 0,8-1 6 16,-1 1-8-16,3-2 2 0,-1 1-1 0,0 0-2 15,3 0 0-15,2-2-1 0,-4 2-1 0,19-2 1 16,-13 2 1-16,-1-2-3 0,-1 0 6 16,-1 0-3-16,1-2-5 0,-1 2 7 0,2 0-6 15,-5 0-4-15,0 0 5 0,-5 0-1 16,0 0 0-16,0 0-1 0,1 0-1 15,-5-2 4-15,-2 2-1 0,-3 0-2 0,-1 0-1 16,2 2 2-16,-7-4-2 0,3 2 3 16,-3 0-1-16,1 0 1 0,-3 0-3 0,0 0 1 15,-8 0 0-15,13 0-3 0,-13 0 0 16,9 0 3-16,-3 0-1 0,-6 0 0 0,6 2-6 16,-6-2 2-16,6 0-22 0,-6 0-9 15,7 2-26-15,-7-2-26 0,0 0-28 0,5 2-36 16,-5-2-68-16,1 3-310 15,-1-3-34-15</inkml:trace>
  <inkml:trace contextRef="#ctx0" brushRef="#br0" timeOffset="4390.16">6573 12151 1383 0,'-8'0'-51'0,"8"0"19"0,-7-2 8 15,7 2 12-15,0 0-1 0,-10-1 11 0,10 1 4 16,0 0 11-16,0 0 9 16,-2-2 6-16,2 2 0 0,0 0 12 0,0 0-11 15,0-7 2-15,0 7-3 0,0 0-2 16,0 0 0-16,9-4-3 0,-6 4 2 0,-3 0 3 16,14-2-11-16,-11 2 3 0,8 0-3 15,-2 0-3-15,3 0-3 0,-2-3 8 0,5 3-7 16,2-2-2-16,-1 1 2 0,6 1-2 15,1 0-4-15,2-2 3 0,4 0-1 0,6 2 0 16,6-2 2-16,5-2-5 16,1 3 5-16,-2 1-6 0,2-2 1 0,-4 2 5 0,4 0-8 15,-1-2 0-15,0-2-4 0,-8 4 8 16,9-1 3-16,-2 1-1 0,0-2-4 16,2 0 1-16,-2 0-2 0,3-3-1 0,-2 3 0 15,0-1 3-15,3 1 2 0,-1-2-3 16,2 2-1-16,5-1 3 0,-3 5 2 0,1-4-1 15,-5 0 3-15,2 2-1 0,1 0 1 16,-5 0 7-16,4 0-7 0,0 0 0 0,-5 0 2 16,2 0-3-16,-10 0-1 0,-4 2 0 15,1-2-4-15,-3 0-2 0,1 0-6 0,-2 0-21 16,-1 0-24-16,-2-2-7 0,1 2-17 16,-5-2-27-16,-3 2-32 0,2-1-40 0,-6-1-302 15,1 2 18-15</inkml:trace>
  <inkml:trace contextRef="#ctx0" brushRef="#br0" timeOffset="25648.49">14578 9397 1145 0,'0'0'-97'16,"0"0"8"-16,0-5 19 0,0 5 10 15,0 0 15-15,0 0 12 0,2-6 10 0,-2 6 10 16,0 0 2-16,0 0 10 0,0-4 4 16,0 4-1-16,0 0 11 0,0 0 0 0,0 0-1 15,0 0 6-15,0 0-10 0,0 0-2 16,-4-3 11-16,4 3 0 0,0 0-6 16,0 0 5-16,-8-5-11 0,8 5-1 15,-8-3 3-15,1 3 1 0,7 0-8 0,-13-2 6 16,5 0 7-16,-1 0-13 0,-3 2 0 15,1-2 5-15,4 2-2 0,-11-2-2 0,1 2 3 16,0 0 2-16,1 0 3 0,-8-2-8 16,4 2-2-16,-3 0 4 0,-2 2-3 0,0-2 9 15,-2 2-9-15,-3 0-5 0,3 0-1 16,-5 0 6-16,2 1-1 0,2-1 4 0,-2 3 1 16,-2-2-7-16,5 3 5 0,-3-2 0 0,2 1-2 15,-12 3 4-15,10-2-9 16,1-1 7-16,1 3 1 0,1-3-5 0,-6 4 7 15,-6 3-4-15,2 0-1 0,-1-2 4 16,3 0-4-16,-2 2 5 0,7-1 2 0,0-1-4 16,5-3-6-16,-9 4 12 0,7-1-16 15,2-2 5-15,-1-1-2 0,1 0 4 0,3 1 8 16,-3 0-15-16,1-1 8 0,3 0 1 16,1 2 5-16,-2 0-12 0,2-2 7 0,-2 0 6 15,5 1-5-15,-4 4-6 0,6-5 1 16,-2 2 8-16,-3 2 0 0,5-1-9 0,-2-1-4 15,1 6 1-15,4-5 6 16,-2 2 2-16,1 1-1 0,1 1 0 0,-1 3 2 16,1 1-4-16,-1 1 3 0,3 2 5 15,-3-3-4-15,-1 11-9 0,3-4 10 0,2-3-6 16,-1 1-2-16,2-1-1 0,-2 8 8 16,1-4 6-16,3-4-1 0,-1-2-11 0,2 6 4 15,0-6 1-15,-2 1 6 0,7-2-7 16,-3 2 0-16,0 0-2 0,3-1 6 0,3-1-3 15,-3 0-7-15,2 2 8 0,-1-3 3 16,4 3-6-16,2 2 11 0,-4 0-14 0,6-3 1 16,-3 0 7-16,4 3-4 0,1-3 3 0,-5 1 3 15,7-3-6-15,-3 2-5 16,4-2 20-16,-1-1-16 0,0 0 0 0,11 6 10 16,-4 0-7-16,2-6-1 0,-6-4 6 15,11 5-5-15,3 1-3 0,-3-1 7 0,7-2-5 16,-5-1 6-16,9 1-6 0,-2-1-4 15,3-2 3-15,1 1 4 0,5-4-2 0,9 6-2 16,-10-3 1-16,-2-3-6 0,2 1 15 16,0 1-7-16,0-4 3 0,0 2-6 0,-4-1 7 15,2 3-8-15,0-4-2 0,-4 5 4 16,4-5 7-16,-2-1-13 0,0 2 9 0,2 1-2 16,1-2-2-16,-1 1 1 0,3-3-5 15,-3-1 7-15,0 3-2 0,-1-2-9 0,1-1 0 16,0 1 7-16,-2-2 3 15,0 3 0-15,5-3-3 0,-3 1-2 0,1 0 2 16,-1 2-4-16,5-5 8 0,-4 2 3 0,2-1-11 16,1 1 8-16,-3 0-3 0,6 1-4 15,-3-5 2-15,5 5-5 0,-5-2 9 0,6-3 0 16,-2 2-5-16,2-2 4 0,-5-2 2 16,3 4 2-16,2 0-4 0,-9 0-3 0,4-4 4 15,-4 4-4-15,-4-2-1 0,2-4 3 16,-5 2-1-16,-6 2-1 0,-2-3-1 0,-2 3 5 15,1-5-9-15,0 0 10 16,3 1-4-16,-3-2 6 0,0 1-2 0,9-4 6 0,-2-1-9 16,-1-3 9-16,-4 3 3 15,3-3-1-15,1-2-2 0,-3 0 6 0,4-5 3 16,-6 6-3-16,2-6 5 0,-3 2 1 16,-2-1 1-16,3-2 5 0,-4-1-4 0,-6 4 0 15,4-6 0-15,-6 5 0 0,-4 2-5 16,1-2-1-16,-2 0 0 0,1-2-3 0,3-9-6 15,-4 6 1-15,-6 3-4 0,7-4 5 16,-7 2-7-16,6-11 4 0,-2 7-2 0,-6 4 1 16,2-2-1-16,1-2-1 0,-4 1-1 15,-2-2 0-15,0 0 0 0,0 7 0 0,-2-6-4 16,0 2 0-16,-5 0 4 0,-1-14-4 16,-2 5 3-16,-2 1-2 0,-3 1-1 15,0-1-3-15,-4 5 8 0,0 0-7 0,-4-1 2 16,-3 3-5-16,1-1 3 0,0 3 5 15,-4-1-5-15,-1 4-3 0,2 1 8 0,-2-1-5 16,-4 1 4-16,5 4-3 0,0-2 0 16,-3 2 0-16,5 2-3 0,2 1 3 0,4 5 5 15,-1-3-5-15,2 2 2 0,-2 0-5 16,6 4 0-16,-1-2 7 0,-2-1-7 0,4 3-2 16,0 0 5-16,-1-1 1 15,-3 3-4-15,2-2 1 0,1 1 6 0,-3 0-6 16,-1 1 5-16,4-1-1 0,-3 1-2 15,2-1 2-15,-1 0-5 0,-6 1 8 0,8 1 0 16,-6-3-4-16,-1 3-3 0,4 0 4 0,-4-1 1 16,3 1-5-16,-4 0 4 0,3 2 1 15,1-3-2-15,-4 3 1 0,3-4 2 0,-1 4-3 16,-2 0-2-16,3-2-4 0,1 0 5 16,-7 2 0-16,5-2 0 0,-1 2 3 0,0-2-2 15,-6-1 1-15,1 0-1 0,1 1 2 16,-3-2-8-16,1 3 5 0,-1-3 5 0,2 0 0 15,-4 1-9-15,2-2 5 0,-10 0-5 16,0-1 5-16,11 2-5 0,0 1 7 16,3-1 0-16,-2-1-4 0,3 0-1 15,-2 0-3-15,0 1 5 0,1 0 0 0,-1-1 7 16,5 3-7-16,-1-2-2 0,0 2-6 16,-1 0-14-16,8 0-13 0,-5 4-30 0,4-2-22 15,1 2-32-15,1 2-93 0,-4 1-128 16,6-1 145-16</inkml:trace>
  <inkml:trace contextRef="#ctx0" brushRef="#br0" timeOffset="28097.07">15123 14219 906 0,'-12'-8'-36'0,"2"-1"4"0,-1 0 0 16,3 1 7-16,-3 2-3 0,-1-2 11 16,-1 3 2-16,3-2 4 0,-5 1 11 0,2 0-2 15,-1 0 7-15,1-2-6 0,1 3 4 16,-6-1 5-16,6 1-5 0,-4-1-3 0,-1 1 6 16,0-2-2-16,0 2-5 0,1-3 7 15,-10 3 7-15,10-3-9 0,-8 0 11 0,8 3-2 16,-6 0-3-16,4-1 17 0,-6-2-15 15,1 0 1-15,6 5 1 0,1-3-6 0,1 2 8 16,-2-1-4-16,-2-1 2 0,3 2 0 16,-3-1-5-16,-1 1-2 0,2 0 9 15,-4 0-13-15,4 0 6 0,-7 1-2 0,0-3 4 16,1 4-6-16,-1-2-1 0,0 1 0 16,5-2 6-16,-4 4-4 0,1-1 2 0,0 0 0 15,1 0 2-15,2 0-8 0,1 0 2 16,-4 2 3-16,5-2-1 0,-2 2 3 0,3 0-3 15,-3 2 5-15,0-2-6 0,3 0 1 16,1 0 3-16,-5 2-4 0,5 0 4 0,-6 0 1 16,2 0-2-16,0 0-1 15,2-1 3-15,-6 4-1 0,6-5 8 0,-4 3 2 16,2-1-6-16,-2 0 6 0,4 2-6 16,-4-2 2-16,4 1 3 0,-4 1-6 0,6 0 4 15,-5 0 5-15,3-1 0 0,-4 3-3 16,5 0 1-16,-4 0 2 0,1 1 2 0,1 1-2 15,-1-2 2-15,0 1 5 0,-1 1-2 0,-3 1-3 16,6-2-3-16,-4 3 5 0,6-2-1 16,-1-2-7-16,-2 1 2 0,1 2-10 0,3-1 5 15,0-1-2-15,-2-1 2 0,2 4-9 16,3-1 5-16,-1-1 0 0,1 1-3 0,-3-2 0 16,5 1 3-16,-5 0-4 0,5 1-2 15,-3 3-4-15,1-5 8 0,0 0-5 16,0 3 1-16,4 0 3 0,-3-3-5 15,-1 2 1-15,-1 1 5 0,4-2-3 0,-1 1 0 16,4 0-3-16,-7 1 1 0,5-1-4 16,2 0 4-16,-3 2 2 0,3-1-1 0,-3 1 1 15,6-2-3-15,-4 4 0 0,1-1 0 16,-1-3 3-16,3 5-5 0,0 0-1 0,-3-1 0 16,2 1 1-16,2 1-2 0,-1-1 4 15,-1 4-2-15,2-4 0 0,-2 2 4 0,1-2-6 16,3 2 8-16,-6 0-6 0,5-1 2 15,-1 3 2-15,1 1-7 0,-1-1 3 16,-2 0 0-16,3 1-2 0,0-1 6 0,2 2 1 16,-2-2-7-16,4 1 4 0,-4 0 2 15,2-2-9-15,0 2 5 0,0 0 2 0,0 0 1 16,2-2-5-16,-2 1 0 0,2 0-1 16,2 0 0-16,-1 3 3 0,0-2 0 0,-1-1-1 15,3 0 1-15,-1 0-4 0,0 0 1 16,3 1 4-16,1 1 3 0,-2 0-4 0,2-2 0 15,2 3 2-15,-5-3-4 0,3 2 5 16,4 1-1-16,-4 0-3 0,0 1 1 0,4-4-1 16,-3 1 3-16,-1 3-5 15,2-3 6-15,2-1-4 0,-4 2 2 0,4-2 1 0,1-1 3 16,-5-4-2-16,7 0 3 16,-3 3 0-16,1-3-6 0,1-2 7 0,4 4 2 15,-4-5-1-15,6-1 4 0,0 3 1 16,1-2-4-16,3 1 0 0,-2-2-1 0,13 3-3 15,-9-3 3-15,6 0 1 0,0-1-1 0,-5 0 0 16,-2-3-1-16,2-1 3 0,1 0-5 16,-3-1-1-16,2 1 3 0,-7-2 0 0,6 2-6 15,-3-2 0-15,0-2-1 0,0 2 0 16,2-2 3-16,2-2 3 0,-2 4-5 0,5-1 3 16,0-1-3-16,-1 0 4 15,2 3-5-15,-1-3 2 0,2 2-2 0,1-2 3 0,11 0-1 16,3 3-5-16,-12-1 7 15,9 0-2-15,-3 2 0 0,-1-1 1 0,-1-1-2 16,3 2 0-16,-9-2 0 0,0 0 2 16,1-2-4-16,-1 0 2 0,12 2 1 0,1-2-7 15,-8 0 9-15,8 2-3 0,-2-1-4 16,-6-1 4-16,8 0 1 0,-1 3 0 0,-10-3 0 16,-2 0 2-16,1 0-5 0,-1 0-1 15,4 0 2-15,6-3 1 0,-4 3-2 0,2-3 4 16,3 1-3-16,0-2-2 0,-4-2 4 15,-7 5-1-15,-1-3 1 0,0 2-4 16,-5-2 1-16,2 1 0 0,11-5 2 0,-11 2-2 16,-1 0-1-16,-3 1 4 0,0-3-2 15,0 0 1-15,9-5-1 0,-1 2 1 0,-7-2 1 16,2-3-3-16,-2 0 5 0,0-4-6 16,1 4 4-16,-8 1-1 0,0 2 0 0,-3-3 3 15,1 1-1-15,2 0-6 0,-2 0 4 16,4-6 0-16,-4 4 2 0,-2 4 0 0,-3-3-3 15,3 2 4-15,-2-2-3 0,1-2 2 16,-1 3-3-16,1-4 3 0,-1-1-2 0,0 3-1 16,-1-3 0-16,1 0 0 0,-1 3 1 15,-1-3 2-15,-1 0-3 0,2-1-1 16,-1 1 2-16,-2-1 1 0,-1-2-2 16,2 2 2-16,-1-2-3 0,-5 2 4 0,2 0-4 15,1 3 1-15,-6-1 4 0,2 2-6 16,1-2 3-16,-2 0 2 0,-2 0-3 0,-2 0 4 15,-2 0-4-15,1 1 1 0,0-1 4 16,-4 1-4-16,1-3-2 0,-5 1 7 0,1 1-8 16,-3 0 4-16,1 0-2 0,-1 0 2 15,1 0-1-15,-3 4 0 0,2 0 1 0,-2 0 4 16,1-2-5-16,-1 4 2 0,2-5-4 0,-1 6-2 16,-1-3 6-16,1-2-3 0,-1 3 1 15,0 4 1-15,-2-2-4 0,0 0 1 0,1-1-2 16,-3 2 3-16,0-3 0 15,0 5-1-15,0-4 2 0,-1 3 0 0,-4-1 0 16,5 0 4-16,-2-1-8 0,-4 3 0 16,7-2 4-16,-14-3 1 0,7 3 0 0,4 2-4 15,-3-1 2-15,1 3 2 0,1-2-3 16,-2 1 1-16,1 1 0 0,2 0 1 0,-1 0-1 16,-5 1-2-16,0 0-1 0,0 3 2 15,2-2-2-15,-4 0 5 0,2 2-5 0,-13-3 5 16,1 4-3-16,9 0-1 0,-2 0-1 15,0 1 0-15,-1 1-6 0,0 0-6 0,-1-2-13 16,2 2-4-16,3 0-14 16,-3 0-17-16,7 0-22 0,0 0-18 0,1 0-30 15,4-3-42-15,5 3-321 0,2 0-1 16</inkml:trace>
  <inkml:trace contextRef="#ctx0" brushRef="#br0" timeOffset="34079.68">12276 17844 1211 0,'0'0'-98'0,"-2"4"16"15,2-4 11-15,0 0 18 0,-4 4 5 16,4-4 11-16,0 0 4 0,0 0 21 0,-3 2-1 16,3-2 9-16,0 0 2 0,0 0-8 15,0 0 4-15,-2 5 3 0,2-5 4 0,-1 2 7 16,1-2-6-16,0 0-1 16,0 0 5-16,0 0 1 0,0 0-1 0,0 0 3 15,0 0 17-15,0 0-11 0,3 6 3 16,-3-6 3-16,7 2-4 0,-7-2 1 0,3 1 8 15,-3-1-4-15,10 5-6 0,-7-5 2 16,4 1 10-16,-7-1-11 0,12 0 3 0,-4 0-2 16,1 0-1-16,2 2 3 0,-1-4-4 15,0 2 1-15,5-1 7 0,0-1 0 16,2-1 2-16,3 2-6 0,0-1 1 16,0-2 4-16,4 0 3 0,4 0 1 0,-1 1-9 15,1-3 13-15,0 2-10 0,4 1 7 16,7-5-1-16,-1 2 0 0,0 1-3 15,-4-1 3-15,-5 2-3 0,9-1-3 0,-6-1 2 16,-4 2-6-16,2 2-1 0,2-2-1 16,-1 1-1-16,-4-1 1 0,0 2 1 0,1 0-3 15,-3 0 0-15,-2 1-3 0,-2-1-3 16,1 0 1-16,-4 0 0 0,1-1 0 0,-4 3-1 16,-2 0 2-16,-1-1-4 0,-2 1-1 15,-2-2-4-15,4 2 6 0,-4-2-1 0,-3 2-2 16,7-2 0-16,-12 2 2 0,12 0-7 15,-8 0-8-15,-4 0-12 0,11-2-23 16,-10 0-17-16,-1 2-22 0,9-4-36 16,-6 3-30-16,-3 1-39 0,3-6-224 0,-1 3 80 15</inkml:trace>
  <inkml:trace contextRef="#ctx0" brushRef="#br0" timeOffset="35985.58">12180 15817 1001 0,'0'0'-71'0,"0"0"9"0,0 0 13 0,0 0 5 16,0 0 9-16,0 0 3 0,0 0 12 15,-10-2 8-15,10 2 3 0,0 0 8 0,0 0 0 16,0 0 9-16,0 0-3 0,0 0 7 16,0 0 10-16,0 0 4 0,0 0 7 0,0 0 2 15,0 0-11-15,0 0 3 16,15 8 6-16,-10-6 3 0,3-1-9 0,-1 1 9 16,1-2 5-16,3 4-7 0,1-1 3 15,1-2-4-15,2 1-11 0,-2 0 1 0,7 0 4 16,0 0 4-16,2-2-4 0,1 4 0 15,0-2 0-15,3-1-3 0,0 1 9 0,4-2 5 16,-1 0-11-16,3 2-5 0,-1-2 5 16,-2 0 2-16,-1 0-7 0,1 2-2 15,-4-2 0-15,-2 0-4 0,2 0-1 0,-3 0 5 16,-2 1-10-16,0-1 2 0,-2 0 3 16,-3 2-7-16,2-4 11 0,-5 4-5 0,3 0 2 15,-5-2-4-15,3 2 2 0,-2-2 0 16,2 2 1-16,-5-2-6 0,2 0-3 15,0 3 8-15,2-3-9 0,-7 0 10 0,6 1-8 16,-2-1-2-16,-1 2-2 0,0-2-3 16,1 2-4-16,-3 0-21 0,5-2-24 15,-5 2-31-15,4-2-35 0,-1 2-39 0,-3 0-79 16,0-2-170-16,0 3 86 0</inkml:trace>
  <inkml:trace contextRef="#ctx0" brushRef="#br0" timeOffset="38880.35">12255 13221 976 0,'0'0'-75'0,"0"0"17"0,0 0 4 0,10 0 11 15,-10 0 9-15,0 0 13 0,9 2 9 16,-9-2 6-16,6 0 10 0,-2 2 6 0,-4-2 1 16,8 0 3-16,-3 2 2 0,3-2 8 15,-8 0-1-15,12 0 1 0,-5 2 2 0,1-2 0 16,4 2 2-16,-2-2-2 0,0 0 4 15,3 1 0-15,1-1-3 0,3 3 1 0,-1-3-9 16,4 0 0-16,0 3-1 0,0 3 5 16,0-6-3-16,4 3-6 0,-3 0 5 0,4 0-4 15,-4-1 0-15,0 2 2 0,1 0-1 16,0-1-2-16,1 2 1 0,0 0-3 16,1-2 10-16,-2-1-10 0,3 6-1 0,0-4 2 15,1 2 1-15,1 0-8 0,-2-3 10 16,2 2-8-16,-3 0 2 0,-6-2-1 0,5 1-4 15,-3 0 1-15,0-2-1 0,2 2 2 16,-4-3-2-16,-1 2-5 0,2-1 4 0,-4-1-2 16,-2 1-4-16,-3 0 4 0,0-1 6 15,0-1-3-15,2 0 2 0,-4 0-9 0,2 2-8 16,-1 0-15-16,-3-2-15 16,2 3-28-16,1-2-23 0,-3 1-36 0,3 0-237 15,-6 0 124-15</inkml:trace>
  <inkml:trace contextRef="#ctx0" brushRef="#br0" timeOffset="40510.01">12200 11213 915 0,'-2'-6'-49'15,"2"6"12"-15,0-4 8 0,0 4 13 0,0 0 12 16,-1-5 11-16,1 5-1 0,0 0 7 16,1-6 11-16,-1 6 1 0,0-7 10 0,0 7 3 15,2-4-3-15,0 2 5 16,-2 2-2-16,5-3 5 0,-5 3-4 0,3-3-3 16,2 1 2-16,-5 2 3 0,10-4-4 15,-5 4-5-15,3-1 3 0,3-1-5 0,-3 2 5 16,2-2-2-16,7 2-9 0,3 0 10 15,0 0-9-15,3 0 5 0,7 0 4 0,4 0-6 16,-4 0-3-16,7 0-2 0,6 2-2 16,4 0 5-16,-2-1-6 0,0 1-1 0,2-4-3 15,-12 4 4-15,10 2-6 0,-2-1 2 16,-6-3-2-16,-5 2-1 0,3-2-4 0,-3 1 4 16,0 1-1-16,-1 0-2 0,1 0-3 15,8 2-2-15,-7-1-3 0,-6-1 1 0,0 2 1 16,-3-3 5-16,-3 3-2 0,1-2 2 15,-2 3-9-15,-1-3 4 0,-5-1-3 16,3 3 1-16,-2-2-1 0,0 0 2 0,-3-2 0 16,-2 5-5-16,1-3 3 0,0 0-7 15,-1-2-7-15,-2 3-12 0,1-1-16 0,-1 0-14 16,0 0-21-16,1-1-19 0,-5 3-27 16,5-2-23-16,-3-1-63 0,3 3-187 0,-4-2 95 15</inkml:trace>
  <inkml:trace contextRef="#ctx0" brushRef="#br0" timeOffset="108557.1">5973 4128 96 0,'0'0'58'16,"0"0"-1"-16,-2-6-5 0,2 6-11 16,0 0-9-16,0 0 3 0,0 0-1 0,0 0 0 15,0 0 3-15,0 0-8 16,0 0 10-16,0 0-2 0,0 0-7 0,0 0-10 15,0 0 2-15,0-4 6 0,0 4-11 0,0 0 16 16,0 0-17-16,0 0 1 0,0 0-6 16,0 0 10-16,0 0-9 0,0 0-9 15,4-3 10-15,-4 3-6 0,9 0 1 0,-9 0 3 16,0 0-1-16,13 0-7 0,-13 0 4 16,8 0 0-16,-3-2 10 0,-5 2-11 15,14 0 2-15,-10 0 0 0,5-2-5 0,-9 2 6 16,16 0-3-16,-10 0-3 0,2-2 2 15,3 2-2-15,-2 0 1 0,-1-2-6 0,2 1 9 16,3-3-14-16,0 4 11 0,1-2 0 16,1 2 0-16,2 0-5 0,0 0 4 15,0-2 5-15,1 0-6 0,4 0 6 16,-4 1-6-16,4-1 3 0,-6 2 0 0,8-3-1 16,-9 3-2-16,5 0-9 0,-3 0 18 15,1 0-13-15,-1 0 4 0,4-2-1 0,-4 2-10 16,0 0 17-16,2 0-4 0,-3-2-2 15,1 2 5-15,3 2 0 0,-2-4-7 0,3 2-1 16,0 0-10-16,2-2 19 0,1 4-14 16,-2-2 12-16,3 0-9 0,-2 0 12 0,2 0-11 15,7 0 5-15,-2 0 1 16,1 0-7-16,-2 0 7 0,5 2-12 0,10 0 8 16,-10 1-1-16,-2 0 3 0,-2-3-9 15,0 4 10-15,3-2 2 0,-3-2-11 0,2 6 6 16,1-5-1-16,-2 1 1 0,4 0 5 15,4 2-9-15,-3-1 16 0,4 1-16 0,-5 1 7 16,-3-4-6-16,0 1 7 0,9 2-7 16,-5 0 2-16,6-2 0 0,-1 1 3 0,1 1 5 15,-5-3-8-15,-9-1-1 0,4 4 9 16,2-2-10-16,6 0 10 0,-7 3-11 0,-3-4 4 16,3 1 0-16,9 0 4 0,-4 0-5 15,-6 0-1-15,10 0 0 0,2-1-3 16,-11 1 10-16,-1-2-2 0,-1 2 0 15,5-2-4-15,-5 0-3 0,13 2 1 0,-8 0 5 16,0-2-7-16,7 1 0 0,-8 1 4 16,-2-2 5-16,-2 0-1 0,1 2-1 0,-1 0-7 15,1-1 7-15,0-1-8 0,-4 0 12 16,2 2-11-16,-7-2 6 0,1 4 6 16,-4-2-14-16,3-2 5 0,-8 1 2 0,0-1 8 15,-3 0-8-15,1 0-1 0,-1 2 2 16,-5-2-9-16,1 0 0 0,1 0-20 0,-9 0-19 15,10 0-44-15,-10 0-97 16,6 0-38-16,-6 0 77 0</inkml:trace>
  <inkml:trace contextRef="#ctx0" brushRef="#br0" timeOffset="109753.21">7464 4566 564 0,'0'0'-25'16,"0"0"11"-16,0 0 2 15,0 0 17-15,0 0 0 0,0 0 10 0,0 0-1 0,-9 6 4 16,9-6 3-16,0 0 7 0,0 0 1 16,0 0-2-16,0 0 4 0,0 0 9 15,0 0 2-15,0 0-11 0,0 0 24 16,0 0-14-16,0 0-10 0,0 0 12 0,0 0-7 16,21 0 4-16,-13-2-9 0,5 0-3 15,-3 2 2-15,4 0-5 0,2-2-2 0,-2 0 3 16,8 2-15-16,-2 0 12 0,3-2-10 15,2 1 3-15,-1 1 7 0,7-3-6 0,-1 3-2 16,-1 0-12-16,3 0 9 0,-1-2-6 16,1 2 3-16,1 2-9 0,-1-2-3 0,2 0 9 15,-3 3-8-15,8-2-12 0,-1 1-17 16,-6 0-11-16,0 0-29 0,-4 0-24 16,0 0-52-16,1 2-186 0,-4 0 153 15</inkml:trace>
  <inkml:trace contextRef="#ctx0" brushRef="#br0" timeOffset="112563.04">12746 5740 831 0,'0'0'-60'0,"0"0"14"0,0 0 4 0,0 0 3 15,2-6 8-15,-2 6 5 0,9-1 6 16,-9 1 7-16,10-5 2 0,-4 5 6 15,3-2 5-15,-3 0 0 0,4 0-6 0,1 0 6 16,2 1 5-16,-3-1-6 0,0 0 3 16,5 2-1-16,0-2 4 0,2 1-4 0,-1 1 0 15,6-4 5-15,0 2 3 0,1 1-4 16,7 1 2-16,2 0 2 0,1 0-5 0,-1 0-5 16,15 1 7-16,2-1-3 0,-3 0 4 15,6 6-2-15,1-5 3 0,1-1-1 16,1 2 0-16,12 2 1 0,-12-3 2 15,0 3-7-15,-1-2 0 0,3 0-2 0,-2 1 2 0,1-3 0 16,-2 2-1-16,6-2-2 16,11 1 16-16,-2-1-15 0,-10 2 8 0,15 0 2 15,-4 0 0-15,0 3 0 0,4 1 8 16,-1-4-2-16,1 1-2 0,-4 1 3 0,4-1-3 16,-3 2-7-16,-1-1 6 0,-1 0-1 15,-12-3-2-15,10 3-2 0,3 0-2 0,-17-1-6 16,2-1-11-16,-1 0-4 15,-1 1-10-15,-4-1-14 0,-6 2-34 0,-4-8-51 0,-11 9-77 16,2-5 68-16</inkml:trace>
  <inkml:trace contextRef="#ctx0" brushRef="#br0" timeOffset="115915.23">21746 6544 542 0,'0'0'-7'0,"0"0"9"16,0 0 1-16,0 0 14 0,0 0 7 0,0 0 11 15,0 0 10-15,17-4 2 0,-7 3 1 16,3-1-5-16,1 2 7 0,2 2-5 0,8-4 10 15,-1 0-10-15,9 4-3 0,-1-2 1 16,15 2-5-16,0-1 7 0,1 1-11 0,-2 2 3 16,9 1 0-16,-6-3-9 0,-1 3-1 15,6-1-3-15,-1-1-1 0,2 1-2 0,-1-1-9 16,14 3 3-16,1-3 0 0,-1 3-5 16,0 1-10-16,0-4-5 0,0 6-18 0,1-3-13 15,-4-1-11-15,6 0-16 0,-3-1-17 16,-12-2-15-16,2 3-28 0,-5-3-208 15,-2-2 153-15</inkml:trace>
  <inkml:trace contextRef="#ctx0" brushRef="#br0" timeOffset="116480.89">22274 5676 886 0,'-3'0'-24'16,"3"0"5"-16,-5 2 2 0,5-2 12 15,0 0 6-15,0 0 21 0,0 0 3 0,0 0 12 16,0 0 0-16,-12-2 4 0,12 2 6 16,0 0-10-16,0 0 1 0,0 0-12 0,0 0 8 15,27-4-11-15,-14 4-1 0,1 0-2 16,2 0-4-16,8-1-1 0,6 1 0 0,1-2 0 15,18 4-5-15,1-1 2 16,2-1-3-16,3 0-4 0,10 7-11 0,-8-7-11 16,-5 2-14-16,5-2-13 0,-4-2-25 15,4 1-11-15,-2 1-24 0,-5-6-34 0,2 1-148 16,-3-2 197-16</inkml:trace>
  <inkml:trace contextRef="#ctx0" brushRef="#br0" timeOffset="117040.31">22180 4234 711 0,'-15'-2'-44'0,"0"-1"15"0,2-1 8 0,6 3 5 15,-1-1 11-15,1 0 6 0,1 2 4 0,6 0 6 16,-9-2-2-16,9 2-6 15,0 0 2-15,0 0 16 0,0 0-2 0,0 0 7 16,0 0 14-16,24 6-4 0,-11-5-1 16,9 4 2-16,3-1-3 0,5 0-2 0,12 1-1 15,1 2-3-15,6-1-1 0,1-1 0 16,3 4-9-16,9 0 4 0,8 2-8 0,-1-1-2 16,3 1 3-16,-4-2-5 0,2 0-16 15,2 3-4-15,-1 0-15 0,0-4-24 16,-4-1-18-16,-4 2-26 0,-14-3-28 0,-4 0-132 15,-5 1 227-15</inkml:trace>
  <inkml:trace contextRef="#ctx0" brushRef="#br0" timeOffset="118229.45">21445 8465 664 0,'0'0'-19'0,"-8"-2"11"0,8 2 8 16,-8 0 3-16,8 0 11 0,-11 0-7 15,11 0 15-15,0 0-10 0,-6 0 10 0,6 0-3 16,0 0 6-16,-9 2-8 0,9-2 7 15,0 0-3-15,0 0-1 0,0 0 0 16,0 0 7-16,0 0 9 0,0 0-7 0,27 4-2 16,-12-2 10-16,10 0-13 0,5 0 6 15,16 0-3-15,0 2-11 0,6-1 2 16,3 2 0-16,12 2 1 0,0-3-3 0,1 1-1 16,1 3-6-16,1-4 4 0,-6 2-4 0,1 1 0 15,0 1 3-15,-2-3-2 0,4 4-4 16,-3-2 0-16,1-2-2 0,-11-1 4 0,3-2-2 15,-4 0 6-15,3-1-8 0,1-1-6 16,-1 0 0-16,4 0-6 0,-7 0-2 0,2 2-6 16,0 0-13-16,-5-2-8 0,-1 4-10 15,-5 0-44-15,-9-4-48 0,-3 1-177 0,-7-1 167 16</inkml:trace>
  <inkml:trace contextRef="#ctx0" brushRef="#br0" timeOffset="119161.38">21353 9297 830 0,'0'-4'-32'0,"4"0"5"0,-1 0 1 0,0 1 5 15,-1 1 3-15,1-2 11 16,1 3-1-16,2-4 12 0,1 4 11 0,-2-1 4 16,2 2 0-16,-1-2-2 0,5 0 5 15,-5 0-4-15,4 0 9 0,3 2 6 0,2 0-2 16,-1 0 0-16,10-2 1 0,-3 0 1 0,4 4 2 16,9-2-5-16,-3 0 3 0,15 4-3 15,0 0-2-15,4 1-1 0,-1 0 1 0,1-2 5 16,0 2-7-16,2 0-2 0,-2 0 3 15,-2 1-4-15,2-1 1 0,-1 0-6 0,-2 0 0 16,4-1-2-16,1 0-3 16,3-2 0-16,-1 1-2 0,13 1 3 0,5 0-1 15,-2 4-6-15,-1 1-1 0,-2-2 1 16,2 5-3-16,-2-4-3 0,-2 1-8 0,1 0-3 16,-1 2-6-16,-11-5-12 0,4 6-5 15,-7-5-9-15,-7 0-13 0,3 0-12 0,-5-4-24 16,-11 1-30-16,-4-2-230 0,-4 0 135 15</inkml:trace>
  <inkml:trace contextRef="#ctx0" brushRef="#br0" timeOffset="119700.63">21983 9931 980 0,'-5'0'1'0,"5"0"4"0,-6-1 6 0,6 1-2 15,0 0 2-15,0 0-1 16,-10 0 5-16,10 0 11 0,0 0 2 0,0 0 13 0,0 0 8 16,0 0 6-16,16-4-3 15,-3 4-3-15,1 0-5 0,10 0 0 0,-1 0 4 16,9 0-6-16,9-4-1 0,6 4 0 16,-2 2-5-16,4 2-1 0,-1-2-6 0,4-1 2 15,0 4-6-15,-2-5-3 0,0 0 0 16,0 3-4-16,0-1-6 0,1-2-11 0,-5 0-9 15,4 2-8-15,-1 2-12 0,1-2-18 16,0 1-21-16,3-1-28 0,-1 0-42 0,3 0-79 16,-1 2-199-16,3-2 74 0</inkml:trace>
  <inkml:trace contextRef="#ctx0" brushRef="#br0" timeOffset="122189.14">14351 7030 1084 0,'-10'-2'-36'0,"10"2"-6"15,0 0 11-15,0 0 8 0,0 0-2 0,0 0 8 16,0 0-12-16,0 0 8 0,0 0 7 16,25-7 6-16,-12 4-3 0,1 1 1 15,4 0 14-15,0 1-10 0,6-3 2 16,-2 4 4-16,3 0-5 0,3-1 3 0,4-1-1 16,1-1 2-16,16 3 2 0,1-1-6 15,0 1 4-15,2 0 3 0,8 1 0 0,9 2-6 16,2-1-2-16,6-1-5 0,2 3-12 15,-2-3 0-15,3 3-20 0,-5 0-21 0,2 4-52 16,1-2-58-16,-6 1 60 0</inkml:trace>
  <inkml:trace contextRef="#ctx0" brushRef="#br0" timeOffset="123708.79">14054 7682 449 0,'0'0'-14'0,"0"0"6"15,0 0-4-15,14-4 8 0,-14 4 6 16,0 0 3-16,0 0 6 0,0 0 2 0,11 0-2 16,-11 0 3-16,0 0 6 0,6 0 8 15,-6 0-1-15,7-2 5 0,-7 2-3 0,5-2-2 16,-5 2 4-16,9 0-10 0,-9 0 8 16,11-2 3-16,-11 2-2 0,5-2 3 0,5 2-8 15,-10 0-1-15,12 0 6 0,-12 0-1 16,8 0-7-16,-8 0-3 0,15 2 5 15,-8-2-2-15,-2-2 2 0,-5 2-2 0,15 0 0 16,-7 2-2-16,4 0 3 0,-2-2 1 16,-2 2-6-16,2-2 6 0,2 0-3 0,0 0 3 15,-2 0-1-15,0 0 0 0,3 0 1 16,-1 2-3-16,3-2 2 0,0 0-3 0,0-2-6 16,0 2 4-16,-1 2 1 0,2-2-6 15,-1 0 5-15,2 2-3 0,0-4-1 0,2 2-4 16,-2 0-2-16,5-2 2 0,0 4-1 15,-1-2-5-15,4-2 4 0,1 2-3 0,-1 0-1 16,3 2 4-16,2 0-5 0,2-2 2 16,0 2 0-16,-4-1-3 0,6-1 0 0,-3 2 2 15,1 0-8-15,0-2 5 16,11 4 2-16,-11-2-4 0,0-2 2 0,-2 0 2 16,-2 4-4-16,6-4 3 0,-3 1 3 15,-1-1 1-15,-1 2-7 0,3-2 0 0,-5 0 2 16,1 0-2-16,-1 4-3 0,-6-4-6 15,1 0 5-15,2 2-16 0,-10-2-13 0,0 2-11 16,-2-2-13-16,-2 2-14 0,-2-2-20 16,1 0-17-16,2 2-29 0,-6-2-196 0,7 0 152 15</inkml:trace>
  <inkml:trace contextRef="#ctx0" brushRef="#br0" timeOffset="127456.84">14054 2998 811 0,'3'-4'-63'15,"2"2"11"-15,1-4 4 0,3 4 4 16,-3-3 11-16,3 2-2 0,-1-2 5 0,0 2-2 16,6-1 5-16,-1 0 3 0,-1 2 12 15,8-1 3-15,0-2-3 0,4 4 17 0,-1-1-20 16,7 0 5-16,0 1 1 0,15 1 4 16,1 0-4-16,2 1 5 0,2 1-4 0,5 1 5 15,12 3 1-15,0 0 0 16,1 2-3-16,3-1 1 0,0 2 0 0,1 3 6 15,3-3-2-15,-3 3-1 0,3-1-3 16,1 0 1-16,-3-1-2 0,-1 3-10 0,-3-2-13 16,-2 1-10-16,-6-3-38 0,0 3 26 15</inkml:trace>
  <inkml:trace contextRef="#ctx0" brushRef="#br0" timeOffset="128576.64">14179 3548 192 0,'13'-6'-1'0,"-3"1"2"15,2 2 6-15,-2-4 3 0,-2 3-1 16,4 0 6-16,1-1-7 0,2 0 2 15,2 0-2-15,3 2-1 0,2-2 2 16,-2 2-1-16,4 3 2 0,1 0-3 0,6 1-1 16,3 1 3-16,9 3-4 0,4 0 4 15,1 1-2-15,4-2-2 0,12 5 1 0,-1 0-5 16,-9-6 5-16,11 8-2 0,5-4 0 16,-1 2 4-16,-2 0-9 0,1-4 0 0,0 2 1 15,1 3 1-15,5-4 3 0,-4 1-3 16,-2 1 2-16,-2-1-3 0,-1-1 5 0,-9-3-5 15,8 4 2-15,-12-4 2 0,-2 3-14 16,0-2-8-16,-1 1-9 0,-3-1-21 16,-2 0-49-16,1-1 33 0</inkml:trace>
  <inkml:trace contextRef="#ctx0" brushRef="#br0" timeOffset="133917.54">6878 3232 243 0,'0'0'-11'15,"0"0"2"-15,-2-3 3 0,2 3 12 16,0 0-10-16,0 0 6 0,0 0-1 0,8-8-2 16,-3 6 2-16,-1 1 2 0,0-4 1 15,2 3-4-15,2 0 2 0,0-1 1 0,4 0 0 16,-2-3-3-16,8 2 1 0,1-4-1 16,3 5 2-16,3-4 1 0,3 1-9 15,11 0 7-15,1 0 5 0,1 0 0 16,-1 4-1-16,2-2-2 0,3 2-4 0,-10 0 2 15,1 2-3-15,8 2 7 0,0 0-9 16,-2 2 7-16,0 0 2 0,-2 2-4 0,0-1 2 16,0 3-1-16,-7-3 2 0,7 2-5 15,-1 0 3-15,-2-1-1 0,1 3 2 16,2-4 3-16,-1 3-4 0,1-4-5 0,2 2 14 16,2-1-13-16,5-2 2 0,-4-1-2 15,8-1-1-15,-4-1-4 0,1 2 2 0,2-2-11 16,-2 0-8-16,3 0-10 15,0 0-36-15,-5-2 24 0</inkml:trace>
  <inkml:trace contextRef="#ctx0" brushRef="#br0" timeOffset="141417.06">8055 997 26 0,'-6'-2'24'0,"1"1"-6"0,5 1-9 16,-5-4-2-16,0 0 0 0,5 4 3 0,-12-1 4 16,5-1-7-16,-1-3 2 0,0 5 2 15,-2-2-4-15,-4-2-2 0,4 2 7 0,-3 2-1 16,-2-5 5-16,1 3-4 0,-1-1 1 15,1 1 5-15,-5-2 4 0,2 2 1 16,1-4-13-16,-6 4-1 0,3-2 0 0,-4-1 3 16,5 1 0-16,-7-1 11 0,1 1-12 15,-1 0 3-15,0-2 4 0,-3 0 1 16,1 1-8-16,-3 1 8 0,2-1-8 16,1-1-7-16,-13-2 8 0,6 4 1 0,6-1-1 15,-1-1-7-15,-1 3-5 0,-8-5 9 16,8 3-9-16,-2-2 6 0,-8 2 0 15,8-1-4-15,4 3 13 0,-2-2-10 0,0 2-10 16,1-2 13-16,-1 0-7 0,-11 0 3 16,-1 1-9-16,8 0 5 0,-8 1 8 0,0-2-10 15,-2 3 3-15,0 0-5 0,6 1 1 16,-8 1 0-16,2 0 9 0,0 1-6 0,4-1-4 16,-4 0 1-16,0 2 7 0,6-2-3 15,-6 5 2-15,6-3-8 0,-3 1 5 16,1 3-4-16,3-4-2 0,8 2 0 15,-11 2 12-15,-1 1-4 0,1 0-4 16,0 1 7-16,0-1-11 0,-2 1 9 0,5 2 1 16,-4-1-2-16,3 0-12 0,-2 3 10 15,5 1-4-15,1 1 2 0,-2 0 3 0,1 1 0 16,3 2-1-16,1 3-1 0,-3-6 2 16,5 4-1-16,-1 5 0 0,2-5-3 15,-2 3 11-15,3 1-8 0,4-3 0 0,-7 1 1 16,5 1-5-16,0 1-1 0,-1-2 10 15,0 5-7-15,0-1 8 0,3-1 1 0,-2-2-13 16,4 1 3-16,-3 1 9 16,6-4-1-16,3-4-2 0,-2 2-9 0,2 0 6 15,1 2-3-15,-1-2 6 0,2 0-4 16,1 4-1-16,-1-4 1 0,3 4 0 0,-3-1 8 16,5-1-1-16,-3 2-8 0,1 0 5 15,2 0 3-15,-1-2-7 0,1 1-7 16,3-2 10-16,-3 5-1 0,1-3-5 0,2-3 9 15,-2 0 1-15,1 2 6 0,-1-3-14 16,5 4 5-16,-6-4-4 0,4 2-5 0,0-1 19 16,0 0-6-16,1-5-13 0,1 6 2 15,2-5 0-15,0 3 18 0,0-4-12 16,0 4-7-16,0-3 11 0,2 0-10 0,1 0 7 16,3 2-2-16,-2 1 0 15,5-4-6-15,-1 1 10 0,0 1-5 0,4-2-2 16,1-2 1-16,2 2 6 0,2 0-10 15,4-3 9-15,-2 0-4 0,3 1 3 0,0-2 11 16,1-1-22-16,4-1 11 0,-2-1-3 16,0 1 0-16,0 1-8 0,3-3 6 15,-1 0 0-15,0 0-3 0,1 0 5 0,-3-1 9 16,2-1-5-16,0 2 3 0,-3-2-13 16,4 0 1-16,-3 0 3 0,-3-1 3 0,6 4-9 15,-5-5 10-15,2 2 13 0,0-2-19 16,4 0 0-16,1 3 7 0,2-5 3 15,-4 4-6-15,6-2 3 0,-2 0-1 16,-1 0 0-16,6 0-3 0,-4 0-2 0,9 2 7 16,-5 0 1-16,-3-2 1 0,10 2-1 15,-7 0-6-15,8-2 5 0,1 0-5 16,0 0-7-16,1 2 14 0,-2-1 0 0,4 1-5 16,-3 0-2-16,3 0-2 0,-4 0 1 15,4 0 6-15,-1 0-9 0,0 0 13 0,-1 2-16 16,3-2 13-16,0-1-6 0,2 1-4 15,-1-2 13-15,2 2-3 0,-5 0-5 0,2-2 9 16,2 0-14-16,1 2 1 0,1-4 7 16,-1 2 2-16,1 0-7 0,1 0 8 15,2 0-4-15,2 0 0 0,8-2-5 16,-11 2 7-16,-1 0 1 0,2-2-4 16,-3 2 4-16,3-2 1 0,-1-1-11 0,-1 3 7 15,14-6-1-15,1 4 1 0,-3 0 6 16,-8-2-7-16,9 0-6 0,-13 1 13 0,15 1-7 15,1-4-4-15,-1 3 5 0,-3-4-5 16,0 2-5-16,1 1 12 0,-3-3-8 16,1-1 8-16,-11 3-3 0,5-3-5 0,-5 4 7 15,8-3-5-15,-13 0-4 16,14 1 3-16,-17 2 1 0,4-2 2 0,1 2 2 0,-5 0 3 16,-2-1-1-16,4-1-4 15,-4 1-4-15,-4-2 2 0,1 4 0 0,0-3 1 16,-8 0 11-16,-5 5-16 0,2-5 6 15,7 0-7-15,0-2 10 0,-11 3-4 0,0-1-2 16,1 3-1-16,-3-4 0 0,2 4 0 16,-2-5 5-16,-1 1 2 0,-6 1-3 15,4 1-1-15,-4 0 3 0,1 0-8 0,1-3 4 16,-4 1 4-16,5 0 1 16,-2-3-6-16,2 0 5 0,-3 1 7 0,2-3-11 0,-2 1 6 15,-1-1-4-15,0-1-1 0,0-1 2 16,-2 3-4-16,0-3 4 0,-3 0-6 0,-1 5 2 15,-1-5 8-15,0 0-1 16,0-1 0-16,-3-1-3 0,-1 5 6 0,1-5 4 16,0 0 0-16,-6-2-5 0,1 2-1 15,0 2 6-15,-2-4 7 0,-2 0-12 16,2-1 3-16,-2-2-8 0,-2 2-4 0,-3-4 15 16,2 2-5-16,-7-1-4 0,-1-6 4 15,-2-1 0-15,-4 1-6 0,-1 2-4 0,0-3 0 16,-1 3 5-16,-3 1 3 15,-3-2-4-15,2 5 3 0,0-3-10 0,-3 4 6 0,1 0 1 16,0 1 3-16,2 1-11 0,-3-1-3 16,3 0 12-16,-2 4-5 0,0-2 1 15,6 4-3-15,-6-4-3 0,0 0 17 16,5 4-10-16,-7-4 6 0,2 2-10 16,3 4 6-16,-4-8-4 0,-4 6 1 0,0-1-2 15,2-1 2-15,-3 0-1 0,-1 2-2 16,3-4-1-16,-3 4 6 0,3-2 3 0,-6 2-6 15,-2-6 7-15,2 4-4 0,-3 1-4 16,-5-1 7-16,-7-5-10 0,-3 3 6 0,-1-3-10 16,0 3 3-16,-4 2 2 0,4-2-1 15,2 2 8-15,-5-2-9 0,-1 3 4 16,15 4 2-16,-12-4-1 0,12 6 1 0,2-3-7 16,-3 1 5-16,3 1-4 15,0 1 4-15,3-1 1 0,0 3 3 0,6 1 0 16,-3-2-1-16,5 5 0 0,4 0 5 15,0 1-11-15,-2 0 0 0,5 2 0 0,-7 2-2 16,1-2 6-16,0 2 0 0,-14 1-5 16,5 3 6-16,-2-1 4 0,-2 3-11 0,4-3 3 15,0 3 2-15,0 0-9 0,3-1 6 16,-1 1 1-16,1-2 2 0,2-1-7 16,8 1 10-16,1-2-12 0,-1 1 4 0,0 1-15 15,0-3 3-15,4 5-7 16,-2-2-9-16,8-4-2 0,-1 3-9 0,3-1-68 15,3 0 40-15</inkml:trace>
</inkml:ink>
</file>

<file path=ppt/ink/ink1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4:57.837"/>
    </inkml:context>
    <inkml:brush xml:id="br0">
      <inkml:brushProperty name="width" value="0.05292" units="cm"/>
      <inkml:brushProperty name="height" value="0.05292" units="cm"/>
      <inkml:brushProperty name="color" value="#FF0000"/>
    </inkml:brush>
  </inkml:definitions>
  <inkml:trace contextRef="#ctx0" brushRef="#br0">12459 13123 404 0,'-5'-2'148'0,"5"2"-59"0,-3-4-36 16,3 4-5-16,0 0-2 0,-10-3 1 0,8 1-13 15,2 2 3-15,-5-3-3 0,5 3 17 16,-7-3 2-16,7 3-1 0,-6-4 0 0,6 4-4 15,0 0-7-15,-9 0-2 0,9 0-5 16,-6-2-1-16,6 2-3 0,0 0-1 0,-12 0-6 16,5-2-1-16,7 2-4 0,0 0 1 15,-13 0-3-15,13 0-4 0,-8 0-1 0,8 0-5 16,-10 0 0-16,3 2 0 16,2-2-6-16,-2 2 4 0,7-2-2 0,-13 2 4 15,6 0 0-15,-3-2 0 0,4 1 0 16,0-1-3-16,-2 2 8 0,-2 1-7 0,0-1-5 15,0-1 7-15,-5 1 4 0,5 2 7 16,0 0-6-16,-3-1 3 0,1-1-8 0,-1 0 1 16,-2 2 6-16,3-2-7 0,-3 0-1 15,2-1 7-15,-1 4-5 0,1-3-3 0,-4-1 1 16,2 3-2-16,-2 0 5 0,2-2-4 0,1 0 1 16,1-1 3-16,-3 3-5 0,1-2 2 15,-2 2-4-15,2 0 4 0,-2-3 2 0,2 2-3 16,2-1 1-16,-9 1-2 15,5 1 0-15,2-2-1 0,-3 0 2 0,-1 1 0 16,3-1 0-16,-1 0 0 0,-5 0-1 16,7-2 3-16,-1 4 1 0,-1-2-3 0,0-2-3 15,2 3 3-15,-1 3 0 0,-1-2-5 16,2 2 3-16,-2-1-1 0,3-1 0 0,-1 2 1 16,1-1-3-16,-3 3 8 0,0 0-4 15,0 0-3-15,2-3 3 0,-5 5-6 0,5-3 7 16,-2 0-4-16,4 3 2 0,-2-2-1 15,1 1 2-15,0 0 0 0,-1-1 0 0,0 2-3 16,0-1-1-16,3 3-1 0,-1-5-3 16,1 2 5-16,-1 1-2 0,2 1 7 15,-2-1-2-15,1 1 1 0,2 2-1 0,2-1 2 16,-3-2 1-16,0 4 0 0,1-3-5 16,2 0 4-16,-4 5-1 0,4-2 1 0,3-1 1 15,-7-1 3-15,7 1-10 0,-4 1 4 16,3-3 2-16,1 0-2 0,3-1-3 0,-4 3-2 15,2 1 2-15,2-4 0 0,0 5 0 16,0-5-1-16,2 3-1 0,0 1 0 0,0-3-1 16,0 0 2-16,4 3-2 0,-2-3-6 15,5 0 2-15,-4 2 3 0,2 0-4 0,3-3 0 16,1 3 0-16,1-2-3 16,0 1 4-16,7 1 0 0,-2 1 2 0,4-1 0 15,-3-2 1-15,6 1-4 0,-6-1 3 16,8 0 2-16,-1-1 1 0,10 1 4 0,-4 4-10 15,1-7 10-15,-7-1-5 0,4 1 3 0,3-5-1 16,-3 3 0-16,13 1 2 0,0 1 1 16,2-2-4-16,0 0 6 0,0-3 1 0,0-1 4 15,-1 0 0-15,6 0 9 0,-2 0 0 16,0 0 8-16,5-2 2 0,-1 0 2 0,-3 0 4 16,2 0-4-16,-2-2 1 15,3 2 0-15,-3 0 0 0,-9 0-2 0,0 0-4 16,-7 0-3-16,0-2-1 0,-3 2 1 15,-4-2-3-15,1 0 0 0,-4 0 1 0,1-1 0 16,-4-1 2-16,5 0-1 0,-6-2-2 16,1-1-2-16,0-1 0 0,1 1-4 0,-1-5 4 15,5 1-2-15,-4 0-9 0,1-1 2 16,0-1 7-16,-2 2-8 0,2-2 4 0,-3-1-3 16,-1 1 0-16,2-2-2 0,-2-1 3 15,-5 4 0-15,2-4 1 0,0 1 0 0,-4-2-2 16,2 2 3-16,-2 2-1 0,1-3-2 0,-1 1 1 15,1 1-2-15,-1-2 1 0,-2 4-2 16,-2-2 3-16,3 1-2 0,-3 0-1 16,0 1 1-16,3 1-1 0,-6 0-1 15,4-1 1-15,-3 0-3 0,3 0 0 0,-4-1-2 16,1-2 1-16,-2 3-2 0,2-3-4 16,1 1 1-16,-3 0-2 0,0-4-2 0,4 2 0 15,-4-5 5-15,0 2-6 0,0-2-2 16,0-1-2-16,-4 0-2 0,4 4 5 0,-3-1-2 15,3 2 1-15,-2 0-3 0,0 0 6 16,-4 0-3-16,1 0 2 0,0 0-6 0,-4 4-1 16,1-2 4-16,-3-1-1 0,-3 1-2 15,3 2 2-15,-6 0 4 0,2 4-5 0,-4-5 0 16,-1 0 5-16,-1 3-5 0,-3 2 3 0,1-3-5 16,1 4-2-16,-13-4 2 15,5-2 3-15,2 4 0 0,3 3 1 0,-2 0-2 16,1 0 3-16,0 1 1 0,-2 2 0 15,1 0 1-15,-3-3 0 0,1 5 0 0,-3 0 1 16,5 2-5-16,-2-2 5 0,4 2-6 16,-7 0-7-16,3 2-4 0,3 0-4 0,4-2-16 15,-2 2-18-15,8-2-20 0,-1 1-38 16,2-1-40-16,5 2-99 0,-1 2-215 0,2-2 18 16</inkml:trace>
  <inkml:trace contextRef="#ctx0" brushRef="#br0" timeOffset="1663.58">12200 14575 1254 0,'-3'-5'-42'0,"-6"1"14"0,5-1 8 0,-3 3 12 16,0-3 5-16,-1 2 2 0,3-1 22 16,-4 2 7-16,3 0 0 0,-5-1 1 15,3 3 3-15,0-2-5 0,-4 0 2 0,2 2 6 16,-3-2-7-16,3 2 2 0,0 0 3 16,-5 0 0-16,-2 0-4 0,2 4-2 0,-2-4 5 15,1 3-7-15,-1-1 1 0,-2 0 0 16,1 2 3-16,-5 0-4 0,-3 2-2 0,-2-1 5 15,-9 5-5-15,1-3 4 0,1 2 2 16,-4 3 5-16,0-3 9 0,-5 3-3 0,-5-3 7 16,4 2 5-16,-12 3-1 15,11-3 6-15,-5-1-9 0,5-1-1 0,2-2-3 16,4 5-7-16,0-3-2 0,5-1 2 0,3 0-7 16,9-3 1-16,2 1-7 0,-2-1 1 15,4 2-5-15,3-2-3 0,-1 1-3 0,2 1-4 16,0-1 3-16,5-1-4 0,-3 3-1 15,5-2-1-15,-3 1-2 0,3 1 0 0,1 0-1 16,-1 1-1-16,2-1-2 0,-1 3-1 16,1-2-2-16,4 3 0 0,-2-1-2 0,2 1 0 15,-1 1 0-15,6-1 0 0,-3 4-7 16,0-1 5-16,2 0-1 0,2 3-3 0,-2 0 4 16,2 1-5-16,3 3 3 15,-4-2 2-15,4 3-5 0,-1-1 2 0,1 1 2 16,1-2-3-16,1 4 4 0,-1-4 0 15,0 1 0-15,5 8-3 0,-2-8-1 0,-1-1 4 16,0 0 3-16,0 1-4 0,8 5 0 16,-4-4 4-16,-1-5-2 0,6 9 1 0,-4-6 0 15,3 5 4-15,4-3-4 0,-2-1 0 16,1 1 4-16,3 0-2 0,-4-1 2 0,3-1-2 16,3 2 4-16,-1-6-5 0,-6-2 4 15,2 0-1-15,-3-2 0 0,4 0-2 0,1 7 2 16,0-8-2-16,-4 2 0 0,-1-3 4 15,2-2-3-15,0 1 3 0,-3 2-3 16,-2-4 5-16,5 0-2 0,-2 0 0 0,1 0-2 16,-2-3 1-16,1 1 1 0,5-4-4 15,-4 4 2-15,4-6-1 0,4 4 2 0,-1-2 1 16,1-4 7-16,5 4-6 0,-3-4-3 16,1 2 1-16,1-4 1 0,-2 2-3 0,3 0 0 15,8-3 1-15,-7 2 3 0,-1-1-2 16,-2 1 0-16,11-3 1 0,-5 2-6 0,4-1 7 15,2 1-1-15,-1 0-6 0,1-5 4 16,-2 3 3-16,2 0-1 0,0-5 2 16,-2 1 0-16,2-1 0 0,-2-1 1 15,0 0 1-15,4 0 7 0,-8-3-7 0,1 2 0 16,1-1 4-16,-2 1 0 0,-3-2 1 0,4 2-1 16,-11-4 1-16,1 6-1 0,-10-3 5 15,3 3-7-15,-5-4 4 0,1 0-4 0,1-2 0 16,-3-1 3-16,6-10-4 0,-4 2 3 15,-5 2-4-15,-1 3 1 0,1-16-1 0,3 3-2 16,1 3-3-16,-2-3 3 0,-5 2-3 16,4-1 1-16,-3 8 7 0,-3 0-8 0,1 1 5 15,-4-1-6-15,0 6 4 0,-1-3-1 16,2 4 2-16,-4-3 0 0,3 1 1 0,-6 2 0 16,1-1 5-16,-2 3-5 15,1-2 8-15,0 0-10 0,-4 0-2 0,1 2 0 16,-1 1-1-16,2-7-2 0,-8 4 1 15,2-3 1-15,-2 2-2 0,3 0-1 0,-5 0-3 16,1 2 1-16,-5-5 3 0,4 3-4 16,-2 4 6-16,0 1-8 0,1 1 3 0,-3-1 1 15,0 1 1-15,-4 2 0 0,-7-4-4 16,3-1-6-16,0 5 2 0,-2-3-13 0,2 4-3 16,3 2-2-16,-3-1-4 0,1 4-7 15,1-4 4-15,-2 0-1 0,2 5-2 0,0-1 6 16,-2 1-1-16,6 3-1 0,-3-3 1 15,1 4 5-15,1 2 3 0,-3-2-2 16,-3 2 7-16,1 1 2 0,-5 1 0 0,-3 1-4 16,-5 4-1-16,2 0 1 0,-4-2 0 15,0 2-5-15,2-3-7 0,0 7-1 0,-2-2 2 16,0 2-11-16,2-1-6 0,3-1-6 16,-1 1-3-16,2 1-14 0,3-1-4 0,5-5-18 15,9 1-16-15,1-3-26 0,3 3-59 16,5-2-169-16,1-2 122 0</inkml:trace>
  <inkml:trace contextRef="#ctx0" brushRef="#br0" timeOffset="3204.52">18278 14443 922 0,'-3'-1'-16'0,"3"1"13"15,0 0 8-15,0 0 10 0,-3-4 1 0,3 4 4 16,0 0 10-16,-4-4 8 0,4 4 1 15,0 0 6-15,0 0-3 0,0 0 1 0,0-6-4 16,0 6-4-16,0 0-1 0,0 0 0 16,0 0 4-16,2-5 1 0,-2 5-2 0,5-5-2 15,-5 5-8-15,5-1-2 0,-5 1-3 16,11-2 1-16,-11 2-3 0,11 0 5 0,-5-2-10 16,2 2-2-16,1 2 4 0,-1-4-3 15,4 4-4-15,0-2 8 0,0 0 0 16,1 0-5-16,1 0 1 0,0 0 2 0,3 0 3 15,0 2-3-15,0-2 4 0,-1 0-2 16,4 0 4-16,-1 1-4 0,-1-1 0 0,5 0 2 16,-6 0-3-16,2 0-1 0,0 4 1 15,-2-8 0-15,0 8-3 0,0-4 0 0,-1 0 0 16,1 0 1-16,0-4-1 0,-2 8 0 16,0-8 2-16,-1 3-5 0,0-1 1 0,-1 2-2 15,1 0-4-15,1-2 2 16,-2 0-1-16,2 0 1 0,-1 2 0 0,1 0-2 0,5-3 6 15,-2 1-7-15,3 0-1 16,-2-3 4-16,0 2-1 0,1 1-3 0,3 1 0 16,-1-1-1-16,-2-3 0 0,8 2 1 0,-4 3-1 15,3-4 0-15,0 1 0 0,-4 1-2 16,4 0-1-16,-4 2 2 0,0-2-3 0,4 2 4 16,-2 0-3-16,-1-1-1 0,1 1-3 15,-4 0-4-15,2 1-8 0,1 1-6 0,-9-4-14 16,7 4-11-16,-4 0-9 0,-1 0-11 15,3 0-16-15,-5-1-24 0,-1-1-12 0,0 2-21 16,-3-2-35-16,2 2-288 16,-5-2 31-16</inkml:trace>
  <inkml:trace contextRef="#ctx0" brushRef="#br0" timeOffset="4209.2">18494 15008 1155 0,'0'0'-76'0,"0"0"14"16,0 0 15-16,0 0 13 0,0 0 7 15,0 0 9-15,0 0 15 0,0 0-3 0,0 0 5 16,0 0 8-16,0 0 1 0,0 0-3 16,0 0 12-16,0 0 0 0,-2 5 9 0,2-5 0 15,0 0-3-15,0 0 4 0,11 5-4 16,-11-5 3-16,4 2 2 0,-4-2-3 0,10 2 7 16,-5 0-4-16,2-2 2 15,-7 0 1-15,12 0-6 0,-4 0 1 0,0 0 4 16,5 0 2-16,0 0 0 0,-3 0 1 15,5 0-3-15,1 0 6 0,-1 0-8 0,2 0 1 16,0 0 3-16,1-2 0 0,-1 2-1 16,5-2-3-16,-1 0 10 0,-1 2-7 0,6-2 2 15,-3 1-1-15,7-1-5 0,-2-1 2 16,2 1-3-16,16 1-2 0,-2-1-1 0,-4 0 0 16,4 2-2-16,6 2-3 0,-3-2 0 15,-2 0-2-15,7 2 3 0,-2-1-3 16,-2 1 4-16,4 3-4 0,0-4 3 0,2 3 2 15,-2 0 0-15,-4 0-3 0,0-1-2 16,1-1-1-16,-4 2-1 0,-2 1 3 0,-1 2-5 16,-7-4 2-16,-5-1-6 0,-3 0 0 15,-4 0 1-15,3 0-3 0,-3 0 0 0,-5 0 0 16,4 1-3-16,-8-1-7 0,1-2 2 16,-2 2-5-16,-3-1 1 0,-2-1-3 0,2 0-2 15,-1 2-4-15,-3-2-3 0,1 2-5 16,-2-2-8-16,2 2-7 0,-7-2-12 0,8 0-14 15,-3 2-10-15,-5-2-24 0,0 0-26 16,10-4-39-16,-10 4-55 0,9-2-249 16,-9 2 26-16</inkml:trace>
  <inkml:trace contextRef="#ctx0" brushRef="#br0" timeOffset="7349.16">18708 10785 1146 0,'5'-5'-66'0,"-5"5"12"15,0 0 14-15,0 0 8 0,0 0 13 0,0 0 9 16,0-4 11-16,0 4 14 0,0 0 10 0,0 0 3 16,3-1 0-16,-3 1 3 15,0 0 1-15,15 0-4 0,-10 0 4 0,-5 0 1 16,17 0 6-16,-9 0-8 0,4 0-5 16,3 0 1-16,5 0 0 0,-2 0 1 0,6 0-4 15,1 1-7-15,4-1-1 0,17 0-1 16,2 2 1-16,3 0-6 0,1 2 0 15,5-3-10-15,9 5-4 0,2 0-4 0,-1-2-15 16,-10-2-9-16,-3 1-12 0,-1 3-16 0,-3 0-14 16,-1-3-32-16,-7 2-53 0,-9-2-166 15,-10 1 160-15</inkml:trace>
  <inkml:trace contextRef="#ctx0" brushRef="#br0" timeOffset="7909.42">18427 11176 873 0,'-10'0'-10'0,"10"0"17"0,-7 0 14 0,7 0 2 16,0 0 7-16,-8-3 5 0,8 3 10 16,0 0 11-16,0 0 13 0,-6-2 1 0,6 2 2 15,0 0 4-15,0 0-4 0,0 0-3 16,0 0-2-16,0 0-4 0,19 0-5 0,-9 0-3 15,1 0 2-15,2 0-13 0,0 0 1 16,11 2-9-16,1-2 1 0,5 0-4 0,1 3-3 16,16 0-6-16,-2-3-3 0,6 2-6 15,2-2-9-15,1 2-7 0,1-2-14 0,-1 0-12 16,0 0-12-16,-3 0-7 16,-3-4-14-16,0 4-10 0,-1-3-28 0,-14 0-4 15,-4 1-27-15,1-2-26 0,-7 3-307 0,1 1 31 16</inkml:trace>
  <inkml:trace contextRef="#ctx0" brushRef="#br0" timeOffset="9779.91">12213 10937 1164 0,'0'0'-36'0,"2"-4"7"0,-2 4 14 0,0-5 16 16,0 5 4-16,0 0 18 0,-2-6 9 0,2 6 10 15,0 0 2-15,-3-4 8 0,3 4-1 16,-1-5 4-16,-3 1-7 0,4 4 2 0,-7-6-5 16,3 2-3-16,-2 0-5 15,0 0-1-15,-1 1-1 0,-1-1 0 0,-1 1-3 16,1-2 1-16,-2 2-3 0,1-1 1 15,-4 0-10-15,5 2 3 0,-4-1 3 0,-1 1 0 16,-2-1-8-16,0-2 2 0,1 2-2 16,-3 1 1-16,-2-3-4 0,0 2 2 0,3-1-3 15,-6 2 0-15,4-2 2 0,-3 3-5 16,1-4 3-16,-3 3-3 0,5 1 1 0,-6-1-2 16,4 0-2-16,0 2-2 0,0-2 1 0,-2 1 0 15,-1 1 0-15,3 0 0 0,-2-2-2 16,2 2-1-16,0 0 2 0,5 0 0 15,-9 0-3-15,3 2-1 0,-1-1 0 16,0 3 1-16,-6-1 0 0,3 4-4 0,-2-2-1 16,2-1 3-16,-10 6 0 0,3-5 0 15,-4 5 1-15,7-3-2 0,4-1 2 0,0 3 1 16,-9 3-1-16,6-5-1 0,8 1-3 16,-2 1 3-16,6-2-2 0,-3 1-2 0,4 0 1 15,-2 0 0-15,4-1 0 0,-1 2-4 16,1 1 2-16,0 1 3 0,1-3-1 0,4 1 1 15,0 0 2-15,-3 1-2 0,0 1 0 16,3 0 0-16,-1 3-1 0,1-3 0 0,0 0-1 16,-1 3 1-16,-1-2-2 0,4-1-1 15,-3 2 2-15,5-1 1 0,-2-3 2 0,1 4-1 16,3 2-3-16,-1-3 4 0,-2 0 0 16,5 2-3-16,-2-1 2 0,2 1 2 15,0-2-3-15,2 1 0 0,0 3 4 0,3 0-2 16,-2 0 1-16,4 2-3 0,-1-2 3 15,3 2 0-15,-1-2 0 0,5 2-2 0,-1-1 0 16,3 1 0-16,0-3 3 0,7 8-4 16,2-3 1-16,3-1-1 0,0-4 3 0,5 0-1 15,2-2 1-15,1-1-4 0,1-1 6 16,3 0-4-16,4-3-1 0,-4-3 0 0,4 1 2 16,1-4 0-16,-9 2 1 0,12-4-2 15,-9 0 2-15,-5 0 2 0,1-2 1 16,9 0 0-16,-3-1-3 0,2-3 0 0,-4 4 1 15,-9 0 1-15,3-2-1 0,10-1 1 16,-9 1 0-16,7-2 2 0,-6 4-7 0,6-6 3 16,-7 5-2-16,5-5 3 0,-2-1 0 15,-5 3-1-15,-5-2 1 0,0 3 2 0,13-6-2 16,-6 0 1-16,-6 1 0 0,-4 2 4 16,1-2 1-16,-3 2 4 0,-2-2 3 0,-1 0 3 15,-3 0-2-15,0-1 5 0,-3 2 1 16,1-3-2-16,-3-1 2 0,3 2-1 0,-2-4-3 15,-5 2 0-15,3-3-2 0,-1 3 2 16,-3 1 4-16,0-4-7 0,0 3-3 16,-2-1 2-16,-3 0-3 0,2 1-3 0,-2-3 4 15,0 2-6-15,0-2-2 0,0 4 0 16,-2-8 0-16,2 6 1 0,-1-1-7 0,-4-3 7 16,1 2-3-16,0-2-2 0,-5 0 2 15,6 0-6-15,-9-3 2 0,7 2 1 0,-6 1 0 16,-1-3-3-16,-5-4-1 0,0 4 0 15,4 2 0-15,-7-5 2 0,-2-2-8 0,2 3 0 16,-4 0 0-16,1 2 2 0,-2 4-5 16,4 4-4-16,0 1 0 0,-2 1 0 15,-11 0-4-15,6 2-6 0,-9 1-4 0,-3 0-12 16,2 3-11-16,5 3-14 0,-1 0-12 16,2 4-18-16,2-2-25 0,0 2-27 0,0 0-31 15,12 1-98-15,-3-1-222 0,3 4-6 16</inkml:trace>
  <inkml:trace contextRef="#ctx0" brushRef="#br0" timeOffset="12997.1">17899 6755 167 0,'0'0'66'16,"0"0"-26"-16,0 0-5 0,0 0 5 0,0 0-4 16,0 0 9-16,0 0-13 0,0 0-3 15,0 0 2-15,0 0 1 0,0 0-2 0,0 0-2 16,0 0 4-16,10-8-5 0,-5 6 6 15,-5 2-9-15,8-3 3 0,-8 3-10 0,10 0 6 16,-1 0-2-16,-3 0 6 0,4 0-6 16,-1 0 1-16,1 0 2 0,0 0-2 15,10 0 4-15,-4 0-11 0,5 3 11 16,0-3-7-16,3 0-3 0,4 2 0 0,0-1-1 16,1 1-1-16,3 0 0 0,-1-1-8 15,3-1 4-15,12 2 0 0,-8-2-6 0,6 5-1 16,2-4 8-16,-4 1-8 0,1 2 4 15,-6-4-5-15,5 2 2 0,-6 0 1 0,-3-2 0 16,-4 2 6-16,16 1-8 0,-10-3 0 16,7 5-3-16,-7-3 0 0,0 0 4 0,-2-1 4 15,9-1-8-15,4 3 5 0,-3 3-6 16,-1 0 4-16,-1-2 0 0,-1 1 1 0,-4-2-4 16,6 4 3-16,1-2 0 0,2 3-2 15,1-4 0-15,-2 2 0 0,5 1 2 16,-1-1-2-16,-2 0 3 0,4-1-3 0,-5 1-1 15,0-1 0-15,2 1 3 0,-6 0-2 16,1 0-3-16,-2-1 1 0,-4-1-3 0,-7 0-6 16,-2-2-11-16,1 1 0 0,-1 0-19 15,-5-2-5-15,-2-1-23 0,3 2-25 0,-6-2-40 16,2 0-136-16,-2 0 213 0</inkml:trace>
  <inkml:trace contextRef="#ctx0" brushRef="#br0" timeOffset="16964.49">12431 8187 669 0,'-2'-3'-41'0,"-3"1"13"0,5 2 4 0,-1-7 10 0,-3 3 4 16,-1 1 11-16,5 3 4 15,-3-6-3-15,0 3 9 0,1-3-1 0,0 3 3 16,0-1-5-16,2 4 12 0,-5-5 0 16,4 1-1-16,-1 1 0 0,-3 0 5 0,3-1 8 15,2 4-12-15,-6-7 4 0,2 3 12 16,-1 0-9-16,2 1-5 0,-4-1 3 0,1 1 0 15,-1-2 0-15,2 1-5 0,-7 0 5 16,4-1-1-16,0 1-6 0,-3 1 0 0,-2-1 5 16,3-1-11-16,0-1 4 0,0 3 5 15,-5-1-10-15,2 3 6 0,1-3 1 0,-1 2-5 16,-2 0-6-16,-2 1 3 0,0-1 4 31,-1 0-2-31,-1 2-8 0,-1-2 12 0,2 4-12 0,-5-2 4 0,-3 2-1 0,3-2-2 16,1 2 1-16,-1-1-7 0,-2 3 6 15,-3 0 1-15,1-1-8 0,0 1 10 0,2-1 3 16,-3 3-2-16,3-3 0 0,-1 3-1 16,-1-1-4-16,2 1 1 0,0-1 3 0,2 3-2 15,0 0 4-15,-1-1-10 0,-1 2 6 16,0 1 1-16,-5 3-1 0,0 1 0 0,0 0 7 16,-2 4-1-16,3-4-4 0,0 6 3 15,-1-2 0-15,1 5-2 0,2-3 0 0,-1 3 3 16,3 0 3-16,0 1-6 15,3 2-2-15,2 0 4 0,1-2-2 0,6-1-5 16,5-2 2-16,-4 9 1 0,4-5 3 16,1-1 0-16,1 1-6 0,4-4-2 0,-3 5 4 15,5 0 0-15,0 2-2 0,3 3-2 16,1 7 2-16,2-4 0 0,2 2 0 0,5 2 1 16,0-4-2-16,3-4 4 0,3 2-2 15,4-3-2-15,2 1 8 0,5-7-5 0,2 4-5 16,-2-4 7-16,7 0-3 0,-4-5 2 15,4 0 1-15,3-7-4 0,0 0 4 0,2-4-1 16,3-2-2-16,-8-5 3 16,13-3-1-16,-3-4-2 0,-1-2-1 0,11-5 2 0,-1 1-1 15,-1-4 0-15,-7-2 1 16,-6 6-2-16,7-8-3 0,-11 3 1 0,-3-3-6 16,-1 1 7-16,-5-1 0 0,0-1-1 15,3 2 8-15,-5-4-5 0,1-3-1 0,-3 0 1 16,-5 2 3-16,5-3-1 0,-1 0 0 15,-8 0 1-15,4-2 0 0,-3-1 0 0,-3-1-1 16,-1 0 0-16,0 0 2 0,-10 3-1 16,1 3 4-16,-1-3-4 0,-3 1 2 0,-3 1 0 15,-1-1 1-15,-2-6-1 0,-3 6 3 16,-3-2-2-16,-1 7-1 0,1 3 0 0,-9-4-1 16,-1 2 0-16,-5 3-1 0,2 2-4 15,-6 1-3-15,-5 7 6 0,7 2-3 16,-9-2 0-16,-2 3-4 0,-1 3 0 0,2 3-8 15,4 0-14-15,-10 7-12 0,3-4-13 16,2 5-25-16,3 0-17 0,7 0-40 0,10 0-35 16,0 2-321-16,8 2 8 0</inkml:trace>
  <inkml:trace contextRef="#ctx0" brushRef="#br0" timeOffset="18772.49">17869 8747 1244 0,'0'0'-57'0,"0"0"8"0,-2 5 6 16,2-5 9-16,0 0 7 0,-5 3 11 15,5-3 12-15,0 0 15 0,0 0 5 0,0 0 3 16,0 0 5-16,5 6 6 0,-5-6 4 15,4 0 3-15,0 4-4 0,-4-4 7 0,14 0-5 16,-11 1 1-16,6-1 0 0,1 0 1 16,-2 0-2-16,5 0 1 0,-1 0-2 0,8 0-2 15,-3 0 4-15,3 0-6 0,1 0 0 16,3 0-2-16,1 0-1 0,-2 0-3 16,6 0-1-16,-4 0-1 0,0 0 1 15,0 0-4-15,0 0 1 0,-1 0 3 0,1 0-2 16,-2 0-4-16,-2 0 1 0,2 2 1 0,-2-2-1 15,2 0-2-15,-2-2-2 0,0 4 1 16,3-2-4-16,1 0 4 0,-5-2-3 0,5 2-2 16,0 0-2-16,-1 0-1 0,1-1-2 15,-2-3 3-15,7 4-3 0,-7 0-1 0,6 0 2 16,3-2-1-16,-5 2 2 0,2 0-7 16,1-2 5-16,-1 0-2 0,1 0 2 0,-3 2 0 15,2-1-2-15,-2-1-1 16,0 2 4-16,1 0-5 0,1-3 2 0,1 3 0 15,-1 0-6-15,2 0 3 0,-1 0-2 16,4 3 3-16,-3-1 2 0,13-1-5 0,-9 1 2 16,0 0 1-16,7 0 0 0,-7 0 1 0,-1 2 0 15,7-1-2-15,1 1 1 0,0-1 1 16,1 1-1-16,1-2-3 0,-1 4 6 0,-1-2-1 16,3 0-2-16,-1 1-1 0,-1-1 2 15,4-1-3-15,-1 3 3 0,3-3-2 0,-4 2 3 16,2 1-4-16,-2-1 2 0,7 1 1 15,-9-1 0-15,-1 0-1 0,0 2 2 0,-6-3-5 16,-7 0 4-16,-1-1 0 16,-3 1-3-16,-2-2-1 0,-7-1 2 0,4 1-1 0,-5-2-3 15,-3 0-4-15,-2 2-8 16,1-2-14-16,-1 0-20 0,1 2-13 0,-5-2-16 16,3 0-24-16,-3 0-33 0,-6 0-43 0,12-2-324 15,-5 2-8-15</inkml:trace>
  <inkml:trace contextRef="#ctx0" brushRef="#br0" timeOffset="31961.29">7374 2788 1220 0,'1'4'-98'0,"-1"-4"20"0,7 4 22 16,-3-1 10-16,2 1 14 0,3 0 17 0,-1 0 17 15,2-1 15-15,5 2 0 16,4-2 17-16,4 1 13 0,7 2 10 0,10-1-2 16,-1-1 4-16,5 0 12 0,0-3-7 15,3 1-1-15,-4 1 1 0,6-3-8 0,-3 2-3 16,6-2-2-16,0 0-6 0,1 0 5 16,2-2-5-16,1 2-5 0,14-3 2 0,-11 1-5 15,14 2-2-15,2-1-7 0,1 1-2 16,6 0-2-16,-2 0-5 0,3 0-2 0,6-2-1 15,-1 4 0-15,4-2-3 0,3 0 2 16,-1 1-2-16,3-1-1 0,3-1-3 0,-1 4 0 16,1-3-2-16,2 3-1 0,-2-1 2 15,-1-2-4-15,1 3 0 0,-3 1 0 16,-2-2 4-16,1 2-4 0,1-1 0 16,-7 1-1-16,2 0 0 0,-4 0 0 0,-4 0 3 15,3 1-1-15,-4 1-1 0,-1-1-4 16,-2 5 4-16,-2-6 0 0,-5 3 0 15,1 1-4-15,-8-2 4 0,2 0-5 0,1-1 2 16,-17 0-1-16,3-1 2 0,0 2-1 16,-3-2 0-16,-2 1 3 0,4-2-5 0,-6 0-2 15,-3 3 6-15,0-5-2 0,-3 4-2 16,-7-2 4-16,-3-1-3 0,-3 0 5 0,-1 0-8 16,-8 0 1-16,3 0 0 15,1 0 3-15,-6-2-1 0,-3 1 1 0,0-1-2 16,-3 0 7-16,-1 2-5 0,0-2-2 15,-3 0-5-15,0-2-13 0,-1 2-29 0,-7 0-34 16,12-1-44-16,-6 1-60 0,-6 0-101 16,11-2-212-16,-7-2-4 0</inkml:trace>
  <inkml:trace contextRef="#ctx0" brushRef="#br0" timeOffset="33084.81">17553 2869 1208 0,'0'0'-88'16,"0"0"22"-16,-7 2 10 0,7-2 12 0,0 0 22 16,-5 4 9-16,5-4 23 0,0 0 1 15,-3 2 13-15,3-2 9 0,0 0-1 0,0 0 5 16,0 0-10-16,0 0 10 0,0 0-4 15,18-4 6-15,-9 4 2 0,4-2-11 0,-1 2-1 16,5-2-1-16,4 0 3 0,1 1 1 16,8-1-8-16,4 0 7 0,12 2-15 15,4 0 2-15,1-2 0 0,2 2 0 16,1 2-5-16,0-2-4 0,18 2-4 0,2-2 6 16,-4 0-2-16,6-2 2 0,4 2-3 15,0-2 3-15,3 2 0 0,6 2-2 16,-1 0-1-16,8-2-2 0,3-2 0 0,-1-2-2 15,29 2 3-15,-27 2-4 0,26-2 1 16,-25 2-3-16,23-3-2 0,-25 0 8 0,-4 0-7 16,7 1-1-16,-5 0 13 0,-2-2-6 15,0 2 3-15,-3 0 4 0,1 2 0 0,0-3-1 16,1 1-1-16,-4-2 2 0,-2 4-5 16,1-2 5-16,-8 2-6 0,1 0 3 0,-3 0-5 15,0 2 1-15,-2 2 3 16,-4 1-4-16,5-1-2 0,-4 2 6 0,-1-3 0 15,-4 5 2-15,3-2-2 0,-1-2-3 16,-3 1-2-16,-3-1 0 0,-10 0 5 0,-1-2-3 16,-2 1-2-16,-2-3 3 0,1 5-5 15,-5-2 0-15,-8-1 5 0,-9 0-4 0,0-2 0 16,-4 2 2-16,-1-2-3 0,-6 0 2 16,4 2-2-16,-5-2 2 0,-1 0-6 15,-4 2 4-15,1-2-4 0,-1 0 2 0,0 0-1 16,-4 1 2-16,0-1-10 0,1 0-10 15,-1 0-13-15,1 0-16 0,1 0-34 16,-2 0-25-16,2-1-38 0,2 1-43 16,-2 0-252-16,0 0 50 0</inkml:trace>
  <inkml:trace contextRef="#ctx0" brushRef="#br0" timeOffset="44012.25">2323 8489 1139 0,'0'3'-30'0,"0"-3"21"0,-1 4 18 16,1-4 18-16,0 0 21 0,-2 4 16 15,2-4 17-15,0 0 6 0,3 4 8 0,-3-4 1 16,0 0-4-16,0 0 0 0,0 0-3 16,0 0-2-16,9-14-8 0,-4 8-1 0,-4-3-5 15,3-3-3-15,1-1-5 0,-2-3-3 16,2-7-9-16,-1-1 0 0,2-17-9 0,1-2-2 15,-1-16-4-15,6-3-6 16,-5-8-1-16,3-3-6 0,3-7-5 0,6-17-1 0,-1-2-3 16,9 0-3-16,-7 3 1 0,5 4-5 15,-3 19 3-15,-2 9-1 0,1 0 1 16,-2 10 4-16,0 6-4 0,-6 12 5 16,-3 11 1-16,-2 4 7 0,-3 6-6 0,0-1-4 15,0 6 2-15,-3 2-9 0,3 0-5 16,-2 2-1-16,2 2-2 0,2 4 3 0,-7 0-2 15,13 10-1-15,0 6 2 0,2 5-2 16,-1 13 3-16,6 14 1 0,-2 1 1 0,-3 2-5 16,0 2 6-16,-3-1-2 0,0-7-4 15,-2 10 6-15,-2-9-2 0,0-4-4 16,1 1 1-16,-3 3 4 0,0-3-3 16,2-2 2-16,-3-5-1 0,2 2-2 0,-6-9 0 15,1-7 2-15,3-3 3 0,-5-2-1 16,0-1 3-16,0-3-1 0,-3-2 1 0,1-1-3 15,-1-3 4-15,-9-1-3 0,0-3-2 16,-1-3 5-16,-4-3-1 0,-6-5-6 0,-7-7 0 16,-4-4-2-16,2-4 0 0,-1 1-12 15,3-1-16-15,3 2-17 0,2 2-28 0,8 4-34 16,2 0-42-16,0 0-47 0,5 1-54 16,4 1-108-16,1 4-292 0,3-3-145 0</inkml:trace>
  <inkml:trace contextRef="#ctx0" brushRef="#br0" timeOffset="44768.28">3161 7214 1760 0,'6'-14'-19'0,"-6"3"23"16,0 2 20-16,0 0 14 0,2 2 16 0,0 2 11 15,-2-1 5-15,3 0 7 0,-3 3 0 16,0-2-3-16,2 0-5 0,0 1-11 16,-2 4-9-16,1-4-4 0,-1 4-6 15,0 0-2-15,13 10-1 0,-6 0-5 0,1 6-4 0,4 5-2 16,1 11 2-16,0 4-2 16,-2 0-2-16,3 2 1 0,-3 1-4 0,1 0-3 15,-2 0 3-15,1-1-2 0,-2-1-2 16,-3-8 5-16,4 3-5 0,-6-6-1 0,1-5 0 15,1-4 5-15,-4-2-1 0,0-3 2 16,0-1 9-16,-2 0 14 0,5-4 12 0,-5-1 6 16,0-4-9-16,0-2-2 0,0 0-8 15,-11-13-6-15,5-2-5 0,-9-14-5 0,7-8-4 16,-7-15-6-16,1-4 1 0,3-2-7 16,0-3-1-16,1 1 0 0,2 5-4 0,1 12 1 15,3 5 1-15,2 8-1 0,-2 3-3 16,4 8-4-16,-3 0 2 0,3 4 4 15,-2 0-5-15,0 3-3 0,2 3 1 0,0 0 0 16,0 1-2-16,-1 0-8 0,-2 3 3 16,3 1 2-16,0 4 0 0,0 0 1 0,4-3-2 15,-4 3 0-15,0 0 2 0,7 12 5 16,-3-6-4-16,0 2 4 0,0 0-4 0,1 0 2 16,0 1 1-16,4 0 4 0,-3-2-4 15,1 3-1-15,-1-4 3 0,3-1 0 0,-4-1 2 16,5 0 1-16,-5-4-2 0,3 0 0 15,-1-2 6-15,3-6-1 0,3-1 2 0,-1-6-3 16,1-3-1-16,2-8 0 16,0-2-2-16,-1-4 1 0,-3-2-1 0,1 2-3 15,1 1 3-15,-4 8 0 0,-4 7-4 16,0 1 1-16,1 3-3 0,-2 0-6 0,-1 4-5 16,1 1 3-16,0 6-1 0,-2-1 5 15,-2 2 1-15,9 8-1 0,-8-1-1 0,4 6 4 16,-1 3 4-16,0 2-4 0,0 7 7 15,1 1-5-15,3 12 1 0,-4 0-1 0,4 0 0 16,-6-8 4-16,6 10 0 0,-1-4 0 16,1-3 6-16,1-4-6 0,-3-4-4 0,1-2-20 15,1 0-31-15,1-1-29 16,-3-6-34-16,2 3-34 0,1-2-39 0,-1-5-33 16,1 2-45-16,-1-7-104 0,0-3-299 15,3-1-166-15</inkml:trace>
  <inkml:trace contextRef="#ctx0" brushRef="#br0" timeOffset="45243.96">3887 6752 1691 0,'0'-5'-80'0,"-2"-2"36"15,0 4 24-15,0-3 24 0,2 2 20 16,-2-2 21-16,2 6 13 0,0-7 10 0,0 4 8 16,0 3 0-16,0-8 1 0,-3 4 6 15,3 4-7-15,0-5-1 0,0 5-3 0,0-7-1 16,0 7-11-16,-2-3-1 0,2 3-2 15,0 0-4-15,0 0-4 0,0 0-3 16,2-4-4-16,-2 4-6 0,0 0-1 16,0 0-9-16,0 0 2 0,0 0-6 0,0 0-5 15,0 0-3-15,0 0-5 0,0 0-1 16,0 0-1-16,0 0-1 0,0 0 5 0,0 0-6 16,9 14 5-16,-5-3-4 0,0 3 3 15,4 7-1-15,-1 4-2 0,1 11-2 0,2 0 0 16,0 2 7-16,0 1-3 0,-2 1-2 15,4 4-1-15,-3-2 3 0,4-1-4 0,-5-1-3 16,3-2 3-16,-3-1-14 0,-2-3-24 16,3-5-25-16,-6-6-24 0,4 0-33 0,-2-5-38 15,-2-4-43-15,-3-3-31 16,5 1-74-16,-3-5-329 0,-2 0-127 0</inkml:trace>
  <inkml:trace contextRef="#ctx0" brushRef="#br0" timeOffset="45952.96">3896 6833 1556 0,'-7'-18'-96'0,"1"2"32"0,2 2 23 0,-1 2 28 15,4 0 22-15,-6-1 22 0,5 4 12 16,0-3 16-16,0 3 11 0,-2 2 7 0,4-1-1 16,-2 0 4-16,2 0-3 0,-3 1-1 15,3 1-1-15,0 1-8 0,0-1-7 16,3-1-1-16,-3 1-8 0,4-2-7 0,0 1-2 15,0 1-1-15,3 1-4 0,-1-4-7 16,4 6-6-16,1-3 0 0,-3 5-5 0,5-1 0 16,2 2-3-16,-3 0-4 0,3 2-2 15,-3 1 1-15,3 3-1 0,-2 1-2 0,-3 0 3 16,3 2-5-16,-3-2 1 0,1 5 2 16,-3-1 0-16,0 2-5 0,-1-3 4 0,-4 1-2 15,2 0-2-15,-1 1 1 0,-1-1-2 16,-1 2 1-16,-4-1 1 0,2 1-4 15,-3 0 1-15,1-2 3 0,0 2-2 16,0-3 0-16,-1 1-1 0,2-3 0 0,-1 2-1 16,-3-3 0-16,3-1 2 0,0 1-2 15,2-3 0-15,0 1 2 0,-1 0-3 0,-4-2 3 16,3 1 1-16,2-4-6 0,-2 8 1 16,-1-5 3-16,3-3 1 0,0 4-2 0,0-4-4 15,-1 4 3-15,1-4 2 0,-2 3-1 16,2-3 3-16,0 0 2 0,0 0 1 0,0 0-2 15,0 0 4-15,0 0-6 0,0 0 1 16,0 0-2-16,0 0-5 0,0 0 3 0,0 0 1 16,0 0-2-16,18-5 0 0,-13 3-1 15,-1-2 1-15,2 2-1 0,1-1 0 16,-2 1 1-16,5-2 0 0,-5 2-1 16,3 0 0-16,1 0 0 0,-1 2-1 0,3-1 2 15,-5 1-2-15,5 0-1 0,-1 1 3 16,1 1-3-16,-1 4-1 0,1-2 3 0,1 3 1 15,-1-1-5-15,1 3 4 0,-1 1 1 16,0 1-2-16,-1 3-2 0,0-1 6 0,0-2-1 16,2 2-1-16,-4 5 0 0,0-5 4 15,-1 3 0-15,1-1-5 0,-2 1 1 0,0-1 2 16,-1 2 6-16,-3-4-5 16,2 6 0-16,-4-4-1 0,-2 0 2 0,-2-2 0 15,-1 3 3-15,-1-2-2 0,-3 0-4 16,-1 0 1-16,-2 1-2 0,-6-3-6 0,6-3-23 15,-2-3-34-15,1 1-46 0,0-11-61 16,-2 3-59-16,3-3-124 0,-1-3-246 0,3 0-99 16</inkml:trace>
  <inkml:trace contextRef="#ctx0" brushRef="#br0" timeOffset="46528.74">4514 7244 1735 0,'9'-7'23'16,"-4"4"10"-16,-5-4 5 0,3-1 13 15,-1 3 4-15,3-7 15 0,-2 1 3 0,2-5 7 16,4 0 2-16,-8-2-3 0,6-4-3 15,-1-3-4-15,5-9-10 0,-3-2-5 0,0-7-7 16,5-12-1-16,-1-2-8 16,0 1 3-16,-2-4-9 0,5 1-4 0,-3-2-5 15,1 4-6-15,6 0 0 0,-5 3 2 0,0 12-3 16,-1 4-8-16,-2 6 2 0,-5 6-3 16,2 5-2-16,-1 5 0 0,0 0 1 15,-4 1-3-15,2 4 0 0,0-1 0 0,0 3-3 16,-3-1 2-16,0 5-4 0,3-1-6 15,-4 2 5-15,4 3-6 0,-5 1 1 0,10 1-1 16,-3 3 4-16,1 4-4 0,2 3 6 16,-1 4-5-16,1 4 5 0,1 4 1 0,1 5-2 15,3 4 2-15,-3 1 3 16,1 0-7-16,0 0 6 0,-2-1 0 0,-3 3-4 0,2-4 4 16,-2 1-2-16,4-6 0 15,-7-1 1-15,2-3 0 0,-4 3 2 0,7-2-1 16,-7-1 4-16,2-1-3 0,-1-4 0 0,1-2 4 15,-4-1 0-15,1-3-2 0,0-2 5 16,-2 0 15-16,0 1-2 0,-2-2 4 0,-1-3-6 16,-4-1 0-16,0-2-1 0,-1-2-3 15,-2 0-2-15,-3-4-10 0,-4-3 4 0,-1-3-38 16,-4-3-26-16,3 2-41 0,-2 0-48 16,-8-7-60-16,8 5-60 0,2 1-135 0,4 5-26 15,0 1-137-15,3 3-64 16</inkml:trace>
</inkml:ink>
</file>

<file path=ppt/ink/ink1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6:20.868"/>
    </inkml:context>
    <inkml:brush xml:id="br0">
      <inkml:brushProperty name="width" value="0.05292" units="cm"/>
      <inkml:brushProperty name="height" value="0.05292" units="cm"/>
      <inkml:brushProperty name="color" value="#FF0000"/>
    </inkml:brush>
  </inkml:definitions>
  <inkml:trace contextRef="#ctx0" brushRef="#br0">28160 11207 283 0,'-3'-8'52'0,"3"1"2"0,-2 0-6 16,2 1-2-16,0 0 6 15,0 0 2-15,0 1 13 0,0 1-11 0,0-3 0 16,0 3 6-16,0 0 10 0,2-2 2 16,-2 1 1-16,0 1 1 0,0 4-4 0,0-6-5 15,0 6-6-15,0-6-3 0,0 6 0 16,0 0-9-16,3-4-1 0,-3 4-5 0,0 0-1 15,0 0-1-15,0 0-8 0,0 0 2 16,0 0-4-16,-3 16-2 0,1-11 3 0,0 5-5 16,0-2 3-16,-2 5-1 0,2-1-6 15,-5-3-2-15,4 5 2 0,-4 4-3 0,1-4 0 16,-1 4-5-16,-1-2 3 0,1 4-4 16,2-6-2-16,-4 4 0 0,3 0-1 15,-1-6-6-15,1 3 7 0,2-2-5 0,2 0 1 16,-3-2 2-16,5 1 4 0,-1-4-4 15,1 1 7-15,1 1 0 0,-1-3 9 0,5 1-1 16,-1-3 3-16,4 3-1 0,2-2-2 16,2-2-2-16,4 1 1 0,3-1-4 0,2-1-3 15,2-1 0-15,0 0 0 0,5-2-5 16,1 2-1-16,0-6-22 0,3 2-20 0,-1-1-21 16,7-5-25-16,2 3-32 0,-8-1-27 15,-7 0-33-15,4-1-53 0,-2 0-345 16,-1 3-68-16</inkml:trace>
  <inkml:trace contextRef="#ctx0" brushRef="#br0" timeOffset="780.49">28873 11053 1419 0,'0'0'-87'0,"0"-5"27"15,0 5 7-15,0-5 15 0,0 5 13 16,0 0 8-16,0-6 18 0,0 6 6 0,0 0 5 15,0-5-4-15,0 5 8 0,0 0 5 16,0 0 4-16,0-4 2 0,0 4-5 0,0 0 2 16,0 0 0-16,0 0 7 0,0 0-11 15,0 0 3-15,0 0 4 0,0 0-2 0,0 0-4 16,0 0-2-16,0 0 1 0,0 0-4 16,-11 0-4-16,11 0 3 0,0 0-3 0,0 0 4 15,0 0-4-15,0 0-2 0,0 0 0 16,0 0-2-16,0 0 2 0,0 0 2 15,0 0 2-15,0 0-5 0,0 0 7 0,0 0-6 16,0 0 2-16,-5-2-5 0,5 2 8 16,0 0-6-16,0 0-1 0,0 0 1 0,0 0 4 15,0 0-3-15,0 0-2 0,0 0-1 16,-7 6 2-16,7-6-5 0,-5 1 8 0,2 1-4 16,-4 0 3-16,2 2-5 0,0-1 6 15,-2 4-6-15,1-2 2 0,-2 1-2 0,-1 1-2 16,1 0 3-16,-1 4 0 15,-3-2-3-15,6 1 4 0,-3-2-2 0,1 0-2 0,0 2 1 16,-1 0 0-16,3-1-1 16,-1 2-2-16,4-2-2 0,-4 1 1 0,2 0-1 15,5-2 4-15,-1 0-7 0,1 2 3 16,0-1 0-16,1-2-3 0,-1 4 3 0,5-4 0 16,-1 0 2-16,0 2-5 0,3 0 10 0,1 2-7 15,1-2 0-15,-1 0-1 0,0 5 2 16,5-3 0-16,-5 0-2 0,5 1 2 0,-7-2 1 15,7 2-4-15,-5 1 0 0,0 2 3 16,2-6 0-16,0 5 2 0,-5-2-7 0,0-4 5 16,-1 4 1-16,0-3 2 15,-2 0 5-15,0-3 3 0,-2 0 8 0,-2 0 5 16,0 1 1-16,-2 0 6 0,-5-4 0 16,4-1-3-16,-6 0-4 0,-1-2 2 0,-1 0-7 15,-2 0-2-15,1-4-3 0,-1 1-22 16,-2-4-28-16,2 2-39 0,0-4-33 0,3-1-50 15,1-1-63-15,5-1-335 0,2 3-58 16</inkml:trace>
  <inkml:trace contextRef="#ctx0" brushRef="#br0" timeOffset="1280.42">29173 11160 1411 0,'0'0'-61'0,"2"-3"31"15,-2 3 17-15,0 0 12 0,0 0 11 16,0-6 14-16,0 6 4 0,0 0 5 0,0 0-4 15,0 0 1-15,0 0 2 0,0 0 0 16,0 0 0-16,0 0 5 0,3 11 1 0,-3-2 2 16,0-1-4-16,0 4 7 15,0 0-8-15,0 4 1 0,0-2 4 0,-3 6-9 0,3-4-3 16,-2 2-2-16,0 0 4 16,0 1-11-16,-1-2 0 0,2 0-3 0,-1 0-3 15,-3 0 2-15,5-3-14 0,-2-1-24 16,-2 0-22-16,2-5-27 0,0 0-26 0,0 0-43 15,2-2-45-15,-2-2-322 0,2-4-14 16</inkml:trace>
  <inkml:trace contextRef="#ctx0" brushRef="#br0" timeOffset="1780.42">29236 11126 1319 0,'7'-20'-40'0,"-5"2"23"0,-1 2 20 0,1 0 19 16,1 3 14-16,-1 0 11 0,-2 2 10 15,2-3 8-15,0 3 2 0,-2 0-1 0,0 3-2 16,2-3 2-16,0 3 0 0,0 1-3 16,0-1-8-16,1 2-2 0,-1-1-6 0,0 1-7 15,-1 2-4-15,4-1-2 0,2 1-4 16,-1 4-4-16,0-2-6 0,2 0 3 0,0 2-6 16,1 4 0-16,2-4-3 0,1 4-2 15,-2-1 0-15,1 1-4 0,1 1-1 0,0 1 0 16,2 2 1-16,-6-3-7 0,0 5-1 15,1-2 0-15,-3-1 0 0,-1-1 1 16,-1 2-1-16,0 1-1 0,-2-2 1 16,-2 3 3-16,0 0-2 0,0-3-4 0,-5 0 2 15,4 1 2-15,-3 4-2 0,-3-3 2 16,1 1 2-16,-1-4-3 0,2 4 1 0,-4 0-2 16,3 0 3-16,-1-2-3 0,1 2 2 15,-3-1-2-15,8 1 0 0,-6-4-9 0,3 3-5 16,3-2-5-16,1 2-2 0,-3-4-1 0,1 3-2 15,4-3 0-15,1 2 3 0,-2 2 6 16,3-2-4-16,1 0 3 0,0 2-2 0,2 4 3 16,-1-1 1-16,3 1 4 0,-1 1 1 15,-3 0 0-15,0 4 1 0,2 0 1 16,-2-2 3-16,-4 2-1 0,3-2 2 16,-1-2 3-16,-6 4-2 0,-1-2 3 0,0 2 3 15,-5-2-4-15,-1 2 2 0,-5-2-4 16,-2 0-26-16,4-1-42 0,-7-2-46 0,1 0-62 15,1-1-128-15,-4 1-142 0,4-1 42 16</inkml:trace>
  <inkml:trace contextRef="#ctx0" brushRef="#br0" timeOffset="4508.66">26185 16037 1112 0,'0'0'-67'0,"0"0"15"0,-11 0 17 15,11 0 3-15,0 0 14 0,-8 0 7 16,8 0 8-16,-8 0 11 0,8 0 6 0,0 0-13 16,-12 0 13-16,12 0-7 0,0 0 5 15,-8 0 6-15,8 0 5 0,0 0-1 16,0 0-2-16,-5 0 2 0,5 0 7 16,0 0-8-16,-7 3-1 0,7-3 2 0,0 0 2 15,0 0-14-15,0 0 4 0,0 0-2 16,0 0 0-16,-5 2-10 0,5-2 8 0,0 0-2 15,0 0 0-15,0 0-1 0,0 0 9 16,0 0-3-16,9 5-10 0,-9-5 5 0,0 0 13 16,10 2 4-16,-5-2-3 0,-5 0 3 15,8 0-1-15,-8 0 6 0,13-2-3 0,-5 2 1 16,1 0 1-16,-1-1 7 0,2-1-4 16,2 0-1-16,1-3-2 0,2 2 1 0,4-2-3 15,0-2 1-15,-3 4-1 16,6-2 1-16,-6-1-3 0,10-1-4 0,-5 0 2 15,-1 0-1-15,4-2-1 0,-1 4 0 16,-3-4 1-16,2 2-5 0,-4 1 1 0,4 1-2 16,-4-2-3-16,4-2 1 0,-4 3-1 15,1 1-1-15,1 0-2 0,-4-3-2 0,7 0-3 16,-7 2-1-16,2 1 4 0,1 0-3 16,-3 1 5-16,3-2-3 0,-2 3-1 0,-1-4-4 15,6 3 2-15,-3 1 0 0,4-4-2 16,-5 3 1-16,4 0 1 0,-2-1-1 0,0 0-2 15,-2 1-1-15,6 1 0 0,-6-3 0 16,4 4 2-16,-2-3 0 0,2 4-4 16,-6-2 5-16,5 1-1 0,-5 0 1 0,-1 1 2 15,5 1-5-15,-6-2 1 0,1-1 3 16,1 3 0-16,-1 0 0 0,-3 0 3 0,3 0-4 16,0 0 1-16,-2 0-2 0,-1 0 6 15,1 0-8-15,1 0 8 0,3-2-3 0,-2 2-2 16,0 0 3-16,2 0-4 0,-2 0 0 15,-1 0-1-15,5 0 3 0,0-1 0 0,-5 1-1 16,10 0 0-16,-6-2 0 0,2 2 0 16,-1-2 1-16,-3 2 0 0,1 0-3 15,0 0 1-15,-2 0-1 0,1 0 3 16,-4 2-5-16,3-4 2 0,2 4 0 0,-4-2 0 16,1 2 0-16,-1-2 3 0,2 0-4 15,-3 1 2-15,3-1-2 0,0 2 3 0,2-2-5 16,-1 0 8-16,1 3-6 0,2-3 1 15,0 2-2-15,5-2 0 0,-4 0-1 0,1 1 2 16,5-1-1-16,-3 2 0 0,-1 0 2 16,-1 0-1-16,5-1 0 0,-1 4-3 0,-4-4 5 15,1-1-4-15,0 4 1 16,-2-4 1-16,2 2 0 0,1 0 2 0,-6-2-3 0,-1 2-2 16,3-2 4-16,2 1-4 15,-6-1 3-15,4 2-4 0,-2-2 1 0,1 2 0 16,-1 0 2-16,3 1-2 0,-4-2-3 15,1 1-3-15,-2 0 4 0,2-2-1 0,-1 2-3 16,1 0-1-16,-3-2 2 0,4 4-3 16,-1-2 2-16,-5 1-4 0,3-1-2 0,-1-2-3 15,-1 2 1-15,0-1-2 0,-3-1-6 16,0 2-5-16,-2-2 0 0,1 0-9 0,-3 2-12 16,1-2-6-16,-1 2-13 0,-6-2-19 15,9 2-26-15,-9-2-33 0,3 3-62 0,-3-3-206 16,7 1 73-16</inkml:trace>
  <inkml:trace contextRef="#ctx0" brushRef="#br0" timeOffset="10016.18">26902 16337 1032 0,'0'0'-65'0,"0"0"21"0,0 0 11 0,0 0 23 16,0-6 20-16,0 6 18 0,0 0 10 15,0 0 7-15,0 0 6 0,0-4 3 0,0 4 7 16,0 0 2-16,0 0-1 0,0 0 5 16,0 0-2-16,0 0-2 0,0 0-6 0,0 0 2 15,0 0-8-15,0 0-3 16,0 0-3-16,0 0 0 0,0 0-2 0,0 0 1 16,-9 13-2-16,8-5-3 0,-3 3 4 15,1 1-2-15,-1 1-1 0,-2 2 3 0,-1 6 1 16,2 1 5-16,-5-1-2 0,5 2-2 15,-3 0-3-15,-1-2-4 0,1 1 0 0,-1-1-2 16,1-3-2-16,0 5-6 0,-2-7 4 16,7 4-6-16,-4-2 0 0,3-4-5 0,-2 2 0 15,1-4-3-15,3 1-4 0,-1-2 1 16,0-2-1-16,1 0-3 0,2 1 2 0,-2-3-1 16,0 2 0-16,2-5 0 15,0 1-2-15,0 4-1 0,2-5 2 0,0 1 0 16,0-2-1-16,3 3 3 0,-4-4 2 15,6 2 0-15,-2-1 2 0,0 0-6 0,3-1 1 16,-1-2-1-16,1 2-2 0,1-2-1 16,-1 0-4-16,2 2 3 0,2-2-1 0,-2 0-1 15,3 0-4-15,-1 0 4 0,-2-2-5 16,5 2 3-16,-2 0-7 0,-3-2-6 0,0 2-13 16,4-2-15-16,-4-1-11 0,0 1-24 15,-2 1-26-15,-1-1-24 0,-1 2-46 0,1-2-29 16,-7 2-51-16,10-2-409 15,-1 0-153-15</inkml:trace>
  <inkml:trace contextRef="#ctx0" brushRef="#br0" timeOffset="12953.4">8626 15228 1623 0,'0'0'-81'0,"4"-6"30"16,-4 6 25-16,0 0 18 0,0 0 27 0,0 0 7 16,0 0 15-16,0 0 6 0,0-5 6 15,0 5 9-15,0 0 2 0,0 0 3 0,0 0 4 16,0 0-8-16,0 0-5 0,0 0-1 15,0 0-5-15,0 0-7 0,0 0-7 0,0 0 1 16,-21 5-4-16,21-5-3 0,0 0-4 16,-12 0 0-16,7 2-5 0,5-2-2 0,-10 0-3 15,4 2-1-15,-1-2-4 0,1 2 3 16,-2-1-5-16,0 1 1 0,-1 0-4 16,1 0 1-16,0 1 0 0,-4 2-1 0,0-3-3 15,1 2 3-15,-1-2-3 0,2 1-2 16,-1-1 2-16,0 0-1 0,-1 1-3 0,-1 1 2 15,0-2 1-15,1 0 0 0,-1 1 2 16,1 2-3-16,2-3 0 0,-1 0-1 0,-1 0 1 16,-1 0-1-16,0 0-2 0,-1 3 3 15,1-2-1-15,0-1-1 0,-1 2 1 0,-1 0 0 16,-2-3 0-16,2 4 0 0,-2-3 0 16,3 0-1-16,-7 0 3 0,2 1-3 15,-2 3 1-15,2-3 6 0,-2-1 0 16,2 2 0-16,4-2 4 0,2 0-1 0,-2-1-1 15,2 1 1-15,-2-2-4 0,4 0 4 16,-2 0-3-16,1 0-3 0,2-2 3 0,-3 2-4 16,3-1 2-16,1 1 1 0,-4 0-4 15,5-2 1-15,0 2-2 0,-3-2 3 0,3 0-3 16,-2 4-1-16,3-2 2 0,-3-2-2 16,-1 0-1-16,3 2 3 0,-3 0-3 0,1-2-3 15,2 2 2-15,-1 0 0 0,-2 0 6 16,1 0-5-16,2 0-2 0,-3 0 3 0,1 2 0 15,4-2-3-15,-6 2 1 16,5-2-1-16,-1 2-1 0,-2 0 3 0,2-2-2 16,0 0-1-16,-3 2 6 0,8-2-5 15,-6 0 1-15,1 1-4 0,1-1 2 0,-3 2 3 16,2 1 0-16,-2-1-4 0,0 0 0 16,0 0 2-16,0 1-1 0,-1-1 4 0,-3 2-7 15,2-1 1-15,-1-1 0 0,-1 2 0 16,-4 1 0-16,-4 4 0 0,-3-2 0 0,-10 4 1 15,3 1 0-15,-3-1 1 0,7-1 0 16,3-1 0-16,5-2-1 0,-7 3 1 0,7-2 1 16,1-1 1-16,0-2 1 15,2 1-2-15,0 2-1 0,2-3-1 0,3 0 3 16,-1 0 2-16,3 0-4 0,0 1 1 16,-3 2 4-16,4-3-5 0,1 1 3 0,3 0 3 15,-5 0-7-15,7 3 4 0,-2-3 0 16,-1 3-4-16,2-3 3 0,2 1 3 0,0 1-3 15,-3-1-3-15,3 3 2 0,2-2 0 16,-1 1 2-16,1 1 6 0,0-1-10 0,0 0 5 16,-3-1-4-16,6 3 1 0,-3-3-1 15,0 2 6-15,0-2-8 0,1 2 4 0,-1 2-1 16,2-3 1-16,5 1 0 0,-4 1 2 16,0-1 2-16,3 0-3 0,0 2-4 15,1 2 6-15,-1-5-2 0,3 4 2 0,-1-1-1 16,2-3 4-16,-1 4-7 0,-1-4 1 15,0 1-2-15,6 1 8 0,-4-4-6 0,2 5-3 16,1-4 4-16,4 1-2 0,-1 0 2 16,3 1-2-16,2-3 1 0,4 1 2 0,1 1-2 15,-3-2-2-15,7-2 7 0,7 0-4 16,1 4-1-16,4-7 2 0,0 4-2 0,0-3 1 16,-1 2 1-16,1-1-2 0,-4-2 2 15,-6-2-2-15,2 0-1 0,-3 1 2 0,5-1-1 16,7-3 0-16,-5 3-2 0,-4-2 5 15,11 0-1-15,-10 0-2 0,9-1-1 0,-8 1 4 16,3-1-2-16,-4-1 1 16,-9 4 0-16,3-7-1 0,-1 3 0 0,-3 1 0 15,2-1 0-15,-2 1 2 0,2-3-2 16,-3 1-1-16,1 1-1 0,-4 1 1 0,4-1-1 16,0-1 2-16,-3-1-4 0,-2 3 2 15,5-6 4-15,-5 4-2 0,0-1-2 0,4-1 0 16,-6 2 2-16,2-4-1 15,-3 2 3-15,-1-2 1 0,5-2-5 0,-4 0 3 0,-3 3-1 16,-1-2 2-16,1-2-1 0,-2 1-4 16,0 0 3-16,1-2 2 0,-3 1 0 15,0 1-4-15,1 0-2 0,0-1 1 16,-3 1 1-16,0 1-2 0,1 1 0 0,-6-3-2 16,4 3 2-16,-1 0-6 0,1-1-2 15,-2-1 1-15,0 0-1 0,0-1-1 0,-1 1-2 16,-3-2-1-16,4 2-4 0,-3-3 0 15,0 3 1-15,1-3-2 0,-3-1 6 0,0 2 1 16,1 0-3-16,-1 2 9 0,0-4-2 16,0 5 3-16,0-2-5 0,-1 2 3 0,-2-4 3 15,-1 5 2-15,2-3-2 0,-2 3 1 16,-3-2 0-16,3-3 4 0,0 5-2 0,-3-2-2 16,2 1 0-16,-4-1 4 0,5 2-1 15,-7 0 0-15,3 0 2 0,0-2 1 16,-3 2-6-16,0-1 0 0,1-1 0 0,-5 2 3 15,3 2-6-15,-8-6 0 0,0 4-11 16,-1 0-6-16,-5-1-11 0,1 3-21 0,-12-1-26 16,5 2-15-16,-8 0-31 0,7 1-34 15,3 1-50-15,7 2-279 0,1 2 3 0</inkml:trace>
  <inkml:trace contextRef="#ctx0" brushRef="#br0" timeOffset="15837.5">12733 17379 1322 0,'2'-6'-22'15,"-2"6"8"-15,3-1 5 0,-3 1 1 16,0 0 6-16,0 0 6 0,0 0 16 16,0 0 12-16,0 0-2 0,0 15 6 0,0-7 7 15,-3 2 4-15,3-2-2 0,-2 4 2 0,1-1 0 16,1-1 1-16,-2 3-5 15,2-4-3-15,-5 3-6 0,3 1 0 0,2-2 0 16,-3 1-7-16,1-5-1 0,2 2-3 16,0-3 3-16,0 2-4 0,0-2-4 0,0-3 5 15,0 1-4-15,0-4 3 0,0 5 0 16,0-5-2-16,0 0-3 0,0 0 1 0,0 0 1 16,2-19-7-16,1 6 0 0,-1-3-3 15,3-4 3-15,-3-1-5 0,1-6 2 0,4 0-2 16,-1-8 0-16,3-4 0 0,-1 5 3 15,-1 4 1-15,-2 6 2 0,2-1 0 16,-3 3 2-16,3 1 0 0,-2 3 3 16,0 4-3-16,2-4-1 0,-4 7-1 0,-1-1-1 15,5 2 1-15,-6 2-3 0,-1-2-1 16,5 4 1-16,-3 3-2 0,4 1-1 0,-6 2-1 16,0 0 1-16,11 8-3 15,-7-3 3-15,0 3-3 0,3 2 1 0,-4-2-4 16,2 2 1-16,3 0 1 0,-4-1 1 0,3 1-4 15,-3-3-2-15,5 2-1 0,-3-3 3 16,3 2 2-16,-6-2-1 0,6-3-2 0,-3-1 2 16,2 0-3-16,1-2 3 0,-1-2 0 15,2 0 0-15,3-1-2 0,-2-2 1 16,4 4-1-16,-3-3 2 0,-4 0-2 16,3 3 2-16,-1-2 2 0,1 3 0 0,-3 0 3 15,0 3-2-15,-1 0 4 0,1 3 1 16,1 1-1-16,-3 3 2 0,3 0-5 0,-6 0 2 15,6 2-3-15,-5-2 1 0,0 1 0 16,3 2 0-16,-6-1-4 0,2-1-1 0,-1 0-12 16,-2-2-23-16,5 3-20 0,-3-5-31 15,-1 2-41-15,-1-3-40 0,0 2-43 0,2 0-427 16,3-3-135-16</inkml:trace>
  <inkml:trace contextRef="#ctx0" brushRef="#br0" timeOffset="16330.21">13460 17141 1674 0,'2'-5'-38'0,"0"3"20"0,-2 2 23 16,0-8 9-16,0 8 15 0,0-6 13 0,0 6 8 16,0 0 6-16,-4-3-3 0,4 3-4 15,-7-2-4-15,7 2 1 0,0 0-4 0,-13 3-4 16,5 2-3-16,3 0 0 0,-7 1-3 16,6 1-6-16,-3 1-1 0,1 0-1 0,2 1-3 15,-5 3 0-15,6-5-2 0,-4 4-2 16,5-1-4-16,-3-1 0 0,5 0-2 0,2 1 0 15,0-1-3-15,0 1 2 0,2-1-1 16,1 1-4-16,3 1 3 0,0-1-6 0,4-1 0 16,1 2 3-16,2-1-3 0,-3-1 3 15,1 0-3-15,-3 0 0 0,4-2 4 16,-3 1-1-16,-1 0 0 0,1 0-3 16,-1-2 8-16,-2 0 0 0,3 1 7 0,-5 0-2 15,0-3 5-15,1 1 1 0,-1 0 4 16,-3 1-1-16,-1-1-2 0,0 2-8 0,-1-4 2 15,-1 3-2-15,-5-4-2 0,-1 5 3 16,-1-3-10-16,-1 1-13 0,0-3-24 16,2 2-41-16,-4-1-46 0,2-3-53 0,0-3-54 15,2 1-104-15,3 0-265 0,1-2-94 16</inkml:trace>
  <inkml:trace contextRef="#ctx0" brushRef="#br0" timeOffset="17013.7">13663 17206 1587 0,'0'0'-19'0,"4"-4"19"16,-4 4 10-16,0-6 12 0,0 6 12 0,0 0 6 16,0 0 10-16,0 0 7 0,0 0 9 15,0 0 1-15,0 0 1 0,0 0 0 0,2 18-3 16,-2-9-1-16,0-2-7 0,0 5-5 15,0-3-1-15,0 2-7 0,0 1-5 0,2-1-8 16,-2 2 3-16,0-2-8 16,0-1-15-16,0 2-15 0,0-3-21 0,0 1-22 15,3-3-30-15,-3-1-14 0,0 2-24 16,2-6-11-16,-2 2-17 0,0-4 1 0,2 4 11 16,-2-4 8-16,0 0 24 0,1-10 16 15,2 2 29-15,-1-2 14 0,-2-3 23 0,2-4 13 16,-2-2 9-16,5-2 22 0,-3-3 9 15,-1 3 12-15,-1 2 6 0,2 0 5 0,-2 0 2 16,0 4 3-16,3 0 0 0,-3 2 0 16,2 1-6-16,0-1-4 0,-2 4-3 0,3-3-3 15,-2 3-5-15,-1 1-3 16,2 1-6-16,0-1-4 0,1 1-3 0,3-1-3 16,-2 2 0-16,3 2-6 0,-4 1 2 15,6 1-1-15,-3 0-5 0,1 0-2 0,-2 0 1 16,-5 2-3-16,13-2 3 0,-13 2-6 15,11 2 2-15,-11-2 0 0,6 2-4 0,1 0 2 16,-4 0-4-16,-3-2 3 0,5 5-5 16,-3-3 1-16,0 2 4 0,-2 0-3 0,3 1-1 15,-3 0-2-15,0 0 2 0,0 1-1 16,0-3 3-16,0 3-2 0,0 0-1 0,0 0 0 16,1-1-3-16,-1 1 3 0,0 1-1 15,0 1 1-15,2-1 2 0,3 1-3 16,1 2-1-16,-2-1 1 0,0 1-1 15,2-1 0-15,-1 0 0 0,-1 3 0 0,0-3 3 16,2 2-1-16,-1 1-3 0,-2-1-1 16,2 1 4-16,0-1 2 0,-3 0-6 0,-1 2 8 15,-1-1-2-15,0-1 2 0,0 0-1 16,-1 1-1-16,-1 2 0 0,-5-6 2 0,3 4 1 16,-5 2-6-16,1-4-9 15,-2 0-19-15,-1-3-35 0,0 2-51 0,1-6-52 16,-2-2-77-16,2 1-341 0,0-2-84 0</inkml:trace>
  <inkml:trace contextRef="#ctx0" brushRef="#br0" timeOffset="19445.8">12145 18418 1421 0,'0'0'-116'0,"0"0"17"16,-5 4 7-16,5-4 16 0,-3 2 10 15,3-2 11-15,0 0 5 0,-4 3 2 0,4-3 11 16,0 5 15-16,0-5 2 0,0 0 12 16,-2 6-16-16,2-6 6 0,0 0-1 15,0 3 9-15,0-3 5 0,0 0 10 16,4 6 3-16,-4-6 12 0,7 1 2 0,-7-1-4 15,6 4 1-15,0-2 16 0,2-1 4 16,0-1-6-16,4 0 15 0,0 0-4 0,3 1 2 16,1-1-2-16,8 2 7 0,3-2-6 15,2 0 7-15,3 2 3 0,16-2-5 16,-2 1 3-16,2 4-1 0,3-1-1 0,-3-3-5 16,5 3 1-16,1 2-6 0,-1 0 2 15,14-1-5-15,-2 0-2 0,2 0-4 0,-4 0 0 16,-9 1-2-16,10 2-4 0,-12-4-4 15,9 2-7-15,-9 0 4 0,0 0-4 16,13 2-3-16,1 0 6 0,-3-1-7 0,0 2 2 16,-1-1-3-16,2 2-2 0,-4-1-1 15,3-4 1-15,3 7-6 0,-1-5 4 16,3-1-3-16,2 2 1 0,-1-1 2 0,3 2 3 16,-1-3-5-16,5 4 5 0,-3-5 0 15,4-1-3-15,0 4 3 0,-4-7-2 0,3 4 1 16,-6-5 1-16,2 3-1 0,-13-3 2 15,-3 2-3-15,1-2 2 0,-4 0 0 0,-1-2-1 16,-2 0-3-16,-1 2-2 0,-3 0 3 16,-10 0-1-16,7-3 0 0,-9 0 1 0,-4 0-2 15,-3 1 1-15,1-2-4 16,-3 2-1-16,2 0 1 0,-6-1 2 0,1 1 0 16,-2 0-2-16,0-2-1 0,-7 2 1 15,2 0 3-15,-1 1 3 0,-3 1-4 0,0-2 2 16,-3-3-3-16,0 5 2 0,1-1-1 15,-3 1 2-15,1-2-3 0,-2 2 6 0,-5 0-3 16,12-2 2-16,-12 2-4 0,5 0 5 16,-5 0-8-16,9-2 4 0,-9 2 0 0,6 0 0 15,-6 0-1-15,0 0 1 0,8-2-2 16,-8 2-2-16,0 0 0 0,0 0 2 16,0 0-1-16,9 0 0 0,-9 0-2 0,0 0 1 15,0 0 0-15,0 0 0 0,0 0 0 16,6 0-3-16,-6 0-6 0,0 0 0 15,0 0-4-15,0 0-12 0,0 0-12 16,0 0-7-16,0 0-14 0,0 0-15 0,0 0-30 16,0 0-18-16,-2-7-26 0,2 7-31 15,0 0-311-15,0 0 6 0</inkml:trace>
  <inkml:trace contextRef="#ctx0" brushRef="#br0" timeOffset="37238.15">27630 4772 1219 0,'9'-2'-89'0,"-9"2"15"0,0 0 2 16,0 0 11-16,0 0 15 0,10 4 7 15,-7-2 16-15,-3 1 6 0,0 1-4 0,0 4 14 16,0 2 4-16,-3 2 1 15,1 2 6-15,-2 5-2 0,-4 2 6 0,0 0 8 0,-4 4-2 16,0 5 0-16,-1-1 4 16,-2 3 0-16,5-7-8 0,2-5 1 0,-2 1 13 15,-1-3-10-15,5-2-7 0,-2-2 6 16,-1 1-4-16,4-3 3 0,0-3 8 0,0 0 20 16,2-2 12-16,-2 0 29 0,3-4 0 15,-3 0-8-15,5-3-2 0,0 0-11 0,0 0-5 16,0 0-2-16,0-15-7 0,5 4-7 15,-3-3-3-15,4-7-4 0,5-2-4 0,-1-10-1 16,5 1-3-16,-2 0-4 0,4 0 1 16,-4 2-4-16,2 3-4 0,-2 2 4 0,-1 5-6 15,-3-1 2-15,2 5 0 0,-3 0-2 16,3 0 0-16,-5 2 1 0,4 3-2 16,-3 2 4-16,1-1-7 0,-1 2-2 15,-2 1-2-15,0 1 5 0,2 1-1 0,-6-1-1 16,6 3-3-16,-3-2-2 0,-3 2 2 15,-1 3 0-15,12 0-5 0,-12 0 5 0,12 6 0 16,-8-3 2-16,5 1-4 0,-6 2-2 16,6-1 2-16,-3 1 2 0,3-1 1 0,-3 2-5 15,4-2 0-15,-1 1 4 0,-3-1 2 16,5-1-3-16,-3-2-4 0,0 1 4 0,4-1-1 16,-2 0 0-16,0-4 0 0,3 2 0 15,-3 0 2-15,0-2-3 0,5 1 0 16,-4-1 2-16,-3 0-1 0,0 0-1 15,4 0 3-15,-4 2-3 0,-3-1 0 0,-5 1-3 16,13 0 7-16,-13 0-7 0,9 1 0 16,-5 1 2-16,-2 0-3 0,0 3 4 0,0 1 1 15,-2 0 3-15,0 2-8 0,0-1 2 16,-2 2 6-16,0 0-4 0,2 2 1 0,-2 0 0 16,0-1-2-16,0-1 6 0,2 3-6 15,-2-3-1-15,-1 2 1 0,1-2 3 0,0 3-3 16,2-4 5-16,0-1-2 0,0 2-1 15,-1-3 2-15,1 0-1 0,0 1-2 0,0-3 0 16,-3 1 3-16,3-1-1 16,0-4-3-16,0 9 5 0,0-9-4 0,3 5 2 15,-3-5-4-15,-3 5-3 0,3-5 8 16,3 7-3-16,-3-5 0 0,0-2 0 0,1 6 0 16,-1-6 1-16,-1 3 2 0,1-3-5 15,0 7 3-15,0-7-1 0,1 4 2 0,-1-1-4 16,0-3 0-16,0 4 1 0,0-4-2 15,2 5 0-15,-2-5 4 0,0 4 1 0,0-4-1 16,0 6 5-16,0-6-4 0,0 0-4 16,0 0 2-16,0 6-1 0,0-6 2 0,0 0 0 15,0 0-5-15,0 0-5 16,0 4-19-16,0-4-16 0,0 0-34 0,0 0-27 16,0 0-51-16,0 0-58 0,0 0-271 15,0 0 9-15</inkml:trace>
  <inkml:trace contextRef="#ctx0" brushRef="#br0" timeOffset="37704.68">28476 4744 1235 0,'3'-4'-63'16,"-1"0"21"-16,-2 4 12 0,0-3 14 16,0 3 7-16,0 0 19 0,2-6 4 0,-2 6-9 15,0 0-2-15,-7-6 10 0,7 6-5 16,-5-3 2-16,0 0-4 0,5 3-9 0,-10 0 11 16,10 0 0-16,-15 5 4 0,6-2-3 15,1 3-3-15,-2-1-1 0,0 1 8 0,3 0-9 16,0-1 4-16,1 1-3 15,-1 2 7-15,1-1 0 0,2 0-6 0,2 2 3 16,-2 0 5-16,2-2-5 0,2 0-2 16,0 1 4-16,2 2-9 0,0-1-3 0,0 0-2 15,4 2 4-15,0-1 7 0,1 2 4 16,-1 1-11-16,5 2 1 0,-3-3 1 0,0 2 5 16,3 0-6-16,0-1 6 0,-6 0-6 15,4 1 3-15,-3-5 3 0,1 0-13 0,-5 0 10 16,1-2 4-16,-3 0 6 0,-5 0 6 15,0-1 2-15,0 2-2 0,-7-2 3 0,0-1-14 16,2 0 2-16,-3-1 4 0,-2 0 5 16,3-2-14-16,-1 0-31 0,3-2-49 0,0-2-55 15,-2 2-82-15,9-4-165 0,-2 2 113 16</inkml:trace>
  <inkml:trace contextRef="#ctx0" brushRef="#br0" timeOffset="38448.65">28865 4806 970 0,'4'-3'-13'0,"-2"1"18"0,-2 2 17 0,4-4-3 16,-4 4 18-16,4-4 13 0,-4 4 3 16,0 0 2-16,0 0-9 0,0 0-7 0,0 0-3 15,0 0-2-15,0 0-9 0,0 13 3 16,-6-6-5-16,2 4-1 0,-3-2-1 15,3 4 0-15,-2 0-4 0,-1 2-2 16,-1-3 1-16,1 4-5 0,2 2 2 0,-2-4 0 16,3 2 0-16,-2-1-5 0,0-3-4 15,1 2 7-15,1-5-8 0,0 2 5 0,2-2-16 16,0-2-9-16,-5 0-8 0,7-3-1 16,-1 0-11-16,1-4 1 0,-2 3-7 0,2-3 0 15,0 0 9-15,0 0 0 0,0 0 2 16,3-13 12-16,2 5-7 0,-1-5 11 0,0-1-8 15,2 0 11-15,1-4-5 0,1 0 13 16,-2 0-2-16,3-3 2 0,-6 5 6 16,7-4 16-16,-5 6-5 0,2-1 4 15,-2-3 7-15,0 6-4 0,0 2-2 0,1 0 10 16,0-2-1-16,-1 5 2 0,-4-2-2 16,6 3 3-16,-3 1-9 0,2-2 5 0,1 2-7 15,-4-1-3-15,4 3 5 0,-1-1-10 16,1 0 2-16,-2 2 0 0,5 0 1 15,0 2-6-15,-3 0 6 0,1 0-11 0,0 2 6 16,3 0-5-16,-3 0 5 0,-2 0-8 0,5 2-4 16,-5-1 3-16,1 1 8 15,-2 0-10-15,2-1-3 0,-3 1-4 0,2 0 5 16,-3-2 0-16,-1 4-1 0,-2-4 4 16,0-2-5-16,0 7 7 0,0-1 0 0,-2-3-6 15,-1 1 4-15,1 2 4 0,2-2-4 16,-4 0-2-16,4 1 2 0,-2 0 0 0,0-3 2 15,0 4 4-15,0-1-4 0,-1-2 0 16,1 1 6-16,2 2-6 0,0-3-2 0,0 3 5 16,0-1-3-16,0 2 4 0,0-2-6 15,0 1 2-15,5 1 4 0,-3 1-4 0,2 2-1 16,-2-3-2-16,4 2 2 0,-1 3 1 16,1 1-1-16,0 1 2 0,-2-3 4 0,0 1-6 15,1 2 5-15,-3-1-2 16,-1 0-3-16,2-1-1 0,-3-2 6 0,0 2-6 15,-3-2 8-15,2 1 6 0,-6-2-9 16,2 1 9-16,-7-3-6 0,0 1-3 0,-3 0 5 16,1-3-19-16,-5 1-44 0,0-4-49 15,-2 0-73-15,2-1-248 0,3-1 66 0</inkml:trace>
  <inkml:trace contextRef="#ctx0" brushRef="#br0" timeOffset="42809.12">12331 4572 1091 0,'0'0'-39'15,"0"-8"18"-15,1 6 18 0,-1 2 12 16,0-6 6-16,0 6 11 0,0 0 12 16,2-5 6-16,-2 5 4 0,0 0-4 0,0-3-2 15,0 3-6-15,0 0-2 0,0 0-6 16,0 0-3-16,3-5-1 0,-3 5-3 0,0 0 0 16,0 0 0-16,0 0-12 0,0 15 6 15,-3-7 1-15,3 2-5 0,0-1 0 0,-2 4 2 16,1 0-1-16,-1 2 1 0,-3-1-4 15,3 5 2-15,-3-4-5 0,2 2 2 0,-2 0 3 16,1 0-3-16,3-2 0 0,-4-1 0 16,3 1 3-16,0-5-1 0,-3 4 1 15,5-3 0-15,-1 0 5 0,-1-1 5 0,-1 0 5 16,3-1-2-16,0-2 2 0,3 1 0 16,-1-2 7-16,-1-1 3 0,1 2 0 0,3-2-2 15,3-2-2-15,3 0-3 0,2-3-2 16,3 4-3-16,3-4-5 0,6-4-1 0,2 1-3 15,16 0-16-15,1-2-20 0,-3-2-29 16,1 0-31-16,0 0-28 0,-2-3-28 0,-2 2-41 16,-2-1-360-16,-1-1-41 0</inkml:trace>
  <inkml:trace contextRef="#ctx0" brushRef="#br0" timeOffset="43244.45">13078 4506 1447 0,'-2'-6'-17'0,"0"0"29"16,-3 3 2-16,3-3 10 0,-2 0 21 16,0 2 7-16,1 1 6 0,1-1 1 0,2 4-2 15,-6-8-4-15,2 7-8 0,-1-1-7 16,5 2 2-16,-10-3-11 0,4 8 0 0,-5-2-3 15,1 5-6-15,0-3-1 0,-3 6-3 16,-2 3 2-16,3 1-4 0,1-2-1 16,1-3-1-16,-1 5 4 0,3-2-9 15,1-2 1-15,1-1 1 0,-1 1-3 0,7 1-1 16,0-1-2-16,0-3 1 0,5 3-4 16,2 0 4-16,1 1-3 0,2-1 2 0,0 1 0 15,3-3 1-15,1 2-1 0,-2-2 0 16,4 5 0-16,-3-5 3 0,1 0-4 0,-1 1-2 15,-1 2 1-15,1-3 2 0,-2 2 0 16,-5-3-1-16,4 1-2 0,-5-2 4 0,3 2 2 16,-6-2-5-16,0 0 4 0,-2 1 5 15,0-1-2-15,-4 0 0 0,0 0 4 16,-2 0-4-16,-2 0-8 0,1-2-16 16,-4-4-37-16,3 0-57 0,-2-1-60 0,-1-1-101 15,5-2-295-15,-3-5-68 0</inkml:trace>
  <inkml:trace contextRef="#ctx0" brushRef="#br0" timeOffset="43942.03">13306 4555 1521 0,'0'0'-23'0,"2"-6"8"16,-2 5 6-16,0 1 2 0,0 0 4 0,0 0 3 15,0 0 14-15,0 0 8 0,7 13 6 16,-5-6 5-16,-2 2 4 0,0 3-6 0,3 1-2 16,-2 1-2-16,-1 1 2 0,2-1-3 15,0 4-5-15,0-2-2 0,3 2 0 0,-4-2-2 16,-1 0-1-16,2-1-3 0,1-2-11 16,-1 0-13-16,0-2-20 0,-2 1-26 0,3-2-13 15,-3-4-6-15,0-2-12 0,0-2 2 16,0-2-4-16,0 0 10 0,0 0 7 0,0 0 12 15,1-12 14-15,-1 2 19 16,0-5 16-16,0-4 10 0,0-4 19 0,0-5 8 16,2 4 12-16,-2-7 4 0,2 4 14 15,1-1 3-15,-1 2-5 0,0 0 8 0,2 2-1 16,-2 4-6-16,0 1 3 0,3-2-8 16,-2 6-4-16,-3 0-2 0,7-2-3 0,-1 1-4 15,-4 6-5-15,5-2 1 0,-2 1-9 16,0 2 1-16,3-1-3 0,-1 2-1 0,1 3-5 15,-1-1 3-15,-2 3-4 0,7 1-2 16,-7 0-3-16,4 1-5 0,-3 1-2 0,-6 0 4 16,13 1-4-16,-7 3-2 15,-2-1 0-15,0 3-2 0,3-3-1 0,-6 5 3 16,2-3 1-16,-3 2-5 0,2-1 7 16,-2 4-4-16,-2-2-2 0,2 4 1 0,-3-6 6 15,2 4-2-15,-1-2-1 0,0 1-2 16,-1 1 2-16,-1-5-1 0,2 3 0 0,0 0-1 15,0-1 3-15,2-1-7 0,-2-3 1 16,0 3 0-16,4-2-3 0,-2 1 2 0,2 0-2 16,0 0-1-16,0 1 3 0,2 1 1 15,1-1 1-15,0-1 2 0,0 1-1 0,2 2 1 16,-4-1 0-16,7-1 3 0,-3 3-4 16,1-1 0-16,4 0 4 0,-7 3-2 0,6-1 0 15,-5 1-2-15,0-1 3 16,3 0 0-16,-5 2-1 0,0 0 2 0,-1-2 1 15,-3 0 3-15,0 4 0 0,-5-1 5 16,-1 0-6-16,-6 4 3 0,-5-2-11 0,-3-3-52 16,-8 4-60-16,-4-3-83 0,5-1-350 15,4-3-49-15</inkml:trace>
  <inkml:trace contextRef="#ctx0" brushRef="#br0" timeOffset="52740.74">14043 5676 1488 0,'0'0'-1'0,"-3"5"18"0,3-5 12 15,-1 6 7-15,1-6 18 0,0 3 11 16,0-3 15-16,-2 4 9 0,2-4 0 16,0 0-2-16,3 5-2 0,-3-5-2 0,5 1-4 15,-5-1 4-15,10-1-8 0,2-1 1 16,-4-1-2-16,2 1-10 0,0 2-1 0,3-4-8 16,4-1-7-16,-3 1-2 0,1-3-3 15,5 1-9-15,-4 0 2 0,5 1-5 0,0-5-2 16,4 3-3-16,0 2-2 0,2-2-4 0,5-4-3 15,0 7 4-15,-7-2-10 0,0 0 0 16,-2 1 3-16,0 1-5 0,1 1 4 0,-4 1-3 16,2-2-1-16,-4 0-3 0,4 1-5 15,-7 0-15-15,3-3-18 0,-6 5-22 16,1-1-27-16,-3 0-34 0,1 2-35 16,-5-4-51-16,3 2-57 0,1 1-140 0,-4-1-257 15,3-2-152-15</inkml:trace>
  <inkml:trace contextRef="#ctx0" brushRef="#br0" timeOffset="54309.47">25354 6303 1603 0,'-10'-3'-109'0,"0"2"21"15,2-1 24-15,-1 0 13 0,1 0 27 16,2 2 19-16,0-1 20 0,6 1 10 16,-11-5 8-16,5 5 9 0,6 0 10 0,-8-3 11 15,8 3 9-15,-7 0 6 0,7 0 2 16,-6-2 3-16,6 2 3 0,0 0 3 0,0 0-4 16,0 0 0-16,-9 0 7 0,9 0-9 15,0 0-1-15,0 0-13 0,0 0-1 0,17-4-8 16,-7 2-3-16,5 2-7 0,4-2-2 0,2 4-3 15,4-2 1-15,9 0 0 0,-1 2 6 16,16 0-1-16,1 0-2 0,-2 0-1 16,7-1-2-16,-1 4-1 0,11 0-4 15,-10-1-5-15,12 0-7 0,-12-2 2 0,2 1-3 0,-3-1-5 16,3 2 2-16,-4-2-6 16,-1 0 2-16,-4-1-6 0,1 1-2 0,-6 3-5 15,-5-5 0-15,-11 1 0 0,3 1-5 16,-7 0-8-16,0 0-21 0,-2 0-16 0,-4-2-23 15,0 2-31-15,-4-2-38 0,-1 2-49 16,-2-2-41-16,-2 0-55 0,4 1-121 0,-4 1-44 16,-3 0-99-16,-2-2-47 0</inkml:trace>
  <inkml:trace contextRef="#ctx0" brushRef="#br0" timeOffset="55761.49">27976 13367 1469 0,'-8'0'2'15,"8"0"1"-15,-5-2 11 0,5 2 5 0,0 0 11 16,-14 0 12-16,14 0 13 0,-6 0 7 16,6 0 8-16,0 0 3 0,-8 0 2 0,8 0 1 15,0 0 0-15,-9 0-3 0,9 0 4 16,0 0-2-16,-3 2-3 0,3-2-6 15,0 0-6-15,0 0-1 0,0 0-2 0,0 0-7 16,-7 3-1-16,7-3-4 0,0 0-1 16,0 0-7-16,0 0 2 0,8 6-6 0,-1-2 2 15,-2-2 1-15,5 0-4 0,-5-1-3 16,7 2-2-16,0 0-1 0,2 1-4 0,5-2 8 16,2 2-9-16,6-3 3 0,7 1 0 15,11 3-2-15,2-4-6 0,0 3 1 0,5-2 0 16,3 2-2-16,-2-2 0 0,2 1-1 15,-2-1 2-15,1 0-8 0,3 2 8 0,-7-3-6 16,2 1 0-16,-9 2 0 0,-7-1-4 16,-7-3-2-16,-3 2 3 0,-3-2 1 15,0 1-5-15,-6-2-5 0,-2 1-9 0,-1 0-7 16,-3 1-14-16,-1-1-14 0,-2 0-16 16,3 2-17-16,-11-2-21 0,13-2-22 0,-10 2-25 15,-3 0-35-15,12 0-30 0,-9 2-38 16,-3-2-92-16,9 0-276 0,-9 0-117 0</inkml:trace>
  <inkml:trace contextRef="#ctx0" brushRef="#br0" timeOffset="57437.38">14585 13527 1571 0,'-5'2'-85'0,"5"-2"19"16,-2 5 12-16,2-5 11 0,-2 2-1 15,2-2 27-15,0 0 18 0,-1 5 15 0,1-5 6 16,0 0 6-16,0 0 8 0,-3 6 0 15,3-6 4-15,0 0 9 0,0 0 0 0,0 0 10 16,4 3 8-16,-4-3 2 0,0 0 2 16,11-2-1-16,-11 2 0 0,8 2 1 0,-1-2 0 15,-7 0-9-15,14-2-3 0,-5 1-4 16,-1 1 1-16,2-4-6 0,1 2-4 16,-1 2-2-16,5-1-8 0,-2 1 2 0,2 0-6 15,1 0 0-15,-2 0-4 0,6 1-5 16,0-1 1-16,5 0-2 0,5 0-5 0,-1 0 1 15,7 0-2-15,8 2 2 0,4-2 0 16,3 0 0-16,2 0 5 0,1 4-7 0,2-4 3 16,1 0-6-16,13 1 3 0,1-1-1 15,-15 0-2-15,-2 2 1 0,-2-2-2 0,-2 2-6 16,-4 2 0-16,0-3 3 0,-10 1-5 16,-7 0 2-16,-1 0 0 0,-3 3-4 0,-3-4 2 15,2 1-9-15,-5 1 2 16,2-2-11-16,-5 5-12 0,1-5-12 0,-2 1-10 15,2 0-12-15,-4 0-14 0,-3-2-21 16,0 2-20-16,2-1-22 0,-7-1-20 0,3 0-31 16,-8 0-57-16,12 2-360 0,-12-2-104 15</inkml:trace>
  <inkml:trace contextRef="#ctx0" brushRef="#br0" timeOffset="64805.74">8177 5624 1453 0,'0'0'-132'0,"0"0"22"0,-8 0 16 0,8 0 18 16,0 0 14-16,0 0 19 0,0 0 7 16,0 0 6-16,0 0 15 0,0 0 3 0,-5 6 24 15,3-5 2-15,2 3 3 0,-1-1 8 16,-4 4 0-16,5-3 3 0,-2 2 17 0,-1-3 3 15,3-3-1-15,0 8 7 0,3-3-2 16,-3 2 4-16,4-4 4 0,0 3 7 0,0 1 0 16,7-1 4-16,0-2-2 0,3-2-3 15,5 0-8-15,4 2-1 0,6-4-6 0,13-6-4 16,5 5-3-16,6-4-6 16,1 2-4-16,11-7-1 0,2 1-4 0,2-4-4 15,-3 1 0-15,-4 4-3 0,-14-2-6 16,1 5 1-16,-7 1-6 0,-9-1 0 0,-5 3-16 15,-8 0-29-15,0-2-26 0,-1 2-38 16,-5 2-37-16,-1-1-29 0,0 1-52 0,-5 0-285 16,2 0-6-16</inkml:trace>
  <inkml:trace contextRef="#ctx0" brushRef="#br0" timeOffset="65494.62">9232 7062 1294 0,'0'0'-38'16,"-1"-4"18"-16,1 4 10 0,-4-3 4 0,4 3 3 16,0 0 12-16,0 0 1 0,5-7 13 15,0 6 13-15,2-1 7 0,1 2 0 16,0-2 2-16,6 1 2 0,1-1-8 0,2-1 0 15,8-2-6-15,0 1-2 0,7 0-5 16,-2 2-1-16,11-4-3 0,1 3 0 0,0-1-5 16,5 1-3-16,-4-1 1 0,4 2-1 15,1-2-3-15,3 0-3 0,-3 2-5 0,4 0-17 16,-4-1-22-16,4-1-18 0,-3 2-37 16,-1 0-21-16,-3 0-31 0,-8 2-59 0,-3 0-186 15,-6 2 100-15</inkml:trace>
  <inkml:trace contextRef="#ctx0" brushRef="#br0" timeOffset="65901.53">9356 7667 1013 0,'-10'5'-14'15,"2"-1"19"-15,1 0 20 0,3-2 18 0,0-1 14 16,0 1 19-16,4-2 17 16,-7 4 14-16,7-4 6 0,-3 4 4 0,3-4-1 15,-7 0-3-15,7 0-8 0,-3 4 1 16,3-4-7-16,0 0-1 0,0 0-2 0,-5 1-2 15,5-1-2-15,0 0-2 0,0 0-10 16,0 0-6-16,0 0-3 0,17 2-11 0,-9-2-8 16,9 3-5-16,3-6 0 0,10 1-4 15,2 1-6-15,13-1-6 0,3 0 1 16,4-2-4-16,-2 2-7 0,17-2 0 0,2 4-6 16,2 0-9-16,-2 0-16 0,1 4-28 15,-3 0-30-15,-8-2-38 0,-4 2-37 16,8 2-43-16,-18-1-36 0,2 1-58 0,-3 3-136 15,-9 2-210-15,-3-3-124 0</inkml:trace>
  <inkml:trace contextRef="#ctx0" brushRef="#br0" timeOffset="66620.64">9232 8670 1606 0,'-10'0'-61'0,"10"0"27"0,0 0-4 16,-8 2 16-16,8-2-2 0,0 0 12 15,-7 0 16-15,7 0 4 0,0 0 6 16,0 0 6-16,0 0 1 0,25 4-3 0,-12-4 1 16,-1 1-2-16,5 2-3 0,6-1 1 15,7-1-3-15,-1 1 6 0,18-4-7 0,-12 2-11 16,12 2-22-16,-9-1-8 0,4 1-16 16,-5 0-13-16,-6 3-23 0,9-2-31 0,0 3-56 15,-4 3-200-15,-8 1 117 0</inkml:trace>
  <inkml:trace contextRef="#ctx0" brushRef="#br0" timeOffset="66952.56">9052 9570 1129 0,'0'0'65'0,"-4"3"-5"16,4-3-3-16,0 0-4 0,0 0-4 15,0 0 5-15,0 0 1 0,15 0 2 0,-15 0-3 16,19-1 0-16,-7-1-11 0,4-3 4 15,6 1-11-15,1-1-1 0,6 3-3 0,1 0-6 16,1 1-4-16,15 1-16 0,7 0-27 16,-3 1-24-16,0 1-34 0,5 2-24 0,-3 1-34 15,10 4-57-15,-10-2-267 0,-2-1 31 16</inkml:trace>
  <inkml:trace contextRef="#ctx0" brushRef="#br0" timeOffset="67374.25">8950 10494 1305 0,'0'0'6'0,"0"0"13"15,0 0 10-15,0 0-3 0,13-11 13 0,-3 7 9 16,0-1 4-16,0 1 7 0,7-1-2 16,0-4-7-16,4 0-1 0,2 2-7 0,3 0-6 15,11-5-2-15,5 1-5 0,2 2-11 16,0 0-12-16,4-3-26 0,7-3-26 0,-6 6-31 16,-6-3-18-16,6 5-24 0,-4-2-19 15,4 6-53-15,-5 0-224 0,-4 3 76 16</inkml:trace>
  <inkml:trace contextRef="#ctx0" brushRef="#br0" timeOffset="67737.42">9045 11108 1294 0,'7'-5'60'0,"-1"2"-2"0,-1-3-2 16,3 0-11-16,5-2 3 0,1 1-2 15,5-2 0-15,2-2-2 0,11-3-2 0,3 1-4 16,4-1 0-16,0 0-5 0,2 2 1 16,16-3 0-16,-8 6-1 0,12-9-7 0,1 7-2 15,3 1-10-15,3 0-22 0,-1 2-28 16,0 2-25-16,-1-2-24 0,-14 3-34 16,1 1-50-16,-5 3-82 0,-1-6-186 0,0 7 54 15</inkml:trace>
</inkml:ink>
</file>

<file path=ppt/ink/ink1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8:12.807"/>
    </inkml:context>
    <inkml:brush xml:id="br0">
      <inkml:brushProperty name="width" value="0.05292" units="cm"/>
      <inkml:brushProperty name="height" value="0.05292" units="cm"/>
      <inkml:brushProperty name="color" value="#FF0000"/>
    </inkml:brush>
  </inkml:definitions>
  <inkml:trace contextRef="#ctx0" brushRef="#br0">4408 7374 878 0,'0'0'149'0,"-9"0"-63"0,4 2-33 16,5-2 0-16,0 0-12 0,-7 0 5 0,7 0-7 15,0 0-1-15,0 0 7 0,-6 2 0 16,6-2 1-16,0 0 0 0,0 0 3 15,-5 2-1-15,5-2-8 0,0 0-2 16,0 0-4-16,0 0 4 0,0 0-1 0,0 0 4 16,0 0-1-16,15 5 1 0,-5-5 0 15,1 0 0-15,3-3-8 0,8 3 1 0,-1 0-1 16,10 0 0-16,-2 0-2 0,3-2-7 16,3 2 4-16,9-2-5 0,7 0-2 0,0 0-3 15,2-3 2-15,2 3-8 0,2 1 0 16,0 1-1-16,15-2-4 0,-4 0 4 0,4 2-1 15,-1 0-6-15,-2-2 4 0,-10 2-2 16,15 0-1-16,-6 0 0 0,-6 0 1 16,11-2 3-16,-4 2-8 0,-7 0 4 0,6 0-2 15,2 0 1-15,-11 0-1 0,10 2 1 16,2 0-3-16,-4 0-1 0,2-4 4 0,-9 0-2 16,-4 2 1-16,-2 0-5 0,1 0 3 15,-1 0-1-15,1 0 1 0,2 0 1 0,-5 2-3 16,1-2 5-16,-1 0-2 0,-2 0-1 15,3 0 0-15,-2-2 1 0,-3 4-2 0,2-4-3 16,0 2 7-16,5-2-3 0,-3 2 2 16,2 0-4-16,-2 0 4 0,-2 0-6 15,3 0-1-15,-3-1 6 0,0-1-4 16,1 2-2-16,-5 0 4 0,2-2 2 0,-4 0-3 16,2-1 0-16,-2 3 2 0,2 0-2 15,-10-2 0-15,-2 2 1 0,-1 0 0 0,14 0 0 16,-2-1-1-16,-8 1-1 0,-7 0 2 15,5 0 6-15,-2 0-8 0,1 0 0 0,-2 0 2 16,-4 1 0-16,-3-1 1 0,1 0-2 16,-1 0-1-16,-2 0-1 0,2 0 1 0,-4 2 2 15,5-2-1-15,-6 3-1 0,1-3 4 16,-4 0-1-16,0 2 0 0,0 0-3 0,-2-2 0 16,-1 2 5-16,-3-2-6 15,-1 1-1-15,-2-1 4 0,2 0 2 0,-3 0 0 16,1 0-3-16,-8 0 1 0,13 2-1 15,-9-2 0-15,3 0 0 0,-7 0 0 0,10 0-11 16,-10 0-23-16,11-2-38 0,-4 2-44 16,-7 0-49-16,7-3-56 0,0 3-408 0,-1-4-128 15</inkml:trace>
  <inkml:trace contextRef="#ctx0" brushRef="#br0" timeOffset="2606.21">18076 7498 1636 0,'0'0'-85'0,"0"0"13"0,0 0 9 15,0 0 10-15,0 0 16 0,0 0 15 16,0 0 18-16,0 0 12 0,22-4-2 15,-22 4 11-15,17 0 5 0,-7 0 1 0,1 0-1 16,3 0 5-16,1-2 0 0,3 0 1 16,2 1-4-16,0-1 0 0,7 2 1 0,-1-2-3 15,6 0-6-15,12 0-3 0,-9 2 5 16,14 0-4-16,-3-1-2 0,2 1 5 0,5 1-8 16,-3 1 0-16,3-2-4 0,-1 2 4 15,0-2 0-15,3 4-9 0,0-3-3 0,-3 1-10 16,-4 0-12-16,3 0-22 0,-7-2-14 15,-7 0-19-15,-7 2-23 0,-3-2-28 0,-2 0-46 16,-1 2-186-16,-6 0 124 16</inkml:trace>
  <inkml:trace contextRef="#ctx0" brushRef="#br0" timeOffset="3375.73">15911 8365 971 0,'-4'4'-23'15,"4"-4"0"-15,-7 4 7 0,7-4 9 0,-2 2 15 16,2-2 23-16,0 0 9 0,0 0 15 15,0 0 6-15,0 0 4 0,0 0 3 0,13 5-2 16,-9-5 2-16,5 0-1 0,-9 0-3 16,23-1 0-16,-11-1 0 0,5 0-1 0,4 2 3 15,2-2-6-15,2 0-3 0,7 0-6 16,2 0-3-16,7 0 2 0,3 1-4 0,3 1-4 16,-4 0-7-16,6 0 0 15,-6 0-3-15,6 1-10 0,-3 1 2 0,1 2-4 16,-1 0 0-16,0 0-1 0,2-3 0 15,-4 6-4-15,3-4-4 0,-4 1-3 0,-1-3-17 16,-4 2-29-16,2 0-27 0,-4 1-45 16,-5-2-39-16,-4 0-61 0,3 0-397 0,-1-2-107 15</inkml:trace>
  <inkml:trace contextRef="#ctx0" brushRef="#br0" timeOffset="23965.83">16742 15880 1537 0,'-11'-4'-86'0,"6"0"15"0,-7 1 13 16,2-4 2-16,2 2 12 0,-4-1 8 0,-1 3 7 15,-4-3 18-15,0 0 8 0,2-2 6 16,0 3 2-16,1-1 6 0,-2 3-6 0,-2-5 3 15,-1 4-1-15,3-2-3 16,-1 3 1-16,-2-1 7 0,4 0-4 0,1 2 0 16,-7-1 0-16,1-1 3 0,4 1-5 15,-5 1 10-15,2 1 1 0,0-2 2 0,1 1 4 16,-4-1 2-16,4 1 2 0,-4 1 4 0,4 2 0 16,-3-2 0-16,0-1-2 15,-3 2 3-15,1 0 2 0,3 2-6 0,-4-2 8 0,1 0-7 16,3 1 3-16,-2 1-2 0,2 1-4 15,-2 0-3-15,1-1-1 0,1 3-2 0,-4 1-4 16,3 2 2-16,0-1-2 16,-2 1-3-16,5 2 0 0,-4-1 0 0,5-2-3 15,-1 5 0-15,-4-1 0 0,9 2 2 16,-9 1-1-16,3-3-1 0,3 4 2 0,-1 2 3 16,-1-1-3-16,4 0-2 0,-1 2 3 15,-8 3-6-15,6-1 2 0,4-3 0 0,-7 7-2 16,5-3 1-16,3-1-4 0,-5 5 5 15,4-2-3-15,5-5 3 0,-2 3-4 0,-2 0 1 16,2 2 0-16,2-2 1 16,-1 3 2-16,1-1-3 0,2 1-3 0,-3-1-2 0,5 2 1 15,-2 0 2-15,2-1 0 0,1 2-2 16,0-1 1-16,3-4-3 0,0 0 3 16,-5 0-2-16,5 0 2 0,5-3 0 0,-5 1 0 15,3-2 2-15,0 0 1 0,-1 2 2 16,2-2 4-16,0 0 1 0,3-2 1 0,-1 2 0 15,-2-1-4-15,5-4 1 0,-3 3-2 16,4-1-2-16,-3 0 1 0,1-3-2 0,1 3-3 16,-1-1 5-16,2 1-4 0,0-3 0 15,3 2 0-15,2-1-3 0,-3 0 0 0,1 0 4 16,1 1 0-16,1-4-2 0,2 3 1 16,0-3-3-16,1 1-1 0,0 0 3 0,3 1-1 15,-2-2-2-15,3 0 2 16,0 1-2-16,1-1 1 0,0 1 0 0,1-2-1 15,1 1-1-15,4 6 4 0,-2-5-3 16,-1-3 3-16,4 7-4 0,0-5 6 0,4 2-7 16,-1-1 0-16,2 3 2 0,4-2-1 15,-6 0 4-15,2-1-3 0,4 0 0 0,-4-1 3 16,1 2-1-16,1-2-5 0,3 3 5 16,0 0 1-16,-3-3-4 0,2 0-2 0,-3-1 3 15,1 2 0-15,3-1-1 16,-2 0 1-16,4 0 1 0,-5 1 0 0,2-2-2 0,1-1 1 15,0 2 2-15,3-1-1 16,-1 2-1-16,3-5 1 0,0 4-1 0,2 0 0 0,1-2-1 16,3 1 0-16,-1 0-1 0,8 0 2 15,-7 0 2-15,-3-2-3 0,0 1 0 16,3 1 1-16,-3-4 1 0,2 7-3 0,2-5-1 16,0-1 4-16,-2 3-1 0,0-4 1 15,3 3-2-15,9 1 2 0,2-1 1 0,-9-1-2 16,10 2 2-16,2-3-1 0,2 4 2 15,0-3-1-15,-2 2 5 0,7-2 1 0,-5 3 0 16,0-4 1-16,0 2 0 0,0 2 1 16,5-5-4-16,-3 1 3 0,-1-1 0 0,4-1-1 15,-4 1-1-15,4-2 2 0,-3 1-4 16,3 4 5-16,-2-1-5 0,-2-3 0 16,2 2-3-16,1 1-1 0,-4 1 3 15,3-5 0-15,-2 5-4 0,-1-5 4 0,-3-1-3 16,4 3 1-16,-16-2-1 0,5 0 3 15,-1-4-1-15,-1 2-2 0,5 0 0 0,5-4 0 16,-2 1 1-16,2-3 1 0,-2 1-2 16,-2 0-2-16,-1-3 1 0,-7 3 0 0,10 0 0 15,-1-2 1-15,-12 0 0 0,8-1-3 16,-7 5 2-16,-1-4-3 0,1 1 1 0,-2-1 4 16,7-2-4-16,-6 2 2 0,10-4 0 15,-14 1 2-15,1 1 0 0,1 0-1 16,7-5-2-16,-4 1-2 0,-4 2 1 0,4-6 0 15,-11 2 2-15,0 1-1 0,-2 1 1 16,2-3-2-16,1-8 0 0,4 2 2 0,-12 3 0 16,0-2-1-16,0 0-1 0,-6-1-2 15,2 1-3-15,-4-2 3 0,-2 3-2 0,-1-4 0 16,-1 4 2-16,-4-3-2 0,-5 2 3 16,0 2-2-16,-2 3-2 0,1-4-1 0,-1 1-3 15,-1-1-2-15,-1 1 1 0,0 0-1 16,-1 0 0-16,-1 1-2 0,0-2 2 0,-1 4-4 15,0-3 3-15,-4-3-3 0,4 6-1 16,-4 0-1-16,4-4 1 0,-4 6 3 16,-1-2 2-16,-2-2-6 0,0 4 3 15,0-4 3-15,-2 6-2 0,-1-6 2 0,-1 0 1 16,0 4-2-16,-3-1 2 0,2-1 6 16,-9-3-4-16,4 4-1 0,-3-4 2 0,3 5-3 15,-2-1 6-15,-6 0 0 0,4 2 2 16,-1-3-7-16,-1 3 3 0,-1 2 4 0,-5-1-1 15,4 3 1-15,-4-2 1 0,-6-3-3 16,3 3 4-16,-9 0-2 0,9-1 4 0,-10 3-4 16,2-3 0-16,4 5 0 0,4-2 1 15,-11-3 2-15,0 3-3 0,1-3-1 0,-1 3-1 16,0-3 1-16,-2 2 0 0,3 0 1 16,-3 1-3-16,2-5-1 0,1 3 4 15,-1 2-5-15,-1-3 1 0,-2 1-1 0,2-2 3 16,-1 1 1-16,0 3-3 0,1-2-2 15,-1-3 9-15,0 3 0 0,-5-2-5 0,4-1 2 16,-2 2-1-16,-2 0 2 0,-1-3-1 16,0 6-1-16,0-5 2 0,-8-4-4 0,3 7 3 15,6-1-1-15,-17-4-6 0,3 1 4 16,3 0-1-16,-1 0 0 0,12 3 2 0,-6-1 0 16,3 4 1-16,0-2-1 0,-2-1 4 15,-9 0-6-15,-2 0 4 0,15 2 0 16,-5 1 2-16,4 0 1 0,-14-5-1 15,13 7-1-15,-5-5-1 0,-5 4-1 0,7-2-1 16,1 2 4-16,-11-5-6 0,16 3 6 16,-16-1 0-16,11 3-3 0,-1-2 0 0,-9-2 7 15,6 5-9-15,5-3 4 0,-4 3 2 16,0 1-2-16,-1-2 2 0,-13 0 0 0,15 3-1 16,-3-1 0-16,-9-3 2 0,9 3 0 15,-10-4-2-15,-2 7 2 0,4-5-1 0,9 4 5 16,0-1 0-16,-3 1-3 0,4 0 1 15,-2 1 1-15,1 0 3 0,2 3-1 16,0-3-4-16,-3 3 5 0,3 0-1 16,-3-2-4-16,7 0 6 0,-2 2-3 0,-3-2-2 15,1 0 3-15,4 2-3 0,0 0 2 16,-1 0-2-16,9 0 0 0,-4-4-1 0,2 4-2 16,-3 2 3-16,-4 0 0 0,12-2 1 15,-12 0-2-15,5 4 2 0,1-2-2 0,5 2-1 16,6-3 0-16,-11 5-1 0,1-2 1 15,4 0-2-15,9 0-1 0,-3-1 4 0,4-1 2 16,-2 2 1-16,1 0-4 0,3-1 3 16,-3 3 1-16,9-4-4 0,-7 4-4 0,1-4 1 15,3 2 3-15,2-3-2 0,-2 1 3 16,2 4-2-16,4-4 7 0,2 1-6 16,-2 2-1-16,0 0 2 0,0-3-2 0,3 2 0 15,1 0 3-15,-1 0-6 0,-2-3 5 16,6 3 0-16,0-2-1 0,-1 1-1 0,-1-1 3 15,4 1-2-15,-3 0-3 0,3 1 1 16,-3-2-1-16,6 2 2 0,-6-1-1 0,5 2 5 16,-3-2-2-16,5-1-1 0,2-2 0 15,-8 5 0-15,4-2-4 0,1 0 3 0,0-1 3 16,-2 2 1-16,5-4 2 0,-6 4-5 16,6-4 4-16,-4 2-3 0,0 1-1 0,4-3 2 15,-5 3-11-15,5-3-10 0,0 0-24 16,0 3-24-16,0-3-33 0,0 0-50 15,0 0-97-15,11 3-138 0,-11-3 104 16</inkml:trace>
  <inkml:trace contextRef="#ctx0" brushRef="#br0" timeOffset="88576">23556 16035 1247 0,'11'-18'128'0,"0"1"-42"16,-5 4 9-16,3 4 8 0,-6 0-6 15,4 2 2-15,-3 0-9 0,2 1-14 0,-3 1 1 16,1 0-4-16,-3-2-8 0,2 3-1 16,-1 0-9-16,0 3-4 0,-2 1-8 0,5-6-5 15,-5 6 3-15,0 0-8 0,0 0-2 16,0 0 10-16,-2 15 6 0,-3-1-5 15,0 4 3-15,-3 5-2 0,-9 9 1 16,3 4-4-16,-2 1-1 0,-8 8 0 0,3 1-7 16,-2 0-4-16,-1-1 1 0,9-7-7 15,-9 5 1-15,9-6-4 0,-1-3-1 0,1-1-2 16,3-1-4-16,1 0-2 0,2-9-22 16,3-2-30-16,0-1-29 0,1-6-32 0,2 1-43 15,0-3-41-15,-1-1-49 0,4 0-55 16,2-1-129-16,3-6-149 0,-2 3-71 0</inkml:trace>
  <inkml:trace contextRef="#ctx0" brushRef="#br0" timeOffset="89662.82">24184 16001 1433 0,'0'0'-65'0,"0"0"17"0,0 0 15 0,-2-7 11 16,2 7 10-16,-4-2 20 0,-3-1 7 16,7 3 5-16,0 0 11 0,-12 3 2 0,6-1-3 15,-5 0 9-15,3 2-4 0,-2 2 1 16,-1 0 1-16,-1 3 2 0,-3 2-1 16,-4 1-2-16,2 2-1 0,2 2-2 15,-1 1-6-15,-6 5-2 0,7 0 1 0,1-4-6 16,1 1 0-16,1 2 2 0,4 0-7 15,0-2 0-15,-2 2 1 0,5-3-3 0,0 2 1 16,-2-4-2-16,4 1-5 0,1-2 3 16,2 0 1-16,0-2-3 0,0 1-4 0,2-2 0 15,0-1 8-15,-1-2-2 0,6-1-2 16,0-2-3-16,-1-3-2 0,2 1 3 0,1-2 5 16,1 0-4-16,0-4 3 0,1 2 1 15,2-2 4-15,-2-2 5 0,1-1 4 0,1-1 11 16,-1 0 2-16,1-3-3 0,-1 1 8 15,-2-3 1-15,1 1 2 0,2-1-2 16,-2-1 0-16,-1-1-4 0,-4 0-1 0,3 4-5 16,-4-1 3-16,2-1-1 0,-2 2-3 15,-2-1-5-15,4 2-3 0,-5 1-5 0,2 1 2 16,0 0 3-16,-2 1-5 0,1 1-5 16,0 0-2-16,-3 1-2 0,2-2-3 0,3 2-5 15,-3-1-1-15,-2 4-3 0,4-4-2 16,-4 4 1-16,0 0 0 0,12 2-3 0,-12-2-2 15,7 8-1-15,-5-1-7 16,3 1 1-16,-4 3-7 0,-1 1-6 0,2-1-4 0,1 3-4 16,-1 0-4-16,-2 2-11 15,0-1-5-15,-2 1-15 0,-1-1-20 0,3 3-21 16,0-5-34-16,0 2-32 0,0-3-47 16,0 1-350-16,5-2-76 0</inkml:trace>
  <inkml:trace contextRef="#ctx0" brushRef="#br0" timeOffset="90418.03">24649 16079 1423 0,'0'0'-93'0,"0"0"21"0,0 0 17 16,-12 10 20-16,11-7 12 0,-3 4 21 0,-3-2 9 16,3 3 1-16,0 1 18 0,-3 3-3 15,-1 1 3-15,1 0 1 0,1 0-4 0,0 2 0 16,-2 0-4-16,2 0 2 0,-1 1-3 16,0-1-7-16,2-2 3 0,0-2-6 0,2 1 4 15,-4-1-7-15,2-3 5 0,4-1-5 16,-4 1 2-16,1-2 3 0,-1-1-9 15,5-2 4-15,-1-1 6 0,1-2-10 0,0 0 11 16,0 0 7-16,0 0-2 0,0-12 2 16,1 2 9-16,2-4 0 0,3-2 12 0,0-5 8 15,1-2 7-15,-1 2 8 0,3 0-2 16,-3-1 5-16,3 1-3 0,-1 1 0 0,-4 0 0 16,0 4 5-16,5 0-5 0,-6 2 2 15,4 0-3-15,-3 3-6 0,0 0-2 0,3-1-6 16,-2 3-1-16,2-1-5 0,0 4-3 15,-1-5-3-15,2 4-5 0,1-2 1 0,-3 4-9 16,6 0-2-16,-3-1-1 0,1 3-3 16,-2-1-3-16,2 2-1 0,0 0-3 15,-2 1-1-15,1 1-7 0,1 0-4 16,-4 0 1-16,-6 0-2 0,11 1-7 0,-5 3-3 16,-2 0 0-16,1-1 3 0,-4 1-3 15,1-1 7-15,1 3-2 0,-3-1 0 0,0 2 5 16,0-2-1-16,-3 3-2 0,1-3 3 15,1 2 3-15,-4 2-2 0,3-2 2 0,-5 0-1 16,6 0 1-16,-1-1-2 0,0 3-2 16,-3-2 2-16,5-2-5 0,-2 4-2 0,2-5-11 15,0 3 1-15,0-2-4 16,2 3-1-16,3-2-1 0,-1 1-8 0,-3 1-4 16,4-1 4-16,2 0 1 0,-4 4 2 15,2-2 2-15,2 0 7 0,-4 1 6 0,2 1-2 16,-3-2 1-16,1 2 1 0,-1-1 5 15,-2-1 0-15,5 3 0 0,-5-3 10 0,0 1 13 16,-2 1 4-16,-3-1 4 0,2 3 5 16,-7-1 0-16,-2-1 2 0,0 0-3 15,-4 4-3-15,-11-5-4 0,-1 4 2 0,-8-2-22 16,3-3-50-16,3-1-58 0,3-3-70 0,6 0-99 16,-3-3-376-16,6 3-152 15</inkml:trace>
  <inkml:trace contextRef="#ctx0" brushRef="#br0" timeOffset="136804.07">4603 16875 856 0,'0'0'145'0,"0"-4"-41"15,0 4-21-15,0 0-15 0,0 0-14 0,0-5-3 16,0 5-9-16,0 0 0 0,0 0 8 15,0 0 3-15,-2-6 7 0,2 6-2 0,0 0-2 16,0 0-1-16,0 0-5 16,0 0-8-16,0-4-5 0,0 4-4 0,0 0-1 15,0 0-4-15,0 0 1 0,2-4-3 16,-2 4-2-16,0 0-1 0,0 0-5 0,6-3 0 16,-6 3-2-16,0 0-4 0,6-1-1 15,0-3-2-15,-6 4-2 0,9-2 2 0,-3 1-1 16,1-1-1-16,1 0-2 0,2 0-1 15,-3 2 1-15,1-2 0 0,1 1 0 0,1-1 1 16,0 0-4-16,1 0 6 0,1-1-4 16,-3 3 1-16,2-2-3 0,3 1-1 0,-1 1 1 15,2-2 0-15,-5 0-2 0,2 2 1 16,1-2 7-16,-1 2-5 0,1 0-3 16,0 0 0-16,-1-2 0 0,2 2 2 15,-4 0-1-15,0 0 1 0,3 0 1 0,-3 0-1 16,3 0-7-16,-1 0 4 0,1 0-2 15,-2 0 2-15,2 2 2 0,-1-2 0 0,3-2 0 16,0 4-3-16,-3-2 5 0,-2 0-3 16,8 0 1-16,-5 0-2 0,2 0-3 0,0 0 2 15,0 0 3-15,2-2-1 0,-3 2 2 16,4-4-1-16,-5 4-3 0,2 0 5 0,2-1-2 16,-2 1 0-16,2 0 4 0,-1 0-5 15,3 0 1-15,-2 0-2 0,2-2-1 0,2 2 2 16,0 0 0-16,3-2-4 0,-4 2 5 15,1 0-2-15,0 0 4 0,0-2-5 16,0 2 1-16,0 0 3 0,2 0-3 16,-4 0 0-16,4 0-1 0,-6 0 3 0,3 2-3 15,2-2 3-15,-4 0-1 0,4 0 1 16,-2 0-2-16,2 2 4 0,1-2 2 0,-3 2-7 16,-3-2 2-16,6 0-1 0,-1 1 0 15,1-1-5-15,-1 4 11 0,5-4-2 0,-7 2 0 16,1-4-4-16,4 2 2 0,-4 2 0 15,2-4 0-15,2 2-2 0,-1 0 2 0,-1 2-2 16,0-4-3-16,-1 4 4 16,2-2-2-16,-1 0 4 0,2 0-6 0,-2 0 4 15,2 0 0-15,-1 0-2 0,-1 0 5 16,-1 0-1-16,2 0-1 0,-1 0-5 0,0 0 4 16,2 0 2-16,-2 0-1 0,1 0 0 15,-2 0 0-15,3 2-2 0,-2-2 1 0,2 0-2 16,-3 0 0-16,1 0 0 0,-1 2-3 15,2 0 4-15,-3-2-2 0,1 0 3 0,-2 1-1 16,3-1 0-16,-4 2 0 0,2-2-1 16,-2 0 1-16,2-2-3 0,-4 2 0 0,4 2 5 15,2-2-1-15,-2 0 1 0,1 0-2 16,-2 0 5-16,2 3-6 0,2-3 3 0,-5 2 0 16,3-2-1-16,-2 0-1 0,0 2-2 15,4-2 5-15,-3 0-3 0,1 0 0 16,0 2 1-16,-1-2 0 0,-4 0 0 0,3 0-1 15,-1 0 2-15,2 1-2 0,-2-1-2 16,4 0-1-16,-4 2 4 0,2-2-1 0,1 0 1 16,-2 0-1-16,4 2-1 0,-3-4 0 15,-2 2-1-15,-1 2 4 0,5-2-4 16,-4 0 2-16,2 0-1 0,3 2 0 0,-4-2 0 16,3 0-5-16,1 0 6 0,-6 0-1 15,5 0 1-15,-2 0 3 0,0 0-2 0,3 2-4 16,-8-2 7-16,5 0-7 0,-2 0 2 15,-2 0 1-15,6 0 0 0,-6 0-3 16,5-2-2-16,-2 4 6 0,-1-4-1 0,2 4 4 16,-2-2-3-16,1-2-3 0,1 2 3 15,3 0-6-15,-4 0 2 0,0 0 1 0,0 0 0 16,3 0 3-16,-6 0-2 0,0 0 1 16,4 2 3-16,-2-2-4 0,2 0 0 0,-4 0-1 15,5 0-3-15,0 0 5 0,-4 0-2 16,-1 0 3-16,6 0 0 0,-4 0 2 0,1 0-6 15,-4 0 5-15,3 0-6 0,2-2 2 16,-2 2 3-16,2 0-1 0,2 0 1 0,-2-2-2 16,1 0-3-16,-2 2 4 15,3-2-2-15,-2 1-2 0,0-1 2 0,-1 2 3 16,0-4-2-16,-1 4 3 0,-1-3 4 16,4 0-7-16,-6 3 3 0,-1-2-2 0,2 0 10 15,-2 0-11-15,4 2-3 0,-5 0 4 16,1-2-2-16,-1-2 7 0,1 3-5 0,0-1 1 15,0-2 0-15,0 3 0 0,-3 1 0 16,1-2 0-16,1 0-1 0,-1-2-1 0,-1 1 5 16,1 1-3-16,2 2-1 0,-5-1 2 15,3-1-5-15,-3 2-9 0,1 0-19 0,-1-2-13 16,-4 0-20-16,3 2-37 0,-9 0-30 16,11-2-19-16,-5 2-65 0,-6 0-257 0,0 0 21 15</inkml:trace>
</inkml:ink>
</file>

<file path=ppt/ink/ink1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27:17.735"/>
    </inkml:context>
    <inkml:brush xml:id="br0">
      <inkml:brushProperty name="width" value="0.05292" units="cm"/>
      <inkml:brushProperty name="height" value="0.05292" units="cm"/>
      <inkml:brushProperty name="color" value="#FF0000"/>
    </inkml:brush>
  </inkml:definitions>
  <inkml:trace contextRef="#ctx0" brushRef="#br0">3339 8025 629 0,'-10'2'105'0,"2"0"-26"15,1 3-18-15,6-5-29 0,1 0 1 0,-7 3 4 16,2 1 1-16,5-4-5 0,-3 2 8 0,3-2-8 15,0 0 5-15,-5 3-2 0,5-3 3 16,-2 4 5-16,2-4 2 0,0 4 0 0,0-4 1 16,8 5-2-16,-6-2-4 0,5 3-4 15,1-3-2-15,2 1 4 0,3 0 1 16,2-1 0-16,4 1-6 0,1-1-1 16,6-1-5-16,3 0 2 0,13 2-3 0,-4-4-1 15,13 1-5-15,-3-1 2 0,4 0-4 16,3-1 0-16,17-1-2 0,-4 0-2 0,2 0-2 15,-1 1-1-15,-9 0 3 0,8-2-4 16,3 3-2-16,-14 0 1 0,15 3 0 0,-19-2-7 16,-1-1 3-16,2 0 0 0,-6 0-4 15,-1 1-16-15,-12-1-11 0,-2-1-12 0,-3 1-24 16,-7-1-23-16,1 1-21 16,-4 0-37-16,2-3-51 0,-6 1-291 0,1 0 10 15</inkml:trace>
  <inkml:trace contextRef="#ctx0" brushRef="#br0" timeOffset="541.6">3713 8752 1312 0,'-13'-2'-26'0,"7"4"19"0,6-2 2 16,-8 1 6-16,8-1 7 0,-11 0 11 0,11 0 9 16,-6 2 7-16,6-2 4 0,-5 2 2 15,5-2 1-15,0 0-3 0,-5 0 2 0,5 0 4 16,0 0 2-16,0 0-3 0,0 0 1 15,8 8 1-15,0-7-3 0,4 1 1 0,1 0 2 16,8 0-2-16,7 0-1 0,3-1-7 16,0-1-1-16,18 2 0 0,4-2-3 15,-3 0-6-15,2 0 1 0,3-2-4 0,0 2-7 0,0-1 4 16,0-1-3-16,2 4 1 16,0-2-5-16,0-2-3 0,-1 2-11 0,-2 0-5 15,-1 2-21-15,-1-2-21 0,-3 3-23 0,-1-1-27 16,-4 0-29-16,-11 1-31 0,-5 0-49 15,-4-1-330-15,1 4-41 0</inkml:trace>
  <inkml:trace contextRef="#ctx0" brushRef="#br0" timeOffset="1025.04">3841 9484 1472 0,'-5'4'14'0,"5"-4"15"16,-2 4-1-16,1-1-4 0,1-3-4 16,-7 4-4-16,7-4 9 0,-2 3 9 15,2-3 6-15,0 0 0 0,0 0 3 0,0 0 0 16,0 0-3-16,23-3 7 0,-14 1-8 15,8 0-2-15,3-1 1 0,8-3-5 0,9 1 1 16,8-4-6-16,0 3-3 0,2-2-2 16,13-3-5-16,2-1 0 0,-2 4 2 15,-10 3-5-15,16-3-2 0,-16 2 0 0,18 3 0 16,-14 1-2-16,-1-2-8 0,1 2-16 0,1 2-21 16,-5-2-23-16,0 4-17 15,0 2-29-15,-5-4-20 0,1 4-24 0,-5 2-47 16,2-1-334-16,-7-1-31 0</inkml:trace>
  <inkml:trace contextRef="#ctx0" brushRef="#br0" timeOffset="54816.5">6129 11804 607 0,'0'0'97'15,"0"0"-6"-15,0 0-34 0,0 0 1 0,0 0-13 16,-7-1 17-16,7 1-3 0,0 0 1 15,0 0 3-15,0 0 2 0,0 0-7 16,0 0 2-16,0 0 0 0,0 0-2 16,0 0-7-16,0 0-6 0,-6 3 2 0,6-3-4 15,0 0-8-15,0 0-1 0,0 0-2 16,0 0 0-16,0 0-1 0,0 4-3 0,0-4 0 16,0 0-3-16,0 0 0 0,0 0-4 15,0 0 5-15,0 0-5 0,0 0-3 0,0 0 2 16,0 0-7-16,0 0-1 0,11 4 3 15,-11-4-3-15,8 0-1 0,-8 0-2 0,10 0-1 16,-3 0-1-16,-7 0 0 0,15 0-2 16,-5 0 4-16,-2 0-2 0,1 0-3 0,3 0 4 15,-1 2-3-15,-1-2-2 0,2-2 1 16,1 2 0-16,-1 0 1 0,3 0-2 16,2 0-3-16,0 0 3 0,1 0-4 0,2-2 2 15,-1 2 1-15,0-2 3 0,0 2-5 16,-1-2-4-16,2 2 6 0,-1 0-1 0,-3-2-2 15,-1 2 2-15,4-2 3 0,-2 2-2 16,-3-1-1-16,1-2-1 0,-3 3-1 0,3-2 3 16,-3 1-1-16,0 1-2 0,-2 0-1 15,-2-2 1-15,2 2 1 0,2 0-5 0,-7 0 5 16,2-2 2-16,1 2-1 0,-8 0 0 16,13-2 1-16,-6 0 1 0,-7 2 0 15,7 0-5-15,-1-2 2 0,-6 2 1 16,9-2-1-16,-9 2 3 0,8 0 2 0,-8 0-6 15,9-1-2-15,-9 1 7 0,0 0-3 16,6 0-1-16,-6 0 2 0,7-2-5 0,-7 2 2 16,0 0 1-16,0 0 0 0,10 0-1 15,-10 0 5-15,6-2-3 0,-6 2-3 0,7 0 4 16,-7 0 0-16,0 0-5 0,10-2-2 16,-10 2 5-16,0 0 2 0,9 2-6 0,-9-2 4 15,0 0-1-15,8 0 0 0,-8 0 3 0,6-2-1 16,-6 2 0-16,9 0-2 0,-9 0 5 15,8-2 0-15,-8 2-1 0,10-2-3 16,-10 2-2-16,11 0 0 0,-5 0 1 16,-6 0-1-16,10 0 3 0,-3-2-3 0,1 2 4 15,-8 0-2-15,13 0 1 0,-6-2 1 16,-7 2-3-16,12 0 2 0,-6 0-1 0,1 0 3 16,-7 0-6-16,12 0 5 0,-4-1 0 15,-8 1-1-15,13 0-1 0,-7 0 1 0,-6 0-2 16,15 0 3-16,-9 0-6 0,-6 0 9 15,11-3-5-15,-11 3-1 0,8 3 3 0,-1-3-2 16,-7 0-2-16,0 0 2 0,8-3-3 16,-8 3-1-16,6 3 5 0,-6-3 0 15,0 0-2-15,0 0 2 0,0 0 0 16,9-3-5-16,-9 3 6 0,0 0 1 0,0 0-4 16,6 3 1-16,-6-3-1 0,0 0-4 15,0 0 6-15,11 0 1 0,-11 0-3 0,0 0 1 16,0 0 2-16,0 0 0 0,0 0-4 0,0 0 0 15,0 0 6-15,3 0-5 0,-3 0 1 16,0 0 4-16,0 0-2 0,0 0 1 0,0 0 3 16,0 0-1-16,0 0 0 0,0 0 3 15,0 0 0-15,0 0 1 0,0 0-3 0,0 0 2 16,0 0 0-16,0 0 0 16,0 0-1-16,0 0-1 0,0 0 0 0,0 0-1 0,0 0 2 15,0 0-3-15,0 0 2 16,0 0 0-16,0 0-3 0,0 0 3 0,0 0-1 15,0 0 2-15,0 0-5 0,0 0 2 16,0 0 1-16,0 0-1 0,0 0-1 0,0 0-1 16,0 0 2-16,0 0-4 0,0 0 3 15,0 0 2-15,0 0-4 0,0 0-2 0,0 0 1 16,0 0-1-16,0 0 4 0,0 0-2 16,0 0 1-16,0 0-3 0,0 0 2 0,0 0 5 15,0 0-5-15,0 0 0 0,0 0-3 16,0 0 2-16,0 0-1 0,0 0-1 0,0 0 4 15,0 0-2-15,0 0 1 0,0 0 1 16,0 0-2-16,0 0 0 0,0 0 0 16,0 0-1-16,0 0 1 0,0 0 4 0,0 0-4 15,0 0 2-15,0 0-1 0,0 0 3 16,0 0-3-16,0 0 2 0,0 0 1 0,0 0-6 16,0 0 4-16,0 0 0 0,0 0 1 15,0 0-1-15,0 0-1 0,0 0-2 0,0 0-3 16,0 0-11-16,0 0-12 0,0 0-21 15,0 0-11-15,0 0-25 0,-20 1-22 0,20-1-29 16,-7 0-35-16,4 2-36 0,3-2-342 16,-9 6-51-16</inkml:trace>
  <inkml:trace contextRef="#ctx0" brushRef="#br0" timeOffset="58892.23">24134 13513 1360 0,'0'0'-76'0,"-8"-2"13"0,8 2 15 15,-9-3 13-15,5 1 11 0,4 2 12 16,-9-2 13-16,9 2 10 0,-5-2 2 0,5 2 2 16,0 0 13-16,-11 0-1 0,11 0 3 15,0 0 5-15,-11 0 0 0,11 0 8 0,0 0-2 16,0 0 4-16,0 0 5 0,-8 0-2 16,8 0 0-16,0 0 3 0,0 0 0 0,-7-2 1 15,7 2 0-15,0 0 1 0,0 0 1 16,0 0-6-16,0 0-5 0,0 0 0 0,0 0-2 15,0 0-7-15,0 0-1 0,0 0-3 0,0 0-2 16,0 0-4-16,22 4 0 16,-17-4-2-16,7 0-2 0,-4 0-5 0,4 2 3 15,1-2-4-15,2 0 0 0,2 0-1 16,-1 0 1-16,5 2-2 0,0 1-1 0,3-3-4 16,3 3 0-16,-1-1 3 0,2 0-2 15,-1 0-3-15,0 0 2 0,3 0 1 0,2-1-2 16,-5 1-3-16,3-2 0 0,-3 2-1 15,-1 1 4-15,0-1-3 0,-3-2-2 0,-2 0 3 16,4 0-4-16,-8 0 2 0,0 2 0 0,0-2-1 16,-2 0-1-16,-3 0 2 15,1 2-1-15,-5-2-3 0,2 0 1 0,0 0-2 0,-3 0-3 16,1 0-14-16,-8 0-15 16,13 2-19-16,-4-2-31 0,-4-2-31 0,-5 2-42 15,13 3-82-15,-8-1-357 0,-1 2-96 16</inkml:trace>
  <inkml:trace contextRef="#ctx0" brushRef="#br0" timeOffset="65396.51">21960 11874 1494 0,'2'-3'-76'16,"-2"3"23"-16,0 0 26 0,0 0 9 16,0 0 13-16,0 0 15 0,0 0 7 15,0 0 2-15,0 0 15 0,-2-7 0 16,2 7 1-16,0 0 8 0,0 0-9 0,0 0 2 16,0 0-2-16,0 0 1 0,0 0-10 15,0 0 6-15,0 0-5 0,0 0-1 0,0 0-1 16,0 0-3-16,0 0 2 0,0 0-3 15,0 0-1-15,0 0-3 0,0 0 1 0,0 0-6 16,0 0 2-16,0 0 1 0,0 0-4 16,0 0 4-16,0 0-9 0,0 0 2 0,0 0-3 15,0 0 4-15,0 0-4 0,0 0 1 0,0 0-1 16,0 0-2-16,0 0-2 0,0 0 5 16,0 0-1-16,0 0 4 0,0 0-3 0,0 0 2 15,0 0 0-15,0 0-1 0,0 0 0 16,0 0 0-16,0 0 0 0,0 0-4 15,0 0 4-15,0 0-3 0,0 0-2 16,0 0 3-16,0 0 1 0,0 0-2 0,0 0 1 16,0 0 0-16,6 12 0 0,-6-12-5 15,6 4 5-15,-3-2-3 0,-1 2-1 0,-2-1 4 16,1 2-1-16,4-1-4 0,-1 1 0 16,-2 2 2-16,0 1 1 0,2-3 1 0,1 4-1 15,-2 0 0-15,2-2-1 0,-1 2 2 16,1 2-1-16,-2-1 0 0,2-1-2 15,0 3 4-15,0-2-1 0,0 0-2 0,0 3 3 16,4-4-1-16,-3 7 1 0,3-2-2 16,-1-2 1-16,0 1 2 0,1 1-3 0,-1 1 0 15,0 0 0-15,4 0 0 0,-2-3 0 16,-2 1-4-16,2 0 1 0,-1 0 4 0,-1 3-3 16,2-4 1-16,-1 4-1 0,-1-3 2 15,2 0 0-15,-2 0 0 0,-3 1-1 0,2-3-2 16,0-2 0-16,-1 1 4 0,-2 1-3 15,2 1 8-15,1-3-8 0,-4-1-1 0,4-1-2 16,-3 1 3-16,0 0 0 0,-2-1 0 16,5-1 0-16,-5 0-1 0,2-1 1 0,-2-1 1 15,3 2-2-15,-3-3 1 0,-1-1 3 16,-1-2 2-16,2 6-6 0,-2-2 3 16,0-4-10-16,7 3-16 0,-7-3-21 0,2 3-30 15,-2-3-26-15,0 0-50 0,0 0-82 16,0 0-291-16,0 0-28 0</inkml:trace>
  <inkml:trace contextRef="#ctx0" brushRef="#br0" timeOffset="67136.7">21470 11761 1302 0,'0'0'-80'0,"0"0"17"0,0 0 16 16,0 0 4-16,0 0 16 0,0 0 13 16,0 0 4-16,0 0 13 0,0 0-2 0,0 0 1 15,0 0 16-15,0 0-2 16,0 0-4-16,0 0 6 0,0 0-6 0,0 0-1 16,0 0-4-16,0 0 7 0,0 0-3 0,0 0-2 15,0 0 4-15,7 9 1 0,-7-5-2 16,2 2 2-16,1-1-3 0,-3 3 5 0,1-1-1 15,1 5 4-15,3-1 9 0,-3 0-9 16,2 3 2-16,-3 0 2 0,6 4 0 0,-2-2 3 16,-4 4-1-16,6-4-2 0,-1 5 1 15,-4-4-3-15,7 2 7 0,-6 1-2 0,9-3-9 16,-4 7 0-16,-3-1-1 16,2-5-4-16,1 3 2 0,-1 2-4 0,-1-3 1 0,5-2-5 15,-7-1 2-15,2-1 3 16,2 4-3-16,1-2-1 0,-1-2 1 0,-1-2 0 15,-3-1 0-15,2 1-5 0,-2-3 3 0,5 3-4 16,-6-3-1-16,2-2 0 0,2 1 0 16,-4-1 1-16,0-1 5 0,3-3-4 0,-3 1 2 15,-2 1-3-15,1-1 1 0,3-2-3 16,-3 0 0-16,0 0 0 0,-1-2-8 0,-1 2-18 16,3-1-20-16,-3-3-24 0,2 4-34 15,-2-4-60-15,0 0-289 0,7 2 38 0</inkml:trace>
  <inkml:trace contextRef="#ctx0" brushRef="#br0" timeOffset="68311.66">20988 11761 1120 0,'0'0'-79'0,"0"0"22"15,0 0 7-15,0 0 18 0,0 0 14 0,0 0 5 16,0 0 0-16,0 0 16 0,0 0 6 0,0 0 6 15,0 0-8-15,0 0 18 0,0 0-7 16,0 0 1-16,0 0 11 0,0 0-15 0,0 0 3 16,0 0-3-16,0 0 0 0,0 0-2 15,4 13 5-15,0-5 5 0,-1 1 13 0,-1 0-3 16,-1 3 2-16,4 1 11 0,-1 4 3 16,0 0 8-16,0 0 4 0,3 2 1 0,-1 2 3 15,1-3-3-15,-4 1-2 16,4-2 3-16,-2 4 0 0,2-2 0 0,0-3-3 0,-1 6 1 15,1-4-4-15,-2-2 0 16,2 2-1-16,-3-4-3 0,2 2 0 0,0 2-5 16,1-2-5-16,-2 0-1 0,-2 1-6 15,4 0 2-15,-2 0-7 0,2 0-3 0,-1 0-2 16,-1 0 2-16,1-2-4 0,0 0-4 16,-1-1-3-16,-1-3 1 0,0 0 1 0,2 1-6 15,-2-1 2-15,-2-2-7 0,5 1 3 0,-5-4-4 16,-1 1-4-16,2-1-16 0,1 0-30 15,-2-1-36-15,1-1-35 0,-1-3-41 0,-2-1-50 16,1 5-121-16,-1-5-284 0,0 0-109 16</inkml:trace>
  <inkml:trace contextRef="#ctx0" brushRef="#br0" timeOffset="69376.62">21537 13566 1520 0,'0'0'-75'0,"0"-7"35"0,0 7 11 16,0 0 18-16,0-3 11 0,0 3 11 0,0 0 10 15,0 0 7-15,0 0 3 16,-1-6 10-16,1 6 1 0,0 0 0 0,0 0 0 16,0 0-3-16,0 0-1 0,0 0-1 0,0 0-3 15,0 0 1-15,10 0-2 0,-10 0-2 16,13 2-3-16,-5 2-1 0,4-3-1 0,6 1 0 16,1-2-7-16,-1 2 0 0,5 0 1 15,3 1-2-15,-1-6-6 0,4 3 1 0,0-2-1 16,1 0-4-16,-1 0 3 0,2 2-3 15,-3-3-1-15,1 1 0 0,3 0-1 0,-5-1 2 16,1-3-2-16,-8 3-1 0,2-1 2 16,-4 4 0-16,1-5-4 0,-4 3 5 0,1 0-8 15,-2 1-4-15,-4-1-17 16,3 0-17-16,-3 0-20 0,0 2-30 0,0-2-29 16,-3 2-43-16,1 2-80 0,1-2-255 0,-5 4-1 15</inkml:trace>
  <inkml:trace contextRef="#ctx0" brushRef="#br0" timeOffset="74221.13">22694 12201 1230 0,'3'-3'-56'0,"-3"3"22"0,1-3 20 0,-1 3 6 15,2-4 14-15,-2 4 8 0,2-2 7 16,-2 2 8-16,0 0 2 0,0 0 2 16,0 0 5-16,0-9-1 0,0 9 3 0,0 0 0 15,3-4-3-15,-3 4-1 0,0 0 1 16,0 0-1-16,0 0-2 0,2-3-4 0,-2 3-1 15,0 0-9-15,0 0 0 0,0 0 1 16,0 0-2-16,0 0-4 0,0 0 4 0,0 0-6 16,-22 5 3-16,17-1 4 0,-2-1-8 15,1 5 3-15,-3-3 4 0,-1 5 0 0,2-2 0 16,0 5 0-16,-6-2-3 0,4 1 0 16,4 1 3-16,-4 2-5 0,-4 2-1 15,9-2 1-15,-6 2 1 0,0-2-3 0,7 3 0 16,-2-2-4-16,3-1 2 0,0-1 0 15,3 1-1-15,-2-4 0 0,4 2-2 0,0 0 3 16,-1-1 4-16,8-1-4 0,-5-3 4 16,7 0-7-16,0-3 7 0,1 1-2 0,1-2 10 15,1-3 1-15,1 1 4 0,-2-2 6 16,2 0 4-16,-1-3 1 0,1 1 1 0,-1-4 5 16,3-1 2-16,-2-3-3 0,2 1 4 0,0-6-3 15,-2 2-4-15,-2-5-1 0,0 1-2 16,1 0-2-16,-2-2-4 0,-2 2-4 0,-4 0 1 15,3 2-9-15,-5 0 0 0,-2 2-6 16,0-1-9-16,-2 3-15 0,-2 1-22 16,0 0-27-16,-4-2-27 0,-2 3-41 15,-4 0-47-15,0-1-70 0,2 2-154 0,-3 1-205 16,-4 1-102-16</inkml:trace>
  <inkml:trace contextRef="#ctx0" brushRef="#br0" timeOffset="75696.48">8766 12053 1544 0,'0'0'-47'16,"-10"-3"34"-16,6 1 19 0,4 2 24 15,-6-2 4-15,6 2 16 0,-7-2 13 0,7 2 16 16,0 0 13-16,-3-3-1 0,3 3 7 15,-7 0-4-15,7 0-4 0,0 0-4 0,-2-4-4 16,2 4-6-16,0 0-4 0,0 0-10 16,0 0 2-16,2-7-11 0,-2 7-1 0,8-5-9 15,-1 3-1-15,1 0-11 0,3-1 0 0,-1 1-2 16,5-2-6-16,0 2 0 16,1-3-4-16,-1 5 1 0,2-2-5 0,-2 0-9 15,-1 2 0-15,1-2-5 0,-5 2-6 16,1 0-4-16,-1 0-3 0,1 2 13 0,-3-2-14 15,-2 2 4-15,1 0 1 0,-2 2-1 16,-2-1 2-16,-1 1 3 0,-2 1 7 0,0-1-9 16,-2 4 2-16,-2 0 1 0,-2-1 1 15,0 0-5-15,-1 5 4 0,1-4 0 0,-3 0 1 16,-1 0 2-16,3 2-3 16,-1-1 2-16,1-2 1 0,2 1-2 0,0-3 6 0,2 2-6 15,-4-2-3-15,5 2 2 0,-1 1-2 16,2-2-4-16,1 0 3 0,0-2-5 15,0 1 2-15,1 2-2 0,2 1 1 0,-1 2 0 16,5-3 1-16,-4 2 0 0,4 1-1 16,-4 0 4-16,4 1 0 0,0 1 2 0,-1 0 2 15,0 0-3-15,-2 3 1 0,0-4 5 16,3 5-2-16,-6-5 4 0,-1 2 5 0,0-2-3 16,0 1 2-16,-1 1 4 0,-6 0 5 15,1 1-7-15,-2-4 7 0,-3 4-6 0,-3-1 1 16,1-4-1-16,-2 1-1 15,0-2-3-15,3-2-15 0,-1-3-30 0,3-1-41 16,1-4-50-16,-1 0-60 0,4-4-73 16,-1 1-157-16,7-6-191 0,3-1-111 0</inkml:trace>
  <inkml:trace contextRef="#ctx0" brushRef="#br0" timeOffset="76020.55">9132 12094 1614 0,'0'-3'-36'15,"0"-3"18"-15,0 3 19 0,0 3 12 16,0-4-1-16,0 4 17 0,0 0 0 0,0-5 0 15,0 5-4-15,0 0 6 0,0 0 2 16,0 0 6-16,6 16 2 0,-6-4 7 0,0 3 0 16,4 6-1-16,-4-1-2 0,3 6-6 15,-1 1 1-15,0 2-6 0,-1 8 0 0,2-5-4 16,-1 8-1-16,-2-8-6 0,2-1-13 16,-2-3-25-16,2 0-34 0,1 0-44 15,-1-1-38-15,-1-2-61 0,1-1-112 16,3-5-201-16,1 0-11 0</inkml:trace>
  <inkml:trace contextRef="#ctx0" brushRef="#br0" timeOffset="107560.16">20493 14742 582 0,'1'-9'144'0,"-1"3"-15"16,0 0-6-16,2 0-14 0,-2 1-12 0,0-1-10 15,0 1-9-15,0 0-4 0,-2 0 0 16,2 2-4-16,0-4-6 0,-1 2-1 0,1 1-12 15,-2-3 2-15,-3 2-6 0,3 2 1 16,0-2-8-16,-2-2-2 0,-3 2-7 16,3-1 1-16,-2 3-2 0,-1-3-4 0,2 0-3 15,-3 3-2-15,-4-3-6 0,4 0 1 16,-4 1-2-16,1 1 3 0,-6-2-4 0,0 0-4 16,0 0 2-16,-1 1 2 0,-4 1-4 15,4 2-5-15,-3-1 2 0,-2 1 0 0,2 2-1 16,-4 0 0-16,-1 0 1 0,1 0 2 15,-6 0 1-15,-3 0-1 0,3 2 1 0,-11 1-2 16,6-1 0-16,-4 4-5 0,7-3 4 16,1 1-1-16,2 0-2 0,-10 3-2 15,3 1 1-15,-1 0-1 0,3 1 3 0,3-3 0 16,-1 5-4-16,-6-1 1 0,6 1 2 16,-1 2-4-16,3 0 2 0,-3 2-1 0,1 1 1 15,-1 2 4-15,6 0-3 0,-2-1-4 16,0 0 3-16,3 2 0 0,4 2-1 0,-1-3 1 15,2 3 2-15,5 0-1 0,4-4-3 16,0 3 0-16,1 0 1 0,4 3-4 0,1 1 4 16,4 0-1-16,-9 8 2 0,11-1-1 15,-1-5 0-15,4 1 4 0,-2 2-4 0,0-2 2 16,4 10-1-16,2 4-1 0,0-2 2 16,3-1 1-16,-3 1-1 0,6 0 0 0,0-3 2 15,2 1-2-15,0-1 0 16,3-2 4-16,6 0-4 0,4 6 2 0,3 0 1 15,4-5 1-15,7 4-1 0,-1-7 3 16,5 7 3-16,5-1 5 0,2 0 3 0,3-1 6 16,8-3 5-16,-2 2-1 0,4 0 6 15,17 6-4-15,-17-13 8 0,26 8-7 0,-1-3 0 16,2-2-2-16,-17-10 1 0,29 5-2 0,-4 0-3 16,7-1 3-16,2-7-1 0,2-2-2 15,-2 2-3-15,-2-2 2 0,5-2 5 0,1-2 1 16,-19-3-9-16,25-2-2 0,-27-3 0 15,6-3-3-15,3-2-3 0,-4 0 0 16,3-4 1-16,15-7-4 0,-1-2-3 16,-26 1-1-16,19-9 6 0,-6-1-6 0,-23-1 4 15,18-8-4-15,-10-3-2 0,-19 3 2 16,-2-6-2-16,-4 1 1 0,-4-5 9 0,-4 1-9 16,-8-4 11-16,0 1-3 0,-6-1-6 15,-5-1 2-15,-9-3-2 0,2 1 2 0,-5-1 0 16,-10 9-4-16,-4-3 0 0,1-1 3 15,-7-3-3-15,-2 3-2 0,-4-2 3 0,-5-1-9 16,-1-9 6-16,-5 5-4 0,-1-2 2 16,-8 3-5-16,3 2 1 0,-6 0-2 0,-7 1 2 15,3 1-2-15,-6 0-1 0,-6 1-1 16,1 1 6-16,-8 3-6 0,-7 0 9 16,-3 1-9-16,-2 1-1 0,-20-5 12 0,15 9-7 15,-18-8-2-15,-4 4-1 0,4 2-7 16,-7 2 1-16,20 7 6 0,-4 2 8 0,-16-7-13 15,-2 3 10-15,14 8-11 0,-2 1 7 16,-5 6-1-16,2 3-1 0,-27-5-3 0,1 0 2 16,18 9 6-16,-3-4-4 0,-2 8-6 15,-24-3-8-15,23 5-2 0,-4-1-2 0,2 2 2 16,3 0-1-16,-3 2 3 0,6-1-4 16,5 5-5-16,6-3 2 0,1 4-5 0,5 2 3 15,4 0-6-15,5 0-2 16,6 4 0-16,4-1-8 0,16-2-11 0,1 2-14 15,2-4-20-15,2 5-24 0,2 1-22 16,3-1-45-16,5-1-45 0,7-1-445 0,7-2-164 16</inkml:trace>
  <inkml:trace contextRef="#ctx0" brushRef="#br0" timeOffset="108713.25">17525 13620 1750 0,'3'-4'-26'0,"-2"3"28"16,-1 1 7-16,0 0 11 0,0 0-1 0,2-5 4 15,-2 5 5-15,0 0 7 16,0 0 5-16,0 0 6 0,0 0 10 0,0 0 2 15,-2 15 5-15,1-8 6 0,-4 4 2 16,0 1 2-16,2 6 5 0,-4 2 8 0,0 5 3 16,-5 9-2-16,-1 0 4 0,1 3-2 15,-3 4-4-15,-3 6 2 0,-5 3-4 0,-3 2-4 16,1-1-7-16,2-2-9 0,-2 5-2 16,0 0-7-16,0-1 2 0,0 0-9 0,-2-1 0 15,5-3-8-15,1-2-5 0,0 0 0 16,5-8-6-16,1-2 2 0,0-1-9 0,2 0-18 15,1-4-29-15,1-1-34 0,0-9-27 16,6-1-37-16,-2-4-40 0,2-2-47 16,2-3-60-16,-2-3-104 0,5-3-75 0,-2-1 40 15,2-1-135-15,0-4-47 0</inkml:trace>
  <inkml:trace contextRef="#ctx0" brushRef="#br0" timeOffset="109437.38">16553 14989 1517 0,'0'-7'44'0,"2"-1"30"0,-2 5 11 15,2-1 6-15,0 2 6 16,-2 2 7-16,3-5 4 0,-3 5 5 0,2-5 1 15,-2 5 0-15,0 0-5 0,2-5-2 16,-2 5-13-16,0 0-1 0,0 0-7 0,0 0 7 16,0 0 7-16,0 0 6 0,4 19-4 15,-2-6-3-15,3 0-2 0,-3 5-7 0,-1 0-5 16,4 5-1-16,-1 3-6 0,0-1 3 16,-2 0-12-16,0 1-11 0,3-1 0 15,-3 2-5-15,1-4-10 0,2-4-3 0,2 3-5 16,-4-1-8-16,6-3-9 0,-3-5-14 0,3-2-12 15,-1-4 0-15,2-2-18 16,1-5-7-16,3-2-6 0,-1-6 2 0,6-3-2 0,-2-4 5 16,-1 1 1-16,6-7 2 0,-5 1 2 15,-5 6 3-15,1-2 1 0,-3 4 9 16,-4 2 0-16,3 1 4 0,-6 2 6 0,4 0-10 16,-2 2 3-16,-3 3-3 0,-2 2 9 15,0 0-8-15,0 0 13 0,8 13 2 0,-8-6-3 16,5 2-2-16,-4-1 12 0,-1 3-16 15,4 0 6-15,3 3-3 0,-6-3 5 0,6 0-7 16,0-1 2-16,-1-2 8 0,2 0-1 16,1 0 2-16,-1-1-9 0,2-4 12 0,1-1-7 15,-3-2 6-15,5-2-1 0,-1-5-8 16,3 0 4-16,2-7 0 0,-2-1 9 16,3-6-4-16,2-6 0 0,-2-1-9 15,-3-3-3-15,0 1-24 0,-3 2-17 0,-2 3-17 16,-3 7-30-16,0 0-28 0,-6 5-34 15,4 0-39-15,-3 3-47 0,-2 1-65 0,2 4-128 16,-2 0 5-16,0 2-159 0,0 3-90 16</inkml:trace>
  <inkml:trace contextRef="#ctx0" brushRef="#br0" timeOffset="109825.05">17636 14948 1641 0,'2'-3'40'0,"-4"-3"20"0,2 2 9 0,0 4-1 15,-4-8 13-15,-3 5 8 0,3 0 1 0,4 3 3 16,-8-4-1-16,8 4-3 0,-15 4-1 16,7 2-3-16,-4 2-1 0,-1 2-2 0,-4 3-4 15,0 2-12-15,1 1-4 0,2 2-2 16,1-1-10-16,-1 1-5 0,4 0-2 0,4 0 0 15,-3 3-12-15,6-1 1 16,0-4-3-16,3 2-3 0,0-2-4 0,5 2-5 16,-4-4 4-16,6 0-7 0,1-1 3 15,2-3-9-15,1 2 2 0,0-6-8 0,-1-2 1 16,5-1 5-16,-3-3-6 0,3-2-1 16,2-3 2-16,-2-2-3 0,0-6 0 0,-2 1 10 15,0-4-8-15,-2-4-3 0,-3-1-2 16,2-2-12-16,-3-1-10 0,-2 5-19 0,-4 1-23 15,1-1-20-15,-2 1-40 0,0 3-33 16,-2 2-58-16,2 2-63 0,0 3-140 0,-1 3 7 16,1 0-128-16,0 5-45 15</inkml:trace>
  <inkml:trace contextRef="#ctx0" brushRef="#br0" timeOffset="110273.37">17783 15212 1462 0,'6'0'25'0,"-6"0"25"0,0 0 11 15,5-13 7-15,-5 6 10 0,3-7 6 0,0 3 13 16,1-3 4-16,-1-6-3 0,-1-5-7 0,-1 2-8 16,-1-6-3-16,4-11-8 0,-1 0-5 15,-6 9-3-15,3 2-5 0,0 3-2 16,-2 3-9-16,2 2-4 0,-2 2-5 15,2 4-1-15,0 0-6 0,-1 4-8 0,-1-3-2 16,-1 7-10-16,1-1-11 0,-3 3-9 16,3 0-4-16,2 0-6 0,0 5-1 0,-3-2-3 15,3 2-2-15,0 0 1 0,0 0-1 16,-7 7 5-16,5 0 7 0,2-4-5 0,0 3 1 16,2-1 2-16,0 1-2 0,3 0 6 15,-2 0 2-15,2-3-2 0,4 3 2 0,-4-2 2 16,2-1 3-16,-1 1-1 0,2-2 3 15,3 2 0-15,0 1 5 0,-1 0 4 16,0 0 0-16,-1 3 6 0,1 1 5 16,1 4 2-16,-3 1 1 0,3 0-1 0,-5 4-3 15,3-4 0-15,-3 6-2 0,0-2-4 0,-2 0 2 16,0-1 0-16,1 1-5 0,-3-2-11 16,-1 2-16-16,2 0-28 0,1-6-35 0,-2 2-37 15,1-4-49-15,-2-1-50 0,1-2-75 16,5 0-368-16,-2-2-155 0</inkml:trace>
  <inkml:trace contextRef="#ctx0" brushRef="#br0" timeOffset="110753.13">18530 14532 1888 0,'13'-19'19'0,"-7"5"18"0,1 1 16 15,-4 6 10-15,2 0 9 0,-1 0 2 16,-2 5 4-16,-2-3-3 0,2 3-1 0,-2 2-2 15,2-6 8-15,-2 6 10 0,0 0 0 16,2 13 6-16,-4-6 1 0,0 6 3 0,0 1 3 16,-2 2-2-16,0 3-2 0,-2 5-13 15,-3 1-5-15,5 2-4 0,-5 7-13 16,4 2 0-16,-2-8-7 0,2-1-3 0,4-3-7 16,-1-3-9-16,-1 2-9 0,-1-2 0 15,2-5-5-15,2 2-17 0,-2-5-18 16,0 0-10-16,2-2-9 0,-2-1-9 0,2-2-12 15,0-5-7-15,0 0 1 0,0-3-2 16,0 0 9-16,0 0 5 0,-5-12 3 0,3 2 4 16,0 0 5-16,1 0-1 0,-6-2 4 0,2 0 4 15,2 1 4-15,-4 2 6 0,2 3-4 16,-2-2 2-16,1 3 2 0,-6 3 0 0,4 0 2 16,-2 4 1-16,-2 0 0 0,-3 3 1 15,0 5 8-15,-4 1-4 0,4 1 3 0,1 5 0 16,-3-2 7-16,2 2-4 0,1 0 7 15,3 2-1-15,2-4 1 0,3 0-3 16,2-1 0-16,2-3 2 0,4 2-3 16,0 0-3-16,5-1-2 0,-1-1-3 0,4 0-10 15,3-1-11-15,1-3-18 0,6-3-23 16,-2-1-24-16,6-1-30 0,-1-4-31 0,-3 0-36 16,7-3-39-16,-2 0-69 0,3-1-374 15,-2-4-167-15</inkml:trace>
  <inkml:trace contextRef="#ctx0" brushRef="#br0" timeOffset="112268.3">17376 15908 1870 0,'0'0'26'0,"0"-5"23"16,0 0 13-16,0 5 9 0,0 0 17 0,0-6 10 15,0 6 1-15,0-5 4 0,0 5-6 16,2-4-4-16,-2 4-7 0,0-3-8 16,0 3-5-16,3-6 0 0,-2 4-6 0,-1 2 3 15,2-6-8-15,3 4-4 0,-5 2-1 0,5-6-11 16,2 5-1-16,0-3 0 0,-4 1-8 16,6-3-3-16,2 2-4 0,-3 2 2 15,4-4-11-15,-2 2 3 0,3 1-4 0,2-3-3 16,-3 4 6-16,2-1-9 0,-4-1-9 15,3 3 7-15,-8 0-8 0,7 1 0 0,-4-2 2 16,-2 2-5-16,5 2-4 0,-5-1 0 16,0 0 1-16,-2 4-4 0,3-1-2 0,-5 0 3 15,1 1-4-15,0-1-4 0,-1 2 1 16,0 0 6-16,-2 1-3 0,0 2 3 0,-2 1 3 16,-3 0-3-16,4-1-1 0,-6 0 2 15,2 3 2-15,-2-1-5 0,-1 0 4 16,-3 3-2-16,3-3 4 0,0-1 2 15,-2 1-5-15,5-2 3 0,-4 0 1 0,5-4-3 16,0 4-7-16,-1-4-4 0,4 1-7 16,1 1-9-16,0-4 2 0,1 1-1 0,1 1-2 15,5-1 7-15,-1-1 6 0,3 3-1 16,-1-3-1-16,0 3 7 0,5-3-1 0,-4 1 3 16,1 1 2-16,0 0-1 0,0 1 1 15,2 1 1-15,-2 2 1 0,-2 0 4 0,4 2 1 16,0 1 2-16,-2-1 2 15,-4 0 2-15,1 1 9 0,-2-1 10 0,-2 0 0 0,1 1 5 16,-4 1-2-16,0 0 5 16,-4 0-4-16,-2 2 4 0,-3 0 0 0,-4 0-7 15,-7 8-1-15,0-6-6 0,2-3 0 16,-3-3-8-16,2-2-34 0,0-1-38 0,2-4-51 16,1-4-66-16,2-4-67 0,2-4-88 15,2-3-135-15,5-6 45 0,5-4-138 0,7-1-64 16</inkml:trace>
  <inkml:trace contextRef="#ctx0" brushRef="#br0" timeOffset="113168.78">17865 15755 1516 0,'6'-4'-14'16,"-3"0"16"-16,-2 3 10 16,-1 1 15-16,4-7 10 0,1 5 10 0,0-1 1 15,-2 1 3-15,4-2-1 0,-2 2-3 0,6-1-2 16,0-1-2-16,-1 0-2 0,5 1 4 15,0-2 4-15,0 3 3 0,0 0 3 0,-2 1 0 16,-1-1-1-16,-2 2 0 0,0-2 1 16,-2 4 0-16,6 0 1 0,-6-1 0 0,-3 3 3 15,0 1-1-15,2 4-2 0,-6 1 2 16,-1-2-6-16,0 8-4 0,-3-1-5 0,-4 4 0 16,1 0-2-16,-3 3-2 0,3-1-4 15,-4 0-2-15,-5 6-5 0,-4 0 3 0,4-4-1 16,0 6 0-16,0-9 0 15,5-3-4-15,2-1-3 0,-1-1 1 0,3 1-4 16,0-7-3-16,4 3-1 0,0-4-6 16,2 2 4-16,2-4-1 0,0 0 0 0,7 2 2 15,1-3-6-15,2 2-1 0,1-5 5 16,4 1-7-16,1-3-1 0,2 0-6 0,0-3-15 16,7-1-20-16,0-2-13 0,-2 0-15 15,0-1-23-15,0-1-19 0,-5 0-23 0,5-1-23 16,-8 0-27-16,3 1-24 0,-5 0-19 15,-3-1-39-15,3 2-412 0,-3-2-169 0</inkml:trace>
  <inkml:trace contextRef="#ctx0" brushRef="#br0" timeOffset="113390.75">18383 15940 1633 0,'0'0'-137'0,"-4"-7"16"0,4 7 12 0,-4-3 12 16,4 3 12-16,-5-2 14 0,5 2 1 15,0 0 8-15,-1-4 12 0,1 4 8 0,0 0 10 16,-4-3 18-16,4 3 1 0,0 0 12 16,-3-2 4-16,3 2 7 0,0 0 6 0,-2-3 0 15,2 3 1-15,0 0-3 0,0 0-1 16,0 0-1-16,0 0 0 0,0 0-7 0,0 0 4 16,0-6-19-16,0 6-19 0,0 0-29 15,0 0-40-15,0 0-127 0,0 0 76 16</inkml:trace>
  <inkml:trace contextRef="#ctx0" brushRef="#br0" timeOffset="113800.47">18379 15587 700 0,'-2'-6'107'0,"2"2"18"0,0 4 4 0,0-5-1 16,0 5 1-16,-2-6-9 0,2 6-10 15,0-4-8-15,0 4-3 0,0 0 2 0,0 0-4 16,4 13-2-16,-4-3-4 0,0 3-7 16,3 2-3-16,-2 6-5 0,-1 2-8 0,0 1-6 15,0 7-3-15,0-4-9 0,0 15-5 16,0-8-3-16,0-5-3 0,2 14-4 0,-2-13-3 15,2-3-4-15,3-2-4 16,-1 0-1-16,0-7-3 0,0 1-3 0,1-4-1 16,-4-3-2-16,4 0-2 0,-1-3-2 15,0-1-1-15,0-3 3 0,3-1-6 0,-4-3 3 16,-3-1-1-16,7-8-1 0,-4 2-2 16,0-3-1-16,-3 0 2 0,2-3-9 0,-2 3-9 15,0-3-13-15,0 1-17 0,-2 0-19 16,2 1-24-16,0-1-22 0,-1 3-38 0,-1 1-32 15,-1-1-39-15,3-1-51 0,-2 5-378 16,4-1-142-16</inkml:trace>
  <inkml:trace contextRef="#ctx0" brushRef="#br0" timeOffset="114051.08">18557 15760 1714 0,'2'-5'-20'0,"-2"1"28"15,3 0 22-15,1 1 15 0,-4 3 10 16,4-5 5-16,-4 5-5 0,0 0 1 0,2-2 3 16,-2 2 7-16,0 0 3 0,11 10 5 15,-10-2-9-15,2 4 5 0,3 1-6 0,-3 0-5 16,-2 3-3-16,3 1-5 0,1 1-7 16,-5 0-5-16,5 3-3 0,-4-1-8 15,-1-4-16-15,2-2-28 0,-2 2-35 16,2-5-39-16,1 3-39 0,-3-7-53 0,0 1-53 15,2-3-127-15,0-1-227 0,-2-4-88 16</inkml:trace>
  <inkml:trace contextRef="#ctx0" brushRef="#br0" timeOffset="114193.86">18813 15426 1565 0,'7'-19'-21'0,"-7"4"3"15,0 4 10-15,-2 1 3 0,0 2 3 16,-1 3 2-16,1 3 5 0,1-2-1 0,1 4-3 15,-9-1 4-15,9 1-15 0,0 0-27 16,-13 5-28-16,9-1-36 0,2 3-58 16,0-1-234-16,2 2 96 0</inkml:trace>
  <inkml:trace contextRef="#ctx0" brushRef="#br0" timeOffset="114411.54">18851 15520 1081 0,'0'4'59'0,"0"-4"21"16,0 0 10-16,0 0 10 0,-1 8 7 16,1-8 7-16,0 3 0 0,0-3-1 0,0 0-8 15,0 0-5-15,3 4-9 16,-3-4-9-16,9 0-7 0,-9 0-7 0,15-4-10 16,-7 2-11-16,5-1-22 0,-1-3-21 15,1 1-30-15,-1 0-27 0,3-3-42 0,-3 0-35 16,-1-2-44-16,0 0-56 0,-1 5-384 15,-4-3-113-15</inkml:trace>
  <inkml:trace contextRef="#ctx0" brushRef="#br0" timeOffset="114704.12">18952 15283 1660 0,'0'0'-21'0,"-7"-2"24"0,7 2 16 16,-5-2 22-16,5 2 16 15,0 0 16-15,0 0 13 0,0 0 6 0,-13 6 8 16,9-1 4-16,-1 0 4 0,2 3 0 16,-2 2 2-16,-1 1-4 0,2 5 0 0,-5 2 1 15,5-2-5-15,-3 7-6 0,4 2-10 16,-2 2-1-16,1 1-12 0,-1 7-6 0,4-2-6 16,1-3-5-16,-2 1-8 0,4-1-7 15,-1-2-5-15,2 10 2 0,6-3-8 0,-6-5-11 16,6-6-13-16,-3-1-22 0,9 5-26 15,-3-8-21-15,3-4-24 0,0-3-32 16,2-6-36-16,0 0-38 0,-1-6-51 0,6-2-74 16,5-6-135-16,0 0 39 0,6-4-130 15,2-5-47-15</inkml:trace>
  <inkml:trace contextRef="#ctx0" brushRef="#br0" timeOffset="128801.45">21882 12955 1337 0,'0'0'-76'0,"0"0"13"0,-4-7 15 16,4 7 12-16,-5-3 17 0,5 3 16 16,-2-4-1-16,2 4 8 0,-3-4 12 0,3 4-3 15,-7-3 11-15,7 3 5 0,-6-4 7 16,4 2-10-16,2 2 4 0,-9-3-6 0,5 1 4 15,4 2-3-15,-9-4 5 16,3 4-8-16,0-3 0 0,6 3-3 0,-15-2 3 16,11 2-8-16,-5-1 4 0,1 2 1 0,0-1-6 15,-3 2 1-15,5 1 1 0,-3-3 0 16,-3 4 2-16,4-2 0 0,-3 1-3 0,-1 3-4 16,2-3-1-16,-2 3 4 0,0-1-3 15,1 2 0-15,1 0-4 0,0 0 0 0,-1 3 2 16,-2 2 1-16,1-3-2 0,1 4-3 15,-1 0 4-15,-1 0-5 0,1 2 3 0,4 1 1 16,-4-1-3-16,0 4 2 0,4 0-2 16,-2 1-3-16,-1-1 3 0,0 2 0 0,5-2 0 15,-3 2 0-15,1-4 2 16,1 0 6-16,4 0-9 0,-4 0 4 0,4 2 1 16,-4-2-7-16,2 0 1 0,2 2 7 15,-2-4-5-15,3 4 4 0,0-2-4 0,-1-2 3 16,6-1-2-16,-3 1 4 0,2-1-3 15,5 2-1-15,-1-2-3 0,3 2 3 0,-1 0-3 16,-3-2 4-16,9-1-5 0,-1-2 2 0,-1 1 1 16,-2-1 0-16,5 1-2 15,0-3 1-15,0-2-4 0,-2 1 5 0,4-1-5 0,3-2 2 16,-5-3-1-16,-3 3 3 0,6-3-2 16,-1 0-1-16,3-2 0 0,-4-2 3 0,5 2-1 15,-2-5-3-15,-2 3 4 0,4-2 1 16,0-5-3-16,-1 2 0 0,2-2 10 15,-4 1-5-15,4-5 0 0,-3 2-3 16,2-2 1-16,1-6 3 0,4 1-5 0,-5 0-1 16,4-1 3-16,-7 2-1 0,-3 2 0 15,0-2 1-15,0 2-3 0,-5 4 2 0,1-2 3 16,0 1-8-16,-3-1 5 0,1 2-1 16,-6-1 0-16,4 2 3 0,-4 1-6 0,4 0 3 15,-2-1 1-15,-4 0-3 0,-1 4-2 0,2-4 3 16,-2 2-1-16,0 3 5 0,-2-5-4 15,2 2-2-15,-3 1 0 0,-4-2 3 0,3-1 4 16,-5 1-8-16,4-3 2 16,-7 1-1-16,0 1-2 0,1-1 7 0,1 0-1 15,-2-1 1-15,-1 1-1 0,3-2-2 16,-3 3 0-16,2 1 2 0,-2 0 1 0,3-1-4 16,2 2 5-16,-4-1-6 0,0 2 1 15,2 1 1-15,0 0-3 0,2 2-6 0,-4 0-10 16,4 0-18-16,0 2-17 0,-2 2-30 15,-3-1-18-15,0 2-34 0,0 1-48 0,6 2-294 16,-6 0 17-16</inkml:trace>
  <inkml:trace contextRef="#ctx0" brushRef="#br0" timeOffset="130580.5">18358 12925 1184 0,'0'0'-66'0,"-6"-2"5"0,6 2 18 15,-7-2 8-15,7 2 5 0,0 0-1 16,-6-5 2-16,6 5 10 0,-9 0-1 15,9 0 9-15,-5-2 3 0,5 2 8 0,-9 0 0 16,9 0 7-16,-11 0 4 0,11 0 7 16,-12-1 1-16,12 1 3 0,-15 1 4 0,9 1-2 15,-4-2 3-15,1 3-1 0,1-1-2 16,-1 0 9-16,-1 2-9 0,2-3-6 0,-3 3 4 16,-1 1-2-16,0-1-1 0,0 2-2 15,-1 0 0-15,3 0 2 0,0 1-1 0,0 2-3 16,-3 0-2-16,1 1-7 0,-3 5 3 15,2-4-2-15,2 3-1 0,-2-2-1 16,5 2-1-16,-4 6 5 0,2-2 0 16,-2-1-4-16,7 0-7 0,-3-1 4 0,-2 4 6 15,2 1-7-15,2-4 6 0,2 6-4 0,-5-2-3 16,7-3 8-16,-2 1-6 0,0 1 6 16,2 0-6-16,2-1 3 0,-3 2-10 0,6 0 12 15,1-3 2-15,1 5-9 0,3-2-2 16,-3-3 2-16,8 2-1 0,-2-2 0 0,0 0 5 15,3-2-6-15,1-2 3 0,1 0 2 16,1-1 1-16,6-3-8 0,4 6 10 0,1-7-3 16,8 0-2-16,-6-2 2 0,-4-3 0 15,6-1-6-15,2-1 0 0,7-2 7 16,-2-2 0-16,-9-1-7 0,13-2 6 16,-4-3-1-16,-7 3 1 0,1-6 1 0,-5 1 3 15,-3 3-4-15,-6-2 2 0,0-1 10 16,-5 0 9-16,3-1-5 0,0-3-2 0,-4 2 3 15,-1 2 1-15,3-7-10 0,-2 2 1 16,-3-4 2-16,0-1-1 0,-1-1 1 0,-1 0 0 16,-1-2 3-16,-4-1 4 0,0-1 0 0,1 4-2 15,-4-1 5-15,-2 1-4 0,0 0 9 16,-1-4-7-16,-2 2 3 0,-4 1 2 0,-4 1-6 16,3 0-5-16,-8-4 3 15,-4 3-6-15,5 3 1 0,-6-1 0 0,5 4-1 16,-9-1-5-16,-3 2 1 0,5 1 1 15,-9 5-7-15,4 0-3 0,5 3-12 0,0 1-7 16,-5 0-14-16,2 5-18 0,-2 5-17 16,-2-3-30-16,3 3-25 0,-6 2-38 0,5 3-323 15,7 0 9-15</inkml:trace>
  <inkml:trace contextRef="#ctx0" brushRef="#br0" timeOffset="157313.09">27538 4757 1185 0,'4'-6'-88'0,"-4"1"27"15,3-1 9-15,-1 2 14 0,-2-1 11 0,1 1 14 16,-1-2 9-16,0 3 11 0,0 3-6 16,2-8 7-16,-2 8 12 0,-2-6-12 0,2 2 7 15,0 4 3-15,-6-5 2 16,4 5 1-16,2 0-4 0,-12-2-1 0,1 4 5 15,-1 2-3-15,-1-1 4 0,-4 3 0 16,-2 6-6-16,-8 4 0 0,-1 2-4 0,3 2 1 16,-2 5-1-16,4 0-1 0,0 0 8 15,2 5-5-15,2-1-5 0,2 3-1 0,0 0 0 16,7 2 2-16,2-8-4 0,3-1 3 16,1-1-6-16,3 1 9 0,1-4 0 0,3 1-1 15,4 2 2-15,1-4 4 0,7 6-2 16,4 0 0-16,-3-8-6 0,-1-3 5 0,4-3-7 15,-2-5 3-15,4 1 4 0,-1-5-2 16,0-3 5-16,0-2-5 0,8-1-5 16,-5-7 11-16,6-3 5 0,1-2 7 0,-5-4 2 15,1-4 1-15,-10-3 2 0,3-3 4 16,-4-3 1-16,-3 0-9 0,-1-6 2 0,-3 1-12 16,-2 1 4-16,-3 2-7 0,-1 4 3 15,-2 2-7-15,-2-3-1 0,-3 4-5 0,1 1-2 16,2 4-1-16,-2 3-1 0,-5-2-15 15,1 8-18-15,-2 0-35 0,-1 2-33 16,0 1-39-16,-2 2-47 0,8 5-303 0,-2 1 8 16</inkml:trace>
  <inkml:trace contextRef="#ctx0" brushRef="#br0" timeOffset="157950.41">27179 5831 1367 0,'2'-5'4'15,"1"1"10"-15,-3-1 6 0,2 1 3 0,-2 4 12 16,1-3 9-16,-1 3 0 0,0-4-5 15,0 4-8-15,0 0-2 0,0 0 2 0,0 0-2 16,0 0-7-16,-1 14 3 16,1-4-5-16,-2 2 0 0,-1 0-1 0,3 2-1 15,-2 1-3-15,2 1 0 0,-2 0-7 16,2 2 3-16,2 3 2 0,0 0-1 0,3 1 3 16,1 0-7-16,3-2 1 0,-1-1 4 15,4 1-5-15,-2-4 6 0,1 0-6 16,1-5 2-16,2-1 0 0,-2 1 4 0,-4-6-1 15,5-3 2-15,-1 2 5 0,-1-5 3 0,1-4 7 16,1 0 5-16,-1-1 2 0,3-4 2 16,-2-1 4-16,-1 2 0 0,-3 0-1 0,2 1-6 15,-3 2-5-15,-2 1 0 0,-1 1-8 16,-2-2-2-16,4 4-2 0,-7 2-3 16,0 0 1-16,5 8-2 0,-8-1-1 0,-1 6 0 15,-3 3 0-15,1 0-3 0,-2 7-1 16,-3 0-1-16,1 9-3 0,-1 2 3 0,-1-1-3 15,2 2-5-15,-3-1-26 0,2 2-28 16,3 1-27-16,0-1-48 0,-1-2-53 0,5-5-78 16,-3 10-399-16,3-12-154 0</inkml:trace>
  <inkml:trace contextRef="#ctx0" brushRef="#br0" timeOffset="158653.49">27358 6982 1796 0,'-7'-7'-35'0,"5"1"18"15,-2 3 10-15,0-1 16 0,-3 2 7 16,7 2 11-16,-10-2 1 0,10 2 3 0,-13 0 0 15,8 2-1-15,-7 2-2 0,4-1-2 16,-2 3-2-16,0 2-2 0,-2 1-1 0,2 3-1 16,2 0-3-16,0 4-2 0,1-1 1 15,3 2-1-15,1 2-3 0,0 2 1 16,5 0-1-16,-2-3-1 0,4 9-2 16,3-1-1-16,0 8-1 0,4-2 2 0,4 0-1 15,2 1-1-15,-3-3-1 0,6-3-1 16,-4 1 2-16,-4-8-2 0,1-1 0 0,-2 0-2 15,-3-4 2-15,-3 0-4 0,-2-3 5 0,4-3-1 16,-2 3 2-16,-5-5 1 0,0 2 5 16,-3-1 1-16,1-4 2 0,-3 2 1 0,2-4 2 15,-4-1-4-15,7-1 0 0,-12-1-2 16,5-1-1-16,1-4-4 0,-1-2-4 0,4-4-5 16,1 3-11-16,2-6-13 15,0 0-7-15,3-4-9 0,4-7-6 0,1-8-4 16,7 2 1-16,2 0 4 0,0-2-1 15,1 3-2-15,1 1 13 0,1-2 1 0,-2 2 4 16,-1 5 7-16,0 5 1 0,-7 1-1 16,1 0 9-16,-3 6 12 0,-2-2 7 0,0 3 3 15,-1 1 5-15,4-3 1 0,-8 4 0 16,-1-4-2-16,2 7 2 0,-4-3-5 0,1 2 1 16,-4 1-6-16,-2-1-10 0,4 5-13 15,-8-3-23-15,3 4-38 0,-3-2-55 0,-1 4-76 16,2 2-271-16,-5 0 10 0</inkml:trace>
  <inkml:trace contextRef="#ctx0" brushRef="#br0" timeOffset="159268.15">27522 8082 1291 0,'-9'-2'-27'0,"3"1"17"0,-1-1 16 0,-3-2 11 16,1 4 19-16,1-2 9 0,-2 1 9 16,-1 1-3-16,-1 1 5 0,-1-1 0 0,1 4-2 15,-2 1 1-15,-2 1-3 0,-1 3-3 0,2-1-3 16,-4 5 0-16,3 2 1 0,-9 6 0 15,1 2-3-15,4 0-1 0,5-3-6 0,2-1 0 16,1-1-4-16,1 3-1 16,2 1-5-16,6-2 1 0,-2-1-7 0,1 0-2 15,6 0-3-15,3 0-1 0,5 3 1 16,7 3-4-16,3-1-4 0,6-5-20 0,5 1-12 16,2-4-11-16,7-2-18 0,15 1-28 15,-8-5-27-15,-2-7-40 0,2 3-55 0,1-4-374 16,-2-2-77-16</inkml:trace>
  <inkml:trace contextRef="#ctx0" brushRef="#br0" timeOffset="159900.44">26992 9038 1533 0,'3'-4'-24'0,"-3"4"23"15,0-5 1-15,0 5 8 0,2-7 9 16,-2 7 13-16,0 0 6 0,0 0 16 0,0 0 7 15,0 0 7-15,2 21 10 0,-2-5 2 16,1-1-1-16,-1 4-1 0,0 4 0 0,0 3-4 16,0 1-3-16,-1 3-11 0,1-2 0 15,0 2-6-15,0 1-6 0,0 1-5 16,1-4-1-16,-1 3-7 0,0-4-4 0,3 0-6 16,-3 0-15-16,2-5-28 0,2 3-29 15,-1-6-42-15,0-1-61 0,2-2-62 0,2 1-129 16,3-6-276-16,0 0-117 0</inkml:trace>
  <inkml:trace contextRef="#ctx0" brushRef="#br0" timeOffset="160344.07">27881 9161 1646 0,'-3'-6'-29'16,"3"2"10"-16,0 4 0 0,-2-6 24 0,2 6 12 15,-7-1 14-15,7 1 11 0,0 0 10 16,-13 3 6-16,6 1-3 0,-4 4 2 0,-1-1-1 16,-1 6-1-16,-10 10 2 0,4 0-2 0,-3 4-1 15,0 3-3-15,1 2 3 0,-3 0-5 16,6 4-3-16,-3-4-7 0,2 2-1 0,5-4-6 15,-1 0 3-15,8-5-9 0,1-4-4 16,4-2 1-16,0-4 2 0,4 1-10 16,0-2-1-16,6-1 0 0,4-1-3 15,1-3 0-15,2-2-2 0,2-3 0 0,0-2-2 16,1-4-1-16,9-3 0 0,-7-4 3 16,10-7-2-16,-5-2 1 0,-5-5-3 0,4-4-1 15,-10-7 3-15,1 0-3 0,-3-1-1 16,0-3 1-16,-9 6-1 0,2 7 7 0,-3 4-8 15,-2-1 0-15,-2 5 0 0,-3 1-4 16,2 0-1-16,-6 2-19 0,1 2-21 0,-5 4-29 16,3 1-41-16,-5 2-47 0,-2 3-84 0,4 2-166 15,-4 2-174-15,0 2-84 0</inkml:trace>
  <inkml:trace contextRef="#ctx0" brushRef="#br0" timeOffset="160903.87">27146 10536 1598 0,'0'-5'-31'0,"0"5"9"0,1-4 13 15,-1 4-7-15,0 0 10 0,0 0 16 0,0 0 11 16,0 0 10-16,5 13 8 0,-5 0 8 16,2 2 2-16,-2 6 7 0,-5 10 1 0,3 7 2 15,1 3-7-15,-3-2-4 0,-3 3-4 16,1 2-2-16,-1-3-6 0,1 4-2 0,0-3-2 16,3-4-6-16,0-6-11 0,3-8-30 15,0-1-31-15,0-2-43 0,0-3-57 16,3-2-85-16,4-3-342 0,0-2-75 0</inkml:trace>
  <inkml:trace contextRef="#ctx0" brushRef="#br0" timeOffset="161327.57">27710 10427 1542 0,'0'-6'-26'0,"-1"0"14"0,1 3 1 16,-3-1 5-16,3 4 10 0,0 0 20 16,0 0 17-16,0 0 15 0,-4 16 5 0,-1-5 1 15,3 1 2-15,2 4 2 0,-1 2 3 16,-1 2 1-16,-3 3-6 0,5 4 0 0,0-4-7 16,-2 4-6-16,4-4 1 0,-2-1-9 15,2 2-5-15,1 1-4 0,2-4-3 0,4-1-4 16,2 0-2-16,1-4-2 0,3-3-3 15,2 1-6-15,1-4 2 0,2-5-1 16,-2-3-2-16,6-2-3 0,-4-4-1 16,3-3-1-16,2-1 1 0,-1-4-1 0,-3 2-3 15,-2-2 1-15,-3-1-2 0,-1 3 4 0,-3 3-1 16,0-1-1-16,-4 3 0 0,-1 1-3 16,-2 0-3-16,0 2 4 0,-5 2-4 0,0 0 3 15,3 12-1-15,-4-3 0 0,-1 6 1 16,-5 4-1-16,1 3-1 0,-5 12-2 0,5 0 2 15,-2-5-6-15,1 7-34 0,3-6-33 16,-2-3-43-16,4-3-63 0,-3-3-89 0,5 1-136 16,0-2-148-16,0-2-52 0</inkml:trace>
  <inkml:trace contextRef="#ctx0" brushRef="#br0" timeOffset="162288.29">27229 11759 1512 0,'0'-6'-7'0,"0"1"11"15,0 1 18-15,2-2 18 0,1 3 12 16,-3-2 10-16,0 5 4 0,2-5-4 0,-2 5-7 15,2-4-2-15,-2 4 1 0,0 0 7 16,0 0 2-16,4 14 5 0,-4-1 6 0,4 3-2 16,-1 5 2-16,-1 6 0 15,-2 3 1-15,0 12-5 0,0 2-8 0,0 3-3 16,0-1 1-16,0 0-8 0,-5 1-9 16,1-4-4-16,4 1-6 0,-1-5-2 0,-2-6-6 15,-1-5-39-15,1-1-33 0,1-7-45 0,-1-1-58 16,1-2-68-16,2-2-122 0,0-3-90 15,2-5-155-15,0-1-85 0</inkml:trace>
  <inkml:trace contextRef="#ctx0" brushRef="#br0" timeOffset="163016.96">27979 11733 1547 0,'0'0'-40'16,"-8"-6"15"-16,1 4 12 0,3 0 19 16,-2 0 15-16,6 2 10 0,-11-2 1 0,11 2 11 15,-12 2 1-15,5-2 1 0,-1 4 5 0,0-2-4 16,-1 4-1-16,1-1-5 0,-2 1 0 15,-2 3-3-15,2 2 0 0,4-1-7 0,-3 3 0 16,3 0-9-16,2 3 3 16,-1-2 0-16,5 2-3 0,0-1-1 0,3 2 0 15,-1 1-6-15,2 5-1 0,7 10-3 16,-3-7 5-16,4 6 2 0,1-1 5 0,0 1-1 16,1-2-5-16,-3-8-3 0,-3-1 1 15,0 0-1-15,-1-3 2 0,-2 0 1 0,-4-2 4 16,1-3-1-16,-2 3 0 0,-2-1-2 15,1-2 0-15,-6 0-2 0,-3 1 1 0,-1-5-1 16,-1 0-3-16,-3-1-2 0,3-2 0 16,-3-4 0-16,2-2-5 0,1-2-11 0,-1-4-15 15,2-5-13-15,5 0-22 0,-1-7-24 16,5 2-19-16,4-4-17 0,3-1-7 16,3 1-14-16,-1-2 1 0,5-9 1 0,5 2 6 15,-1 2 10-15,6-1 15 0,-4 1 11 16,6 0 16-16,-6 5 16 0,7-2 27 0,-1-1 15 15,-1 4 10-15,2 0 15 0,-8 2 12 16,-4 4 15-16,1 0 5 0,-3 2 2 0,-3-1 16 16,1 0 1-16,-6 2 3 0,2-1-4 15,-1 2 6-15,-4 1-12 0,0 1-2 0,-2-1-9 16,0 2-3-16,-4 3-7 0,-1 0-5 16,-3-1-6-16,0 2-35 0,-2 2-48 0,0 2-55 15,4 2-108-15,-2-2-185 16,-1 4 78-16</inkml:trace>
  <inkml:trace contextRef="#ctx0" brushRef="#br0" timeOffset="163740.34">27383 12891 1110 0,'0'-4'22'0,"2"4"24"16,-2 0-1-16,0 0 8 0,4-3 2 16,-4 3 4-16,0 0 1 0,0 0 11 0,0 0 7 15,4 7 3-15,-2 2 5 0,-4 2 0 16,2 8-2-16,-4 1-1 0,3 5-4 0,-4 15-4 15,-2-1-4-15,1 1-3 0,0 2-5 16,0 2-10-16,-3-3-3 0,3 3-8 0,-3-4-4 16,8-1-3-16,-4 1-7 15,3-8-8-15,0-3-25 0,-1-4-45 0,6-3-43 16,-6-3-61-16,3-5-54 0,3-3-98 16,1 1-315-16,2-6-119 0</inkml:trace>
  <inkml:trace contextRef="#ctx0" brushRef="#br0" timeOffset="164110.51">28332 12969 1627 0,'4'-12'9'0,"-3"0"30"16,4 4 8-16,-3 3 17 0,0 0 19 15,-2 1 11-15,0-3 2 0,0 7-6 0,-2-5 1 16,0 1-4-16,2 4-5 0,-8-2 3 16,-1 2-8-16,-1 4 0 0,-1 0-2 0,-8 6-7 15,3 1-5-15,-10 10-7 0,1-1-1 16,2 7-2-16,-2 1-4 0,2 2-5 0,-4 12-3 16,5-8-2-16,-1 10-8 0,4-13 5 15,3 8-13-15,4-5-3 0,0 2 1 16,6-9-6-16,4 1 0 0,2-4-3 15,5 1 0-15,3-3-4 0,9 4-24 0,6-1-29 16,6-4-22-16,4-5-22 0,7-3-20 0,4-8-29 16,1-1-34-16,0-6-43 0,2-4-63 15,-1-2-134-15,-4-3-215 0,-2 2-125 0</inkml:trace>
  <inkml:trace contextRef="#ctx0" brushRef="#br0" timeOffset="166080.97">27542 14111 1571 0,'0'0'-77'0,"-8"-2"23"0,8 2 18 16,0 0 15-16,0 0 24 0,-6-2 8 16,6 2 11-16,0 0 10 0,0 0 1 0,0 0 7 15,0 0 0-15,0 0 6 0,0 0 2 16,-6-1-2-16,6 1 1 0,0 0-3 0,0 0-3 15,0 0-4-15,0 0-7 0,0 0 0 16,0 0-5-16,23-2 2 0,-15 2-3 0,2 0-2 16,1 0-3-16,0 0-5 0,3 0 0 15,1 2 2-15,-2-1-4 0,-1-1-4 0,1 4 1 16,-5 0-3-16,2 0 2 0,-1 2 0 16,-1 0-3-16,-1 3 5 0,-6 2-2 15,1 0 0-15,-2 1 0 0,-2 1 2 0,-6 4 7 16,-2 0 0-16,0 2 6 0,-10 9 6 15,0-2 0-15,-5 2 0 0,-2-3 0 0,0 0 5 16,2 0 1-16,-3 1 1 0,0-4 0 16,2-2-2-16,8-2 3 0,-2-1-3 0,6-4-4 15,1-1-3-15,3-1-1 0,0-2-4 16,2 0 0-16,3 0-3 0,-2-2-2 0,5 0 8 16,2 1-8-16,2-3-5 0,7 0 1 15,-1 0-6-15,9-3 2 0,2 2-1 16,8 1-3-16,17-2 1 0,4-3-1 15,3 0 2-15,0 0-7 0,1 0-7 0,3-3-31 16,-1 0-25-16,-6 1-45 0,-1-4-43 16,-4 1-49-16,-3-2-81 0,-6 6-139 0,-9-3-132 15,-5 0-54-15</inkml:trace>
  <inkml:trace contextRef="#ctx0" brushRef="#br0" timeOffset="166496.57">28444 14217 1531 0,'5'-13'-4'0,"-7"2"8"16,-1 3 13-16,3 0 18 0,0 2 12 16,-1-1 10-16,-1 2 2 0,2 1 2 0,-2 0 0 15,-3 0-3-15,1 0 1 0,0 2 2 16,-3 1-4-16,7 1 3 0,-16 1-4 0,3 3-1 15,0 4 6-15,-3 3-5 0,-1 0 1 16,-6 12-7-16,-1-4-2 0,4 6-4 0,1 1 0 16,0 3-7-16,5 0-1 0,1-8-2 15,3 0-8-15,3-5-2 0,1 4 1 16,2-6-7-16,4 2-1 0,0-3 1 16,2-1-5-16,1-4 0 0,7 2 1 0,2-4-5 15,1-3 2-15,4-3-7 0,-1-1 1 16,3-5 0-16,1-3-5 0,12-5 2 0,-4-8-3 15,1-1-2-15,-4 0 1 0,-2-7 0 16,0-1 0-16,-4 1 7 0,-4 1-5 0,-2 5 1 16,-7 4-3-16,0 4 0 0,-4 3 1 15,-2-1-12-15,-2 2-18 0,-2 5-23 0,-4 1-28 16,-3 1-37-16,-3 3-51 0,-4 2-57 16,-2 2-127-16,1 2-288 0,-6 3-138 0</inkml:trace>
  <inkml:trace contextRef="#ctx0" brushRef="#br0" timeOffset="167265.34">27507 15292 1632 0,'1'-5'-61'0,"-1"5"26"0,0 0 15 0,0 0 12 16,3-4 15-16,-3 4 4 0,4-2 6 15,-4 2 3-15,8-2-6 0,-1 0 3 16,-1 2 0-16,-6 0-1 0,19 0-1 0,-11 0 3 15,4 0-3-15,0 2-4 0,0 2 0 16,1-2-3-16,-1 5 1 0,-1-2 1 0,-1 3-1 16,0 0-1-16,-1 1 3 0,-4 0 1 15,-2 5-3-15,2-3 9 0,-3 2 6 0,-4 2 9 16,-3 2 5-16,2 0 3 0,-11 6-2 16,-2 1 2-16,1 5-3 0,-6-3-4 0,5 1-1 15,-8-2 0-15,1 1-5 0,5-3 0 16,-4-1-1-16,5-3 0 0,2-2-5 0,7-5-4 15,-2 0-3-15,3-2-1 16,4 0-1-16,-2-1-1 0,3-2-2 0,2 1 0 16,5-4-1-16,3 4-1 0,11-2-3 15,6-1 1-15,15 0-2 0,5 0 0 0,7-2 1 16,2-1-3-16,2 0-5 0,14 0-13 16,-11 0-34-16,-2-2-35 0,-4-2-52 0,0 2-60 15,0-2-113-15,-7-2-239 0,-11 2-52 16</inkml:trace>
  <inkml:trace contextRef="#ctx0" brushRef="#br0" timeOffset="167724.79">28403 15424 1517 0,'1'-15'-7'0,"2"3"29"0,-1 3 16 0,0 2 19 16,-2 0 14-16,0 2 12 0,3 1 0 16,-3-1-3-16,0 5-3 0,0-6-4 0,0 6-5 15,-3-5-6-15,3 5 5 0,0 0 1 16,0 0 2-16,-12 12 1 0,5-2-6 0,1 3-4 16,-3 0-8-16,6 3-1 0,-6 2-1 15,5-2-9-15,0 1-2 0,-1 2-6 16,3-3-3-16,2-3-2 0,0 3-6 15,2-3 0-15,3 0-1 0,1-3-4 0,2 0-3 16,3-3-3-16,-3-1-5 0,6-5-7 16,-1 1-7-16,2-2-4 0,2-3 2 0,2-1-1 15,-3-5 6-15,1-1-3 0,0 0 1 16,0 1 0-16,-2 2 2 0,-2-3-2 16,0 4 0-16,-1 1-2 0,-4-1 6 0,-1 2-2 15,-2 4 1-15,-5 0-5 0,7 4 7 0,-5 4 2 16,-4 5-2-16,0 6 0 0,-5 5 3 15,1 12-2-15,-3 2 1 0,4 2-4 0,-5 3 1 16,7 0 1-16,-6-1-2 16,6-1-16-16,0 0-39 0,1 0-41 0,0-1-50 15,-1-10-55-15,3-5-68 0,0 3-128 16,5-8-202-16,-7 0-100 0</inkml:trace>
  <inkml:trace contextRef="#ctx0" brushRef="#br0" timeOffset="168689.62">27746 16473 1520 0,'3'-4'-82'0,"-2"-2"11"15,-1 6 30-15,2-6 6 0,0 3 7 0,3 1 14 16,-5 2 6-16,5-4-2 0,2 2 7 16,-1 2 3-16,1-4 9 0,-1 3-4 0,5-1 4 15,-1 4-2-15,0-4-2 0,1 4 11 16,1-2-6-16,1 1-3 0,-1 1 2 0,1 2-3 16,-2 0 5-16,-3 1-3 0,0 0-4 15,1 2 4-15,-3 1 15 0,-2 3 6 16,1 0 10-16,-5 2 6 0,-2 0 10 0,-3 5 7 15,-3 3 3-15,-1 0 4 0,-7 5 0 16,-3 0-7-16,1-1 0 0,-9 2-5 0,9-4-1 16,-7 2-3-16,1-2-5 0,8-5-3 15,1-2-3-15,1-2-4 0,-1 1-6 0,7-3-6 16,-1 1 0-16,5-5-2 0,0 2-3 16,1-3-4-16,3 2-1 0,5-4-4 0,-2-2-9 15,10 3-8-15,6-3-10 0,1-1-5 16,2-2-19-16,12 0-12 0,10-2-16 0,4 1-17 15,5-6-22-15,0 1-29 16,5-4-35-16,1-3-50 0,-13 2-299 0,0-3-24 16</inkml:trace>
  <inkml:trace contextRef="#ctx0" brushRef="#br0" timeOffset="169145.34">28726 16467 1373 0,'-4'-5'-31'0,"4"0"26"0,0 5 9 0,-4-5 25 15,1 1 10-15,-1 0 8 0,4 4 2 16,-8-3 5-16,3 3 2 0,5 0 1 0,-12 0 1 15,12 0-8-15,-15 1 4 0,7 1-6 16,0 2-3-16,-3 0-1 0,3 1-5 0,-3 1-5 16,3 4-1-16,-1-3-4 0,4 2-1 15,0 3-5-15,-2-1-2 0,6 0-1 0,-1 1-3 16,2-1-2-16,0 2 0 0,2 1-1 16,2 3-2-16,2-4-3 0,-2 5 1 0,3-4-2 15,1 3-1-15,1 0 0 16,-1 4-2-16,-1-2 2 0,0-2-4 0,-2 1 3 15,-2 2 0-15,0-2-1 0,-1 0 1 16,0-2 3-16,-4 3 1 0,-3 0 0 0,2 0 3 16,-8-1-3-16,3 0 1 0,-5-1-3 15,3-4 2-15,-3-1 1 0,1-1-7 0,-3-4 2 16,3-1-1-16,2-2-20 0,2-4-31 16,8 0-27-16,-10-10-33 0,8 1-33 0,4-5-31 15,0-5-19-15,6-3-23 0,5-10-301 16,4 0-17-16</inkml:trace>
  <inkml:trace contextRef="#ctx0" brushRef="#br0" timeOffset="169270.11">28789 16541 1298 0,'15'-18'-63'0,"-5"4"24"0,-2-2 12 15,-1 5 14-15,-6 2 13 0,2 1 3 0,-1-1 2 16,0 3 3-16,-4 0-3 0,-3 1 2 16,2 1-2-16,-4-2-1 0,-1 5-7 0,0-1-42 15,-3-1-46-15,3 2-62 0,0 1-154 16,-3 1 177-16</inkml:trace>
  <inkml:trace contextRef="#ctx0" brushRef="#br0" timeOffset="170994.31">27771 17381 779 0,'0'0'-34'0,"0"0"11"0,5-2 12 0,-5 2 12 16,0 0 16-16,0 0 11 16,3-2-5-16,-3 2 16 0,0 0 3 0,0 0-1 15,0 0-1-15,3-4-4 0,-3 4 10 16,0 0-6-16,0 0-3 0,0 0 1 0,0 0 0 15,0 0 1-15,0 0 3 0,0 0-4 16,0 0 4-16,4-2-5 0,-4 2-3 0,0 0 1 16,0 0 1-16,0 0 1 0,0 0-7 15,0 0-3-15,0 0-1 0,0 0-2 0,0 0-2 16,0 0 0-16,0 0-4 0,0 0-2 16,0 0 4-16,0 0-4 0,0 0 1 0,0 0 2 15,0 0 0-15,0 0-3 16,0 0 2-16,0 0-2 0,0 0-4 0,0 0 4 15,0 0 1-15,0 0-3 0,0 0 4 16,0 0-2-16,0 0 5 0,0 0-3 0,0 0-4 16,0 0 3-16,0 0-2 0,0 0 2 15,0 0-1-15,0 0-4 0,0 0 5 0,0 0-1 16,0 0 0-16,0 0 0 0,13 2 7 16,-13-2 1-16,0 0 2 0,5 0-2 0,-5 0 1 15,12 0-3-15,-12 0 1 0,8-1 1 16,-8 1-3-16,12-1-3 0,-6 1 2 0,-6 0-2 15,14 0-3-15,-9 0 1 0,3 0-2 16,1 0-1-16,-3 1-1 0,5-1-4 0,0 1 0 16,-1 1 0-16,-2 0 0 15,4 0-2-15,0 3 4 0,0 0-5 0,1 1 2 16,-3 1-3-16,0 1-1 0,1 2-2 16,0 1 2-16,-3 0-2 0,-2 2-1 0,1 2 4 15,-3-3 1-15,-4 2 2 0,0 1-4 16,-4-1 4-16,-1 0-1 0,2 4-1 0,-4-3 3 15,-1 0 0-15,-1-2-2 0,-4 1-2 16,3-1 0-16,0 0 2 0,-1 0 0 0,0-2 2 16,-2 1-7-16,1-3 4 0,2 2 1 15,-1 0-2-15,1-4 0 0,-1 0-1 16,3 1-3-16,-2-2 2 0,3 1-2 16,1-2 1-16,-1-1-3 0,4 2 2 0,-2-2-2 15,-2 0 0-15,6 0 0 0,-1 0 4 16,2-4-4-16,0 0 4 0,3 5-1 0,9-3-2 15,-2 0 7-15,5 0 8 0,3-2 2 16,12 2-1-16,2-1-3 0,11 1-2 0,6 0 0 16,-1 0-2-16,-2-2 0 0,-1 2-8 15,-5-2-16-15,-12 2-29 0,4-6-33 0,-9 4-38 16,1-2-57-16,1-2-42 0,-3 1-76 16,-3 1-326-16,0-4-115 0</inkml:trace>
  <inkml:trace contextRef="#ctx0" brushRef="#br0" timeOffset="172227.29">28940 17355 1510 0,'4'-3'-93'0,"-4"3"24"15,0 0 15-15,3-2 14 0,-3 2 14 16,0 0 26-16,0 0 7 0,0 0 17 15,0 0 6-15,0 0 4 0,0 0 8 16,0 0-2-16,-18 7 3 0,13-3 4 0,-2-2 1 16,1 3-4-16,-3 2 3 0,1 2-6 15,-1 0 0-15,1 3-7 0,-7 4-1 0,5-3-3 16,0 7 2-16,-2-2-5 0,2 1-1 16,2 1-4-16,0-2-3 0,-1-1 4 0,3-1-7 15,0 2 1-15,3-5-5 0,1 3-1 16,1-2 4-16,2-1-6 0,1-1 3 0,3-1-4 15,1 1-1-15,5-1-1 0,1-4 1 16,3-1-7-16,1-3-12 0,4 2-8 16,-1-5-21-16,4 0-16 0,-1-2-18 15,4-3-34-15,3-2-35 0,-6 0-36 0,2 2-311 16,1-1 2-16</inkml:trace>
  <inkml:trace contextRef="#ctx0" brushRef="#br0" timeOffset="174605.4">28107 18275 1202 0,'0'0'-54'0,"0"0"22"0,0 0 15 0,4-5 19 16,-4 5 17-16,0 0 18 0,2-4 5 0,-2 4 0 15,0 0 14-15,5-4-14 0,-1 4 7 16,-4 0-3-16,3-3-1 0,-3 3 0 16,7-3-4-16,-3 1-2 0,3 0-1 15,1 0-5-15,-2 1 2 0,5-1-7 0,-1 0 3 16,7-2-3-16,-2-1-4 0,4 2-1 16,-1 1-3-16,4-1-2 0,-6 2-1 0,6-1-1 15,-4-1-5-15,1 3 1 0,-4 0-1 16,0-2 1-16,0 4-6 0,-5-2 1 15,2 3-2-15,-1-1 2 0,-3 1 0 0,1 0-1 16,-4 0 1-16,0 4 3 0,-1 0 4 16,-4-1-1-16,-2 2 7 0,0 2 2 0,-3-2-1 15,0 1 2-15,-4 2 0 16,-2-2-3-16,3 2-3 0,-2 1 0 0,-5 1-3 16,3-4-2-16,1 3 1 0,-2-3-2 15,5 0-1-15,2-2-3 0,-3 0 1 0,6 0-1 16,-4 0-6-16,2-1 2 0,2 0 2 15,3 0-6-15,-2 0 5 0,2-1-3 0,0 0 1 16,2 2-1-16,-1-2-1 0,4 1 1 16,-1 1 0-16,1 1 0 0,-2 2 0 0,4-4 1 15,-4 4-1-15,2 1 1 0,2 1-1 16,-2-1 0-16,0 5 3 0,-1 0 12 0,-2-3 8 16,2 3 5-16,-2-3 1 15,-2 0 6-15,0 0 5 0,-2 0 5 0,-2 1 1 16,0-1 3-16,-3 2-4 0,-3-2 1 15,-2 1 1-15,-1-3-5 0,-4 3-8 0,-2-4-6 16,0 2 4-16,-3-3-7 0,0 1-5 16,4-5-27-16,-2 1-33 0,6-2-46 0,1-4-62 15,1-2-75-15,-1-1-89 0,5-6-138 16,-3-2-132-16,11-4-81 0</inkml:trace>
  <inkml:trace contextRef="#ctx0" brushRef="#br0" timeOffset="175152.52">29043 18295 1500 0,'0'0'-35'0,"6"-9"31"0,-4 7 13 0,-2 2 20 16,0 0 21-16,0 0 14 0,7-9 5 16,-7 9 9-16,0 0-1 0,0 0 0 15,0 0 4-15,0 0 1 0,0 0 4 0,0 0-3 16,0 0 4-16,-32 7-7 0,22 1-3 15,-5 2-6-15,-2 3-4 0,-2 3-4 0,-2 3-5 16,-1 5-1-16,0 1-9 0,1 2-7 16,0 1-3-16,3-3 0 0,3 3-7 0,-5 0-3 15,8 1-5-15,2-3 1 0,5-5 1 16,-1-2-10-16,2 2 1 0,6-2-4 0,0-4-8 16,3-2 6-16,3 2-1 15,2-5 1-15,0-1-9 0,3-3 4 0,-1-4-7 16,3 0 3-16,2-4-1 0,5-4-1 15,-2-3 1-15,10-8-1 0,-3-2 2 0,1-2-1 16,-6-4-2-16,-1-1 1 0,-2-3 5 16,-4 2-2-16,-5-1 1 0,1-1-2 15,0 4-2-15,-5 4 0 0,-4 3 1 0,3-2-1 16,-5 7 1-16,0-2-2 0,-3 4-14 16,1 0-5-16,-5 1-23 0,4 4-34 0,-4 1-34 15,-1 1-37-15,-1 1-62 0,1-1-79 16,2 4-156-16,-3 0-172 0,1 0-117 0</inkml:trace>
  <inkml:trace contextRef="#ctx0" brushRef="#br0" timeOffset="182424.59">26228 5123 297 0,'0'0'96'0,"-6"2"-1"0,6-2-8 15,0 0-10-15,-10 0 22 0,10 0 1 16,0 0-2-16,0 0-3 0,-7 0 5 0,7 0 3 16,0 0 3-16,0 0-3 0,0 0-3 15,0 0-4-15,0 0-9 0,0 0-9 16,21-5-10-16,-10 3-4 0,2-1 1 16,3 3-15-16,5-2-4 0,2 1-4 0,7 1-7 15,2-2-12-15,1 2-14 0,1 0-15 16,1 0-20-16,-2 0-24 0,1-2-23 0,-2 1-44 15,-3 1-41-15,-2-1-47 0,-2-1-334 16,-3-3-42-16</inkml:trace>
  <inkml:trace contextRef="#ctx0" brushRef="#br0" timeOffset="183012.6">25349 4744 1308 0,'0'0'-110'0,"2"-4"15"15,-2 4 14-15,0 0 19 0,0 0 14 16,0 0 14-16,-12 9 14 0,5 1 6 0,-1 1 11 16,-5 7 1-16,-4 5 3 0,0 6 2 15,1 1 0-15,-3 4 7 0,2 0-2 0,-1 2 2 16,1 1-2-16,-1 1 2 0,4-1-3 15,-1-3-2-15,5 0-2 0,6-6 3 0,-3-3-7 16,3-1 1-16,4-3 6 0,0-2 2 16,0 2 0-16,7-5 3 0,-2 5 1 0,7-2 2 15,-2-1 0-15,5-6 7 0,3 0 0 16,1-2 4-16,2-1 3 0,1-6-8 16,0 0 9-16,1-3 5 0,4-5-10 15,10-3 1-15,-2-4 3 0,-2-3-1 0,1-2 6 16,-2-4 2-16,-3-3 0 0,5-11 1 15,-2 0 3-15,-6-5-1 0,-2 5-3 0,-1-8-3 16,-6 6 1-16,-2 1-4 0,-5 0-4 16,-5 3 3-16,2 2-9 0,-7 8-1 0,-2-2-4 15,-4 7-4-15,-1-1 0 0,-5-1-1 16,-3 6-4-16,-4 0-5 0,3 4-16 0,-8 2-19 16,-1 4-21-16,-2 0-28 0,-2 6-48 15,2 0-72-15,-1 4-212 0,1 0 73 16</inkml:trace>
  <inkml:trace contextRef="#ctx0" brushRef="#br0" timeOffset="183888.14">25571 5898 1126 0,'2'-4'-7'16,"-2"0"10"-16,3 4-1 0,-3 0 10 15,0 0 0-15,2-7 4 0,-2 7 10 0,0 0-4 16,0 0 17-16,0 0 15 0,-5 21 6 15,3-8-2-15,1 5 1 0,-6 8 1 0,-1 10 3 16,-1-1-6-16,1 3-6 0,0 0-3 16,-3 3-4-16,5-2-2 0,-3 0-5 0,-1-2-1 15,2 2-5-15,1-2-3 0,-1-2-2 16,3-5-4-16,3-4-18 0,-1 0-21 16,0-5-34-16,3 2-45 0,0-7-64 15,3 2-126-15,0 1-198 0,4-4 11 0</inkml:trace>
  <inkml:trace contextRef="#ctx0" brushRef="#br0" timeOffset="184139.2">25864 6340 1353 0,'-3'-1'18'15,"1"-5"16"-15,2 6 9 0,-2-4 15 16,2 4 11-16,2-8-1 0,3 3-6 0,3-1-6 16,2 1-8-16,5-3-1 0,4 1-7 15,6 1-9-15,3 0 0 0,14 0-6 0,5 3-5 16,4-2-13-16,1 4-18 0,7 1-25 16,0 1-27-16,-3-1-44 0,1 5-35 0,-4-3-49 15,-6 3-306-15,-4-1-2 0</inkml:trace>
  <inkml:trace contextRef="#ctx0" brushRef="#br0" timeOffset="185069.69">25454 7117 1282 0,'-3'-7'-20'0,"3"7"27"16,-3-5 10-16,3 5 11 0,0-3 20 0,0 3 7 15,-2-4 12-15,2 4 4 0,-2-4 1 16,2 4-3-16,0 0-6 0,-5-5-10 0,5 5-2 16,0 0-6-16,0 0-4 0,0 0-6 15,0 0-2-15,7-3-4 0,-7 3-5 0,0 0-3 16,0 0-1-16,15 5-4 0,-12-4 0 15,6 3-2-15,-3 0 1 0,3 0-4 0,-3 2 1 16,4-1-2-16,-1 3-1 0,-1-3-3 16,1 3 2-16,-3-5 0 0,2 5-3 0,-1-2-2 15,-1 0 0-15,0 1-1 0,1 2 3 16,-4 3-1-16,4-3-3 0,-5 0-3 16,1 3 3-16,-2-1 1 0,-1 0-1 0,-1 3 1 15,-2-1-1-15,-1-1-3 0,-3 2 9 16,1 1-6-16,-4 1 3 0,-2 1-4 0,-3-2 1 15,0-1-3-15,-12 6 3 0,2-1 0 16,-3-3 1-16,1 0 0 0,-3 0-1 0,8-4-1 16,2-2 3-16,3-3-2 0,5 0 2 15,-3-1-4-15,5 1 0 0,2 0 0 0,-3-4 3 16,4 3 0-16,2-2 1 0,3 1 2 16,-1-3 3-16,3 2-4 0,5-1 5 0,-2 2 0 15,10-2-4-15,-1 1 3 0,8 0-4 16,0 0 1-16,7-3-2 0,3 4-7 15,12 0-20-15,3-3-24 0,-2-2-38 16,4 0-39-16,-3-2-57 0,-1 2-68 0,-6-2-305 16,-8 1-58-16</inkml:trace>
  <inkml:trace contextRef="#ctx0" brushRef="#br0" timeOffset="185312.26">25945 7382 1578 0,'-2'-6'25'0,"2"3"9"0,0 3 15 0,-2-7 18 16,2 3 3-16,0 4 3 0,4-7-1 16,2 0-5-16,2 4-9 0,4-2-6 0,1 2-7 15,5-4-3-15,3 3-3 0,4 3-5 0,5-1-10 16,15 0-14-16,4 0-20 0,1 2-23 15,-4 2-34-15,3 3-45 0,-6-1-45 0,-1-1-74 16,-4 4-357-16,-6-2-89 0</inkml:trace>
  <inkml:trace contextRef="#ctx0" brushRef="#br0" timeOffset="186048.27">25463 8390 1492 0,'0'0'-42'0,"-7"-5"28"15,5 2 15-15,2 3 8 0,0-7 12 16,0 7 9-16,7-4 9 0,-4 0 3 0,4 1-1 16,0-2-2-16,3 4-3 0,0-1-3 15,3 0-2-15,-1-1-7 0,1 3 2 0,2 0-11 16,-3 0 4-16,-2 0-1 0,3 0-9 15,-2 0 2-15,0 0 1 0,-6 0-3 0,7 0-2 16,-7 1 2-16,-5-1-4 0,8 4 2 16,-1-1-3-16,-7-1 2 0,2 2-2 0,-2-4 2 15,-6 12 4-15,2-7-6 0,-3 3 2 16,2 2-1-16,-2-5-6 0,-1 3 1 16,-1 0 2-16,3-1-5 0,-3 2-5 0,5-3-1 15,0 0 1-15,-3 0-6 0,6-1-3 16,-4 0 5-16,3 1-1 0,2-2-3 0,2 2 8 15,-2 0-4-15,3-3 6 0,-1 3-8 16,-1 0 8-16,1 1-2 0,3 1 1 16,-1-1 2-16,0 3 5 0,3 1-3 0,-3 1 1 15,-3-3 2-15,6 4 5 0,-4-1 0 0,-3-3-2 16,0 4 3-16,0 1 3 0,-7-3 5 16,4 0 0-16,-5 4 1 0,-2-2 0 0,-2-2 2 15,-3 5-3-15,-5-3 2 16,0 1-2-16,-12-3-10 0,9 0-12 0,1-3-28 15,2-8-58-15,3 4-95 0,7-3-365 16,2-2-56-16</inkml:trace>
  <inkml:trace contextRef="#ctx0" brushRef="#br0" timeOffset="186293.81">26051 8432 1542 0,'0'0'15'0,"0"0"5"0,1-8 4 16,1 7-2-16,5-3 2 0,3-1-3 0,0 2-2 16,10-1-3-16,0 0-4 0,10 1-1 15,16 1-4-15,5-2 1 0,3 4-12 0,3-2-14 16,-3 4-20-16,3-1-37 0,0-2-46 15,-5 2-82-15,-2 2-233 0,-3-1 54 0</inkml:trace>
  <inkml:trace contextRef="#ctx0" brushRef="#br0" timeOffset="187141.63">25662 9215 1207 0,'0'-5'15'0,"0"2"13"16,0 3-2-16,2-7 4 0,-2 7 2 0,0-3 5 15,0 3-7-15,0 0 8 0,0 0 6 16,0 0 12-16,0 0 0 0,-6 13 3 0,1-2 5 15,3 1-8-15,-2 1 6 0,0 0-7 16,-1 3 0-16,4 0-2 0,-3 2-6 0,1-3-6 16,1-2-1-16,0 2-3 0,2-2-5 15,2 2-4-15,3-2 3 0,-1 0-3 0,0-3-2 16,6 0-4-16,-1-3-6 0,3-2-13 16,1-3-6-16,4 0 0 0,-1-2 3 0,1-2-2 15,2-3 0-15,0-1 0 0,0 1 3 0,-2-3 6 16,-2 3 2-16,-3-1 7 15,-1 2 2-15,-1 0 1 0,-2 0-3 0,3 3-1 16,-5-3-3-16,1 2 3 0,-7 2-7 16,8 0 1-16,-8 0-1 0,2 9-3 0,-2 1 0 15,-4 1 2-15,1 5 0 0,0 0-1 16,-4-1-1-16,5 3 2 0,-2-2-3 0,0 2-12 16,-1-2-23-16,3-3-34 0,2 1-33 15,0 0-51-15,0-1-70 0,4-3-452 0,3 2-165 16</inkml:trace>
  <inkml:trace contextRef="#ctx0" brushRef="#br0" timeOffset="187361.74">26071 9469 1780 0,'2'-9'7'15,"-4"1"23"-15,2 0 5 0,2 2 11 16,1 1 21-16,-1 1 8 0,-1-1-1 0,8-1-8 15,-3-1-5-15,5-1-5 0,3 0-6 16,7-1-5-16,5 2-8 0,13-3-7 0,4 4-13 16,2-1-15-16,6 3-23 0,-1 2-32 15,7-2-24-15,-2 6-27 0,-3-4-51 0,1 4-49 16,-3-2-123-16,-5 4-196 0,-8-2-27 16</inkml:trace>
  <inkml:trace contextRef="#ctx0" brushRef="#br0" timeOffset="188053.53">25922 10756 1359 0,'-2'-2'-59'0,"2"2"20"0,-8-6 9 15,1 6 19-15,7 0 12 0,-14 0 13 0,3 2 2 16,3 2-4-16,-5 1 7 0,5-1-6 15,-5 4 6-15,2 1-5 0,3 1-5 0,0 1 5 16,-1 2-7-16,4 0 1 0,-2 2 3 16,2 1-2-16,5-1 5 0,-1 3-9 0,2 1 11 15,-1 2-4-15,0 0-8 0,2 0 2 16,3 4-1-16,0-1 2 0,-4-5 1 0,6 6-3 16,-5-7-1-16,2 4-4 15,-2-6 9-15,2 4-5 0,-2-5-1 0,-2-3 5 0,0 2-4 16,0-5-4-16,0 0-8 0,-2 0-16 15,-2-4-35-15,2-3-42 0,2-2-107 16,0 0-166-16,0 0 112 0</inkml:trace>
  <inkml:trace contextRef="#ctx0" brushRef="#br0" timeOffset="188218.8">25941 10842 1089 0,'2'-5'31'0,"2"1"3"0,3 0-1 15,-2 1-1-15,7-4-2 0,-2 2-4 16,7 2 4-16,1-2-8 0,4 2-3 0,6-1-13 16,4 0-20-16,-2 0-23 0,1 3-41 15,1 1-47-15,12-3-249 0,-6 3 114 16</inkml:trace>
  <inkml:trace contextRef="#ctx0" brushRef="#br0" timeOffset="188452.96">26320 11039 1178 0,'-3'0'88'0,"3"0"-5"16,0 0 7-16,-13-2 11 0,13 2 4 15,-4-4-1-15,4 4-16 0,0 0-8 0,10-9-10 16,-1 5-6-16,5-2-9 0,5 2-10 15,6-1-16-15,5-1-15 0,12-1-12 0,1 1-19 16,4 4-25-16,0-2-31 0,-2 2-44 16,0 1-45-16,-1 1-92 0,-9 0-267 0,-4-2-25 15</inkml:trace>
  <inkml:trace contextRef="#ctx0" brushRef="#br0" timeOffset="189601.44">25971 12018 1385 0,'1'-2'0'0,"1"-2"22"0,-2 4 7 15,2-7 4-15,-2 7 7 0,0-2 2 16,0 2 6-16,0 0-1 0,0 0 5 0,0 0-1 16,0 0 6-16,-18 6 1 0,7-1 1 0,-4 2-3 15,1 5-4-15,-9 10 0 0,2 1 0 16,-1 2 0-16,2 2-6 0,1 2-4 15,4 1-2-15,2-1-6 0,5-5-2 0,3-1-2 16,2-2 0-16,3 0-1 0,3-2-5 16,2 3-2-16,3-3-2 0,5 0-3 0,2-4 0 15,-1 0 1-15,6-4-2 0,-3-3-5 16,-1-2 2-16,-1-4 0 0,4-2-1 0,-4-2 7 16,1 0 5-16,-2-2 7 0,-1-1 4 15,2-3 2-15,-3 2-6 0,-3-1 2 16,-3-3-6-16,3 2-3 0,-7-1-1 0,-2 2-2 15,-2-1-3-15,-2 1 0 0,-4 1-4 16,-4-2-4-16,4 3-4 0,-4 1-19 0,-3 0-25 16,2 2-30-16,-1 2-36 0,3 0-37 15,1-2-62-15,1 4-83 0,6 0-135 0,3-2-174 16,0 0-96-16</inkml:trace>
  <inkml:trace contextRef="#ctx0" brushRef="#br0" timeOffset="189833.23">26340 12318 1635 0,'-7'-2'3'16,"7"2"17"-16,-3-4 12 0,3 4 15 0,-5-4 17 16,5 4 18-16,-5-1 11 0,5 1-1 15,0 0-1-15,-5-4-10 0,5 4-10 0,0 0-6 16,10-7-7-16,0 3-12 0,0-1-15 15,10 0-21-15,0-1-18 0,7-2-26 0,12 0-21 16,-1-2-20-16,4 2-32 16,-2 0-41-16,-2 2-46 0,-8 2-110 0,0 2-239 15,-5-1-46-15</inkml:trace>
  <inkml:trace contextRef="#ctx0" brushRef="#br0" timeOffset="190917.65">26128 13245 1371 0,'-2'-3'-41'0,"2"3"29"15,-3-7 12-15,1 4 18 0,2 3 17 16,0-9 11-16,0 5 14 0,0 4 6 0,0-8 3 15,5 5 5-15,-3-1 2 0,3 0-2 0,-2 0-2 16,4-1-8-16,1 1-2 0,2 0-5 16,3 1-7-16,1-3-2 0,8 2-5 15,-6-2-2-15,6 3-3 0,3-1-1 16,-5-2-2-16,-1 4-4 0,2-4 0 0,1 3 0 16,-4-1 6-16,3 0-7 0,-6 4-2 15,0-4-1-15,-5 3-5 0,3-1-2 0,-7 2-2 16,5 0-3-16,-3 2 6 0,-1 1 4 15,-4 3 0-15,2 4 9 0,-5 1-10 0,-5 4 4 16,3 4-1-16,-6 1 6 0,-9 11-8 16,1 1 5-16,-3-1-5 0,-2 0 3 0,-1 2-9 15,2-3-3-15,-4 0-1 0,6-1-3 16,-4-3 3-16,4 1-5 0,-1 0 2 16,1-2-9-16,5-4-14 0,1-7-16 0,2 3-21 15,2-3-21-15,-1 0-24 0,6-5-31 16,-4 0-35-16,3-4-40 0,2 2-55 0,0-3-114 15,2-1-227-15,0-3-94 0</inkml:trace>
  <inkml:trace contextRef="#ctx0" brushRef="#br0" timeOffset="191393.46">26285 13401 1575 0,'-4'-2'-33'15,"4"2"22"-15,0 0 14 0,-4-4 23 0,4 4 17 16,0 0 10-16,0 0 9 0,-4-2-3 16,4 2-6-16,0 0-3 0,0 0-9 0,12-3-1 15,-5 1-6-15,3-2-2 16,-2 2-3-16,7-2-7 0,-5 2-2 0,7 1-21 16,-2-4-13-16,3 4-27 0,2-5-31 0,-1 4-40 15,-3-2-41-15,1 1-84 0,0 3-263 16,-2-3-4-16</inkml:trace>
  <inkml:trace contextRef="#ctx0" brushRef="#br0" timeOffset="191694.31">26709 13390 1408 0,'2'-5'16'0,"3"0"12"16,-1 1 11-16,-3 1 11 0,6-3 12 16,-1 2 6-16,5-4-3 0,-3 2-4 0,0 1-4 15,5 0-10-15,1-5-3 0,4 4-4 0,1-2-8 16,4 1 2-16,-3 1-12 15,5-1-14-15,1 1-21 0,0 1-26 0,-1 0-31 0,0 0-49 16,-3-1-41-16,1 3-91 16,-3 1-235-16,-3 2 7 0</inkml:trace>
  <inkml:trace contextRef="#ctx0" brushRef="#br0" timeOffset="192431.97">26103 14379 1328 0,'0'0'18'0,"-2"-2"21"0,2 2 9 15,-5-3 10-15,5 3 14 0,0 0 7 16,-4-4 9-16,4 4-1 0,0 0 1 0,2-7-2 15,-2 7-6-15,0 0-10 0,7-3 2 16,-7 3-9-16,5-2 3 0,2 0 1 0,-7 2-6 16,6-2 0-16,-2 2-4 0,-4 0-4 15,10-5-6-15,-7 5-6 0,-3 0 0 16,10-2-6-16,-3 0-5 0,-1 2-3 0,3-2 1 16,-1 2-5-16,2-1-2 0,1-1-5 15,0 2-9-15,1-2-15 0,3 0-15 0,0 4-17 16,0-6-20-16,-1 4-27 0,-1-1-34 15,1-1-35-15,-3-3-40 0,4 3-67 0,-3-2-145 16,-1 3-135-16,1 1-45 0</inkml:trace>
  <inkml:trace contextRef="#ctx0" brushRef="#br0" timeOffset="193488.23">25931 14278 1406 0,'0'0'-36'16,"0"-10"20"-16,-2 7 13 0,-1 1 0 0,3 2 11 16,-6-7 11-16,0 5 11 0,-3 1 16 15,3-1 1-15,-4 0 3 0,0 4 2 0,-4-2-2 16,0 2-6-16,1-1-6 15,-3 3-1-15,-4 1 3 0,3 2-6 0,4 1-4 16,-2-1-3-16,2 5-1 0,1-3-5 0,-2 2-1 16,6-1 2-16,2 3-4 0,2-4 0 15,1 2 4-15,-1 1 5 0,4-1-3 0,0 1 1 16,7 4-3-16,-3 0-1 0,0-1-2 16,5 2 0-16,-1 1-1 0,0 2 1 15,3 0 3-15,-3 1-5 0,0 0 3 0,4-1-4 16,-2 1-1-16,-2 2 2 0,0-4-3 0,-1-1-4 15,-1 4 2-15,0-4 2 16,-4 0-2-16,1-3 2 0,-3-1-5 0,0 0 4 0,-3-1-1 16,-3 1-1-16,4-3 0 15,-4 0-1-15,-2-1-1 0,-2-1 1 0,2-1-2 16,1-1-1-16,-5-1 0 0,4 0-1 16,1-3 2-16,2 1-4 0,-2-2-4 0,3 0-8 15,4-2-8-15,-11 0-7 0,11 0-9 16,0 0-7-16,-6-6-13 0,6 1-4 0,0-1-13 15,3-2-6-15,-1 1-3 0,4-5-1 0,0-1 16 16,2 0-7-16,0-6 7 16,5 2 7-16,-2-2 9 0,5-10 0 0,1 2 12 0,3-2 13 15,-4 2 6-15,-2-5 12 0,3 4 7 16,-4 3 9-16,-3 7 5 0,3-10 0 16,0 4 9-16,-7 7-1 0,1 1 1 15,-4 4 3-15,4 0 2 0,-5 2 2 0,2-3 2 16,-2 6 1-16,0-4-2 0,1 4-7 15,-3-2-2-15,2 2-5 0,-4 0-2 0,2 2 0 16,-3-3-3-16,3 1-6 0,-4 2-5 16,0 0 3-16,0 1-15 0,-3 1-6 0,1 1-2 15,-2 0-13-15,-3 2-20 0,3 2-26 16,-2 1-24-16,-3-1-36 0,1 2-50 0,0 3-311 16,4 0 0-16</inkml:trace>
  <inkml:trace contextRef="#ctx0" brushRef="#br0" timeOffset="194437.79">25932 15293 1418 0,'7'-8'21'0,"-3"4"16"0,-2-1 7 0,2-1 7 0,-4 6 7 15,5-1-1-15,-5 1 1 16,0 0-3-16,0 0 1 0,0 0 9 0,0 0 9 15,8 12 6-15,-6-3 1 0,0 4 1 0,-2 8 0 16,0 0-2-16,-2 8 3 0,2 12-12 16,-5-2-2-16,2 5-3 0,-2-3-6 0,-1 5-5 15,0-5-4-15,-1 3-4 0,6-1-7 16,-4-3-4-16,-1-2-7 0,2-1 0 0,2-8-7 16,0-6-11-16,-1-5-15 0,1-2-10 15,2-4-4-15,0 1-9 0,0-4-11 0,0-4-9 16,0-3-6-16,0-2 1 0,0 0 4 15,0 0 5-15,13-23 4 0,-9 5 0 16,1-4 4-16,0-13 5 0,4-5 4 0,-7 3 2 16,7-9 1-16,-5 3 4 0,0-5 2 15,0 3 6-15,2 1-4 0,-4 1 5 16,0 4 6-16,-2 8 1 0,3 6 3 0,-6 4 0 16,1 0 4-16,0 5 1 0,1-3-1 15,-4 4 0-15,-2 1-4 0,4-3 1 0,-6 9 0 16,3-1-3-16,-3-2 1 0,-1 4-2 15,0 0 0-15,-1 5 2 0,-1-2 2 0,-3 4-4 16,2 0 1-16,-1 4-2 0,-3-2 3 16,0 7 0-16,2-2 1 0,-1 9 4 15,-4-2-2-15,3 4-1 0,-1 4 2 0,-4 2-2 16,8-1 5-16,3-4-5 0,3 0-1 0,0-4 1 16,4 2-2-16,-3-1 3 0,5-2-2 15,2 0-1-15,0-3-6 0,0 0 0 16,7-1-11-16,1-5-18 0,1 1-28 0,3-4-27 15,5 0-28-15,-1-4-20 0,8-3-30 16,-1-3-39-16,2 0-333 0,7-7-43 0</inkml:trace>
  <inkml:trace contextRef="#ctx0" brushRef="#br0" timeOffset="194801.37">26323 15671 1512 0,'0'0'20'16,"-11"-1"12"-16,5-1 9 0,6 2 14 16,0 0 14-16,0 0 9 0,-8 0 7 0,8 0-3 15,0 0-8-15,0 0-7 0,0 0-6 16,0 0-8-16,19-6-6 0,-9 4-3 0,5 0-4 16,3-1-3-16,2 1-4 0,2 0-6 15,10-2-18-15,8-1-18 0,5-1-16 0,-2 2-22 16,4-4-24-16,-3 5-35 0,2-5-37 15,-7 3-35-15,-3 3-71 0,-9-1-308 0,-5 2-60 16</inkml:trace>
  <inkml:trace contextRef="#ctx0" brushRef="#br0" timeOffset="195516.46">26016 16577 1436 0,'0'-6'-25'0,"-2"1"22"0,2 0 15 0,0 5 13 15,0-9 8-15,-2 5 13 0,2 4 2 16,0-5-1-16,0 5 3 0,0 0-5 0,0 0 9 15,0 0 10-15,0 0 7 0,0 0 6 16,0 26 2-16,0-10 4 0,0 4-5 0,0 1 0 16,-1 8-9-16,-2-2-3 0,1 16-5 15,0-4-7-15,2 2-6 0,-5-2-8 0,5-1-5 16,0-9-21-16,0 1-19 0,0-4-22 16,5 1-27-16,-3-7-43 0,-2 0-50 0,2-5-58 15,1-4-97-15,-2 0-327 0,3-1-126 16</inkml:trace>
  <inkml:trace contextRef="#ctx0" brushRef="#br0" timeOffset="195935.9">26531 16569 1702 0,'-2'-10'-11'15,"0"5"17"-15,-1-1 7 0,1 3 0 16,0-1 9-16,2 4 5 0,-6-2 2 16,6 2 6-16,-12 4 5 0,2-1-4 0,-2 6-3 15,4 3 1-15,-2 1-2 0,-3 2-8 16,1 2 3-16,2 5-5 0,0-1-4 0,2 1-1 16,-2 1 0-16,-4 9-4 0,9-4 0 15,-2-4 0-15,6 4-4 0,-4-5 1 16,3 2-2-16,0-3-1 0,4-5 0 0,0 3-5 15,0-4-11-15,2-2-5 0,3-3 3 16,-2-2-6-16,2-5-1 0,1 0 1 0,4-4 1 16,-2-4 5-16,5-3-3 0,-1-3 6 15,1-3 3-15,-1-4 11 0,3-8 10 0,-2-3 6 16,-5 3 5-16,0-9 8 0,-3 6 10 16,-2 4 6-16,-2-3 1 0,-3 6-2 15,-1 1-4-15,1 3-10 0,-5 0 0 0,-1 3-8 16,2 5-16-16,-5 0-11 0,3 7-25 15,-3 0-27-15,1 0-35 0,-2 4-66 0,1 0-51 16,1 0-116-16,2 5-262 0,2-1-80 16</inkml:trace>
  <inkml:trace contextRef="#ctx0" brushRef="#br0" timeOffset="196251.74">26905 16796 1566 0,'-5'0'-13'0,"5"0"12"0,-8-2 8 16,4 0 17-16,4 2 10 0,0 0 12 0,-8-3 5 15,8 3 0-15,-5-2 0 0,5 2 1 16,0 0-6-16,0 0-8 0,0 0-1 0,0 0-3 16,15-3-8-16,-7 1-1 0,2 2-1 15,3-4-16-15,4 4-21 0,2-7-27 16,-1 2-23-16,6-1-34 0,-1-1-23 0,0 0-34 16,0 0-44-16,0 2-286 0,-7-1 11 15</inkml:trace>
  <inkml:trace contextRef="#ctx0" brushRef="#br0" timeOffset="196993.39">26025 17434 1274 0,'6'-2'-26'0,"-6"2"14"16,5-1 6-16,-5 1 7 0,0 0 22 15,0 0 20-15,5 5 9 0,-2 0 10 16,-1 0 10-16,0 3-1 0,2 1 4 0,-4 4-2 15,0 4 1-15,2 2 2 0,0 1-6 16,0 3-4-16,-2 6-8 0,0-1-6 0,3 1-5 16,1 10-4-16,-3-5-8 0,-1-6-6 15,5-1-22-15,-5-1-18 0,2 0-28 0,-2-5-33 16,3 0-39-16,-3-4-56 0,2-1-78 16,-1-3-304-16,-1-4-52 0</inkml:trace>
  <inkml:trace contextRef="#ctx0" brushRef="#br0" timeOffset="197233.69">26507 17411 1437 0,'5'-3'-55'0,"-5"-3"24"0,2 6 15 15,-2 0 24-15,0 0 20 0,0 0 7 16,0 0 4-16,0 0 6 0,-8 14 1 0,8-3 5 15,-4 1-6-15,1-1-1 0,-1 5-6 16,1 2-3-16,0 0-1 0,-4 0-4 16,5 5-8-16,-2-5-12 0,0 1-21 15,2-1-26-15,-1-2-21 0,0-2-36 0,1 1-54 16,-1-1-61-16,-1 0-229 0,2-5 52 16</inkml:trace>
  <inkml:trace contextRef="#ctx0" brushRef="#br0" timeOffset="197580.19">26907 17685 1167 0,'-2'-1'7'16,"2"1"24"-16,-5-4 14 0,5 4 18 15,0 0 15-15,-4-4 9 0,4 4-3 16,0 0 0-16,0 0-2 0,-3-4-5 16,3 4-13-16,0 0-5 0,0 0-4 0,9-4-6 15,-3-2-6-15,3 5-3 0,4-1-4 0,4 0-2 16,-1-2-6-16,9 3-4 0,2-1-1 15,7 0-4-15,11-3-8 0,-2 3-14 16,6 2-18-16,-1 2-15 0,-2-4-30 0,-10 1-43 16,-3 2-49-16,-6-1-73 0,3 2-336 15,-9-2-68-15</inkml:trace>
  <inkml:trace contextRef="#ctx0" brushRef="#br0" timeOffset="198284.73">26445 18262 1448 0,'0'-10'-43'0,"-3"7"16"16,3 3 23-16,0-6 8 0,0 6 12 15,-2-3 10-15,2 3 4 0,0 0 16 0,0 0 11 16,0 0 7-16,-3 12 5 16,-2-2 4-16,3 3 0 0,-2 3 3 0,0 9 1 15,-3 0 2-15,4 2-5 0,-4 10-1 16,1 3-8-16,1 2-5 0,1-2-10 0,-1-1-2 16,5-7-12-16,-1-4-23 0,1-1-15 15,-2-3-22-15,2-3-25 0,-2-2-32 0,2-4-37 16,-3-3-48-16,1-3-64 0,2 1-387 15,0-5-115-15</inkml:trace>
  <inkml:trace contextRef="#ctx0" brushRef="#br0" timeOffset="198708.09">26614 18311 1610 0,'0'-4'-43'0,"3"1"12"0,-3 3 16 16,2-8 15-16,0 3 8 0,0 2 10 16,2-1 8-16,-2 1 0 0,7 1 1 0,-3-2 4 15,4-1-2-15,-1 3 0 0,1 2 1 16,3-2-1-16,-3 0-2 0,0 0-3 0,4 2-3 16,-6 0-3-16,2 2 2 0,1 0-7 15,0 0 6-15,-1 5-3 0,-4 0 3 0,3 1-4 16,-6 2-7-16,4 1 4 15,-2 1-2-15,-4 3-2 0,-1-1 1 0,0 2 1 16,-3 0 1-16,0 4 9 0,-4-2 7 16,2 5 2-16,-5 0 10 0,-2 0-5 0,0 7 5 15,4-6 0-15,-3-3-3 0,1-2-2 16,1-4-3-16,3 2-5 0,0-4-1 0,1-3-2 16,2 1-1-16,0-1-6 0,1-3 4 15,4 0-6-15,1 1 1 0,0-2-4 0,8-2 0 16,2-1-2-16,3-1 3 0,8 2-6 15,4-2 1-15,4 0-12 0,2 0-21 0,10-2-15 16,-5 0-24-16,6 0-23 0,-10 0-37 16,-1-2-38-16,-3 0-44 0,-4 0-426 15,1 0-129-15</inkml:trace>
  <inkml:trace contextRef="#ctx0" brushRef="#br0" timeOffset="199056.19">27246 18496 1706 0,'-4'-2'-16'15,"4"2"16"-15,-4-3 11 0,4 3 10 16,-4-4 6-16,4 4 12 0,-5-5-1 0,5 5 1 16,0 0 0-16,0 0-4 0,7-7-2 15,-5 5-1-15,-2 2-4 0,13-3-5 0,-3-1 2 16,0 1 0-16,5 0-8 0,5-1 2 16,0 2-5-16,3 0 1 0,9-2 0 0,12 3-3 15,2-1 0-15,3 0-2 0,-2 2-3 16,-2-2-2-16,-10 2-19 0,-5 0-21 15,-3 0-37-15,-4 0-45 0,-1-2-32 16,-7 4-41-16,3-2-373 0,-6 0-64 0</inkml:trace>
  <inkml:trace contextRef="#ctx0" brushRef="#br0" timeOffset="203013.44">22373 11255 1466 0,'0'0'-17'16,"-7"-4"38"-16,7 4 3 0,-3-2 8 15,3 2 7-15,-5-3 9 0,5 3 5 0,0 0 11 16,-6-2-3-16,6 2 0 0,0 0-1 15,0 0-3-15,-13 2-2 0,13-2 1 16,-3 1 0-16,3-1-1 0,-9 4-1 0,6 0 1 0,0-3 7 16,-4 5-7-16,4-3-4 15,-2 3-1-15,-4 3-3 0,6-2 0 0,-4 2-3 16,1 0-4-16,-1 3-3 0,1-1-3 16,-3 2-5-16,6 2 2 0,-6 0-4 0,3-1-2 15,-1-3-3-15,4 4-2 0,-2-2-1 16,3 1-2-16,-3-1-1 0,5 0 3 0,-2 0-9 15,2 0-1-15,2 0 1 0,1 1-3 0,1-3 0 16,1-2-14-16,-2 1-3 0,4-2-7 16,-1 1 1-16,3-2-1 0,-3-2-3 0,3-2 2 15,-1 1-1-15,0-2-1 0,2-2 4 16,-1-2 3-16,-1 0-1 0,5-2 2 16,-1 0 3-16,-1-1-2 0,2-5 1 15,0 1 0-15,-1 0-2 0,1-5 3 0,-1 1-2 16,1-4 2-16,-1 2-3 0,-2-2 4 15,3-1 3-15,-3 2-1 0,2 0 0 0,-7 0 1 16,4 3-2-16,-5-1 2 0,3 1 0 16,-4 4-1-16,-3-1 4 0,2 1-2 0,-4 1-1 15,2 1 1-15,-1-1 1 0,-4 2-4 0,-1-1-7 16,2 2-13-16,-3-1-21 0,2 3-24 16,-7-3-33-16,4 1-40 0,0 1-51 0,-1 3-107 15,-1-1-294-15,2 2-97 16</inkml:trace>
  <inkml:trace contextRef="#ctx0" brushRef="#br0" timeOffset="203764.93">21858 11262 1557 0,'0'0'-46'0,"0"0"19"16,-2-4 15-16,2 4 15 0,0 0 14 15,0 0 9-15,0 0 5 0,0 0 9 16,0 0 2-16,0 0 1 0,0 0 5 0,0 0-2 16,0 0 3-16,0 0-2 0,0 0-2 15,0 0-1-15,0 0-3 0,0 0-1 0,0 18 0 16,2-13 0-16,-2-1-2 0,0 1 0 16,0 2-1-16,0-1-2 0,0-1-1 0,0 6-3 15,-2-4-2-15,2 2 2 0,0-1-3 16,0 3-2-16,-1 0 1 0,-1 1-5 0,0 3 1 15,-3-1-1-15,3 2 0 0,-2 2-2 16,0 0 4-16,-1 1-7 0,4 0 1 0,-4-2-2 16,1 0-1-16,-1 2-3 0,4-2 0 15,-1-2-2-15,0 0 0 0,-1-1-4 16,1-1-7-16,0-4-14 0,2 3-14 0,0-3-19 16,-1-2-28-16,-2 1-30 0,3-1-58 15,0-1-70-15,0 0-119 0,3-2-222 0,-3-1-77 16</inkml:trace>
  <inkml:trace contextRef="#ctx0" brushRef="#br0" timeOffset="204600.87">21345 11339 1471 0,'0'0'-40'0,"-5"-4"23"15,5 4 19-15,0 0 11 0,0 0 6 16,-4-4 18-16,4 4-1 0,0 0 8 0,0 0-2 15,0 0-2-15,0 0-3 0,0 0-5 16,0 0 1-16,0 0-3 0,0 0-2 0,21 4-3 16,-16-2-4-16,-2 0-2 0,4 2-1 15,-1 0 0-15,1 0-3 0,-2-2 0 0,2 3-2 16,-1-1 0-16,1 3-3 0,-2-3-1 16,-2 1 1-16,1 2 0 0,-1 0 2 15,-1 0-1-15,0 2 6 0,-2 0-4 0,1-2 3 16,-2 2 2-16,1 0 4 0,0 2 5 15,-2-2 4-15,0-2 3 0,-5 3 2 0,4 1 4 16,0 0 3-16,-4-1 5 0,4 0-1 16,-2-1 0-16,-2-2 2 0,4 1 5 0,-6 0-10 15,7-3 0-15,-4 1-1 0,1 0-7 16,3 0 0-16,1-1-5 0,-1-1-3 0,-1 0 4 16,3 2 0-16,0-6 3 0,0 7-5 15,3-4-1-15,0-1-2 0,4 1-4 16,-1-2-3-16,5-1-3 0,-1 2 0 0,-2-2-3 15,7-2-8-15,-2 1-9 0,4 1-14 16,-3-3-9-16,4 1-10 0,-4 1-14 0,0-3-17 16,1 2-22-16,0 0-27 0,2-2-32 15,-3 3-38-15,-1-3-47 0,2 0-105 0,-3 2-276 16,1-2-111-16</inkml:trace>
  <inkml:trace contextRef="#ctx0" brushRef="#br0" timeOffset="205629.04">21029 11262 1603 0,'0'0'-46'16,"0"0"26"-16,0 0 12 0,0-4 20 15,0 4 14-15,0 0 10 0,3-3 7 0,-3 3 5 16,0 0 4-16,0 0 1 0,4-4 1 15,-4 4 1-15,0 0 0 0,6-2-3 0,-6 2 1 16,0 0-1-16,9 0-2 16,-9 0-1-16,0 0-2 0,0 0-2 0,10 2-5 15,-10-2-4-15,8 0-1 0,-8 0-4 16,7 0-2-16,-7 0-4 0,8 2-1 0,-8-2-2 16,9 2-5-16,-5-2 3 0,2 1 1 0,-1 1-10 15,-2 0 2-15,4 0-4 0,-3 1-1 16,-2-1 3-16,2 0-7 0,-4-2 0 0,7 5 2 15,-6 1-2-15,-1-6-1 0,0 5 0 16,0-1 2-16,0-4-2 0,-1 7 1 0,-1-6 0 16,-5 5 0-16,3-2-1 0,0-1-2 15,-3 4 1-15,4-3 0 0,-2-1-3 0,-1 1 1 16,2 3 1-16,0-5-3 16,-1 0 2-16,3 2-1 0,-2 0 1 0,2-2 1 15,2-2-3-15,-7 4-3 0,7-4 0 16,0 3 0-16,0-3 0 0,0 4 0 0,0-4 0 15,0 0 0-15,3 9 2 0,1-7 2 0,-4-2-6 16,5 2 2-16,-4 0 1 0,6 0 0 16,-3-1 1-16,0 4-2 0,-2-1 1 0,5-1 0 15,-4 3 2-15,2-3 0 0,-1 4 1 16,0-2-2-16,0 1 1 0,1-1 0 0,-1 3 0 16,-3-2 4-16,2 2-3 15,1-4 2-15,-1 2 3 0,-3 0-1 0,2 1 0 16,-2 0 1-16,-2-2 0 0,-1 1 0 15,-1-1 2-15,1 1-1 0,2-1-2 0,-3 0 2 16,-3 0 0-16,4-1-4 0,-4 0 3 16,1 1-2-16,-1-1-2 0,-1 2 2 0,-3 0 0 15,5-3 2-15,-4 1-7 0,-2 2-18 0,2-3-22 16,5-1-26-16,-5 2-38 0,2-2-51 16,2 0-64-16,2-2-119 0,4 0-245 0,-10 2-85 15</inkml:trace>
  <inkml:trace contextRef="#ctx0" brushRef="#br0" timeOffset="206837.95">20539 11319 1560 0,'0'0'-16'15,"0"-6"17"-15,0 6 19 0,4-6 16 0,-4 6 9 16,0-4 14-16,0 4 5 0,0 0 3 16,2-4 6-16,-2 4-2 0,0-3 0 0,0 3-3 15,0 0-1-15,3-4-4 0,-3 4-4 16,0 0-7-16,0 0-2 0,0 0-3 0,0 0-3 16,0 0-8-16,0 0 1 0,0 0 3 15,0 0 4-15,0 0 1 0,1 11 3 16,-2-6-3-16,-2 4 0 0,1-2-1 15,-2 4-3-15,-1-2 0 0,4 5 0 0,-4-1-5 16,-2 1-4-16,6-1 0 0,-3 0-4 0,-1 0-1 16,3 1-6-16,0-6 1 0,-2 6-6 15,2-5 5-15,0 1-5 0,-1-2-1 0,3 1-5 16,0-4 11-16,3 2-9 0,-1-2-1 16,0-1-6-16,2-2-7 0,3 0-7 0,-1-2-1 15,-6 0-5-15,16-4 3 0,-4-2-3 16,-2 1 3-16,0-3 5 0,0-2-4 0,3 1 1 15,-3 2 2-15,2-5-4 16,-4 5 4-16,-2-1 2 0,2 1 1 0,-3 1 1 0,-2 0 3 16,4 0-6-16,-3 3 0 15,-2-2 3-15,2 4-4 0,-4 1 3 0,5-2-4 16,-5 2 3-16,0 0 0 0,3 8 1 0,-4-3 3 16,1 1 0-16,0 2 1 0,-2 1 4 15,2 0-3-15,-2 1-3 0,-3-2 4 0,5 2-1 16,-2-2 2-16,0 3-1 0,0-1 1 15,2 0-10-15,-2-1-11 0,2 1-20 0,-4-3-20 16,1 1-32-16,3-1-32 0,-2 1-40 16,2-2-51-16,0-3-79 0,0 3-142 0,0-6-139 15,0 7-74-15</inkml:trace>
  <inkml:trace contextRef="#ctx0" brushRef="#br0" timeOffset="207701.68">20197 11213 1519 0,'-5'-6'-41'0,"5"6"20"15,-4-4 11-15,4 4 12 0,-6-2 13 0,6 2 15 16,-10 0 8-16,10 0 8 0,-13 4 3 0,4-2 0 16,4 1 1-16,-5 0 0 0,5 1-1 15,-4 0 0-15,3-1-1 0,-3 3-6 0,3-1-1 16,-1 4-2-16,6-4-3 15,-3 2 0-15,-1 1-3 0,3 1-2 0,2-1-1 16,0 1 0-16,0 0-4 0,2-1 0 16,3 4 1-16,-3-3-3 0,1 2 3 0,0-3-2 15,3 3 1-15,-2 0-4 0,-2 1 2 16,5-1-1-16,-1 1-2 0,-2-2-1 0,3 2 1 16,-4 2-3-16,2-3-1 0,0 0-2 0,-3-1-1 15,-1 0-1-15,-1 0-2 0,0-1 1 16,0 0 0-16,-1 0 0 0,-1-2-1 0,-1-1-9 15,-1-1-12-15,-1 0-20 16,2-2-22-16,3-3-42 0,-9-2-37 0,9 2-59 16,-4-6-74-16,0 1-389 0,1-3-148 15</inkml:trace>
  <inkml:trace contextRef="#ctx0" brushRef="#br0" timeOffset="207890.67">20160 11255 1769 0,'0'-6'-27'16,"3"3"22"-16,-6-4 13 0,3 1 11 0,0 1 10 16,3 1 7-16,1-1-3 0,-1 1-3 0,-1 1-5 15,-1-2-1-15,6 1-4 16,0 0-9-16,1 3-7 0,-3-3-19 0,8 2-10 16,1-1-18-16,-1 3-24 0,2-4-33 15,0 4-29-15,0 0-50 0,2 0-304 0,-2 0 12 16</inkml:trace>
  <inkml:trace contextRef="#ctx0" brushRef="#br0" timeOffset="208696.37">19823 11240 1294 0,'0'0'-22'16,"0"0"20"-16,-2-3 12 0,2 3 8 0,0 0 11 15,0 0 10-15,-7-2 12 0,7 2-4 16,0 0 9-16,0 0 1 0,-12 4 0 0,8 1 4 16,-5 0 2-16,6 1 0 0,-6 1-2 15,1 2-1-15,-1 3-2 0,-2 1-4 0,3-1-1 16,-1 4-5-16,4-1-4 0,-2 0-4 16,1 2-3-16,-1-1-4 0,6 0-3 0,-3-5-2 15,-1 5-3-15,3-4-4 16,2-1-1-16,0 0-1 0,2 1-1 0,-2-1-2 15,2-4-3-15,3 2 3 0,-3-1-6 0,2-2 2 16,0-1 0-16,1-1-4 0,0-2-1 16,2-2 3-16,-3 2-2 0,-4-2-3 0,14-4 3 15,-5 0-1-15,-3 1-1 0,1-3-1 16,-1-1-2-16,1-1 1 0,-4 0 3 0,4 0-5 16,-3 2 1-16,-3-4 2 0,2 2-2 15,-1 1-1-15,0 1-2 0,-2-1-1 0,0 1 1 16,-4 0-6-16,1 0-4 0,0 3-7 15,-4-3-12-15,2 3-17 0,-5-1-17 0,2 3-31 16,0-3-31-16,-3 3-40 0,3-1-70 16,0 2-395-16,-1 0-127 0</inkml:trace>
  <inkml:trace contextRef="#ctx0" brushRef="#br0" timeOffset="209638.07">19319 11262 1655 0,'0'0'-22'16,"0"0"31"-16,-8 2 23 0,8-2 20 0,0 0 15 15,0 0 16-15,-6 1 8 0,6-1 7 16,0 0 3-16,0 0-3 0,0 0 1 0,0 0 0 16,0 0-5-16,0 0-2 0,0 0-4 15,0 0-4-15,0 0-7 0,0 0-8 0,0 0-2 16,0 0-8-16,0 0-7 0,0 0-3 16,0 0-8-16,0 0-2 0,14-7-10 15,-7 5 2-15,-2 1-5 0,5-1 0 0,-5-2-5 16,4 2-6-16,-5 1 0 0,5 1 2 15,-9 0-5-15,15-6-1 0,-12 5 0 0,6 1-1 16,-3 0-5-16,1-2 4 0,-7 2-5 16,12 0 1-16,-12 0 0 0,8 0-1 0,-8 0-1 15,10 0 1-15,-10 0 7 0,10 2-12 16,-6-2 2-16,-4 0-1 0,4 7 0 0,0-4-2 16,-2 1 5-16,-2 1 0 0,3 1 0 15,-3 1 0-15,0 3 2 0,-3-1 2 16,1 2 6-16,-2 3-3 0,1-1 0 0,0 3 5 15,-4 2-7-15,1-2 4 0,2 2 1 16,-4-3-5-16,1 2 0 0,0 0 3 0,1-2 1 16,0 2-6-16,0-4-3 0,-1 3-7 15,1-3-18-15,0-2-16 0,2 1-24 0,-3-3-21 16,3-2-30-16,0 1-29 0,2-3-35 16,-3 0-43-16,3-2-52 0,2-3-90 0,-3 2-81 15,3-2-156-15,0 0-98 0</inkml:trace>
  <inkml:trace contextRef="#ctx0" brushRef="#br0" timeOffset="209835.08">19309 11469 1536 0,'-3'-5'-36'0,"2"1"31"0,1 4 17 16,-2-4 21-16,2 4 12 0,-2-3 9 15,2 3 10-15,-3-5-2 0,3 5-2 0,0 0-8 16,0 0-5-16,5-4-4 0,-2 2-7 15,0-2-5-15,3 2-11 0,-6 2-20 0,15-4-16 16,-9 2-23-16,4 0-21 0,2-2-29 16,-7 2-34-16,8-1-37 0,-3-2-64 15,1 3-233-15,0 1 35 0</inkml:trace>
  <inkml:trace contextRef="#ctx0" brushRef="#br0" timeOffset="210937.39">18931 11213 1282 0,'0'0'13'0,"0"-8"12"16,0 8 12-16,-2-6 7 0,2 6 1 0,-2-3 6 16,2 3 2-16,-4-4 5 0,4 4-1 0,-6-1-1 15,6 1 1-15,-9 0 0 0,9 0-3 16,-10 1 1-16,3 1 0 0,7-2-4 0,-8 4-5 16,2-1-3-16,1 1-1 0,-1 1-7 15,3-3 1-15,0 1-4 0,-2 1-2 0,1-2-2 16,4 3-3-16,-1 0-5 15,-2 3 1-15,3-1-2 0,0-2 0 0,3 2-3 16,-2 2 0-16,-1 4-4 0,4-4 1 16,1-2-3-16,-2 4 0 0,6 3-3 0,-3 0 2 15,3 0 1-15,-1 0-6 0,1 1 1 0,-1-1-1 16,-3 2 1-16,1-2-2 0,0-3 2 16,-4 2-4-16,2 1 3 0,1-2-1 0,-3-2 1 15,0 0-1-15,-1-1-1 0,-1 0-1 16,-1-2 3-16,-1 0-1 0,0 1-1 0,-1 0 1 15,-1-5-1-15,2 1 2 0,0 0-3 16,-2-2-4-16,-1 0-2 0,5-2-6 16,-8 1-5-16,8-1-4 0,0 0-7 15,-12-5-4-15,7 3-3 0,1-2 2 0,4-1-6 16,-1 1-2-16,-2-4 4 0,3 2 0 16,0-1 0-16,0 0 2 0,3-3 2 0,-2 0 1 15,1 3 2-15,0-7 6 0,5 5-1 0,-4-3 4 16,2 2 5-16,2-2-3 0,-1-3 1 15,2 0 7-15,-2-1-4 0,2-4 4 0,-1 6 3 16,-1 0-2-16,-2-1 2 0,3 3 3 16,-3-1-1-16,0 3 2 0,1-1 3 0,-2 0 5 15,-3 2 0-15,2-1 4 0,1 2-1 16,-3-2 0-16,0 6-2 0,-3-3 0 16,1-4 1-16,2 6-1 0,-3-4 1 15,-4 3-2-15,2 0 1 0,0 0-2 0,-2 3 0 16,-1-1-3-16,0 2-2 0,-3-1-8 15,0 3-21-15,-1 2-21 0,4-4-30 0,-5 2-40 16,3 2-53-16,-1-2-355 0,0 1-33 0</inkml:trace>
  <inkml:trace contextRef="#ctx0" brushRef="#br0" timeOffset="211941.08">18467 11287 1398 0,'0'0'-24'0,"5"-6"23"16,-5 6 9-16,2-1 0 0,-2 1 12 0,0 0 8 16,0 0 0-16,2-6-1 0,-2 6 5 15,0 0 3-15,0 0 5 0,0 0 7 0,4 13 9 16,-2-10 3-16,-2 4 4 0,2 3-5 16,-2 0-2-16,0 1-3 0,0 2-2 15,0 2-4-15,-2 0 1 0,2 1-6 0,-2 1 0 16,-1 1-5-16,3 0 0 0,-1 0-6 15,-1 0-2-15,0-2-3 0,2 0-3 0,-3-3 1 16,1 0-5-16,2 0-1 0,-2-4-2 16,2 1-3-16,-3 0-5 0,3-3-3 0,0 1-2 15,0-3-2-15,0 1-3 0,0-3-5 16,0-3-2-16,0 5-2 0,0-5 3 0,0 0-3 16,0 0 2-16,0 0 2 0,10-15 1 15,-10 7-1-15,2-3-1 0,0-3-2 0,-2 1-2 16,1-4 4-16,-1-2-1 0,0 0-3 15,0-1 3-15,0-1-1 0,0 0 2 0,3 1-2 16,-3 0 3-16,-3 1-1 0,6 2 0 16,-6 2 3-16,3-2 0 0,0 1 0 15,0 2 0-15,-1 0 2 0,1-1-1 0,-2 1 0 16,2 2 1-16,-5-1 5 0,3 2-3 16,0 1 3-16,-1 1 2 0,2-2 0 0,1 5-1 15,-2 0 2-15,-2 0 1 0,4 1-4 16,-3 1 4-16,1-3-4 0,1 3 0 0,-1 0-2 15,2 4-2-15,-7-4 3 0,7 4 1 16,0 0-2-16,-13 3 0 0,9 0-3 0,0 0 3 16,-3 4 0-16,2 0 3 0,-2 2-3 15,1 1 1-15,-1 0 0 0,2-2 3 0,-2 5-4 16,2-4-1-16,0 3 2 0,-2 1-2 16,6-3 4-16,-4 1-1 0,3 3 0 15,-1-3-1-15,3-2-1 0,-2 0-2 0,2 3-4 16,0-3-8-16,2 1-12 0,1-2-15 15,1 1-18-15,-1-2-17 0,-2 1-14 0,6-3-16 16,-2 0-38-16,2-1-45 0,-1-1-348 16,3-1-41-16</inkml:trace>
  <inkml:trace contextRef="#ctx0" brushRef="#br0" timeOffset="212645.31">17968 11301 1380 0,'1'-5'-32'16,"-1"1"22"-16,3 1 18 0,-3-1 15 0,2 2 13 16,-2 2 5-16,2-7 5 0,-2 7 4 0,5-3-5 15,-5 3 0-15,0 0-6 16,1-2 6-16,-1 2 7 0,0 0 9 0,4 9 6 15,-4-4-1-15,5 4 2 0,-3-2 0 16,-2 5-4-16,3-3-5 0,-2 0-2 0,-1 4-4 16,0 1-6-16,2-1-5 0,3 1-2 15,-3 0-5-15,-2-1-5 0,0 1-1 0,0 0-11 16,2-1-13-16,-2-2-16 0,0 1-17 16,0-3-25-16,0 0-26 0,0 0-34 0,1-1-30 15,-1 0-50-15,3-1-75 0,-1-1-307 16,2-1-75-16</inkml:trace>
  <inkml:trace contextRef="#ctx0" brushRef="#br0" timeOffset="213141.08">18205 11326 1469 0,'0'-5'-31'16,"0"-1"26"-16,0-1 20 0,0 4 14 15,0-3 12-15,0 1 16 0,0 1 10 0,0 1 3 16,0 3 1-16,0-7 1 0,2 1-7 16,-2 6-2-16,0-5-4 0,0 5-3 0,-2-5-5 15,2 5-9-15,0 0 0 0,0 0-5 16,0 0-4-16,0 0-3 0,0 0 0 0,0 0-2 16,-10 9-1-16,5-2-2 0,1 0-2 15,1-2 0-15,0 4-4 0,-2 0-1 16,3 2 2-16,-2-1-5 0,3 3 1 0,1 1-3 15,-3-1-5-15,-1-3 5 0,4 1-2 16,0 0-2-16,0-2 0 0,-3 1-3 0,3 0 2 16,0 0 4-16,-2-4-6 15,4 0-1-15,-2 0-2 0,0 0-3 0,3 0 1 0,-3-4 0 16,4 1 1-16,-4-3 0 0,4 2 0 16,-4-2-6-16,0 0 4 0,0 0-4 0,13-7-4 15,-12 1 5-15,4 2-2 0,0-2 2 16,-2-2 1-16,-3 0-1 0,2 0-1 0,1-2 5 15,-3 0-2-15,2 2 1 0,-2-2 1 16,-2 3 2-16,2-3 0 0,0 4 6 16,-3-2-4-16,1 1-2 0,2 0-2 0,-1 2 1 15,-4 0-5-15,-2 1 1 0,4-1-12 16,-2 1-11-16,-1 0-15 0,2 4-15 0,4 0-23 16,-12-1-28-16,5 1-38 15,7 0-47-15,-8 0-89 0,8 0-312 0,-10 1-93 0</inkml:trace>
  <inkml:trace contextRef="#ctx0" brushRef="#br0" timeOffset="-214658.68">17493 11299 1592 0,'3'-3'-24'0,"-3"3"28"16,-3-6 13-16,3 6 14 0,3-3 4 0,-3 3 7 16,0 0 2-16,0 0 0 0,0 0-4 15,0 0-1-15,0 0 4 0,0 0 0 16,0 0 7-16,4 12 6 0,-3-4-2 0,-1 2 1 16,3 1-4-16,-3 2 3 0,0 0-5 15,0 4 2-15,2-1-11 0,-2 0-1 0,0 0-6 16,0 3-1-16,-2-4-7 0,2 1-2 15,-3 2-3-15,3-4-13 0,0 2-17 0,0-1-20 16,-1-4-20-16,1 2-27 0,0-3-27 16,-2 0-33-16,0-3-48 0,2 1-66 0,0-3-343 15,0 1-93-15</inkml:trace>
  <inkml:trace contextRef="#ctx0" brushRef="#br0" timeOffset="-214386.03">17615 11303 1595 0,'2'-6'-8'16,"-2"5"32"-16,3-3 3 0,-3 4 12 16,0-5 9-16,0 5 0 0,1-4 4 0,-1 4-2 15,0 0 3-15,0 0 6 16,0 0 10-16,0 0 2 0,0 0-1 0,2 11-3 15,-2-4-2-15,2 0-3 0,-2 4-7 16,0 0-8-16,0 0-7 0,-2 2 2 0,2 2-7 16,0-1-17-16,-2-1-18 0,2 3-27 15,-1-2-33-15,1 2-51 0,-3-4-45 0,3 1-75 16,0 1-135-16,0 1-205 0,0-1-71 16</inkml:trace>
  <inkml:trace contextRef="#ctx0" brushRef="#br0" timeOffset="-212235.43">18193 11228 1444 0,'0'0'-74'0,"0"0"28"0,-10 0 8 16,10 0 22-16,0 0 7 0,-5-2 10 15,5 2 7-15,0 0 4 0,-10 2 9 0,10-2 3 16,-10 3-3-16,8-1 8 0,-1 0-5 16,-4 2 5-16,7-4-1 0,-4 5 2 0,0-2-5 15,-3 1 0-15,5 0-2 16,1-1-2-16,-4 1-2 0,1-1-1 0,1 1-2 16,0 1 4-16,1 2-3 0,-3-3 3 15,3 0-5-15,1-1 3 0,-2 2 1 0,1 1 1 16,-2-1 4-16,1 2-3 0,1 0-1 0,1-1-3 15,-1 1 3-15,2-1-3 0,0 0 0 16,-5 0 1-16,3-1-1 0,2 0-2 0,-3 3-1 16,3-2-7-16,0 0 5 0,0 1-4 15,0-1-2-15,0 1 0 0,0-2 2 0,0-1-5 16,0 3-3-16,3-2 2 0,-3 1 2 16,2 2-1-16,-2-2-2 0,7-4 5 0,-7 5-5 15,1-4-2-15,-1 1 3 16,5 0 1-16,-3-1 0 0,2 2-1 0,-1-3-1 15,-2 1 0-15,6-1 0 0,-7-2 0 16,5 2-6-16,-5-2 3 0,12-2-9 0,-12 2-5 16,10-3 1-16,-4 1 0 0,-2-3 0 0,4 2 2 15,-3-3 0-15,3 2-2 0,-2-4 7 16,2 2-2-16,-5 0 2 0,6 0 2 0,-6-2-2 16,4-2 4-16,-1 4-2 0,-4-2-1 15,3 0 0-15,-1 1 5 0,-3-1 0 0,2 2-4 16,-1-3 6-16,2 2 2 0,-4-3-6 15,3 2 4-15,-3 3-4 0,1-3 4 0,-1 3 0 16,0-2 3-16,0 0-2 0,0 1 0 16,-1 1-1-16,-2 0 0 0,-1-1-1 15,4-1 2-15,-2 2-4 0,-1 1 0 16,2 1-11-16,-3-1-7 0,-1 2-9 0,3-1-11 16,2 3-21-16,-10-6-20 0,5 5-43 0,5 1-54 15,-6 0-260-15,6 0 53 0</inkml:trace>
  <inkml:trace contextRef="#ctx0" brushRef="#br0" timeOffset="-200534.58">8815 11613 548 0,'0'0'113'0,"0"0"-27"0,0 0-39 16,0-3 4-16,0 3 4 0,0 0-4 15,0 0 2-15,0 0 2 0,0 0 2 16,0 0 7-16,0 0 0 0,0 0-2 0,0 0 1 16,0 0 0-16,0 0-3 0,0 0-3 0,0 0-2 15,0 0 1-15,0 0-2 16,0 0-7-16,0 0-4 0,-9-3 1 0,9 3-6 16,0 0-5-16,0 0-1 0,0 0-4 15,-3 8 0-15,-4-2-1 0,3-1 2 0,0 5-4 16,-5 1 11-16,1 1-4 0,-2 4 5 15,-2 3-2-15,-6 8 5 0,-1 0 3 0,-2 1-7 16,0 4 4-16,-2-1 0 0,-4 10 1 16,-1-2 1-16,1 5-2 0,0-2 0 0,-2 8 5 15,-5 0-4-15,2-4-1 0,-3 4-5 16,2-3-3-16,1 1-1 0,-2-2-3 16,5 0-4-16,-3 1 0 0,3-3-2 0,4-2-3 15,-3-3 5-15,11-7-7 0,-1-1-3 16,1-2 0-16,2 0-4 0,5-6-8 0,2-7-9 15,1 0-17-15,3-4-16 0,-2-5-15 16,1 4-24-16,1-4-13 0,3 3-26 0,-2-6-32 16,-1-3-42-16,4-1-74 0,0 0-411 15,0 0-171-15</inkml:trace>
  <inkml:trace contextRef="#ctx0" brushRef="#br0" timeOffset="-199290.86">7083 13618 1792 0,'-2'-3'-62'0,"1"-4"19"16,-4 4 3-16,5-4 20 0,-2 4-2 15,2-2 19-15,0 1 9 0,0 4 10 0,0-9 2 16,0 4 1-16,2 2 4 0,1 0-6 16,0-4-2-16,2 4 5 0,1-1-5 0,0-1 7 15,2 1-5-15,3 1-3 0,0-1 1 16,1 2 2-16,3-3-6 0,2 1 2 15,-2 4-3-15,1-1 2 0,8 1-6 0,-6 1 1 16,5 1 1-16,1 5 0 0,-2-1-1 16,1 2-4-16,-1 1 7 0,-2 3-2 0,-3 1-1 15,1 2 2-15,-6-1 3 0,1 2 9 16,-3 2 1-16,-4 0 3 0,0-1 0 0,0 0 3 16,-1 2-1-16,-5-1 2 0,0 2 0 15,0 1-4-15,-3-1 1 0,1 3-3 0,1-3 1 16,-6 4-7-16,3-6 0 15,0 5-3-15,-3 0-5 0,5-4-15 0,1 2-21 0,-6-5-25 16,5 4-26-16,-1-2-29 0,1-1-37 16,-1 2-37-16,1-2-85 0,2 2-233 15,0-2-5-15</inkml:trace>
  <inkml:trace contextRef="#ctx0" brushRef="#br0" timeOffset="-199081.73">7459 14566 1617 0,'2'4'112'0,"3"-2"3"16,-4 1 4-16,-1-3-7 0,2 2 5 0,-2-2 4 15,5 2 3-15,-5-2 2 0,7 2-5 16,-7-2 1-16,0 0-20 0,0 0-9 0,5 2-10 16,-5-2-9-16,0 0-31 0,0 0-48 15,11-4-44-15,-11 4-53 0,9-5-64 16,-6 3-72-16,6-2-120 0,-3-1-72 0,3-2-201 15,-1 0-127-15</inkml:trace>
  <inkml:trace contextRef="#ctx0" brushRef="#br0" timeOffset="-123174.33">2038 14367 863 0,'0'-7'116'16,"-2"1"-35"-16,0 4-14 0,-3-5-4 0,4 4 3 16,-1-1 1-16,2 4-2 0,-3-5-1 15,3 5-2-15,-4-6-2 0,4 6-6 0,0 0-2 16,-4-3-2-16,4 3-7 0,0 0 1 15,-6 0-7-15,6 0-3 0,0 0-2 0,-6 9 0 16,-1-2-4-16,0 2 3 0,2 5-3 16,0 4 3-16,-3 5-2 0,-2 9 1 0,-2 4 1 15,0-2-6-15,-3 3 3 16,5-1-1-16,0 2-6 0,-1 0 7 0,2-1-7 16,1 2-1-16,6-9-3 0,0-5-5 15,1 1 3-15,1-3-5 0,1-2 1 0,1-1-3 16,3 1-4-16,3-2-10 0,-2-4-17 15,7 2-17-15,-1-2-22 0,5-4-19 0,-1-3-32 16,4-3-25-16,3-3-27 0,0-1-42 16,6-5-328-16,7-6-38 0</inkml:trace>
  <inkml:trace contextRef="#ctx0" brushRef="#br0" timeOffset="-122479.46">2618 14217 1410 0,'-7'-2'-21'0,"0"0"25"0,7 2 7 16,-8-2 1-16,3 2 13 0,5 0 2 0,-12-1 10 15,6 1 9-15,6 0 4 0,-10 1 2 16,3 1-5-16,7-2-2 0,-12 4-3 0,5-2-4 16,1 3 0-16,0 0-7 0,0 0 0 15,1 1-1-15,2 1-6 0,-2 0-1 0,3 2-1 16,2-4-2-16,0 5-3 0,2 0 1 15,4 1-3-15,-4 1-1 0,7-1 0 16,2 5 0-16,-3-2-4 0,4 1 2 0,3-1-4 16,-3 0 2-16,1 2-5 0,2 1 0 15,0 0 0-15,-1 1 4 0,-1-2-3 16,-3 0-1-16,3 0 0 0,-4 4 0 0,-3-6 2 16,0 4-1-16,-2-2-1 0,-4 3 3 15,0 0 1-15,0 2-3 0,-6-2 2 0,-1 6-2 16,2-5 0-16,-5-1 4 0,0 2-6 15,0-4-3-15,2-4 2 0,-1 1 1 0,1-5-6 16,1-2-5-16,-1-3-10 0,1-2-10 16,2-2-6-16,5 0-6 0,-11-9-6 15,7 1 1-15,1-3-4 0,3-2 1 0,0-2-1 16,3-6 2-16,1 2 1 0,2-6-1 16,4-7 7-16,5 0 3 0,-2-3 7 0,4 0 7 15,0 1 2-15,1-4 6 0,1 2-1 16,2 0 15-16,-6-1 13 0,2 3 8 0,-2 4 9 15,-3 0 13-15,-2 6 8 0,-1 6 12 16,-5 3 5-16,0 2 9 0,-1 3 4 0,-1 0-10 16,-2 3-5-16,-2 1-8 0,-3 0-8 15,2 1-4-15,-9 3-5 0,2 2-6 0,-5 0-4 16,-2 4-13-16,1-1-18 0,-3 3-23 16,-4 4-29-16,1-2-29 0,0-1-39 0,3 3-41 15,-2-1-59-15,4 2-406 0,2-1-125 16</inkml:trace>
  <inkml:trace contextRef="#ctx0" brushRef="#br0" timeOffset="-117235.34">2218 16219 1693 0,'-1'-2'-10'0,"1"2"26"0,0 0 5 16,-9 0 6-16,9 0 7 0,0 0 10 0,0 0 7 16,0 0 9-16,-13-2 9 0,13 2 1 15,0 0-3-15,0 0 2 0,0 0-4 0,0 0-5 16,0 0-5-16,0 0-4 0,0 0-9 16,0 0 3-16,0 0-8 0,22-5-3 0,-14 1 2 15,2 0 2-15,5-2-13 0,2-1-1 16,-1-2 7-16,8-4-8 0,3-5-4 15,4 2 0-15,-1-2-3 0,2 0-6 16,-2-1 1-16,-2 3 0 0,-2-2-2 0,-6 6-7 16,0 1 4-16,-7 4-4 0,-4-1 1 15,2 2-5-15,-1 2-2 0,-1 2 8 0,-3 0-6 16,1 2 3-16,-7 0 3 0,10 6 11 16,-6 2-2-16,0 3 13 0,-2 3 4 0,3 1 0 15,-8 6 6-15,3-1-1 0,-4 6-1 16,2 1 0-16,-6 7-3 0,2 2-6 0,-5 2 7 15,3-2-9-15,0 4-3 0,-4-3 3 16,2 3-1-16,0-4-3 0,3 2 1 0,-6-2-3 16,8-1-2-16,-2-6-1 0,1-4-2 15,2-3-16-15,-1-3-19 0,5 0-27 16,-1-4-28-16,-4-1-36 0,3-1-40 16,2-3-37-16,-2-3-40 0,4 0-57 0,0-3-129 15,4-4-217-15,-6 0-130 0</inkml:trace>
  <inkml:trace contextRef="#ctx0" brushRef="#br0" timeOffset="-116879.64">3232 15793 1704 0,'0'-6'-23'0,"-1"2"17"16,1 4 17-16,-5-7 8 0,5 7 13 16,-5-3 8-16,5 3 5 0,0 0 5 0,0 0 5 15,0 0 4-15,-15 10 4 0,5-2 4 16,2 3-1-16,-2 6 4 0,-9 8 4 0,4 3-1 16,0 3-4-16,-2-2-1 0,5 5-2 15,-3 0-3-15,2 1-1 0,0 1-6 0,-1-2-2 16,4 3-5-16,-1-5 1 0,7-4-8 15,-2-3-1-15,2-1-1 0,4-3-7 16,0-1 2-16,2-4-13 0,-2 0-10 16,5 0-20-16,0-3-23 0,5-5-21 0,3 4-28 15,4-9-23-15,5 1-25 0,5-6-27 16,14-5-33-16,3-5-47 0,13-5-66 0,-2-1-339 16,0-3-136-16</inkml:trace>
  <inkml:trace contextRef="#ctx0" brushRef="#br0" timeOffset="-116274.58">3757 15828 1725 0,'0'0'-21'0,"-4"-3"12"0,4 3 8 0,0 0-1 16,0 0 12-16,0 0 22 0,0 0 22 16,-4 10 10-16,4-1 11 0,2 0 5 0,1 4 4 15,0 4 3-15,1-2-5 0,1 4-1 16,-2-3-3-16,4 2-5 0,-1 0 4 15,-2-2-9-15,4 2 0 0,-1 0 2 16,-1-2-2-16,3-2-2 0,-3 2-6 0,0-5 3 16,0 0 0-16,1-1 6 0,-1-5-3 15,-2 1 4-15,5-3 4 0,-1-1-11 0,5-5-8 16,6-6 0-16,6-13 1 0,3-6-13 16,5-13-3-16,1-11-1 0,-1-5-7 0,9-23-12 15,6-2-21-15,-4 1 3 0,1 2-5 16,-10 18 3-16,0 5-16 0,-1 2-3 0,-3 9-11 15,-1 2-13-15,-6 11-15 0,-4 5-16 16,-3 7-19-16,-1 3-16 0,-2 2-30 16,-4 1-24-16,-2 0-42 0,5 5-37 15,-1-3-40-15,1 3-93 0,-1 0-281 0,0 3-151 16</inkml:trace>
  <inkml:trace contextRef="#ctx0" brushRef="#br0" timeOffset="-101122.1">25568 11963 762 0,'0'0'183'0,"-13"0"-76"0,13 0-50 0,-11-1 0 16,11 1-9-16,-6 0 0 0,6 0 13 16,0 0 8-16,-10 0 6 0,10 0 2 0,-7-3 2 15,7 3 6-15,0 0-1 0,0 0-3 16,-8 0-2-16,8 0-2 0,0 0-2 0,-9-2-1 15,9 2-2-15,0 0-3 0,0 0-7 16,0 0-2-16,-6-2 1 0,6 2-5 16,0 0 7-16,0 0-8 0,0 0-2 15,0 0-8-15,0 0 1 0,0 0-8 0,0 0-4 16,30 2-1-16,-20 0-5 0,3-2-4 16,1 3-1-16,3-2-2 0,2-1 0 0,2 4-1 15,0-4-2-15,0 0-3 0,2 1-4 0,0 1 3 16,0-1-3-16,4 5-4 0,-2-5-2 15,3 3 3-15,-1-1-1 0,0 1 2 0,-2 0-1 16,3 2-4-16,-3 0-1 0,1-1 1 16,-1 1 2-16,-2-1-2 0,-1-1-6 15,3 3 1-15,1-2 3 0,-7-1 1 16,3 1-2-16,-2-1 2 0,-3 1-1 0,-1-1 0 16,1 1 1-16,-2-2-2 0,-5-1-1 15,0 2-3-15,0-2 4 0,-2-1-1 0,1 1 3 16,-1 0-6-16,-2 0 5 0,-2-1-1 15,3 1 2-15,-7-2-3 0,8 0 4 0,-4 2 1 16,-4-2-3-16,4 2-1 0,-4-2-1 16,0 0 0-16,11 0 10 0,-11 0-7 0,0 0-6 15,0 0 7-15,10-4 0 0,-7 1-5 0,-1 1 2 16,-2 2-2-16,3-7 1 16,4 1-5-16,-4-2 3 0,0 0 4 0,1-2-2 15,3 2 0-15,-6-6 4 0,6 4-6 16,-2-6 7-16,-2-2-4 0,6-4-1 0,-5-1-4 15,5 0 1-15,-1-10 2 0,0 7-6 16,-1-1-6-16,-1 3 1 0,0-1-11 0,-1 1-4 16,-2 1-3-16,2 4-4 0,-5-2-2 15,2 2-1-15,-2 4-3 0,0-2 1 0,-2 4-2 16,2-3 3-16,-5 3-1 0,5 2-3 16,0 0 2-16,-1 1 2 0,1 3-4 0,-2-3 2 15,-1 4 0-15,1-1 1 0,-3 1 3 16,4 1 1-16,-1 1 4 0,-2 0 2 15,-1 1 6-15,5 3-4 0,-6-7 3 0,2 6 4 16,-1-1 1-16,5 2 1 0,-6-4-1 16,2 2 4-16,4 2 2 0,-6-2 1 0,6 2 1 15,-9-3 3-15,9 3-4 0,-6 0 8 16,6 0-4-16,-9-2 4 0,9 2-1 0,-10-3 0 16,5 2-1-16,5 1 1 0,-12-2 3 15,4 0 2-15,-5 1-3 0,3-3-1 0,-5-1 6 16,1 4-5-16,-3-5 2 0,-2 0 0 15,0 3 1-15,-6-4-3 0,0-1 3 0,-3 2 1 16,-7-4-1-16,-4 2 2 0,2 2-4 16,6-1 2-16,2 2 1 0,-11-1-3 15,10 1 3-15,0-1-1 0,1 2 0 0,6 2-1 16,3 0 1-16,-4-2 1 0,5 2-1 16,5 1 3-16,-1-1 1 0,0 0-4 0,2 0 1 15,3 2-3-15,1-2 2 0,-1 2 2 16,2-1-2-16,1 1-1 0,1-2 2 0,6 2 1 15,-10 0-3-15,3-2 3 0,7 2-5 16,-10 0 2-16,10 0-2 0,-10-2 5 0,5 2-3 16,5 0-1-16,-12-3 5 0,5 2-2 15,7 1-1-15,-15-2 0 0,9 2 1 0,0-2-3 16,6 2 4-16,-15 0 3 16,11 0-4-16,4 0-2 0,-12 0 2 0,3 0 0 15,9 0 3-15,-8 0 0 0,8 0 1 16,-11 0-3-16,5 2-3 0,6-2 3 0,-11 2 5 15,11-2 0-15,-5 1-5 0,5-1 1 0,-12 3-1 16,10-1 0-16,2-2-1 0,-8 4 0 16,6-3-1-16,-2 3 3 0,2 0 0 0,2-4-2 15,-7 7 3-15,5-5-4 0,0 4-1 16,1-2 2-16,-2 2 0 0,1-1 0 0,-3 2-3 16,3 2 3-16,1-3-1 15,-1 2 1-15,-3 3 3 0,1 1-6 0,3 1 4 0,-6 5 0 16,0-2 0-16,-3 5 0 15,4 0-3-15,-3 1 6 0,-4 11-6 0,8-9 3 16,-5-1 1-16,5 0-3 0,-3-1 6 16,-4-1-1-16,7 2-5 0,-4-3 2 0,3 1 0 15,-3-2 2-15,1 2-4 0,0-2-1 16,-1-2 4-16,3 3 1 0,-3-4-2 0,6 1-1 16,-4-2 2-16,4 1-3 0,-2-1 0 15,2-3 2-15,-2 0-3 0,0 0 1 0,3-2 2 16,-5 2 1-16,6-2 4 0,-1-1-2 0,2-2-3 15,-5 3 0-15,5-4 0 0,-2 1 1 16,0-2 2-16,2-1 0 0,0 3-2 16,0-2-1-16,0-1 0 0,2 1 1 15,-2-1-2-15,0-4 3 0,2 5 0 0,0-1-4 16,-2-1 3-16,0-3-2 0,5 9 2 16,-5-5 1-16,1-1-1 0,1 1-2 0,3-1 2 15,-3-1 1-15,3 2 0 0,-2 0 3 16,2-1 3-16,0 2 1 0,2-1-1 0,-1-3 2 15,5 1-2-15,-3 0-1 0,3 0-2 16,1 1 6-16,3-1-6 0,7 2 1 0,-4-4-1 16,6 2-1-16,1 0-2 0,0 0-3 15,2 0-3-15,4-1-6 0,1 2-15 0,0-1-29 16,1-2-35-16,1 2-38 0,-3-4-37 0,5 2-70 16,-5 0-370-16,1 0-101 15</inkml:trace>
  <inkml:trace contextRef="#ctx0" brushRef="#br0" timeOffset="-80850.29">27941 4525 186 0,'0'0'79'0,"0"0"-18"15,-2-6-14-15,2 6 2 0,0 0 2 0,0 0 4 16,0 0 1-16,0 0-3 0,-3-6-2 15,3 6-4-15,0 0-3 0,0 0-4 0,0 0 0 16,0 0 6-16,0 0-13 0,0 0 4 16,0 0-5-16,0 0-1 0,0 0-5 0,0 0 0 15,0 0 0-15,0 0-11 0,0 0 1 16,0 0-3-16,5 21 1 0,-5-14 3 0,0 5-2 16,0 1-2-16,0 3 3 0,0 0-8 15,0 5 1-15,0 2 3 0,-2 3 3 0,-1 1-2 16,3 1-7-16,0 0 5 0,0 0-2 15,-1 2-12-15,1-1 6 0,-2 12 3 16,2-12 8-16,-2-1-10 0,-1 3 3 16,3-1 7-16,-2 9-5 0,0-5 4 0,2-4 0 15,0 1 7-15,-1 6 2 0,-2 4 5 16,1-7 0-16,2-5-1 0,-2 12 1 0,0-2-6 16,-1 3 6-16,6-8-5 0,-6 8 5 15,6-1-1-15,-1 1-5 0,0-1 3 0,3-4-4 16,-4 3 3-16,3-3-7 0,1 2 2 15,-2-9 0-15,7 4 0 0,-5-3 0 0,2-5-4 16,-2 0-2-16,0-1-1 16,2-1 4-16,-1 1-4 0,1 2-1 0,-4-5-5 0,6 3-1 15,-5-3 6-15,2 3-7 16,0-2 9-16,1-1-7 0,-2 3 0 0,-2-3 1 16,4 1 0-16,-3 0 0 0,0-6 1 15,0 8-1-15,-1-7-1 0,0 1-5 0,-1 1 10 16,1-2-5-16,1 1 3 0,-2-2-6 15,2 2 5-15,-4-2-4 0,4 2 5 0,-1-3 0 16,-1 0-1-16,0 0 2 0,-1 0-1 16,4 4-1-16,-3-4 2 0,0 3-2 0,1-2 1 15,-2 4 4-15,3-1 1 0,-1-1-5 16,1 1 3-16,-1 1 0 0,-2-1-2 0,-1-1 0 16,4-1 2-16,-1 1 1 15,-1 0-4-15,-2 2 1 0,2-2-4 0,-1-1 4 16,1 1-1-16,1 0-2 0,-1 2-1 15,0-2-1-15,1 0-1 0,-2 0 0 0,1 2 4 16,0-1 1-16,1 1-1 0,-3 0-2 16,2 0 2-16,0-2-3 0,-2 1 1 0,0 1-2 15,0 0 0-15,0 0 2 0,0-2-1 16,0 2-1-16,0-3 2 0,0 4 0 0,0-1 0 16,-2-3-1-16,2 3-1 0,0-1-4 15,0 1 5-15,2-3 0 0,-2 3-3 0,2-1 1 16,-4 1 0-16,4-3 5 0,-2 5-3 15,0-2-1-15,0-1 3 0,2 2 2 16,-2-2-4-16,0 1 7 0,0-1-5 0,0 0 5 16,-2-1-5-16,2-1 3 0,-2 3 0 15,2 0 1-15,0-2-2 0,-2 4-5 0,2-5 2 16,0 2 3-16,0 1-1 0,0-1-1 16,-2 1 0-16,2-1 0 0,0 0 0 0,-3 3-1 15,1-3-2-15,2 1-2 0,0-2 6 16,-2 1-7-16,2 2 4 0,-1-3 1 0,1 1 2 15,-3 1-4-15,3-3 1 0,-2 2 0 16,0-2-1-16,2 1-2 0,-3-1 2 0,1 2-1 16,2-1 2-16,0-1 0 0,-1 2-1 15,1-6-1-15,-2 5 1 0,0 1-1 16,2-4 0-16,-3 2-2 0,3-2 4 16,-2 2-1-16,0-2-2 0,4-1 3 0,-2 1-2 15,0-1 2-15,0 0-4 0,2 1 0 16,-2-2-2-16,3-1 2 0,-3 2 1 0,0-1 0 15,2-3-2-15,-2 1 3 0,2 1 4 16,-2-2-7-16,1 2 2 0,-1-1 0 0,0-3 2 16,2 3-3-16,-2-3 2 0,3 1 6 15,-3-1-6-15,0 3 0 0,2-4 2 0,-2 2-1 16,0 0-1-16,2-1 3 16,-2 3-4-16,3-3 1 0,-3 3-1 0,0-2 3 15,0 0-2-15,1-1 1 0,-1 1 2 16,0 3 0-16,0-2-2 0,0-1-1 0,0 0-1 15,2 2 0-15,-2 0 1 0,0-2 0 16,-2 2 6-16,4 2-8 0,-2 1 1 0,-2-7-1 16,4 7 1-16,-2-3-2 0,0 2 0 15,0-3 1-15,0 2 1 0,0 3 3 0,0 0-4 16,0-2 3-16,0 0-3 0,0 4 0 16,-2-3 4-16,4 4-1 0,-2-3-2 0,0 0 1 15,0 1 0-15,0-2-2 0,0 2 2 16,0-2 0-16,0 0-1 0,2 0 1 15,-4 0-2-15,2 0 2 0,2 1-1 16,1-3-1-16,-3 2 1 0,0-1 0 0,0-1-2 16,2 0 1-16,-4-2 0 0,4 1 4 15,-2-3 3-15,0 1-5 0,0-5 1 0,0 5-3 16,0-5 1-16,2-1-1 0,-2 2-5 16,2-3-22-16,-2-3-46 0,4 3-55 0,-4-3-61 15,10-12-98-15,1 1-105 0,2 0-160 16,0-9-55-16</inkml:trace>
  <inkml:trace contextRef="#ctx0" brushRef="#br0" timeOffset="-79651.63">28780 5877 1343 0,'0'0'-91'15,"0"0"23"-15,0 0 20 0,0 0 22 0,5-1 24 16,-5 1 15-16,0 0 16 0,0 0 9 16,0 0 8-16,0 0 2 0,0 0 4 0,0 0-5 15,0 0 0-15,0 0-6 0,0 0-6 16,0 0-3-16,0 0-1 0,6 7-4 0,-6-4-2 15,0 3 1-15,-2 0 0 16,2 4 5-16,-4-1-3 0,-1 4-1 0,3 0-1 16,-4 5 0-16,2-2-2 0,0 2-4 15,-2 0 1-15,3 3-2 0,-1-2 0 0,0 0-1 16,2 0-5-16,-3-2 3 0,3 0-3 16,2-2 3-16,0-2-1 0,0 2 0 0,0-2-2 15,5 1-2-15,-3-3 3 0,0-1 0 16,2-3 0-16,0 0 3 0,5-1-6 0,-1-2-1 15,0 0 1-15,3-4-1 0,2 0-4 16,0-2 3-16,0-4-2 0,2 0 0 16,5-2 3-16,-3-2 4 0,1-1-1 0,1-1 3 15,-2 1 0-15,-1-2-3 0,-3 5 1 16,-2-2-2-16,-1 5-1 0,-2-1-1 0,2 3-3 16,-5-2-3-16,2 3 0 0,-7 2 0 15,0 0-1-15,10 10 0 0,-7 0 2 0,-1-1 3 16,-2 4-4-16,0 2 3 0,0 0-1 15,-2 4-2-15,-1 2-1 0,1 0 1 0,-3 5 4 16,4 1-12-16,-1 0-15 0,0 1-21 16,-3 10-20-16,5-8-36 0,-4-1-39 0,3-4-48 15,2 5-90-15,-1-5-260 0,0 2-35 16</inkml:trace>
  <inkml:trace contextRef="#ctx0" brushRef="#br0" timeOffset="-78827.63">28860 6928 1420 0,'2'-4'-31'0,"-2"4"16"0,3-4 8 16,-3 4 17-16,0 0 10 0,0-3 6 0,0 3 0 16,0 0 2-16,0 0-7 0,0 0 1 15,0 0-2-15,0 0-3 0,0 0 9 0,0 0 3 16,0 0 4-16,-20 7 1 0,15-3 6 15,-5 1 2-15,5 3 2 0,-6-1-2 0,2 3 4 16,1-2-4-16,0 1-5 0,-1 4 0 16,4-1-1-16,-4-1-3 0,5 2-3 0,2 0-1 15,0 0-4-15,-1 3 2 0,1 1-6 16,4 2 3-16,1 0-9 0,1-1 3 16,0 5-4-16,5 0-2 0,-6-1 1 0,6 1 0 15,-1-2-1-15,2 1-3 0,-1 1 2 16,-1-3-2-16,0 1-2 0,-1-5-3 15,0-2 0-15,-6 4 0 0,4-5-2 0,-5-1-2 16,-3-1 0-16,1 0 3 0,-3 1-1 16,-5-1-1-16,-2-2 3 0,2 1-3 0,-1-3 6 15,-1-1-10-15,-1-3 1 0,3 1 3 0,-1-4-1 16,3 0 1-16,0-2-8 0,-1-1-7 16,5-3-7-16,0 1-8 0,1-7-12 0,3 2 0 15,3-2-8-15,4-6-4 16,-2 2 0-16,3-5 2 0,9-6 3 0,3-2 6 15,-2 2-2-15,3-2 9 0,0 2 2 0,2 2 6 16,1-2 2-16,-4 2 6 0,2 1 7 16,-2 0 8-16,1 1 7 0,-6 2 14 15,-3 4 8-15,5 0 7 0,-8 2 0 0,2-1 6 16,-3 3 0-16,-2 4-4 0,-2 0-2 16,0-1-5-16,-1 1-1 0,-1 3-4 0,-2 0-6 15,0 3-3-15,-7-2-27 0,3 2-29 16,-4-1-36-16,-3 4-42 0,3 0-59 0,-1 0-125 15,-1 2-158-15,3-2 29 0</inkml:trace>
  <inkml:trace contextRef="#ctx0" brushRef="#br0" timeOffset="-77156.14">28732 8050 1243 0,'0'0'-28'15,"0"0"22"-15,0 0 3 0,3-4 19 16,-3 4 11-16,0 0 5 0,0 0 6 0,0 0 5 15,0 0-4-15,0 0-2 0,0 0 0 16,0 0-1-16,0 0-2 0,3-1-2 0,-3 1-3 16,0 0-4-16,0 0-2 15,0 0-3-15,5 7-5 0,-5-2 1 0,2 2 1 16,-2 4 2-16,-2 3 8 0,2-1 1 16,-3 8 1-16,1 2 3 0,-4 13 0 0,2-4 2 15,-4 6-1-15,1 0-3 0,-1-3-1 0,0 1-2 16,1-7-4-16,1-5-3 0,0 1 0 15,-1-2-3-15,4-4 2 0,-2 2-7 0,0-5 1 16,2 2-7-16,1-5-25 0,-1-2-21 16,1-1-35-16,0-3-35 0,2 1-46 0,2-5-84 15,3 2-281-15,-1-4-26 0</inkml:trace>
  <inkml:trace contextRef="#ctx0" brushRef="#br0" timeOffset="-76532.11">29031 8107 1372 0,'0'0'-26'0,"-2"-2"21"0,2 2 10 15,-5-3 9-15,5 3 14 0,0 0 17 16,-5-5 8-16,5 5 7 0,0 0 7 0,0 0 1 15,0 0-4-15,0 0 0 0,0 0-9 16,7-6-5-16,-7 6-1 0,6 0-7 0,-6 0 1 16,9-1-9-16,-9 1-2 15,10 0-2-15,-2 0-5 0,1 1-2 0,-3 1-2 16,4 2-3-16,2 2-3 0,-2 0-1 16,0 1 1-16,1 3 0 0,1 1-3 0,-1 2 1 15,2 2-5-15,-5 0 3 0,0 3-3 16,-4-2 0-16,-1 2 1 0,1-2 0 0,-4 2 2 15,-2-2-3-15,2 3 1 0,-7 0-2 16,4-2 4-16,-6 0 3 0,1 2 4 0,-3-2 4 16,0-2 10-16,3-1 3 0,0-4 9 15,-3 2-1-15,5 0 0 0,-1-3-1 0,1-2-4 16,0 3 3-16,2-5 1 0,0 1 1 16,1 0 0-16,-1-2 0 0,4 1-4 15,-1-1-4-15,1-4-2 0,1 8-6 0,1-7 2 16,5 4-5-16,1-4-7 0,2 1-8 15,7 0-11-15,5 2-12 0,3 0-20 0,3-2-19 16,15 1-26-16,3 3-35 0,-1-4-45 16,-10 0-59-16,-3-1-90 0,-1 1-123 0,-2 1-167 15,-6-3-98-15</inkml:trace>
  <inkml:trace contextRef="#ctx0" brushRef="#br0" timeOffset="-75158.26">28751 9027 1567 0,'0'0'-33'0,"0"-6"18"16,0 6 20-16,0-3 13 0,0 3 20 0,0 0 6 15,2-4 9-15,-2 4 1 0,0 0-2 16,0 0-6-16,0 0-6 0,0 0-1 0,0 0-4 16,0 0-2-16,0 0 6 0,0 0 8 15,5 15 1-15,-5-4 1 0,0 2 3 16,0 2 0-16,2 8 0 0,-2-3-2 0,0 9 1 16,-5 0-5-16,1-3 0 0,0 12-5 15,-3-2-3-15,4-1-3 0,-2-4-6 0,1-5 0 16,1-1 0-16,-2 0-4 0,0-3-1 15,1-3-5-15,3-2-5 0,-2-2-2 0,1-4-13 16,2 2-27-16,-2-3-29 0,0-2-36 16,4-3-35-16,-2 0-66 0,4-2-110 0,-4-3-376 15,11-3-174-15</inkml:trace>
  <inkml:trace contextRef="#ctx0" brushRef="#br0" timeOffset="-74711.48">29215 9096 1825 0,'-2'-5'-19'16,"2"1"17"-16,0-1 8 0,0 5 14 0,0-8 10 15,-2 4 8-15,2 4 2 0,-2-4-3 16,2 4-5-16,0 0-4 0,0 0 3 15,0 0-1-15,0 0 6 0,0 0 1 16,-18 11 1-16,15-1 2 0,-6 3-4 0,1 3-4 16,-5 0 5-16,-6 11 2 0,4 3-4 15,-1 1-1-15,-1 1-4 0,0-2 1 0,2 2-5 16,1 2-2-16,1-2-2 0,7-6-2 16,-1-3 5-16,2 2-8 0,2-5-4 0,3 0-3 15,0-4 3-15,0 0-3 0,5-1-3 16,-2-2-2-16,9-2 1 0,-6-1-5 0,2-4-2 15,5-1 1-15,-3-1-2 0,3-4-2 16,-1-2 5-16,3-1 4 0,0-7-8 16,0 0 2-16,-3 1 3 0,-1-4 3 0,-1-1 0 15,-2 0-1-15,1-2 6 0,-6 1-2 0,2 2-5 16,0 0 2-16,-5-1 1 0,0 2-1 16,0 0-2-16,-3 3-3 0,-4-1 2 15,6 1-36-15,-6-1-26 0,2 0-38 0,-2 3-39 16,1-2-56-16,-3 1-100 0,5 3-373 15,-2-1-162-15</inkml:trace>
  <inkml:trace contextRef="#ctx0" brushRef="#br0" timeOffset="-73132.58">28260 9138 1659 0,'0'0'-106'0,"0"0"20"0,0 0 6 16,0 0 15-16,0 0 16 0,0 0 11 0,0 0 15 15,0 0 2-15,0 0 11 0,0 0 7 16,0 0 0-16,4 4 5 0,-4-4 5 0,0 0 0 15,0 0 5-15,0 0 9 0,3 3 8 16,-3-3 2-16,0 0 4 0,2 5 5 0,-1-4-6 16,-1 5 4-16,5-2 1 0,-3 0 3 15,0 3 4-15,0 0 3 0,0 1-1 16,0 2-6-16,2 0 4 0,-4 1 4 0,3 0-3 16,1 1-3-16,-3 1-1 0,-1 0-1 15,5 3 0-15,-3 2-4 0,1-1-5 0,-1 2-1 16,-1 0-5-16,4-1 0 0,-3 1-2 15,0 1-2-15,3 0-4 0,-5 1 2 0,1-1-1 16,1 3-2-16,0 2-1 0,-2-3 3 16,3 4-7-16,-1-2 2 0,-2-1-2 0,2 3-1 15,-1-1-1-15,-1 0 8 0,3 0-11 16,-1 4 5-16,0-4-3 0,3 0-3 0,-4 0 3 16,3 1-1-16,-4-4 2 0,5 4-1 15,-3-2 3-15,0 3-2 0,0-3 4 16,2-3-5-16,-4 0 2 0,5 0-1 15,-5-1 1-15,2 1-1 0,-1 0-1 0,-1 0 0 16,2-2 1-16,1 0 2 0,-3 2-6 16,4-3 6-16,-4 1-3 0,3 1 0 0,-2-1-3 15,-1-3 0-15,0-1 0 0,4 3-4 16,-4-4 4-16,5 1-2 0,-3 1 0 0,0-1 0 16,-1 2 0-16,4 0 2 0,-3 1-5 0,3 2 5 15,-4-4-1-15,6 7 0 0,-3-5 0 16,0 2-1-16,5 1 1 0,-6-1-1 15,4-4-2-15,-2 3 1 0,0 3 0 16,0-4 8-16,1 3-8 0,1 2 3 0,-3-2 4 16,-1 4 5-16,2-1-7 0,0-1 3 15,-4 1 0-15,6 1 2 0,-5 0-2 0,0-4 0 16,2 3-1-16,-4 1 0 0,4 1-1 16,-4 3-4-16,2-3 5 0,1 0-2 0,-3 3-1 15,2-3 3-15,-1 3-7 0,-1-5 1 16,2 2 2-16,1 2-4 0,-3-8 5 0,0 3-4 15,2-2 0-15,0 1-2 16,-2-3 2-16,2 1 0 0,0 1-1 0,-2-2 4 0,2 0-2 16,2-1-2-16,-1 0 1 0,-1-3-2 15,0 2 1-15,2-1 3 0,-2-2-1 16,3 2-2-16,-3-2-2 0,-1-1 2 0,3-1-2 16,-1-1 1-16,1 1-4 0,-3-3 4 15,-1 2-1-15,3-1 0 0,1 0 2 0,-1-3-3 16,-1 1 2-16,0 1-4 0,-1-2 5 15,4 3-3-15,-3-2-2 0,-2-1 12 0,2 0-11 16,1 1-1-16,-3-2-4 0,1 0-1 16,1-3-20-16,0 3-12 0,1-2-17 0,-3-1-23 15,2 2-23-15,-2-5-35 0,4 3-49 16,-4-3-53-16,0 0-104 0,0 0-292 16,14-11-132-16</inkml:trace>
  <inkml:trace contextRef="#ctx0" brushRef="#br0" timeOffset="-72383.08">28829 10487 1615 0,'-4'-6'-81'0,"-3"3"27"0,3-1 17 0,0 0 8 15,-2-1 14-15,2 1 15 0,1-1 13 0,-3 2 10 16,4 1 5-16,2 2 8 0,-4-6 6 16,4 6 4-16,-5-3 3 0,5 3-2 0,-3-4 2 15,3 4 0-15,0 0 1 0,-2-3-2 16,2 3-3-16,0 0-3 0,0 0-5 0,0 0-2 16,0 0-4-16,0 0-1 0,5-6-6 15,-5 6-2-15,11 2-3 0,-11-2 3 16,14 2-7-16,-2 0 1 0,-2 3-3 15,0-1-5-15,3 1 2 0,-5 2-2 0,3 0-2 16,-1 0 1-16,-4 1-2 0,1-1 0 16,-3 3-1-16,2-1-1 0,-4 0 4 0,1 1-3 15,-3 2 3-15,-3-3 3 0,1 2 2 0,-2 1 1 16,0-1 4-16,-3 0 8 0,4 1-3 16,-8-1 2-16,7 1 2 0,-3-2 0 0,3 0 1 15,-2 0 3-15,-1-2-3 0,4 4-1 16,1-3 1-16,-1-1-1 0,1 2-2 0,2-3-3 15,0 1-5-15,2 0 2 16,-2-1 1-16,5-3-4 0,-2 3-3 0,4-3-9 16,1 0-7-16,3-3-14 0,0 2-23 15,1-3-22-15,3 0-22 0,0 0-32 0,-2-3-29 16,11 0-40-16,-1-3-65 0,0-1-382 16,1-1-129-16</inkml:trace>
  <inkml:trace contextRef="#ctx0" brushRef="#br0" timeOffset="-71971.36">29390 10357 1739 0,'-3'-4'-15'15,"3"0"15"-15,-4 2 3 0,4 2 14 0,-5-3 13 16,2-1 10-16,3 4 3 0,-5-2 5 15,5 2 1-15,0 0 3 0,-15 2-1 0,10 2-1 16,-2-1-1-16,-3 9-3 0,-1-2-3 16,1 2 4-16,-4 6-6 0,2 2-3 0,-1-1-1 15,1 3-3-15,2-1-4 0,2-1-2 16,-4 2-4-16,7-1 4 0,-2-4-7 0,6 0-3 16,1-3-1-16,-5 4-1 0,5-3 0 15,2-6-3-15,1 3 3 0,0 0-5 16,4-3-2-16,-1-2-3 0,3-1-1 0,-1-3-3 15,0 0 0-15,3-3 1 0,-1-3 4 16,3 0-6-16,-1-5 1 0,1-2 3 0,2-5 3 16,-1-1 2-16,-3-5 3 0,-3 0-7 15,6-10 2-15,-7 8-1 0,-1 3 2 0,-4 2-4 16,1 4 1-16,-1 0-4 0,-2-2-9 16,-2 3-17-16,-3 2-24 0,5 3-31 0,-6-1-30 15,-3-2-55-15,3 5-63 0,0 4-143 16,0 1-232-16,-1-1-100 0</inkml:trace>
  <inkml:trace contextRef="#ctx0" brushRef="#br0" timeOffset="-49299.66">11600 15315 724 0,'7'-14'82'0,"-4"0"-6"0,2 6-8 0,2-2-8 15,-6 2-13-15,-1 5-4 0,0-4 2 16,2 5-10-16,0-2 6 0,-2 4 1 0,2-7-3 16,-2 7-7-16,3-5-4 15,-3 5 3-15,0 0-7 0,0 0 2 0,0 0-5 16,0 0-1-16,3 17 5 0,-3-6-3 15,0 11 3-15,0 0 6 0,0 8-3 0,0 9 3 16,2 5 1-16,-2 0-1 0,3 1-1 16,-3 1-6-16,4-1 0 0,1-1-2 0,-2 1-4 15,2-1 1-15,1-5-2 0,0 0-4 16,2 0 1-16,4-5 0 0,0-4-2 0,1-9 0 16,-1-1 1-16,4-6-2 0,-2-1-2 15,4-1 3-15,1-6-4 0,-3-3 1 0,4-3-1 16,0-1 0-16,-3-3-3 0,6-7-1 15,7-5 0-15,-3-2 1 0,-5 0 1 16,-6 4 0-16,1 0 1 0,-2-2-3 0,-5 5 3 16,0-1 5-16,1 4 1 0,-7 1 0 15,7 0-1-15,-7 5-3 0,0 2-1 0,-4 0 0 16,8 9 0-16,-6 2-1 0,3 7-2 16,0 7-3-16,-5 0 5 0,1 2 0 0,1 12-3 15,-2-4 0-15,5 4 0 0,-1-6 0 16,-3-3 2-16,4 7-4 0,-1-6-1 0,2-5-3 15,1 10-13-15,-1-7-17 0,0-7-31 16,0-2-38-16,1-2-40 0,1-2-60 0,1-2-355 16,-6-2-59-16</inkml:trace>
  <inkml:trace contextRef="#ctx0" brushRef="#br0" timeOffset="-48986.16">12421 15781 1517 0,'0'-5'3'0,"0"5"10"16,-5-5 0-16,5 5-2 0,0-3-5 0,0 3 12 15,0 0 0-15,0 0 14 16,0 0 4-16,0 0 5 0,0 0 9 0,11 21 1 15,-1-8-1-15,5 6 1 0,2 10 0 16,6-1-2-16,1 2-9 0,-2 1-2 0,1-3-4 16,2 1-5-16,2-1-3 0,-2 1-1 15,3-3-3-15,-1 2-3 0,0-4-15 0,1-2-13 16,-4-5-22-16,-8-4-29 0,3 3-29 16,-4-9-39-16,0 2-42 0,-3-3-62 0,3-2-288 15,-7-2-24-15</inkml:trace>
  <inkml:trace contextRef="#ctx0" brushRef="#br0" timeOffset="-48751.47">12916 15664 1311 0,'-11'4'-65'15,"-2"1"11"-15,0 3 14 0,-4 6 21 16,-3-2 2-16,-7 9 21 0,2 4 11 0,0 3 2 15,-7 8-1-15,4 2 8 0,-4 1 5 16,2-1 6-16,-2 3-6 0,5-2-4 0,2-7-1 16,0 5-6-16,7-5-2 0,-2-1-6 15,3-3 1-15,2-1-21 0,3-5-34 0,4-1-40 16,3-4-34-16,3-4-89 16,2-3-108-16,2 0 168 0</inkml:trace>
  <inkml:trace contextRef="#ctx0" brushRef="#br0" timeOffset="-48016.19">13195 15545 821 0,'-4'-4'-18'16,"4"4"17"-16,0 0 9 0,-5-3 24 16,5 3 12-16,0 0 17 0,0-5 5 0,0 5 3 15,0 0 1-15,0 0 2 0,0 0-4 16,0-5-4-16,0 5-2 0,0 0 0 0,0 0-4 16,0 0-3-16,0-6-5 0,0 6-4 15,5-3-6-15,-5 3-4 0,8-2-3 0,-8 2-1 16,9-3-1-16,-9 3-5 0,12 0-5 15,-4 0 2-15,3 3-3 0,-5-3-4 0,2 2 0 16,4 1-1-16,-6-1-3 16,3 2-2-16,-4 0 0 0,3 2-2 0,1-3 0 15,-5 3 0-15,0 0-1 0,3 1-2 16,-3-1-1-16,-2 0-2 0,0 1 4 0,0 1-1 16,-2-1 0-16,0 1-1 0,-2-1 0 15,0 1-5-15,0 1 5 0,1 1-1 0,-4-1-2 16,0 1-1-16,1-1 3 0,3 0-3 15,-4-1 0-15,3 0 2 0,0-1-3 0,2-1-4 16,-3-1 1-16,3 1-4 0,0-2-4 16,3 2 2-16,3-1 0 0,-2-1-1 0,0 0 2 15,6 1 1-15,-7 0 4 0,7 0-3 16,-1-1 5-16,-1 1-3 0,1 0 9 0,2 1-8 16,-3-1 2-16,2 6 1 0,2-4-2 15,0 5 4-15,-4-4-1 0,2 3 0 16,-1-1 1-16,-3-1 1 0,2 4 6 0,-4-1 4 15,1-1-2-15,-3 1 8 0,-2 1 3 16,0-1-2-16,-7 1 3 0,2 3-3 0,-7 0-2 16,0-2-3-16,4-1-3 0,-5-2-15 15,-2-1-36-15,5-1-48 0,-7-4-65 0,5 0-94 16,4-5-314-16,-4 0-63 0</inkml:trace>
  <inkml:trace contextRef="#ctx0" brushRef="#br0" timeOffset="-47731.2">13829 15361 1659 0,'4'-9'50'0,"4"2"-3"15,-6-1-5-15,1 2-2 0,-1 2 1 16,0 3 0-16,-2 1 1 0,0 0 2 0,0 0-3 15,8 9-3-15,-6 1 2 0,3 3-2 16,-5 8-1-16,2 3-1 0,-1 4-5 0,-1 1 0 16,-1 13-6-16,-1-3-1 15,-3 3 2-15,3-1-5 0,-2 3 2 0,0-2-4 16,0-3-13-16,1 1-18 0,1-12-18 16,2-1-26-16,0-1-39 0,-1-5-33 0,1 0-59 15,0-3-94-15,0 0-282 0,0-4-63 16</inkml:trace>
  <inkml:trace contextRef="#ctx0" brushRef="#br0" timeOffset="-45353.6">12173 17074 1524 0,'-4'-6'12'0,"4"6"21"15,-2-6 4-15,2 2 2 0,0 4-1 0,-2-9 3 16,2 5 8-16,2-2 9 0,0-1 1 15,-1 1 0-15,4-1-1 0,4-1-3 0,-3-2-2 16,9-1-8-16,2-2-4 16,11-4-3-16,4 0-3 0,3 0-5 0,4-2 0 15,1 2-5-15,12-6-2 0,1 4-4 16,-3-3-17-16,0 1-18 0,-10 5-24 0,0 5-32 16,-6-3-40-16,-7 3-35 0,-6 6-28 15,-2 3-17-15,-4 0-369 0,-3 2-63 0</inkml:trace>
  <inkml:trace contextRef="#ctx0" brushRef="#br0" timeOffset="-45120.12">12377 17319 1511 0,'-11'8'-7'0,"2"-1"17"16,6-3 8-16,-4-1 11 0,5 1 6 0,2-4 4 15,0 2 16-15,0-2 4 0,0 0 8 16,0 0-3-16,24-10-1 0,-8 4-4 0,3-4-5 16,14-9-2-16,6 2-5 0,4-7-10 15,6-3-3-15,-1 0-4 0,6-2-5 0,-1-2-18 16,-3 2-33-16,1 1-41 0,-3 2-41 16,-13 5-49-16,3 0-44 0,-4 2-387 15,-1 3-89-15</inkml:trace>
  <inkml:trace contextRef="#ctx0" brushRef="#br0" timeOffset="-34411.54">13390 16426 1619 0,'7'-3'-24'0,"-7"3"-1"0,0 0 1 16,0 0 12-16,2 10 12 0,-2-2 14 15,1 3 17-15,4 4 10 0,2 2 12 0,-4 8 0 16,6 12 8-16,-1 4 4 0,0 0 1 16,5 2-1-16,0 12-1 0,0-1-1 0,1 1-8 15,0-1-2-15,1-4-6 0,-2-10-4 16,-1 2-4-16,3-3 1 0,0-5-6 0,-3 0 0 15,6-2-5-15,-1-1-8 16,-5-7-22-16,-4-5-29 0,1-2-38 0,-3-4-40 16,-2-2-52-16,0-1-53 0,-2-2-91 15,-2-3-248-15,2 1-53 0</inkml:trace>
  <inkml:trace contextRef="#ctx0" brushRef="#br0" timeOffset="-33749.36">13776 16482 1445 0,'0'0'-34'16,"-2"-5"8"-16,1 1 15 0,-2 0 11 16,3 4 7-16,0-7 14 0,3 1 6 15,-3 2 8-15,1 0-1 0,-1 0 7 16,2-1-6-16,5 1 2 0,-4-2-7 0,2 3 4 15,2-3-2-15,-4 0-1 0,2 2 0 16,3-1-4-16,-4-1 4 0,5 1-7 0,-3-2 1 16,2 2-5-16,1 1-4 0,1-1-1 15,-2 0-1-15,4 2-3 0,-4-3 1 0,0 5-5 16,1-4 3-16,-1 4-1 0,2-1 2 16,-1 0-4-16,-3 4-1 0,4 0 3 0,-1 1-4 15,-3 3-3-15,3 1 6 0,-3 3 0 16,3-1-3-16,-6 5 2 0,6 1 1 0,-7 2-6 15,2 2 5-15,-4-4 0 0,0 4-3 16,0 2 1-16,-2-1 3 0,0 5-1 16,-2 0-3-16,-6 7 3 0,1-6-3 0,1 7 1 15,-2-7 0-15,-2-4-2 0,4-1 3 16,0 2 2-16,-3-3 4 0,5-2-7 0,-1-2 7 16,2-2-2-16,-2 0 0 0,4-2 2 15,0-2-3-15,-1-3 3 0,1-2-2 0,1 2 6 16,2-3-4-16,2-1 2 0,-2-3-4 15,10 1 2-15,-10-1-2 0,15-4 1 0,-3-1-4 16,1-4 2-16,7-2-3 0,2 0-2 16,13-3 0-16,-2-2 4 0,7 0-14 0,2-2-14 15,8 0-17-15,-8 2-34 16,-5 4-38-16,3-3-44 0,-1-1-43 0,-4 6-91 16,-7 0-218-16,-6 0-10 0</inkml:trace>
  <inkml:trace contextRef="#ctx0" brushRef="#br0" timeOffset="-33191.36">14453 16123 1397 0,'0'-4'-6'0,"0"-2"15"16,0 6 8-16,0-8 11 0,0 6 4 15,0 2 9-15,2-7 8 0,-2 7 5 0,1-5 3 16,-1 5 2-16,2-2-2 0,-2 2 3 15,0 0-3-15,11 7-1 0,-7-2 0 16,3-1-5-16,-4 4-3 0,4 2-1 0,-1 2-6 16,1-3-4-16,-2 2-1 0,2 3-7 15,0-5 0-15,-1 2 4 0,2-1-8 0,-1-1-5 16,-2 0 3-16,7-1-9 0,-7 0 3 16,6-3-3-16,-2-1 1 0,-4 0-2 0,7-2-6 15,-2-2 0-15,-2 0 3 0,2-2-2 16,2 0-2-16,-4-4 4 0,2 1-4 0,0-1 1 15,-1 0-4-15,-1 0 2 0,0 1 2 16,-1 1 2-16,0 0-1 0,-4 3 3 0,4-1 0 16,-3-3 0-16,-4 5 5 0,0 0-4 15,9 8 2-15,-6 0 1 0,-1 3-2 16,1 3-2-16,-3 5-1 0,0 1 1 16,2 6-1-16,-4 5-4 0,-1 11 3 0,3-5-1 15,0 5-4-15,0-10-8 0,0-4-9 16,-2 1-18-16,2-1-14 0,2-2-25 0,1-2-33 15,-3-4-46-15,0 1-42 0,2-3-70 16,0 2-390-16,3-4-147 0</inkml:trace>
  <inkml:trace contextRef="#ctx0" brushRef="#br0" timeOffset="-24436.02">11730 17282 1650 0,'0'0'-86'16,"0"0"14"-16,0 0 5 0,7-3 17 16,-7 3 5-16,0 0 7 0,0 0 20 0,0 0 10 15,0 0 0-15,-18-4 17 0,18 4 0 16,-17-1 12-16,7 1-4 0,-2 0 9 16,-1-2 3-16,-2-2 9 0,0 4 0 0,-3-4 2 15,-6 2-13-15,-1-1 4 0,-2-1 9 0,0 0 5 16,-1 1 1-16,2-3 2 0,-16 0-11 15,2 0 1-15,-7 3-1 0,2-5-3 16,-6 3-5-16,-4-2-5 0,-8 0-1 0,-4 1-4 16,-2-1-2-16,0-1 6 0,2 1 0 15,-2-3-6-15,-3 5 2 0,2-5-1 16,1 2-2-16,-4-3-2 0,1 3 1 0,2-1 1 16,-4-2-4-16,1 3 0 0,1-3 1 15,0-1 6-15,5-1-7 0,0 2 3 0,0 1 0 16,2-1-1-16,-5 1 4 0,3 1-4 15,2 0 5-15,0 1-5 0,3-3 0 16,0 3 7-16,10 3-11 0,-1-1 6 0,-9-1-4 16,7 1-4-16,0 2 2 0,-12 0-2 15,10 0 1-15,-8 1-1 0,10 0-2 16,-7 3 0-16,-10-1-4 0,-5-1-12 0,2 1-1 16,-9-1 5-16,4-2 3 0,0 2 2 15,3-1 7-15,3 0 1 0,3-1-1 0,-5 4 2 16,-2-2-1-16,3-2 1 0,1 1-2 15,-3-2-2-15,1 4 1 0,5-2-1 0,-2-1 2 16,-1-1-3-16,-1 0 3 0,5 3 3 16,-3 0-11-16,2 0 5 0,-1-1-1 0,1 1 0 15,-1 0-2-15,1-2 3 16,1 2 0-16,0 0-3 0,-2-1 0 0,2-2 1 16,2 3 0-16,-1 2-3 0,-1-3 3 15,13 1-2-15,-10-2 1 0,10 3-1 0,-14-1 0 16,2-2 0-16,12 1 3 0,-10-2-1 15,10 1 0-15,-10 2 2 0,0-3 1 0,13 1-5 16,-13 1 2-16,1-5-3 0,1 2 0 16,10 2 10-16,-12 0-10 0,15-1 0 0,-1-2 2 15,-9 0 0-15,7 1-4 0,0 1 3 16,5 1 3-16,-2 1 0 0,2-1-1 0,-3-1 2 16,1 1-2-16,-2 1 0 15,2-3 3-15,4 3 0 0,0 1-2 0,-1-3 0 16,6 3-1-16,-4-2 4 0,3-1-5 15,2 1 1-15,4 2 2 0,9-1-4 0,0-2 3 16,0 3-2-16,1-2 2 0,3 1-2 16,1 1 3-16,4 0 3 0,3 0 3 0,2 1-6 15,2-3 1-15,1 4 1 0,2 0-4 16,2 0 2-16,-2 0 1 0,0-2-4 0,6 2-5 16,4 0-2-16,-13-4-9 0,12 2-6 15,1 2-2-15,0 0-16 0,-9-1-7 0,9 1-20 16,0 0-23-16,0 0-22 0,0 0-25 15,10-7-6-15,-3 4-27 0,-1 1-37 16,3-2-304-16,-1 0-16 0</inkml:trace>
  <inkml:trace contextRef="#ctx0" brushRef="#br0" timeOffset="-23884.2">4279 16255 1315 0,'0'-6'-56'15,"0"1"12"-15,0 1 15 0,-2-1 18 0,0 0 11 16,2 2-1-16,0 3 16 0,-1-6 4 15,-4 4-4-15,5 2 1 0,-7-4 7 0,7 4-8 16,-8-1 6-16,8 1-5 0,-10 3 7 16,1 1 1-16,-1 4 5 0,0-2-2 0,-5 3 5 15,2 2-5-15,1-2 9 0,-5 7-4 16,0-1-3-16,1 0 6 0,-8 4-8 16,3 0 3-16,4-4 7 0,2 0-12 15,-10 8-3-15,10-8 2 0,1 0-4 0,3-2 1 16,-1 0-1-16,-1-1-5 0,8 1 0 15,-7 1 1-15,2-3-4 0,5-2 0 0,-3 2-2 16,4-3-2-16,3 0 1 0,-4 1 1 16,3-2-5-16,2 1 0 0,0 2-1 0,2-5 4 15,3 3 4-15,-4-2-11 0,6 5 9 16,-2-2-5-16,5-1 3 0,0 2-4 16,0-3 1-16,3 4-1 0,-1-1-2 0,1 1 3 15,4 0 2-15,0 1 1 0,3 1 1 16,0-3 6-16,0 3-4 0,10-1-1 15,2 4-2-15,1-3 3 0,4 0 1 0,0-1-7 16,3-2 6-16,4 2-2 0,4-2-4 16,11 2-3-16,-1 0-5 0,5 0-13 15,4-5-26-15,-1 2-24 0,0-4-25 0,1-2-30 16,3-2-40-16,1 4-64 0,-14-5-257 16,-1 3 11-16</inkml:trace>
  <inkml:trace contextRef="#ctx0" brushRef="#br0" timeOffset="88727.82">632 5225 1254 0,'0'0'139'0,"0"0"-48"0,0 0-15 0,0 0 5 16,7 6-9-16,-7-6-4 0,1 4-5 15,1-1 4-15,0 4 11 0,1 0 3 0,1 4 7 16,0 3 2-16,2 2-4 0,0 9 6 16,5 11-5-16,-3 2 4 0,0 6-3 15,2-1 2-15,-2 4-8 0,2 10-6 0,-3-10-4 16,1 8-4-16,4 0-6 0,-5-7-4 15,-1 0-5-15,3 8-10 0,-6-10-6 0,6-1-9 16,-3-1-24-16,-1-3-23 16,1-1-29-16,-2-2-32 0,5-3-40 0,-6-6-46 0,0-7-65 15,1-3-70-15,0 1-140 16,-2-7-226-16,2-2-161 0</inkml:trace>
  <inkml:trace contextRef="#ctx0" brushRef="#br0" timeOffset="88997.84">718 5308 1822 0,'-9'-7'-1'0,"7"1"33"16,-4 1 15-16,4-1 20 0,-3 0 18 15,4 0 20-15,-3-1 10 0,1 1 4 0,1 1-2 16,2-1-9-16,0-1-5 15,2 1 4-15,-2-2-19 0,5 0-7 0,-2 1-8 16,2-1-6-16,3-1-9 0,3-3-10 16,5-1-30-16,-1 0-30 0,10-5-21 0,5 2-38 15,2 0-33-15,1 2-42 0,-1-1-49 16,-5 7-65-16,-2-1-90 0,-5 5-83 0,-2 3-130 16,-4-1-65-16</inkml:trace>
  <inkml:trace contextRef="#ctx0" brushRef="#br0" timeOffset="89273.77">794 5706 1461 0,'-3'6'-44'0,"1"-1"33"0,2-2 23 16,0 3 23-16,2 1 26 0,1-2 13 0,-1-1 17 15,3 7 13-15,0-1 4 0,3 1 0 16,1 1 5-16,1 3-8 0,1-3-3 0,-1 5 1 16,5 0-13-16,-3 0-5 15,0 2-10-15,2-3-8 0,-3 2-4 0,-1-2-9 16,-2 0-24-16,1 0-26 0,1-2-37 0,-4 0-35 16,3-4-48-16,-6 0-74 0,4-2-44 15,0-5-115-15,-1 2-297 0,-2-3-144 16</inkml:trace>
  <inkml:trace contextRef="#ctx0" brushRef="#br0" timeOffset="89432.06">1060 5396 1693 0,'-2'-4'-41'16,"-1"0"4"-16,2 2 6 0,-3-2-2 0,4 4-9 15,-5-6-29-15,3 3-53 0,2 3-62 16,0 0-198-16,-2-4 104 0</inkml:trace>
  <inkml:trace contextRef="#ctx0" brushRef="#br0" timeOffset="89822.16">768 5828 1050 0,'0'0'-20'15,"0"0"17"-15,13-10 8 0,-5 7 0 0,1-2 10 16,1-1 2-16,3-4-6 0,-1 2-3 15,3-1-4-15,5 0-6 0,0-5-30 0,7 0-29 16,1-4-35-16,-3 8-78 0,-5 0-74 16,-3-4 233-16</inkml:trace>
  <inkml:trace contextRef="#ctx0" brushRef="#br0" timeOffset="90072.4">1184 5538 684 0,'0'0'27'0,"0"0"24"0,0 0 10 16,0 0 14-16,-4 13 19 0,6-8 16 16,-2 4 14-16,6 7-3 0,-2 0-1 0,1 4-8 15,0 1-6-15,0 4-13 0,5 9-5 16,-3-7-9-16,3 7-12 0,0 0-10 0,1-2-24 15,-7-5-28-15,5-6-35 0,-5 1-47 16,0-3-40-16,2 0-68 0,-4-2-121 16,3-5-168-16,-3-4 20 0</inkml:trace>
  <inkml:trace contextRef="#ctx0" brushRef="#br0" timeOffset="90253.67">1326 5412 1298 0,'-4'-5'24'0,"4"0"26"16,-1 0 3-16,-1 2 2 0,2-1 1 0,0 4-4 15,-3-6-14-15,3 6-11 0,0-3-19 0,0 3-24 16,0 0-35-16,0 0-33 0,0 0-40 16,0 0-47-16,0 0-243 0,13 13 77 15</inkml:trace>
  <inkml:trace contextRef="#ctx0" brushRef="#br0" timeOffset="90579.28">1419 5519 1092 0,'4'3'-6'16,"-1"3"26"-16,-3 1 18 0,3-1 28 15,-1 4 14-15,3-1 18 0,-1 5 9 0,2 1 9 16,-1 1 12-16,0 0-6 0,2 0 1 16,1 0 1-16,-1-2-18 0,1 4-1 0,-1-3-3 15,1-2-8-15,0 0-3 16,-4-1-5-16,3-3-4 0,-1 0-9 0,1 2-7 15,-4-6-2-15,2 0 1 0,-1-1-3 16,2-2-11-16,-6-2-2 0,15-11-7 0,-6 2-16 16,-1-5-4-16,7-15-7 0,3 1 6 15,-1-1-4-15,0-1-10 0,2 7 0 0,-5 2-6 16,-2 3 1-16,2 7-7 0,-1 0-9 16,-3 3-5-16,-2 0 0 0,4 5-1 0,-2-1-8 15,-3 4 4-15,1 2-1 0,5 3 5 16,-2 5-5-16,0 0 1 0,-1 1-12 0,-2 4-14 15,1-1-20-15,1-2-18 0,-2 4-26 16,1-2-49-16,-1-2-37 0,-1-1-60 16,-1-2-119-16,4 2-227 0,-5-4-105 15</inkml:trace>
  <inkml:trace contextRef="#ctx0" brushRef="#br0" timeOffset="91033.83">2191 5022 1543 0,'2'-22'-50'0,"3"8"34"0,-1 0 28 16,0 5 29-16,-2 4 21 0,0-1 5 15,0 2 8-15,1-1-7 0,-1 2-1 0,-2 3-5 16,1-4 3-16,-1 4-3 0,9 7 7 16,-5 2 2-16,0 4 0 0,3 3 3 15,-3 3-4-15,2 5 1 0,2 11-7 16,-1 1 0-16,3 0-9 0,-4 1-6 0,1 2-1 15,1-3-9-15,-1-2-6 0,3 0-2 16,-2-6-11-16,-3-6-13 0,1 3-11 0,0-6-10 16,-1 0-10-16,-1-4-8 0,-3-2-5 15,4 0 1-15,-3 1 2 0,0-5 9 0,1-3 1 16,-1-2 4-16,-2-1 3 0,0-3 10 16,0 0 3-16,0 0 2 0,0 0 0 15,-19-13 12-15,12 10 0 0,1-2-4 16,-1 0-2-16,-1 1 1 0,0 3-4 0,-3 1-1 15,3 0-3-15,-5 1 4 0,1 3-4 16,-5 4 4-16,2-1-1 0,0 1 0 0,0 1 1 16,3 3 1-16,-3-1 7 0,5 0-2 15,0 1-1-15,4-3 2 0,-3 3 0 0,4-5-2 16,4 1 1-16,-1 0-10 0,2 0-12 16,3 0-23-16,4-2-29 0,1-3-37 0,5 1-44 15,-1-4-32-15,5 0-15 0,7 0-27 16,2-4-365-16,4 1-88 0</inkml:trace>
  <inkml:trace contextRef="#ctx0" brushRef="#br0" timeOffset="94268.16">3027 4755 1532 0,'0'0'-43'15,"2"-4"37"-15,-2 4 8 0,0 0 21 16,3-4 16-16,-3 4 12 0,0 0 8 0,7-3 2 16,-4 1 2-16,-3 2-4 0,8-4-2 15,1 2 0-15,-6-1-12 0,7 1-4 16,2-4-2-16,0 2-3 0,3-2-2 15,-2 3-4-15,2-5-4 0,-2 4 0 0,4-1-4 16,0 1-5-16,-2 0-5 0,3 1-2 16,-3 0-6-16,0 0 0 0,-3 3 3 0,3-2-3 15,-5 2-8-15,0 2 2 0,0-2 0 16,-2 1 1-16,-1 6-2 0,-2-4 2 0,0 3-3 16,-3 1-4-16,0 1 8 0,1 0-1 15,-3 1 2-15,-3 2 1 0,1 2-4 0,-5-1 2 16,4-1-1-16,-4 0 10 0,4-1-6 15,-2 1-1-15,0-2-2 0,1 1 0 0,4-4-5 16,-3 1 3-16,0 1 1 16,1-5-4-16,2 4 1 0,0-4 4 0,2 1-7 15,-2 0 3-15,6-1-1 0,-2-1 3 16,3 3 2-16,-1-3-4 0,3 1 2 0,-3 0 1 16,2 4-3-16,5-2 4 0,-5-1 1 15,3 3-3-15,1 1 6 0,3-2-2 0,-5 6 9 16,1-3 0-16,0 6 10 0,-3-3 7 15,-1 2 3-15,-4-1 5 0,4 1 0 0,-2 2-2 16,-4-3 3-16,1-1-1 0,-2 2-5 16,-2-1 5-16,2 1 2 0,-6 0-4 0,-3 1-1 15,-1-3-3-15,-3 0 0 0,1-1-7 16,-3-1-5-16,0-2-24 0,0-3-45 16,1-2-44-16,0-4-79 0,-3-2-72 15,2-8-130-15,-2-2-258 0,6 1-132 0</inkml:trace>
  <inkml:trace contextRef="#ctx0" brushRef="#br0" timeOffset="94916.66">3589 5148 1623 0,'0'4'-56'16,"0"-4"37"-16,4 3 33 0,-4-3 25 15,4 2 17-15,-4-2 16 0,0 0 6 0,13-2 5 16,-9 1 2-16,2-4-2 0,-1 2-4 16,3-4 0-16,-4-1-5 0,5-1-2 15,-5-3 0-15,3-3 2 0,-4-2-4 0,1 0-9 16,1-8 2-16,-3-1-2 0,-1 0-3 16,-1-2-4-16,0-1-1 0,0 3-3 0,-1-1-8 15,1 4-6-15,-2 3-2 0,0 0-7 16,-1 4-1-16,1 0-2 0,0 4-1 0,2 0-12 15,-1 3-2-15,1 1-5 0,-5 1-4 16,3-3-11-16,0 4-1 0,-1 1-1 0,2 1 1 16,1 4-2-16,-9-2 1 15,9 2 3-15,0 0-8 0,0 0 6 0,-12 8-2 16,9-5 4-16,1 2 3 0,2-2 0 16,0-3-10-16,-1 6 8 0,2-2 1 0,-1 1-4 15,2-1 6-15,5 0 2 0,-1-1-1 16,1 2 1-16,1-2 0 0,2 1 5 0,-1 0 2 15,-1 0-7-15,2-3 1 0,-1 3-2 16,2-2 2-16,-1 1 2 0,0 3-4 0,3-2 3 16,-4 2-2-16,1 2 7 0,3 0-6 15,-3 3 9-15,1 0-5 0,-1 2 2 0,-2-1-1 16,0 0-2-16,1 2 1 0,-3-1-5 16,1-2-3-16,-1 1-23 0,1 1-25 15,-1-4-28-15,-4-1-40 0,2 0-46 16,-2-1-54-16,3 0-65 0,-2-4-125 0,0 3-127 0,1-4-43 15</inkml:trace>
  <inkml:trace contextRef="#ctx0" brushRef="#br0" timeOffset="95428.07">4217 4369 1433 0,'-2'-3'12'0,"2"-1"23"0,0 4 10 16,0 0 9-16,0-5 5 0,0 5 2 15,0 0-1-15,0 0 4 0,0 0-3 0,0 0 4 16,0 0 5-16,5 14-1 0,-5-4-7 16,3 3-3-16,1 0 1 0,1 5-3 0,-2 4-6 15,-1 3 1-15,3 3-4 0,-1-1-7 16,0-1 0-16,-2 1 1 0,5-1-6 0,-4 0-7 15,2-1 2-15,2-1-5 0,-4-1-1 16,2-4-6-16,0 4-5 0,0-6-18 0,0-2-8 16,0-4-10-16,-5 1-6 0,3-4-1 15,-1 0 0-15,0-1 6 0,3-2-7 0,-5-3-5 16,0-2-3-16,0 0 1 16,0 0 4-16,0 0 2 0,-7-18 5 0,5 9 1 15,-2 0-2-15,-3 2 10 0,3-2 1 16,0 2 6-16,-3 0 1 0,2 1-2 0,-4 2-1 15,1 0 4-15,-1 2 1 0,-2 4-4 16,-1 1 9-16,-1 0 6 0,-2 3 2 0,1 0-4 16,-1 3 12-16,2-2 3 0,-1 3 4 15,1-1 0-15,3 0 0 0,0 3 6 0,3-2-1 16,1-1 1-16,-1 3-1 0,4-3-2 16,-2 3-4-16,3-5-2 0,4 2 4 0,3-1-2 15,0 2-10-15,6-5-16 16,1-1-30-16,3 2-29 0,7-6-39 0,-2 0-34 15,10-4-47-15,7-2-55 0,3-2-373 16,0-1-111-16</inkml:trace>
  <inkml:trace contextRef="#ctx0" brushRef="#br0" timeOffset="96244.34">4877 4106 1538 0,'0'0'-78'16,"-2"-6"34"-16,2 6 36 0,-3-4 25 0,3 4 12 15,-3-3 23-15,3 3 15 0,0 0 2 16,0 0 10-16,-2-5-7 0,2 5-7 0,0 0-7 16,0 0-7-16,0 0 3 0,0 0 0 15,0 0 7-15,5 18 0 0,-2-8 6 0,-1 8-4 16,5-2 0-16,-1 9-4 0,-2 11-2 15,4 3 0-15,-1-1-2 0,-1 2-5 0,3 3-4 16,-3-1-2-16,3-3-6 16,-3-3 2-16,3 3-5 0,-1-5-1 0,2-5-5 15,2-3-9-15,1-6 1 0,-2-1 4 16,2-4-8-16,2 1-1 0,-3-7-5 0,2-2-5 16,1-1-5-16,-1-4-1 0,4-2-6 15,-4-4-2-15,3-2 3 0,-1-5 2 16,-3-4 2-16,2-2 9 0,-6-4 0 0,-3-2 3 15,4-13 1-15,-10 8 2 0,2 1-4 16,-4 3-2-16,1-1-4 0,-4 3-4 0,-2 1-1 16,-3 0-16-16,0 3-22 0,2 4-26 15,-4 3-31-15,0 0-39 0,-3 1-42 16,5 2-59-16,0 5-80 0,-1-3-106 0,4 4-122 16,4 1-47-16</inkml:trace>
  <inkml:trace contextRef="#ctx0" brushRef="#br0" timeOffset="96445.02">5250 4316 1441 0,'0'0'19'0,"3"-2"25"0,-3 2 11 0,0 0 4 16,9 0 6-16,-9 0 1 0,4 6 8 16,-2-3-3-16,5 2 6 0,-4 3-1 0,2-1-7 15,2 5-4-15,-4 2-9 0,6 1 0 16,-5 0-7-16,0 4-3 0,2 1-21 15,-6 1-31-15,4-5-47 0,-1 3-61 16,-3-6-68-16,4 2-109 0,-2-1-310 0,0-4-101 16</inkml:trace>
  <inkml:trace contextRef="#ctx0" brushRef="#br0" timeOffset="96604.07">5343 4128 1554 0,'-6'-13'-23'0,"4"5"32"0,-2 1 11 0,2 3 3 16,-2 1-3-16,4-2-4 0,0 5 0 16,-5-4-6-16,5 1-10 0,0 3-23 15,0 0-37-15,0 0-40 0,0 0-52 0,0 0-294 16,0 0 46-16</inkml:trace>
  <inkml:trace contextRef="#ctx0" brushRef="#br0" timeOffset="96792.51">5373 4245 1259 0,'-3'5'68'0,"3"-5"28"16,-1 2 16-16,1-2 14 0,0 6 7 0,0-6 5 15,0 0-6-15,0 0-9 0,0 0-7 16,13 0-12-16,-13 0-9 0,16-6-12 0,-4 0-20 16,3 1-19-16,2 0-29 15,4-2-30-15,-2-4-26 0,4 2-46 0,-4-2-52 16,-2-1-57-16,-2 3-69 0,-1 0-403 15,-1-2-164-15</inkml:trace>
  <inkml:trace contextRef="#ctx0" brushRef="#br0" timeOffset="97064.09">5514 3999 1749 0,'-9'-2'-33'0,"9"2"19"0,0 0 15 0,-10 2 20 15,10-2 11-15,-5 0 7 0,5 0 12 16,-1 5 16-16,1-2 12 0,-2 3 9 16,-1 1 3-16,3 2 6 0,-2 3 0 0,2 1 2 15,0 5-7-15,0-2-2 0,2 5-3 16,-2 2-7-16,0-3-8 0,3 7-1 16,0 1-11-16,-1-1-5 0,1 0-1 0,3 7-12 15,-2-3-9-15,3-7-12 0,-2 1-20 16,7 7-21-16,-4-7-27 0,2-5-24 0,3 0-36 15,-1-6-41-15,3 4-61 0,2-5-75 16,3-3-135-16,-2-5-233 0,3-1-149 16</inkml:trace>
  <inkml:trace contextRef="#ctx0" brushRef="#br0" timeOffset="98595.93">6331 4436 1677 0,'1'3'-56'0,"-1"-3"32"0,0 0 14 0,0 0 18 16,0 0 20-16,0 0 13 0,19-5 12 16,-12 1 3-16,-4-1 2 0,6-2 5 15,-3 0-4-15,4 1-1 0,-1-3 4 0,-1 2-2 16,3-5 0-16,1 1-5 0,0-2 9 15,-2-4-15-15,2 1 4 0,1-6-11 0,2-6-1 16,2-4-8-16,-4-6-2 0,1 0-4 16,2-13-3-16,3-3-4 0,0 1-4 0,-5 1-2 15,3 3-1-15,-2 12-4 0,0 2-2 16,-5 1 3-16,1 9-3 0,-2 7 0 0,-4 3-3 16,2 2 0-16,-3-1 0 0,0 4-9 15,1 3-1-15,-2-1-3 0,-1 3 0 0,3 1-3 16,2 2 2-16,-7 2-3 15,0 0-5-15,12 13-2 0,-10-1-1 0,2 3 1 16,1 2-2-16,-1 4-4 0,0 1 3 16,2 5 6-16,-2 0-4 0,-2-1 4 0,8 8 0 15,-5-6 2-15,-1-3 1 0,2 1 6 16,-6-5-7-16,5 4 7 0,-3-7-1 0,-2-1 0 16,2-2 3-16,-2 1 0 0,-2-3-3 15,4-1 2-15,-2-2 7 0,-2 1 0 0,2-4 2 16,-5 0-5-16,3-1 8 0,-4-3-5 15,2-1 2-15,-2 0 0 0,-3-2-3 16,9 0 5-16,-20-6-6 0,11 3-24 0,-4-2-17 16,0-5-32-16,1 2-55 0,-1-1-38 15,3-2-60-15,2 2-342 0,-3-3-70 16</inkml:trace>
  <inkml:trace contextRef="#ctx0" brushRef="#br0" timeOffset="99160.2">7021 3614 1456 0,'-3'-6'-19'15,"6"3"34"-15,-3 3 22 0,2-7 14 0,-2 7 10 16,0 0 5-16,2-3-3 0,-2 3-4 16,0 0-6-16,0 0-6 0,0 0 0 15,0 0-5-15,0 0-3 0,8 17 6 0,-8-8-2 16,5 2-6-16,-2 7-2 0,-1 0-2 16,3 3 0-16,-3 0-2 0,1 4-5 0,-2 3 1 15,-1 0 2-15,4 1-7 0,-4-1 1 16,2 1 2-16,3-1-5 0,1 6 4 15,3-5-6-15,-8-5-2 0,4 1-3 0,-1-6 1 16,0 4 0-16,0-5-9 0,1-2-1 16,-2 0-4-16,-1-5-4 0,3-1-1 0,-5 0-1 15,7-3 3-15,-6 0 0 0,-1-4-9 16,0 2 5-16,0-5-7 0,0 0 0 16,0 0 3-16,0 0 2 0,-1-19 0 0,-6 10-3 15,2-2 3-15,2 1-1 0,-6-1 0 16,3 2 3-16,-3-2-3 0,1 4-5 0,1 0 6 15,-5 2-3-15,-1 2 1 0,1 2 0 16,-1-1-2-16,1 4 6 0,-3-1-1 16,0 2 3-16,0-1-3 0,3 5 3 0,-1-2-2 15,1 0 0-15,1 1 6 0,1 0-2 16,3 0 2-16,-1 1 5 0,1-1-4 0,6-3-2 16,1 3-4-16,0-1-16 0,4-2-22 15,5-1-29-15,6 0-10 0,1-2-31 16,11-2-41-16,2 0-37 0,19-6-349 0,-3 1-43 15</inkml:trace>
  <inkml:trace contextRef="#ctx0" brushRef="#br0" timeOffset="99675.87">7507 3523 1466 0,'0'0'8'0,"-1"-6"13"0,1 3 7 16,0 3 8-16,0 0 9 0,0 0 3 16,0 0 7-16,0 0 11 0,0 0 2 0,0 14 9 15,1-3 7-15,1 0-5 0,3 6-3 16,2 1 3-16,-4 5-7 0,-1 1-3 15,5 3 0-15,-6 1-10 0,4 8 1 16,-1-3-9-16,1-7-5 0,-2 1-3 0,0-1-3 16,1 0-3-16,0 1-7 0,-2-4-4 15,0-3-3-15,3-1-10 0,-2-1-10 0,-3-3-2 16,0-5-1-16,2 2-5 0,1-2-2 16,-3-1 0-16,2-4 0 0,-4-1-1 0,2-1 3 15,0-3 0-15,0 0 1 16,0 0-1-16,-17-13 1 0,11 5 1 0,-2 0-3 0,-3 0 0 15,3-1 1-15,0 3 0 0,-4-1-3 16,2-1-4-16,0 2 7 0,-3 4-5 16,4 0 1-16,-3 2-4 0,-1 0 8 15,-2 4 1-15,2 2-3 0,-5 2 0 0,4 1 6 16,-1 0-1-16,2 1 2 0,3 2-1 16,1-3-1-16,1 3 3 0,3-3-1 0,3 1 0 15,2-4 0-15,2 4-10 0,3-1-25 16,5 2-27-16,3-4-42 0,4 4-53 0,3-7-62 15,8-1-99-15,1 1-297 0,8-4-112 16</inkml:trace>
  <inkml:trace contextRef="#ctx0" brushRef="#br0" timeOffset="101661.28">7776 4072 1504 0,'0'0'-84'0,"2"3"36"0,-2-3 29 15,0 0 15-15,0 0 17 0,0 0 6 0,0 0 16 16,0 0 2-16,0 0 11 0,10-2 3 16,-10 2-4-16,0 0-3 0,7-7 8 0,-7 7-3 15,6-4-2-15,-4 2-2 16,3-4 3-16,-3-1-5 0,2-1 1 0,-2-2-4 15,-2 1-4-15,2-2-3 0,0-5-3 16,0 0-2-16,-2-5-1 0,3 0-5 0,-6-5-2 16,3-1 1-16,-2 1-1 0,0 0-10 15,0 0 2-15,0 8-1 0,0-3 3 0,0 4-7 16,-3-2 1-16,3 8-3 0,0-2 0 16,-2 1-6-16,0 3 1 0,-1-1 3 0,0 2-6 15,0 3-1-15,2 1 2 0,-4-1-1 16,0 1 1-16,1 2-2 0,2 2-3 0,4 0-2 15,-13 4 3-15,10-2-7 0,-4 1 4 16,5 1-6-16,-3-2 2 0,5 2-4 16,-1 2-1-16,1-3 7 0,0 3-3 15,0-6-3-15,8 7 2 0,0-3-4 0,-1 0-1 16,5 0-11-16,1-1-4 0,-1 0-2 16,5-1 8-16,-4-2 0 0,4 0 7 0,-5-5-6 15,3 5 8-15,-1-1-2 0,0-3 6 16,-2 2 7-16,-2 0 3 0,1 2 6 0,-3-2 1 15,3 0-2-15,-5 0 0 0,1 4 2 16,-7-2-5-16,12 2 6 0,-9 0-1 0,4 4 3 16,-1 0 1-16,1 3 8 0,0-2 1 15,-6 5-7-15,3-1 8 0,3 2-6 16,-7 0 4-16,1 3-1 0,2-1-2 0,-1 2-2 16,2 0-1-16,0 0 1 0,3 0 3 15,0-2-4-15,-4 1 3 0,7-3 0 16,-3 0-1-16,3-4 0 0,3 1-1 0,-3-3-2 15,4-3 2-15,-1-4 3 0,-1 2 0 16,0-4-4-16,3-2 7 0,-2 1 12 16,1-7 10-16,-1 0 12 0,-1-1 12 0,-1 0-1 15,-1-2 6-15,-2-2 1 0,6-5 3 16,-6 1 1-16,-3 3-3 0,2 1-4 0,-1 0-4 16,-2 5-11-16,-1 1-6 0,1 1-2 15,0 1-13-15,-4 1-5 0,2 2-3 16,-2 0-6-16,0 4 3 0,0 0 0 15,0 0-6-15,0 0 3 0,-6 11-5 0,-1-5 4 16,7 0-5-16,0 1 0 0,0-1-1 16,3 2 2-16,1 1-1 0,-2 1-1 0,2-1-3 15,3 0 2-15,1-1 2 0,2 3-2 16,2-3-5-16,6-3-1 0,-4 2 2 0,1-4-5 16,2-1 9-16,-1 0-4 0,-3-2 2 15,2-2 3-15,-3 0-2 0,1-1 8 0,0-4 7 16,-3 2 9-16,-4-3 0 0,3-1 11 15,-3-3-2-15,-1-4-1 0,-1-2-2 0,-3-1 1 16,-1-1-4-16,0-1-10 16,0 0 0-16,-1 4 2 0,1 0-6 0,0 2-2 15,-4 0-15-15,1 1 7 0,3 5 1 16,-2-2 1-16,0 0-13 0,2 5 3 0,0 0-1 16,0-1-8-16,0 1 1 0,0 1-3 15,0-2-5-15,0 4-2 0,0 3-2 0,2-6-5 16,-2 2 4-16,0 4-2 0,0 0 3 15,0 0 0-15,0 0-1 0,23 10 6 0,-12-4-9 16,-1 0 3-16,3 0 3 0,-1 4 2 16,3-1 0-16,-2 3-2 0,2-1 0 0,-3 0 1 15,-4 1 4-15,5-1-3 0,-7 0 2 16,0 1 0-16,1-1-1 0,-5 1 4 16,1-1 4-16,-3-2 0 0,0 1-4 15,-3 0 6-15,1-1-2 0,-3 1 3 0,3-3 3 16,-1 2-1-16,-2-1 0 0,1-1 3 15,2-1-4-15,0 0 6 0,0-3-8 0,-3 2-1 16,5-4-3-16,0-1-1 0,0 0-7 16,-4 4-3-16,4-4 1 0,0 0-7 0,0 0 6 15,0 0-3-15,11-13 2 16,-7 4 4-16,2 1-1 0,0-3 3 0,3 1 0 16,-1-5 6-16,2-2 0 0,2-2-1 0,-2 2-1 15,-2-4 3-15,5 2 3 0,-3 1 1 0,-1-2-1 16,-1 4 4-16,1 2-5 15,-3 0 3-15,1 2 3 0,-4 2-2 0,-1 3-1 16,1-2-1-16,1-1-1 0,-2 4 0 16,0 1 1-16,-2-2-5 0,2 2-6 0,-2 2-6 15,2-2 2-15,-2 2 2 0,0 3-4 16,0 0 4-16,0 0 1 0,0 0 3 0,0 0 2 16,0 0-1-16,0 0-3 0,-15 8 2 15,13-5 0-15,0 2 5 0,1 0-1 0,-2 0 1 16,3 1 1-16,-2 3-2 0,2-4 2 15,-2 4 4-15,4-2-2 0,3 1 1 0,-4 2 3 16,-1-4-12-16,4 6 0 16,-1-2-1-16,1 1 0 0,0 0 0 0,-4-2 14 15,2 3-15-15,0-1 1 0,0-1-4 16,-2-1 6-16,0 1-7 0,0-1 0 0,-2 3-3 16,0-5-6-16,0 2-11 0,0-1-9 15,-4 2-15-15,-1-1-40 0,-4 3-23 16,3-5-31-16,-1 1-51 0,1-3-246 0,3-1 36 15</inkml:trace>
  <inkml:trace contextRef="#ctx0" brushRef="#br0" timeOffset="102180.26">9764 3416 1142 0,'-4'-2'-49'0,"4"2"24"0,-5-5 22 16,3 1 20-16,2 4 10 0,-8-3 21 0,3 1 6 15,5 2 7-15,-10-2 3 0,10 2 8 16,-13 0 2-16,13 0-1 0,-17 4 7 0,7-1-5 16,-5 4 1-16,-2 0-4 0,1 4 2 15,-3 0-7-15,2 3 0 0,-11 4 4 0,13 0-7 16,-9 3-1-16,3-3 0 0,6-2 0 16,3 1 1-16,-1-1-11 0,5 2 5 0,-3-3-3 15,5 0-5-15,-1 2-5 0,5-4-1 16,1-2-5-16,2 1-1 0,1 1-1 15,7-1-1-15,2-1-2 0,8-1-10 16,-1-3-10-16,2-1-7 0,2-4-10 0,-1-2-5 16,3 0 0-16,-4-2-2 0,3-4-2 15,1 1 3-15,-6-5-2 0,4-1 3 0,-6-3 1 16,-4 3 1-16,3-6 0 0,-6 0 2 16,-1-4 0-16,0 1 1 0,-6-2-4 15,3 0 3-15,0 2-4 0,-3 2-6 0,-2 2-10 16,-2 0-21-16,-3 3-32 0,0 0-33 15,3-1-62-15,-3 2-55 0,2 1-89 0,-1 2-325 16,0 0-139-16</inkml:trace>
  <inkml:trace contextRef="#ctx0" brushRef="#br0" timeOffset="102383.12">9872 3396 1669 0,'0'0'-41'16,"0"4"20"-16,0-4 18 0,0 4 15 16,0-4 7-16,7 1 10 0,0 3-2 0,-7-4-3 15,14 0 0-15,-5 0-6 0,3-4-8 16,1 4-28-16,4-1-29 0,-1 1-50 0,1-4-40 16,-2 4-58-16,4-2-238 0,-3 0 57 15</inkml:trace>
  <inkml:trace contextRef="#ctx0" brushRef="#br0" timeOffset="102754.13">9996 3780 1187 0,'0'0'21'0,"-4"4"29"0,4-4 19 15,0 0 16-15,0 0 11 0,0 0 13 16,0 0 3-16,0 0 0 0,0 0-2 16,0 0 1-16,7-19-4 0,-3 11-9 0,-4-1-2 15,3-6-9-15,-2-4-8 0,-1 0-4 16,2-3-7-16,-2-20-1 0,0 8-11 0,2-8 0 16,-4-1-7-16,2-1-7 0,-2-1 0 15,-2 0-6-15,-3 3-5 0,3 2-11 0,-2 5 0 16,-1-1-7-16,2 8-7 0,2 4-9 15,-2 2-12-15,2 3-9 0,-1 2-16 0,-1 0-8 16,3 6-12-16,1-2-8 0,1 3-7 16,-5 3-10-16,5-3-8 0,-2 2-4 0,2 1-12 15,0 1 0-15,0 0-18 0,2 1 0 16,1 1-2-16,0 0-13 0,2 1-18 16,5-1-26-16,-1 0-295 0,3 2 13 15</inkml:trace>
  <inkml:trace contextRef="#ctx0" brushRef="#br0" timeOffset="104700.67">10584 3342 1345 0,'2'-10'16'16,"-2"1"27"-16,0 4 14 0,0-3 18 0,0 5 12 15,0-2 7-15,0 1 2 0,0 4-5 16,3-3 0-16,-3 3-13 0,0 0-15 0,0 0-4 16,0 0-7-16,0 0-10 0,0 0-1 15,0 0-2-15,0 17-1 0,0-8-1 0,0 2-4 16,2 1-7-16,-2 1 0 0,0 0-6 16,2 3 5-16,-1 0-7 0,4-2 3 0,-1 0-2 15,0 4-2-15,0-2 0 16,3-5-3-16,-3 1 3 0,5 1 2 0,-1-7-13 15,0 2 8-15,1-3-3 0,1 1-12 16,3-4-3-16,-3-1 1 0,2 1 0 0,0-4-6 16,0 2 4-16,-4-1 0 0,0 2 2 15,4-2-1-15,-4 2-3 0,0-1 4 0,1 0 0 16,-9 0-6-16,10 0 6 0,-2 0-4 16,-1 0 3-16,-2 6 1 0,0-5 0 0,3 5-4 15,-4-4 4-15,3 5-1 0,-1 0 3 16,3 0 1-16,-3 0-2 0,1-2 2 15,1 2 2-15,0 1 1 0,-2-2 5 0,2 0-2 16,1-1 17-16,-3-1-3 0,3 0 11 16,-3-1 0-16,2-3-2 0,4 0 0 15,-2 0-1-15,0-1-3 0,0-3 3 0,3-2 3 16,-2 1-3-16,-3-3-1 0,5-4-2 16,-6 0-1-16,3-6 4 0,-2 0-8 0,0-3-1 15,1-2-8-15,-4-1-3 0,0 1-6 16,2 0-15-16,-6 2-10 0,1 5-18 0,0-2-25 15,-2 5-26-15,3-3-31 0,-6 6-32 16,1-1-38-16,0-1-42 0,1 4-47 0,-6 1-369 16,5 0-148-16</inkml:trace>
  <inkml:trace contextRef="#ctx0" brushRef="#br0" timeOffset="111508.75">11463 3378 1609 0,'0'0'-105'0,"2"-1"22"0,-2 1 7 0,0 0 21 16,0 0 9-16,0 0 27 0,0 0 12 15,0 0 6-15,-5 10 1 0,-2-3 6 0,1 4 12 16,-1 2 0-16,2 1 11 0,-7 7-10 16,2-1 12-16,2 1-8 0,-1 2-2 0,6 1 2 15,-4-4 1-15,3-2-2 0,2 4 0 16,2-4-2-16,2 0 1 0,0-2 7 0,2-1-8 16,4 1 6-16,1-5-2 0,1 1 4 15,-2-5 4-15,5-1-4 0,-1-3 6 0,3 2-3 16,0-4 5-16,0-2 5 15,0-1 6-15,-3-3 8 0,5 0 10 0,-2-3 4 16,-5-3 6-16,1 0 0 0,-1-2-4 16,1-3-1-16,-7 1-11 0,0-4-5 0,1-1-8 15,-5 2-5-15,0 2-6 0,0 0-16 16,-7 0-24-16,5 2-32 0,-2 0-38 0,0 1-47 16,-1 2-55-16,2 1-52 0,-2 3-444 15,1-1-168-15</inkml:trace>
  <inkml:trace contextRef="#ctx0" brushRef="#br0" timeOffset="111946.43">11745 3632 1784 0,'-3'5'-23'15,"3"-5"29"-15,5 3 27 0,-5-3 19 0,0 4 7 16,0-4 3-16,0 0 6 0,0 0-1 15,0 0 1-15,12-10-8 0,-9 7-8 0,1-5-4 16,-2 1-2-16,2-4-6 0,0 1-7 16,1-3-3-16,-2-5-7 0,2 0-4 15,-1 0-3-15,-1-2-5 0,-2 3-4 0,3-2-6 16,1 0 2-16,-3 2-3 0,-1 4-4 16,-1-1 2-16,0 1-5 0,3 3-2 15,-3 2-5-15,2 0 0 0,-2 0-1 0,2 3 0 16,-2 0-2-16,0 1 1 0,0-2 2 15,3 1-2-15,-3 5 6 0,0 0-2 0,2-5 3 16,-2 5 6-16,0 0 1 0,0 0-4 16,0 0 1-16,0 0 5 0,3 12 0 0,-3-12 1 15,5 6-2-15,2-1 3 0,-2-1 2 16,2 1-2-16,-3 1 2 0,5-1 1 0,-6 0 1 16,8 2-1-16,-5 2-4 0,4 0-2 15,0 2 3-15,-2-2-2 0,-1 5-5 0,5 0-3 16,-9 0-14-16,4 1-15 15,-2 3-15-15,-4-4-22 0,1 0-24 0,0 4-25 16,-2-3-47-16,3-1-39 0,1 0-338 16,-4 0-49-16</inkml:trace>
  <inkml:trace contextRef="#ctx0" brushRef="#br0" timeOffset="112449.4">12583 3059 1493 0,'5'-10'6'0,"2"0"19"16,-3 5 19-16,0 1 8 0,1 0 4 0,-3 3-9 15,-2 1 0-15,0 0 2 0,0 0 9 16,3 9-4-16,0-2 6 0,-3 5-2 0,2 1-4 15,-4 2 0-15,-1 2-1 0,1 0-3 16,-1 4 2-16,-4 2-5 0,3 0 1 0,-2-1-9 16,1-3-5-16,2 5-1 0,-2-5 1 15,3 1-7-15,0-2-4 0,-1-1-6 0,2-4-11 16,1 3-9-16,-2-7-10 0,2 2-6 16,0-1-7-16,0-1 8 0,-2-2 1 15,2-7 0-15,2 8 0 0,-2-8 1 16,0 0 1-16,0 0 4 0,0 0 1 0,0 0-5 15,0 0 6-15,-7-22-2 0,5 15 3 16,-2-2 8-16,0 2 4 0,-1 1-1 16,2-1-2-16,-4 2-3 0,1 0 1 0,-3 1 0 15,-1 1-1-15,2 3 4 0,-3 1 4 16,-2 1 7-16,-2 2-4 0,2 2 5 0,-2-2 2 16,2 2-4-16,1-1 4 15,-2 2-6-15,4-1 2 0,0 2-1 0,4 1 0 0,-3-2-2 16,3 1-2-16,2 1-7 15,-1-2-14-15,5 2-23 0,0-2-17 0,5 3-19 16,0-2-35-16,4-3-49 0,4 2-57 16,2-4-428-16,2-2-140 0</inkml:trace>
  <inkml:trace contextRef="#ctx0" brushRef="#br0" timeOffset="113331.45">13210 3225 1646 0,'0'0'-51'0,"4"-2"27"0,-4 2 20 15,0 0 12-15,0 0 9 0,9 0 7 16,-9 0 18-16,5 6 6 0,2-3 7 0,-1 2 9 16,1 1-1-16,-2 3-3 0,8 2-9 15,-2 0 2-15,2 4-7 0,2 3-2 0,1 5-1 16,1-3-6-16,2 5-6 0,-3 2-6 15,1-8-17-15,5 8-25 0,-4-3-22 0,4 0-35 16,-6-4-44-16,-2-6-43 0,3 2-55 16,3-5-349-16,-7-1-67 0</inkml:trace>
  <inkml:trace contextRef="#ctx0" brushRef="#br0" timeOffset="113572.19">13666 3237 1384 0,'-12'-3'-82'15,"4"3"42"-15,2 0 24 0,-5 3 28 0,-4 2 8 16,0 0 17-16,-9 7 9 0,-5 7 4 16,0 1 5-16,-6 3 3 0,-4 6-2 0,1 5-1 15,-2 0-2-15,5 0-5 0,5-11-6 16,3 6 0-16,2 1-13 0,2-5-23 0,-3-1-37 15,10 3-38-15,-6-3-44 0,7-5-49 16,7-1-103-16,2-7-149 0,4 0 77 16</inkml:trace>
  <inkml:trace contextRef="#ctx0" brushRef="#br0" timeOffset="114692.24">13023 3325 1088 0,'6'-2'-9'0,"-6"2"12"15,0 0 22-15,7-2 20 0,-7 2 6 16,0 0 8-16,3-1 12 0,-3 1 5 0,0 0 0 16,0 0-8-16,0 0 0 0,0 0-7 15,0 0-2-15,0 0-8 0,0 0 3 0,0 0 0 16,0 0 2-16,-5 12 3 0,-2-7 0 15,3 4-6-15,-5-2-9 0,4 1-3 16,-4 2-3-16,1 1 0 0,0 1-7 16,-4 3 3-16,6-1-4 0,-1 1-6 0,-3 2-1 15,5-4-1-15,-4 4-2 0,5-1 2 16,-3-3-6-16,5 0 1 0,0-1-1 0,1-1-1 16,1 0-1-16,0-1-1 0,1 1-5 15,1 0 4-15,3-1 0 0,0-1-1 0,0-3 0 16,3-1-6-16,-1-1 0 0,1 0 1 15,3-4-2-15,-3 1-3 0,2-2-1 16,3-3 1-16,-1-2-4 0,3-1 1 16,2-6 2-16,-2-3 3 0,0 0-2 0,-3-2 1 15,1 1-4-15,-3-3 2 0,-2-1 4 16,3 0-6-16,-5 1-4 0,4 0 6 0,-5 4-3 16,0-4 0-16,-2 4-4 0,-3 0 3 15,-1 4-3-15,-1-3-5 0,-3 5-4 0,0-1-7 16,-3-1-13-16,2 3-14 0,-5 1-17 15,1 1-23-15,-2 3-28 0,-1 1-25 0,1-2-36 16,1 3-44-16,0 2-347 0,3-2-71 16</inkml:trace>
  <inkml:trace contextRef="#ctx0" brushRef="#br0" timeOffset="115519.88">13917 3193 1438 0,'0'0'-67'0,"0"0"18"0,3-6 22 16,-3 6 18-16,0 0 19 16,5-3 6-16,-5 3-2 0,8-2 13 0,-1 2-4 15,0-3-3-15,-1 3 4 0,-6 0-5 16,19 3 0-16,-9-1-5 0,1-1 4 0,-3 1-6 15,6 2 2-15,-2 2 3 0,0 0 0 16,-4 0-4-16,0 4-4 0,4 2 1 0,-9-1 3 16,2 2-2-16,-1 0 9 0,-4 1 2 15,-2 2 7-15,-5 2 2 0,1 2 0 0,-3 3 10 16,-1 0 3-16,-7 6 4 16,7-8 0-16,-3-1 3 0,3-2 2 0,0 1 1 0,-3-2-2 15,1 0 3-15,2-3-4 0,0-1-3 16,3 0-1-16,-1-3-3 0,4 0-6 0,0 0 1 15,0 0-1-15,-1-1-7 16,4 0 1-16,1-3-2 0,1 1 3 0,4 1-5 16,3 0 0-16,1-1-1 0,6 1-4 15,1-2-4-15,5 1-4 0,4-1-7 0,3-3-10 16,9 3-20-16,-3-2-12 0,-3-2-28 16,-1 0-14-16,4-2-38 0,-6 0-45 0,2-2-43 15,0-4-66-15,-3 2-353 0,-7 2-119 16</inkml:trace>
  <inkml:trace contextRef="#ctx0" brushRef="#br0" timeOffset="116203.49">14685 3304 1596 0,'0'-8'-48'0,"0"8"11"0,-2-3 17 0,2 3 13 16,-1-4 26-16,1 4 6 0,-7-3 11 0,7 3 6 15,0 0 7-15,-11 0 4 0,11 0 1 16,-17 5 1-16,9 0 0 0,-4 6-2 16,-3-4-1-16,-2 8 0 0,0 0 1 0,2 2-6 15,-8 6-3-15,3 2 3 0,-2-2-5 16,7 0-6-16,3-6 1 0,2 2-1 0,2-1 1 16,-1 0-4-16,5-3-4 0,0-2-2 15,1 1-5-15,3-1 4 0,0-2-4 0,5 1 0 16,-2-1-2-16,4-2-1 0,1 0 1 15,3-1-7-15,0-4 4 0,1 0 0 0,5-1-8 16,-2-1-10-16,-1-4 1 16,1 1-4-16,6-5-7 0,-5-1 6 0,4-3-2 15,0-3 0-15,-1-2 1 0,4-8 2 16,-3-4 2-16,-1 1-4 0,-5 1 0 0,-2 0 0 16,-1 5 3-16,-5-1-1 0,3 5 3 15,-8-2-5-15,2 4 1 0,-3-1 2 0,0 3-6 16,-3-1-10-16,2 1-13 0,-8 3-12 15,3 2-18-15,-3-1-21 0,-1 2-24 0,-2 2-38 16,4 2-33-16,-4 0-46 16,7 2-359-16,-3 0-84 0</inkml:trace>
  <inkml:trace contextRef="#ctx0" brushRef="#br0" timeOffset="116621.29">14969 3327 1550 0,'4'-4'-24'0,"-4"4"19"0,4-3 27 15,-4 3 24-15,0-4 9 0,0 4 15 16,0 0 0-16,0 0 3 0,0 0-8 0,0-4-7 16,0 4-8-16,0 0-2 0,0 0 0 15,-23 11-4-15,15-5-2 0,-5 6-2 16,-2 0-6-16,1 5-1 0,-1-1 1 0,2 2-2 15,3-1-2-15,-2 0-5 0,0 2 1 16,6-3 0-16,0 0-7 0,4-2-1 16,-2-1-1-16,2-1-2 0,6 2 0 0,-2-3 4 15,2 0-2-15,6 0-1 0,2-4-3 16,0-2-4-16,4 1 1 0,1-2-5 0,5-3-4 16,-4-1 1-16,6-3 2 0,-6-1 0 15,7-2-3-15,-3-3-1 0,-2-3 3 16,8-6 2-16,-3-1-2 0,-3-4 5 0,-7 3-2 15,2-7 2-15,-2 4-1 0,-7 3 5 16,3 0-2-16,-7 3-4 0,0-1 0 16,1 3-7-16,-4 1-2 0,-1 4-11 0,-1-3-17 15,-6 2-19-15,3 4-25 0,-7-2-31 16,3 3-44-16,-2 0-44 0,-1 2-66 0,1 3-375 16,4 1-133-16</inkml:trace>
  <inkml:trace contextRef="#ctx0" brushRef="#br0" timeOffset="117056.99">15310 3248 1676 0,'0'0'-30'0,"2"-3"24"16,-2 3 13-16,0 0 14 0,0 0 5 0,3-3 7 15,-3 3 1-15,0 0 0 0,0 0 0 16,0 0 1-16,0 0 5 0,-8 11 3 0,3-5 0 16,1 3-3-16,-2 1 0 0,-1 1-3 15,1 2 0-15,0-3 0 0,2 3-3 0,-3 3-1 16,3-5-1-16,0 1-1 0,2 6-3 16,-2-4-3-16,4 2 2 0,-3-3-1 0,6 0-1 15,1 1-8-15,1-2 6 16,0-3-3-16,6 3-3 0,-1-3-3 0,5 0-2 15,2-3-9-15,2 1-14 0,-1-6-5 16,6 1 8-16,-1-4 1 0,-2 1 1 0,4-6-1 16,1 2-4-16,-1-3 6 0,-2-1-1 15,-5-5 5-15,1 1 0 0,4-8 8 0,-6 3 3 16,0 2 6-16,-7-2 3 0,-2 2-3 16,1 2-5-16,-5-2-3 0,0 2 1 0,-4 3-3 15,0-3-3-15,0 1-13 0,-4 0-15 16,0 3-21-16,-6-1-27 0,-2 1-32 0,-5 4-43 15,0-1-51-15,-1 2-75 0,2 1-302 16,-1 2-78-16</inkml:trace>
  <inkml:trace contextRef="#ctx0" brushRef="#br0" timeOffset="119276.66">16112 3245 1446 0,'-1'-2'-68'0,"1"2"28"16,-9-3 17-16,5 2 31 0,4 1 17 0,-11-2 15 15,5 2 6-15,6 0 16 0,-21 2-2 16,10-2 0-16,-1 1 0 0,-3 2 1 0,0 1-3 15,0 2-3-15,-1 0-4 0,-1 1-1 16,-4 5 2-16,5 1-6 0,-4 3-3 16,3-2-4-16,5 1 0 0,-3 2-7 15,2 0-2-15,8-1-2 0,-4 3-3 0,5 1 1 16,2-1-2-16,4 1-2 0,2-2 0 16,7 1-2-16,2-1-5 0,3 0-8 0,10-2-9 15,2 2-3-15,2-6-6 0,-3-6-5 16,0 0 1-16,-4-4-2 0,3-2-2 0,3-4 4 15,-2 0 4-15,1-3-2 0,-3 0 3 16,4-7 2-16,3-5 11 0,-9 0 3 0,-3 2 9 16,0-4 4-16,-3 3 1 0,-9 1-3 15,2-1 0-15,-1 4 1 0,-5-2-2 16,0 1 0-16,1 3-6 0,-5-2-4 0,0 3-4 16,0-2-15-16,-5 3-25 0,1 1-33 15,-4 1-37-15,2-2-48 0,-5 5-56 16,7-1-416-16,-3 3-126 0</inkml:trace>
  <inkml:trace contextRef="#ctx0" brushRef="#br0" timeOffset="119700.9">16664 3237 1633 0,'0'-6'-34'15,"0"6"38"-15,3-6 23 0,-3 6 3 16,0-6 1-16,0 6 2 0,-5-3 5 0,5 3 3 16,0 0 1-16,-10 2 1 0,10-2 2 15,-20 5-5-15,10 1 0 0,-5 2 2 0,1 0-3 16,0 6 0-16,-3-2-7 0,-3 3 0 16,6 1-5-16,1 2 0 0,1-4 1 0,-1 5-2 15,5 3-4-15,-1-4-6 0,3 0 0 16,2-6 0-16,4 3 2 0,2-1-3 0,3-2-1 15,0-1 1-15,5 1-6 0,4 1-1 16,0-7-1-16,1-3-2 0,-1 0-2 16,6-1 3-16,-2-2 1 0,4-5 0 15,-4 2-2-15,-1-2 4 0,6-3 0 0,-6-3 3 16,4-1 11-16,-6-1 10 0,-1-3-1 16,-2 0 2-16,0 3-1 0,-4-5-8 0,2 1 2 15,-3-1-7-15,-4 3-2 0,-3 0-2 16,0 2-3-16,0-1-13 0,-1 3-18 0,-6 0-13 15,3 2-22-15,-6 1-23 0,2 0-28 16,-3 1-33-16,0 4-46 0,1 1-43 0,4 2-444 16,6 0-166-16</inkml:trace>
  <inkml:trace contextRef="#ctx0" brushRef="#br0" timeOffset="120608.37">17100 3264 1667 0,'0'0'-64'15,"0"-5"36"-15,3 1 34 0,-3 4 19 16,0-7 15-16,0 7 13 0,0 0 5 0,0-5 5 16,0 5-7-16,-3-3-1 0,3 3-6 15,0 0-3-15,-5-3-1 0,5 3-6 16,0 0-6-16,0 0 1 0,-15 3-6 0,8-3 0 15,7 0 4-15,-10 3-3 0,4-1 0 16,-3 0-3-16,6 3 1 0,-4-4-4 0,1 1 0 16,-1 0 4-16,2 2 0 0,0-2 0 15,0-1 0-15,5-1 0 0,-7 4 2 0,2-1 5 16,5-3 1-16,-5 2-2 0,5-2 7 16,-3 1-1-16,3-1-1 0,-7 2-1 0,7-2 2 15,0 0 1-15,0 0-5 0,0 0-6 16,-8 2 2-16,8-2-3 0,0 0-10 15,0 0 8-15,-4 2-5 0,4-2-2 16,0 0 0-16,0 0-3 0,0 0-3 0,0 0 3 16,0 0-1-16,0 0-4 0,0 0 1 15,0 0 0-15,0 0 2 0,0 0-5 0,0 0 2 16,0 0-6-16,0 0-1 0,0 0 0 16,0 0 1-16,0 0 5 0,0 0-5 0,0 0 0 15,0 0 4-15,0 0-4 0,-8-4 3 16,8 4-3-16,0 0 1 0,0 0-6 0,0 0 6 15,0 0-7-15,0 0 9 0,0 0-1 16,0 0-6-16,0 0 4 0,0 0 2 0,0 0-4 16,0 0-2-16,0 0 0 0,0 0 1 15,0 0 0-15,0 0-7 0,0 0 7 16,0 0 2-16,0 0-5 0,0 0-4 0,-5-3 7 16,5 3-1-16,0 0-4 0,0 0 3 15,0 0 0-15,0 0 0 0,0 0-3 16,0 0 6-16,0 0-5 0,0 0 0 0,0 0-2 15,0 0-7-15,0 0 3 0,0 0-2 16,0 0-2-16,0 0 5 0,0 0-2 0,0 0 4 16,0 0-6-16,-10 3 7 0,5 1-5 15,3-4 2-15,-1 7-2 0,-4-3-2 0,7-4 0 16,-8 11-2-16,1-3 4 0,4 2 1 16,-7-1-4-16,7-1 3 0,-2 3-2 0,-1-2 1 15,3 2 0-15,2 3-3 0,1-3 0 16,-2 0-1-16,4 3-3 0,-1-2-3 15,2-1-1-15,3 0-4 0,-1 1-4 16,1-4 1-16,2 0-7 0,4 1 1 0,0 2-1 16,2-5-1-16,-1 0-4 0,2-2 5 15,-2-3-5-15,4-1 3 0,-2 2 3 16,5-4 2-16,-4-1 3 0,3 1 3 0,0-6 1 16,-3 4 10-16,1-5-4 0,0 2 5 15,-2-4 5-15,1 2 0 0,-2-2 4 0,-2-3 11 16,-1 2-1-16,-3-1 1 0,2-1 3 15,-6 0-1-15,4-1-4 0,-8 5-1 0,3-3 0 16,-1 2-2-16,-4 1-2 0,-1-1-6 16,0 3-12-16,-6-2-14 0,1 1-25 15,-2 0-27-15,-5 2-45 0,2-2-35 0,1 4-61 16,1 1-387-16,0 1-112 0</inkml:trace>
  <inkml:trace contextRef="#ctx0" brushRef="#br0" timeOffset="121188.95">17237 3203 1539 0,'5'-3'-50'0,"-1"1"35"0,-4 2 14 16,4-3 24-16,-4 3 14 0,6-4 21 16,-6 4 13-16,5-2 7 0,-5 2 7 0,3-4 0 15,-3 4-1-15,0 0-8 0,5-1-3 16,-5 1-13-16,0 0-7 0,0 0-6 0,0 0-7 16,0 0 0-16,0 0 1 0,0 0-3 15,5 7-1-15,-5-3 2 0,0 1-3 0,0 1 3 16,0-6-3-16,0 17 3 15,-3-8-1-15,3 1-3 0,0 1 0 0,0-1 0 16,3 3-2-16,-2-2-4 0,1 2 2 16,5-1 1-16,-4 1-6 0,6-4-2 0,-1 3 1 15,5-1-5-15,-1-4 8 0,3 4-11 16,2-6 3-16,0-1-5 0,-1-1 1 0,1-1-1 16,0-2 0-16,1 0-1 0,0-3-3 15,1-1 1-15,-1 0 2 0,-3-3-4 0,4 0-6 16,-1-2 4-16,-2 0 0 0,1 0 6 15,0 2 1-15,-3-2 2 0,-6 4 3 0,3-3-2 16,0 2 7-16,-3 0-9 16,0 3 1-16,-8 3-6 0,11-7-10 0,-7 3 3 15,-4 4-4-15,0 0 0 0,0 0-1 16,0 0 2-16,7 16-1 0,-12-6 2 0,1 2 4 16,-2 5-13-16,-1 5 10 0,1 3 2 15,-6 7-6-15,2 2-16 0,-2 1-17 0,4-1-22 16,0 0-23-16,-3 0-32 0,7-5-28 15,-2-5-47-15,1 1-60 0,-3-1-86 0,4-1-131 16,-2 1-136-16,-1-3-99 0</inkml:trace>
  <inkml:trace contextRef="#ctx0" brushRef="#br0" timeOffset="125405.09">5963 10984 1547 0,'0'0'-52'0,"0"0"21"0,0-6 17 15,0 6 9-15,8-5 16 0,-6 3 10 16,5 0 7-16,1-2 3 0,1 1 4 0,-1-1 1 16,4 2 6-16,8-4 2 0,-4 0-1 15,1 3 2-15,8-1 1 0,-2 0-2 0,4 0 1 16,13-3-2-16,-4 5 1 0,6-3-1 16,2 0-3-16,0 4-1 0,0-3-2 0,2 2-2 15,-2-2 0-15,3 0-6 16,-4 4-2-16,-1-4-5 0,-4 4 1 0,-1-2-2 0,6 2-4 15,-6-1 3-15,0 1-4 16,11 0-1-16,1 0-6 0,-6-2 4 0,6-2-7 16,-6 4 0-16,4-1-3 0,-2-1 1 0,0 2 2 15,-10-3-5-15,-1 3 3 0,-1-2-1 16,-3 4 1-16,2-2-3 0,-3 0 2 0,-4 0-3 16,1 0-1-16,-1 0 4 0,-5 0 2 15,6-2-5-15,-8 1 3 0,2 1-2 0,-2-4-1 16,-1 4 5-16,2-2-4 0,-3 0-1 15,-1 2 2-15,0-2-3 0,0 0 1 0,-3 1 2 16,3-4 0-16,-2 4-3 0,-1-3 4 16,1 2-3-16,-3-4 0 0,4 6 1 15,-2-3-2-15,-4 1 4 0,0 0-1 0,4 0 1 16,-7 0 1-16,5 0-4 0,0 2 5 16,-5-2-3-16,4 2 2 0,-9 0-2 0,14 0-1 15,-7 0 3-15,1 0-1 0,-1 0 0 16,-7 0-2-16,12-1 1 0,-4 1-1 0,1 0 3 15,-9 0-2-15,11 0 0 0,-6 0-2 16,2 1 3-16,-7-1 1 0,10 0-6 0,-10 0 1 16,11 0 1-16,-11 0-1 0,9 0 0 15,-9 0-1-15,8 0 3 0,-8 0 0 0,0 0 1 16,10 0-2-16,-10 0-4 0,4 0 2 16,-4 0 1-16,0 0 0 0,0 0 1 15,11 0 0-15,-11 0 2 0,0 0-1 16,9 2 0-16,-9-2 1 0,0 0 3 0,0 0-2 15,3 0 2-15,-3 0-4 0,0 0 3 16,0 0-3-16,0 0 1 0,0 0 0 0,0 0 1 16,0 0 1-16,0 0 0 0,0 0 2 0,0 0 0 15,0 0 3-15,12 0-2 0,-12 0 4 16,0 0-2-16,0 0-2 0,0 0-1 0,0 0 4 16,0 0-1-16,0 0 0 0,0 0-3 15,3 2-2-15,-3-2 2 0,0 0-1 0,0 0 0 16,0 0 0-16,0 0 0 0,0 0-1 15,0 0-2-15,0 0 5 0,0 0-6 16,0 0-1-16,0 0 5 0,0 0-3 0,0 0-2 16,0 0 2-16,0 0-4 0,0 0 4 15,0 0-3-15,0 0 4 0,0 0-7 16,0 0 5-16,0 0-2 0,0 0 4 0,0 0-2 16,0 0 1-16,0 0-1 0,0 0 0 15,0 0 2-15,0 0-1 0,0 0-3 0,0 0 1 16,0 0-2-16,0 0 2 0,0 0 2 0,0 0 4 15,0 0-4-15,0 0 3 0,0 0 2 16,0 0-1-16,0 0 3 0,0 0 3 0,0 0-1 16,0 0 6-16,0 0-3 0,0 0-3 15,0 0-2-15,0 0 1 0,0 0 3 0,0 0-6 16,0 0 1-16,0 0 2 16,0 0-5-16,0 0 6 0,0 0-6 0,0 0-1 15,0 0 1-15,0 0-2 0,0 0 2 16,0 0-1-16,0 0 4 0,0 0-2 0,0 0-2 15,0 0 2-15,0 0 2 0,0 0-5 16,0 0-2-16,0 0-5 0,0 0-3 0,-2-10-7 16,2 10-3-16,7-7-3 0,-3 4-3 0,-3-3 1 15,6 0 0-15,-1 0-5 0,-4 3-1 16,5-5 3-16,-1 1 1 0,-2-1 2 0,3 0 0 16,-4-1 1-16,4 3 1 0,-3-3 0 15,3 3 3-15,-3-1 3 0,0-3 0 16,0 2 0-16,1 1 2 0,-2 1 4 15,2-2 0-15,-1 1-2 0,1 1 1 0,-4 1 4 16,3-2 0-16,-1 1-5 0,1 0 0 16,-3 0 1-16,2 0-1 0,-1 3 3 0,0-2 0 15,3 3 4-15,-5-2-3 0,1 1 3 16,-1 3-2-16,4-7 0 0,-4 3 5 0,3 0-3 16,-3 1-1-16,0 3 2 0,4-5 2 15,-1 2-6-15,-3 3 5 0,0 0-1 0,1-5 5 16,-1 5-3-16,-1-8 2 0,1 8-5 0,1-6 5 15,-1 6-1-15,-1-5-3 0,1 1 5 16,0-2-4-16,-3 2-1 0,3 0 5 16,-2-5-2-16,2 2 0 0,-5-2 1 15,3 2-2-15,0 0 1 0,1 0 2 0,-4-1 2 16,1 0-5-16,1 0 2 0,2 3 3 16,-3-2-3-16,-3 0 1 0,6 0 1 0,-4-1 3 15,-2 3-6-15,4 0-1 0,-6-3 4 16,1 2-1-16,1 0 2 0,-3 1-5 0,2-1 0 15,-2 1 1-15,-4 1 0 0,4-1 1 16,-3-2-1-16,1 2 2 0,-3-1 0 0,2 3-4 16,-2-3 2-16,3 4-2 0,-5-3 2 0,4 0-6 15,0 3 6-15,-7-1-1 0,5-1 1 16,-4 2-1-16,1 0 1 0,-2 2-5 16,0-1 3-16,-2 1 1 0,0 0 0 15,-1 0 0-15,0 0 0 0,-3 0 1 0,-3 0 0 16,0 0 1-16,6 0-2 0,-11 0-1 15,4 0 4-15,2 0-2 0,-6 0 2 0,4-2-2 16,-1 2 1-16,-1-4-1 0,-2 4-1 16,-7-3 2-16,5 2 0 0,6-1 1 0,2 0-1 15,-2 1 1-15,8-4 0 0,-5 5 0 16,7 0 4-16,-3-2-3 0,1 1 2 0,6 1 0 16,-3-2-2-16,2 0 0 0,2 2 4 0,-1-2-3 15,-1 4-2-15,0-4 4 16,4 2-4-16,-1-2 0 0,-1 2 0 0,2 0-3 15,1 2 2-15,-3-4 4 0,0 4-3 16,0-4 2-16,3 2-2 0,-1 0-2 0,-5-2 2 16,1 2-2-16,0-2 2 0,1 2-3 15,-4 0 0-15,3 0 3 0,-3-1 0 0,-2 1-3 16,2 0 0-16,0 0 2 0,-2 1 0 16,2-1 0-16,-3 0-1 0,1 0 1 0,1 0 1 15,-3 0-1-15,2 0 2 0,-1 0-1 16,-1-1 1-16,-1 1-1 0,2 0 1 0,0 0-1 15,2 0-4-15,-2-3 6 0,2 3-1 16,2 3 0-16,2-3-2 0,1-3 1 0,-3 3-2 16,4-2-4-16,-2 0 7 0,1 0-4 15,-1 2 0-15,0-2 2 0,2 2-3 16,-2-1 3-16,-2 1-5 0,0 0 3 0,3 0 0 16,-8-3 3-16,1 3-6 0,3 0 3 15,-6 0-3-15,3 0-1 0,-2 0 6 0,2 0 0 16,2 0-3-16,-2 0 0 0,2 2 2 15,-3-2-1-15,4 0 1 0,-1 0 0 0,2 0 3 16,2 1-6-16,0-1-1 0,1 1 7 16,-1-1-3-16,2 0-3 0,2 2 2 0,-1-2 1 15,3 0 1-15,-1 0 2 0,-1 2-5 16,3-2-1-16,-1 2-2 0,-2-2 2 16,1 0 3-16,1 0-6 0,-3 2 4 0,3-2 1 15,-1 4 4-15,2-4-6 0,-2 2 3 16,2-2-2-16,0 2 1 0,2 0-3 0,-1 0 4 15,3-2-3-15,-3 2 1 0,3 0 3 16,-1-1-3-16,7-1-2 0,-10 2 0 0,5 0 6 16,5-2-4-16,-10 3 2 15,8-2-3-15,2-1-2 0,-8 2 2 0,3 1 0 0,3-1-1 16,2-2 0-16,-10 7 0 0,8-4 1 16,0 1 0-16,-2-1 1 0,-1 6 0 0,3-2-1 15,0-1 1-15,-2 1 0 16,2 0 2-16,2 2-1 0,-4 0 3 0,4 0-3 15,-3 2-1-15,2 1-1 0,1-1 3 0,-2 1 2 16,0 4-1-16,-1-1 0 0,1 2-6 16,0-2 4-16,2 4 2 0,-1 0-1 0,-2-4-1 15,3 2 2-15,-2 0 0 0,2 1-4 16,0-4 1-16,-2 2 3 0,2-2 0 0,0 1-5 16,2-1 4-16,-2-1 1 0,0 1 0 15,0 0-3-15,0-2 3 0,0-1-1 0,0-1-1 16,0 1-1-16,0-2 2 15,0 1-1-15,0 0 4 0,0-3-2 0,0 1-1 0,0 1-2 16,0-2 2-16,0-2-2 16,0 2 3-16,0-3-5 0,0 1 5 0,0 1-2 15,0-2-2-15,5 2 3 0,-5-3 1 0,1 4-2 16,-1-2 2-16,2-2 0 0,-2 1 0 16,2 0-3-16,-2 0 1 0,5-3 0 0,-3 4-1 15,-1-2 1-15,4-1 1 0,-3 0-2 16,4 1 0-16,1 0 1 0,1-2-4 0,3 1-2 15,-3 0-3-15,2-2 1 0,5 2-4 16,0-2-4-16,2 2-1 0,-1-2-6 0,8 0-1 16,-6 0-3-16,7-2-4 0,1 2-5 15,2-2 3-15,0 4-1 0,4-2-3 0,1-2 3 16,-1 2 5-16,15-2-2 16,-4 0 2-16,-3 1 3 0,-8 2-3 0,1 1 2 15,-2-2 3-15,1 0-2 0,-1 0 2 0,-1 0 0 16,-1-2 4-16,-1 1-6 0,-1 1 4 15,-4-3-1-15,0 1 2 0,-4 2 0 0,1-3-2 16,0 1 4-16,-3 0-1 0,0 1 4 16,-3 1-3-16,3-2 5 0,-5-1 0 0,3 3-1 15,-2-1 7-15,-3-1 0 0,2 2 0 16,-3-2 1-16,-1 0-10 0,3 0-7 16,-2-2-15-16,-1 2-6 0,2 1-5 15,-3-2-10-15,-1 1-24 0,-2 1-20 0,1-3-36 0,0 2-262 16,-5 2 88-16</inkml:trace>
  <inkml:trace contextRef="#ctx0" brushRef="#br0" timeOffset="127261.36">5273 10654 1107 0,'3'-2'1'0,"-3"2"23"16,4-3 15-16,-4 3 15 0,0 0 7 0,5-3 10 15,-5 3 12-15,0 0 2 0,0 0 6 16,0 0 1-16,0 0 1 0,0 0-7 0,0 0 0 16,0 0-4-16,0 0 0 15,0 0 0-15,0 0-3 0,-32 6-3 0,20-4-2 16,-3 0-8-16,-8 1 5 0,-2 3-9 0,-15-1-2 16,-4 1-7-16,-6 1-5 0,-15 0-6 15,-9 0 0-15,-1 0-1 0,-5-1-2 0,0 0-3 16,-2 2-8-16,-2-1 0 0,2 2-7 15,-4-1 5-15,2 0-6 0,2 1 0 0,5 2-8 16,2-2 2-16,1 1 1 0,6 0-5 16,3-1-4-16,0 3-4 0,15-7-15 0,1 1-13 15,6 2-11-15,4-3-18 16,6-1-19-16,11-3-31 0,0 4-25 0,7-4-34 16,2-1-36-16,1 2-63 0,2-2-126 15,4 0-208-15,6 0-96 0</inkml:trace>
  <inkml:trace contextRef="#ctx0" brushRef="#br0" timeOffset="128021.29">2151 10874 1595 0,'0'0'-1'0,"0"0"32"0,-6-1 10 0,6 1 3 15,-7-2 3-15,7 2 6 0,0 0 6 0,3-8-1 16,-3 8 3-16,4-3-3 0,2-3-3 15,-1 2-4-15,3 1-4 0,1-5-4 0,8 0-2 16,-4 3-4-16,2-3-4 0,5 2-3 16,-1 0-3-16,-1 1-5 0,1-1 0 0,-3 2-1 15,4-2-5-15,-5 5-3 0,-3-1-3 16,1 0 1-16,-3 2-3 0,0 0-1 16,-1 4-2-16,-1-3 3 0,-1 4 1 15,1 2 2-15,-3 1 2 0,-2-1 4 0,-1 2 0 16,-2 1 1-16,0-1 8 0,-2 1-1 15,2 1-1-15,-3 2-2 0,0-1 0 0,1-1 0 16,-3 1-5-16,5-1 3 0,0-2-6 16,0 1-3-16,-1-5-2 0,1 1-8 15,1 2-5-15,-1-2-1 0,5 1-2 0,0-1 1 0,-2 0-1 16,2-1 7-16,1-1-10 0,0 0 3 16,1 3-1-16,1 0 1 0,0 2 2 0,1-2 3 15,-1 2 1-15,2 2 0 0,2 1 7 16,-4-1 3-16,2 2 13 0,0 1 8 0,-1 0 2 15,-3 2 15-15,1-3-6 16,-3-2 4-16,-3 5 6 0,-1-3 0 0,0 2 2 16,-1 1 7-16,-3-2-4 0,-3 2-3 15,-3 0-10-15,-3 1 3 0,3-5-16 0,-5 2-16 16,0-5-38-16,-2-2-38 0,5-1-52 16,-3-5-61-16,0-2-67 0,1-3-100 0,2-3-115 15,0 2 33-15,7-3-131 0,-2 1-56 16</inkml:trace>
  <inkml:trace contextRef="#ctx0" brushRef="#br0" timeOffset="128577.43">2778 11343 1520 0,'7'-4'-2'0,"-2"0"24"0,-2 4 13 0,0-7 9 0,1 1 7 15,2 1 6-15,-4-5 5 16,3 0 1-16,0 0-3 0,0-4-2 0,-3 1-5 0,4-3 2 16,-6-7-9-16,2 3-3 15,-4-5-5-15,2-6-3 0,-6-6-3 0,4 4 0 16,-4-3-4-16,-1 7 0 0,3 3-1 15,-4 4 3-15,3 1-1 0,0 0-2 0,-2 4 0 16,3 2-3-16,-5 0-3 0,4 3-2 16,-2 1-2-16,2 0 0 0,-1 1-2 0,2 2-5 15,2 3-1-15,-6 0 0 0,3-1-5 0,2 4 7 16,-2 0-9-16,1-2-1 0,4 4 4 16,-8-2-5-16,8 2 4 0,0 0 4 0,-11 4-4 15,11-4 0-15,-4 4 2 0,4-1-2 16,0-3 2-16,0 0-2 0,4 8 3 15,0-6-4-15,0 1 1 0,4-1 0 16,1 3 0-16,-1-2 1 0,3-1-1 0,-2 0 0 16,1-2-4-16,0 2 2 0,5 0 0 15,-5 0-2-15,3-1 1 0,-1 4 3 0,1-2 0 16,-2 3 5-16,0 0-2 0,1 3 4 16,-2-2 1-16,3 5-1 0,-1 1 3 0,1 1 0 15,-1 0-3-15,0 6-4 0,-4-5-1 16,0-1 2-16,1 2-6 0,-1-3-13 0,0 2-20 15,-4-4-20-15,3-1-21 0,-3 0-34 16,0-3-45-16,-2 0-43 0,4-1-81 16,-4-3-396-16,1-1-167 0</inkml:trace>
  <inkml:trace contextRef="#ctx0" brushRef="#br0" timeOffset="129171.07">3214 10361 1822 0,'0'-10'-4'0,"0"3"31"16,0 1 18-16,-3 3 24 0,3-4 12 0,0 7 13 15,3-5 5-15,-3 5 1 0,0-4 11 16,0 4-19-16,0 0 4 0,0-5-10 16,0 5-6-16,0 0-6 0,0 0-7 15,0 0-6-15,-3-4 3 0,3 4-13 0,0 0-4 16,0 0 3-16,0 0-10 0,0 0-3 15,0 0-5-15,0 0 6 0,0 0-15 0,7 13 3 16,-6-9-5-16,1 4-2 0,1-1-3 16,1 2 1-16,0 3-7 0,0 1-2 0,-1 3 3 15,1 2-1-15,0 1-2 0,0 3 7 16,1-1-7-16,-2 2 4 0,-1-1-5 0,7 3 1 16,-3 0-5-16,-1-3 3 0,0 2-4 15,0-1 3-15,0-3-1 0,-2-2 4 16,1 1 0-16,3 0-6 0,-3-6 1 15,0 0-1-15,1-1-9 0,-2-1-4 0,0-3-2 16,-3 1-12-16,2-3-1 0,2 1 2 16,-4-3-3-16,3 0-4 0,-2 0-2 0,-1-4-3 15,0 0 2-15,0 0 0 0,0 0 0 0,0 0-1 16,-4-16 7-16,0 9 1 0,-1-1-1 16,0-1 11-16,-2 2-7 0,1-1 5 0,1 2 0 15,1 0-1-15,-4 1 4 0,3-1 3 16,-5 3-5-16,6 1 0 0,-7 2 6 0,1 0-2 15,2 0 5-15,-3 2 3 0,0 3 2 16,1 1 1-16,-2 3 8 0,-1 3 2 0,-2 1-1 16,3 4 8-16,-1 0 2 15,5 0-3-15,-3 2 2 0,5-2 1 0,2 2-3 16,1-4 2-16,3 0-4 0,3 4-3 16,1 0-13-16,2-2-6 0,6 0-11 0,3 0-19 15,10 1-24-15,2-8-35 0,-2-6-44 16,-3-2-42-16,11-4-55 0,10-2-100 0,-1 1-319 15,2-9-155-15</inkml:trace>
  <inkml:trace contextRef="#ctx0" brushRef="#br0" timeOffset="129820.25">2965 11626 1757 0,'-5'-3'-33'16,"5"3"33"-16,-3-4 18 0,3 4 14 16,-2-4 15-16,2 4 6 0,0 0 8 0,0 0 4 15,0 0 9-15,0 0 5 0,0 0 6 16,-2 16 3-16,4-11-4 0,3 5 2 0,-3 3-1 16,4 0-13-16,-2 4-2 0,2 0-9 15,1 0 0-15,1 4-10 0,-4 1-1 0,6 1-8 16,1-2 2-16,0 1-10 0,2-2-13 15,-1 1-5-15,1-2-12 0,1-3-12 0,3-3-1 16,-3 0-4-16,-1-1-4 0,-2-5 1 16,-1-1 3-16,3-2 2 0,-5-2 3 0,1-2 0 15,-3 0 4-15,3-3 12 16,-4-4 15-16,0 2-2 0,-3-4 14 0,1-3-13 16,-3-1 10-16,0-3-8 0,-5 3-3 15,0 0 0-15,1 1-11 0,0 2-1 0,-2-2-17 16,2 2-16-16,-5 3-23 0,6 0-24 15,-6 1-35-15,4 0-41 0,-1 0-39 0,-1 3-54 16,6-1-88-16,-3 2-73 0,2-2-167 16,2 4-68-16</inkml:trace>
  <inkml:trace contextRef="#ctx0" brushRef="#br0" timeOffset="129989.12">3291 11691 1484 0,'7'2'-12'0,"-6"1"40"15,6 2 23-15,-3 0 15 0,0 3 15 16,3 1 9-16,-2 3 3 0,0-3 4 0,-1 4-15 16,2-1-4-16,1 1-12 0,-1-2-16 15,-4 0-29-15,5 1-39 0,-4-3-58 0,-1-4-66 16,1 2-106-16,1-4-361 0,0-1-109 16</inkml:trace>
  <inkml:trace contextRef="#ctx0" brushRef="#br0" timeOffset="130284.86">3339 11424 1597 0,'0'4'-35'0,"0"1"45"0,0 0 18 0,2 1 22 16,-2-6 22-16,0 4 8 15,2 1 11-15,-2-5-2 0,5 5 0 0,-1-3-6 0,-4-2-4 16,8 0-8-16,-8 0-3 0,21-7-20 16,-6-1-23-16,4-1-29 0,2-3-31 15,-2-1-34-15,8-4-40 0,-2-2-39 0,-6 4-56 16,-2 2-104-16,-5 1-226 0,1 1-36 15</inkml:trace>
  <inkml:trace contextRef="#ctx0" brushRef="#br0" timeOffset="130569.46">3526 11212 1581 0,'-8'0'66'0,"8"0"23"16,-13 1 18-16,9-1 9 15,4 0 18-15,-8 4-1 0,3-2 10 0,5-2 7 16,0 0 11-16,-6 9 7 0,4-2 2 16,0 4 1-16,4 1-6 0,0 1-8 0,2 6-7 15,-2-1-8-15,0 9-9 0,3-4-10 16,-1 2-15-16,0 1-12 0,-2 3-12 0,6 5-6 16,1 2-14-16,-1-4-17 0,5-1-21 15,-3-4-32-15,1-6-13 0,0-1-37 0,-1-2-31 16,2-3-17-16,-1-2-31 0,1-2-39 15,1-3-55-15,-2-5-54 0,4-1-68 0,-2-5-126 16,9-1 1-16,1-5-261 0,9-9-227 16</inkml:trace>
  <inkml:trace contextRef="#ctx0" brushRef="#br0" timeOffset="131201.15">3700 12139 1935 0,'7'-11'-63'0,"-1"2"20"0,-4 2 6 16,4 2 8-16,0-2 13 0,1-2 10 15,-1 3 9-15,5 1 5 0,-3-2-3 0,0 0 7 16,5-2-5-16,-2 3 2 16,1-1-1-16,-1 2 0 0,-1 1 0 0,0 2 2 15,-1 1 3-15,-1-1 6 0,3 4 6 16,-2-1 8-16,-1 3-3 0,0 0 1 0,1 3-1 16,-4 2 4-16,7 5-1 0,-9-2-1 15,2 6 1-15,0-3-4 0,-2 4-2 0,-1 1-4 16,-2 1 2-16,0 0-5 0,0 0 0 0,0 0-13 15,-2 0-16-15,-1-3-28 0,2 3-31 16,-1-6-45-16,2 2-55 0,0-2-111 0,0-1-269 16,0-3-49-16</inkml:trace>
  <inkml:trace contextRef="#ctx0" brushRef="#br0" timeOffset="131405.93">4011 12648 1530 0,'0'4'60'0,"0"-4"32"0,4 5 11 15,-4-5 0-15,5 2 10 0,-4 1 0 0,-1-3-4 16,0 0-9-16,5 2-7 0,-5-2-10 16,0 0-17-16,0 0-39 0,0 0-46 0,0 0-60 15,7-5-84-15,-4 0-86 0,1 1-155 16,-1-1-167-16,1-2-72 0</inkml:trace>
  <inkml:trace contextRef="#ctx0" brushRef="#br0" timeOffset="145341.57">4194 13066 419 0,'0'0'51'0,"0"-6"9"16,0 6-20-16,0 0 4 0,1-3-5 0,-1 3 3 15,0 0 0-15,0 0 0 0,0 0 10 16,-3-6 0-16,3 6 3 0,0 0-9 0,0 0 4 16,0 0-4-16,-12 1-2 0,12-1-2 15,0 0-4-15,-8 5 1 0,8-5-4 16,-4 5-3-16,-2-3-4 0,4 2-2 0,-3 0 1 15,5-1-9-15,-1 2 1 0,-1-2-2 16,0 2 2-16,2 1-8 0,0-2 2 16,2 2-2-16,0 2 2 0,2-3-3 0,0 5-1 15,2 1-1-15,3-3-2 0,1 1 0 16,0 2 3-16,3 0-5 0,2 5 3 0,2-3-2 16,6 6 2-16,-2-4 1 0,-5 2-3 15,9 4-2-15,-8-4 1 0,0 0 3 0,-2-4-6 16,-2 3 3-16,2-2 0 0,-5 0-1 0,2-3-2 15,-4 0 2-15,1 2 0 0,-3-3 1 16,1 0 2-16,-2 0-1 0,-4-1 0 0,-1-2-2 16,2 1 3-16,-2-3 0 15,-2 0 2-15,1 1-1 0,-4-1-2 0,-2-4 1 16,4 1-2-16,-4 0 2 0,7-2-2 16,-13-4-1-16,8 1 2 0,-4-4 0 0,1 2-1 15,1-6-1-15,3 2-5 0,-7-5-1 16,3-1 4-16,1 0 0 0,1-2-3 0,0-6 4 15,0 1 3-15,-1-2-5 0,4 6-5 16,-4-5 9-16,2 0 6 0,-3 3-7 0,4-3 3 16,-2 0 5-16,2 4-2 0,1 2 1 15,-2 0 3-15,0 0 1 0,3 4-4 0,-1-1 0 16,2 1 1-16,-3 2-1 0,-1-1-2 16,3 4 1-16,-4-2-2 0,4 2-1 15,-3 2 2-15,4-1-1 0,-3 3-6 16,-1-2-5-16,1 1-4 0,2 3 0 0,-4 0-11 15,6 2-7-15,-6-2-4 0,6 2-11 16,-14 4-6-16,9 0-9 0,0 1-10 0,2 0-12 16,-4 0-15-16,2 3-25 0,-1-3-19 15,2 1-257-15,2 2 95 0</inkml:trace>
  <inkml:trace contextRef="#ctx0" brushRef="#br0" timeOffset="145696.4">4553 12834 1064 0,'0'0'2'0,"0"0"13"15,0 0 11-15,-5-6 2 0,5 6 0 16,0 0 12-16,0 0 3 0,0 0 9 0,0 0-5 15,-7 9 0-15,6-3 2 0,-3 3 2 16,1 0 0-16,1 1 2 0,0 5-4 0,1-1 1 16,1 2-5-16,0 3-4 0,0 3 0 15,-3-2-2-15,7-1 0 0,-4 3-5 16,2-2-4-16,3 6-2 0,0-2-1 0,0 0-3 16,5-2-2-16,2-1-2 0,-4-2-3 15,4-2 4-15,1 2-3 0,4-2-2 0,0-2-3 16,-1-6-2-16,5 1-6 0,-2-5-11 15,6 0-17-15,2-5-20 0,3-3-25 0,14-8-27 16,11-4-35-16,-1-4-58 0,2-2-368 16,-2-4-57-16</inkml:trace>
  <inkml:trace contextRef="#ctx0" brushRef="#br0" timeOffset="156368.31">22418 10383 1380 0,'0'0'-82'0,"1"-2"26"16,-1 2 21-16,0 0 10 0,0 0 8 0,0 0 15 16,0 0 10-16,0 0 6 0,0 0 4 0,0 0-5 15,0 0 8-15,0 0-2 16,0 0 1-16,0 0-5 0,0 0 4 0,0 0-3 0,0 0-2 16,0 0-6-16,0 0 4 0,0 0-2 15,0 0 1-15,0 0 2 0,-18 6-1 0,15-3-5 16,-4 0 5-16,4 3-1 0,-2-4 2 15,1 5-3-15,-2-2-4 0,-1 3 3 0,2 0 1 16,-4 1-2-16,3 0 0 0,-1 0-2 16,-1 4 1-16,0-1 0 0,-1 1 0 15,3-1-3-15,-5-1 3 0,5 5-3 16,-1-5 5-16,4-2-1 0,-4 3 1 0,4-3-1 16,-2 2-1-16,3-4 9 0,-3 3 2 15,5-2 0-15,-2 0 5 0,4-1 2 0,-2 1-1 16,3-1 5-16,1 0 0 0,2 0-7 15,-2-2 1-15,3 1 0 0,1-1-1 0,0-1-1 16,4 0-1-16,-4-1-4 0,2-1-1 0,0 1 3 16,1-3 1-16,0 0 3 0,-1 0-4 15,0-3 6-15,0 0 2 0,2 1 0 0,-2-2 8 16,0-2 1-16,1-1-1 16,1 0 3-16,-3-1-2 0,1-4 1 0,1 0 4 15,-1 0-3-15,-1-4-6 0,-1 5 1 16,0-4-3-16,-1 0 1 0,-3-2-4 0,0 5-4 15,0-1 1-15,-1 3-6 0,1-3 1 16,-4 4-3-16,1 0-5 0,-1 2 1 0,0-3-2 16,-1 2-7-16,-3 1-10 0,-1 0-15 15,2 0-21-15,-2 0-25 0,-2 2-28 0,2-1-42 16,-4-1-34-16,5 3-57 0,-5-1-403 16,6 0-130-16</inkml:trace>
  <inkml:trace contextRef="#ctx0" brushRef="#br0" timeOffset="157797.01">21903 10424 1549 0,'0'0'-97'0,"0"0"19"0,0 0 26 16,0 0 24-16,0 0 12 0,0 0 12 0,0 0 12 16,0 0 21-16,0 0 2 0,0 0 11 15,0 0 2-15,0 0 5 0,0 0 3 16,0 0 6-16,0 0 1 0,0 0-3 0,0 0-1 16,0 0-1-16,0 0-4 0,0 0 3 15,0 0-4-15,0 0 2 0,0 0-2 0,2 16 0 16,-2-11 0-16,0 3-3 0,0 2-5 15,2-1-1-15,-2 0-1 0,-2 4-5 0,2-1 0 16,-2 3-3-16,0-1-6 0,-1 2 7 16,2 1-10-16,-3 1 2 0,1 0-5 15,-3 0-2-15,4-2-1 0,-2 2 0 0,-3-4-4 16,4 2 1-16,-4 0 0 0,2-2-1 0,4-3-2 16,-3 0-1-16,1 2-7 0,-1-3-7 15,3 0-21-15,-2-3-20 0,1 0-26 16,2 1-36-16,-5-2-33 0,5 0-48 0,0-2-68 15,0-4-364-15,3 7-118 0</inkml:trace>
  <inkml:trace contextRef="#ctx0" brushRef="#br0" timeOffset="158736.96">21420 10467 1559 0,'0'0'-70'0,"0"-4"23"0,0 4 22 0,0 0 9 15,0 0 11-15,5-3 14 0,-5 3 8 16,2-4 9-16,-2 4 5 0,3-3 0 15,-3 3 1-15,0 0 2 0,9-2 4 0,-5 0 0 16,-4 2 2-16,11 0-2 0,-11 0-1 16,13 0 3-16,-8 0-5 0,5-2 1 0,-10 2-3 15,14 2-3-15,-6 0 2 0,0 0-2 16,3-1-3-16,-2 1-1 0,-4 5 0 0,7-3-4 16,-9-1-1-16,6 3-2 0,-8-1-1 15,8 1-1-15,-6 1 0 0,0 0 0 0,-3 0-3 16,0 0-4-16,-1 1 2 0,-1 2-2 15,-1-3 3-15,-1 2-3 0,-1-1 2 0,-5 2-3 16,2-1-2-16,0 1 1 0,-1-2 1 16,-1 2-1-16,-3 3-2 0,1-5 1 15,2 1-1-15,-2-1-3 0,2-1 2 0,4 2 0 16,-5-2-1-16,5-2 0 0,-1 1-2 16,2-2 7-16,0 2 5 0,0-2 8 0,4-3 4 15,-1 3 6-15,-2 0 5 0,4-4 1 16,-5 5 0-16,5-5-4 0,2 4-5 0,-2-4-3 15,9 4-3-15,-3-2-3 0,4 0 0 16,-1-2-13-16,2 0-12 0,-1 0-9 0,2 0-19 16,1 0-19-16,-1 0-27 0,3 0-28 15,0 0-28-15,-5-2-30 0,3 2-49 16,2-2-91-16,-4 0-254 0,-3 2-61 0</inkml:trace>
  <inkml:trace contextRef="#ctx0" brushRef="#br0" timeOffset="159573.07">20868 10490 1463 0,'7'-3'-34'16,"-5"1"14"-16,-2 2 26 0,6-6 10 16,-4 5 18-16,5-1 12 0,-7 2 7 0,5-4 9 15,0 2 10-15,-5 2-7 0,6-3-1 16,-4 1-1-16,5 0-7 0,-7 2 1 0,8-2 5 15,-4 1-12-15,-4 1-1 0,13-4 0 0,-6 4-6 16,-2 0 9-16,3 0-13 0,1 0-2 16,-1 0-2-16,3 4-4 0,-2-4-3 0,1 0-3 15,-2 1-3-15,3 1-3 0,-3 0-3 16,0 0 1-16,1 0-4 0,-3 1 1 0,3-1-2 16,-5 2-3-16,5-3 6 15,-8 3-4-15,6 0-5 0,-5-1 8 0,2 2-9 16,-4 1-2-16,0-1 3 0,0-1-1 15,-2 1-3-15,0-1 2 0,0 1 1 0,-5 4-6 16,6-4 4-16,-4 1 1 0,-2 1-2 16,4-3 0-16,-4-1-2 0,2 4 1 0,2-4 1 15,-4 3-2-15,5-4 1 0,-1 1 0 16,0 3-2-16,-1-3 1 0,4-3-2 0,-4 3 2 16,2 0-1-16,2-3 0 0,-2 7-2 15,2-7 1-15,-5 3-1 0,5-3 0 0,-2 4 2 16,2-4 1-16,0 5-1 0,0-5-1 15,4 7 0-15,-1-3 2 0,-1-2-2 16,0 5 2-16,2-2 4 0,0 3-5 0,1 0 3 16,-4-3-3-16,3 4-1 0,1-1 1 15,-3 2 2-15,-1-3 0 0,-1 2 3 0,0-1-3 16,0 2 2-16,-1-1-3 0,-3 0 3 16,-1 1-1-16,0-2 1 0,-5 1 1 0,5 1 0 15,-8-1 0-15,-2-2 0 0,1 1-2 16,-6-1-1-16,4-1 2 0,-3-2-2 0,0 1-8 15,3-2-16-15,1-3-32 0,-2 3-38 16,2-4-45-16,0-1-51 0,5-3-105 0,0 0-364 16,3 0-155-16</inkml:trace>
  <inkml:trace contextRef="#ctx0" brushRef="#br0" timeOffset="161032.87">22537 10160 1688 0,'0'0'-69'0,"0"0"19"0,0 0 9 0,0 0 21 15,0 0 17-15,16-7 10 0,-4 7 11 16,0-4 7-16,1 2 4 0,-1-1 4 0,4-1 0 15,1 2 1-15,3-4 0 0,0 1 1 16,5-1-7-16,0 0-2 0,2 0-1 16,1-1-5-16,-1 1-2 0,0 0 2 0,10-3-4 15,-9 7-7-15,-1-3 3 0,-5-3 1 16,1 3-2-16,-1 0-3 0,-6 2-5 0,3-1-6 16,-2 0-11-16,-3 2-11 0,-1-1-19 15,-2 3-19-15,-1-5-21 0,-2 4-33 0,3 1-49 16,-3 0-326-16,0 0 2 0</inkml:trace>
  <inkml:trace contextRef="#ctx0" brushRef="#br0" timeOffset="163321.15">21878 10200 1200 0,'0'0'-83'0,"0"0"19"0,0 0 19 16,0 0 13-16,0 0 20 15,0 0 9-15,0 0 12 0,0 0 8 0,0 0 2 16,0 0 12-16,0 0 0 0,0 0 1 16,0 0 2-16,0 0 0 0,0 0 2 0,0 0 4 15,0 0 3-15,0 0 2 0,0 0 1 16,0 0-3-16,0 0-1 0,0 0 0 0,0 0-4 15,0 0 9-15,0 0-6 0,6-6 1 0,-6 6 2 16,4-2 0-16,1 1 2 0,-1-3-2 16,-4 4 1-16,10-4 1 0,-4 0-4 0,3 1 0 15,-3-1-3-15,3-2-1 0,-1 3-4 16,0-3 1-16,2 0-5 0,2-1-2 0,-2 1-4 16,0-2-3-16,-2 2 0 15,6 1-3-15,-4-5-1 0,3 1-2 0,-1 2-2 16,1-1-3-16,-5 0-12 0,4 3-10 15,-3-5-17-15,1 2-25 0,-4 1-26 0,3 0-30 16,-3 1-37-16,1 2-49 0,-2-1-396 16,2 2-91-16</inkml:trace>
  <inkml:trace contextRef="#ctx0" brushRef="#br0" timeOffset="164037.04">22461 9838 1502 0,'0'-4'-66'16,"0"4"22"-16,-2-5 18 0,2 5 13 0,-1-3 17 16,1 3 6-16,-7-4 9 0,7 4 4 15,-6-2 5-15,6 2-2 0,-9 0 2 0,9 0 5 16,-10-2-8-16,10 2-1 0,-13 2 3 15,4 2-4-15,6-2 4 0,-7 1-5 0,5 0 5 16,-2 1-4-16,4-1-1 0,-4 3-1 16,2-3 2-16,2 1-1 0,-4 2 2 0,5-1-2 15,0 2 2-15,0-2 0 0,2 2 0 16,0-1-2-16,2 2-8 0,0 0 1 0,-2 1 4 16,4 2-5-16,1-1 0 15,-2-1-2-15,4 0-1 0,-2 3-2 0,-2-3 0 16,4 1 0-16,-3-1 1 0,0 0-4 0,3 3-1 15,-4-5-1-15,-3 1-1 0,5-1 1 16,-5 1 0-16,2 0-2 0,-2 0 1 0,0-3 2 16,-2 0-3-16,-1 0 4 0,1 0 0 15,-1-1-4-15,-4 0 0 0,4-1 1 0,2 0-3 16,-6 0 3-16,7-3-1 0,-5 2 0 16,5-2 2-16,0 0-2 0,0 0-1 0,-7-5-2 15,7 5-2-15,5-14 1 0,-2 4 0 16,1 0-5-16,3-2 1 0,1-3 2 15,0-2 2-15,4-2 1 0,1 2-5 16,1-2 2-16,-1 0 4 0,0 2-4 0,1 0 1 16,-4 2 1-16,3-2 6 0,-8 3 4 0,4 3 2 15,-3 2 2-15,-1 0-3 0,0-1-1 16,-2 4 0-16,1-2-1 0,-4 2-4 0,2 1 0 16,-2 0-7-16,-2-1-10 0,-2 2-14 15,0-1-21-15,0 2-27 0,-3 1-36 0,7 2-57 16,-8 0-83-16,8 0-251 0,0 0-8 15</inkml:trace>
  <inkml:trace contextRef="#ctx0" brushRef="#br0" timeOffset="164447.79">22608 9788 1359 0,'0'0'-13'15,"7"-2"16"-15,-7 2 16 0,2-4 2 0,-2 4 1 16,0 0-1-16,0 0 5 0,1-1-3 0,-1 1 0 16,0 0 4-16,0 0 0 0,7 7-1 15,-7-7 1-15,2 9 0 0,0-6-3 0,-2 2 2 16,3 1-4-16,-2-1-3 16,1 1 3-16,3-1 1 0,-1 4-8 0,-3-4 1 15,6 1 1-15,-1-1-1 0,1 1-2 16,0-1-2-16,1 2-1 0,-3-4 2 0,7 1-6 15,-4 0 9-15,0-3-6 0,1-1-2 16,-1 0 4-16,2 0 4 0,-1-1 8 0,1-1 5 16,-2 0 3-16,4 0 5 0,-4 2 2 15,-3-2 0-15,2 1 5 0,-1-1-3 0,-6 2-1 16,11-2-6-16,-11 2-3 0,4 0-3 16,-4 0-4-16,6 4-4 0,-3-1-1 0,-3-3-2 15,0 11 2-15,-3-3-5 0,-1 0-4 16,2 1-21-16,-2 4-18 0,0-1-26 15,-4 3-31-15,3-2-42 0,-2-2-49 0,2 5-105 16,0-1-307-16,2-2-88 16</inkml:trace>
  <inkml:trace contextRef="#ctx0" brushRef="#br0" timeOffset="165381.26">21439 10255 1422 0,'0'0'-112'0,"0"0"13"0,0 0 18 15,-9 0 15-15,9 0 17 0,0 0 11 0,0 0 7 16,0 0 9-16,0 0 13 0,0 0 8 15,-3 2 5-15,3-2 7 0,0 0 5 0,0 0 4 16,0 0 3-16,0 0 13 0,0 0 1 16,0 0 14-16,0 0 4 0,0 0 10 0,0 0-2 15,0 0 6-15,0 0 5 0,-5 3 2 16,5-3 1-16,0 0-2 0,0 0 4 16,0 0-6-16,0 0 0 0,0 0-5 15,0 0-4-15,0 0 4 0,11-11-2 0,-5 8 1 16,-3-1-6-16,0-2-1 0,6 1-2 0,-3-3-3 15,4 0-5-15,-1-3-5 0,2-1-7 16,-4 1-1-16,6-2-5 0,-2-4-1 0,0 4-4 16,1-6-5-16,1 0 2 0,-3-2-4 15,0 3-11-15,3 0-16 0,-4 3-20 0,-1 2-23 16,2 2-32-16,-1-1-31 16,-3 3-35-16,1-1-38 0,-2 2-63 0,4 1-408 0,-5 0-153 15</inkml:trace>
  <inkml:trace contextRef="#ctx0" brushRef="#br0" timeOffset="166044.87">21836 9725 1660 0,'2'-7'-87'16,"-2"7"22"-16,0-3 17 0,0 3 8 0,-5-6 15 16,5 6 7-16,0 0 22 0,-3-1 0 15,3 1 4-15,-9 0 9 0,9 0 8 0,0 0-6 16,-15 1 0-16,15-1 5 0,-10 2-1 15,5 0-5-15,2 1 5 0,-2-1-6 0,-2 2 4 16,4 3 3-16,-4-5-12 0,5 4 7 0,1-2 5 16,-1 2-4-16,-1-1 1 0,6 0-3 15,-3 3-1-15,2-2 6 0,-1 2-6 0,1-1-6 16,5 4 4-16,-4-3-1 0,2 3-4 16,2 0 0-16,-4 1 0 0,4-3-2 15,-2 4-2-15,-2-1 1 0,4-3 0 16,-4 3 1-16,0-1 3 0,1 0-10 0,-2 1 5 15,-2-1-4-15,0 1 0 0,-4-1 2 16,2-2 3-16,-1 3-5 0,0-3 4 0,-4 0-7 16,4-1 6-16,-6 2 0 0,5-4-2 15,-3-1-3-15,0 0 8 0,4 0-2 0,-6 0-1 16,8-3-2-16,-4 0 1 0,5-2 0 16,0 0-7-16,0 0 10 0,-9-6-5 0,9 1-1 15,0 5 4-15,9-18-1 0,-3 9-4 16,1-4 3-16,-2 0-1 0,7-1-3 0,0-3 1 15,1 2-2-15,-3-2 4 0,3 2-1 16,2-2 1-16,-5 0 3 0,0 4-3 16,3 0 6-16,-2 0 0 0,-3 1 1 0,0 1 1 15,-1 2 4-15,-3-1-2 0,0 2 0 16,0 1-4-16,-1 1 0 0,-1 1-3 0,-2-2 1 16,-2 2 2-16,-1 0-11 0,-4-1-5 15,4 1-23-15,-4 2-22 0,1 3-15 0,-3-2-26 16,6 0-34-16,3 2-33 0,-13 0-70 15,7 0-226-15,6 0 34 0</inkml:trace>
  <inkml:trace contextRef="#ctx0" brushRef="#br0" timeOffset="166637.91">22012 9697 1196 0,'3'-4'-17'15,"-3"4"17"-15,3-5 13 0,-3 5 22 16,0-4 3-16,0 4 7 0,2-3 4 0,-2 3-7 16,0 0-1-16,0 0 0 0,2-4-2 15,-2 4-2-15,0 0-6 0,0 0-3 0,0 0-4 16,0 0-3-16,0 0-5 0,0 0 4 16,0 0-2-16,0 0-2 0,0 0 3 0,3 13-3 15,-3-10-7-15,2 1 3 16,1 0-2-16,0 3 7 0,1 0-4 0,1-2-4 15,-2 4 2-15,2-3-6 0,2 2-2 16,-2 1 6-16,2 2-4 0,-3-2 0 0,2 1 2 16,-1 0-2-16,-4 0 1 0,1-1-3 15,-2 0 8-15,0 3-7 0,0-3 0 0,-2-2-1 16,1 5 0-16,-4-2 4 0,1-3-5 0,-1 4 2 16,2-3 0-16,-6 0 0 0,8-3 0 15,-6 1-4-15,2-1 4 0,2-1-4 0,-2 2 5 16,-2-2-3-16,6-4-1 15,1 0 3-15,-4 4 2 0,4-4-9 0,0 0 2 16,0 0 5-16,0 0-4 0,-5-12 1 16,5 12 0-16,7-11 1 0,-4 5 2 0,4-3-3 15,0-1-1-15,1 2 5 0,-2-1-5 16,3-4 1-16,1 1-1 0,-2 2 6 0,3-4-1 16,0 3 6-16,-3-2-2 0,2 1 3 15,1-2-1-15,-3 5-5 0,-2-6 0 0,3 6 5 16,-3-1 3-16,-2 3-3 0,3-1 0 15,-6 3 0-15,4-4-4 0,-3 4 2 0,0 0-3 16,-2-1 1-16,-2 1-2 0,-2-1 0 16,-2 1-3-16,-1 2 3 0,-1 1-3 0,-1-2 2 15,-4 1-3-15,1 1 1 0,-1 0-8 16,-1 2-19-16,0 0-23 0,-1 0-22 16,-2 0-53-16,2 0-53 0,0 2-113 0,5 0-196 15,-2-1 8-15</inkml:trace>
  <inkml:trace contextRef="#ctx0" brushRef="#br0" timeOffset="167546.84">20942 10264 1289 0,'0'0'-11'0,"-8"0"22"0,8 0 23 15,0 0 11-15,0 0 10 16,0 0 3-16,0 0 7 0,-3-6 3 0,3 6 3 0,0 0 1 15,6-6 0-15,1 3 3 16,-2-2 2-16,-2 1 0 0,4 0 1 0,-2-1 3 16,5-3-5-16,-5 0-1 0,4-1-7 15,-1 0-2-15,0 1-10 0,1-2-3 0,2-1-6 16,1-4-4-16,-4 2-1 0,2 2-8 16,0-3-3-16,-2 1-5 0,2 0-12 0,-3-1-19 15,1 5-19-15,-2-3-32 0,-1 5-36 0,-2-2-40 16,4 3-50-16,-3-4-80 0,-2 3-151 15,2 1-159-15,-1 3-74 0</inkml:trace>
  <inkml:trace contextRef="#ctx0" brushRef="#br0" timeOffset="168375.87">21286 9718 1445 0,'0'0'-60'0,"0"0"24"16,0-3 21-16,0 3 15 0,0 0 10 15,0 0 4-15,0 0 9 0,0 0 2 0,-6-4 4 16,6 4-2-16,0 0 0 0,0 0 2 16,-13 5-3-16,9-1 7 0,-3 0 0 0,1 1 1 15,0-1 1-15,0 0 0 0,-3 4-1 16,5-4-1-16,-3 1-2 0,4 4 1 0,-2-4-3 16,-1-1-1-16,3 5 2 0,0-4-2 15,1 2 3-15,-1 2 2 0,1-3 1 0,2 1 2 16,0 0 0-16,2-2-1 0,3 2 2 15,-3 0-2-15,2-1-5 0,2 1 0 0,0 0-3 16,1 2 1-16,-1 0-9 16,5 0-2-16,-1 3 1 0,-2-1-4 0,3 2 1 15,0 1-3-15,-3-1-1 0,-1-2 1 16,-2 0 0-16,2 1-5 0,-6-1-1 0,4 0 0 16,0 1-1-16,-3-3-1 0,-2 1 1 0,0-3-2 15,-2 1 1-15,-3 0-1 0,3-1 2 16,-1 0-2-16,0-1 0 0,-4-2-3 0,4 0 5 15,-2 2-4-15,-2-5-3 0,6 1 4 16,1-2-2-16,-11 2 0 0,11-2-4 0,0 0-1 16,-6-7-2-16,6 3 3 0,0-4 0 15,0 1 1-15,4-6 1 0,-2-1-1 0,5-1 0 16,-2-2-2-16,4 0 1 16,-3-4 1-16,4 0-1 0,2 3 1 0,-2-4 2 15,-2 2-3-15,3 1 5 0,-3 3 0 16,-2 0-1-16,1 3 2 0,-1-1 2 0,0 2 0 15,-3 4 1-15,1-2-5 0,-3 3 6 16,-1-2-4-16,0 5 1 0,0-1 0 0,-1-2-1 16,-1 1 0-16,-3 1-9 0,-1 1-7 0,0 1-16 15,-1 0-10-15,-1 3-18 0,2 0-24 16,-3-2-25-16,9 2-42 0,-17 4-45 0,12-3-114 16,-5 4-212-16,7 1-24 0</inkml:trace>
  <inkml:trace contextRef="#ctx0" brushRef="#br0" timeOffset="168705.87">21504 9735 1359 0,'3'-4'-25'0,"-1"2"18"15,-1-3 24-15,-1 1 18 0,0 4 14 0,0 0 11 16,2-4 4-16,-2 4-1 0,0 0 1 15,5-3-6-15,-5 3-5 0,0 0-7 0,0 0-3 16,0 0-6-16,0 0-2 0,0 0 1 0,0 0-5 16,-8 11 1-16,3-5-1 15,1 1-2-15,0 1 4 0,0-1 5 0,-3 4-3 16,4-3 0-16,-2 3-1 0,-2 0-2 16,4 2-2-16,-4-1-6 0,2-1 0 0,4 1-1 15,-1 1-3-15,-3-1 0 0,5-1-4 16,-2-2-1-16,2 1-2 0,5-1-6 0,-1 2-6 15,0-1-14-15,5-2-23 0,-1-3-26 16,2-1-36-16,5 2-28 0,2-4-50 0,2-1-86 16,2-1-329-16,-2 0-91 0</inkml:trace>
  <inkml:trace contextRef="#ctx0" brushRef="#br0" timeOffset="184781.87">24460 12046 1432 0,'-10'0'-127'0,"10"0"17"16,-12 0 4-16,12 0 17 0,-10 0 11 15,10 0 6-15,-8 0 13 0,8 0 8 0,-12 0 15 16,12 0 11-16,0 0 15 0,-10-2 10 15,10 2 14-15,0 0 15 0,-8 2 13 0,8-2 11 16,-7 0-1-16,7 0 14 0,0 0-4 16,0 0 5-16,0 0 0 0,-8 0-1 15,8 0-1-15,0 0-1 0,-4 2-5 16,4-2 3-16,0 0-8 0,0 0-5 0,0 0 6 16,0 0-5-16,0 0-4 0,0 0 2 15,0 0 2-15,0 0-2 0,0 0 2 0,0 0-2 16,0 0-1-16,27-2-2 0,-17 2-6 15,5-2 4-15,-2-1-6 0,8-1 0 0,-2 0-5 16,2 3-4-16,2-6 1 0,0 5 0 16,3-3-6-16,0 3-5 0,1-4 1 0,3 1-1 15,0 5-6-15,-1-4 0 0,2 1-6 0,-1 1-6 16,2-1-8-16,-1 1-13 0,-3 0-12 16,0 2-13-16,-3 0-24 0,1 0-22 15,-3 0-27-15,-2 2-29 0,3-2-34 16,-11 2-91-16,4-2-209 0,0 3 11 0</inkml:trace>
  <inkml:trace contextRef="#ctx0" brushRef="#br0" timeOffset="185208.03">24724 11655 1254 0,'0'0'-39'0,"0"0"12"16,-10 0 8-16,10 0-6 0,0 0 8 16,-12 2-5-16,12-2 20 0,-1 5 16 15,-1 1 13-15,2 1 8 0,0 3 5 16,0 1 5-16,2 2 4 0,-1 3 2 0,1 1-7 16,3-2 0-16,3 8 8 0,-1 0-8 15,1-1 3-15,4 8-7 0,5-1-5 0,0-1 1 16,2-3-8-16,0 5-1 0,2-1-2 15,0-6-6-15,2 2-7 0,2 0-12 0,2-5-20 16,1-1-24-16,1-2-29 0,1-2-30 16,-7 0-45-16,9-3-106 0,-7-1-146 0,-5-4 89 15</inkml:trace>
  <inkml:trace contextRef="#ctx0" brushRef="#br0" timeOffset="185480.86">25152 11701 1068 0,'-13'-8'5'16,"1"4"11"-16,-1 0-9 0,1 2 13 16,-3 2 14-16,-2 2 6 0,-8 2 21 0,-2 1-8 15,-13 7 4-15,-13 3 0 0,-1 4-1 16,-8 4 0-16,2-1 0 0,-7 1-5 15,-5 3-6-15,-1 1 2 0,-2-1-7 0,-4-5 1 16,4 3-10-16,3-1 0 0,5 6 5 16,9-8-14-16,3 11-5 0,6-5-21 0,10 0-24 15,12-2-49-15,0-2-39 0,3-3-77 16,8 1-327-16,3-6-25 0</inkml:trace>
  <inkml:trace contextRef="#ctx0" brushRef="#br0" timeOffset="190988.29">2661 10586 1255 0,'5'2'-103'0,"-5"-2"19"0,0 0 13 0,0 0 20 15,4 1 15-15,-4-1 17 0,0 0 12 16,0 0 20-16,1 3 10 0,-1-3 11 0,0 0 13 16,0 0 14-16,3 5 11 0,-3-5 7 15,0 0 7-15,0 0 5 0,0 0 6 0,0 0-1 16,0 0-1-16,0 0-6 0,0 0-4 15,0 0-4-15,0 0 1 0,0 0-9 0,0 0 0 16,-3-12-6-16,0 5-3 16,3-1-2-16,-2-1-2 0,-3-1 0 0,2-1-5 0,-4-2-4 15,0-3-10-15,-3-5 0 16,-3 3-4-16,-4-10-3 0,-6-3 0 0,3 3-10 16,-5-1-2-16,-12-5-5 0,0-2-1 15,-1 2-1-15,-2-1-4 0,-2 3 3 0,-2-2-3 16,4 6-1-16,-3-2-3 0,1 1 2 15,-1-1-3-15,1 0-3 0,0 1 3 0,0 1-4 16,1 3 2-16,5 5-3 0,5-3 3 16,-8 2-4-16,8 4 5 0,-3 0-6 0,5-1 1 15,-4 4 0-15,8 4-3 0,3-1 0 16,-1 5 2-16,0-3 0 0,4 2 0 16,3 1-5-16,-1 0 5 0,2-1 0 0,5 2 3 15,-1 2-2-15,0-1-2 0,3 1 3 16,1-1-5-16,0 2 6 0,0 1-3 0,1-3-2 15,6 4 1-15,-7-3 2 0,1 1-3 16,2 0-1-16,4 2 3 0,-5-2 1 0,5 2-3 16,-5-3 2-16,5 3-3 0,-7-2 6 15,7 2 0-15,0 0-4 0,0 0 3 0,-6-2-4 16,6 2 3-16,0 0-3 0,0 0 1 16,-4-4 0-16,4 4 1 0,0 0 4 0,0 0-8 15,0 0 3-15,0 0 2 0,0 0-1 16,-4-1 0-16,4 1-3 0,0 0-6 15,0 0-5-15,0 0-8 0,-4-2-5 16,4 2-8-16,0 0-4 0,0 0-5 0,0 0-9 16,0 0-3-16,0 0-17 0,0 0-10 15,0 0-14-15,0 9-28 0,0-6-37 0,0 3-33 16,0-1-104-16,0 2-226 0,2 0-30 16</inkml:trace>
  <inkml:trace contextRef="#ctx0" brushRef="#br0" timeOffset="202548.37">8024 10429 1301 0,'-5'-3'-94'16,"5"3"11"-16,-4-7 16 0,4 5 12 15,-6-2 11-15,4 3 8 0,2 1-2 0,-6-6 17 16,2 1-4-16,-3 5 21 0,3-4-3 16,-2 0-1-16,0 3-7 0,-3-4 12 0,5 3 11 15,-7-2-6-15,3 3 5 0,-2-3 3 16,-1 0-2-16,-2 1-2 0,0-1-2 0,0 2 7 15,-7-2-4-15,3-2 5 0,-1 2 0 16,-4 2-1-16,0-1 1 0,-4-3-8 0,1-1 11 16,-4 4-11-16,1-2 14 15,1 1-8-15,-5 0 1 0,5-1 5 0,0-1-4 16,-2 3 0-16,2-4-11 0,-3 3 8 0,5 0 2 16,-2-2-2-16,-1 0 8 0,1 0-1 15,0 2 0-15,-1-2-13 0,6 3 6 0,0 0 4 16,-3-2-2-16,4 0 3 0,-2-1-8 15,0 4 6-15,5-4-9 0,-6 4 3 0,3-3-4 16,0 1 6-16,-7 0-1 0,3 1-1 16,5-1-7-16,0 2 2 0,-5 0 2 0,-2 0-3 15,4 1 1-15,-4-4 0 16,4 5 11-16,0-2-9 0,-3 1-2 0,3 1 4 0,0 0-5 16,1 0-6-16,-4-2 9 15,-2 0-5-15,3 2 6 0,2 0-6 0,1-2 3 16,-8 2 2-16,5 0 6 0,2 0-10 15,-2 0 7-15,-1-2-6 0,1 2 6 0,2 0-6 16,0 0 1-16,-1 2 0 0,4-2 3 16,-1 0-9-16,0 2 3 0,4-2 1 0,-4 2 7 15,4-2 4-15,1 2-12 0,1-2 2 16,-4 1 3-16,2 1 5 0,2-2-10 0,-3 3 6 16,1-1 3-16,2-1-5 0,-3 3 0 0,-2-2 0 15,3 2-1-15,-1-2 0 0,-1-1-10 16,2 3 9-16,4 0 0 0,-5-1-3 15,1-1 5-15,2 0 0 0,-2 3-3 16,2-2 1-16,1-1 0 0,0 0-4 0,-3 2 4 16,-1-1 6-16,4-1-11 0,-1 2 8 15,0-2 3-15,-1 1-9 0,1 1 3 0,1 1-1 16,-1-2 6-16,-2-1 1 0,0 2-1 16,-2 0 4-16,5-1-4 0,-1 0 3 0,0 0 4 15,-3 0-7-15,-2-1-6 0,3 2 7 16,1-1-2-16,-3 2 6 0,2-1-2 0,2-2 8 15,-1 1-11-15,-1-1-2 16,2 3-4-16,-2-2-3 0,0 0 17 0,1 0-6 0,-1 3 2 16,-2-1-7-16,4-3 7 0,-3 3-9 15,-2-1 5-15,4 2-2 0,-3-2 5 16,2-2-4-16,-1 4-2 0,-4-1-1 0,5 0 7 16,-4 1-12-16,1 0 7 0,-2 0-1 15,0 3 1-15,0-2-1 0,1 2 1 0,2-4 10 16,5 3-18-16,-3-3-2 0,2 2 8 15,3 0 3-15,-3 2-2 0,5-5-3 0,0 3 1 16,-2-2 4-16,4 2-8 0,0 0 6 16,-1 1-2-16,6-1 7 0,-6 2-1 0,4-1-10 15,-1 1 4-15,2-1 5 0,-4-1-9 16,6 3 6-16,-3-1 0 0,5-1 5 16,-1 3-10-16,1-1 2 0,0-1 3 15,1 1 1-15,1 0-5 0,5 0 3 0,-1 4 0 16,4-1-4-16,4-2 2 0,-1 4-1 15,5-2 0-15,3 0 2 0,8 5-1 0,-3-7 2 16,-6 0 5-16,13 3-8 0,-1-3-2 16,4 2 4-16,-7-2 0 0,1-1 7 0,-5-5-4 15,4 1-8-15,-1 0 6 0,4 0-1 16,5 0-2-16,-1-4 3 0,-7-1 2 0,4 1-3 16,-1 0 0-16,3-2-4 0,10 0 0 0,3 0 5 15,3 0-1-15,-8-4-1 0,2 3 7 16,-3-1-2-16,-5 2-8 0,8-5 5 0,-2 4 0 15,-3-3-3-15,-4 2 5 16,-5 0-2-16,1 0 5 0,0 0-4 0,-1 1-4 16,11-4 2-16,-6 3-4 0,5-3 4 15,-7 2 6-15,-2 1-5 0,-1-1-7 0,3 2 8 16,-3 1-1-16,11-2 0 0,-4 0 0 16,-2 2-1-16,7-2 2 0,-4 2-3 0,7 0-2 15,-11-2 1-15,-1 2 2 0,1 0 2 16,10 0 0-16,0-2 5 0,-11 4 0 0,-1-2 0 15,-1 0-5-15,3 2-1 0,-5-2 7 16,7 0-13-16,-7 2 4 0,5-2 5 0,-5 0-4 16,7 0 0-16,-6 0-4 0,11-4-3 15,-5 2 10-15,-5 0-7 0,0-1 4 16,-3 0-4-16,0 0 8 0,-2-1-4 0,-1-1 3 16,-1 1-2-16,-6 0-2 0,1 0 9 15,-2 0-5-15,-1-1-6 0,-5 1 4 0,1 2 5 16,-3-4-7-16,0 4 8 0,-1-2-8 15,-1 1 6-15,1 1-6 0,-5-2 4 0,5 2-4 16,-6-1 2-16,4-2-3 0,-2 4 2 16,-2-1-2-16,2-2 8 0,-5 4-5 0,5-6-1 15,-2 4 0-15,1-1-4 0,1 1 2 16,-4-2 4-16,-1 4-7 0,4-3 3 0,-1-1 0 16,-3 4 3-16,7-5 0 15,-6 2 1-15,-1 3-6 0,2-6 8 0,-2 6-4 16,5-4 2-16,-5 4-4 0,4-3 4 15,-4-1-8-15,0 4 5 0,1-5-4 0,-1 5-1 16,0-7 5-16,0 7 2 0,0-5 3 16,0 1-7-16,0 4 1 0,0-7 7 0,-1 0-12 15,1 5 6-15,-2-4-3 0,0 0 3 0,-1 2-7 16,1-2 3-16,0-2 7 0,-2 2-4 16,0-3 9-16,-1 2-7 0,2-2-5 0,-6 1-1 15,5-2 6-15,-5 0-6 16,3-1-1-16,-5-2 6 0,1 3-7 0,0-4 3 15,-1 3-3-15,1 0 6 0,-3-1 2 16,-4 1-1-16,0-2 3 0,0 3-4 0,1-1-5 16,-3 0-2-16,0-1 6 0,-2 3 3 15,1 2-5-15,-2-3 0 0,1 4 3 0,-2-3-2 16,-5 2 2-16,3 0-1 0,-2 4 0 16,-1-2 4-16,1 0-6 0,-1 2 4 0,-2 1-14 15,0-2-5-15,-1 2-16 0,2 2-5 16,-5 0-28-16,4 2-16 0,0-2-24 0,-2 2-56 15,2 0-131-15,3 0 188 0</inkml:trace>
  <inkml:trace contextRef="#ctx0" brushRef="#br0" timeOffset="209536.56">23494 13608 769 0,'0'0'108'0,"-7"3"-12"0,7-3-15 16,0 0-13-16,-1 5-5 0,1-5-8 16,0 0 9-16,0 0 3 0,0 0-5 0,8 4 2 15,-4-2-4-15,-4-2-1 0,11 1-1 16,-3-1-4-16,2 2-4 0,4 2 1 0,-1-2-4 15,4-1-2-15,5 5 2 16,-2-3-9-16,1 1-2 0,6-2-1 0,1 3-1 16,3-2-5-16,12 3-4 0,-1-2 0 0,0 3-2 15,-1-2-4-15,1-2-1 0,-2 3 0 16,4 1-3-16,-2-3 0 0,-2 1-1 0,2 0-2 16,-11 1-2-16,3-5-1 0,-4 3-1 15,-2-1 0-15,15 1 6 0,-7-2-6 0,-8 2-4 16,4-1 2-16,0-1-2 0,-1 3-2 15,-4-3 6-15,5 0-7 0,-2 1 1 0,-3-1 0 16,0 0 1-16,-1-2-2 0,1 3-2 16,-4-3 3-16,2 4 0 0,-3 0 1 15,0-2 0-15,-1 0-2 0,3 1 0 16,-2 0-4-16,6 1 7 0,1-1-1 0,-1 1-3 16,0 0 3-16,6-1-3 0,6 1 1 15,2 2-2-15,-6 0 3 0,-1-1 0 0,5 3-2 16,-6-5 2-16,-7 2 0 0,1 0-3 15,-1-1 2-15,0 2-3 0,1-3 3 0,-1 1-1 16,-2 2 1-16,0-3 3 0,-5 0-5 16,4-1 2-16,-3 0-2 0,-1 0 4 0,4-2-3 15,-8 0 1-15,6 0 6 0,-2-2-5 16,2 0 6-16,-4 0-6 0,6-1-3 0,-3 0 4 16,-2-1-3-16,-1-2 2 0,2 0-1 15,-2 1-2-15,-3 0 1 0,2-3 2 16,0 2 0-16,-2-1-1 0,-3-3 0 0,1 2 3 15,-1-1 1-15,1-3-6 0,-1 3 1 16,-2-2 6-16,1 2-5 0,1-5 0 0,1 3 1 16,0-5-2-16,0 4 8 0,1-3-9 15,0-3 2-15,-1 4-2 0,-1-5 5 0,10-6-4 16,-1 0-1-16,-2 1 1 0,1 1 0 16,0-3-1-16,0-1-1 0,0 1 2 0,-1-4 1 15,-3 4-6-15,1-5 6 0,0 1-3 16,1 0 1-16,-3-1 1 0,5 1-3 0,-3 0 1 15,-1-1 0-15,-2 3 0 16,3 2-2-16,1-1 7 0,-8 9-5 0,-2 0 1 16,1 6-4-16,-3 0 1 0,0 2-3 15,-2 1-3-15,3 1 3 0,-3-1 0 0,-3 3-1 16,-1-1 2-16,0 1-3 0,0 0 0 16,-1 2 2-16,-1-1-1 0,-5 1 4 0,4 1-2 15,-4 3-3-15,-1-2-5 0,-1 0 2 0,9 2-1 16,-15-2 0-16,2 2 2 0,5 2 2 15,-2-2 0-15,-2 0 2 0,-1 2-4 0,-2-2 4 16,3 2 0-16,-3-2 2 16,0 1-2-16,0 1 2 0,-2-2 2 0,3 2-1 15,-5-2 3-15,2 0 2 0,-6-2-4 16,0 2 3-16,0-2 0 0,-7 1-3 0,-3-1-1 16,-9-5 4-16,-2 2-1 0,0-1-3 15,2-1 5-15,-5 2-2 0,5-3 1 0,-3 0 0 16,-4-1 1-16,3 1 2 0,-2 1-2 15,-3-1 2-15,-7-3-3 0,9 2 0 0,1 0 0 16,2-2 0-16,0 2 0 0,-1 4 4 16,4 1-4-16,1-1-3 0,5 1 2 0,7 3 0 15,0-3 2-15,-4 4-1 0,3-2-4 16,-3 2 5-16,6 0-1 0,-4 0 1 16,0 0-3-16,1-1 2 0,1 1 0 0,1 1 2 15,-3-1-3-15,1-1 0 0,-1 1 2 16,0 0 4-16,2 0-5 0,0-2 5 0,-2 0-4 15,4-2 1-15,0 3 1 0,-1-3 0 16,1 1-3-16,6 2-3 0,0-1 3 0,2 0 0 16,-4 1 0-16,8-2-1 0,-1 3 0 15,-3-2 0-15,5 2-1 0,-1-2-1 0,-1 2 2 16,0-2 4-16,0 4-2 0,1-2-5 16,-1 0 4-16,-2 2 2 0,5-2-2 0,-5 5-1 15,2-4 1-15,0 1 3 0,3 0-3 16,-3 1 1-16,4-2 3 0,-1 3-6 0,1-1 2 15,1-1-3-15,-1 0 7 16,0 0-3-16,2-1 0 0,-1 1 0 0,1 0-4 16,-1 0 2-16,-1-1 2 0,-4 3-2 15,2-2 2-15,1-1 1 0,-2 1-4 0,-1-2 2 16,-1 2 0-16,1 0 0 0,4-2 0 16,-4 3 1-16,2-1-2 0,0 0 1 0,0-2 3 15,3 2-1-15,-1 0-3 0,3-2 1 16,0 3-2-16,-2-3 1 0,4 2 3 0,0 0-4 15,-3 1 1-15,5 1 2 0,-2-2-4 16,-3-2 2-16,7 1 4 0,-5 1 1 0,9-2 1 16,-8 2-2-16,2 0-3 0,2 0 0 0,4-2-2 15,-11 1 5-15,11-1-3 16,-6 2-3-16,6-2 2 0,-8 0 0 0,8 0 4 16,-11 2-6-16,11-2 0 0,-4 2 1 15,4-2 1-15,-9 1 5 0,9-1-5 0,-6 4 0 16,4-2 3-16,-2 0-4 0,1 1 2 15,2 3-1-15,-1-3 2 0,-3 2-1 0,1 1-2 16,2 1 4-16,0 0-2 0,-4 4-3 16,1-2 5-16,4 0-5 0,-6 3 3 0,2 1-4 15,2-2 6-15,-4 4-3 16,2 3 0-16,-2-4-1 0,1 8 4 0,-5-4 1 0,7 4-5 16,-7 2 4-16,5-2-1 15,-1 1 0-15,-1 0 2 0,3 1-5 0,-4 1 0 16,1-4 0-16,-2 1 2 0,5-1 2 0,-2-2-2 15,3-2 2-15,0 0 0 0,-3 0-2 16,4 0-3-16,-4 0 4 0,3 0 1 0,-2 0-4 16,-1-2 5-16,3 0 0 0,-2-2-3 15,3 1 0-15,0-3 0 0,-4 1 2 0,5-1-2 16,-2-1 2-16,2-1-3 0,0 0 2 16,-3-2 0-16,5 2-2 0,-2-4 1 0,1-1 0 15,1 3 1-15,-3-3 2 0,3 0-3 16,-2-1 1-16,2 1 0 0,0 2-2 15,0-6 2-15,-2 5-2 0,2-5 0 16,-2 7 1-16,4-4-2 0,-2-3 2 0,2 5 3 16,-2-5-3-16,5 2 1 0,-5-2-1 15,5 4 1-15,-5-4-4 0,10 3 2 0,-7-3 1 16,4 4-3-16,-4-4 5 0,6 2-5 16,-3-1-10-16,3 1-9 0,1 0-24 0,-2 0-11 15,5-2-22-15,-1 5-27 0,3-3-21 16,0 0-34-16,4 1-61 0,0-1-262 0,-2 0 10 15</inkml:trace>
  <inkml:trace contextRef="#ctx0" brushRef="#br0" timeOffset="171660.87">19876 13532 364 0,'-9'0'47'16,"9"0"12"-16,-6-3-20 0,6 3 1 0,-7-2-1 15,7 2 13-15,0 0-2 0,0 0 6 16,-6-2 6-16,6 2 0 0,0 0 5 0,0 0 0 16,0 0 11-16,0 0-4 0,0 0 1 15,0 0-4-15,-9 4 8 0,9-4 1 16,0 0 2-16,0 0-8 0,17 5-1 0,-6-1-6 16,1-2 6-16,2 1-9 0,2 2-2 0,5-1-3 15,0-2-3-15,6 3 0 16,3-1-7-16,-1-1-2 0,9 2-2 0,2-1-6 15,0 3-3-15,-7-5 0 0,-4 2-1 16,6-2-2-16,-7-1-2 0,9 1-4 0,5 0-5 16,-5 0 8-16,8-1-10 0,-8-2-4 15,6 2 1-15,-4-1-2 0,7 4-2 0,2-3 2 16,3-1-2-16,1 4-4 0,1 0 1 16,-1 0-1-16,-2 1 0 0,2 0 0 0,12 6-2 15,-14-6 1-15,8 4 0 0,-6-2-4 0,-2-1 0 16,2 1-1-16,-2-4 6 0,0 3-5 15,2 1 1-15,-2-4-4 0,-2 1 5 0,1-2-2 16,-6 0-3-16,8 1 0 16,-10-1 0-16,-2-2-1 0,-8 0 1 0,3 3-1 15,-4-3-2-15,5 2 2 0,-5-4-1 16,5 2-4-16,-4-3 1 0,-3 1 0 0,-3 2 0 16,-2-1 1-16,-3-1 0 0,2 0 3 15,-4 0-2-15,4-2 2 0,-5 4-2 0,-1-3 0 16,-2-1 1-16,-1 2 1 0,2 1 1 15,-3-3 2-15,1 1-2 0,-1-4-1 0,1 3 5 16,-2 0-5-16,2-1-1 0,-3-2 0 16,3 1 5-16,1-2-7 0,-1 0 5 0,-1 3-3 15,1-5 1-15,-1 4-2 0,3-6 1 16,-4 3 3-16,1 0-4 0,-2 0 2 16,4 0 3-16,-6-2-3 0,-2 2 2 0,5 2 1 15,-5-2 0-15,3-3 1 0,-6 3-1 16,4-2 3-16,-3-1 4 0,2 1 2 0,-3-2-1 15,-1-3 0-15,-1 6-2 0,1-5-1 16,-2-3 0-16,0 5 0 0,-2-6-1 0,2 4-3 16,-1-4 1-16,-1-1-1 0,-1 1-3 15,-1-2 3-15,2 3-1 0,-2-2 4 0,2 1-6 16,-3 0-2-16,2 0 0 16,-2 0 4-16,-2 0-1 0,4 2-5 0,-4 0 2 0,3-1-3 15,-4 2-3-15,3 0-2 0,-3-2-2 16,1 3 1-16,-1 0 0 0,0-1-2 15,-1 1-1-15,1 3 5 0,-2-6-3 0,1 4 3 16,-4 0-4-16,3 1 4 0,0 2 0 16,-3-3-2-16,1 5 5 0,-1-2-4 0,1 1-1 15,-3 1-2-15,2 0 5 0,1 0-2 16,-3 0 1-16,0 2 0 0,1-2 1 0,-4 5 2 16,1-1-2-16,1-2 1 0,-1 2 1 15,-2 1 1-15,-2 1-3 0,1-3 5 0,-4 3-1 16,-1-1 1-16,-5 3 0 0,8 1 0 15,-10-3 3-15,3 0-2 0,-3 1 0 0,0 0 1 16,2 1-2-16,-15 1 1 16,11-2-3-16,3 2 1 0,0 0 4 0,1 0 0 15,-1 2 0-15,2-2-1 0,-6-2 1 0,5 2-3 16,-5-2 3-16,5 0-4 0,-4 2 4 16,3-2-1-16,-3 2-2 0,1 0 2 0,-14 0 1 15,3 0 1-15,-2-3-1 0,-1-1 4 16,12 4-7-16,1 0 3 0,1 0-1 0,-12-3 0 15,3-1 0-15,5 2 1 0,7 2-2 16,-1 0 4-16,-1-2-2 0,2-1-2 0,-2 1 0 16,0 2 3-16,2-1 0 0,2-1-3 15,2 2 2-15,-3-2 0 0,0 2 0 0,-3-2-3 16,4 0 1-16,-1 4 7 16,2-2-9-16,1 0 1 0,1 0 4 0,0 0-5 15,2-2 2-15,-6 4 2 0,-1-2 2 16,5 0-3-16,2 2-1 0,-9-2 2 0,7 0-3 15,-4 0 3-15,0-2-1 0,-5 2 2 16,2-2-3-16,-8-2 0 0,5 3-2 0,3-1 4 16,1 2-1-16,0-3-1 0,1 1 1 0,2 2 0 15,0 0 1-15,1-4-3 0,2 4-1 16,1-1 2-16,3 2 3 0,0-2-2 0,-2 1-1 16,5 0 1-16,1 0 0 0,-3 0-1 15,3 1-1-15,4-1 0 0,-5 0-1 16,1 4 3-16,0-2-2 0,3 1 0 15,0-3 2-15,-1 2 0 0,0 1 1 0,3-1-2 16,0 2 1-16,4-2-4 0,-2 0 4 16,2-1-3-16,-1 1-1 0,3 1-2 0,-3-1 2 15,6-2-5-15,-2 2 3 0,5-2-2 16,-10 2 1-16,3 0-1 0,7-2 0 0,-6 2 0 16,2-1 1-16,4-1 0 0,-7 4 0 15,7-4-2-15,-3 1 3 0,3-1-4 0,0 0 5 16,-7 2-4-16,7-2 1 0,0 0-2 15,0 0 3-15,-5 4 2 0,5-4-2 16,0 0-2-16,0 0 3 0,-3 2-1 0,3-2 1 0,0 0 0 16,-5 2 1-16,3 1-2 15,2-3 6-15,-2 9 0 0,2-2-4 0,-4 6 2 16,2-4 0-16,0 2 1 0,-3 4 1 16,4 1 1-16,-3 0-3 0,-1 2 1 0,0 0 0 15,2 5-2-15,-2-3 2 0,1 3 2 16,-2 2-2-16,-1-2 3 0,2 2 0 0,-2-1-1 15,-1 12-2-15,1-8 3 0,4-1 1 16,-9 7 0-16,2 0 1 0,7-6-3 0,-4-6 0 16,1 1 2-16,-1 2-3 0,-1-3 0 15,1 2 1-15,3-2-2 0,0-5 7 16,-2 2-5-16,3 0-3 0,2-4 5 0,-1 0 1 16,-3 0-2-16,1-2 1 0,4-1 1 15,-2 1 0-15,2-1-1 0,0-3-2 0,0 0 1 16,0-4-2-16,0 4-1 0,2 0 5 15,0-2-2-15,3 0 1 0,0-1 1 0,-2-1-2 16,6 4-2-16,-4-4 2 0,2 1 1 16,1 2-1-16,0-2-1 0,4 1 5 0,0-3-7 15,-2 1 1-15,5 4-1 0,2-6 4 16,-1 1 2-16,4-2-4 0,-2 3-2 0,3 0 0 16,-2-3-7-16,8 2 4 0,0 0-2 15,3 1-5-15,2-2 4 0,-1-1-4 16,-2 0-6-16,5 0-3 0,-1-2 3 15,14 0-8-15,-9-2 1 0,-7 2-14 0,10-4 6 16,2 1-8-16,-1-2 3 0,-2-1-4 0,-6 1-1 16,3-4-3-16,3 3-2 0,-4-2 0 15,-2 2-5-15,-7 3 2 0,11-4 6 0,-9 0-7 16,-1 2 8-16,-3 0-5 0,-7 2-1 16,6 1-3-16,-6-1-13 0,4-1-4 0,-6 2-14 15,1 0-21-15,-3 1-44 0,3 1-188 16,-4-4 148-16</inkml:trace>
  <inkml:trace contextRef="#ctx0" brushRef="#br0" timeOffset="173441.34">20501 14155 865 0,'0'0'-14'0,"0"0"11"0,-5-6 10 15,5 6-3-15,0 0 1 0,0 0 9 16,0 0 3-16,-3-4 11 0,3 4-2 16,0 0 12-16,0 0 0 0,0 0 1 15,0 0-1-15,0 0-1 0,0 0-4 0,0 0-3 16,0 0-2-16,0 0-2 0,0 0-1 16,0 0 4-16,0 0 3 0,0 0-9 0,0 0 5 15,0 0 0-15,0 0 6 0,0 0-5 16,0 0 7-16,0 0 3 0,0 0-1 0,0 0 1 15,3-5-1-15,-3 5 7 0,0 0-3 0,0 0 2 16,0 0-3-16,0 0-2 0,0 0 1 16,0 0-1-16,0 0-2 0,0 0 0 0,0 0 0 15,7-2-4-15,-7 2-6 16,0 0 3-16,0 0-4 0,3-5-4 0,-3 5 2 16,1-5-1-16,-1 5-6 0,2-6 2 15,0 3-6-15,3-1 1 0,-1 0-1 0,-3-1-1 16,6-3 1-16,-2-2-4 0,-2 1 0 15,4-3-2-15,-1 1-2 0,5-4 1 0,-3-2-2 16,0-2 1-16,4 4-1 0,-2-2 1 16,-5 0-1-16,8 0-1 0,-4 2-1 0,-3-1-2 15,4 1 2-15,-1 2 2 0,-3 1-2 16,3 0 0-16,-6 2-2 0,7-1-1 0,-7-1 2 16,4 3-2-16,-3 2 3 0,0-3 0 0,0 2-1 15,1 1-2-15,-2 2 1 16,0-4 1-16,-1 4-1 0,2-3 1 0,-1 5 0 15,-2-1-2-15,1 1 0 0,-2 3-2 16,2-6 4-16,1 1 1 0,-3 5-4 0,2-5 2 16,-2 5 1-16,0-4-4 0,0 4 4 15,2-5-6-15,-2 5 5 0,0 0-4 0,0 0 2 16,-2-6 0-16,2 6 2 0,0 0 0 16,-9-3-1-16,9 3-1 0,-10 0 1 0,10 0 1 15,-11 0 0-15,1 0 2 0,0 2-6 16,-3 1 3-16,-2 2 2 0,1 1 0 0,-6 0 0 15,3 2-1-15,-8-1 0 0,7 2 3 0,-6 1-1 16,1 1 4-16,3-1-1 16,-2-1 1-16,6-2-4 0,-1 1 4 0,5 0-2 15,-3-3-1-15,2 2-1 0,3-2 1 16,-1 1 2-16,3-5 0 0,1 3 5 0,3-2-1 16,-2 0 0-16,2 0-1 0,4-2 0 15,0 0-1-15,0 0-3 0,0 0 0 0,0 0-2 16,13-16 0-16,-8 8-2 0,6-2-5 15,3-3-2-15,3 1-3 0,1-5 2 0,-1 2-1 16,-1 0-5-16,1 1 3 0,2 3-1 16,-5 2-1-16,-1 2-1 0,1-1 2 0,0 2-1 15,-2 1 3-15,-2 1 2 0,-2 2 0 16,3 0 0-16,0 1 2 0,-3 2-2 16,0 1 6-16,1 2-5 0,1-1 3 0,-2 1-1 15,3 3-4-15,-2 0-7 0,-4 0-14 16,7 2-19-16,-4-1-21 0,2 6-23 0,-1-4-36 15,1 2-47-15,1-1-88 0,-1 2-248 16,2-1-15-16</inkml:trace>
  <inkml:trace contextRef="#ctx0" brushRef="#br0" timeOffset="174346.47">20698 13645 1341 0,'0'0'-44'0,"-3"-4"11"16,0 2 11-16,3 2 9 0,-2-3 9 0,2 3 2 16,0 0 10-16,0 0-3 0,-9-5-9 15,9 5 7-15,0 0-4 0,0 0 9 16,0 0 4-16,0 0-1 0,0 0 3 0,11 16 5 16,-7-8-4-16,3 2-2 0,1 4 4 15,2-2-3-15,3 4-6 0,0 0-1 0,1 0 1 16,0-1 0-16,-1 1-1 0,4 0 3 15,0 1-2-15,0-2-4 0,6 5-11 0,-2-2-7 16,2 3-20-16,2-3-16 0,-6-2-25 16,2-3-26-16,-2 0-57 0,0 0-175 0,-2-2 152 15</inkml:trace>
  <inkml:trace contextRef="#ctx0" brushRef="#br0" timeOffset="176133.33">19292 17587 874 0,'0'-3'-14'0,"0"3"12"0,2-6 17 16,-2 1 10-16,0 5 11 0,4-5 10 0,1 1 9 16,-3 1 0-16,-1 1 3 0,-1 2 5 15,7-5 0-15,-2 3-7 0,-5 2 3 0,10-2-5 16,-7 0 2-16,4 0-6 0,0 2 0 16,1-1-3-16,0 1-5 0,2-2-2 15,2 4-8-15,-2-2-3 0,0 1-1 0,3 1-5 16,-1 2 0-16,-2-1-8 0,4 3-1 15,-1-3-1-15,-5 3 0 0,0 2 1 0,-2 0 0 16,0-1-1-16,-1 2-5 0,-3 3 1 16,0-3 2-16,-4 4 8 0,-3 1 3 0,3-2 6 15,-4 3 3-15,-3 1 6 0,-1 2 1 16,-2 2 1-16,-1-4 1 0,0 3 5 16,1-1 0-16,-3-2-2 0,0 2-1 0,3-2-2 15,4-2-7-15,-1-3 0 0,1 0-4 16,2-1-5-16,2-1-1 0,-1-1 3 15,3 1-3-15,2-3-4 0,2 0-4 0,5 0-6 16,-4-2-7-16,9-2-6 0,1-1-2 16,4-1-9-16,6 0-8 0,9-1-12 0,12-1-9 15,2-2-19-15,1-2-20 0,-2 0-22 16,-3-2-36-16,1 3-32 0,-4-5-42 0,-1 1-392 16,-4-6-107-16</inkml:trace>
  <inkml:trace contextRef="#ctx0" brushRef="#br0" timeOffset="176525.97">19986 17509 1576 0,'0'0'-21'15,"-1"-5"29"-15,1 5 16 0,-2-6 20 0,2 6 8 16,0 0 11-16,-2-3 6 0,2 3 0 15,4-6-8-15,-4 6 1 0,6-1-2 0,1-1-6 16,-4 0-6-16,6 2-4 0,-1-2-7 16,0 2-3-16,3 2-3 0,-3 0-3 15,0 0-3-15,5 1-2 0,-4 4-4 0,-3-1 1 16,3 2-6-16,-3 0 0 0,-2 2 4 0,-2 3-1 16,1-1 1-16,-6-1 2 15,1 3 2-15,-5 0 2 0,4 1 4 0,-6 1 2 16,3 0-1-16,-3 0-3 0,-1 1-1 15,2-2 0-15,0 1-2 0,-1-4-3 0,4 0-1 16,-1 0-2-16,2-3-1 0,2 0 3 16,0-2-6-16,0 2-2 0,2-2-3 0,2-2-16 15,0-1-16-15,2 2-19 0,3-3-12 16,3-1-15-16,3 3-26 0,2-4-22 0,3-1-29 16,6-1-28-16,-2-4-32 15,4 2-53-15,9-7-313 0,-3 3-73 0</inkml:trace>
  <inkml:trace contextRef="#ctx0" brushRef="#br0" timeOffset="176917.87">20660 17427 1514 0,'0'0'7'0,"-2"-6"32"0,0 1 4 0,2 5 8 16,-4-5 13-16,4 5 7 0,-9 0 17 15,9 0 5-15,-8 0 7 0,8 0 0 0,-17 3 2 16,7 4-5-16,2-1-2 16,-4 6-4-16,-3 3-1 0,0-1-4 0,2 6-7 15,1-3-7-15,-5 8-8 0,7 0-2 16,-2-3-6-16,6-1-6 0,0 0-5 0,4 0-8 16,2-2 1-16,0 2-2 0,2-3-7 15,2 1 1-15,3-1-6 0,-1-3 1 0,2-2-7 16,1 0-5-16,-1-5-10 0,2-1-4 15,1-1-6-15,0-4-1 0,-3-1-3 0,2-1 2 16,1-3 2-16,0-1 1 0,-4-3-4 16,4-3 6-16,-2-1 2 0,-1-7 4 0,-1 2 0 15,-4-6 0-15,2-2 3 0,-1 7-3 16,-4-1-8-16,0 2-11 0,0 1-23 16,0 0-24-16,-2 4-32 0,2 0-44 15,-5 1-66-15,3 2-63 0,1 1-103 0,1 2-72 16,0 1-137-16,0 1-80 0</inkml:trace>
  <inkml:trace contextRef="#ctx0" brushRef="#br0" timeOffset="177354.36">21116 17434 1468 0,'0'-3'-47'0,"0"3"37"16,0-6 16-16,0 6 16 0,0-9 13 16,0 9 11-16,-5-5 11 0,3 2 1 0,2 3 6 15,-3-3-2-15,3 3 3 0,-9-3 5 16,9 3 5-16,-8 3 0 0,0-1-3 0,-1 1-1 16,-2 1-1-16,1 5-6 0,0-1-4 15,-3 3-3-15,0 1-3 0,2 0-1 0,-1 6-5 16,2 0-3-16,-1 0 1 0,1 0-5 15,1-2-4-15,6 0-1 0,-4 1-7 16,4-2-1-16,1-1-2 0,0-2 0 16,4 1-4-16,3-2-2 0,-1-1-5 0,0-1-8 15,5 0-12-15,-4-5-6 0,6 1-5 16,0-3-1-16,2 0-2 0,-3-2 7 0,0-2-2 16,3-4 3-16,-1 3 0 0,1-7 4 15,-1 0 7-15,0-2 9 0,-4-2 5 0,-2-1 3 16,-2-2-1-16,0 0 0 0,-1 2-3 15,-1 0 1-15,-2 3-7 0,0-3-10 0,-2 5-14 16,-1 1-26-16,-3-2-32 16,2 2-48-16,-5 2-63 0,3-1-91 0,0 4-158 0,2 0-176 15,0 0-111-15</inkml:trace>
  <inkml:trace contextRef="#ctx0" brushRef="#br0" timeOffset="178262.62">21683 17230 1583 0,'0'0'-64'0,"0"0"32"0,-2-6 9 16,2 6 5-16,-5-1 10 0,5 1 15 0,0 0 15 16,0 0 4-16,0 0 5 0,-17 7 4 15,14-1 0-15,-6 0 5 0,3 3 4 0,-5 1 1 16,0 3 1-16,-1 4-1 0,4 1-1 15,-2 2-2-15,-2 1-3 0,2 2-4 16,0 9-5-16,3-6-4 0,3-2 1 0,4-3-3 16,-2 1-3-16,2 1 0 0,5-1-2 15,-2-3-2-15,6 3-2 0,-1-4-2 0,7-2 2 16,-2-6 0-16,4 2-4 0,-1-4 1 16,1-4-1-16,2-3-1 0,-2-1-1 0,1-3 3 15,2-4 7-15,-2-2 11 0,1-6 13 16,-4-2 13-16,3-7 8 0,-1-2 7 0,-6-5 2 15,0-2-6-15,-8-5-7 0,2 8-3 16,-5 1-5-16,-5 1-4 0,3 2-8 16,-4-2-9-16,0 6 1 0,0 1-16 15,-1 4-9-15,1 4-27 0,-3 1-31 0,4 7-40 16,-5 0-49-16,3 3-63 0,-1 4-65 16,-2-1-154-16,7 5-209 0,-2 1-127 0</inkml:trace>
  <inkml:trace contextRef="#ctx0" brushRef="#br0" timeOffset="178696.44">22192 17249 1681 0,'0'-3'-23'15,"0"3"22"-15,-3-8 6 0,3 4 19 16,0 4 12-16,-7-6 11 0,2 5 2 0,5 1 6 16,-10 0 0-16,10 0 0 0,-12 5 0 15,4 1 1-15,-3-1-4 0,-1 5-4 0,-2 1-1 16,4 2 0-16,2 1-4 0,-5 3-2 16,3 0-3-16,1 1-1 0,1 4-6 0,1-3-3 15,6-3 1-15,-1 4-5 0,0-6-3 16,2 0-4-16,2 2 1 0,0-2-1 15,2-1-1-15,2 0-3 0,0-3-7 16,4-3-4-16,4-1-5 0,0-3 2 0,-2-1 1 16,3-2-2-16,0-2 1 0,4-3 4 15,-4 0 8-15,0-4 6 0,1-6 8 0,-4 1 8 16,0-7 9-16,-2 1 0 0,-4-5-3 16,-4 2-5-16,5-4 0 0,-7 1-4 0,0 3-5 15,0 3-6-15,-3 0-4 16,1 2-18-16,-2 1-23 0,2 3-31 0,2 3-40 0,-4 0-59 15,-1 3-67-15,3 1-94 0,1 3-133 16,1 0-129-16,0 4-80 0</inkml:trace>
  <inkml:trace contextRef="#ctx0" brushRef="#br0" timeOffset="178958.54">22488 17075 1557 0,'0'-4'13'0,"0"4"19"16,0-5 9-16,0 5 6 0,3-4 1 15,-3 4 5-15,0 0 0 0,0 0-1 0,0 0-1 16,0 0 7-16,0 0-1 0,-3 19 1 16,1-6-1-16,2 3-2 0,-1 2-8 15,-1 3-3-15,2 2-2 0,-5 1-7 16,3 1-6-16,-3 2-2 0,4-3-21 0,-1-1-28 15,-1-2-31-15,1 0-40 0,0-3-43 16,0-2-55-16,2-1-69 0,0-3-321 0,2 1-81 16</inkml:trace>
  <inkml:trace contextRef="#ctx0" brushRef="#br0" timeOffset="179428.59">22979 16992 1543 0,'-1'-10'-27'0,"2"5"16"0,-1-1 22 16,-1 2 9-16,1 4 17 0,1-7 11 0,-1 7 6 16,-1-5 8-16,1 5-6 0,0-6 0 15,0 6-5-15,0 0 0 0,-2-4-3 0,2 4 0 16,0 0-1-16,-9 0-3 0,9 0-2 15,0 0-5-15,-6 6-2 0,-1-1 0 16,1 3-7-16,2 3 0 0,-2 2-2 0,-3 2-3 16,6 4-5-16,-4 2 1 0,0 2-4 0,-3 0 3 15,2 11-2-15,0-8-3 0,1-2-2 16,2-4-1-16,3-1 5 0,-1-1-4 16,0 1 0-16,3-6-3 0,0 2-5 15,3-1-5-15,-1-3-6 0,1 0-2 0,4-3-5 16,-1 0 0-16,1-5 0 0,1-1 6 15,1 1-1-15,1-6 0 0,-2-2 5 0,2-1 1 16,3-6 8-16,2-2 8 0,-4-6 2 16,4-8 9-16,-2-2 8 0,-1-6 2 0,-4-2 5 15,2 1-4-15,0 0 0 0,-5 1-1 16,-1 6-6-16,-1 5-3 0,-2 9-1 16,-1-2-6-16,0 3-7 0,0 3-9 0,-1 0-14 15,-4 3-25-15,-2 0-33 0,2 5-45 16,-2-3-57-16,-1 4-75 0,0 1-147 15,8 2-204-15,-15 3-99 0</inkml:trace>
  <inkml:trace contextRef="#ctx0" brushRef="#br0" timeOffset="184060.1">6416 11176 1478 0,'0'0'-106'0,"-5"-7"22"0,4 4 16 0,-3 1 20 16,-1 0 4-16,5 2 1 0,-10-5 13 16,4-1 16-16,-1 5 5 0,1-2 6 0,0 1-11 15,-1 0 16-15,-1 1 8 0,2-2 0 16,-5 1-3-16,3 0 13 0,0 0-4 0,-3 1 0 16,0 1 1-16,3-2-7 0,-2 2 3 15,-4 2-1-15,2-2 1 0,-2 1 0 0,-1-1-7 16,-2 2 9-16,0 2 1 0,0-1-8 15,-3-2 10-15,-1 3-6 0,0-1 9 16,2 2-5-16,-2-2-4 0,0-1 5 16,0 0 2-16,-7 2-3 0,8-1 6 0,-3 1-1 15,-1 1 1-15,1-4 11 0,-4 1-10 16,0 2 1-16,-1 2-3 0,1-3-2 0,0 1 5 16,-1-1 0-16,1 1-3 0,0-2-3 15,-11 6 2-15,7-4-1 0,2 1-4 0,1-1 0 16,-4-2-5-16,5 1 3 0,-2 3 3 15,1-1 3-15,1-2-5 0,2 3 4 0,-4-3-7 16,2 3 0-16,1-1 1 0,0 1-2 16,-1 2 4-16,0 1-9 0,4-3 7 0,1-1-5 15,-1 2-5-15,-1 4 0 0,6-4 1 16,1 2-3-16,-1 0 2 0,4 1-2 16,1-1 5-16,1 1-2 0,4 2-5 0,0-1 0 15,1 1 4-15,0 0-1 0,1 1-3 16,2 0 5-16,1 1-7 0,3 2 6 0,0-2-4 15,3 2 6-15,1 2 0 0,2 5-5 16,3-2 4-16,1 0-4 0,5 5 5 0,6 0-3 16,-2-1-1-16,6 2 6 0,2-5-3 15,8 3 1-15,-2-2-1 0,9 1 0 0,2 1-2 16,6-5 1-16,0 1 2 0,0-3-4 16,10-3 2-16,-2-1 4 0,3 0 0 0,2 0-2 15,0-5 0-15,4-2 6 16,0-1-6-16,2-1 0 0,1-5-1 0,4 2 1 15,-4-2-4-15,5-2 4 0,-3 2 2 16,5-2-6-16,-7 2 2 0,7-1 2 0,-9-1-7 16,4-2 6-16,2 2-3 0,-1 1 4 15,-2-6-3-15,-1 5 1 0,-2 0-2 0,-13 0 1 16,14 0-1-16,-12 0 2 0,16-3-3 16,-6 3 2-16,3-1 2 0,-13 3 1 0,10-6 0 15,-10 4-9-15,-3 1 6 0,-1-4-3 16,-1 3-1-16,-2 0 6 0,0-1 2 0,-1 0-6 15,-5-2 6-15,0 0-1 0,-4-1-2 16,-7 1 1-16,-7-2 5 0,2 0-7 16,-3 0-2-16,-5-1 0 0,-1 0 1 0,-3-1 0 15,-3 2-2-15,4-3 2 0,-4 2 2 16,-3-3 0-16,3 2-1 0,-7-1 1 0,1 1-1 16,-4-3 5-16,7 1-7 0,-9 0-2 15,3-2-1-15,-2 0 4 0,3-1 1 0,-3 1-2 16,-1-2 1-16,-1 0 0 0,3-1 1 15,-3 1-1-15,0 0-1 0,0 0-3 0,0 0 6 16,-3 0-4-16,3-1 1 0,0 1-2 16,-1 1-2-16,-3-6 10 0,-3 4-12 15,4 0 6-15,-4 2-1 0,-4-4-2 16,1 0-4-16,-2 2 10 0,-5-1-2 0,-5-3 0 0,1 2 0 16,-8 2-1-16,-2-2-5 15,-3 4 5-15,-6 0-3 0,-2 1 5 0,-4 4-4 16,-13-7 1-16,-1 5-2 0,-4 0 0 15,-3 1 5-15,0 3 0 0,-1 0 2 0,0-1-3 16,1 5 0-16,2-4-2 0,10 5 4 0,-12-1-1 16,8 1-2-16,-8 0 2 0,10 4-1 15,2-2 0-15,-1 2 4 0,-11 3-6 0,-5 0 1 16,5-2 0-16,2 3 0 0,11-2 4 16,-1-1-4-16,5 1-2 0,3-1 2 0,4-1-1 15,11 4-19-15,9-3-14 0,2-1-17 16,4-1-18-16,4-1-30 0,0 2-26 15,3 2-41-15,5-4-310 0,-5 2 17 16</inkml:trace>
</inkml:ink>
</file>

<file path=ppt/ink/ink1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49:02.67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22478 8816 1479 0,'0'0'191'0,"-2"-1"-60"0,2 1-47 0,-5-4-15 15,5 4-8-15,0 0 5 0,-1-5-2 16,1 5-5-16,0 0 5 0,-5-2-9 0,5 2-5 15,0 0-3-15,-6-4-5 0,6 4-5 16,0 0 0-16,0 0 0 0,-13 6-2 0,13-6 0 16,-3 0-4-16,3 0-3 0,0 0 1 15,-12 1-3-15,12-1 0 0,-1 2 0 0,1-2-6 16,0 0 2-16,-9 0-1 0,9 0-3 16,0 0-2-16,-3 4 3 0,3-4-4 0,0 0 2 15,0 0-3-15,-7 0 0 0,7 0-3 16,0 0 1-16,0 0-4 0,0 0 0 15,0 0 0-15,0 0 0 0,0 0-5 0,0 0 2 0,0 0-1 16,0 0-2-16,-5 2 0 16,5-2-3-16,0 0 1 0,0 0-1 0,0 0 1 15,0 0 0-15,0 0 0 0,0 0-2 16,0 0 4-16,0 0-6 0,0 0-5 0,0 0-4 16,0 0-7-16,0 0-4 0,0 0-19 15,0 0-15-15,0 0-12 0,0 0-28 0,0 0-36 16,0 0-44-16,0 0-36 0,0 0-97 15,0 0-328-15,0 0-136 0</inkml:trace>
  <inkml:trace contextRef="#ctx0" brushRef="#br0" timeOffset="4046.08">20533 8734 1599 0,'0'0'-91'0,"0"0"12"16,0-5 26-16,0 5 24 0,0 0 16 15,0 0 13-15,0-6 14 0,0 6 9 0,0 0 15 16,0 0 6-16,0 0 5 0,0 0 6 0,-2-4 1 15,2 4 0-15,0 0 2 16,0 0 0-16,0 0-3 0,0 0 4 0,0 0-4 16,0-6-1-16,0 6-1 0,0 0-2 15,0 0-3-15,0 0-4 0,0 0-2 0,0 0-3 16,0 0 0-16,0 0-4 0,-10 13-1 16,10-10-1-16,-1 2-3 0,-3 1 2 0,-1-3-7 15,3 6-3-15,0-4 2 0,-4 4-4 16,1 2-1-16,3-2-1 0,-4 0-3 0,0 2-1 15,2-4-3-15,0 5 3 0,-3-3-2 16,6 0-1-16,-8 2-1 0,5 0-1 16,-3-3 0-16,3 0 0 0,0-1 0 0,-2 0-1 15,3-2-3-15,1 4-1 0,-1-5 4 16,0 1-2-16,-1 2-1 0,1-3 0 0,3-1-1 16,-1 3-1-16,-1-5 0 0,2-1 1 15,-2 9-1-15,-3-8 1 0,5-1-2 0,0 0 2 16,0 5-2-16,0-5 3 0,-2 5-3 15,2-5 0-15,0 4 2 0,0-4-2 0,0 0 1 16,0 0 1-16,0 0-5 0,0 5 1 16,0-5 1-16,4 2 1 0,-4-2-3 0,0 0 4 15,7 2-3-15,-7-2 0 0,4 5 6 16,-4-5-9-16,7 0 3 0,-4 2 1 16,-3-2-2-16,7 1 3 0,-7-1-4 0,8 2 1 15,-1-2 2-15,-7 0-3 0,10 2 3 16,-3-2-1-16,-7 0 1 0,10 0 0 0,-4-2-1 15,-6 2-1-15,12-2 1 0,0-1 2 16,-7-1 0-16,4 1 1 0,-3 1-6 0,2-2 4 16,1 1-2-16,-3-1 0 0,3-2 0 15,-3 3 4-15,3 0 0 0,-4-4-1 0,2 1-4 16,-3 1 3-16,0 1 0 0,1-1-1 16,-2 2 2-16,-1-1 0 0,5 2 6 0,-4-1 0 15,-3 3 4-15,3-4 4 16,-1 0 4-16,-2 4 0 0,5-3 6 0,-5 3-2 15,4-2 7-15,-4 2-2 0,0 0 1 0,0 0-7 16,0 0-3-16,0 0 2 0,0 0 0 16,-4 13-3-16,-1-6-2 0,3 2 2 0,0-2-3 15,-2 2-1-15,0 1 2 0,1 3-2 16,0-1-7-16,-1 1 4 0,-1 1 0 0,2 2 0 16,-2 0 1-16,-2 2-7 0,5-2 3 15,-2 2-3-15,0 0 2 0,-1-1-2 0,4 0 3 16,-6 0-6-16,3-4 0 0,3 0-10 15,-2 1-7-15,1-2-9 0,-2-2-18 0,4 0-28 16,-3-2-26-16,1-2-39 16,2-1-37-16,0-3-37 0,0-2-60 0,0 6-99 15,0-6-310-15,0 0-173 0</inkml:trace>
  <inkml:trace contextRef="#ctx0" brushRef="#br0" timeOffset="8594.44">20681 9327 1664 0,'-1'-5'-88'0,"1"5"26"16,-2-2 8-16,2 2 23 0,-5-4 4 0,5 4 11 15,0 0 3-15,-5-4 11 0,5 4 3 16,-3-2 3-16,3 2-1 0,0 0 6 0,-7-1 0 16,7 1 7-16,0 0 5 0,0 0 4 15,-8 0 10-15,8 0-1 0,0 0 5 0,0 0 1 16,-10-2-1-16,10 2-2 0,0 0 0 0,0 0-4 15,-11 0-2-15,11 0-2 16,0 0-3-16,0 0-1 0,-4 0-3 0,4 0 0 16,0 0 2-16,0 0 2 0,-11-4 3 15,11 4-5-15,0 0 3 0,0 0-3 0,0 0 1 16,0 0-5-16,0 0-2 0,-6 1-2 16,6-1-1-16,0 0 1 0,0 0-3 0,0 0-2 15,0 0-5-15,0 0-3 0,0 0-6 16,0 0-2-16,0 0-4 0,0 0-6 0,0 0-4 15,-8 0 2-15,8 0 1 0,0 0 1 16,0 0-1-16,0 0 3 0,-2 6 0 0,2-6 4 16,0 0-1-16,-2 4 2 0,2-4-1 15,0 0 3-15,0 4 0 0,0-4 1 16,0 0 2-16,0 0-3 0,0 0 0 0,0 0 2 16,0 6-2-16,0-6 3 0,0 0 1 15,0 0 3-15,0 0-4 0,0 0 0 0,0 0 2 16,0 0 5-16,0 0-2 0,0 0 2 15,0 0 6-15,2 5 5 0,-2-5 7 0,0 0 3 16,-5 8 9-16,1-5-1 0,3 1 4 16,-4 2 3-16,0 0 3 0,1-1 1 0,-2 1-1 15,-1-1 2-15,-1 3 1 0,0 2-2 16,-3-3-2-16,1 4 1 0,-3 1-1 0,3 0-3 16,-7 0 1-16,2 2-1 0,-1-1-2 15,-1 0 2-15,0-2-2 0,4-1-2 16,-1 2-3-16,3-3-2 0,3-2 2 0,-1-1-1 15,4-1-6-15,-2 0 1 0,2 0 0 16,2-1-5-16,-2-2-4 0,1 1 0 0,4-3-9 16,0 0-2-16,0 0-9 0,0 0-8 15,19-9-3-15,-13 4-5 0,5-3-3 0,2 0-3 16,-3 3 1-16,2-3 0 0,3-2 5 16,0 2-1-16,-2-2 1 0,1 0 6 0,1 2-2 15,-2 0 4-15,-1 0 1 0,-1 0-1 16,-1 2-1-16,-1 2-1 0,-3 1-2 15,3-1 3-15,-1 3-3 0,-4 1 7 0,-4 0-3 16,8 3 4-16,-8-3-1 0,0 7 4 16,0-1 6-16,-4 4 9 0,-2 0 2 0,-3 3 2 15,-6 0 9-15,2 3-4 0,-5 5 6 16,-3 4-3-16,0-2 1 0,-2 2 4 0,-2-3-5 16,-1-3 3-16,3 3 0 0,5-3 1 15,1-4-5-15,0 0-6 0,4-2 2 0,3-5-3 16,1 0-4-16,3-1-9 15,2-2-7-15,2 1-17 0,0-4-16 0,2-2-18 0,0 0-13 16,0 0-15-16,25-11-13 0,-12 6-6 16,3-7 5-16,8-1 7 0,5-2 8 0,-1-2 8 15,0 0 12-15,4-4 3 0,-2 3 12 16,-1 2 10-16,0-3 5 0,-2-1 6 16,-3 11 4-16,-6-3 4 0,-5 4 1 0,-1 1 10 15,-1 3 12-15,-2 0 17 0,-4 3 22 16,0 1 9-16,-5 0 11 0,0 0 11 0,-2 9-1 15,-4-2 1-15,-3 1 0 0,1 4 0 16,-5-3-4-16,-4 5-2 0,0 0-2 0,1 1-6 16,-3-3-1-16,-4 10-4 15,1-6-2-15,-5 2-5 0,2 1-3 0,10-6-5 0,2-4-4 16,1 1-4-16,4-3-4 0,0-3-7 16,-1 5-7-16,6-6-13 0,0 0-10 15,1-1-15-15,2-2-15 0,0 0-14 16,0 0-17-16,21-12-10 0,-11 5-3 0,5-2 4 15,2 1 10-15,4-3 8 0,0 2 9 0,-2-2 5 16,0 2 10-16,-2 4 8 0,-3-2 8 16,-1 3 7-16,-5 2 8 0,2-1 11 0,-3-1 7 15,-1 4 10-15,-6 0 6 0,4 5 4 16,-4-1 4-16,0 1-2 0,0-5-1 0,-4 13 2 16,0-6-7-16,-3 4-1 0,4-4-2 15,-4 4-3-15,-1-1-5 0,-1 3 1 0,3 0-1 16,-3-3-1-16,6-3-3 15,-4 0-1-15,4 2-3 0,-2-3-6 0,-2-1-11 16,5-3-16-16,2-2-16 0,0 0-16 16,0 0-15-16,0 0-12 0,0 0-16 0,15-9-5 15,-4 7 0-15,-5-2 7 0,2-4-1 0,3 4 17 16,0-2 4-16,-4 1 12 0,4-1 8 16,-2 4 4-16,-3-1 8 0,3 2 19 0,-6 1 13 15,-3 0 13-15,0 0 14 0,9 4 13 16,-7 1 4-16,-6 2-3 0,2 0 7 0,-3 3-3 15,4-2-2-15,-6 4 3 0,1-3-1 16,2 3-2-16,-3-1 1 0,4 5-1 0,-7-5-4 16,7 0 0-16,-4-3-3 15,3 0-3-15,0-3 0 0,2-1-4 0,2-1-12 16,0-3-21-16,0 0-22 0,0 0-20 16,0 0-16-16,0 0-16 0,18-16-15 0,-11 6-6 15,1-1 9-15,5-2 8 0,-1-5 4 16,3 2 17-16,0 0 10 0,-1 0 14 0,4-2 13 15,-4 4 8-15,-6 2 11 0,3-1 7 0,-2 5 9 16,-4-2 10-16,5 3 4 0,-7 4 4 16,-1-1 3-16,3 1 17 0,-3-1 9 0,-2 4 9 15,0 0 4-15,0 0 4 0,-11 11 0 16,10-6 0-16,-6 0-1 0,2 1-3 0,-5 1-1 16,4 2 0-16,-1-4-4 15,2 2-5-15,-4 0 2 0,5-1-7 0,-5-1-5 16,6 0-5-16,-4 3-2 0,2-5-3 15,3 2-2-15,-1-1-14 0,0-2-15 0,3-2-14 16,0 0-14-16,0 0-12 0,0 0-3 16,0 0-8-16,6-22 0 0,-2 11 7 0,3 3 6 15,-1-6 4-15,3-2 2 0,-1 1 5 0,-2-2 9 16,5-1 1-16,-1-4 16 0,-2 4 9 16,3-1 12-16,-5 4 3 0,1 0 1 0,1 2 6 15,-3-3 2-15,-2 7 7 0,2-2 3 16,-1 7 5-16,-1-4 0 0,-2 4-1 0,-1 1 4 15,0 3 0-15,-1-4 5 16,1 4 0-16,0 0 3 0,0 0 8 0,-22 4-6 16,14 1-2-16,-3 1-1 0,-3 6-4 15,1-3-4-15,-1 5-4 0,-1 0 3 0,-2 1-8 16,0 2-4-16,2-2-2 0,0 1-1 16,-1-2-4-16,1 2-1 0,1-2-1 0,3-3-8 15,0 1 0-15,1-4-2 0,6-1-5 16,-5 0-7-16,6 0-12 0,-2-3-13 0,1-3-15 15,4-1-17-15,0 0-22 0,0 0-16 0,9-13-13 16,-6 1-14-16,6 0 3 0,4-8 17 16,-3 1 3-16,5-12 17 0,3-1 13 15,4 2 11-15,-6 1 16 0,-2 3 13 16,3-1 9-16,-6 9 10 0,0 3 7 0,-3 1 10 16,-2 4 1-16,1 1 3 0,-3 2 7 15,0 1-3-15,-2 0 2 0,2 3-4 0,-4 0 0 16,0 3-3-16,0 0 4 0,0 0-4 15,0 0 6-15,-8 18 0 0,4-11-1 0,-3 4 1 16,1 3 2-16,-4 4 3 0,-1 3-3 16,-2-1 6-16,-2 7-2 0,-1 2 0 0,-1-1 4 15,0 0 0-15,5-6-2 0,2-5 1 16,-1 3-4-16,0-6-2 0,3 2-3 0,3-1 2 16,0-1-4-16,-2-5-5 0,3 0-5 15,0-5-13-15,2 1-14 0,-1 0-16 16,3-5-14-16,0 0-8 0,0 0-8 0,0 0 2 15,17-13 8-15,-10 3 7 0,-1-3 0 16,2 0 13-16,6-6 8 0,-6 0 12 0,-1 2 13 16,3 0 5-16,-5 2 1 0,4-2 9 15,-5 2 6-15,3 3 6 0,-5 1 5 0,-1 2 7 16,1 2-1-16,-2-2 4 0,3 4-2 16,-6 1-3-16,3 4 3 0,-3-3 2 0,3 3-1 15,0 0 1-15,-15 9-2 0,6-2 0 16,3 3-3-16,-4-1-3 0,-1 2-1 0,0 1-1 15,3-1 2-15,-1-2-6 0,6 3-3 16,-6-4 1-16,5-1-2 0,-2 2-2 16,1 0-3-16,2-4-1 0,0 0-5 0,1-1-9 15,0 0-7-15,2-4-10 0,0 3-11 16,0-3-10-16,0 0-14 0,0 0-11 0,17-12-16 16,-9 3-10-16,3-4-6 0,3-1-3 15,0-6 10-15,4-1 4 0,3-6 18 0,-5 0 14 16,-1 6 8-16,-2 7 4 0,-3 2 18 15,1-1 7-15,-5 3 8 0,1 2 5 0,-5 5 16 16,-1 3 4-16,-1 0 3 0,0 0 7 16,0 0 0-16,-3 17 1 0,-4-6-2 0,1 2-1 15,-5 3-3-15,5-1-2 0,-4 2-3 16,-1-2-11-16,3-2-15 0,-3 6-30 16,1-6-30-16,-1 0-37 0,5 1-43 0,-2-2-85 15,4-1-197-15,-3-2 61 0</inkml:trace>
  <inkml:trace contextRef="#ctx0" brushRef="#br0" timeOffset="11542.77">7795 9474 1179 0,'0'0'4'0,"0"0"20"0,-7-2 9 16,7 2 8-16,0 0 6 0,-10 0 5 15,10 0 5-15,0 0 2 0,-10 0 7 0,10 0-5 16,0 0-2-16,-8-1 3 0,8 1-9 16,-9 0 0-16,9 0-5 0,-11-2-3 0,11 2-5 15,-8 0 0-15,2-1-2 0,0-1 1 16,-3 2-6-16,1-3-2 0,0 2-2 0,-7-1 0 15,0-2-4-15,-2 2 0 0,0 2-2 16,-1-4 0-16,-4 1 4 0,2 3-5 16,-2-5-5-16,-5 3 2 0,4 0 0 0,-2-1 3 15,4 0 0-15,-5 0 7 0,1 0-2 16,2 1-3-16,3 0 3 0,-7-2-2 16,1 0 3-16,-1-2-6 0,0 3 3 0,-3 1-2 15,3-4 2-15,4 2-4 0,-2 1-5 0,-1-3 2 16,5 2-1-16,-6 1-4 0,2-3 1 15,-2 2 0-15,4 0 0 0,-4 0-3 0,3 1 2 16,-4-1 4-16,3 0-3 0,-3 0-1 16,-2-2 6-16,1 3-9 0,-1-1 3 0,3 0-1 15,-1 1 2-15,1-3-9 0,0 2 7 16,2 0-6-16,-3 1 0 0,3-1 1 16,7 2 1-16,-6-2-1 0,4 2-6 15,0 0 7-15,2 0-6 0,-1 0 4 0,1 2-2 16,4-1-2-16,-5-2 8 0,0 6-7 15,-1-3-1-15,-2 0-5 0,1 0 1 0,1 1 5 16,-4 1-5-16,4 0 2 0,-2 0 1 16,-1 0 0-16,5-2 3 0,-6 2-3 0,4-2-1 15,-2 2 4-15,-1 0-8 0,5-1 4 16,-9 2 1-16,3-1-2 0,1-1 1 0,-2 1 0 16,-5 0 0-16,1-2 0 0,1 4 3 15,0-2 0-15,0 2-4 0,-1-1 0 16,2-1 2-16,-1 2 0 0,7 0 1 0,-2-1 0 15,5 0 1-15,0-2-3 0,-1 3 2 16,4 0-5-16,3-2 10 0,-3 2-3 0,2-1-3 16,3 1 1-16,-2 0-1 0,1-1 0 15,3-1 5-15,-5 4-3 0,0-2 1 0,0 2-4 16,-2 1-2-16,-2 1 1 0,0-2 0 16,0 3 5-16,2-2-2 0,-4 1-2 0,0 1 0 15,1 1-3-15,-1 2 10 0,1-6-11 16,3 3 4-16,-3 0-2 0,-1 0 2 0,4 0-2 15,3 0 1-15,-3 0 8 16,2 1-5-16,3-3-5 0,0-1 2 0,3 3 1 0,-3-2 2 16,2 1-5-16,-1 0 6 0,1 1 0 15,2 0-2-15,-3-1 4 0,6 2-8 16,-4-1 0-16,0-2-2 0,3 3 1 16,0-1 6-16,2 0 1 0,-1-2-7 0,2 4 6 15,-1-2-4-15,0-2-2 0,2 2 1 0,0 0 1 16,0 0 1-16,0-1 4 0,0 0-5 15,2 1 1-15,0-2-1 0,-1 2 0 0,4-3-1 16,-1 2-1-16,4-1 2 0,2 2 8 16,-5-2-12-16,8-1 2 0,-3 3-10 0,5-2 2 15,0-2-1-15,2 0-2 0,1 2 0 16,-1-4 0-16,2 3-3 0,2-2 1 0,-2 0-2 16,2 1 0-16,0 0 3 15,-2-1 1-15,5-1 2 0,-2-3 9 0,8 4-7 16,-10-4 2-16,8 2-1 0,-1 1 2 15,-4-1 0-15,6-2-2 0,-1 2 0 0,4 0 6 16,-4 0-5-16,-1 2 6 0,5-2-2 16,0-1 1-16,-3 4-4 0,3-3-2 0,-3-1 2 15,3 1-3-15,-3 2-1 0,-2 0-3 16,3-1-2-16,-1 1-1 0,-2 0 1 0,3 1 0 16,-3 0-2-16,11 2-2 0,-5-1 0 15,-3-3 2-15,-3 3-2 0,13 1 6 16,-6-1-3-16,4 0 5 0,-5 0 2 0,-6-3 2 15,3 2-3-15,-3-4 5 0,0 3 0 16,1-4-2-16,-3 0 3 0,4 2-2 0,1-2 2 16,-2 0-2-16,2 1 0 0,-1-1 0 15,-3 0 1-15,1 0 3 0,-2 2 0 0,-2 1-4 16,3-3 3-16,1 0 2 0,-2 0-3 16,-2 2 2-16,4-1-2 0,1 1 2 0,-6 0 3 15,1 0-5-15,2-2 6 0,2 2 0 16,0 0-1-16,-1-2-1 0,4 2 2 0,-3-2 2 15,0 0-1-15,-2 0-1 0,3 0 1 16,1 1-3-16,1-1 2 0,2 2 0 16,-6 1-3-16,1-3 2 0,1 2-4 15,1-2 3-15,1 1 0 0,0 3 3 0,-1-4-1 16,-6-2 4-16,0 2-1 0,2 0-2 16,0 0-2-16,2-3-1 0,-3 1 1 0,-1-1-1 15,0 1 3-15,-1 1-2 0,0-1 3 0,1 0-5 16,0-2 2-16,-6 0 0 0,4 1 1 15,-7 0 0-15,3 0 2 0,-2-1 1 0,-3 1-7 16,-1-2 4-16,1 0-2 0,0-1 2 16,-7-2-2-16,5 3 6 0,0-3-5 0,-2 1 3 15,1-1-5-15,-4-1 4 0,3 1-2 16,1 1-3-16,-3-3 2 0,1 1-4 16,-1-1 0-16,-2 3-5 0,1-2 3 15,0-1 4-15,0 2-8 0,1 3 6 0,-4-3-2 16,3 1 0-16,-3-1 2 0,2 2-1 15,-2 1 4-15,0-2-3 0,0 3 2 0,0-1 2 16,3-2-3-16,-5 1 2 0,1 1 0 16,1 0 0-16,-2 0 3 0,0 1 2 0,0-4 1 15,0 3 0-15,0 0 3 0,0-1 4 16,-2 2 0-16,2-3 3 0,-1-1 3 0,-4 1-2 16,1 0-3-16,2 0 3 0,0-1 4 15,-4 3-2-15,1-2-1 0,2 0-2 0,-4-2 4 16,1 2 0-16,-1 0-2 0,3 1 1 15,0-3-3-15,-3 2 1 0,3-2-1 0,-4 4 0 16,3-1-3-16,-5-2 2 0,4 4-2 16,-3-3 3-16,4 2-3 0,-5-3 1 15,0 4-3-15,2-2 0 0,-2 0 0 0,-1 3-3 16,0-1 0-16,-1 1 1 0,-1-4 1 16,1 4-2-16,-3-1-1 0,0 3 0 0,-2-4 0 15,-1 2-3-15,1 1 0 0,0 2-2 16,1-2 1-16,-1 0 2 0,-5 0-4 0,8 2 3 15,-3 0-1-15,2-2-5 0,1 2-11 16,1 0-14-16,5 0-27 0,-3-1-23 0,1 1-42 16,4-2-45-16,-6-1-69 15,7 3-419-15,0-4-151 0</inkml:trace>
  <inkml:trace contextRef="#ctx0" brushRef="#br1" timeOffset="122867.26">6097 9949 1367 0,'-5'3'-127'16,"0"1"15"-16,0-2 15 0,1 0 9 0,0 0 17 15,4-2 10-15,-9 3 10 0,9-3 18 16,-6 5 6-16,2-4 0 0,4-1 6 0,-4 2 7 16,4-2 0-16,0 0 4 0,-6 2 1 15,6-2 7-15,0 0 1 0,-7 2 4 0,7-2 1 16,-1 4 1-16,1-4-2 0,0 0 8 16,-5 4 1-16,5 0-5 0,0-4 8 15,-2 7-4-15,2-7 8 0,-2 8-3 16,2-5-3-16,-3 3 10 0,3 0-6 0,3-3 5 15,-3 3-6-15,2 0 4 0,-2 0-3 16,2-3-9-16,3 5 3 0,-4-3 1 0,3 1 4 16,1 0-2-16,1 0-13 0,0-1 17 15,0 1 1-15,-1-2-2 0,3 0-1 0,-1 1 13 16,0 0 3-16,0 0-2 0,6-4 1 16,-3 3 5-16,3 0-1 0,-1-2 1 0,3 2-2 15,2-4 1-15,4 4-2 0,-2-4 6 16,4 0-12-16,2 2 5 0,0-4-4 0,4 2 1 15,1 0-7-15,4-3 7 0,-5 3 0 16,3-1-1-16,1-1 1 0,6-2-1 16,-4 2-7-16,-6 0 2 0,1 2-6 0,-7-2 1 15,2 2-1-15,7 0 1 0,-10 0-2 16,3 0-3-16,-2 0 7 0,4 0-1 0,1 0-8 16,1 0 3-16,-4 0-2 0,5 2 4 15,3-2 0-15,-6 2-3 0,5 0-4 0,0-2 3 16,-3 2-1-16,0 0 1 0,3-2 7 15,0 2-3-15,-1-1-1 0,-2 2-3 0,4-1 1 16,-3-1-4-16,12 5 3 0,-7-4-4 16,-5 0 4-16,2 0-1 0,0 1-3 15,-1-1 0-15,13 2 0 0,-11 0 1 16,7-1-2-16,-4 2-3 0,-5-4-1 0,-1 1 1 16,-1 0-2-16,4 0 0 0,-5 0 1 15,4 2 3-15,-5-2-3 0,5-1 1 0,-12 1-5 16,3-2 3-16,2 0-3 0,-1 0 1 15,-6 0 3-15,-1 2 1 0,3-2 2 0,-5-2 5 16,0 0 8-16,0 1 0 0,0-1-2 16,2 0 3-16,-2 0-4 0,-3-2 3 0,3 0-1 15,-2 0 1-15,-3 1-7 0,0-1-1 16,3 0-1-16,-3 0 1 0,-1-1-1 0,-1-1-1 16,2 1 3-16,0-3-4 0,-3 2-5 15,3-4 4-15,-5 3-2 0,3-4-3 16,1-1 4-16,-3-1-2 0,3 2-1 0,-5-2-2 15,2 0 1-15,0-1 1 0,-1 1 0 16,2 1 0-16,-4-1 0 0,-1 0 5 0,0 2-9 16,-2 0 1-16,3-1-1 0,-6-1 1 15,1 2 0-15,0-3 0 0,-1 3-3 0,-4-3-2 16,-1-1 6-16,-1 3-1 0,-4-2-1 16,3 0-4-16,-5-1 6 0,0 3-3 0,0 0 0 15,-1 0-2-15,-3 0 1 16,0 0 1-16,1 1 4 0,-2 2-4 0,0-2 2 0,-2 2-2 15,2 2 6-15,0 0-4 0,-3-2 3 16,3 2-6-16,-4 0 6 0,3-2-3 16,1 2 1-16,-4 0-2 0,4 0-5 15,-3-1 7-15,-1 3-7 0,-1-1 5 0,2 0 0 16,-4 0 2-16,2 1-4 0,0-4 1 0,0 5 0 16,-1-1 2-16,-1-2-1 0,1 2-1 15,1 1 5-15,-2-1-5 0,2-1 6 0,-1 4-8 16,4-2 2-16,0 1 1 0,-1 0-1 15,1 1 1-15,1-1 1 0,-5-1-2 0,-2 2 2 16,1-2 0-16,-4 1-2 0,0 0 3 16,-15-1 0-16,7 4 4 0,-2-3-5 15,-3 1-3-15,-1-4 3 0,3 3-2 0,-1-1 2 16,1 0-2-16,0 0 2 0,-3-2 1 16,2 1-2-16,-4 2-3 0,1-2 7 15,0 2-4-15,-1-1-1 0,5-2 1 0,-3 4 1 16,3 1 6-16,-1-4-8 0,1 0 5 15,1 1-1-15,5 3-5 0,-6-4 0 0,0 2 4 16,6 1-1-16,-8-2 0 0,3 0-3 16,2 3 7-16,-1-4 1 0,3 3-6 0,7 1 2 15,-5 1 2-15,-10-4-1 0,8 4 1 16,7 0 0-16,-3-2-6 0,-1 2 0 0,1 0 2 16,1 2 0-16,-1-2 0 0,-9 2-2 15,4 0 2-15,-2 1 2 0,4 2-1 16,-4 0-5-16,0 1 5 0,0 2-2 15,3-2 1-15,7 3 0 0,-7 0-2 0,7 1 3 16,5-4-1-16,2 3-2 0,-2 0-1 0,5-2 0 16,-6 3 0-16,3 0 4 0,5-1 2 15,-4 2-4-15,4-3 3 0,-4 5 0 0,5-1 1 16,-1-1-7-16,-2 3 5 0,3 0-1 16,4-3 1-16,-2 0-4 0,2 5 1 0,2-5 3 15,1 1-4-15,-1 2 0 0,7-3 5 16,-2 5-5-16,-1-5 5 0,5 2-2 0,2 1-2 15,-1 2 3-15,2-2 0 16,-1 5 0-16,5-2 1 0,3 0-3 0,1 3 2 16,-1 1 3-16,4-2-1 0,3 0-2 15,4 4-1-15,2-1 2 0,0-5-2 0,7 4 3 16,-2-4 0-16,10-3-2 0,0 1 2 16,4-4-3-16,-1-1 4 0,6-3 0 0,0 0-1 15,2-1 5-15,1-4-6 0,3 0 2 16,-1 0 0-16,0-4-5 0,5 4 1 0,0-2-1 15,-3 0 2-15,3-2 2 0,-1 2 2 16,-1 0-1-16,-1 0-2 0,1 2 4 0,1-2-5 16,1 2-1-16,0 2 2 0,0-4-2 15,0 0 1-15,0 2 0 0,-1-2 0 16,1 1 0-16,0 1 2 0,-1 0-2 0,3 0-3 16,0-2 6-16,-3 0-3 0,3 0-1 15,2 1 3-15,10-4 0 0,-14 1 1 0,1 0-4 16,-4-1 1-16,1 0 2 0,-2 0-1 15,-3-1 1-15,0-2-2 0,-6 3 0 0,2-3 2 16,-11 0 0-16,4-3-2 0,-4-3 4 16,-4 5-3-16,-4 0 3 0,9-7-1 0,-5 0 2 15,3 1-5-15,-5-3 2 0,-2 4-1 16,-3-1 0-16,-4 2 1 0,-1-3 1 0,-4 5-1 16,-1 0-4-16,1-1 4 0,-3 0 0 15,1 3-1-15,-5-2 10 0,1 1-10 0,-4 2 0 16,0-1-2-16,1 0-1 15,-2-2 1-15,1 4 4 0,-3-3-3 0,-3 3-3 16,1-2 1-16,-2 0 1 0,-1-2 0 16,-3 2 0-16,-2-3-2 0,0 2 1 0,-8-3 1 15,-3 0-4-15,-12-5 9 0,1 2-10 16,-9 0 3-16,-13-2-1 0,-1 0 2 0,-10 3-3 16,1 1-3-16,-6-1-8 0,2 3-9 15,-6-1-19-15,2 0-24 0,4-3-41 0,-1 8-30 16,1 1-71-16,18-2-394 0,-1 5-104 15</inkml:trace>
  <inkml:trace contextRef="#ctx0" brushRef="#br1" timeOffset="124782.12">11182 4886 1503 0,'0'-4'-106'15,"0"1"24"-15,0 3 16 0,-1-9 32 16,-1 6 3-16,-3-1 13 0,0 0 0 0,2 1 2 15,-4-2 1-15,1 3 3 0,-5 2 1 16,1 0 9-16,-5 2-2 0,0 3 13 0,-10 2 4 16,-4 9-2-16,-2 2 2 15,-11 7-1-15,2 7-5 0,0 2 6 0,0 2 4 0,0 3-3 16,6 4 0-16,-6-3-6 0,9 3 1 16,0 3 0-16,6-1-1 0,7-5 11 15,6-4-6-15,4 0-1 0,3-4 0 16,5-4-3-16,7-3 10 0,6 9-3 0,3-10-8 15,1-5 5-15,10 1-2 0,3-7-1 16,-1-6-1-16,-1-5 4 0,1-4 14 0,11-3 8 16,1-7 11-16,-1-5-3 0,7-3 12 15,-3-9 4-15,-2-2 3 0,-2-3 0 0,-9-2-4 16,-2-3-5-16,-4-5-3 0,-3-3-4 16,-6-4-5-16,-5 8-8 0,-5-2-2 0,-1 1-5 15,-5 3-3-15,-5 0-4 16,-1 3 2-16,-5 3-7 0,-1 4-3 0,-6 4-6 15,6 4-13-15,-4 8-22 0,-1 0-24 16,2 1-43-16,0 6-35 0,0 2-38 0,3 2-48 16,-1 2-299-16,3 2-22 0</inkml:trace>
  <inkml:trace contextRef="#ctx0" brushRef="#br1" timeOffset="125042.22">11622 4856 1381 0,'1'3'-47'0,"-1"1"11"16,2 0 4-16,2 1 13 0,1 2 3 16,1 0 15-16,4 6 24 0,3 4 7 0,6 9 5 15,1 4-14-15,8 0 3 0,1 8-2 16,9 3-2-16,1 0 4 0,4-4-9 0,1 1 1 15,4 2 4-15,5-5-5 0,3 4-1 16,4-8-27-16,2-2-15 0,1-3-20 0,3-1-28 16,-8-6-50-16,1-2-101 15,-13-8-110-15,-6-1 147 0</inkml:trace>
  <inkml:trace contextRef="#ctx0" brushRef="#br1" timeOffset="125272.54">12454 4803 867 0,'-20'10'-32'0,"-8"10"12"0,-6-1 17 16,-12 15 5-16,-6 9-4 0,-7-2 17 15,-21 13 2-15,-2-6 4 0,0 5-7 16,5-3 4-16,-3-2 2 0,7-2-7 0,14-9 3 15,4-1-24-15,7-2-20 0,9-1-49 16,9-11-76-16,8 1-79 0,6-7 79 0</inkml:trace>
  <inkml:trace contextRef="#ctx0" brushRef="#br1" timeOffset="125787.2">13308 4789 698 0,'5'-10'64'0,"-1"1"13"0,0 2-9 16,0-1 2-16,3 0 2 0,-6 3 14 0,4-3 1 16,2 3-1-16,-2-3-4 0,4 5-4 15,-1-5-10-15,0 4-9 0,7-2-3 0,0 5-6 16,4-1-2-16,2 2-4 16,4 2-8-16,2 1-6 0,11 3 1 0,-6 1-7 15,-7 3-2-15,-4-1 0 0,-2 3-5 16,-7-1-4-16,-3 2-2 0,-8 0 5 0,-1 3-5 15,-8 4-1-15,-11 8 5 0,-4-1 0 16,0 1 1-16,-11 6 9 0,-6-5 7 0,1 1 4 16,-5-1 2-16,-2-1 5 0,1-2 3 15,4 0 3-15,5-8-1 0,3 1-2 0,3-5-4 16,10-1-4-16,3 1-6 0,6-5 3 16,2 1-6-16,5 1 0 0,4-4 1 0,4 3-5 15,9-1 0-15,8 1 2 0,17 0-5 16,7-1-8-16,25-5 4 0,12 2-7 15,10-5 7-15,10 1-24 0,25-2-27 0,14-2-36 16,-3-2-44-16,1-1-58 0,-5-3-69 16,1-3-124-16,-12-2-263 0,-9-5-126 0</inkml:trace>
  <inkml:trace contextRef="#ctx0" brushRef="#br1" timeOffset="126254.3">14909 4660 1612 0,'-16'-5'-75'0,"-3"0"2"15,2 2 14-15,1 3 11 0,-3 0 13 0,-6 4 23 16,-3-2 4-16,-7 10 16 0,-4-1 10 16,-1 6-10-16,3 3 5 0,-9 9 1 15,0 7-3-15,6 1 12 0,2 6-4 0,5 0-6 16,6 3 0-16,1-2 5 0,12-6 1 16,0 3-3-16,11-4-7 0,5-3 9 15,4 2-6-15,9-1 1 0,6-2 3 0,4-6-7 16,4 0 6-16,7-6-8 0,2-6 9 15,4-2-11-15,1-5 3 0,8-6-2 0,4-6 3 16,12-9-5-16,0-2-1 0,1-8 0 16,-3-6 3-16,-5-8-2 0,-5-5 3 0,-5-7 4 15,-4-4 0-15,-10-4-2 16,-4-5-2-16,-14-1 8 0,-1-4-7 0,-10 2-3 0,-14 7 0 16,-10 5-6-16,-12 6 3 15,-11 6-4-15,-11 10 7 0,-5 4-5 0,-10 9-5 16,1 8-24-16,13 4-24 0,4 9-42 15,2 2-59-15,13 5-138 0,7 3-87 0,12-2 110 16</inkml:trace>
  <inkml:trace contextRef="#ctx0" brushRef="#br1" timeOffset="126658.12">15845 4595 1022 0,'-14'0'-24'0,"-7"3"6"15,2 3 9-15,-4 1 3 0,-8 8 4 16,-5 3 13-16,3 3-6 0,-7 7 5 0,2 2 0 16,0 2-1-16,5 4 0 0,1 0-9 15,9-4 8-15,4 4 2 0,3-2-4 0,3 2-1 16,2-2 2-16,11-4-1 0,2-7-12 15,8 11 0-15,5-7 4 0,10 1 2 0,2-8-3 16,12-1 1-16,1-4-1 0,0-7 4 16,1-4-10-16,-7-2 11 0,-2-7 11 0,3-4 22 15,1-4 10-15,-2-4 9 0,-4-7 2 16,-2-4 0-16,-7-4 4 0,-2-4 3 16,-8-3 0-16,-10-4-3 0,-2-4-8 0,-14-8-6 15,-9 3-7-15,-4-2-4 0,-17 7-3 16,-9 5-7-16,-7 7 0 0,-10 6-2 0,-3 10-5 15,5 8-5-15,12 7-14 0,5 6-30 16,3 8-44-16,6 0-51 0,6 4-125 0,12 5-212 16,8-2 30-16</inkml:trace>
  <inkml:trace contextRef="#ctx0" brushRef="#br1" timeOffset="127135.43">17130 4691 1146 0,'-8'-2'-82'0,"-2"0"19"16,-2 2 3-16,2 0 18 0,2 0 18 0,-2 2 18 15,-3 0 16-15,-4-2 17 16,-4 2 9-16,-7 2 3 0,-11 3 5 0,-5 4 11 16,-17 3 8-16,5 1-1 0,-8 4 4 15,4 3-1-15,-2 3-3 0,4 1-3 0,-1 1-3 16,2 7-7-16,2 0 1 0,3 0-7 16,2 3-2-16,6-1-6 0,8 2 0 0,7-2-6 15,6-5-2-15,6-4-3 0,11-2 4 16,4-1-6-16,7-2-4 0,10 6-2 0,11-2 1 15,5-3-9-15,18-4-1 0,4-2-9 16,-3-10-1-16,17-2 0 0,2-3 2 0,0-10-3 16,5-4 2-16,-5 1-2 0,-4-8 0 15,-5-6 0-15,-3-3 3 0,-9-4 2 16,-8-10-7-16,-6-1 7 0,-9-6-4 16,-5-1 1-16,-6-4-1 0,-8 7-7 0,-1 0-5 15,-10-2-6-15,-1 7-7 0,-6-1-15 16,-5 5-6-16,-5 8-2 0,-3-1-35 0,-2 7-24 15,-4 6-34-15,1 3-64 0,5 10-186 16,1-1 95-16</inkml:trace>
  <inkml:trace contextRef="#ctx0" brushRef="#br1" timeOffset="127818.86">17919 4686 1056 0,'-4'-8'-35'0,"0"2"14"16,0 0 5-16,1 3 4 0,0 0 6 0,3 3 3 15,-11 0 14-15,11 0 3 16,-13 3 10-16,7 0-7 0,-3 5 0 0,4 4 6 16,-10 2-3-16,-5 11 4 0,-2 4 0 15,1 2 1-15,-4 11-3 0,-1-1 1 0,0 5-2 16,9-8-1-16,-6 7 2 0,1 0-5 15,12-8 2-15,0 4-1 0,1-4-4 0,6-6 0 16,6-5-3-16,6 10 0 0,3-4 6 16,3-6-7-16,3-1-1 0,7-4 4 0,7-4-1 15,4-4-5-15,1-1 3 0,3-6-1 0,-1-5-4 16,4-2 5-16,4-7-4 0,10-5 2 16,-5-5 4-16,3-3 2 0,-10-3 11 0,2-6 1 15,-7-8 6-15,-7-1-4 16,-6-9-1-16,-2-2-4 0,-3 0-4 0,-14-5-3 15,-1 6-4-15,-10 3-1 0,-6 0 4 16,-7-8-4-16,-9 10-1 0,-4 4-4 0,-9 2-1 16,-6 6-5-16,-9 9-11 0,-4 3-11 15,9 8-21-15,-8 0-20 0,8 12-37 0,6 3-50 16,3 4-115-16,13 1-119 0,2-1 104 16</inkml:trace>
  <inkml:trace contextRef="#ctx0" brushRef="#br1" timeOffset="128274.58">18942 4710 1025 0,'-7'-2'-20'0,"7"2"2"16,-12-2 0-16,6 4 12 0,-6 0 3 0,0 1-5 16,-3 5 13-16,0 2 0 0,-3 3 10 15,-7 8-5-15,0 2 1 0,0 4 4 16,-1 1 2-16,3 3-10 0,3-1 6 0,-2 2-3 16,7-1 0-16,5-1 4 0,4-5-2 15,2-3-1-15,1-1-5 0,8-2 3 0,1-3-3 16,5 6 2-16,5 1 2 0,8-3 1 15,3-3-3-15,2-2-3 0,7-3-2 0,2-5-1 16,-5-4 15-16,11 1-10 0,3-5 1 16,-4-3 6-16,-1 0 11 0,0-6 15 0,-4-1 4 15,-4-2 10-15,-5-2 5 0,-2-5-1 16,-6-3-4-16,-2-4-1 0,-5 2-3 16,-1-1-8-16,-4-7 1 0,-5 5-7 0,-4 3-5 15,-2-2-3-15,-7-7 1 0,-3 0-10 16,-1 4-3-16,-5 3-12 0,-8-1-10 15,-1 5-20-15,-9 4-25 0,-4 4-29 0,-2 4-23 16,-1 1-33-16,-6 5-39 0,7 1-277 16,11 4 39-16</inkml:trace>
  <inkml:trace contextRef="#ctx0" brushRef="#br1" timeOffset="128778.42">20063 4731 1178 0,'-13'-6'-46'0,"4"2"7"0,-1 1 12 15,4 3 5-15,-3-3 12 0,1 3 14 0,-2 0 17 16,-3 3-2-16,-4 0 7 0,-5 1 8 16,-3 5-4-16,-10 4 2 0,0 5 6 0,-4 0 2 15,-4 5 3-15,-4 6-4 0,5 1-6 16,2 0 2-16,2 4-5 0,3 0-3 16,1 3 4-16,6 1-9 0,4-6 2 0,8-2-3 15,-1 4 3-15,4-1-8 0,6-7 1 16,4-1-5-16,3-5 3 0,0 1-6 15,3 0 2-15,7-2-3 0,4 0-3 0,0-2 0 16,7-4 0-16,0-3 3 0,4-2-3 16,5-5 2-16,4-1-5 0,-3-4-4 0,15-4 7 15,-1-3-1-15,-4-6 0 0,-2-2 2 16,6-10-2-16,-8-1 1 0,-5-1 9 0,-4-8 4 16,-3-5-4-16,-6 6-1 0,-3-1-5 15,-3-4 4-15,-4 4-5 0,-6-1-3 16,-1-1 3-16,-4 7-5 0,1 5-6 0,-8 1-1 15,5 4-11-15,-7-1-21 0,3 3-31 16,0 8-32-16,-3 0-40 0,-4 4-53 16,7 3-247-16,0 1 50 0</inkml:trace>
  <inkml:trace contextRef="#ctx0" brushRef="#br1" timeOffset="129414.24">21036 4602 1132 0,'-17'-12'-60'0,"5"7"9"0,-3 0 5 15,0-1 23-15,-1 0 14 0,-1 0 8 0,-5 2 17 16,2 2 3-16,-3 1-7 0,-1 1 1 15,1 0 1-15,3 6 2 0,-5 1-7 0,3 1 15 16,4 1-13-16,1 2 2 0,0 3-6 16,2 0 1-16,7 2 2 0,1 1 0 0,4 0-1 15,-2 2 7-15,5 1-7 0,3 1 4 16,0 4-4-16,6 11-2 0,1 0 0 16,5 0-6-16,0-1 8 0,3 3-2 15,8 5-3-15,-1-2 1 0,3-2 1 0,-1-2-4 16,-2-3 5-16,4 2-7 0,-8-5 3 15,-1-5 6-15,-8-3-7 0,-4-4 7 0,-6-2 0 16,-4-2-4-16,-5 0 20 0,-5 0 5 16,-7 1 9-16,-15-3 3 0,1 0-1 0,-4-5-1 15,-3-1-2-15,0-1-2 0,4-4 4 16,6-1-4-16,1-1 2 0,6 0-2 0,2 0-2 16,4-1-1-16,4-3-6 0,5-2-11 15,2 1-11-15,6-3-17 0,6-2-12 0,7-1-18 16,12-10 4-16,7-2-14 0,13-3-2 15,10-2 3-15,2-1 6 0,1-1 11 16,-3-2 0-16,4 2 1 0,-2-4 1 0,-2 5 7 16,-3-3 7-16,-2 0-3 0,-4 3 7 15,-4 0 9-15,-2-1 8 0,-6 7 8 0,-7 2 9 16,-4-2 13-16,-4 8 4 0,-6 1-7 16,-3 1 1-16,-4 3-3 0,3-4-3 0,-7 3-2 15,-1 2-7-15,-2-1 2 0,-3-1 4 16,-4 0-13-16,-5-1 1 0,-2 3 3 0,-9-3-2 15,-9-1-6-15,-4 4-1 16,-5 1-10-16,6 6-20 0,-8 0-23 0,6 2-39 16,9 2-44-16,1 0-78 0,6 0-175 15,-2 4 102-15</inkml:trace>
  <inkml:trace contextRef="#ctx0" brushRef="#br1" timeOffset="130610.61">21779 4060 1049 0,'0'0'-8'0,"-3"3"-1"0,3-3 1 15,-1 2 9-15,1-2 11 0,0 0-1 0,-4 3 3 16,4-3-8-16,0 0 2 16,0 0 0-16,-5 7-4 0,5-7 2 0,0 0 7 15,-2 2-9-15,2-2-2 0,0 0 7 16,0 0-9-16,0 0 8 0,-3 4-10 0,3-4-1 16,0 0 2-16,0 0-7 0,-3 1-20 15,3-1-7-15,0 0-26 0,0 0-43 0,0 0-198 16,0 0 180-16</inkml:trace>
  <inkml:trace contextRef="#ctx0" brushRef="#br1" timeOffset="132826.34">20736 9411 796 0,'0'0'-13'0,"0"-5"7"0,0 5 8 16,0 0 16-16,0 0 6 0,0 0 6 16,0 0 5-16,0 0 5 0,0 0 7 0,0 0-3 15,0 0-1-15,0 0-7 16,0 0 3-16,0 0 4 0,0 0-1 0,-19 7 8 15,10-4 0-15,-3 3 3 0,-3-1 1 16,-6 3-5-16,1 1 0 0,-6 1-2 0,1-2 1 16,-8 4-10-16,-2 2 2 0,10-3-4 0,5-2-2 15,-2 0-5-15,2 2-3 0,0-2-3 16,7-1-3-16,-1 1 0 0,2-2-6 0,6-1-5 16,-1 0-12-16,5-2-14 0,2 0-27 15,0-4-16-15,13 4-9 0,0-1-14 0,3-5-1 16,1 2 1-16,6-5 11 0,2 3 4 15,2-4 10-15,0-2 9 0,0 1-1 0,-5 0 18 16,-3 1 27-16,-2 0 17 0,0 0 26 16,-5 1 19-16,-4 1 10 0,3 0-4 15,-7 2-4-15,3-1-2 0,-5 0-6 16,-2 3-7-16,0 0 4 0,0 0-6 0,-11 12 1 16,-2-5-7-16,-3 6-2 0,-3 1-1 15,0 0-4-15,-6 8-2 0,2 1 1 0,0-4-8 16,-1 4-4-16,10-3 1 0,1-6-3 15,3 6-2-15,4-4-1 0,-3 0-2 0,5-5-10 16,4 2-13-16,0-3-8 0,4 1-13 16,5-1-12-16,3-2-8 0,3 0 6 0,3-2 3 15,4-2-1-15,1-3 5 0,0-1 7 16,1-1-2-16,-2-1 27 0,-3-2 13 16,0 0 19-16,-2 3 20 0,-4-1 14 0,-3-3 8 15,-2 3 4-15,3 0-2 0,-7 0-4 16,2 0-8-16,-6 2-4 0,4-2-3 0,-4 2 2 15,0 0-6-15,0 0-7 0,0 0-1 16,-26 4 0-16,12-1-6 0,1 0-3 0,1 2-4 16,-1 0-2-16,1 1-1 0,4-1-4 15,-5 2-1-15,4-1 0 0,-1 0-4 0,4 4-12 16,-1-5-20-16,3 4-7 0,3-4-14 16,-2-1-14-16,3-4-17 0,4 5-4 0,3-5-5 15,1 2 2-15,-8-2 0 16,14-2 12-16,-3 0 9 0,0 2 1 0,-1-2 10 15,-4 1 7-15,5-1 0 0,-5 2 16 16,-6 0 3-16,10 0 11 0,-3 0 15 0,-7 0-2 16,6-2 9-16,-6 2 1 0,9 0-3 15,-9 0-2-15,5-2-4 0,-5 2-6 0,0 0-18 16,1-5-47-16,-1 5-37 0,-1-4-90 16,1 4-203-16,-3-8 90 0</inkml:trace>
  <inkml:trace contextRef="#ctx0" brushRef="#br1" timeOffset="133750.87">20608 8588 1079 0,'0'0'-15'0,"0"-7"17"0,0 7 14 16,-5-6 4-16,3 1 10 0,1-1 7 0,-3 2 6 16,-3 1 8-16,1-2-4 0,-3 2-5 15,-4-1-8-15,1 0 5 0,-4 2-4 0,-6 2-2 16,2 0 2-16,-10 2-2 0,1 4-3 0,-14 4-2 16,4 3-3-16,-1 0-2 0,-6 10 0 15,-1 1-3-15,8 0 1 0,-4 8-5 0,6 1-2 16,4 3 4-16,-1 8-4 0,4-3-1 15,3 0 2-15,4 5-1 0,5 0-5 0,3-5 0 16,4-3-1-16,0 1-1 0,8 2 0 16,4-8-2-16,4 7-1 0,5-3-5 0,9-1-4 15,2-4-5-15,6-4 2 16,11 3-4-16,1-12-3 0,1-4 3 0,5-5 8 16,5-5-3-16,2-5 0 0,-1-2 1 15,12-8 6-15,-3-3 8 0,2-6 10 0,-7-3 7 16,-3-5 7-16,3-3 9 0,-8-6 10 15,0-2 6-15,-4-4 12 0,-3-5 2 0,-1-5 0 16,-10-1 0-16,0-1-3 0,-6-1-3 16,-4 3-5-16,-9 11-5 0,-3 0-1 0,-4-1-11 15,-8 2 0-15,-5 2-11 0,-7 2 2 16,-4 4-8-16,-11-5-1 0,-3 4-3 0,1 11-3 16,-12-3-4-16,-3 4-7 0,7 6-11 15,-1 4-14-15,-1 0-25 0,4 4-35 0,5 2-40 16,10 1-55-16,9 2-109 0,2 2-164 15,1-2-142-15,2 4-88 0</inkml:trace>
  <inkml:trace contextRef="#ctx0" brushRef="#br1" timeOffset="134719.43">20444 8505 1477 0,'0'0'-50'15,"0"-5"16"-15,0 5 24 0,-2-4 13 16,2 4 16-16,0 0 13 0,0-6 13 0,0 6 7 15,0-6-11-15,0 3 5 0,2-1-4 16,5-4-3-16,-4 1-3 0,6-2-2 0,-1-3 2 16,3-5-4-16,3 0-8 0,6-10 1 15,0 1-4-15,4-4-3 0,1-4 4 0,4-6-5 16,3-1 7-16,2-3 3 0,1 2 3 16,0-6 1-16,3-4 4 0,1-2 4 0,1-1 2 15,7-15 6-15,3 0-6 16,-10 12 5-16,10-18-3 0,2 1 4 0,-2-3-3 15,-2-2-1-15,4-1-3 0,0-2 5 16,2 0-11-16,-1 0 4 0,2 0-4 0,2 0-2 16,2 1-2-16,-4 1 1 0,3 2-2 15,1-3 5-15,-1 1-8 0,4-1-9 0,-2 2 0 16,4 0 4-16,-1 2-9 0,-1 2-3 16,3 4-4-16,-1-3 5 0,1 2 2 0,0 0 0 15,-5 3-1-15,5 4-1 0,7 4 1 0,-3-3-1 16,4 5 0-16,1 3-2 15,-1 2-2-15,1 2 0 0,1-4-3 0,3 4 0 16,0 2-5-16,2 1 5 0,-7 2 0 16,1 0-1-16,-18 9 9 0,1-2-9 0,0 3 2 15,-5-1-3-15,-2-1-1 0,-1 3-2 16,-3-2 6-16,-7 2-2 0,-1 3 1 0,-2 0 2 16,-10 11-4-16,-4-2 2 0,0 1 2 15,-8 5-2-15,0 2-2 0,-2 2-1 0,-2 1 3 16,-2 3-4-16,1-2 3 0,-3 5-1 15,1-1 5-15,-4 3 2 0,6-3 1 0,-8 1 1 16,4 1-1-16,-1 1 0 0,1 1 1 16,-4 1-6-16,-1 0 0 0,2-2 0 0,1 2 0 15,-1 0 1-15,0 3-8 16,-2 1 10-16,3-6-9 0,-3 6-1 0,1-3-3 16,-1 3 1-16,0 0-4 0,2-2 2 0,-2 2 0 15,0 0 1-15,2-7-1 0,-2 7-1 16,0 0 0-16,0 0-2 0,2-3 6 0,-2 3-5 15,0 0 4-15,0 0 14 0,3-4-14 16,-3 4 7-16,0 0-4 0,2-4-1 0,-2 4 5 16,0 0-5-16,0-5-1 0,0 5-4 15,0 0-4-15,-2-7-5 0,2 7-20 0,0-6-21 16,0 6-26-16,0-8-32 0,0 2-36 16,2 1-51-16,-2-5-92 0,2 4-153 15,-2-3-124-15,0 0-73 0</inkml:trace>
  <inkml:trace contextRef="#ctx0" brushRef="#br1" timeOffset="135407.29">23513 1667 1527 0,'0'-7'-57'0,"1"5"17"15,-1 2-8-15,0 0 4 0,0 0 16 0,0 0-8 16,0 0 14-16,-10 18 21 0,6-2-4 15,-4 9 15-15,-7 9 7 0,2 5 9 0,-4 6-1 16,-1 3 0-16,-1 4-1 0,0-4 0 16,5-8 3-16,-8 11-6 0,4-3-2 0,3 2 9 15,2-10-4-15,1 0 0 0,3-4-4 16,3 1 5-16,4-8-7 0,4-5 2 16,0-3 4-16,4-3 0 0,4-3-1 0,3-3 1 15,8 0 4-15,4-8-4 16,3-2-1-16,5-3 3 0,9-4 0 0,7-8 9 15,-7 0 8-15,10-8 12 0,-4-2 8 16,-1-4-2-16,-4 1 6 0,-1 2-4 0,-10 3 0 16,-4 4 4-16,-10 7-4 0,-3-1-8 15,-5 3-7-15,1 5-11 0,-7-1-2 0,-4 4-5 16,9 7-1-16,-9 3 0 0,-5 7-3 16,-3 17-3-16,-4 4 2 0,-8 7-5 0,1 4 1 15,-1 0-3-15,0-1-1 0,0-2-5 16,0 1 4-16,4-8-2 0,5-4-4 15,1 3-21-15,6-10-27 0,0-1-35 16,-1-2-39-16,5-7-51 0,2 0-65 0,3-5-82 16,-2-2-355-16,9-1-161 0</inkml:trace>
  <inkml:trace contextRef="#ctx0" brushRef="#br1" timeOffset="135630.94">24141 2453 1895 0,'0'0'17'0,"-12"-2"13"0,12 2 11 15,-3-3 14-15,3 3 11 16,-5-2 10-16,5 2 2 0,0 0-11 0,8-7-6 16,1 3-7-16,6 1-7 0,8-6-8 15,12 3-22-15,10 0-22 0,5 0-26 0,2 0-32 16,18-4-42-16,-5 4-61 0,-3-2-45 15,2-2-63-15,-18-1-300 0,-7 6-76 0</inkml:trace>
  <inkml:trace contextRef="#ctx0" brushRef="#br1" timeOffset="135881.7">24555 1979 1451 0,'-1'-3'-60'0,"1"-1"19"0,0 4 11 16,-4-5 7-16,4 5-5 0,0 0 29 15,0 0 11-15,-13 14 9 0,6-3 7 0,-1 9 11 16,-4 10-4-16,-1 2 3 0,-2 8-5 16,-5 7-1-16,0 6-6 0,1 4 0 0,1-3 1 15,-4 4 1-15,6-4-2 0,-3-1-21 16,0 0-20-16,6-16-39 0,3-1-51 15,0-2-67-15,5-10-270 0,3-2 48 0</inkml:trace>
  <inkml:trace contextRef="#ctx0" brushRef="#br1" timeOffset="136274.91">24793 2055 1330 0,'4'-11'39'0,"0"2"5"15,1 0-1-15,-3 6 2 0,-1-3-7 16,1 4-8-16,-2 2 4 0,0 0 4 0,0 0 15 16,0 20 0-16,-2-6 5 0,1 4-6 15,1 3-1-15,-2 7-2 0,0-2-5 0,-1 14 2 16,1 2-5-16,2-1-5 16,0 3 1-16,0-4-6 0,5-2-3 0,-3 0 0 15,1-7-4-15,4-9-1 0,-2-2-2 16,-2-2-2-16,2-2 1 0,-1-4-2 0,2-1 2 15,3-6-5-15,-1-1 1 0,0-4-3 16,-8 0 0-16,27-9-1 0,-5-5-4 0,5-6 0 16,0-7 0-16,2-1-4 0,-2 5 0 15,1 3 1-15,-7 6-2 0,-4 1-2 0,-4 3-3 16,-3 4-6-16,-2 3 4 0,1 1 0 16,-1 2 1-16,-8 0-1 0,8 12 4 15,-3 0 2-15,-3 3-4 0,-4 1 1 0,2 5 3 16,-3 5-3-16,1-1-5 15,2 3-19-15,0 0-20 0,5-2-38 0,-3 0-41 16,3 1-66-16,-2 0-108 0,6-7-283 16,1 1-81-16</inkml:trace>
  <inkml:trace contextRef="#ctx0" brushRef="#br1" timeOffset="136662.97">26128 1856 1604 0,'0'-3'-42'16,"0"3"5"-16,0 0 10 0,0 0 19 16,-15 11 17-16,5 1 16 0,-3 7 11 0,-6 10 3 15,-1 4 2-15,-6 9 4 0,-1 3-2 16,-2 4-5-16,1 6-7 0,3 0 1 0,1 2-1 15,4-1-1-15,5-1-4 0,2-1-2 16,9-8-1-16,8-1 5 0,4-1-10 0,5-3 3 16,13 5-3-16,3-6 0 15,2-4 2-15,-1-6-5 0,1-10 1 0,-2-3 1 0,-1-6 2 16,-5-5 11-16,-6-4 11 16,0-4 11-16,-3-6-4 0,1-3 3 0,-4 0-3 15,-3-7-5-15,-2-4-6 0,-6-1-5 16,-2-7-1-16,-6-7-6 0,-4-5-6 0,-6-6-9 15,1 7-9-15,-5-2-20 0,2 11-12 16,2 0-27-16,1 6-21 0,-2 0-43 16,4 10-45-16,7 0-75 0,2 3-406 0,4 4-143 15</inkml:trace>
  <inkml:trace contextRef="#ctx0" brushRef="#br1" timeOffset="136852.51">26489 2267 1609 0,'2'7'-91'0,"-4"3"37"0,0 1 27 16,-3 4 17-16,2 3 20 0,-6 3 12 0,-2-1 19 15,-3 10-4-15,1 3-5 0,1-4 5 16,-3 6-8-16,2-5-2 0,5-6 1 16,-4 6-1-16,3-3-16 0,3-6-40 0,-3-5-59 15,5-2-94-15,0-1-304 0,2-4 7 16</inkml:trace>
  <inkml:trace contextRef="#ctx0" brushRef="#br1" timeOffset="137002.54">26706 1958 1361 0,'-12'-14'-10'0,"-1"3"5"0,1 2-1 15,2 0 4-15,2 2 2 0,-4 1-16 16,7 3-29-16,-2-2-59 0,6 1-82 0,1 4-150 15,0 0 149-15</inkml:trace>
  <inkml:trace contextRef="#ctx0" brushRef="#br1" timeOffset="137190.97">26828 2246 1113 0,'-3'2'103'0,"3"-2"7"15,0 0 2-15,0 0-6 0,0 0-12 0,0 0-8 16,0 0-13-16,23-9-10 0,-3 5-15 16,8-2-16-16,16-2-25 0,4 3-23 0,16-3-28 15,0 0-42-15,4-1-64 0,-1 3-92 16,-5-1-238-16,-14-2 15 0</inkml:trace>
  <inkml:trace contextRef="#ctx0" brushRef="#br1" timeOffset="137507.41">27309 1876 1288 0,'0'0'-16'15,"-1"-7"9"-15,1 7 5 0,0-5 10 16,0 5 9-16,-2-3 2 0,2 3-6 15,0 0 2-15,0 0 12 0,0 0 14 16,-3 17 2-16,1-1 3 0,0 3 2 0,-1 7-7 16,-2 16 2-16,-6 3-4 0,-6 10 0 15,-5 6 0-15,-8 5 2 0,-10 15 5 16,6-16-3-16,-8 13-3 0,9-16-3 0,-1-1-4 16,3-6 2-16,1 2-3 0,8-2-6 15,0-4 1-15,12-10-5 0,2-4 1 0,8-6-9 16,8 6-29-16,11-6-37 0,9-4-72 15,17 0-87-15,12-5-387 0,8-4-98 0</inkml:trace>
  <inkml:trace contextRef="#ctx0" brushRef="#br1" timeOffset="142507.87">23691 3380 1674 0,'-2'-5'-10'0,"2"0"28"0,0 5-6 16,-2-6 8-16,0 3 3 0,2 3 15 0,-9-4-1 16,7 2 1-16,-2 0-3 0,4 2-4 15,-14-1-4-15,4 2-3 0,-2 3-1 16,-1 0 0-16,-7 5-8 0,1 3 3 15,-9 6-7-15,-3 7 3 0,4 0-1 0,-9 10 1 16,3-1-2-16,1 2-1 0,3 2 1 16,-3 1-6-16,11-6 4 0,3-1-1 0,0 2 2 15,8 2 1-15,2 0 0 0,6-6 2 16,4-4-2-16,8 9 1 0,3-3 3 0,8-2-4 16,15 4 0-16,2-1 0 0,5-9 3 15,6-5-6-15,5 1 2 0,-8-10-3 16,6-4 8-16,1-1-10 0,1-3 4 0,-1-5 1 15,-2-3-4-15,-8-3 0 0,-1-3 3 16,-4-5 2-16,-1-4 1 0,-8-3 5 0,-3-3 3 16,-2-4-1-16,1-10 4 0,-8 3 3 15,-1-15-5-15,-4 10-5 0,-9-5 0 16,2 5-3-16,-5-2-3 0,-7 0 2 0,1 5-7 16,-6 2-3-16,-5 4-4 0,-6 2-13 15,-7 3-14-15,-7-1-25 0,-6 5-17 0,4 5-29 16,3 7-32-16,-2 0-27 0,2 2-40 15,11 5-54-15,5 2-302 0,3 4-56 0</inkml:trace>
  <inkml:trace contextRef="#ctx0" brushRef="#br1" timeOffset="142775.94">23698 3571 1492 0,'0'0'-51'0,"0"0"9"0,0 0 3 16,0 0 1-16,-5 7 13 0,7-2-2 0,-4 3 21 16,0 4 16-16,0 3-2 0,2 4 6 15,0 1-5-15,-2 7 8 0,2-1 2 16,-2 3-4-16,-2 10-2 0,-1-1-1 15,5-8 4-15,-2-1-4 0,-2-1-13 0,0-2-34 16,-1-3-41-16,4-2-54 0,-1-1-267 16,2-4 91-16</inkml:trace>
  <inkml:trace contextRef="#ctx0" brushRef="#br1" timeOffset="143627.44">24502 4154 1155 0,'-3'3'54'0,"3"-3"22"0,0 0 12 0,0 5 11 16,0-5 11-16,0 0 11 0,0 0 1 15,16-12-5-15,-4 7 4 0,-2-4-3 0,5-4-3 16,0-1-3-16,3-9-5 0,3-1-9 16,-2 0-9-16,5-7-4 0,-4-1-11 0,1-2-9 15,5-7-5-15,-1-1-10 0,2-2-5 16,-2 0-2-16,0 2-8 0,3-4-3 15,-1 3-3-15,-4 9 1 0,-3 4-8 16,2 1-3-16,-5 2 2 0,-2 9-9 0,-3 4 6 16,-4 2-9-16,-2 3 2 0,3-2-7 15,-3 6-3-15,1-1 1 0,-3 0 0 0,0 6-3 16,-4 0-1-16,9 6 0 0,-6 0 3 16,2 4-3-16,-3 10-3 0,0 0 6 0,-4 5-2 15,0 3 2-15,-3 10 1 0,4 2 3 16,-4 0 0-16,1-1-4 0,-1-1 3 0,4 0-2 15,-3-6 2-15,1-5-4 0,-1 1 2 16,4-1 1-16,-1-9 0 0,-2 3-2 0,1-6-6 16,0 0 9-16,2-1-1 0,-5-4 4 15,3 1 5-15,2-4-2 0,-1-1 7 0,-1-3-4 16,-3-3-4-16,5 0 1 16,-13-5 0-16,3-5-8 0,0-2-8 0,-5-4-27 15,3-3-21-15,-1 0-33 0,-2 4-39 16,4 2-55-16,-2-4-58 0,3 3-87 0,2 1-145 15,-1 2-197-15,6 0-162 0</inkml:trace>
  <inkml:trace contextRef="#ctx0" brushRef="#br1" timeOffset="143869.99">25299 3525 1931 0,'4'-6'36'0,"-2"3"4"0,0-1 1 16,-2 4 0-16,0-4-1 0,0 4-5 0,0 0 1 16,0 0-1-16,0 0-1 0,2 19 5 15,-4-5-4-15,0 4 1 0,0 2 0 0,-2 8-6 16,-3 7-3-16,1 3 3 0,-3 0-5 16,1 1-5-16,-2 1-6 0,1 0-17 0,-1-2-43 15,-1 1-38-15,3-3-52 0,-3 0-46 16,8-9-64-16,-6-2-388 0,5-9-132 15</inkml:trace>
  <inkml:trace contextRef="#ctx0" brushRef="#br1" timeOffset="144226.01">25590 3741 1632 0,'0'0'-91'16,"0"0"23"-16,0 0 29 0,0 0 23 0,-14 9 22 16,9 1 12-16,2-1 4 0,-6 4 5 15,5 2 1-15,0 2-3 0,-3 0-2 0,-1 4 1 16,2 0 0-16,2-2-4 0,-3 3 4 16,3-5-18-16,0 2-42 0,-1-4-55 0,3 1-74 15,2-7-302-15,0 0 25 0</inkml:trace>
  <inkml:trace contextRef="#ctx0" brushRef="#br1" timeOffset="144370.94">25884 3418 1429 0,'0'-18'64'0,"0"7"1"16,0 2 0-16,0 0-7 0,-2 2-2 0,2 2-13 15,0 1-19-15,0 4-51 0,-2-3-57 16,2 3-54-16,0 0-77 0,0 0-241 0,0 0 36 15</inkml:trace>
  <inkml:trace contextRef="#ctx0" brushRef="#br1" timeOffset="145049.84">26103 3629 1446 0,'0'0'98'0,"-9"2"14"16,9-2 3-16,-6 0 8 0,6 0-3 15,-10 1-4-15,10-1-9 0,-12 2-13 0,4 1-10 16,-2 2-6-16,-5 3-6 0,1 1-10 16,1 0-9-16,1 3-2 0,-8 3-3 0,8-2-8 15,-3 5-2-15,5-3-2 0,-1 1-4 16,3-1-12-16,2 1-15 0,-1-1-14 16,7 0-19-16,0-2-9 0,7 2-10 15,-3-2-15-15,2-3-8 0,3 0-7 0,3-3-11 16,1-1 1-16,0-3-1 0,-1 0 11 15,3-3 6-15,0-3 8 0,1-2 12 0,-2-3 7 16,3-1 15-16,1-5 16 0,-4 5 10 16,-1-1 10-16,-3 1 2 0,0 2 3 0,1 1-1 15,-2 0-1-15,-1 0-3 0,-4 1-6 16,0 3-1-16,0 0 3 0,-4 2-1 0,0 0 1 16,0 0-6-16,13 6 5 15,-11-3 0-15,0 2 0 0,-2 0 1 0,3-1-2 16,-1 0 3-16,-1-1-2 0,1 1 0 15,3 0 1-15,1 0 1 0,-2-3 1 0,5 2 2 16,1-1-3-16,3-2 2 0,0-2 0 16,1-1-3-16,1 0 2 0,-2-1 2 0,3-4 1 15,-3-1-3-15,1-4 3 0,1-2 1 16,-3-3 0-16,8-6-2 0,-8 1 2 0,-4 2-5 16,4-1-2-16,-7 3 0 0,2 4-1 15,-4 0-3-15,4 0-3 0,-4 2-7 0,-1 1-1 16,-1 3-4-16,-1 0 2 15,0 0 3-15,0 4-2 0,0-4 1 0,2 2 2 0,-4 3-2 16,4 0-1-16,1-3 0 16,-3 7 0-16,0 0 2 0,0 0 5 0,2-3-2 15,-2 3 4-15,0 0-3 0,6 12 1 16,3-7 1-16,-5 4 0 0,4 3 2 0,-2 0 0 16,6 6 4-16,2-1-3 0,-1 2-1 15,0 9 3-15,7 2 5 0,-1 4-4 0,-3-1 2 16,1-3 4-16,-2 2 6 0,0-3 0 15,-7-3-4-15,-2-7-4 0,-1-2 2 0,-5 2 2 16,-5 0 4-16,-4-5-3 0,-3 4-4 16,-6-3-25-16,-4-2-48 0,1-5-67 0,-4-3-70 15,4 0-345-15,7-8-51 0</inkml:trace>
  <inkml:trace contextRef="#ctx0" brushRef="#br1" timeOffset="146079.79">27496 3614 1480 0,'0'-7'-35'0,"0"-2"19"0,0 4 16 16,-1-1 17-16,-2 2 8 0,1-1 4 0,0 3 8 16,-5-1 5-16,3 1-6 0,-5 0 4 15,-1 2-3-15,0 2-3 0,-5 2-3 0,-3 3-4 16,-4 4-1-16,-7 4-2 0,-1 2 1 16,2 6-4-16,-2 0-2 0,3 1 1 0,-3 1-4 15,5 1 0-15,0-2-3 0,5 3 2 16,5 0-5-16,3-5 6 0,4-2-6 0,4-2 4 15,6-2 5-15,2 0-8 16,2 2 4-16,3-5 0 0,7-1-2 0,4-2 1 16,0-2-5-16,7-4 3 0,0-4-10 15,1-4 5-15,12-5 0 0,-4-7-2 0,2-1 3 16,-5-2 1-16,11-11-1 0,-4 0 1 16,-4-4 0-16,2-4 4 0,-5 4 8 0,-10 5 5 15,2 5-2-15,-6 5 0 0,-6 6-4 16,-3 1-5-16,-1 5-4 0,-1 0-6 0,-1 0 2 15,-6 6-1-15,-1 1 1 0,0 0 0 16,0 11-3-16,-3-1 2 0,-4 1-3 0,1 4 0 16,-3-2 1-16,4 4-1 15,-5 3-1-15,5-4-11 0,-2 3-27 0,4-2-27 0,0 0-23 16,1 4-37-16,2-6-42 16,7 2-43-16,3-1-378 0,5-2-86 0</inkml:trace>
  <inkml:trace contextRef="#ctx0" brushRef="#br1" timeOffset="146519.07">28374 3314 1663 0,'5'-14'10'0,"2"5"20"0,-3 0 24 16,-4 5 12-16,2-1 10 0,0 0-1 0,1 1-5 15,-3 1-10-15,0 3-6 0,0 0-8 16,0 0-4-16,0 0-1 0,-20 19-5 15,8-1 1-15,-4 13-5 0,-8 2 1 16,1 10 0-16,-2 2-5 0,0-1-5 0,0 4 3 16,0-1-3-16,1-2-2 0,3-1-2 15,4-8-3-15,5 0 4 0,-3 0-5 0,2-2-1 16,5-8-5-16,-1-5-4 0,6-4-10 16,-4-1 2-16,5-5 0 0,-2 0 3 0,0-4 1 15,2-2-4-15,2-4 3 0,0-1-10 16,0 0 0-16,0 0 0 0,0-21-4 15,0 7 6-15,0-2 0 0,0-1-1 0,-3 0 1 16,1-2 2-16,2 6 1 0,-3-2-4 16,-2 2 3-16,-1 1-2 0,-7 3 2 15,2 0 3-15,-3 1 6 0,-2 4 1 16,-1 2 1-16,-3 2 0 0,2 2 1 0,-7 4 2 16,-1 2-2-16,10-3-2 0,-8 3 1 15,10 1 2-15,-5 1-2 0,2 2 2 0,9 0 1 16,0 1-4-16,6 1-24 0,5-3-29 15,6 4-39-15,6 0-40 0,13 0-52 0,12 2-64 16,2-6-407-16,10-5-146 16</inkml:trace>
  <inkml:trace contextRef="#ctx0" brushRef="#br1" timeOffset="147313.99">28805 3371 1806 0,'3'-14'-25'0,"-1"3"30"0,-2-1 23 16,2 3 26-16,-2 4 16 0,0-3 10 15,2 4-2-15,-2 0-6 0,0 0-12 0,0 4-6 16,-2-5-8-16,2 5-7 0,0 0-5 16,0 0-1-16,0 0-5 0,-17 13 1 0,9 0-2 15,-1 2-4-15,-7 11-3 0,-1 5 1 16,-6 12-1-16,4-6-2 0,-4 7 2 15,-2 0 0-15,1 2-4 0,-1-5-3 16,2 2-1-16,4-6 4 0,3-2 1 16,1 1-1-16,-2-2-5 0,2-1 2 0,7-7-4 15,-1-4 2-15,4-5-3 0,-2 1-5 0,3-6-7 16,0 2-3-16,-1-5 2 0,3-1 4 16,1-1 1-16,1-2 1 0,-3-4 0 0,3-1-5 15,0 0 0-15,0 0-2 0,11-21-3 16,-9 8 0-16,4-4 1 0,-2-6 0 0,1 5 1 15,-3-1-1-15,-1 4 3 16,-1 0-5-16,2 1 1 0,-2 3-2 0,-2-3 3 16,-1 5-4-16,-4-1 1 0,1 3 1 15,-5 4 2-15,-2-3 1 0,-1 4-2 0,1 2 2 16,-3 0-1-16,1 2 1 0,0 2 0 16,-2 1 0-16,0 0 0 0,4 3 6 0,-1 2-1 15,0 1-5-15,1 1 7 0,5 1 0 16,2-4-1-16,1 4 4 0,1-1 2 0,6-1 0 15,0 2-1-15,4 0-2 0,7-1 2 16,1-1-1-16,8 0 2 0,-1-3 1 0,4-2-2 16,2-4-3-16,3 0 3 15,-1-4-5-15,3-2 6 0,8-3-3 0,-2-3 4 16,-3-7-5-16,5 0 4 0,6-6-4 16,-13 1 0-16,3-1 1 0,-4-2 5 0,-1 0-10 15,-3 1 6-15,-1 2-3 0,-4-3 1 16,-3 2 1-16,-5 8 2 0,0 2 1 0,-5 0-5 15,-1 3 0-15,-1 1 4 0,-3 1-4 16,-2 4-4-16,4-4 1 0,0 3-2 16,-4 1-2-16,2 2-1 0,0-1-1 0,-4-1 2 15,3 2-2-15,-2-2 1 0,-2 4 1 16,0 0 0-16,7 0 1 0,-7 0-1 16,0 0 2-16,0 0-2 0,11 6 4 15,-9-2 3-15,4 1-5 0,-2 1 2 0,0 4-2 0,2 1 2 16,1 0-2-16,-1 6 3 15,-4-2-2-15,0 4 4 0,1 2-3 0,-3 2 1 16,-5 3 0-16,1 1-1 0,0-1 3 16,-3 0 0-16,-1 8 0 0,-3-2-18 0,3-5-36 15,-5 3-36-15,3-7-51 0,-2-4-74 16,0-4-98-16,0 3-263 0,4-5-78 0</inkml:trace>
  <inkml:trace contextRef="#ctx0" brushRef="#br1" timeOffset="148455.2">23731 4445 1531 0,'0'-4'-39'16,"2"1"21"-16,-2 3 19 0,0-8 27 16,0 8 12-16,-2-5 7 0,2 1 11 0,0 4 6 15,-3-6-6-15,3 6-2 0,-3-4 1 16,3 4-1-16,-9-4-5 0,9 4-3 0,-8-2 0 15,1 2-9-15,-3 2 3 0,2-2 0 16,-5 4-6-16,1 0-6 0,-3 4 3 0,-4-1-2 16,-2 2-3-16,-6 6-5 0,-3 6-1 15,1-2-1-15,-1 4 0 0,3 0-4 0,2 1 5 16,-3 4-6-16,3 3-3 0,5-1 1 16,-2 3-5-16,4 1 4 0,3 1 0 0,0 3-1 15,5 4 2-15,1 0-6 16,3 1 1-16,6-2-3 0,2 0 2 0,4 1-8 15,7-2-5-15,6-4-10 0,0-2-4 16,6-5-6-16,9 6-9 0,-3-12-5 0,2-6-3 16,7-6 0-16,5-3 6 0,1-7 3 15,-2-2 0-15,6-7 0 0,14-9 7 0,-10-6 4 16,1-5 7-16,-5-8 15 0,-4-6 11 16,0-3 5-16,-8-2 12 0,-3-9 6 0,-3 1-2 15,-2-2 9-15,-3-2 0 0,-9 4-2 16,2 5 4-16,-12 8-2 0,1 4-3 0,-6 8-3 15,-3 5 1-15,0 4-5 16,-1 0-6-16,-8-1-1 0,1-1-4 0,-12-3 1 16,0 3-9-16,-7 0-8 0,-8 5-7 15,0 2-18-15,0 4-21 0,-3 0-17 0,6 6-39 16,5 4-24-16,2 2-31 0,-2 2-30 16,4 0-33-16,1 2-425 0,-1 2-138 0</inkml:trace>
  <inkml:trace contextRef="#ctx0" brushRef="#br1" timeOffset="148898.94">23567 4640 1686 0,'0'0'-52'0,"0"0"17"16,0 0 5-16,0 0 1 0,0 0 6 0,0 0 6 16,19-8 6-16,-19 8-3 0,8-1 10 15,1 1-7-15,-1 1-1 0,1-1 2 0,4 4 5 16,-3 0 2-16,3 0-10 0,-1 5 9 16,-4-2 0-16,3 1 2 0,0 3-3 0,-6-1-2 15,2 0 2-15,-3 3 4 16,-2-4-4-16,-2 3-1 0,0-1 2 0,-2 2 7 15,-2 0 12-15,-5 0 14 0,3 3 4 16,-2 0 9-16,-5 0 10 0,3-1 0 0,-1 0 1 16,-1-2 4-16,2 1 1 0,0-1-5 15,5 0 3-15,-4 0-3 0,3-6 0 0,1 2-5 16,3 0 4-16,-1-2 9 0,0-1-5 16,3-1 0-16,0 2-4 0,3 0 0 0,0 0-4 15,4 1-5-15,1-1-4 0,4 5 1 16,10-3-7-16,-1 2-11 0,10 3-15 0,5-1-22 15,1-2-35-15,5-1-34 0,-2-1-71 16,2-4-52-16,5 5-101 0,-4-2-295 16,0-4-103-16</inkml:trace>
  <inkml:trace contextRef="#ctx0" brushRef="#br1" timeOffset="152151.13">24958 4538 1607 0,'0'-6'-40'0,"0"2"9"0,3-2 19 15,-3 6 24-15,0 0 9 0,0-5 8 0,0 5 6 16,0-4 1-16,0 4 1 0,0 0-5 15,0 0-4-15,-6-2 1 0,6 2-3 0,-13 6 1 16,2-4-2-16,-1 6 0 0,-4 3-1 16,-4 2 3-16,-5 6 2 0,-2 1 4 0,-5 3 2 15,2 2-4-15,2 2 2 0,-2-3-2 16,3 0 1-16,0 1-2 0,2 0-4 16,2-3 1-16,8-1-1 0,4-3-2 0,3-2-1 15,2 2-1-15,1-6-2 0,8 2-1 16,0 3-8-16,6-2-11 0,7 0-18 0,10 6-20 15,5-5-20-15,7-3-30 0,1-3-38 16,4-4-51-16,3 1-70 0,0-3-310 0,-2-1-59 16</inkml:trace>
  <inkml:trace contextRef="#ctx0" brushRef="#br1" timeOffset="153000.31">25307 4702 1506 0,'-2'-3'-10'0,"0"1"18"16,2 2 14-16,-4-4-4 0,4 4 7 0,0 0 4 15,-7-4 2-15,7 4 1 0,0 0 2 16,0 0 1-16,-15 10 3 0,7-5 5 0,0 4 2 15,-1 5 5-15,-1-1 0 16,0 2 1-16,-3 2 5 0,4 2-5 0,3-1-4 16,-4 0 1-16,0 1-5 0,3 0-4 15,0 1-1-15,2-3-2 0,0 1-4 0,3-4 1 16,1 2-6-16,1-1-1 0,0 1-2 16,1-4-2-16,-1-1 0 0,7 3-4 0,-2-5-1 15,9-2-1-15,-4-1-6 0,3-4-6 16,-1 0-1-16,3-4 2 0,0 0-6 0,1-4 3 15,1 1 0-15,4-8-2 0,-5-1 3 16,4 0 0-16,3-7 1 0,-4 4 4 16,-4 0 3-16,-3 2 1 0,-2 3 5 0,-2 1-4 15,2 1-1-15,-2 4-3 0,-4-3-5 16,-1 6-3-16,4-1-2 0,-4 4 2 16,-3 0-2-16,0 0 1 0,0 0 3 0,-5 16-6 15,0-9 3-15,2 6 0 0,-1 1 3 16,-3-5 0-16,6 5 0 0,-4-2 0 0,0 1-1 15,5-2 2-15,-2 1 1 0,2-1-1 16,2-2-3-16,3-2 1 0,0 2 0 0,-2-4 0 16,6-1-2-16,-1-2 1 0,2-2-1 15,3-2 1-15,-1-5-1 0,5 0 0 0,3-8 1 16,3-4-2-16,-1-4 1 0,2-4-1 16,-1-5 5-16,4-8-3 0,-2-2-1 15,0 1 0-15,-5 9 4 0,-4 3 3 0,-1 0 2 16,-3 8 0-16,-3 3 1 0,-3 5 1 15,1 0-2-15,-4 3 0 0,4 5-2 0,-2-3 0 16,-4 5-4-16,-1-3-2 0,0 4 4 16,0 2-3-16,0 0-2 0,0 0-2 0,-19 15 3 15,9-4 1-15,-1 5 0 0,-2 5 3 16,-5 5-2-16,1 2 1 0,2 2 1 0,3 1-1 16,4-3 4-16,1-4-3 0,3 3 1 15,4-4 0-15,2-2 2 0,2 5-5 0,1-4 2 16,0 1-2-16,6-5-4 0,2 0 1 15,1-2 0-15,5-2 1 0,1-5-3 16,-4-3 5-16,5-2 1 0,-2-4-1 16,2-2-1-16,2-2 1 0,-1-5 2 0,-2-2 8 15,-1-3 1-15,-3 0 0 0,-1-4-1 16,0 0 5-16,-5-2-5 0,0 2-2 0,-3 1-4 16,-2 3-3-16,-3 1-12 0,-2 2-16 15,0 1-24-15,-4-1-31 0,1 4-40 0,-4-1-52 16,2 0-62-16,0 2-116 0,2 1-77 15,1 3-116-15,2 2-44 0</inkml:trace>
  <inkml:trace contextRef="#ctx0" brushRef="#br1" timeOffset="153192.06">26245 4747 1516 0,'0'0'4'0,"0"0"11"0,0 0 8 0,0 0 14 16,-4 8 18-16,0-2 18 0,-3 0 10 15,2 1-3-15,-4 2-3 0,1 3-4 0,-3 2-4 16,-1 1-5-16,-1 1-6 0,0 2-6 16,0 1-4-16,1-1-7 0,4 1-15 0,0-4-40 15,-1 3-40-15,3-4-54 0,1 0-54 16,1-1-69-16,2-4-390 0,2-2-119 0</inkml:trace>
  <inkml:trace contextRef="#ctx0" brushRef="#br1" timeOffset="153410.07">26220 4772 1584 0,'0'0'-88'0,"5"-3"14"16,-5 3 11-16,0 0 14 0,3-2 5 15,-3 2 13-15,0 0 10 0,0 0 3 0,0 0-1 16,13 5 5-16,-11-3-1 15,-2-2 5-15,2 5-6 0,-4-1 9 0,-3 4-8 0,2-4 21 16,-6 4-31-16,3-2-24 16,-1-4-43-16,-1 2-61 0,2 0-115 0,2-1 213 15</inkml:trace>
  <inkml:trace contextRef="#ctx0" brushRef="#br1" timeOffset="153740.41">26806 4457 799 0,'0'0'71'0,"-8"-3"21"0,3 1 20 0,5 2 17 16,-7-1 11-16,7 1 7 0,0 0 7 16,0 0-5-16,0 0-10 0,0 0-13 0,0 0-10 15,-8 0-11-15,8 0-12 0,0 0-11 16,0 0-4-16,28-4-13 0,-11 4-5 0,5 0-12 16,1 0-23-16,9 0-38 0,-2 0-44 15,0 0-46-15,0 0-56 0,0 2-49 16,-8 0-50-16,2-2-399 0,-3 0-154 15</inkml:trace>
  <inkml:trace contextRef="#ctx0" brushRef="#br1" timeOffset="154066.16">27024 4538 1666 0,'-9'8'-85'16,"3"-1"42"-16,-3 1 33 0,6-5 22 15,-2 3 12-15,1 1 15 0,-2-1-1 0,2 1 4 16,1 1 3-16,0 2 0 15,1 1-1-15,-1 1-5 0,-1 1-3 0,1 2-3 0,2-2-5 16,1 2-2-16,-2 2 2 16,-3 0-7-16,1-4-6 0,3 2 2 0,-1-1-1 15,-3-1 0-15,-2-1-1 0,4-3 0 16,-6 3 4-16,3-6 6 0,-1 4 2 0,-5-4 3 16,4 1 7-16,-3-2 6 0,-1-2 8 15,3 0 5-15,1-1 1 0,0-2 3 0,1 1-2 16,7-1-6-16,-10-1-1 0,10 1-8 15,-5-5-7-15,7 2-10 0,-2 3-10 0,8-10-12 16,4 6-14-16,-2 0-14 0,7-4-12 16,1 2-8-16,5 1-6 0,2 2-11 0,16-5-37 15,-8 6-23-15,9-2-42 0,0 0-36 16,-4 4-61-16,-5-2-334 0,9 0-95 16</inkml:trace>
  <inkml:trace contextRef="#ctx0" brushRef="#br1" timeOffset="154313.37">27467 4538 1803 0,'-2'-8'77'0,"0"0"12"0,-1 5 5 0,-1-1 12 0,4 0 6 16,0 4 2-16,-4-4-16 0,2 3-11 15,2 1-8-15,0 0-5 0,0 0-14 16,-10 13-4-16,3-4-5 0,1 6-2 15,0 0-6-15,0 9-3 0,-6-2 0 0,7 0-5 16,-4 3-8-16,3 0-7 0,-1-1-31 16,1 1-32-16,-3-1-39 0,4-1-53 0,0-4-60 15,2 0-56-15,0-2-103 0,1-4-67 16,2-4-145-16,0-2-66 0</inkml:trace>
  <inkml:trace contextRef="#ctx0" brushRef="#br1" timeOffset="154615.16">27393 4470 1570 0,'0'-8'32'0,"0"3"27"0,-2 0 10 16,2 5 10-16,-2-5 11 0,2 5-2 0,0-4-5 16,0 4-11-16,0 0-5 0,6-4-11 15,0 3-2-15,-6 1-8 0,20 3-4 0,-3 3-4 16,-3-2-7-16,2 5-5 0,6 1 0 15,-4 1-1-15,10 10-5 0,-5-1 0 0,-2 1-5 16,-4 0 2-16,-4 0 0 0,-3-2-5 16,-2 0-2-16,-1 3-1 0,-1-2-1 15,-4 1 3-15,-2-3-4 0,0 5-2 16,-2-3 2-16,-2 2 4 0,-6 0-8 16,-7 4 1-16,-5 0 0 0,1-4-6 0,-6-3-15 15,4-6-29-15,2-2-41 0,0-3-62 0,2-6-85 16,3-2-163-16,3-2-216 0,2-3-111 15</inkml:trace>
  <inkml:trace contextRef="#ctx0" brushRef="#br1" timeOffset="154947.37">27923 4496 1634 0,'0'0'1'0,"0"0"22"16,1-3 24-16,-1 3 6 0,0 0 6 15,0 0 4-15,0 0 7 0,0 0-5 0,0 0-2 16,0 0-4-16,0 0-7 0,0 0-1 16,0 0-10-16,7 7 1 0,-5-3 2 0,-2 1-5 15,2 3-2-15,-1 0 1 0,-1 5 2 16,0 4-1-16,0 2-1 0,0 3 0 15,-1 5-2-15,-3 0-5 0,1 1-1 0,1 0-1 16,-1 10-4-16,-2-6 1 0,3-5-4 16,-3-1-4-16,3 1-14 0,2-4-18 15,-1-3-28-15,1 1-33 0,0-7-41 0,-2 2-60 16,2-7-49-16,2 0-99 0,-1-2-317 16,4-5-139-16</inkml:trace>
  <inkml:trace contextRef="#ctx0" brushRef="#br1" timeOffset="155126.01">28083 4541 1821 0,'0'-11'13'0,"3"2"27"15,-3-1 20-15,2 3 23 0,0 1 10 16,-2 1 6-16,2 0-10 0,1 0-10 0,-2-3-7 16,6 3-12-16,1-1-8 0,4 2-20 15,3-2-27-15,4 4-30 0,1 1-47 16,5-1-48-16,-2 2-76 0,4 3-89 0,4-1-361 15,-4 1-144-15</inkml:trace>
  <inkml:trace contextRef="#ctx0" brushRef="#br1" timeOffset="155341.59">28070 4712 1658 0,'-17'8'-55'0,"6"-3"33"0,-2 1 18 15,7-3 20-15,-1 1 25 0,1 0 12 16,2 0 12-16,0-3-4 0,2 3-3 0,0 0 1 16,0 0-6-16,2-4-5 0,6 11-3 15,5-7-4-15,4 1-16 0,0 4-28 0,7-4-30 16,5 1-45-16,9 4-23 0,1-4-25 16,1 3-21-16,2 0-42 0,0 1-310 0,1-2-3 15</inkml:trace>
  <inkml:trace contextRef="#ctx0" brushRef="#br1" timeOffset="155591.96">28002 5054 1537 0,'-4'0'92'0,"4"0"10"15,0 0 8-15,-10 0 14 0,10 0-3 16,0 0 5-16,-9 0-7 0,9 0-8 0,0 0-6 16,0 0-12-16,0 0-10 0,0 0-8 15,0 0-10-15,14 5-17 0,1-3-40 16,0 2-33-16,4-3-46 0,2 3-76 16,-1-4-79-16,7-4-126 0,-9 3-82 0,3-1-132 15,0 0-68-15</inkml:trace>
</inkml:ink>
</file>

<file path=ppt/ink/ink1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45:34.349"/>
    </inkml:context>
    <inkml:brush xml:id="br0">
      <inkml:brushProperty name="width" value="0.05292" units="cm"/>
      <inkml:brushProperty name="height" value="0.05292" units="cm"/>
      <inkml:brushProperty name="color" value="#FF0000"/>
    </inkml:brush>
  </inkml:definitions>
  <inkml:trace contextRef="#ctx0" brushRef="#br0">5195 14598 1141 0,'-19'10'-21'0,"4"-1"27"0,5-2 8 16,2-1 8-16,-4 0 6 0,7-2 7 0,-2 1 14 15,3 2 10-15,-2-4 7 0,3-1 7 16,1 1 2-16,1 0 3 0,1-3 0 0,0 0 0 15,3 7-6-15,6-5-2 0,2-2-8 16,6 2-4-16,-1-4-5 0,9 2-8 0,2-2-7 16,0-2-20-16,5 2-21 0,10-4-28 15,3 1-28-15,-5 2-39 0,1-4-36 16,-9 4-44-16,-5-1-81 0,-4 0-229 0,2 2 5 16</inkml:trace>
</inkml:ink>
</file>

<file path=ppt/ink/ink1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2:58:30.347"/>
    </inkml:context>
    <inkml:brush xml:id="br0">
      <inkml:brushProperty name="width" value="0.05292" units="cm"/>
      <inkml:brushProperty name="height" value="0.05292" units="cm"/>
      <inkml:brushProperty name="color" value="#FF0000"/>
    </inkml:brush>
  </inkml:definitions>
  <inkml:trace contextRef="#ctx0" brushRef="#br0">1513 6043 468 0,'0'0'125'16,"0"0"-42"-16,-4 2-14 0,4-2-7 0,0 0 13 15,0 0-10-15,-4 2 6 0,4-2-1 16,0 0 5-16,0 0 1 0,-4 4 1 0,4-4 1 16,0 0-2-16,0 0 5 0,0 0-11 15,-3 4-2-15,3-4-8 0,0 0 2 0,0 0-10 16,0 0-2-16,0 0-3 0,0 0-4 15,0 0-7-15,0 0 6 0,0 0-8 0,0 0-8 16,0 0 1-16,0 0-3 0,0 0-4 16,0 0-2-16,0 0 0 0,0 0-3 15,0 0 0-15,0 0-6 0,11 2 4 16,-11-2-1-16,7 1-5 0,-7-1 6 0,10-1-6 16,-10 1 0-16,12-2 2 0,-5 2-1 15,1 0-1-15,2-2-2 0,-1 0-1 0,2 2 0 16,1-2-2-16,3 0-3 0,2 0 3 15,-1 2 5-15,6-2-6 0,-2 2 3 0,4-1-2 16,-1-2 1-16,2 2-2 0,5-3 2 16,-8 4-1-16,6-2 2 0,-3 1-1 0,-2-1 0 15,4 2-2-15,-2-2 5 16,1 2-6-16,-5-3 4 0,-1 2 0 0,-1 1-1 0,2-2-1 16,-2 2 3-16,-2 0-5 15,-1-2-1-15,-1 2 2 0,-2-2-3 0,4 2 2 16,-2 0 1-16,-5 0-2 0,5 0-2 15,-1-2 4-15,-3 0 1 0,3 2 0 0,1-2 1 16,0 2 0-16,0-2-2 0,-3 1 3 16,3-4 0-16,0 4-2 0,3-1-1 0,2-1 3 15,0-1-4-15,2-1 2 0,1 2 0 16,-1-1-2-16,3-2 7 0,3 3-4 0,-2-1 6 16,0 1-9-16,-4-1 10 0,0 2-11 15,4-3 3-15,-3 4-4 0,5-1 2 0,-5 0 4 16,4 0-4-16,-4 0 0 0,2 0 3 15,2 2-3-15,-2-2-2 0,0 2 2 16,5 0 6-16,-1 0-4 0,3 0-5 16,-1 0 5-16,1 0-2 0,-1 0 2 0,13 2 1 15,-8-2-2-15,-2 0 0 0,10 0 0 16,-9 0 2-16,13 2-1 0,-11-2-1 0,-7 0 0 16,15 2-1-16,-10 0 1 0,-3-2 1 15,2 0 0-15,-3 2 1 0,1-2 1 0,-2 2-1 16,5-4-4-16,-2 4 4 0,-2-2-2 15,4 0 0-15,-2 0 1 0,1 1 1 0,-1-1-3 16,1 2 0-16,-3-2 0 16,1 0 3-16,-2 3-2 0,0-3 0 0,2 2 0 15,0-2 1-15,-4 2-2 0,-4-2-1 16,1 2 1-16,5-2 1 0,-7 0-1 0,7 0 1 16,-2 1-2-16,1-1 1 0,-1 2 0 15,1-2 1-15,1 1 3 0,-1 2-2 0,-6-3 2 16,2 2-3-16,0-2-1 0,-2 0 1 15,2 0 4-15,-1 1 3 0,-1-1-5 0,-3 2 2 16,2-2-2-16,1 2 0 0,-2 0-4 16,-5-2 0-16,4 0 9 0,-2 2-2 0,1-2-5 15,-2 2 1-15,2-2 0 0,-2 0 4 16,-2 0-6-16,2 0 4 0,0 0 2 0,-4 2-8 16,2-2 0-16,-3 1 3 0,-2-1 1 15,-2 0 3-15,1 0 3 0,-3 0 3 16,2 0 1-16,-8 0-1 0,12 0-3 15,-7 2 4-15,-5-2-4 0,10 0-2 0,-10 0-2 16,9 0-4-16,-9 0-16 0,0 0-17 16,8-2-32-16,-8 2-36 0,5-1-53 0,-5 1-58 15,0 0-113-15,3-4-290 0,-3 4-114 16</inkml:trace>
  <inkml:trace contextRef="#ctx0" brushRef="#br0" timeOffset="3460.67">1501 8492 1506 0,'0'0'-107'0,"0"0"17"0,0 0 17 16,0 0 14-16,0 0 19 0,0 0 3 15,0 0 16-15,0 0 8 0,0 0 10 0,0 0 14 16,0 0-5-16,0 0 8 15,0 0 0-15,0 0 3 0,0 0 4 0,0 0-5 16,0 0 9-16,0 0-8 0,0 0 2 16,0 0-4-16,0 0 2 0,0 0-6 0,0 0 9 15,21-2-5-15,-17 4-4 0,-4-2 3 16,10 0-4-16,-3 2 3 0,-1-2 0 0,5 0-4 16,-3 2 0-16,2-2-4 0,0 0 1 15,4 0 1-15,-1 0 3 0,0 0-4 0,2 0 2 16,0 2 7-16,2-2-4 0,-2 2 5 15,4-2-1-15,-5 0 3 0,5 0 0 0,2 0-3 16,-2-2-2-16,2 4-1 16,0-2 2-16,2 0 1 0,0 0-1 0,3 0-1 15,-6-2-5-15,5 2 3 0,-2 0 0 16,2 0-6-16,5 2 0 0,-1-2 7 0,1-2-9 16,-5 2-1-16,-2 0 1 0,2 0 4 15,2-2-5-15,-2 0 0 0,-3 2 1 0,-1-2-2 16,4 0 2-16,-4 1-3 0,0 1 4 15,0-2-4-15,-2-2 1 0,2 2-1 0,-3-2-2 16,2 2 6-16,0 0-3 0,0-2-3 16,-2 0 7-16,-1 2-4 0,-2 1-2 0,4-3 7 15,-4 2-3-15,1-1-2 0,-1 3-1 16,2-3 1-16,3 0-1 0,-5 1 2 16,4 0 2-16,2 0-3 0,-2-2 0 15,2 2 0-15,-2 1 0 0,2-1-1 0,0-1 0 16,2 2 1-16,0-1 2 0,-2 0-1 15,0 1-2-15,2 1-1 0,1-2 1 0,-2 2 0 16,3 0-1-16,-2 0 1 0,3-2 1 16,-5 2-5-16,4 2 2 0,-2-4 0 0,2 4 4 15,4-2 4-15,-5 0-8 0,-1 0 4 16,0 2-3-16,2-2 3 0,2 1-3 0,-4 1 1 16,3-2 3-16,-3 2-2 0,0-1-1 15,0 2 0-15,2-3 3 0,-1 2-2 16,1-2 0-16,-3 1-2 0,3 1 2 15,1-2 0-15,-3 2-3 0,6 0 7 0,-2 0 3 16,-5 0-9-16,3-2 5 0,-2 2-4 16,-1 0 2-16,2-1-6 0,-1 2 4 0,0-3 2 15,1 2-5-15,-4-1 8 0,3-1-4 16,-1 2 3-16,-2 0 0 0,3-2-4 0,-1 2 3 16,-2-1-2-16,4-1 1 0,-3 2-1 15,-1-4-1-15,2 4-3 0,1-2 5 0,-1 3-4 16,0-2 6-16,-2-1-4 0,3 2 0 15,-1 0 1-15,-2 0 2 0,4 0-4 0,-3 0 0 16,2 0 5-16,2-2 2 0,-2 2-4 16,0-2 0-16,7 4 0 0,-5-2-1 15,-2-1 2-15,2 1-3 0,0 0 1 0,1-2 0 16,-1 2-1-16,2 0 0 0,1 2 5 16,-5-4-8-16,2 2 3 0,-3-1-1 0,3-1 3 15,3 2 0-15,-3 0 0 0,-1 0 0 16,-2-2-1-16,6 2-2 0,1 0 2 0,-4-2 1 15,3 2-1-15,-3-2 1 0,-2 1-5 16,2 1 2-16,0 1 2 0,-1-3 0 0,-2 1 2 16,-1 1 2-16,1-2 0 15,-2 2 1-15,-1 0-1 0,-1 0 2 0,-5-2-3 0,2 2 3 16,-2-2-1-16,-4 0 0 0,1 2 3 16,-2 0 2-16,-1-2 1 0,-2 0-3 15,-5 0 0-15,13 0 1 0,-13 0 1 16,9 0-7-16,-9 0 0 0,8 0-16 0,-8 0-21 15,9 0-39-15,-9 0-46 0,0 0-56 16,0 0-347-16,0 0-24 0</inkml:trace>
  <inkml:trace contextRef="#ctx0" brushRef="#br0" timeOffset="5051.79">1662 11987 1254 0,'0'0'-118'16,"-8"2"12"-16,8-2 11 0,-6 2 6 0,6-2 10 15,0 0-1-15,-11 0-154 0,11 0 79 16</inkml:trace>
  <inkml:trace contextRef="#ctx0" brushRef="#br0" timeOffset="5951.72">1566 12010 584 0,'0'0'-32'0,"-3"4"12"16,3-4 5-16,0 0 4 0,0 0 8 0,-1 4 5 15,1-4 0-15,0 0 5 0,0 0 9 16,-2 3 4-16,2-3 4 0,0 0-1 16,0 0 3-16,0 0 5 0,0 0 5 0,0 0 8 15,3 5 5-15,-3-5-4 0,0 0 2 16,7 4 3-16,-7-4 2 0,8 0-5 0,-3 0 1 16,0 2-1-16,-5-2 0 0,14 1-3 15,-8-1 0-15,-6 0-2 0,15-1-4 0,-5 1 0 16,0-2-5-16,3 2-4 0,0 0 5 15,-2 0-2-15,3-4-2 0,1 4-1 0,-1-1-3 16,3-3-5-16,-2 4 4 0,2-2-2 16,0 2-3-16,-1-1 0 0,3-1-4 0,-1 0 3 15,2 2-4-15,0-4-5 0,0 3 3 16,0-3-1-16,-1 4-1 0,-1-2-3 0,2 2 2 16,-1-2 0-16,0 0 0 15,0 1-1-15,-2-1-2 0,1 2 1 0,-1-3 0 16,0 3 2-16,2 0-7 0,-5-2 1 15,4 2 1-15,-1-2 1 0,0 0 1 0,-4 0 2 16,7 1-2-16,-3 1-2 0,1-2 1 16,-1 2 1-16,5 0 4 0,-2-2-4 0,3 0 1 15,1 1 2-15,-6-1 3 0,5 2-2 16,2-4 2-16,-1 4-7 0,1 0 4 0,0-1-4 16,0 1 1-16,2-2 0 15,-4 1 0-15,2 1-2 0,3 1 2 0,-5-2-1 0,3 1-1 16,-1 0 0-16,0 1 1 15,0-1-3-15,-3 0 3 0,5 0-1 0,-2 0-6 16,0 0 4-16,0 0 1 0,4-1-3 16,0 2 5-16,-5-2-2 0,7 2-1 0,-4-2-2 15,-2 1 4-15,-1 0-3 0,1 0-2 16,-2 1 4-16,2 1-5 0,0-2 5 0,2 0-2 16,-3 5 1-16,-3-3-2 0,4-1-2 15,0-1 1-15,0 2 2 0,2-2-1 0,-2 2-4 16,1-2 4-16,1 2-1 0,2-2-1 15,1 1 1-15,2-1 2 0,-2 2 0 0,0-2 2 16,0 0-4-16,1 2 0 16,0-2 0-16,1 0 0 0,0 2-1 0,-1 0-1 15,1 1 1-15,-2-6 6 0,2 6-5 16,2-1-3-16,-5-1-2 0,1 1 4 0,1-2 0 16,1 2-6-16,-1 0 7 0,1 2-4 15,-1-4-1-15,1 1 1 0,2 1-2 0,-4-2 6 16,15 0-4-16,-10 4 3 0,-5-2 1 15,4-1 0-15,-3-1 0 0,3 2-1 0,-3 0 0 16,-2-2 3-16,3 2-1 0,-2-2-3 16,-3 1 3-16,-1 3-3 0,4-4 1 0,-3 3 2 15,-2-3 0-15,0 2 1 16,2 0-2-16,-5 0 1 0,1-2-4 0,0 2-3 0,-2-2 2 16,0 0-4-16,-4 0-8 15,0 0-2-15,-4 0-7 0,-1 0-11 0,-2 0-12 16,1 3-15-16,-1-3-13 0,-3 0-28 15,0-3-32-15,-7 3-47 0,8 3-286 0,-4-1 25 16</inkml:trace>
  <inkml:trace contextRef="#ctx0" brushRef="#br0" timeOffset="8104.52">1289 14689 1148 0,'0'0'-75'0,"6"-2"19"15,-6 2 12-15,4-3-2 0,1 1 27 16,-5 2 12-16,10-3 4 0,-3 2 4 0,-7 1 3 16,10-2 13-16,-4 0 12 0,1 2 3 15,1-2-6-15,1 0-2 0,-1 0 10 0,0 2 6 16,1-2-10-16,1 2-2 0,0 0 1 16,0-2-2-16,0 2-2 0,0-1 4 0,-2 1-5 15,4 0 2-15,-3 0-3 16,4 0-7-16,-3 0 1 0,3-3-1 0,2 3 0 15,-1 3-2-15,1-6-6 0,2 3 5 16,-3 0-3-16,3 0 0 0,0 0 4 0,1 0-2 16,-3 0 0-16,4 3-2 0,2-3 2 15,-4 0 5-15,2 1 3 0,0 1-8 0,0-2 3 16,1 0 3-16,2 2 1 0,-4-2-7 16,6 0 1-16,-6 0 1 0,5 0-3 0,-1 0 0 15,1 2 0-15,-1-2-3 16,2 0-1-16,-3 0-5 0,-2 0 4 0,4 2-2 15,-4-2-4-15,2-2 6 0,-4 2-1 16,1 0-1-16,-1 0-1 0,0-2 2 0,4 0 5 16,-2 0-6-16,2 1 3 0,-7-2-4 15,4 1-1-15,2 1 0 0,-3-3 2 0,0 1-4 16,1-2 4-16,2 2-1 0,-1-3-3 16,-1 2 5-16,-1 2-3 0,3-1 3 0,-4-1-8 15,1 0 2-15,-2 0 4 0,-1 0 0 16,4 2-1-16,-5 1 3 0,2-1-3 0,-2 0 4 15,4 0-3-15,0 0-3 0,-3-1 5 16,5-1-1-16,0-1-1 0,0 2-3 16,0-1 0-16,0 0 3 0,2 2-5 15,4-3 8-15,-2 1-2 0,3 1-5 0,1-4 3 16,-4 4 1-16,4-1-1 0,0 0 1 16,1 0-1-16,-3 1 4 0,2-1 0 0,0 2 0 15,1-1 1-15,-6 1 4 0,6-3-2 16,1 2-1-16,1-1 0 0,-2 0-2 0,0 2 4 15,4 0-5-15,-3 1 5 0,2-1-3 16,1 0 1-16,0 0 1 0,-1 1 0 0,-2 1-1 16,5-2 4-16,-3 0 0 0,1 2-5 15,1-2-4-15,-1 0 0 0,2 2 2 0,-3-1-3 16,3-3 1-16,-1 8 3 16,1-4-4-16,9 0-1 0,-4 1 10 0,-8 1-11 15,13 0 4-15,-8 0 0 0,-2 0-1 16,9-1 2-16,-4 1-3 0,-8 0 1 0,11 1 2 15,0-1-1-15,-5 0-4 0,-2 0 3 16,-5 0 2-16,15 2 4 0,0-3-5 0,-11 1 1 16,9 1-1-16,-8-1 1 0,-5 0-3 15,-3-2-1-15,0 2 4 0,-4-1-3 0,0 1 1 16,-6-2 4-16,0 2-2 0,0-2 0 16,-2 2-7-16,-3-2 3 0,-1 0-2 0,-3 0 3 15,4 0 1-15,-3 0-3 0,-3 0-1 16,-6 0 3-16,12 0 3 0,-7 0-3 15,-5 0-8-15,10 0-7 0,-10 0-26 16,8 0-31-16,-8 0-53 0,0 0-58 0,0 0-107 16,0 0-202-16,5 3 4 0</inkml:trace>
  <inkml:trace contextRef="#ctx0" brushRef="#br0" timeOffset="30276.04">22430 5038 141 0,'0'0'46'15,"0"0"-9"-15,0 0-4 0,0 0-5 16,0 0 3-16,0 0 5 0,0 0-11 0,0 0 0 16,0 0 2-16,-4-4-5 0,4 4-5 15,0 0 1-15,0 0-3 0,0 0-4 0,0 0 1 16,0 0 13-16,0 0-12 0,0 0 0 15,-15 4 2-15,15-4-10 0,-8 2 9 16,3 0-3-16,5-2 2 0,-10 2-2 16,3-2-5-16,7 0 8 0,-8 5-5 0,-1-5 3 15,1 1-6-15,2 1-3 0,-5 2 4 16,5-3 5-16,-3 3-5 0,-3 0 2 0,1 1-4 16,4 1-3-16,-6-1 10 0,0 4-10 15,1-2 11-15,-1 3 1 0,1-4 9 0,-2 4-14 16,1 0 0-16,0 2-1 15,-2-3-3-15,3 2 1 0,-2-1-5 0,1 1 4 0,3-2 3 16,-2 3-4-16,-1-1 4 16,1 4-2-16,-1 0 15 0,-2 0-8 0,1 0-6 0,-1 2 3 15,0 2 1-15,2 0-1 16,-1 0 6-16,-5 4-8 0,2 4 4 0,2-7 7 16,5-1-10-16,-2 0 9 0,1 0-1 15,2 1 0-15,-1 1 1 0,2-1-5 0,-1 0-1 16,3 1-3-16,-3-5 5 0,6 2 1 15,-4-2-1-15,5 2-3 0,-2-1 1 0,0 0 0 16,1-3-2-16,3-3 0 0,0 5 2 16,3-2-9-16,-1-1 7 0,0 3-1 0,1-6-1 15,-2 3 3-15,6-1 9 16,-3 1-11-16,-1-2-3 0,4 1 6 0,-1 1 7 0,5-2-12 16,-5-1 6-16,4 1 1 15,-1 0-4-15,2-1 9 0,-3-3-4 0,4 2-1 16,1 1 2-16,-1 0-1 0,3-3 0 15,2 0-2-15,-2 2 2 0,2-3 0 0,0 0 2 16,4 4-4-16,-2-5 1 0,-3 2-3 16,3-4-4-16,-1 2 4 0,0-1 0 0,3 0-4 15,-5 2-3-15,6-2 1 0,-4 0 4 16,1-2 3-16,2 1-4 0,1 1 4 0,-2-1-5 16,4 0 6-16,1 2-4 0,0-1-4 15,0 0 3-15,2-1 3 0,1-1-2 0,-1 1-8 16,-2 0 12-16,2-1-3 0,1 2-3 15,1-2 1-15,-4 0-1 0,4 0 2 16,-2-1-1-16,1 1-4 0,1 0 0 0,1 0 1 16,-3 0 5-16,-4-2-2 0,7 2-5 15,-1 0 2-15,-2-1 4 0,3 1 1 16,-1 1-4-16,-2-2 2 0,5 1-4 0,0 2 6 16,-2-2 0-16,10 2 1 0,5-1 1 15,-5 1-5-15,-7-2-3 0,9 4 3 0,-2 0 3 16,-2-3 1-16,-9-1-6 0,11 4 4 15,-4-2-4-15,-7-1 4 0,2 0 1 0,1 0-1 16,-1-1 0-16,-4 0-1 0,5-2-4 16,-2 2-1-16,0-1 4 0,-2 2-1 15,2-3-2-15,1 0 2 0,2 0-5 0,-1 0 9 16,1 0-9-16,2 0 1 0,-4 2 1 16,13-1 0-16,-8-1-2 0,-5 2 1 0,3-2 2 15,-1 2-3-15,1-2-3 0,10 2 1 16,-6-2 4-16,-7 2-2 0,3 0 2 15,-3 0-5-15,16-1 1 0,-14 1 0 0,-4 1-3 16,3-1 7-16,-2-1-3 0,-2-1 0 16,4 2 0-16,-7-2 2 0,7 2 1 0,-2 0-4 15,-2-1 4-15,2-1 1 0,2 2-1 16,0-2-3-16,-4 3 3 0,6-3-1 16,-3 0 2-16,3 1 1 0,-2-1 0 0,-1 0 0 15,5 2 0-15,-5-2-2 0,16 2 5 16,-4 0 2-16,-4-2-5 0,-9 2 1 0,7-2 1 15,6 4 0-15,4-2-3 0,-3-1 2 16,-6-1 3-16,7 5-3 0,2-4-2 0,-1 1-2 16,0 0 2-16,0 3 1 0,0-2 1 15,-1-2-5-15,-2 3 1 0,4 0 1 0,-5 0 2 16,0-1-5-16,0 2 1 0,-6-2 4 16,-5-1 0-16,0 0-1 0,1-2-1 0,-1 1 1 15,-2-1 0-15,6 0 4 0,-5 0-4 16,5-1 2-16,-6-1-3 0,0 0 3 15,10-4-3-15,-2 3 0 0,-7-1 0 16,-2-2-1-16,-1 1 1 0,13-2 4 0,0 1-6 16,-1-4 1-16,-2 4 0 0,1-2 1 15,-5 3-2-15,7-2 0 0,0 1 1 0,0-4-2 16,-1 5-2-16,1-3 0 0,-1 3 0 16,1-3 8-16,-9 2-7 0,6-1-2 0,-5 1 3 15,-5 2 0-15,9-5-1 0,-4 3 0 16,-10 0-1-16,0 3 2 0,3-3-1 0,-4-2 5 15,2 1-5-15,-7 1-1 0,8-1 0 16,-8 1 2-16,4-2-2 0,-3 1-2 0,-1-1 3 16,-2 1-1-16,4-3-3 15,-1 2 2-15,-3-1 4 0,2-3-4 0,-1-1 2 16,0 4-1-16,-5-1 2 0,4-3-4 16,-4 2-3-16,0-4 3 0,-2 2-8 0,4-5 4 15,-4 4-4-15,-3-2 5 0,0 5 1 16,0-3 3-16,-3 1 1 0,-1-8-2 0,-2 1-37 15,-1-6-2-15,-3-1 4 0,-3-7 2 16,-1 0 6-16,-1 2 1 0,-3 2 3 0,1-2 10 16,-3 2-6-16,5 7 6 0,-3 2 3 15,0 3-2-15,-6-8 2 0,4 6 2 16,1 5 0-16,0-2 0 0,-1 1-2 0,-2 3 5 16,-2-2 3-16,3 2-4 0,-4 2 4 15,0-2 0-15,-2 1 5 0,2 3-7 16,-4-1 0-16,-1-1 5 0,2 1-1 0,-2 3-1 15,-9-4 1-15,6-1 4 0,3 6-5 16,0-1 2-16,-2 2 3 0,0-2 2 0,4 2-7 16,-5-1 5-16,-1 2 1 0,4 1-3 15,0-1-2-15,-3 1 4 0,-1-1-2 0,1-1 4 16,1 2-3-16,-4-1 0 0,2 2-1 16,-3 0-2-16,2-2 4 0,2 3 4 0,-2-4-2 15,-2 4-4-15,3-2 9 0,-2 1-5 16,-1-2-2-16,-10-2-1 0,11 2 3 15,-1 2-3-15,-8-3-1 0,5 1 3 16,-4-4-1-16,9 5-1 0,0-4-2 0,-10 0 3 16,0 4 0-16,0-3 0 0,1 0 1 15,3 2 2-15,-6 0-3 0,6 0-2 0,-5 1 5 16,-1-1 0-16,2 1-4 0,3-1 2 16,-4 1-1-16,-1-4-1 0,6 3 0 0,-4-2 3 15,-2 1-2-15,1 0 1 0,-1 1 2 16,-3-3 1-16,1 2-8 0,1-1 8 0,-2 3 1 15,1-1-2-15,0-1-5 16,0 0 4-16,-3-1 5 0,5 1-6 0,-1 1 1 0,1 1-4 16,6 1 4-16,5 0-3 0,-4 0 3 15,5 1-3-15,-7 1 2 0,6-2 0 16,-3 0-1-16,-8 0 0 0,5 2-1 16,6 0-2-16,-14-2-2 0,8 2 5 0,3 0 4 15,-10-2-7-15,0 2 6 0,-3-1-6 16,4 1-1-16,-4-4 4 0,12 4 1 0,-1 0-2 15,-8-1 4-15,-2-1-1 0,8 2 0 16,5 0-2-16,-1 0-1 0,1 0-2 0,-1 0 1 16,-11 2 4-16,12-2 2 0,-1 1-2 15,6-1-1-15,-4 4-1 0,0-1-2 0,1-1-2 16,1-2 7-16,-1 2-2 16,1 2-4-16,1-1 2 0,0-1 1 0,-1 3 4 15,1-3-4-15,1 2 2 0,1 3-1 16,0-5 1-16,2 1 0 0,0 1-5 0,4-1 5 15,-3 1 3-15,4-1-6 0,-5 1-4 16,2-2 5-16,1 0 2 0,2 1-3 0,-2 2-4 16,6-3 7-16,-1 0 1 0,-2 2-8 15,4-3 14-15,-1 1-9 0,-3 2-4 0,4-3 2 16,-2 1 1-16,2 0 1 16,1-2 4-16,-3 2 0 0,0 0 0 0,0 0-7 0,-1 0 0 15,-6-1 5-15,6 4-4 0,-4-1 6 16,4-2-5-16,-4 1 4 0,2-1-7 15,-1 3 4-15,-5-1 4 0,1 2-2 16,0-3-2-16,2 4 1 0,2-2 1 0,0-1-7 16,0 0 4-16,-3 1 2 0,4-2 3 15,-1 2-4-15,0-2 2 0,3 2 3 0,-4-3-7 16,5 1 5-16,-1 1-3 0,-2-2-3 16,3 0 4-16,5 1-2 0,-1 0 1 0,-2-1-1 15,5 0 3-15,-2 0-4 0,4-2 4 16,-2 1-1-16,0 1-3 0,2-2 2 0,-1 1 3 15,3-1-2-15,0 3-3 0,0-3 3 16,6 0 0-16,-10 3-2 0,3-3-3 0,7 0 4 16,-10 2 1-16,10-2-2 15,-7 0 2-15,7 0-4 0,-6 0-4 0,6 0-15 16,0 0-20-16,-9 2-21 0,9-2-38 16,0 0-54-16,0 0-308 0,0 0 29 0</inkml:trace>
  <inkml:trace contextRef="#ctx0" brushRef="#br0" timeOffset="35152.05">14655 7205 226 0,'0'0'138'0,"0"0"-51"15,0 0 2-15,0 0-27 0,0 0-15 16,0 0-4-16,0 0 7 0,0 0 3 16,0 0-5-16,15-7 5 0,-15 7-3 15,7-4-3-15,-2 3-1 0,0-1 1 0,2 0 2 16,-1-2-9-16,3 2-1 0,-3 0-4 16,4-1 3-16,0 0-2 0,1-1-2 0,2 3 3 15,2-3-8-15,0 2 1 0,-2 0-1 16,4-1-5-16,5 1-2 0,-4 0 2 0,5 0-5 15,4 0 1-15,0 2 0 0,1-2 0 16,-1-1-2-16,3 1-3 0,2-1-1 0,-1 1 1 16,0 2 2-16,1-2-4 0,-3 1 1 15,3 1-4-15,2-2 1 0,-3 2-1 0,3 0-1 16,-3-2 3-16,0 0-4 0,1 2 2 16,-3-2 0-16,3 2 2 0,-5 0 2 15,5 0-2-15,-1 0 1 0,-4 0-3 0,3 0 4 16,-5-2-5-16,0 1 4 0,4 1-4 15,-4 0-1-15,5-2 0 0,0 2-4 0,-1-2 6 16,0 2-3-16,0-2 2 0,1 0-4 16,4 0 2-16,-6 2 0 0,17-3 4 0,-8 3-3 15,-5 0-2-15,1 0 4 0,4 0-6 16,-6 1 3-16,15-1 1 0,0 0-2 0,-10 0 4 16,8 2-2-16,-8 2-2 0,-3-4 1 15,-1 2-2-15,12 0 4 0,-6-2-1 0,-7-2 1 16,1 2 1-16,14 0-5 15,-8-2 1-15,7 2 0 0,0-2-1 0,3 2 6 16,1-2-7-16,-2 2-2 0,4 0 2 16,-2-2-2-16,1 2 1 0,4 0-1 0,1 0-1 15,-3 0 1-15,1 2-3 0,-1-2 3 16,0 0 0-16,1-2-1 0,-1-1-1 0,3 3 0 16,-5-5 1-16,4 4-4 0,-4-3 6 15,2 0-2-15,-2-1 3 0,0 0-2 0,-1 3-1 16,-1-1-2-16,0 1 1 0,-1-1 0 15,0 0 2-15,0 0 0 0,-1 3-6 0,3-4 4 16,1 4 1-16,-2-2-2 16,1 0 1-16,-2 0 0 0,3 0-2 0,2 2 8 15,-2-1-5-15,-2-1-2 0,1 2 2 0,-2 0-2 16,2 0 1-16,-1 0 1 0,0-3-1 16,1 3 2-16,1-4-1 0,-2 3 1 0,4-1 0 15,-3 0 0-15,-1 2-1 0,2-1 0 16,-1-1 1-16,-1 4-1 0,1-2-1 0,-1 0 1 15,0 3 1-15,3-3-4 0,-8 0 0 16,6 2 3-16,-3-1 0 0,0 1-2 0,-2 0 2 16,-8 1 0-16,-3-1 0 0,12-1 0 15,-8-1-3-15,-5 2 5 0,11 0-3 0,-4 0 3 16,-6-2-2-16,12 2 2 0,-8-2-3 16,10 2 7-16,-10-2-4 0,-6 2-1 15,16-1 2-15,-3-1 0 0,-3 2 0 16,4 1-3-16,-8-2 2 0,10 1 1 0,-3 0-4 15,4 1 4-15,-2 2-5 0,3-2 2 16,-1-1 0-16,4 2 1 0,0-2-1 0,1 2 0 16,0-1 1-16,0 2-2 0,-3-2-1 15,-2 1 3-15,2 2 0 0,1-3-4 0,-3 1 2 16,0-2 3-16,1 1-5 16,-4-1 1-16,2 3 1 0,-12-3 0 0,-1-1 0 0,-3 1 3 15,-4 0-2-15,3 0-3 16,-7-2 2-16,-2 2 2 0,-4 0-2 0,-2-2 1 15,-2 2-1-15,-1-2-1 0,-1 0 1 16,-3 0 1-16,1 0 1 0,-4 0-1 0,-5 0-2 16,13 0 1-16,-6-2-3 0,-7 2-1 15,8 0 1-15,-8 0-10 0,6-2-17 0,-6 2-22 16,0 0-28-16,6-2-37 0,-6 2-47 0,0 0-42 16,7-2-337-16,-7 2-45 0</inkml:trace>
  <inkml:trace contextRef="#ctx0" brushRef="#br0" timeOffset="71824.45">3457 7643 379 0,'0'0'46'0,"-7"-1"-15"16,7 1-12-16,-2-4 1 0,2 4-5 0,0 0-5 15,-6-2 1-15,6 2 7 0,-2-3 5 0,2 3-6 16,-4-5 7-16,4 5-3 0,-3-1-9 16,3 1 7-16,0 0-2 0,-1-4-6 15,1 4 3-15,-4-4-6 0,4 4 6 0,-5-4-2 16,5 4-3-16,0 0-3 0,-4-3-2 0,0 0 3 15,4 3-3-15,-4-3-4 0,4 3 0 16,-8-2-2-16,1 1 0 0,3-1 0 0,4 2 5 16,-11-5-6-16,5 3 9 15,-1 1-2-15,-1-1 0 0,2 0-10 0,-2 0 8 16,1 0 11-16,-3 0-16 0,2 0 3 16,1-1 5-16,-4 0-5 0,4 1-2 0,-3-1 6 15,0 1-2-15,0 1-5 0,2-4 3 16,-3 2-1-16,0-1-2 0,-1 2 3 0,2-4 4 15,2 3-11-15,-6-2 10 0,4 2 1 16,-1 1-8-16,1-1 8 0,-2-2-3 0,1 2 3 16,-2-1-5-16,2-1-2 0,-1 1 3 15,-1-1-5-15,3 4 0 0,-2-3 5 0,1 0 1 16,0 0-5-16,-2 2 6 0,1-1 6 16,-1-1-7-16,3 1 2 0,-2 1-5 15,-1-2-1-15,1 0 3 0,-1 0 2 16,-2 0 3-16,3 0-4 0,-1 2-2 0,-2-1 5 15,3 1-1-15,-1-1-3 0,-1-1-6 16,-1 2 13-16,0-3-10 0,-2 3 7 0,2 1 0 16,-5-3-2-16,2 0-2 0,2 1 1 15,-1-1 3-15,-2 0 0 0,2 1 0 0,-1-1-4 16,-2-1 1-16,4 2 6 0,-5-1 0 16,4 0-8-16,-4 1 0 0,2-1 2 0,1 1 1 15,-2-1-1-15,3 0 3 0,-6-1-1 16,3 2-6-16,-2 1 6 0,2-2-5 0,-5 1 0 15,3-1-2-15,4-1 15 16,-6 2-7-16,3 0-8 0,1 0 17 0,-2-3-15 16,-3 3 4-16,7-1 0 0,-6 1-5 15,-1-1 4-15,5 1 6 0,-2-1-3 0,1 1-6 16,0 1 2-16,0 0 1 0,2 0 3 16,-2-1 1-16,4-1-5 0,0 2 12 0,1 0-9 15,-1 2 7-15,0-1-6 0,0-1-1 16,-3 2 8-16,0 0-3 0,0-2-6 0,-1 2 5 15,0 0-2-15,-2 0-2 0,1 0-7 16,2 0 18-16,-5 0-8 0,4 0-3 0,-5 0-6 16,-1 4 3-16,4-3 11 0,2-1-11 15,-3 2 4-15,2 0-6 0,1 2 1 16,-1-1 4-16,0-1 0 0,2 0-2 0,0 0-4 16,0 0 12-16,5-1-3 0,-5 4-6 15,3-1 2-15,-1 0-4 0,1-1-1 0,0 2 2 16,1 2 3-16,1-1-4 0,0 3-2 15,0-2-4-15,3 0 8 0,-1 4-4 0,-1-4 0 16,1 2-2-16,4-2 11 0,-4 2-4 16,1 2-1-16,2-4 1 0,-1 5-1 0,3-1-7 15,-3 0 3-15,3 1 6 0,-2 1 0 16,1 2-2-16,1-2 1 0,-3 1-4 0,1 2-3 16,3-1 1-16,0 1 3 15,0 0 6-15,1 2-6 0,-6 0 15 0,7 1-10 16,-4-1 0-16,5-2 1 0,0 1-6 15,-2 1 4-15,-3 3 2 0,3-1-7 0,2-3 6 16,-3 0-4-16,1 0 3 0,-1 1 1 16,2-2 1-16,-5 3-5 0,5 0 5 0,-2-2 0 15,1-2-5-15,-1 3 3 0,4-2 0 16,-4 2-2-16,3-2 2 0,-2 2-5 0,1-2-5 16,3-3 11-16,-4 4 2 0,4-2-2 15,0 1 2-15,0 0 2 0,-2-2-9 0,2 2 0 16,0-5 9-16,-1 5-11 0,3-1 1 15,0 0 3-15,-2-1 0 0,2-1 0 16,2 0 0-16,-2 1 2 0,3-4-4 16,-1 3-3-16,0 1 9 0,-2-3 2 0,4 1 0 15,-2 1-5-15,2-4 3 0,-1 5-10 16,0-3 8-16,2-1-3 0,-1-2-3 0,0 6 8 16,0-5-3-16,3 3-3 0,-5-3 1 15,2 1 0-15,0 1-3 0,4-1 9 0,-3-1 2 16,0-2-1-16,5 3-3 0,-5-1-7 15,0-3 9-15,3 3-3 0,1 1 10 0,-1-4-5 16,2 1-8-16,3 3 4 0,0-1 3 16,0-3 0-16,-3 0 1 0,5-1-3 15,1 3 7-15,1-2-7 0,0-1-3 0,2 1 3 16,0-1 3-16,2 3-3 0,-3-4 0 16,5 4 11-16,3-5-6 0,-5 3-2 0,-1-1 2 15,8 0-4-15,-3 2 5 0,-1-1 4 16,3-3-5-16,-2 3 3 0,2-2 1 0,-2 0-5 15,3 2-2-15,1-3 4 0,-4 0 3 16,3-1-3-16,-1 3 3 0,-2-2-2 0,0 1 1 16,-2 0 2-16,2 0-5 0,2 2-3 15,-5-5 8-15,1 1 0 0,2 3-4 0,-2-3 4 16,-2 1-5-16,4 2-1 0,-4-1-4 16,3 0 6-16,-4-1 1 0,3-1-6 15,1 2 0-15,1 0 1 0,-5-1 4 16,6 2-9-16,-1 0 7 0,2-1-3 0,-2 1 2 15,0 2-2-15,1-4 0 0,2 1 3 16,-3 0-4-16,2 0-1 0,-7-3 0 0,8 1 4 16,-1 2 0-16,-2 1 1 0,3-1 1 15,-3 1-5-15,0-4 2 0,2 1 2 0,0 0-6 16,1 0 5-16,3 0 2 0,0 2-8 16,1-4 2-16,0 1 1 0,3-1-4 0,7 2 7 15,3 2-7-15,-10-4-2 16,10 3 10-16,-10-3-3 0,-2 2-3 0,-3-2 2 0,4 2-6 15,8 1 3-15,-7-3-3 16,-5 4 1-16,0-4 9 0,2 1-9 0,3 1 2 16,-13 0 0-16,6 0-4 0,-3-2 5 15,2 2 2-15,3-2-3 0,-8 0-2 0,3 0 2 16,-2 0-2-16,2 0 5 0,2-2-8 16,-5 2 9-16,8-4-3 0,-3 2-4 0,-2 2-7 15,0-1 9-15,3-4-5 0,-3-1 10 0,-5 4-7 16,4 1 3-16,-3-1 0 0,-1-3-4 15,6 1-3-15,-10 2 5 0,4-4-1 0,-2 3-3 16,-1-4 6-16,0 2-5 16,2-1 0-16,-5 1 0 0,3-3 2 0,-2 0-3 15,0-1 9-15,0 2-6 0,2-5-3 16,-4 1 5-16,1 2-4 0,-4-3 4 0,3 1-2 16,-1-1 6-16,-1-1-4 0,1-4 1 15,1 2-2-15,-3-2 1 0,2-2 0 0,-3 2-10 16,-1 2 5-16,3-6 4 0,-4 0 5 15,0 3-2-15,3-3-4 0,-7-2 2 0,4 2-4 16,-3 0 2-16,-2 0-1 0,2-2 2 16,-2 3-5-16,-2-3 7 0,0 3-1 0,0-1 1 15,0 1-10-15,-2 0 3 16,2 1 2-16,0 4 9 0,0-4-7 0,0 2-4 0,2 2 0 16,-2-1 6-16,3 2-8 15,-3-1 8-15,4 0-1 0,-4 0-3 0,1 1 1 16,-1-1-2-16,0 4 0 0,3-1-1 15,-3 2-1-15,0-3 2 0,-3 1-3 0,3-1-1 16,0 2 5-16,-1 1-3 0,1-1 3 16,-4 1-2-16,1 0-3 0,-1-2 6 0,4 2-1 15,-4 0 2-15,0-1 1 0,-1 1-2 16,0 0 4-16,-2 0-2 0,-1 2-5 0,1-1 6 16,-1-1-3-16,1-1 4 0,-3 4-9 15,-3-3 6-15,3-1-4 0,-5 1 6 16,3 1-5-16,-1-1 0 0,1 1-2 0,-1 0 4 0,-2-1-8 15,1 1 6-15,-1-1-2 16,0 0 8-16,-2 3-6 0,4-2 0 0,-1 1 2 16,0 1 3-16,-3-1-7 0,4-2 5 15,-2 3-3-15,1 0 4 0,-1-1 0 0,2 2 4 16,1 0-5-16,-3 0-2 0,-2 0-5 16,2-1 11-16,1 0-5 0,-3 1 0 0,0 1 1 15,2-3 3-15,-2 5-2 0,3-4-5 16,1 4 7-16,1-3-3 0,-3 1 7 0,2 0-9 15,-2 2 6-15,3-1-2 0,-4 0-8 16,1-1 14-16,3-1-11 0,-5 4 8 0,4-3-3 16,-4 0 3-16,2 2-3 15,0-1-2-15,1 0-1 0,-2 2-2 0,-2 0 5 16,4-1 0-16,-3-1 0 0,-2 0 5 16,5 3-6-16,-6-3-1 0,5 4-3 0,1-5 2 15,-2 4-16-15,-1-1-6 0,2 0-12 16,0 0-17-16,-2 2-22 0,3-2-18 0,-3 2-65 15,2-2-116-15,1 2 207 0</inkml:trace>
  <inkml:trace contextRef="#ctx0" brushRef="#br0" timeOffset="101665.01">12326 8439 65 0,'0'0'-3'15,"0"0"21"-15,0 0-7 0,0 0 2 16,0 0-3-16,0 0 1 0,-4 2 5 0,4-2 2 15,0 0-2-15,0 0 2 0,0 0-1 0,0 0 1 16,0 0-5-16,0 0-2 0,0 0 13 16,0 0 7-16,10 4-3 0,-5-2-2 15,-5-2 4-15,10 0-6 0,-10 0 0 0,10 2 6 16,-1-2-3-16,-1 1 2 0,1 2-5 16,2-3 5-16,-3 0-2 0,2 0-3 0,2 0-3 15,1 2 2-15,1-4-11 0,-2 2 7 16,4 0 1-16,-1 2 0 0,2-4 0 0,2 2-16 15,-3 0 11-15,6 0 5 0,-2 0-8 16,5 0 18-16,0 0 3 0,3 0 3 0,-1 0 1 16,0 0-5-16,-1 0 0 0,-3 0-10 15,0 0 1-15,0 2 5 0,4-2-9 0,3 1 1 16,-5-1-5-16,7 0-1 16,-1 0 7-16,-4 2-13 0,-2-2 0 0,1 0 4 15,-5 2-6-15,4-2 3 0,-2 0-3 16,2 0 0-16,-4 0-3 0,2 0 2 0,0 0 1 15,3-2-1-15,-1 2-2 0,5 2-4 16,-2-2 7-16,4 0 0 0,0 0-9 0,-4 0 11 16,2 0-3-16,6 2 2 0,5-2-8 15,-1 0-1-15,2 1 11 0,-4 1-7 16,6 1-2-16,-8-3 1 0,-7 0-3 0,5 1 7 16,-3-1-6-16,3 2 4 0,11 0-3 15,-2 0 1-15,-5 0 3 0,4 0-2 0,5 0 1 16,-2 0-6-16,-5 2 0 0,-1-2 7 15,-11-1-6-15,17 3 16 0,1-2-17 0,-10 0 14 16,6 2-13-16,-7-2 2 0,-1-2 2 16,7 3 0-16,1 3-8 0,0-4 7 0,-2 1-1 15,2 2 4-15,3-2-1 0,-5 3 6 16,-7-2-5-16,9-1 6 0,-7 1-4 0,-5 0 0 16,-1 0 4-16,3-3-2 0,-2 4-2 15,-4-3 3-15,0-1-2 0,-5 1-1 0,2 0-4 16,-2 0 1-16,-5 0 8 15,-1 0-7-15,0-2 5 0,0 0 2 0,-3 0 4 16,-2 0-4-16,2 0-1 0,-4 0-3 16,2 0 6-16,-1 0-8 0,-6 2 3 0,-3-2 2 15,13-2-2-15,-13 2-1 0,11 0 6 16,-11 0-6-16,8 0-3 0,-8 0-8 0,6 0-20 16,-6 0-28-16,11-2-41 0,-7 0-80 15,0 0-243-15,3 0 75 0</inkml:trace>
  <inkml:trace contextRef="#ctx0" brushRef="#br0" timeOffset="104459.52">6707 9701 1088 0,'-8'0'-35'0,"8"0"3"16,0 0 12-16,-10 0 0 0,10 0 3 15,0 0-3-15,-7-2 14 0,7 2 2 0,0 0 6 16,0 0 1-16,0 0 4 0,0 0 4 16,0 0 6-16,-5-2-2 0,5 2 1 15,0 0-3-15,0 0-4 0,0 0 6 16,0 0-4-16,0 0-3 0,20-4 3 0,-12 4-2 15,4-1 2-15,2-3 0 0,1 2-8 16,3 0 1-16,4 1 6 0,4-1-7 0,0 0 8 16,3 0-9-16,-2-1 8 15,5-1-6-15,0 2 9 0,-1 1-5 0,11-3-2 0,0 2 6 16,-7 0-5-16,-5 1 0 0,2 1-3 16,-1-2 1-16,-4 0-3 0,3 2-2 0,-1-2 9 15,4 2 1-15,-3-3-9 0,2 1-2 16,1 2 5-16,-4-2-2 0,3 0 1 0,-1 2 0 15,13-3 2-15,-7-2 0 0,-6 3 1 16,8-2 5-16,4 1-9 0,-8 3-4 16,-3-2 8-16,1 0-2 0,9 0-4 0,-3 0-6 15,-9 1 10-15,15-1-3 0,-10 0 4 16,9 0-4-16,-8 2 7 0,-4 0 0 0,1-2-6 16,-4 2 7-16,5 0-7 0,-3 2 5 15,1-2 0-15,1 0-2 0,-1 2-7 0,12 0 7 16,-8 0-8-16,-4-2 4 0,10 3 5 15,-5-1-1-15,5 2-3 0,-8-3 2 0,0 1-4 16,-6 2 8-16,14-1-1 16,-2 2-7-16,-3 1 4 0,-10-2-3 0,1-1 3 15,4-1-7-15,0 1 4 0,-3-1-4 16,0 2 0-16,3-1-1 0,0 3 2 0,-4-5-4 16,4 1 6-16,0 2 2 0,-3-1-8 15,3-1 4-15,-3 2 7 0,4-2-1 0,-3 1-3 16,10 1-5-16,-6-1 4 0,-7-1 0 15,1 2 4-15,-6-3-3 0,-1 3 3 0,4-2-5 16,-1-1 1-16,-6 1 1 0,6 0 4 16,-8 2-7-16,1-3 1 0,-2 3-4 0,-3-4 5 15,1 1 3-15,-5 0 1 0,3-1-5 16,-3 0 6-16,-1 2 4 0,-1-2-6 0,1 2-5 16,-7-2 6-16,10 0 4 0,-10 0 1 15,8 0-5-15,-8 0-7 0,9 0-1 16,-9 0 0-16,0 0-4 0,8 0-17 0,-8 0-19 15,4 2-27-15,-4-2-34 0,0 0-54 16,0 0-177-16,6 1 150 0</inkml:trace>
  <inkml:trace contextRef="#ctx0" brushRef="#br0" timeOffset="105963.88">14692 9729 847 0,'0'0'-40'15,"3"-4"22"-15,-3 4-3 0,9-3 7 16,-4 1 12-16,-2 0 4 0,8 0 8 0,-2 1 8 16,1-1 1-16,5-2 4 0,0 3 0 15,3-6 0-15,-1 3 5 0,6 2 1 0,1 0 2 16,4-1-13-16,2-1 3 0,-1 1-5 16,5 1-1-16,-5 0-1 0,5 2 1 0,10-2-9 15,-6 2 11-15,-5 2-3 0,1-2-4 16,9-2 7-16,6 4-13 15,-5 2-19-15,0-4-15 0,-2 3-17 0,5-3-25 0,-14 4-28 16,-1-2-193-16,-1-2 189 0</inkml:trace>
  <inkml:trace contextRef="#ctx0" brushRef="#br0" timeOffset="108408.59">8509 10738 798 0,'-9'0'-7'0,"9"0"-7"0,0 0 2 0,0 0 7 16,0 0-8-16,-8 0 10 0,8 0-9 15,0 0 17-15,0 0 5 0,0 0-5 16,0 0 2-16,0 0 5 0,0 0 4 0,0 0 2 15,0 0 7-15,25-5 0 0,-15 3-3 16,1 0 3-16,1 0-5 0,5 0 8 0,0 2 1 16,1-3 5-16,6 1-2 0,4-2-7 15,1 0 2-15,-2 0-7 0,4 2 0 0,9-2-4 16,5-1-1-16,-1-1 4 0,-4 3 0 16,1 1-1-16,1-3-3 0,3 2 3 0,1 1-5 15,-3-2 7-15,6-1-4 0,-3 3-8 0,4-1 3 16,-3 2 2-16,3-1 2 0,-1-1-4 15,-4 3-3-15,3-2 3 0,4 2-6 16,-2-2 0-16,0 2 0 0,0 0-2 16,-1 0 7-16,-1 0-7 0,2 2 3 0,1 0-5 15,-3-2 8-15,0 0-6 0,3 2 3 16,-3-2-4-16,0 0 3 0,1 1 0 0,-2 2 1 16,3-3-7-16,2 3 5 0,0-1-1 15,-2-2-2-15,-2 3 3 0,4-1-2 0,0 0 8 16,-7 2-10-16,2-2 4 0,-4 1-10 15,4 0 8-15,0-1-6 0,-4 3 8 0,-3-1 3 16,-3-2-12-16,5 0 8 0,3 1 4 16,-3 1-7-16,-7-2 3 0,12 2-2 0,-5-1-1 15,-1 2-8-15,4-2 4 0,-10 1 8 16,7 0-4-16,0-1 4 0,0 1-5 16,5 0 8-16,-9 0-9 0,4-2 2 0,-9 2 4 15,1-2-4-15,7 3-4 0,-5-3 8 16,-6 2-4-16,1-2 4 0,9 1 0 0,2 1-3 15,-7-2-5-15,-3 0 6 0,0 2-5 16,10-1 3-16,-9 1 3 0,1-2 0 0,-5-2 3 16,13 4-6-16,-5-4-7 0,0 2 12 15,6 2-3-15,-7-2 0 0,8-1-1 16,-6 2 9-16,-7-3-4 0,16 2-2 0,-10-1-1 16,-4 1-4-16,12-2 0 0,-8 2 3 15,-2 0 3-15,-5-2-5 0,15 1-2 16,1 4 0-16,-10-3 1 0,-3-1-2 0,-1-1 7 15,12 2 1-15,-11 0-5 0,-1-2-1 16,1 2 5-16,-3-2-6 0,-1 2-4 0,3-2 6 16,-3 0 5-16,-3 0-2 0,1 0 0 0,-2 0-4 15,0 2 5-15,3-4-6 0,-8 0 1 16,5 2 0-16,2-2 0 0,-1 0 4 0,1 0-3 16,0 2 0-16,1-1 3 0,3-1-1 15,1 2-4-15,-3-5-3 0,3 4 7 0,0 1-4 16,-2-2 4-16,0 0 2 0,2 0-6 15,-3 1 1-15,0 1-1 0,3-2 1 0,-3-1 6 16,1 2-4-16,-5 1-3 16,2-2 2-16,2 0-1 0,-5 0 6 0,3 0-3 15,-6 2-3-15,8-2 5 0,-6 2 2 16,0-2-2-16,3 0-6 0,-3 2 6 0,-1-1-9 16,4 1 14-16,-1 0-13 0,0-3 3 15,4 3-4-15,-4 0 4 0,3-2 1 0,1 4 4 16,-6-2-7-16,4 0-1 0,1 0 7 15,-3 0-3-15,1-2-3 0,-3 2 6 0,-1 0 0 16,4 2-3-16,-1-2-2 0,0 0 1 0,1 0-3 16,-3 0 8-16,-1 0-9 15,3 0 3-15,3 3 5 0,-5-2-2 0,3-1-2 16,-3 0 5-16,-1 0 0 0,1 0 2 16,-1 0-8-16,-2 0 2 0,3 0 2 0,-4 0-7 15,3-1 12-15,-6 1-14 0,3-3 4 16,-4 3 3-16,0 0-2 0,0 0 3 0,-2-2-3 15,-1 2 4-15,0-1 0 0,-4 1-4 16,0 0 3-16,4-2-3 0,-7 2 6 0,6-2 4 16,-11 2-7-16,12 0-7 0,-7 0 5 15,1-2-4-15,-6 2 3 0,11 0-9 0,-11 0 3 16,8 0-13-16,-8 0-29 0,9 0-16 16,-9 0-25-16,0 0-53 0,12 0-257 15,-12 0 87-15</inkml:trace>
  <inkml:trace contextRef="#ctx0" brushRef="#br0" timeOffset="110324.89">16597 10759 1068 0,'0'0'-23'15,"5"-3"14"-15,-5 3 0 0,0 0 9 0,4-2 2 16,-4 2 7-16,0 0 13 0,0 0 0 16,6-3 6-16,-6 3-7 0,7-3 1 0,-7 3 0 15,10-2 2-15,-4 0 0 0,0 0 0 16,2 2 2-16,3-2 1 0,-2 0-1 15,-1 2-4-15,4-2 3 0,1 1-6 0,2-1 4 16,-3-2 2-16,3 2-4 0,0 0-2 0,0 1 3 16,2 1-1-16,1-4-9 0,4 1 6 15,-2 2-10-15,3-1 2 0,4-2 2 16,3 2 4-16,2 2-4 0,-2-2-2 0,15 2-2 16,1-2-3-16,0 2 1 0,3-2 0 15,-3 2-4-15,4-1 1 0,-1 1 0 0,-4 0 2 16,8 0 0-16,-7-2 0 0,1 2 0 15,3 0 3-15,-4 0-7 0,3 0 3 0,-6 0-5 16,6 0 5-16,-6 0-3 0,-3 0 4 16,4 2 0-16,3-2 2 0,-9 1-5 0,7-1 0 15,-3 4-2-15,-4-2 2 0,-6-2 3 16,15 2-2-16,-4 0-5 0,1-2 4 0,3 2 2 16,-4-2-1-16,4 0 4 0,-2-2-8 15,2 0 1-15,-1 2 2 0,3-2 0 16,-4 0 3-16,2-2-4 0,-2 4-1 0,4-3-2 15,-3 1 0-15,-2-2 7 0,3 2-4 16,-4-1 1-16,-6 1-2 0,-9 2 1 0,4-3 5 16,2 1-4-16,-5 1 1 0,3-1-3 15,0 2 4-15,-2-2 1 0,0 2-2 0,4 0-5 16,-5-2 2-16,2 0 1 0,1 0-2 16,-1 0-1-16,11-1 1 0,-4 0 9 0,-4 3-4 15,12-3-4-15,-2 2 2 0,3-1-2 16,-4 0-1-16,-1-3 2 0,5 3-2 0,-4 1 4 15,4-1-2-15,-1-4-3 0,0 2-1 16,1 1 2-16,-4-2 0 0,8 1 1 16,-1 0 4-16,-4-1-1 0,3 2-2 0,-4-1-1 15,0 2 3-15,1-1-2 0,-2 1-3 16,2 0 3-16,-2 2-3 0,-3-3 1 0,-11 3 3 16,17-2-5-16,-9 4 7 0,-5-4-6 15,13 2-2-15,-13 2 5 0,2 1 0 0,-3-3-1 16,-4 0-4-16,4 0 8 0,0 2-4 15,-4-2-1-15,2 0 3 0,-3-2-4 0,5 2 1 16,-7 0 4-16,0 0-4 0,5 0 3 16,-5 0-4-16,-5 0-1 0,5 0 2 15,-1 0 1-15,-5 0 0 0,2 0 5 0,-4 0 1 16,-3 0-3-16,1 0-2 0,-3 0 0 16,1-3-2-16,0 3 3 0,-2 0 0 0,-1-2-5 15,0 1-5-15,0 1-23 0,2-2-16 16,-2 1-18-16,0-1-38 0,3 1-29 0,-3-1-61 15,3-2-222-15,-2 4 76 0</inkml:trace>
  <inkml:trace contextRef="#ctx0" brushRef="#br0" timeOffset="157000.84">12250 12255 616 0,'0'0'190'0,"-10"0"-68"16,10 0-23-16,-6-3-38 0,6 3-5 15,-4-2-1-15,4 2 0 0,0 0-6 0,-5-2 2 16,5 2 0-16,0-6-8 0,0 6-3 15,5-8 0-15,1 3-1 0,0 0 3 0,7 0-9 16,-1-2 3-16,8 0-4 0,0-1 1 16,5 1-1-16,0-1 2 0,14-3 1 0,2-1-6 15,3 1 2-15,5 0 1 0,7-3-7 16,3 1 2-16,4-1-3 0,4 5-4 16,0 2 1-16,3-2 0 0,3 4-5 0,-2-10 0 15,5 5-4-15,2 4 3 0,-3-4-3 16,10 4 2-16,-8-1-8 0,1 0 2 0,1 3-1 15,-4 1-2-15,-1-2 2 0,0 1 0 16,-5 0-1-16,-2-1-2 0,-10 5 0 0,0-2 1 16,-2-1-3-16,-3-1 3 0,3 3 1 15,-8-1-3-15,3 1-1 0,2-1 2 0,-4-1 0 16,-3-2-5-16,-6 3 1 0,-8 2-2 16,3-2 2-16,-5 1 4 0,0-1-5 0,-2 0 4 15,-5 0-2-15,1 0-1 0,-4 2 4 16,-3-1 0-16,-4 1-1 0,3-2-2 15,-2 2 4-15,-1-4-2 0,0 4-3 0,-4-1 3 16,0-1 0-16,1 2-1 0,-4 0-22 16,5-2-18-16,-5 0-29 0,5 2-38 0,-3-1-52 15,-1 0-97-15,3 1-302 0,-9 0-59 16</inkml:trace>
  <inkml:trace contextRef="#ctx0" brushRef="#br0" timeOffset="158520.44">17670 12382 1448 0,'0'0'-48'0,"10"-7"13"0,-10 7 10 0,8-4 7 16,-6 2 12-16,5 0 8 0,-1 0 10 16,5-1 7-16,-3-2 9 0,5 4 1 15,4-3 5-15,1 0 3 0,4 0-2 0,-2 2 0 16,8-1 1-16,-1-1 0 0,7 2-2 15,6-3 0-15,-5 3-5 0,-2-1-1 0,12 1-4 16,-1 1-2-16,0-1-4 0,-6 2 1 0,5-2-4 16,2 2-1-16,1-4-2 0,0 4 1 15,3 0-4-15,-3-2 4 0,2 2-4 0,3 0 2 16,1-2-5-16,0-3 4 16,3 3-1-16,0-2-3 0,12-4-1 0,0 5 4 0,-2-3-2 15,0 2-2-15,-10 2 1 16,2 1 0-16,-2-1-3 0,10-3 1 0,-10 2 2 15,2 0-3-15,0 1 0 0,0 2 1 16,-1-3-4-16,-2 3 3 0,-1-3-2 0,1 1-1 16,-1 2 2-16,-1 0-2 0,3-2-2 0,-3 4 3 15,3-2 0-15,-1 2-3 0,1-4 4 16,2 4 1-16,-2-2-3 0,-3 1 1 0,5 1 0 16,-2-2-1-16,-3 0 1 0,3-2-2 15,-1 4 1-15,-1-2-1 0,3 3 1 0,-2-1-2 16,5 0 0-16,-4-2 4 0,3 0-1 15,-3 1-4-15,4 1 5 0,-4-1-2 0,2 1-1 16,-3-2 0-16,0 0 1 16,-1 0-2-16,1 3-1 0,-3-8 6 0,-1 7-2 15,-2-4 2-15,3 1-5 0,-5-1 4 16,2 2-3-16,-6-1 2 0,-5 2-4 0,-2-2 3 16,-2 2-5-16,-1-1 7 0,-1 0-5 0,-1 0 3 15,-5 0-2-15,-2 0 2 0,-3 0 0 16,4 0 0-16,-8 0-1 0,-3 0 1 0,2-1 0 15,-3 1 0-15,-1 1-2 0,0-2 1 16,-3-1 2-16,2 2 0 0,-3 0-2 0,-2-2-1 16,-5 2 3-16,15 0-4 15,-15 0 1-15,9-3 2 0,-9 3 0 0,8 0 0 0,-8 0-3 16,8 3-1-16,-8-3-3 16,7 0 3-16,-7 0 1 0,0 0-3 0,8 0 1 15,-8 0 3-15,0 0-3 0,0 0 2 16,9 0-2-16,-9 0 0 0,0 0 2 0,0 0 2 15,0 0 0-15,6 0 0 0,-6 0-2 0,0 0 0 16,0 0 5-16,0 0-2 0,0 0 0 16,0 0 2-16,0 0-3 0,9 0 2 0,-9 0-3 15,0 0 2-15,0 0 0 0,0 0 2 16,0 0-2-16,0 0 0 0,0 0 0 0,0 0 2 16,0 0 1-16,0 0-6 15,0 0 5-15,0 0-2 0,0 0 1 0,0 0 0 16,0 0-2-16,0 0 0 0,0 0 1 15,0 0-1-15,0 0-1 0,0 0 4 0,0 0-1 16,0 0-1-16,0 0-1 0,0 0-2 16,0 0 7-16,0 0-5 0,0 0-2 0,0 0-7 15,0 0-11-15,0 0-7 0,0 0-31 0,0 0-21 16,3-3-38-16,-3 3-54 0,0 0-323 16,0 0-1-16</inkml:trace>
  <inkml:trace contextRef="#ctx0" brushRef="#br0" timeOffset="160408.56">3270 13204 1338 0,'6'-6'-32'0,"-1"4"4"15,-3-1 16-15,-2 3-1 0,3-4 11 16,0 2-2-16,-3 2 8 0,4-4 1 0,-1 1 5 15,-3 3 3-15,5-4-1 0,0 2-1 16,-1 0-3-16,-4 2 2 0,13-4 6 0,-3 2-7 16,0 2-4-16,5-2 7 0,2 2 1 15,4 0-1-15,2 0-10 0,3 0 8 0,-1 0-1 16,6-2 2-16,3 4 2 0,8 2-10 16,1-2 2-16,1 2 3 0,1-2 1 0,0-1-3 15,4 4-6-15,-1-2 11 16,1 1-6-16,-1-4-7 0,2 2 1 0,0 2 5 0,2-3-2 15,-5 1-3-15,6 0 5 16,-1-4 0-16,-2 4-1 0,7 0-3 0,-4 4 12 16,4-8-8-16,10 6 4 0,-13-4 7 15,4 3-3-15,9 3 1 0,0-2-2 0,-14 0-3 16,2 0 8-16,11 1-4 0,0 1-4 16,-12-1-1-16,-2 1-3 0,8 2 3 0,2 3-4 15,-14-4 5-15,4 1-8 0,-2 0 2 16,0-4 3-16,16 5 2 0,-13-4-2 0,12 2-3 15,-5 0-1-15,-8-3 3 0,13 1 2 16,2 0 0-16,-14-2 2 0,14 0-5 0,-10-1-5 16,12 4 5-16,1 0 0 0,-1 0-5 15,-14-3 7-15,8 3-4 0,-13-2 5 0,0 1-3 16,1-2 3-16,-8 2-3 0,4-1 0 16,-4 0-5-16,2-3 3 0,-3 6 0 15,-7-6-1-15,-5 3 0 0,2-2 0 0,12-2 2 16,-11 2 3-16,-3 2 1 0,0-4-5 15,0 2 2-15,-5-2-8 0,0 0 5 0,3 0 0 16,-5 0 4-16,0 0-8 0,0 1 4 16,-1-1 1-16,-6 0-1 0,1-1-1 0,0 1 3 15,0-2-10-15,-7 0-10 0,-2 4-10 16,2-2-19-16,2-2-20 0,-7 2-29 0,4 0-23 16,-9 0-32-16,13-2-257 0,-7 2 82 15</inkml:trace>
  <inkml:trace contextRef="#ctx0" brushRef="#br0" timeOffset="189220.17">14294 14597 1105 0,'0'0'13'0,"-10"-2"11"0,10 2 8 16,-6 2 3-16,6-2 7 0,0 0 13 0,-9-2 6 15,9 2 11-15,0 0 0 0,-8 2 1 0,8-2-6 16,0 0 3-16,0 0-6 0,0 0-5 15,0 0-3-15,-8-2-5 0,8 2-2 0,0 0-5 16,0 0-4-16,0 0-4 0,0 0-4 16,0 0-1-16,0 0-7 0,0 0 1 0,0 0-5 15,0 0 0-15,21-5-4 0,-13 3-3 16,3 1 0-16,-1 1-4 0,3-2 1 0,2 0-1 16,-3-2 0-16,3 2-1 0,2 0-1 15,-1-1-1-15,6-1 0 0,-4-1 1 16,6 1-1-16,2-1-2 0,4 4 1 15,14-3-1-15,3 2 0 0,-2-2-2 0,3 2-2 16,3 1 1-16,-3 1 2 0,2 0 0 16,-1 1-1-16,1-1-2 0,-4 2 1 0,3 2 0 15,-3-2 3-15,5 0 0 0,-6 1-7 16,2-1 2-16,-1 3 1 0,0-2 0 0,-1-1 1 16,-2 0-1-16,4 0 4 0,-4 2-4 0,-4-4-4 15,4 3 5-15,4-3-1 0,-2 0 0 16,4 2 0-16,-3-2 0 0,-6 0 1 0,4 0 0 15,4-2-2-15,-4 2 2 16,3 0 2-16,-4 0-4 0,2-2-1 0,-8 2 2 16,0-1 2-16,-7 2-1 0,5-1-2 15,-5 0 2-15,2 0-3 0,0 0 5 0,-3-1-6 16,0 1 6-16,-1 0-5 0,-6-2 4 16,4 2-3-16,-5 0 2 0,2 0-2 0,-6 2 1 15,0-4 2-15,-2 4-2 0,-3-2-1 16,-2 0 1-16,1 0-4 0,-2-2-12 0,-3 2-18 15,2 0-24-15,3 0-28 0,-11 0-36 16,12 2-32-16,-6-2-55 0,3 0-386 0,-1 1-96 16</inkml:trace>
  <inkml:trace contextRef="#ctx0" brushRef="#br0" timeOffset="190188.62">19620 14604 1510 0,'0'0'-85'0,"-5"-4"19"0,5 4 9 16,0 0 6-16,0 0 1 0,0 0 13 15,9-7 9-15,-9 7 17 0,8-6 8 0,0 4 7 16,1 0-2-16,-1-2 6 0,5 2 6 16,4 0 5-16,2 1 3 0,2-1-1 0,-1 0-3 15,4 2 2-15,3-2 2 0,4 0 4 16,3 2-6-16,10 0-3 0,4 2 1 0,0 2-2 16,5-1 0-16,1 1 1 15,1 0 1-15,2 0-1 0,-2-1-6 0,2 0 1 0,-4 1 0 16,2-3-4-16,-1 3 3 15,1-2-4-15,2 2-5 0,0-3 4 0,-1-1 0 0,-2 0-6 16,1 0 4-16,0-1 4 16,-3-1-2-16,-1 0-4 0,0 0-4 0,-14 0 4 15,9 2-2-15,-6 0 2 0,-9 0 3 0,4 0-6 16,6 2-1-16,-2-2 2 0,-9 2-5 16,2 0 3-16,-2 0-10 0,-1-1-9 0,-3 1-18 15,-4 1-22-15,-3-3-18 0,-5 0-35 16,1 1-26-16,0 1-222 0,-5 0 125 0</inkml:trace>
  <inkml:trace contextRef="#ctx0" brushRef="#br0" timeOffset="191936.33">1715 15728 983 0,'0'0'1'0,"0"0"-1"16,0 0-2-16,8-7 1 0,-8 7 0 0,11-2 2 16,-5 0 1-16,3 0 4 0,-3-1-10 15,6 1 3-15,1-1-3 0,2 1-2 0,-1 2 6 16,3-3 9-16,-1 1-9 0,6-2-3 15,1 4-4-15,0-1 3 0,0-2 8 0,8 2 6 16,1-1-11-16,13-2 8 0,0 0 2 16,5 2-1-16,1 0-1 0,5 2 5 15,11-4 0-15,7 4-3 0,2-2-1 16,1 1-3-16,4 1 6 0,-4 3-10 0,1 1 2 16,2-2 2-16,-3 2-7 0,0 2 4 15,1 1 11-15,3-3-10 0,-8 1 6 0,-4 2-6 16,2 0-1-16,-4 0 5 0,-14-1-4 15,12-1 0-15,-10 2 3 0,-5-4-3 0,-2 3-4 16,1-2 8-16,-8 1-5 0,-5 0-1 16,-5-2 0-16,-4-2-1 0,1 1-4 0,-7 1 8 15,-2-3-5-15,-2 4-1 0,-3-3 1 16,-1 1 4-16,-3 0 1 0,0-2-9 0,0 0 2 16,0 2 3-16,-2 0-9 0,-1-2 1 15,-2 0-14-15,-5 0-21 0,14 0-36 16,-14 0-43-16,8 2-169 0,-3 0 193 15</inkml:trace>
  <inkml:trace contextRef="#ctx0" brushRef="#br0" timeOffset="208357.57">19687 14926 724 0,'-5'-5'-28'15,"3"1"7"-15,2-1 7 0,-1 1 5 16,-4 1 6-16,1-3 9 0,1 0-1 0,1 0 12 16,-1 1 3-16,-2-1-1 0,1 2-3 15,2-1 0-15,-2-1 7 0,-3 1-1 16,6-1-4-16,-6 0 0 0,3 0 1 15,0 1 3-15,0-1-4 0,-3 1 0 0,3-1-2 16,-3 2-8-16,4-2 0 0,-2 2 0 16,1 1-2-16,2-1 14 0,-2 0-11 0,0 1 2 15,-3-3-6-15,3 2 1 0,-2 0 0 16,1 0-7-16,-3 1 5 0,0-1-1 0,-1 2-2 16,-1-4 4-16,-1 3-8 0,-1-2 4 15,2 2-4-15,-5-1 0 0,2 0 4 0,-1 1-2 16,-1-2-2-16,-5 2 4 0,6-2 3 15,0 3-5-15,-8-3 4 0,5 2-6 0,1-1 2 16,-3 0 1-16,0 1 1 0,0-2-1 16,0 3 1-16,-2-3 1 0,0 4-2 15,5-1 0-15,-6-3-2 0,6 4-1 0,-5-1 0 16,0 0 4-16,0 2-4 0,0-2 5 16,-1-2 1-16,2 4-6 0,-2 0 1 0,-3 0 4 15,5-2-4-15,-3 4 0 0,-1-4-2 16,-1 4 4-16,0 0 0 0,0-2 1 0,-5 0 2 15,1 2-8-15,-2 0 7 0,-1 2-7 16,2-4 4-16,0 1 5 0,-5 2-5 0,6 1 6 16,-14-3-3-16,6 3-1 0,-4-3 1 15,5-1-2-15,6 2-3 0,-1-2 6 0,-1 0 1 16,1 0-1-16,2 5-6 0,-3-5 6 16,0 0-3-16,4 0 5 0,-2 0 5 15,-4 0 4-15,6 0 4 0,-4 0-5 16,2 0-6-16,1 0 2 0,-1 0-4 0,4 0 7 15,-6-2-5-15,4 4 2 0,-3-1-2 16,1 1 2-16,2 0-3 0,-7 2 8 0,-5 0-12 16,1 4 1-16,-1-5 6 0,-2 2 2 15,0 1 5-15,2 0 0 0,-1-2 9 0,2 4-12 16,6-3 5-16,3-1-1 0,3 2-6 16,-3-3 2-16,3 3 2 0,0-2-3 15,2-1-8-15,-5 3-1 0,4 0 5 0,-2-2 0 16,2 1-4-16,0 1 2 0,0 4-5 15,1-3 2-15,-2-1-4 0,-6 5 4 16,3-2 0-16,7 1-6 0,-11 2 7 0,3 0-5 16,6 0 2-16,-1 0-4 0,-3 1 11 15,3-2-5-15,6 1 1 0,0-4 0 0,0 4-5 16,1 0 0-16,-4-2 3 0,5 2-5 16,-2 0-1-16,1-1 4 0,3 2 2 0,-1 0-2 15,0-1 1-15,0 0 3 0,3 2-6 16,-1 1 4-16,0-1-1 0,1 0 2 0,-4 1-1 15,6 1-5-15,2-4 4 0,-3 6-1 16,3-2-7-16,-1-2 10 0,0-1-3 16,6 2-2-16,-4 0 0 0,3 1 2 0,-3-2-6 15,6 2 1-15,0-3 4 0,-2 2-3 16,5-2 4-16,-2 2 1 0,2-1 1 0,2-1-9 16,3 0 4-16,-2 4 1 0,0-2 9 15,4 0-12-15,-2 1 1 0,4-3 0 0,-3 2 6 16,4-4-3-16,2 2-5 0,2 3 6 15,2-3 0-15,-1 0 0 0,9-2 2 0,-3 1-4 16,11 3-1-16,-2 0 2 0,8-2 2 16,-2-3-3-16,6 1 2 0,-2-2-3 0,1 2 3 15,1-1 0-15,7-2-4 0,-3 1 6 16,3-2 1-16,3 1-7 0,-6-2 2 0,6 0-3 16,-1 0 7-16,0-1-4 15,-4-2 0-15,4 4 7 0,-2-6-12 0,-4 3 10 16,6-2-1-16,-5-2 1 0,3 2-4 15,-4-2 0-15,3 2-1 0,3 0 1 0,0-4-1 16,-4 4 4-16,6-2 5 0,-2 0-8 16,-1 0-1-16,3 0 2 0,-6 1 6 0,6-1-6 15,-2 2 5-15,-3 1-9 0,0-1 4 16,3 2-2-16,-6-4 1 0,4 4 4 0,-5 1-2 16,2-4-5-16,-2 3 5 0,-2 0-4 15,2-2 2-15,-2 1 1 0,-2 2 1 16,-7-3-2-16,-1-1 2 0,2 1-4 0,-5 0 4 15,5 0-1-15,10-1 3 0,0 4-3 16,-7-5-1-16,5 3 2 0,-4-3-1 0,-4 0 0 16,-1 2-1-16,12-2 2 0,-1 0 0 15,-6 2-2-15,8 0 1 0,-5 0-2 0,-1-2-3 16,-6 0 5-16,12 1-9 0,-2-1 7 16,3 0 5-16,-4 2-3 0,4-2-4 0,-3 0 4 15,0 0-1-15,2-2-5 0,-1 2-2 16,-2 2 2-16,6-2-4 0,-1 0 1 0,-2 2-4 15,-2 3 5-15,2-2-6 0,0-1 7 16,1 2-2-16,-7 2-1 0,4-3 3 16,-11 1 2-16,-1-1-1 0,-5 3-2 15,4-2 3-15,-1 0-10 0,-1 0 9 0,11 1 5 16,-5 3-2-16,-1-5 2 0,-6-1-4 16,1 5-7-16,-2-4 12 0,14 3-3 0,-8-1-1 15,-4-1-3-15,1-1 0 0,-2 1 0 16,11 1 1-16,-8 1 2 0,-6-3-5 0,2 1 5 15,-3-2 0-15,-3-1-2 0,-1 1 6 16,2 0-2-16,-5 0-2 0,-4-2-1 0,5 2 5 16,-6-2 2-16,1 0 0 0,-1 0 7 15,0-2 7-15,-2 0 0 0,-2 2 6 16,1 0-6-16,-1 0 5 0,-8 0-9 16,10-2 0-16,-3 2-2 0,-7 0-4 0,10-2 2 15,-10 2 0-15,6 0-4 0,-6 0 0 16,9-1-4-16,-9 1 5 0,0 0-5 0,8 1-2 15,-8-1-7-15,0 0-9 0,0 0-12 0,10 0-11 16,-10 0-18-16,0 0-24 0,0 0-30 16,0 0-194-16,9 0 177 0</inkml:trace>
  <inkml:trace contextRef="#ctx0" brushRef="#br0" timeOffset="213465.25">19208 14706 779 0,'3'-6'-31'0,"-3"6"2"15,1-6 4-15,-1 6 14 0,0-3 9 16,0 3 1-16,2-4 7 0,-2 4-2 16,7-3 8-16,-7 1 6 0,0 2-2 0,3-4 2 15,-3 4-1-15,5-6 3 0,-1 4-6 16,-4 2 2-16,6-6 5 0,-1 2 1 0,-1 2-10 16,0 1 3-16,0-1-1 0,3-1 6 15,1 1-11-15,0-3-5 0,1 3 6 0,-1-1 2 16,2 3-6-16,2-4-1 15,0 2-1-15,-1 0 2 0,1 0-1 0,3 2 5 0,0-1-6 16,-1 1-4-16,2-2 2 0,-1 2-3 16,5 0 6-16,-2-3 3 0,-1 3-7 15,6 3-2-15,1-3-10 0,-4 0 10 0,3 0 5 16,3 0-4-16,-1 2 2 0,2-2 10 16,2 3-13-16,3-1 9 0,-3 0-8 15,1 0 8-15,-2 0-10 0,4 0 5 0,-2-1-9 16,0-1 3-16,-2 2 3 0,-1 3-2 15,1-5 8-15,1 2-8 0,-4-1 10 0,3-1-9 16,4 2 1-16,-5 0-9 0,3-1 7 16,-3 1 4-16,1 1 1 0,-1-2-3 0,-2 1-1 15,2 0 4-15,0 0-2 0,-4 0-7 0,2-2 10 16,-2 2 0-16,2 0-8 0,-3-2 6 16,0 2-2-16,-1-2-4 0,5 0 3 0,-5 1 0 15,-1-1-3-15,4 3 6 16,-1-3-2-16,-3 2 0 0,4-2 2 0,-1 2-3 15,0-2 7-15,4 1-2 0,5 1-1 16,-2 0-9-16,0-1 10 0,12 1 4 0,-6 3-16 16,-7-4 2-16,5 1 7 0,6 4-6 15,-9-4-2-15,1 0 8 0,0-1-1 0,-9 1-1 16,9 1-1-16,-4-1 0 0,-1-1 1 16,1 1-4-16,-1 0 0 0,-2 0 5 0,2-1-5 15,-2 2 1-15,3-1 1 0,-2-2-2 16,-3 1 7-16,2-1 5 0,2 2-9 0,3-2 3 15,-3 2-4-15,2 0 7 16,2-2-5-16,1 2 2 0,-2 0 0 0,1 0-6 16,13-1 5-16,-11 1-4 0,1 3 1 15,-2-4 3-15,-1 1 6 0,3-2-8 0,-5 4-6 16,7-4 11-16,-5 2-2 0,11 0-3 16,-6-2-1-16,-7 0-4 0,5 2 9 0,-4-2-3 15,0 0-2-15,2 0-4 0,1 0 0 0,1 1 7 16,-1-1 1-16,12 2 0 0,2 0 1 15,-4 0-3-15,1 2-1 0,1-2-2 0,-3 1 5 16,0 2-1-16,-7-2 6 0,-5 1-12 16,-2 0 3-16,2-2 8 0,2 1-6 15,-7 1-4-15,2-2 8 0,0 2-5 0,-4-2 6 16,0-1-8-16,4 4 3 0,-3-5-1 0,4 5 2 16,-6-3-1-16,1 0-2 15,0 0 1-15,-1 0 6 0,0 0-8 0,0-2 5 16,-1 1 5-16,-2-1-10 0,-4 2 4 15,1-2-7-15,1 0 5 0,-3 0-3 0,1 0 7 16,0 0-1-16,1-2-3 0,-3 2-1 16,4 0-1-16,0 0 1 0,2 0 1 0,-1 0 1 15,5 2 3-15,1-2-5 0,1 2 4 16,-4 0-4-16,4 0 4 0,0 2-1 0,2-3-4 16,0 4 7-16,-3-4-4 15,-1 1-1-15,-2 2 3 0,2-2 4 0,-4 2 0 0,0-2-12 16,-4-2 7-16,0 1-1 15,-3-1 7-15,3 3 0 0,-2-3-9 0,-1 0 0 16,-2 0 2-16,1 0 4 0,-1 1 1 16,1-1 1-16,2 0-7 0,-3 0-5 0,0-1 1 15,-2 2 4-15,5-1 2 0,-4 0-2 16,-4 0 0-16,5 0-5 0,-5 2 6 0,2 0-2 16,-7-2 1-16,10 0 1 0,-5 2-1 15,-2 0 6-15,-3-2-3 0,7 3-3 0,-5 2-1 16,2-4 2-16,-4 5-2 0,2-2 0 15,-2-1 2-15,2 2-2 0,1-2-2 16,-3 2 7-16,2 0-8 0,-2-2 2 0,0 3 1 16,0 0-1-16,0-3 1 0,0 3-4 15,0-3-1-15,-2 4-2 0,2-2 3 0,-5 3-6 16,5 0 10-16,-2-3 6 0,-2 1-5 16,2 3 0-16,-5-1-5 0,6 0-2 0,-3 1 11 15,-5 0-5-15,7-2-4 0,-2 2 4 16,-1-2 2-16,2 1 0 0,-2-1 0 0,1 0 3 15,0 1-7-15,2 0 2 0,-2-1 6 16,-3 0-6-16,3 4 7 0,-3-4-5 0,4 0-4 16,-4 2 0-16,0 2 4 15,4-2 1-15,-6 1 5 0,5-2-10 0,-5 2 9 16,4-1-5-16,-5 1-2 0,5 1 2 16,-3 0-7-16,-1 1 10 0,-2-1-5 0,1 0-1 15,-2 1 7-15,1-2-3 0,-3 2 1 16,1 0 0-16,-2 3 0 0,-2-4 4 0,2 4 0 15,-2-4-7-15,1 2 3 0,-1 3 0 16,0-3-5-16,-8 6 4 0,-2 0 1 0,6-4-5 16,4-3 2-16,-4 1 5 0,2-2-2 15,-2 2 0-15,0-1-3 0,0 1-2 0,-6 3 6 16,1-4-1-16,6 0 1 0,-3-3-2 16,-1 0 0-16,-1 1 0 0,0-1 2 0,-8 1-6 15,3-3-1-15,3 1 9 0,0-2-7 16,-13 3 1-16,2 0-2 0,-4-3-3 15,-2 1 4-15,4 1-7 0,0-4 1 0,-2 2 5 16,1 0 1-16,-1-1-10 0,0-2 0 16,-1 1 4-16,-1 1 2 0,9-4 2 0,1 1-3 15,0 0-1-15,-10-2 4 0,6 0-5 16,5 2 2-16,-3-4 0 0,-6 4 6 0,4-4-4 16,8 2 6-16,-2 0-2 0,-3 0 5 15,8 0 1-15,-4 0-1 0,2-2 5 0,-1 2-3 16,3 0-4-16,-3 0 4 0,5 0 0 15,-3 0 0-15,0 0-6 0,-3 0 10 0,-1 0-2 16,4 0-8-16,-2 0 12 16,-2 2-9-16,2-2 4 0,0 0 2 0,2-2 0 15,-2 2-3-15,5 0 2 0,0-2 2 16,0 2 0-16,1 0-1 0,4 0 0 0,-3 0-3 16,1 2 1-16,2 0-2 0,-2 0-1 15,4 0 1-15,1-2 3 0,-2 2 0 0,0 1-7 16,0 2 4-16,1-4-2 0,-2 1-1 15,1 1-1-15,3-1 4 0,-1 0 1 0,-2 1 1 16,0-1-1-16,5-1-5 0,-6 1 11 16,4 0-10-16,2-2-1 0,-4 2 0 15,4 0 2-15,-3-2-5 0,-1 2 5 16,5-2 0-16,-2 2-2 0,-2-4-3 0,0 2 6 16,0 0-3-16,3 0 1 0,-1 0-2 15,-2 0 5-15,-2-2-1 0,3 4 0 0,-1-2-4 16,-3 0 3-16,6 0 3 0,-5 0-9 15,2 0 7-15,-2 0-4 0,3 0-1 0,-1 0 1 16,0-2-1-16,0 2 2 0,3 0 17 16,3 0-17-16,-4 0-3 0,5 0 1 0,-3 0 0 15,3 2-1-15,0-2 7 0,-1 0 9 16,0 0-13-16,3 0-5 0,0 0 5 0,-1 0 1 16,9 0 0-16,-15 0-3 15,12 2 0-15,3-2-9 0,-13 0 1 0,9 1-3 0,4-1-3 16,-8 0-8-16,8 0-11 15,-12 2-12-15,12-2-3 0,-3 3-12 0,3-3-22 16,-5 2-87-16,5-2 58 0</inkml:trace>
  <inkml:trace contextRef="#ctx0" brushRef="#br0" timeOffset="-194336.12">9090 17024 881 0,'0'0'127'0,"2"-5"-25"16,-2 5-56-16,0-5-11 0,0 5-11 16,0-3-8-16,0 3-3 0,0 0-3 0,2-4 6 15,-2 4-2-15,0 0 4 16,0 0-4-16,0-6 2 0,0 6-4 0,0 0-3 16,0 0 2-16,0 0-6 0,4-3-1 15,0 3 6-15,-4 0-4 0,13-2 1 0,-3 0-6 16,2 2 7-16,1-2 0 0,7 0-8 15,2 0 8-15,8 1-2 0,2-1 1 0,11-3-1 16,4 2 0-16,3-3 2 0,0 2 0 16,5 1 2-16,9-3-10 0,-12 1 5 0,13-3 1 15,0 2-3-15,2-2 5 0,-4 1 0 16,0-2-8-16,2-1 3 0,-7 3-2 0,6-2 0 16,-14 2 4-16,0-2 2 15,13-2 2-15,-4 1-8 0,2-1 3 0,-2 2 5 0,0-2 0 16,1 2-1-16,-10 0 4 15,3 2 1-15,6-3 0 0,-9 2 1 0,13-1-3 16,-10 4-2-16,8 0 4 0,-9-1 3 16,3 3 2-16,-1 1-2 0,-4-2 1 0,3 1-3 15,-3 3 1-15,-1 0-8 0,1 0 5 16,-2 2-1-16,-4-2-2 0,3 0 1 0,-4 1-2 16,2 1 0-16,-3 2 0 0,3-4-2 15,4 3-2-15,-3 1-1 0,-2-1-1 0,4 3 3 16,3-3-2-16,-5 1 4 0,4 1-4 15,4-3-1-15,-4 4-5 0,2-3 7 0,0 2-1 16,1 1 1-16,-1-3-1 16,-4 2-3-16,1 3 0 0,-3-4 0 0,-7 2-1 15,-7-2-5-15,-7-1-2 0,-5-1-12 16,-3 0-21-16,-4 0-28 0,0 0-23 0,-2 1-12 16,-3 1-25-16,0-1-27 0,-3 0-264 15,2 0 71-15</inkml:trace>
  <inkml:trace contextRef="#ctx0" brushRef="#br0" timeOffset="-192648.37">16916 17007 1032 0,'-8'0'-78'15,"8"0"6"-15,0 0 9 0,-7 0 6 16,7 0 1-16,0 0 17 0,0 0 2 0,0 0 15 16,0 0 7-16,13 9 5 0,-11-6-2 15,7-3 6-15,-3 2 7 0,4-1 4 0,1 1-4 16,0 0 1-16,3-2 1 0,1 2 10 15,1-2-10-15,6 0 5 0,-2-2 4 16,3 2-4-16,7 0 2 0,4 0-4 16,-3-2 0-16,13 2 5 0,-4 0-11 0,7-2-1 15,-2 1 9-15,4 1 7 0,1 0-6 16,-4-2-3-16,6 2 8 0,3-3 9 0,-1 3 9 16,1 0-6-16,7 0 8 0,6 3-4 15,-9-3-5-15,13 3 3 0,-1-1-2 0,-4 0 7 16,2 2-4-16,1-2 11 0,-11-2-19 15,8 2 3-15,-11-1-1 0,1 1-2 0,2-2 0 16,-7 2 1-16,5 0-7 0,-3 0 0 16,-1 0-5-16,1 0 7 0,1-2-3 0,4 2-6 15,0-2 1-15,-3 1-5 0,16-1 4 16,-1 6-5-16,-2-2 4 0,-2 0-8 0,2-2 8 16,3 1-4-16,0 2 5 15,-5 0-3-15,-1-3-3 0,-11 1-1 0,-1 2 3 16,-1-5 0-16,-1 1-9 0,-1 1 8 15,-3 2-2-15,2 0-8 0,-3 0 12 0,-3 0-6 16,-6-2-3-16,5-1 4 0,-3 3 5 16,-1-1-10-16,-11-1 3 0,15 2 5 0,-1 2 0 15,-2-2 1-15,2 1-11 0,0 0 8 16,0-2-2-16,1 1 1 0,-1-1-3 0,5 2-3 16,-1-4 10-16,0 3-4 15,0-2-3-15,3 0 2 0,-1 0-6 0,-2-2 7 0,-2-2 8 16,5 2-9-16,-4-2-3 15,0 0-1-15,1 0-2 0,-2-1 3 0,-6 3 3 16,-7-2 2-16,11-1-5 0,3 0 1 16,-8 1 2-16,-5 0-2 0,-1 0 2 0,11 1 3 15,-7-2-4-15,-3 3-1 0,2 0 4 16,-3-2-1-16,16 1 2 0,-4 2 2 0,4-1-8 16,-2 0 0-16,2 0-4 0,1 2 5 15,3 1 7-15,-3-2-11 0,0 1 8 0,3 0 3 16,-3 1-5-16,0-1 1 0,-4 1-9 15,3-1 6-15,-12-1 6 0,-3-1-11 0,-1 2 10 16,0-2-3-16,-1 0-3 0,0-2 2 16,-5 1-2-16,2-1 5 0,2 2-6 15,0-3 10-15,-2 1-2 0,3 1-2 0,-3-1-1 16,3 0-9-16,-3 0 6 0,2 1-1 16,0-2 5-16,1 1 2 0,0 1 1 0,-1-1-8 15,-1-2 6-15,0 2 1 0,-1 0-3 16,1-2-2-16,-3 0-1 0,2 1-2 0,-3 1 1 15,-6-2 3-15,4 3 1 0,-4-5 5 16,1 4-2-16,-1-2-1 0,-2-2-7 0,1 1-1 16,2 1-17-16,-3-2 2 15,-1 0-22-15,4 1-5 0,-4-1 1 0,3 2-16 16,-1-2-1-16,5 3 0 0,-6-1-7 16,5 0 14-16,-2-1-1 0,2 1 6 0,-3 0 3 15,2 0 11-15,-5 1 2 0,-1-2 5 16,-1 4 3-16,0-3 8 0,-1 2 2 0,-4 0 1 15,3 0 10-15,-3 0 0 0,-2 1 4 16,5-1-12-16,-9 0-20 0,7 0-62 0,-5 0 33 16</inkml:trace>
</inkml:ink>
</file>

<file path=ppt/ink/ink1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03:39.748"/>
    </inkml:context>
    <inkml:brush xml:id="br0">
      <inkml:brushProperty name="width" value="0.05292" units="cm"/>
      <inkml:brushProperty name="height" value="0.05292" units="cm"/>
      <inkml:brushProperty name="color" value="#FF0000"/>
    </inkml:brush>
  </inkml:definitions>
  <inkml:trace contextRef="#ctx0" brushRef="#br0">3780 5678 965 0,'0'0'186'15,"0"0"-47"-15,0-7-20 0,0 7-18 0,0 0-18 16,0 0-5-16,0 0 4 0,0 0-6 16,0 0 3-16,0 0 0 0,0 0 0 0,0 0-1 15,0 0-10-15,0 0-2 0,2-4-5 16,-2 4-8-16,0 0-4 0,7-1-6 0,-7 1-3 15,8-1-2-15,1-1-3 0,-4-1-4 16,6 1-2-16,1-1-3 0,5 1-3 0,3-2-4 16,0 2 0-16,7-3-1 0,11-2-4 15,4 1 0-15,0 3-2 0,3-2 3 0,0 3-3 16,5-2-4-16,4 2 1 16,-1-1-4-16,2 3 3 0,0-2-2 0,2-1 0 15,-5 1 2-15,3 2-3 0,-5-2 0 16,0 4-2-16,-1 0 2 0,-4-2-2 0,-6 3 0 15,-6-3 2-15,-3-3-2 0,3 3-2 16,-6-2 3-16,-2 2-4 0,5-2 0 0,-5 2-4 16,-1 0-10-16,-1 0-2 0,2-2-13 15,2 2-13-15,-4-2-20 0,2 2-15 0,-4-1-33 16,2 1-42-16,-6 0-47 0,2-2-73 16,-5 2-388-16,-1-1-155 0</inkml:trace>
  <inkml:trace contextRef="#ctx0" brushRef="#br0" timeOffset="1321.07">6212 5524 1709 0,'-12'-2'-62'0,"12"2"23"15,-8-2 15-15,8 2 22 0,-7 4 11 16,7-4 19-16,-8 0 11 0,8 0 9 15,0 0 4-15,0 0-1 0,-8 0-3 0,8 0-1 16,0 0-5-16,0 0-1 0,0 0-9 16,0 0-2-16,0 0-4 0,0 0-1 0,0 0 0 15,0 0-5-15,18-4 0 0,-5 3 0 16,-1-1-3-16,5 2 1 0,6-2 1 0,4 0-1 16,3 0-1-16,14-2 4 0,4 3-4 15,3-4 2-15,2 2-3 0,0 1 1 0,14 0-2 16,5 0 1-16,-2 0 1 0,7 0 6 15,1 2-7-15,0-2 3 0,2 4 2 0,0-2-3 16,-1 0-2-16,-1 2 0 0,-1-2 0 16,-4 2-4-16,1-2 3 0,-17 2-2 15,-2-4 1-15,-7 2 1 0,-1 0-1 0,-8 0 1 16,-10 2-4-16,-2-4 2 0,-2 0-2 16,-1 2 0-16,-8 0 3 0,-1 0-6 0,2-2 2 15,-5 0 4-15,1 1-6 0,-3 1-1 16,1-2-8-16,-3-1-19 0,0 3-22 0,4-1-26 15,-9-1-42-15,-3 2-45 0,13-2-50 16,-7 2-93-16,0 0-336 0,-6 0-131 0</inkml:trace>
  <inkml:trace contextRef="#ctx0" brushRef="#br0" timeOffset="2971.99">9352 5717 1567 0,'0'0'-89'0,"0"0"16"0,0 0 31 0,4 2 6 16,-4-2 20-16,0 0 0 0,0 0 21 16,0 0 9-16,13 0 9 0,-13 0 1 15,10-4 4-15,-3 4 4 0,-1 0 1 16,5-2 5-16,-3 2-3 0,2 0 1 0,1 0 4 15,0-1 2-15,1-3-1 0,-4 4 2 16,7-2-1-16,0 2-4 0,2-1 1 0,-1 1 5 16,1-1-1-16,5 1-5 0,-4-4 4 15,5 3-6-15,1-4 4 0,3 3-5 0,0 0 0 16,2 0 2-16,11-1-3 0,-2 1 4 16,8 0 0-16,3-1-2 0,-1 1 3 0,2-2-4 15,0 4 3-15,-3-1-4 0,3-3-3 16,0 4 3-16,1 0-4 0,-3 0-1 0,2-1-3 15,0 1-2-15,4 1 0 16,-4 1 1-16,0-2 1 0,0 0 1 0,2 0-9 16,1 0-1-16,-1 0 0 0,1 0 0 0,1 0 0 15,-1-2 1-15,1 2 1 0,1 0-1 16,0-1-2-16,-3 4-2 0,-1-3 4 0,-1 0-1 16,-4 0-4-16,3 0 6 0,-6 0-4 15,-4 2-2-15,-6-2 5 0,11-4-9 0,-6 4 16 16,-5 2-15-16,1-4 4 0,-2 2 1 15,1 0-6-15,11-1 2 0,-1-2 10 0,-6 3-10 16,6-5-4-16,-6 3 1 0,6 1-3 16,2-3 0-16,-1 0 1 0,0 1-2 15,2 1 0-15,1-2-1 0,-4 4 0 16,-1-3 0-16,7 5 1 0,-6-4-1 0,6 0-1 16,-5 2-1-16,2-2-1 0,1 1 0 15,-6 1 5-15,3-1-5 0,-4 1 3 0,5-7-6 16,-2 6 3-16,1-3-1 0,-2 0-2 15,3 2 8-15,0 1 1 0,4-4-4 0,-5 3-2 16,0 2-2-16,0-2 1 0,-10 0-1 16,-3 2 2-16,-1 0-2 0,-3-2 2 0,-2 2 1 15,0-1-3-15,-4 1 4 0,3-2 0 16,-6 1 0-16,5 1-1 0,-8-3-2 16,2 2 2-16,-2 1 2 0,-3-2-4 0,1 2 5 15,-3 0-1-15,2-2-4 0,0 0 9 16,-4 0-12-16,2 2 3 0,0-2-2 0,-3 2-10 15,1 0-3-15,3 0-13 0,-5-2-7 16,4 2-17-16,-1-2-14 0,-1 1-27 0,0-2-26 16,2 3-42-16,-5-2-64 0,4-2-102 15,-9 4-112-15,4-1-128 0,-4 1-70 0</inkml:trace>
  <inkml:trace contextRef="#ctx0" brushRef="#br0" timeOffset="7086.18">2793 7128 1425 0,'0'0'-85'0,"0"0"19"0,0 0 17 16,0 0 7-16,0 0 17 0,0 0-1 0,0 0 12 16,0 0-3-16,3-3 11 0,-3 3 1 15,0 0 7-15,0 0-2 0,0 0 0 0,0 0 8 16,0 0-4-16,9 0 2 0,-9 0-5 15,0 0 8-15,8-2-3 0,-8 2 0 0,5 0 2 16,-5 0-4-16,9-2 3 0,-9 2-1 16,13 2-4-16,-7-2-2 0,3 0 3 0,-1 0-2 15,0 0 3-15,5 0-6 16,-2-2 4-16,-1 2 4 0,2 0 3 0,1 2-8 16,-1-2 2-16,3 0 3 0,0-2 1 0,0 2 1 15,2 0-1-15,-3 0 4 0,0 2-5 16,4 0 1-16,-1-2 0 0,1 0-4 15,-3 1 0-15,6 1 4 0,-4 0-6 0,4-2 10 16,-1 4-7-16,2-2-4 0,1-1 4 16,0 1 4-16,2 3-6 0,-4-3 1 0,2-1 2 15,4 1-1-15,-4 2 0 0,4-4-2 16,3 2-1-16,0 2 2 0,-1-3-3 0,1 3 5 16,-2-2 1-16,0 0-8 15,-1 1 4-15,3-1 1 0,-1 3 1 0,-1-3 1 0,1 1-2 16,-1 1 0-16,0-2 2 0,-2 0-3 15,0 0 1-15,4-2 1 0,0 3-2 16,-1-1 8-16,-4 2-10 0,3-1 6 0,-1-1 4 16,0 2-2-16,-4-4-1 0,0 0 5 15,1 4 0-15,1 0 5 0,-2-2 5 0,-1-2-6 16,2 2 4-16,-3-2-5 0,2 4 1 16,0-3 1-16,-2 1 2 0,2-2-2 0,1 3-3 15,-4-2 4-15,1-1-6 0,5 1 8 16,-6 1-5-16,3 0-2 0,1 0 1 15,-3 0 2-15,1-1-2 0,1-1-1 0,1 0 1 16,-4 4 0-16,3-4 0 0,-1 2 1 16,1-2 0-16,-1 0 1 0,0 1-4 15,1-2-3-15,0 1 0 0,-2 1 2 0,4-1 0 16,-2 0 0-16,4 2 1 0,1-4-2 16,1 1 1-16,-4 1-3 0,0 0-2 0,5-2 2 15,2-2 1-15,-1 4-5 0,1-1 7 16,1 1-6-16,9-4 0 0,-6 4-3 0,-7-2 1 15,5 2-2-15,-1-2 4 0,-4 1 0 16,3 1-2-16,-1 0 4 0,1-1-6 0,-2 1 6 16,-3-3-4-16,0 1 2 0,-4 2 4 15,2 0-3-15,-2-1-1 0,-1 1 3 0,3-2 0 16,-3 2-1-16,2-2-2 16,-1 0 3-16,0 2-1 0,0-2-1 0,2 0 0 15,-1 2-1-15,-4-2 2 0,3 2 3 16,-6 0-3-16,2 0-2 0,-2-1 0 0,-1 1 0 15,-1 0 0-15,0 0-1 0,0-3 1 16,-3 3-1-16,1 0-2 0,-3 0 1 0,3 0 0 16,-2 0-3-16,-3 0 2 0,2 0-1 15,-1 0 3-15,-1 0-2 0,-8 0 3 0,13-2-6 16,-8 4 2-16,-5-2 3 0,12 0-1 16,-12 0 1-16,10-2-1 0,-10 2-5 15,8 0 2-15,-8 0 3 0,7 0 0 16,-7 0-2-16,0 0-5 0,10 0-5 0,-10 0-17 0,7 2-16 15,-7-2-17-15,0 0-34 16,0 0-30-16,6-2-43 0,-6 2-77 0,0 0-241 16,8-2 9-16</inkml:trace>
  <inkml:trace contextRef="#ctx0" brushRef="#br0" timeOffset="9279.18">10051 7211 1278 0,'0'0'-37'16,"0"0"19"-16,0 0 11 0,0 0 12 16,0-4 21-16,0 4-5 0,0 0 10 0,0 0 5 15,0 0-2-15,15-2 10 0,-15 2-1 16,12 0-4-16,-4-2 2 0,4 2-3 0,-2-1 1 16,3 1-2-16,1 0-2 0,1 0-2 15,0 0 3-15,1-2-5 0,1 0 0 0,-2 0 5 16,5 2-8-16,4-2-3 0,-6 2-1 15,7 0 0-15,-1-1-3 0,-3 1-2 16,4 0-2-16,2 0-4 0,3 0 1 16,2 0 0-16,-1 0-2 0,3 0-1 0,-1 0 1 15,16 0-5-15,-6-2 1 0,-3 2 2 16,7 0-1-16,-3 2-2 0,-1-2-1 0,2 1-7 16,-8-1 6-16,-2 2 1 0,0-2-4 15,-2 0 3-15,1 0-3 0,1 0 0 0,7 4 1 16,-4-4 1-16,-9-2 3 0,7 4-2 15,-7-4-3-15,6 2 2 0,-5 0 0 0,4 0-2 16,-2 0 4-16,-1-2-5 16,3 2 1-16,-3-2 5 0,1 2-3 0,1 2 0 15,-1-2 1-15,3 0-2 0,-3 0-1 16,12 2 0-16,-6 0 5 0,-5 0-4 0,9 1-2 16,-5-1 0-16,4 2 1 0,-5-1-2 15,-5 0 4-15,1-1 1 0,10 2-4 0,-9-2 8 16,-4 0-4-16,6-1-2 0,-7 4 3 0,2-4-6 15,-1 2 7-15,3-1-2 0,-1-2-1 16,-4 4 0-16,5-3 0 0,1 3-2 0,-3-4 1 16,-1 2-2-16,-4-2 5 0,5 0-1 15,0 0 1-15,0 0-1 0,-6 1 4 16,-1-1-3-16,7-1 2 0,-5 1 3 16,-2 0-3-16,2-2 1 0,0 2 0 0,2-4-4 15,-2 4 3-15,1-1-3 0,2-1 0 16,-2 0-1-16,1 0 3 0,-1 0 0 0,2 1-3 15,0-3-1-15,-1 2 0 0,1 1 0 16,-3-1 4-16,-1 0-2 0,3 0-5 0,-4 0 7 16,0 0-7-16,-1 0 5 0,0 2-3 15,-1-4 1-15,0 2 0 0,-3 0-1 0,4 0 2 16,-4 0 1-16,4-1 0 0,-4 1-2 16,4 0 2-16,-4-1-4 0,4-1 2 0,-4 0 0 15,6 2 0-15,-6-1 3 16,4-2-6-16,-4 0 4 0,5 3-1 0,1-2-4 15,-4 2 0-15,3-1-1 0,1 1 2 0,-4-2 0 16,3 2 0-16,-1 0 3 0,-2 0-5 16,4-1 4-16,-3 0-5 0,-1 1 7 0,4 0-2 15,-6 1-2-15,6 1-1 0,-6-2 1 16,5 0-1-16,-1 0 2 0,-2 0-1 0,4 0 2 16,-3 2-4-16,1-1 1 0,2-1 2 15,-1 2 0-15,-2 0-2 0,1 2 3 0,2-2-1 16,-3 0-4-16,2 0 2 0,-2 0 1 15,2 1 0-15,0 1 4 0,-6-2-8 0,2 0 4 16,-3 0 3-16,1 0-4 16,3 2 1-16,-3-2 1 0,-1 0-1 0,1 0 2 15,0 0-3-15,0 0 5 0,-1 0-1 16,1 0 0-16,0 0 0 0,0 0-1 0,1-2 0 16,5 2 0-16,2 0 3 0,7 0 8 15,2-2-7-15,12 2-1 0,-9 0 0 0,10 0-1 16,-9 2-3-16,-4-2 6 0,-3 0-5 15,3 0-2-15,-4 2 1 0,2-2-1 0,0 0 1 16,-3 2 1-16,-2-2-4 0,-2 2 4 16,-1-2-1-16,-4 0 1 0,3 0-4 0,-3 0 2 15,-1 0 0-15,-3 0 0 0,3 0 4 16,1 0-6-16,-7 0 6 0,7-2-2 16,0 2-2-16,-3-2-2 0,5 0 0 0,-2 2-2 15,1-2 3-15,5 1 2 0,-5 1-5 16,-1-2 7-16,6 2 0 0,-8 0-5 0,5 0 2 15,1-2 1-15,-3 2-5 0,1 0 3 16,2 0 1-16,-3 0 0 0,2 0-4 0,-2-2 4 16,2 4 2-16,-1-4 0 0,0 2-4 15,-3 0 0-15,6 2 2 0,-4-2-4 0,0 0 3 16,3 0-2-16,-4 0-1 0,3 2-1 16,2-2 1-16,-1 0-1 0,1 2 0 0,-2-2 4 15,9 1-1-15,-3-1-3 16,2 2 4-16,16 0 0 0,-2 0-2 0,5 0 1 15,-5 1 4-15,2 1-7 0,-5 2 1 16,-9-2-4-16,-1-4 5 0,-3 4-5 0,0-2 1 16,13 1 2-16,0 3-2 0,5-4 3 15,-6 1-3-15,-5 1-1 0,-6 1 3 0,-2-4-6 16,-4 1-5-16,-3 2 2 0,1-2 1 16,0 2 6-16,-1-3-3 0,0 1 2 0,-3 0 0 15,4 0-2-15,-6 0 2 0,-1-2 2 16,2 0 7-16,-5 1-5 0,-1-1-1 0,1 0 3 15,0 0 0-15,-2 2-2 0,-2-2 1 16,2 0-1-16,-1-2 2 0,-1 2 1 16,0 0-5-16,1-1 5 0,-3 1-3 0,-6 0 1 15,12 0 1-15,-2 0 1 0,-5 0-1 16,-5 0-2-16,12 0-6 0,-12 0-2 0,8-2-8 16,-3 0-16-16,-5 2-19 0,9-2-21 15,-4 2-45-15,-5 0-50 0,12-5-110 0,-6 5-238 16,2-4-22-16</inkml:trace>
  <inkml:trace contextRef="#ctx0" brushRef="#br0" timeOffset="14631.14">4007 8062 439 0,'0'0'88'0,"0"8"10"0,0-8-39 0,0 0-3 0,0 0 9 16,0 0-7-16,0 0 1 15,0 0 4-15,0 0 1 0,16-9 7 0,-13 7-2 16,-3 2-2-16,10-4-1 0,-3 3-7 15,1-3 1-15,1 4-2 0,-1-2 0 0,4 0-4 16,-2 1-1-16,3-1 0 0,2 0-5 16,0 0-1-16,4 0-1 0,-1 0-8 0,1 1 3 15,7-3-4-15,-4 4-1 0,6 0 3 16,1-1-6-16,19-1 3 0,-3 4-8 0,1-4-1 16,0 0 0-16,4 0-4 0,1 2-2 15,-1 0-3-15,3-3 1 0,1 3-1 16,-1-2-8-16,1 0 4 0,-1 2-4 15,-1-2 0-15,0 1 0 0,-4-3-1 0,1 2 1 16,-3 0-5-16,-7 0-3 0,-11 0-1 16,4 1-3-16,-2-1-5 0,-1-1-5 0,-4 1-2 15,-2 0-12-15,0 0-13 0,1 1-12 16,-8-1-23-16,5 0-24 0,-3 0-33 0,-3-1-38 16,2 1-92-16,-2 0-248 0,-2-2-14 15</inkml:trace>
  <inkml:trace contextRef="#ctx0" brushRef="#br0" timeOffset="15426.84">7778 8103 1278 0,'-8'2'-71'0,"8"-2"16"0,-5 2 19 15,5-2 10-15,0 0 9 0,-5 0 17 0,5 0 5 16,0 0-3-16,0 0 4 0,0 0 9 15,0 0 8-15,0 0-11 0,0 0 11 0,0 0-12 16,16-4 2-16,-7 3-2 0,-1-3 4 16,0 4 4-16,5-1-3 0,0-1 2 15,-1-2-6-15,3 2 6 0,-1-3 0 16,1 5 1-16,2-5 0 0,4 1 2 0,0 0-1 16,6 1 1-16,5-1 6 0,11 1-1 15,2 1 3-15,2 0 0 0,-2 0-2 0,5 2-2 16,1 0 7-16,0 2-5 0,-1-2 2 15,0 4-3-15,0-1 1 0,1 1-7 0,-1-2 2 16,-4-1-1-16,3 1 2 0,-5 0-6 16,-3 0-3-16,-4-2 0 0,-7 3-3 0,0-3 0 15,0 2-3-15,-1-2 2 0,-4 2 1 0,-2-2 1 16,0 2-11-16,-4-2 4 16,2 0 3-16,-7 0-3 0,1 0 0 0,0 3-6 15,0-3-4-15,-5 0-10 0,0 0-10 16,0 0-19-16,-3 0-25 0,4-3-20 0,-4 1-40 15,1 2-56-15,3-2-281 0,-3 0 26 16</inkml:trace>
  <inkml:trace contextRef="#ctx0" brushRef="#br0" timeOffset="16746.93">11316 8134 1160 0,'0'0'-75'0,"0"0"21"0,0 0 4 0,0 0 15 16,0 0 7-16,0 0 11 0,0 0 18 15,0 0-2-15,0 0 9 0,0 0 3 16,0 0 11-16,24 3 1 0,-14-3 6 16,3-3 6-16,0 6 6 0,1-6-5 0,3 3 7 15,-1 0-8-15,4-2 6 0,2 2 0 16,1 0 3-16,7-1 3 0,2 2-5 0,0-4-6 16,1 3 0-16,13-3-3 0,-2 3 3 15,5-3-8-15,1-2-5 0,-2 3-3 0,3 0 0 16,1 0-5-16,1 1 5 0,-6 2-5 15,4-1-3-15,0-1-1 0,-6 2 1 0,2-1 3 16,-7 0-7-16,-9 0 2 0,3 0-9 0,-3 0 2 16,-5 0-7-16,-1 0-8 15,0 0-9-15,-5-1-14 0,3 1-13 0,1 0-15 16,-3-2-22-16,0 2-20 0,-7-2-48 16,5 4-265-16,-4-4 73 0</inkml:trace>
  <inkml:trace contextRef="#ctx0" brushRef="#br0" timeOffset="18099.66">18142 8257 1144 0,'-9'0'-3'15,"5"0"11"-15,4 0 4 0,-10 3 4 16,10-3 12-16,0 0 14 0,0 0 10 0,0 0 12 16,0 0 8-16,0 0 0 0,0 0 3 15,0 0 8-15,0 0-2 0,25-10-3 16,-13 8-10-16,1-2-6 0,1 2-6 15,4-1-14-15,3-1-17 0,2-1-8 0,4-2-13 16,9 0-17-16,6-2-18 0,4 2-16 16,5 1-12-16,7-4-30 0,5 3-16 0,-2-4-21 15,1 5-38-15,4-4-334 0,-3 3-4 16</inkml:trace>
  <inkml:trace contextRef="#ctx0" brushRef="#br0" timeOffset="18477.29">20482 8242 1312 0,'-8'-1'-10'0,"8"1"10"0,0 0 2 15,-7-4-4-15,7 4 2 0,0 0 0 16,0 0 0-16,0 0-2 0,0 0 11 0,0 0-5 15,21-3 5-15,-8 3 1 0,2-2-1 0,3 2-1 16,8-2-3-16,3 2 2 0,5-2-21 16,11 2-17-16,4 0-15 0,4 0-18 0,1 0-29 15,3 2-27-15,11 0-218 0,-15 0 147 16</inkml:trace>
  <inkml:trace contextRef="#ctx0" brushRef="#br0" timeOffset="19064.18">22820 8250 870 0,'-11'-2'-7'0,"11"2"11"16,0 0 1-16,0 0 0 0,-8 2 7 0,8-2 13 16,0 0 18-16,0 0 13 0,0 0 9 15,0 0 9-15,0 0-7 0,0 0 1 0,0 0-2 16,28 2 3-16,-18-2 1 0,0 0-5 16,7 0-2-16,4-2 1 0,4 0-9 0,9 0-3 15,-1 2-10-15,14-2-16 0,-1 0-25 16,5 1-13-16,-1 1-20 0,0-2-31 15,2 0-19-15,1 0-34 0,-1 1-35 0,3-1-83 16,-6 0-164-16,-2 0 90 0</inkml:trace>
  <inkml:trace contextRef="#ctx0" brushRef="#br0" timeOffset="19422.79">24900 8248 1026 0,'0'0'-49'0,"8"0"13"16,-8 0 8-16,11 0 3 0,-2 0 9 15,1 0 4-15,2 0 0 0,3 2 4 16,2 0 5-16,-3-2-3 0,1 0 2 0,4 2 1 16,-2-2 0-16,-1 1-1 0,6 1 2 15,-7 1-7-15,2-3-17 0,1 0-13 16,-1 2-26-16,1 0-43 0,6 0-86 0,-6-1 66 15</inkml:trace>
  <inkml:trace contextRef="#ctx0" brushRef="#br0" timeOffset="27008.62">5098 8963 517 0,'0'0'-5'0,"0"0"8"0,0 0 6 16,0 0-4-16,0 0 14 0,11-2 8 15,-11 2 2-15,0 0 9 0,0 0 14 0,0 0-5 16,0 0-4-16,6-2-4 0,-6 2-1 0,0 0-4 16,0 0 10-16,0 0-10 0,4-7-2 15,-4 7 0-15,10 0 0 0,-5-1 1 0,1-1-7 16,-6 2 2-16,15-1-13 0,-7-1 7 16,0 2-5-16,4-3 10 0,-4 3-9 15,4-4-3-15,1 3-2 0,1-1 0 16,-1 0-4-16,-1 0 5 0,3 2-3 0,2-2-8 15,-1 2 6-15,-3 0-2 0,4-1 1 16,0 1-6-16,0 1 10 0,-1-2 2 0,3 1-5 16,2-2-5-16,3 4 0 0,-6-2 1 15,6 0 1-15,-4 1-6 0,3 1 4 0,-1-2 0 16,-2-2-4-16,3 2 1 0,-4 0-4 16,2 2 3-16,1 0 13 0,0-4-8 0,1 4-8 15,-1 0 9-15,1-2 0 0,-2-2-5 16,0 2 0-16,1 0-6 0,2 0 10 15,-1 0-5-15,0 0 2 0,2 0 11 0,-2 0-7 16,3 2-3-16,-3-2 0 0,2 0 11 16,0 0-6-16,0 0-4 0,5 0 2 0,-3 0 1 15,5-2-1-15,-5 0-2 0,0 0 4 16,2 2-4-16,-4 0 3 0,1 0 5 0,3-1-7 16,-2 2-1-16,-2-1 1 0,1 0-5 15,-1 2 1-15,-2-2 4 0,2 0 4 0,0 0-3 16,0 0-2-16,0 2-2 0,-1-2 4 15,3-2-5-15,-4 4 7 0,9-2 1 0,-6 0-3 16,6 0-6-16,-2 2 2 0,-1-4 5 16,2-2-5-16,-3 4 2 0,3 0-2 15,1 0 0-15,-3 0 5 0,0-1-7 16,1 2 1-16,4-1-2 0,-9 0 1 0,4 0 3 16,0 0 5-16,1-1-7 0,-1 2 0 15,-3-1 3-15,1 0-3 0,-4 0-1 0,2-1 2 16,0 1 2-16,1 0-5 0,-1 0 8 15,2 0-8-15,-2 0-4 0,5 0 8 0,-5 0-1 16,2 1-2-16,-4-1 2 0,7-1 1 0,-5 1-6 16,0 0 10-16,0 0-5 0,0-2-2 15,2 2-1-15,-2 0 7 0,3 0-2 0,-3 0-2 16,2-4 5-16,5 6-4 16,-2-4 1-16,-3-3 1 0,-4 5 3 0,-1 0-2 15,10-1-3-15,-9 1 2 0,7-2-5 16,-7 2-4-16,6 0 6 0,-4 0-4 0,5-2-5 15,2 2 8-15,-4 0-6 0,-1-2 6 16,5 2 2-16,0 0-2 0,-3-2-1 0,3 2 7 16,0-3-7-16,-4 3 2 0,4-2 3 15,2 2-4-15,-3-2-5 0,3 0 8 0,9 0-4 16,-6 1 0-16,-7 1-4 0,5-2 4 16,-2 0 3-16,9 0-2 0,-5 2 0 0,-7 0-2 15,2 0 3-15,-1-2 1 0,-2-3-6 16,3 3 3-16,0 1 6 0,-4-1-5 0,4 2 2 15,-2-4-7-15,0 4 4 0,0-2-8 16,2 1 8-16,0-1 3 0,-3 0-2 16,2 0 0-16,1 2-2 0,-3 0 1 0,3-3 4 15,0 1-5-15,-2 2 2 0,0-2-1 16,2-2 0-16,-1 4-5 0,-4-1 6 0,2 2-4 16,-3-1 2-16,1-1 3 0,-2 1-5 15,-1 1 0-15,-1-1-1 0,-3 0 5 0,4 2-3 16,-1 0-2-16,0-2 1 0,2 2 1 15,2 0-4-15,-2-2 4 0,7 3-2 0,0 1 1 16,-4-2 2-16,4-2 0 0,2 3 5 16,6-1-6-16,-5 2 0 0,-3-4 2 15,-3 1 3-15,3 1-7 0,0 2 1 16,-4-3 1-16,2-1-6 0,-1 0 8 0,3 2-1 16,-2 2-4-16,-4-1 5 0,4-1-2 15,-1 0 3-15,1 0-9 0,-1 0 7 0,0-2 1 16,3 4 5-16,-3-4-7 0,14 3 5 0,-10-3-3 15,-2 2 4-15,1 0-4 0,-3-1 8 16,11 6-12-16,0-2 6 0,-6-1-2 0,-7-2 2 16,3 0-3-16,-5-1-1 0,0 3 3 15,-2-4-2-15,-1 2 4 0,2-2 0 0,-6 1-8 16,6-1 10-16,-8 2-6 0,-1-2 3 16,2 0-1-16,0 0 2 0,-9 0 1 15,5 0 3-15,-3 0 0 0,3 1 4 16,-4-2-2-16,-1-1 2 0,0 4-3 0,-2-2-1 15,-6 0-1-15,13 0-4 0,-5 0 3 16,-8 0 2-16,11-2-5 0,-7 1 1 0,-4 1-4 16,11-2 3-16,-11 2-3 0,0 0 0 15,8 0 4-15,-8 0-13 0,0 0-3 0,6 2-10 16,-6-2-13-16,0 0-25 0,0 0-19 16,7-2-31-16,-7 2-42 0,0 0-294 0,0 0 44 15</inkml:trace>
  <inkml:trace contextRef="#ctx0" brushRef="#br0" timeOffset="39603.57">16714 10095 775 0,'0'0'166'0,"-12"1"-82"0,12-1-17 0,-8 0-11 16,3 2-11-16,5-2 1 0,0 0 8 16,0 0-4-16,-12 0 12 0,12 0 1 0,0 0-8 15,-6-2-3-15,6 2 0 0,0 0-5 16,-7-1-2-16,7 1-1 0,0 0-3 0,0 0-5 16,0 0 0-16,0 0-5 15,0 0-2-15,0 0-6 0,0 0 0 0,13-10-5 16,-4 6 0-16,1 4 0 0,-2-2-1 0,9-2-4 15,0 1 3-15,2-1-5 0,2 2-3 16,-3-2 5-16,5 3 2 0,1-4-5 0,-6 3 0 16,7-1-1-16,2-1-1 0,-2 0 6 15,0 2-2-15,2 1-4 0,-2 1 1 0,15-6-2 16,-5 4 1-16,-1 0 2 0,8-1 2 16,-4 3-6-16,5 0 2 0,9-2 1 0,-9-1-2 15,4 6 1-15,-2-1 1 16,4 3-4-16,-3-5 1 0,-2 3 2 0,3 0-3 0,-2-1 3 15,4-1-2-15,-5 1 2 0,5 0-3 16,-6 2 1-16,6-2-2 0,-4 1 1 16,4 2-1-16,1 0 4 0,-2-3-2 0,3 0 0 15,2 2-1-15,-3-2 2 0,2 1 4 16,1-1-2-16,1 4 0 0,11-2 1 0,-12-3-1 16,-1 2 2-16,0-1 0 0,3-1-6 15,2 3 2-15,-2-4 0 0,12 3-1 0,2-1 2 16,-14 1-2-16,-1-3-1 0,3 1 3 15,2 1 0-15,10-2 0 0,-13 0-2 0,6 2-1 16,5 0 0-16,2 2 1 0,-11-4-2 16,-1 2 2-16,8 1-3 0,-8-3 3 0,-5 5-6 15,3-5 3-15,-5 1-2 0,0 1 3 16,3 0-1-16,-1 2 1 0,-3-2-3 16,6 0 6-16,-5 0-6 0,5-1 3 0,-5 1-2 15,7-2 2-15,-3 4 1 0,1 0-2 16,0-1-3-16,-1-1 1 0,0 2 3 0,3-2-1 15,-3 2-2-15,3 0-2 0,-2 0 3 16,-3-3 0-16,1 3 1 0,-5 0-2 0,4 0-1 16,1-3 4-16,-2 4-6 0,-6-2 4 15,8 3-3-15,-1-2 3 0,-1-1 1 0,2 1-3 16,-3 0-1-16,2-1 2 0,0-1 1 0,1 5 1 16,-1-4-3-16,3 1 1 15,-3-2-3-15,1 3 5 0,1 0-3 0,-1-2 1 16,-1 2-1-16,0-1-1 0,0-1 1 15,-2 2-3-15,-5-1 5 0,7 0 1 0,-7-1-3 16,4 2-1-16,-1-3 1 0,0 2 0 16,1-2 0-16,-1 3-2 0,1-2 2 0,-2 1-1 15,1-2 1-15,1 3 0 0,-3-1-1 16,3 0 1-16,-1 0 3 0,-1 0-2 0,0 2-4 16,1-3 3-16,-4 1 3 0,4-1-3 0,-1-1 1 15,-3 2-1-15,-6-1-1 0,4 0 5 16,-9-1-2-16,-3 1-2 0,-1-3 1 0,-1 1 0 15,-3 3-1-15,-3-4 1 16,1 0-1-16,1 2 0 0,-8-2-1 0,1 0-6 16,0 1-19-16,-2-1-20 0,-2-1-33 15,-3 1-34-15,0 0-52 0,1 0-90 0,-5 1-414 16,-6-1-163-16</inkml:trace>
  <inkml:trace contextRef="#ctx0" brushRef="#br0" timeOffset="46403.71">3430 11537 1686 0,'0'0'-110'0,"2"-1"13"16,-2 1 7-16,0 0 12 0,1-4 12 0,-1 4 8 16,0 0 11-16,3-4 15 0,-3 4 1 15,4-2 15-15,-4 2 6 0,6-4 3 0,-2 3 4 16,-4 1 5-16,11-2 1 0,-7 0 4 15,4 0 5-15,-3 0 8 0,3 2-4 16,-1-3 11-16,3 1-7 0,0-3-5 0,3 3 14 16,1-1-10-16,3 1 6 0,-2 0-6 0,6-2 3 15,-2 2-6-15,2-1-1 0,-2 0 4 16,1 2-1-16,2-1 0 0,1 0-4 16,0 1-1-16,4-3 0 0,0 1-10 0,-3 1 2 15,1 2 10-15,5-1-6 0,-3-1 1 16,-1-2-3-16,4 2 1 0,0 0 1 0,-1 0 2 15,3 1 4-15,-3-1-6 0,3-1-2 16,-3 1-2-16,2 1 7 0,-2 0-12 0,6-1 8 16,-5-2-8-16,5 4 4 0,-5 0 5 15,2-2-9-15,2-1 10 0,-3 3-3 16,6-1-2-16,-7-1-8 0,2 0 8 16,1 2-6-16,-5-2 11 0,3 0-10 0,1 2 2 15,-4 0 0-15,0 0 1 0,4 0-7 16,0-2 3-16,-4 2 8 0,4 0-6 0,2 0 2 15,-1 2-7-15,14-2 0 0,-4 2 5 0,4 0-5 16,-1 0 13-16,-4 1-8 0,0 0 7 16,2-1-11-16,-8 0 1 0,6 2 3 0,-7-3 2 15,-5 2-7-15,-1 0 3 0,4-1-1 16,-3-1 9-16,0 1-8 0,-1 0-4 0,1 0 9 16,-2 0-7-16,0 0 3 0,1-2 1 15,3 2-3-15,-2-1 2 0,0 1-3 0,0 1 6 16,2-1-8-16,-2 0 12 15,-2-2-7-15,2 1-2 0,-1 1 4 0,3-2 4 16,-3 2-6-16,0-1 0 0,1-1 0 16,-3 3-5-16,5-3 5 0,-4 2 5 0,2-1-3 15,0 1-8-15,2-2 11 0,-4 2-3 16,4 0-6-16,0-2 9 0,-4 2-6 0,6-2 2 16,-2 2 2-16,-1 1-7 0,1-1 2 15,10 3 3-15,-7-3 0 0,-5 1-2 0,3-1 4 16,-6 0 4-16,5 0-11 0,-4 0 8 15,-1 1-5-15,3-1-3 0,-5 0 0 0,-3 0 2 16,0 0 0-16,-6-2 3 0,1 0 0 16,0 2 1-16,0-4-5 0,-1 2 3 15,-1 2 0-15,-2-2 1 0,1-2-1 0,1 2-6 16,-5 0 7-16,3 0-1 0,-3 0 0 16,4 0-3-16,-6-2 5 0,2 2 2 0,0 0-3 15,-3-2-1-15,-1 2 3 0,-6 0 4 16,15-2-6-16,-11 2 0 0,4 0 1 0,-8 0 4 15,12-2-6-15,-12 2 3 0,7 0-1 16,-7 0 0-16,6 0 5 0,-6 0-6 0,0 0-1 16,0 0 1-16,12 0-2 0,-12 0 0 15,0 0 2-15,8 0-4 0,-8 0 8 0,0 0-6 16,6-2-1-16,-6 2 0 0,0 0-18 16,0 0-4-16,4-1-30 0,-4 1-16 15,0 0-24-15,0 0-36 0,10 1-61 0,-10-1-167 16,11 2 128-16</inkml:trace>
  <inkml:trace contextRef="#ctx0" brushRef="#br0" timeOffset="48094.96">13149 11508 936 0,'-3'-5'-12'0,"3"5"14"16,0 0 14-16,-8-2-4 0,8 2 9 0,0 0 9 15,-4-1 6-15,4 1-4 0,0 0 7 16,0 0 3-16,0 0-5 0,0 0 1 0,0 0-1 15,11-8 7-15,-7 6-13 0,5 0 4 16,-1 2 2-16,2-1 3 0,3-1-2 0,1-1-1 16,1 3 0-16,2-1-3 0,1 1 1 15,6-2 4-15,-3 2 0 0,11-2 0 0,-1 2 3 16,5 0-3-16,16 2-2 0,-2-2 0 16,5 2-1-16,0-1-2 0,2 2 1 15,10 0-4-15,-14-1-1 0,15 2 1 0,-14-2-1 16,1 0-4-16,0 0 0 0,4-1-2 15,-2 1-6-15,-4 1 0 0,2-1-1 0,-3-2-3 16,2 2-1-16,-2-2-2 0,-4 0 3 16,0 0-2-16,3-4-5 0,-5 4 2 0,0-5 1 15,-2 2-5-15,0 1 1 0,1-2-2 16,-15 0 2-16,0 3-3 0,-1-1 1 0,-3-1 2 16,-4 2-5-16,0-1 3 0,-4 0-4 15,-1 1 1-15,3 1 2 0,-6-2 3 0,-1 2-1 16,-3-2-1-16,0 2 0 0,1-5 1 15,-2 5 4-15,-3-1-10 0,3 1 0 16,-4-2-3-16,2 2-12 0,-7 0-18 0,10-2-27 16,-4 0-28-16,-6 2-43 0,9-2-33 15,-3 0-61-15,3 2-352 0,-3-2-79 0</inkml:trace>
  <inkml:trace contextRef="#ctx0" brushRef="#br0" timeOffset="48807.64">17989 11458 1426 0,'0'0'-88'0,"-11"0"19"0,11 0 18 16,-9 0 12-16,9 0 16 0,0 0 6 16,0 0 20-16,-10 2 7 0,10-2 10 15,0 0 7-15,0 0 11 0,0 0-5 0,-6 0 4 16,6 0 1-16,0 0-2 0,0 0-4 16,0 0-5-16,0 0 0 0,0 0-6 0,0 0 2 15,0 0-2-15,28-2-6 0,-18 0 1 0,5 2 1 16,1 0-2-16,8 0-3 0,-2 2 1 15,8-2 2-15,1 2 2 0,18-2 0 16,-1 2 2-16,4 0 0 0,3 1 1 16,-1-1-6-16,6 1 2 0,-4 1-2 0,-2-3 3 0,13 3-4 15,0 2 0-15,1-1-3 16,3-1 2-16,-16 0-1 0,2-1-3 0,8 2 0 16,0 0 0-16,-15-1-4 0,2 0 0 15,-2 1 2-15,2-3-2 0,-2 2-5 0,-5 0-7 16,4 0-12-16,-7-1-11 0,-6 1-24 15,-7-2-29-15,1-2-30 0,-5 0-45 0,-2 2-323 16,-3-2 11-16</inkml:trace>
  <inkml:trace contextRef="#ctx0" brushRef="#br0" timeOffset="52167.87">4730 12401 1251 0,'0'0'-48'0,"5"-4"14"16,0 3 3-16,-2-2 9 0,-3 3 2 0,7-5 8 15,-3 3 9-15,0-2 11 0,0 2 1 16,2 0 8-16,-1-1-1 0,1-1 1 0,0 0 0 15,3 0 5-15,-3 1-2 0,3 0-4 16,-3 0 3-16,2 1-7 0,1-2-1 0,3 0 4 16,-1 2-9-16,-1 2 7 0,2-1-6 15,3-3-1-15,0 4 5 0,2-2-4 0,0 2-5 16,-1-2 0-16,6 2 4 0,3-2-8 16,0 2 7-16,4 0-1 0,2 0 3 0,14 4-3 15,-8-4 0-15,8 2 3 0,-1 0 0 16,-6 0 1-16,6 1-3 0,2-1 1 15,0 0-4-15,-2 2 9 0,-2 0-5 0,4-3 3 16,0 4-1-16,-2 0-5 0,3-3-2 16,-4 0 2-16,2 0-3 0,1 1 4 0,-5 1-1 15,2-2 2-15,-6 0-4 0,-7 2 5 16,2-2-6-16,10 1 7 0,-9 0-7 0,-1-2 3 16,-2 1-6-16,0 0 8 0,2 0-9 15,-2-2 1-15,0 0 5 0,0 0 1 0,-1 2-4 16,-3-2-1-16,3 0 0 0,3 0 0 15,-4 0 6-15,0 0 6 0,4 0-2 16,0 0 6-16,-4 0-7 0,-1 0 2 0,5 0 1 16,-2 0-2-16,1-2 0 0,1 2-6 15,-1-2 5-15,0 0 1 0,1 2 0 0,2 0 2 16,-5-2 0-16,3 1-2 0,1 1 1 16,-2-3-2-16,5 3 2 0,-7-2-2 0,18 2-5 15,-4-1 0-15,-4 1-1 0,-6 0 0 16,9-4 7-16,-4 2-3 0,-4 2 0 0,-3 0 2 15,5 2-7-15,10 0 6 0,-2-2 0 16,2-2 3-16,-8 2-1 0,3 2-2 0,4 0-2 16,-8-2 1-16,0 0 2 15,-6 0-2-15,18 0-7 0,-6-2 2 0,-1 4 4 16,-4-2-3-16,-7 0 0 0,4 0 3 16,8 0-4-16,-5 0 0 0,-7 1 1 0,1-1-1 15,-3 0 0-15,-2 0 3 0,5 0-4 0,-5 0 1 16,5 0 1-16,-3 2 1 0,-5-2 0 15,1 0 0-15,-3-2-1 0,3 2 3 0,1-1-6 16,-3 1 2-16,0 0 3 0,0-2-5 16,2 0 3-16,0 2 0 0,-1 0 1 0,-1-2 0 15,0 0-5-15,2 0 4 0,-1 0 1 16,-2 2-3-16,1 0 8 0,0 0-4 0,3-2-1 16,-5 1 2-16,4 1 0 15,2-2-1-15,0 0-1 0,1 2 1 0,1-2 5 16,2 2-7-16,1 0 2 0,3 0 3 15,12-2-4-15,-10 2-2 0,11 0 4 0,-3 2-3 16,1 0 0-16,0 0-2 0,-9 0 7 16,-2 1-5-16,5 1-1 0,-5-2 0 0,-6 0 0 15,-1-2 4-15,-3 2-5 0,-2 0 2 16,1-2 1-16,-4 0-4 0,2 1-2 0,-9-2 4 16,4 1 0-16,-2 0-1 0,-2 0 2 0,-1 0-1 15,-1-2-1-15,1 2 2 0,-3 0 12 16,-1 0 3-16,1-2 2 0,-1 2-1 15,0-2 1-15,1 2 2 0,-5-2 2 16,-4 2 4-16,12 0-6 0,-12 0-1 0,9-2 0 16,-3 2-3-16,-6 0 1 0,7-2-2 15,-3 0-1-15,-4 2-2 0,4-1 1 0,-4 1-4 16,0 0 1-16,0 0-2 0,10 0-1 16,-10 0-5-16,0 0-9 0,5-2-9 0,-5 2-11 15,0 0-17-15,0 0-19 0,4-2-16 16,-4 2-35-16,0 0-47 0,0 0-99 15,0 0-202-15,6-6 31 0</inkml:trace>
  <inkml:trace contextRef="#ctx0" brushRef="#br0" timeOffset="55771.85">12992 12278 1151 0,'-7'0'-56'0,"7"0"16"16,-8 0 26-16,8 0-1 0,0 0 15 16,-6 2 7-16,6-2 0 0,-7 2 11 0,7-2 4 15,0 0 12-15,0 0 11 16,0 0 2-16,0 0 4 0,-5 2-2 0,5-2 0 16,0 0-5-16,0 0-5 0,0 0 3 0,0 0-6 15,0 0 0-15,0 0-1 0,0 0-5 16,0 0-5-16,0 0 0 0,0 0-1 0,26-4-1 15,-13 2-2-15,0 2 1 0,2-2-4 16,-2 2-1-16,7 0 1 0,0 0-3 0,4 0-5 16,-6 0 3-16,7 2 2 15,2-2-5-15,-5 0 0 0,3 0-1 0,0 2 3 0,3-2-4 16,4 0 0-16,-4-2 2 0,6 2-1 16,-2 0-1-16,1 0 3 0,1 0-7 15,-3 0-1-15,16-2 6 0,-4 0-3 16,-6 1 1-16,-7 1-3 0,2-2 4 0,2 2 0 15,-3 0-4-15,-1 0 2 0,2 0 1 0,-4 0-1 16,-2 0-3-16,-1-3 1 0,-2 1-1 16,0 2-1-16,0-1 2 0,1 1 0 0,-6-2-2 15,1 2-1-15,-1 0 0 0,-3-1-1 16,2-1 0-16,0 2 4 0,0 0-5 0,-4-2 3 16,2 2-2-16,-3 0 5 0,3 0-5 15,-1 0-2-15,-2 0 4 0,5 0-3 0,3 0 1 16,-2 2-1-16,-1-2 1 15,6 0 0-15,-4 0-3 0,4-2 8 0,-1 2-2 0,-2 0-4 16,3 2 3-16,3-2 0 0,-3 0-4 16,-3 0 2-16,5 0-1 0,-3 0 0 15,1 0 1-15,-3 0 0 0,7 0 0 0,-7-2 0 16,1 4 0-16,2-4 5 0,-2 2-2 16,1 0-1-16,-2 0 0 0,3 0 2 0,-2-3 4 15,2 3 1-15,-2 0-4 0,3-2 3 16,-4 2 3-16,3 0-1 0,1 0 3 0,-4-1-4 15,5-1 3-15,0 4-1 0,1-4 0 16,1 0-3-16,-2 2 3 0,5 2 0 0,-5-4-4 16,4 4-3-16,3 0 1 0,-2-4 0 15,-2 2-1-15,-2 0 0 0,3 2 0 16,-2-1-1-16,7-1 2 0,-4 2-1 0,-3 1 0 16,2-3-1-16,-4 0-3 0,2 2 3 15,0-2-1-15,3 0 2 0,-5 0-2 0,0 0 0 16,5 2-1-16,-3-2-1 0,3 1 2 15,-3 1 0-15,3-1-1 0,-8-1-1 0,3 0-2 16,-2 0 2-16,1 2-3 0,-3 1 3 16,1-3 3-16,0 2-3 0,-4-1 0 0,-1-1-1 15,3 0 2-15,-4 0-2 0,1 0 0 16,2-1-3-16,-2 2 3 0,1-2 0 16,0 1-2-16,2 1 3 0,-3-1 2 0,2 0 0 15,-3 0-3-15,1 2 1 0,1-2 1 16,0 0-2-16,-3 0 1 0,2 0 0 0,2 0 2 15,-3 0-2-15,-1 0 1 0,2-2-2 16,0 2 0-16,0 0 1 0,-3 0 2 0,3 0-3 16,4 0 2-16,-5 0 0 0,6-1-1 15,-4 1-1-15,7 1 2 0,-3-2 0 0,-2 2 1 16,5 1-1-16,-1-2-1 0,6 4 0 16,-7-4-1-16,2 0 2 0,4 2-2 0,-6-2 0 15,9 2 1-15,-9-2-1 0,4 2 0 16,1-1-1-16,-6 1 3 0,1-2-2 15,2 0 1-15,-1 3 0 0,-3-1-2 0,0-2 5 16,2 2-2-16,-3-1 3 0,4 1-4 16,1 0 0-16,-4 0-1 0,4-2 0 0,2 4 2 15,1-4-1-15,-6 0 1 0,8 1-3 16,-3 1 2-16,-2 0-1 0,-1 0 0 0,-3-2 0 16,2 2 1-16,-4-2-2 0,-1 2 1 15,4-2 3-15,-5 0-3 0,-1 2 2 0,1-2-2 16,0 0 1-16,0 1 0 0,-1-1 2 15,1 2-2-15,3-2-1 0,-2 0 2 0,6 0-1 16,-4 3 1-16,1-1-1 0,5-2-1 16,0 1 0-16,1 1-1 0,3-2 3 15,4 2-2-15,-3 0-1 0,-2-2 4 0,16 4-1 16,-12-4 2-16,-3 2-3 0,-1 1 0 16,-2-1 2-16,3-2-1 0,-3 4-2 0,2-2 1 15,1-2-1-15,-3 4 0 0,0-3 1 16,5 2-1-16,-5 0 2 0,3-1 0 0,-2 0-2 15,2 2 0-15,4 0 0 0,-5-1 4 16,3-1-4-16,2 0 0 0,-6-2 1 0,6 2 2 16,-4 0-1-16,-2 0-1 0,0 0 0 15,1-1-2-15,-4-1 2 0,-1-1 2 0,-3 2-1 16,2 1-1-16,1-2-3 0,-4 3 3 16,-1-6-1-16,2 3 2 0,-1 0 0 0,2 0-5 15,-5 0 0-15,-1-2 3 0,6 4-3 16,-4-2 4-16,-3 0-5 0,0 0 2 15,2 0 3-15,0 0-3 0,-2 0 2 0,-3 0 1 16,1 0-1-16,-1 0-1 0,1 0 1 16,-1 0 3-16,3 0-1 0,2 0 0 0,-4 0-1 15,0 0 0-15,2 0 0 0,4 0-2 16,1 0 2-16,-7 3-2 0,11-3 2 0,-8 0 2 16,8-3-1-16,-3 6-1 0,2-3-2 0,3 0 1 15,-4 0-3-15,1 1 2 0,2 1 5 16,3 0-5-16,-3-2 3 0,0 2 1 15,4-2-3-15,3 2 3 0,-2 0-2 16,-2-2 0-16,2 4-1 0,4-3 3 0,-4 2 0 16,0 0-4-16,10 1 4 0,-3-1-2 15,-9-1-3-15,4 2 0 0,0 0 3 0,-5-2-1 16,1 0 4-16,-1 2-5 0,-1-1 1 16,-4-1 1-16,-2 1 1 0,2-2-1 0,-6 3 0 15,6-2 1-15,-8-1-1 0,-1 1 0 16,-1 1-1-16,-1-3 1 0,-1 2 3 0,-1-2-2 15,-1 1 0-15,0-1 0 0,1 2 1 0,-3-2-2 16,-6 0 0-16,9 2-1 16,-9-2 1-16,8 0 1 0,-8 0-2 0,8 0 2 15,-8 0-3-15,7 0 2 0,-7 0-4 16,0 0 2-16,8 0-12 0,-8 0-17 0,9 0-17 16,-9 0-20-16,8 2-42 0,-8-2-27 15,9 0-45-15,-6 2-94 0,4 0-196 0,-5 0 22 16</inkml:trace>
  <inkml:trace contextRef="#ctx0" brushRef="#br0" timeOffset="60715.74">6433 13185 1189 0,'-2'2'-57'16,"2"-2"7"-16,0 0 1 0,0 0 9 16,0 0 3-16,0 0 7 0,0 0-3 0,0 0 9 15,0 0 15-15,0 0 14 0,0 0-4 16,15-5 0-16,-15 5-1 0,7-2 1 0,0-1 7 15,-1 3-2-15,-6 0 2 0,13-1 6 16,-9-1-6-16,5 2 14 0,-9 0-10 16,14-2 0-16,-3 2 6 0,-3-2 0 0,2 2 2 15,1-2-4-15,1 0 5 0,3 0-4 16,0 0 3-16,0 2 0 0,2 0-7 0,3-1 7 16,-3-1-10-16,5 0 0 0,-4 0 6 15,7 0-2-15,-1 2-1 0,2-2-7 0,4 0 3 16,-5 2-2-16,1 0 6 0,3-1-2 15,0 1-4-15,-1 0 1 0,1-2 3 0,3 2-7 16,-9 0-1-16,7-3-2 0,-2 3 3 16,-1 0-9-16,-2 0 4 0,3 0 7 0,-2 0-2 15,-1 0-2-15,0 3-1 0,0-3 0 16,0 0 4-16,0 0-13 0,7-3 15 0,-2 3-4 16,-5 3 2-16,0-6-6 15,-2 3 4-15,2 0 7 0,0 0-2 0,0 3-2 16,1-6-1-16,-3 6 0 0,-1-3 5 15,-1 0-14-15,1-3 16 0,0 3-1 0,-2 0-4 16,-2-2-4-16,1 2 0 0,2 0 6 16,3 0-2-16,-4 0 4 0,1-1-4 0,3 1-1 15,-4-2 1-15,3 2 2 0,1-2-4 16,-1 2 5-16,2 0-3 0,0-2 2 0,0 2-4 16,2 0 1-16,-2 0-2 0,1 0-7 15,-1 0 5-15,4 0 5 0,-3 0-8 0,-3 0 2 16,2 0 1-16,0 0-5 0,0 0 3 15,2 2 5-15,-2-2 0 0,3 2-1 16,-5-2-1-16,3 0-1 0,2 0-2 0,-4 0 8 16,-1 0-10-16,0 0-1 0,2 0 1 15,-1 0 1-15,-2 0 1 0,3 0 3 0,3 2-4 16,-3-2-1-16,0 0 2 0,-2 0-1 16,3 1 2-16,-1-1 1 0,-2-1-4 0,2 1 2 15,-2 0 4-15,2 1 1 0,2-1-6 16,-1 2 3-16,-1-2 0 0,-4 0 0 0,6-2-4 15,-2 4 4-15,-2-2 0 0,3 0 0 16,2 3 0-16,-2-3 0 0,-3-3-4 0,3 3 9 16,3 3-3-16,-6-3 0 15,2 0-2-15,0 0 3 0,-2 0-7 0,4 0 0 16,-3 0 4-16,-1-3-3 0,0 6 1 16,-1-6 4-16,0 6-6 0,1-6 0 0,0 6 7 15,-2-3-2-15,-3 0-4 0,4 0 4 0,-4 0-1 16,2 2 0-16,0-2 0 0,-1 0 3 15,1-2-3-15,-2 2 5 0,6 0-10 0,-8 2 8 16,6-4-1-16,-2 4 1 0,3-4 1 16,1 4 0-16,-4-2-1 0,3 0-3 0,2 0 6 15,1 1-6-15,-5-2 0 0,2 1-2 16,4 0 5-16,-2 0 1 0,0 1-1 0,2-1-1 16,0 0-1-16,-5 2 0 15,1 0 0-15,2-2-5 0,-2 0 3 0,3 0 3 16,-3 0-1-16,0 0-2 0,-1 0 1 15,2 0-1-15,-3-2 1 0,2 2 1 0,3 0 1 16,-1-2-1-16,-2 2-4 0,-1 0 3 16,3 0 1-16,-1 0 1 0,1 0-4 0,-2 0-3 15,0-1 4-15,9 2 5 0,-9-2-2 16,-2 1-1-16,2 1-3 0,0-1 1 0,0 0 4 16,1 0-5-16,-6 0 5 0,1 0-5 15,-1 2 6-15,-3-2-3 0,2 0 0 0,-2 0-3 16,0-2-1-16,2 2 7 0,-5 0-4 15,3 0 0-15,-2-1-5 0,-1 1 6 16,1 0-3-16,-3 0 3 0,7-2 1 0,-2 2 0 16,-1 0 1-16,0-3-5 0,1 1 8 15,2 1-13-15,-2-1 8 0,4 0 5 0,0 0-6 16,3 2-10-16,-2-2 12 0,0 2 0 16,4-2-4-16,-6 2 3 0,6 0 0 0,-3-2-1 15,2 2 5-15,-1 0-3 0,0-1-3 16,-1 1-1-16,0 0 1 0,0-2 2 0,2 4 0 15,-2-2-2-15,0-2-3 16,3 2-1-16,-4 0 5 0,3 0-1 0,-2-2-2 0,0 2 4 16,2-2-3-16,1 4 7 15,-4-2-8-15,3 0-4 0,-1 2 7 0,-2-4-4 0,5 4 1 16,-1-2 5-16,-3 0-1 16,1 0-4-16,2 0 3 0,-3 0-1 0,4-2 3 15,-4 4-2-15,0-2-3 0,2 0 1 0,1 0-3 16,-6 2 5-16,3-4-3 0,-2 2 1 15,0 0 0-15,2 0 1 0,0 2 5 0,-3-2 0 16,5 0-3-16,-1 0-7 0,-2 0 8 16,4 0-4-16,-3 0-3 0,2 1 4 0,2-1 5 15,-2-1-5-15,-2 2-7 0,2-2 5 16,3 1 4-16,-3 1-7 0,0-2 10 0,-1 2-7 16,2-1-1-16,-3-1 2 15,1 1 0-15,0 0-1 0,-6 0-2 0,8 0 8 16,-8-2-3-16,1 2-1 0,2 0-2 15,0 0 0-15,-2 0-1 0,4 0 4 0,-5 0-2 16,4 0-2-16,-2-2 1 0,-3 2 2 16,4 0-2-16,0 0 1 0,0-2 0 0,0 2-2 15,-3 0 0-15,1 0 4 0,2 0-1 16,0 0-3-16,-2-2 4 0,2 2 0 0,-4-2-2 16,1 2 0-16,-1-2 1 0,-5 2-4 15,5-1 3-15,-3 1 2 0,2 0 4 0,-4-2-13 16,0 2 7-16,1-3 3 0,1 3 1 15,-2 0-2-15,5-2-6 0,-2 2 5 16,-1-1-3-16,0 1 7 0,-4 0-5 0,2-2-1 16,0 2-2-16,1-2 3 0,-5 0 0 15,3 2-2-15,1 0 0 0,-4-2 5 0,3 2-4 16,-9 0 4-16,8-2-1 0,0 2 3 16,-8 0-1-16,0 0 11 0,13 2-6 0,-13-2 7 15,4-2-9-15,-4 2 1 0,7-2-8 16,-7 2 9-16,0 0-7 0,0 0 7 0,8 0-7 15,-8 0 0-15,0 0 7 0,0 0-11 16,8-1-13-16,-8 1-12 0,0 0-23 0,0 0-36 16,0 0-28-16,0 0-52 15,0 0-330-15,0 0-1 0</inkml:trace>
  <inkml:trace contextRef="#ctx0" brushRef="#br0" timeOffset="64867.57">6918 14119 1290 0,'4'-2'-57'0,"-4"2"8"15,4-2 17-15,-4 2 0 0,0 0-3 16,0 0 4-16,2-4 2 0,-2 4 1 0,0 0 17 15,6-2-6-15,-6 2 8 0,5-2-1 0,-5 2-5 16,10-1 7-16,-1 1 3 0,-9 0 5 16,16 1-5-16,-9-1-4 0,1 0 7 0,3 0 1 15,2 2 1-15,-5-2 1 0,2 2 1 16,0 0 10-16,3 0-7 0,1 0 2 0,1 0-7 16,-2-1 13-16,-3-1-6 0,5 2 2 15,0 1-2-15,-3-1 2 0,3-1 3 16,0 1 7-16,0-2-4 0,2 1 2 15,0 1-4-15,-4-2 8 0,2 2 0 0,2 1-8 16,0-3 5-16,4 0 4 0,1 0-3 16,-2 2-3-16,3-2-1 0,1-2-3 0,-1 4-3 15,-1-2 3-15,1 1 0 0,3-1-6 16,3 4-1-16,-2-2 1 0,-3 0-2 0,3 0-9 16,-4 2 0-16,0-4 2 0,0 4-9 15,4-2 4-15,-3-1-2 0,-4 1 8 16,5 0-4-16,0 1 3 0,1-1-2 15,1 1-1-15,-5-2 5 0,0-1 2 0,1 2-3 16,2-2-1-16,1 0-5 0,-5 0 2 0,4-2 6 16,-2 2-1-16,1-1 6 0,-2 1 2 15,6-5-9-15,-6 5 8 0,6-2 9 0,-5 1-2 16,2-3-5-16,-4 3 4 0,7-1-2 16,-3-1 7-16,2 0-1 0,3 1 0 0,-5 0-1 15,4-2 2-15,-4 0-1 0,-2 3-8 16,0-1 5-16,1 2-6 0,-4-3 0 0,5 1 4 15,-2 0-2-15,3 2 5 0,-3-1-7 16,2 1-3-16,0 0 7 0,5-2-4 0,-5 2 4 16,4 0-7-16,1-1 4 0,-1-1-4 15,0 2 2-15,1-3 1 0,2 3-1 16,-4-2 5-16,4 2-6 0,0-1-3 16,-4 1 3-16,2-2 1 0,0 2-2 0,-3 0-3 15,5-2 5-15,-5 2-2 0,-2-2 2 16,5 2 1-16,1 0 0 0,0-2-3 0,0 2 0 15,-4 0 2-15,3 0 2 0,2-2-11 16,0 0 5-16,-4 1 6 0,2 1-2 0,2 0 0 16,-1-2-5-16,3 2-4 0,-1 0 5 15,11-3 7-15,-6 1-1 0,-4 1-9 0,9 1 3 16,-3-2 3-16,-8 2 0 0,17-2 1 16,-6 0-3-16,-5 1 4 0,-4 1-5 15,-1-3-3-15,1 3-1 0,-1 0 1 0,1 0 3 16,-3-2-3-16,1 2 2 0,0 0-5 15,-1 0 8-15,-2 0-6 0,1 0 3 0,2 0 0 16,-2 0 2-16,-4 0-2 0,1 0 2 16,2 0-5-16,-6 0 1 0,3 0 6 0,-3-1-6 15,0 2 0-15,0 1 1 0,1-2 3 16,-2 0-2-16,-3 0 0 0,2 0-1 0,2 0-1 16,0-2 4-16,-1 2-6 0,-2 0 3 15,4 0 6-15,-6 0-4 0,5-1-9 0,1 1 10 16,-6 0 0-16,6 0-10 15,-1 0 6-15,0 0 4 0,-1 0-1 0,2 0-1 16,-3 0 4-16,1 0 1 0,2 0-11 16,-3 1 7-16,-1-2-5 0,2 1 1 0,1 1-2 15,0-1 8-15,1 0 0 0,-4 0-4 0,3 0 3 16,1 2-2-16,-2-2-2 0,1 3 6 16,1-3-5-16,-1 0-2 0,0 1-4 0,0 1 2 15,2-2-4-15,-2 0 7 0,0 2 2 16,0-2 3-16,4 2 1 0,-2-1-4 0,5-1 2 15,-7 2 0-15,6 1-7 0,-1 0 2 16,-1-3 1-16,-4 2-1 0,6 2 0 16,1-4 2-16,-7 2-4 0,2 0 4 0,1-2-4 15,-3 2 4-15,2-2 0 0,0 0 1 16,-2 1-1-16,2 1 0 0,2-2 0 16,3 3 0-16,-7-1-1 0,4-2-3 0,-6 0 7 15,2 0-5-15,2 1 1 0,-2-1-4 16,-6 0 4-16,7 2 1 0,-1-2-4 0,-6 1 8 15,-3-1-5-15,0 0-1 0,-1 0 2 16,-1 0 0-16,1 0 2 0,-2 2 1 0,-5-2-6 16,4 0 2-16,-3 0-3 0,1 0-15 15,-3 2-6-15,-5-2-30 0,10-2-24 16,-10 2-42-16,10 0-62 0,-10 0-210 0,7 0 97 16</inkml:trace>
  <inkml:trace contextRef="#ctx0" brushRef="#br0" timeOffset="132056.62">3807 12456 230 0,'0'0'73'0,"-1"-5"-20"16,1 5 10-16,0 0-18 0,0 0 1 16,0-5 1-16,0 5-11 0,0 0-4 15,0 0-3-15,-7-3 8 0,7 3-13 0,0 0 1 0,-5-4-8 16,5 4 13-16,-1-2-6 15,1 2-1-15,-9-4 0 0,9 4-2 0,-6-3-4 16,6 3 3-16,-9-3 3 0,9 3-7 16,-10 0 3-16,4-2-2 0,-5 1 2 0,5 1-7 15,-3 0 3-15,-1 0-2 0,0 0-8 16,-1 0 3-16,1 0 7 0,-1 0 7 0,-4 1-15 16,1 1 2-16,-3-2 2 0,2 3 8 15,-2-2-8-15,3-1 8 0,-5 2-11 0,2 0-4 16,0 0 4-16,-1 2 4 15,1-2-8-15,2 0 9 0,0-1 2 0,3 4-7 16,-1-2 8-16,1-3-7 0,3 2 3 16,-2 0-6-16,3-1 3 0,0 4-3 0,-1-3 0 15,5-1 3-15,4-1-7 0,-11 0 0 16,8 2 1-16,3-2 0 0,-9 2 2 0,9-2 1 16,-6 2-4-16,6-2 2 0,-7 2-4 0,7-2-1 15,-5 2 8-15,0 0-6 0,5-2 3 16,-7 3-9-16,6 0 8 0,-3-2-6 0,-1 3 11 15,3-1-8-15,1 2 4 0,-4-2-4 16,3 5-2-16,-3-3 0 0,3 3 3 0,-1-1 5 16,-4 3-2-16,4 1-1 15,-5 1 1-15,2 3 2 0,-2-2 4 0,3 2-7 16,-3 0 4-16,2 1-6 0,0-2-6 16,-1 4 13-16,-1-2 1 0,3 0-4 0,2-2-3 15,-4 0 12-15,5-1-7 0,1-2-5 16,-4 3 2-16,0-1 0 0,3-2 4 0,0 1-4 15,2-2 10-15,0 3-15 0,-1-4 4 16,1 0 5-16,-3 1-4 0,6-1-7 0,-6 0 3 16,7-1-4-16,-4 0 7 0,2-1-4 15,0 1 3-15,1-1-3 0,-1-2 9 0,4 4-8 16,-2-4-1-16,6 2-1 16,1 1 7-16,0-1-2 0,-1 0 1 0,9-2-1 15,-2 1-3-15,0-3 7 0,2 3-2 16,-3 0-10-16,6-2 13 0,-4 0-10 0,4-3 1 15,0 3 4-15,1-4-1 0,1 2-2 16,-1-2 4-16,2 2-1 0,0-2-2 0,-2 2 0 16,4-2 3-16,-2 0-2 0,-1 1-3 0,-4-2 2 15,3 1-3-15,-6 1 0 0,5-1 4 16,-6 0-4-16,3 2 2 0,-4-2-1 0,2 4 0 16,-4-3 1-16,-1-1 0 0,-2 0-1 15,3 0 0-15,-3 0-6 0,1 2-13 0,1-1-14 16,-3-1-27-16,4 0-22 0,-5 2-36 15,2-2-68-15,2 2-162 0,-2-1 137 0</inkml:trace>
  <inkml:trace contextRef="#ctx0" brushRef="#br0" timeOffset="136388.72">3906 13335 899 0,'0'0'-10'0,"0"0"14"0,0 0 8 15,0 0-2-15,0 0-3 16,0 0 11-16,0 0 10 0,0-8 1 0,0 8-2 15,0 0-1-15,0 0 5 0,0 0-3 16,0 0-5-16,-10-4 3 0,10 4-8 0,-7-2-2 16,7 2 1-16,-6-1-3 0,6 1-3 15,-9-2 4-15,9 2-12 0,-16 0 7 0,7 0-9 16,-1 0 6-16,2 2 0 0,-4-2-5 16,0 1 12-16,-1 1-11 0,-1 0 2 0,0-2-4 15,-1 0 7-15,0 2 0 0,0 0 0 16,-2 0-9-16,3 0 0 0,-4 0 15 15,0-1-14-15,-1 2 8 0,3-1-7 0,-3-1 5 16,2 1-3-16,-2 0-2 0,0-1 9 16,4 1 2-16,0 0 2 0,5 1-8 0,-5-3-4 15,3 3 8-15,1-3-11 0,4 2 8 16,-7 2 1-16,6-2-2 0,2 0 1 0,-3-2 0 16,1 2 1-16,-1-1-10 0,1 2 5 15,2-1-2-15,-3-1 0 0,4-1 3 0,-2 2-4 16,7-2 3-16,-11 2 1 0,7 0-4 15,4-2-1-15,-10 3 5 0,3 2-5 0,3-4 3 16,0 1-8-16,-1 2 4 0,2 0 3 16,-2-3-7-16,1 3 2 0,0 0 2 0,0 2 2 15,-1 2 4-15,2-3 0 16,-2 2-4-16,1 2 7 0,1 0-3 0,2 0 3 16,-3 0-7-16,-1 3 6 0,1 1-5 15,0 1 5-15,2-1-1 0,0 1-3 0,-1 2-3 16,1 1 10-16,1 0-11 0,-1-2 2 15,2 2 4-15,2 2-6 0,-2-1 2 0,1 2-2 16,1-2 6-16,1 3-1 0,-1-3-2 16,2 3-1-16,2 1 6 0,-4-2-2 0,5 5 3 15,-6-9-8-15,4 5 6 0,0-2-4 0,-2 1-3 16,-1-2 4-16,0 0-4 0,1-2 4 16,-1 0 2-16,3 0-5 0,-4-2-2 0,-1 1 4 15,4-2-6-15,-4-1 7 16,3-1 1-16,-3-3-1 0,0 1-3 0,0 0-3 15,2 1 6-15,-4-5-2 0,4 3 5 16,0-3-4-16,-4 1 1 0,2 2-3 0,0-4 2 16,2 2 1-16,-4-3-1 0,2-3-2 15,0 7 4-15,0-2-1 0,0-5-1 0,-2 5-4 16,4-1 3-16,-2-4-1 0,0 0 3 16,-5 7-2-16,5-7 7 0,0 0-7 0,3 5 4 15,-3-5-8-15,4 5 3 0,-4-5 3 16,4 1 0-16,0 1 1 0,-4-2-3 15,8 2 1-15,1-2-3 0,-5 3-5 0,2-3 10 16,-6 0-7-16,18 0 1 0,-8 0-1 16,0 0 6-16,0-3-4 0,5 1 3 0,-2 0 0 15,4 1-1-15,3-1 1 0,0-1 3 16,0-2-7-16,2 2 7 0,0-3-2 0,4 2 2 16,-1-1-5-16,0-2 2 0,1 3 3 15,-3-1 2-15,2 0-4 0,2-1-2 0,-4 2 4 16,2 1-7-16,-1-2 6 0,1 2-6 15,-5-1 3-15,3 3-1 0,-1-4 1 0,-2 4 1 16,8-3 7-16,-6 2-7 16,6 0 2-16,-7-2-4 0,0 3 1 0,4-1 2 0,-6-1-4 15,4 1 6-15,-4 1-4 16,0 1 4-16,0 0-5 0,1-2-2 0,0 0 3 16,-3 2 4-16,0 0-2 0,-1-2-3 15,1 2 4-15,0-2-14 0,1 1 13 0,2 1 2 16,-6 0-3-16,3-3-2 0,-3 2 1 15,3-1 3-15,-2 2 0 0,2-2 0 0,-2 0-3 16,2 2-2-16,-3-2-3 0,0 2 3 16,1-2-3-16,0 0 1 0,0 2 4 0,-3 0-10 15,1 0-14-15,-3 0-3 0,3-2-16 16,-1 2-21-16,-3 0-7 0,2 0-9 16,-3 0-15-16,1 2-12 0,1-2-43 0,0 0-160 15,0 0 174-15</inkml:trace>
  <inkml:trace contextRef="#ctx0" brushRef="#br0" timeOffset="161835.29">2825 6348 190 0,'0'0'35'0,"0"0"-15"16,0 0-15-16,0 0 4 0,0 0-1 0,-8-2 0 15,8 2 7-15,0 0 4 0,-17 4-3 16,5-1 12-16,1 2-12 0,-6 2 2 0,-4 3 4 15,-7 6 0-15,1 1-7 0,-2 5 6 16,0-3 0-16,-1 3 0 0,3-2-7 0,0 3-3 16,4 2 8-16,1-2-6 0,2 3-1 15,0 1-1-15,8-5 0 0,2 1-2 0,-1-1 5 16,4 2-2-16,4 1-6 16,-6 11 2-16,8-8-4 0,1 0 6 0,1 1-2 0,1 9 2 15,8 0 1-15,0-2-4 16,2 2-2-16,3-3 3 0,10 9-4 0,-5-8 6 15,8 2-2-15,6 1 2 0,-1 0-2 16,1-6 1-16,1-1 0 0,-5-7-2 0,-3 0 4 16,3 1-3-16,-5-2-4 0,-4-1-5 15,-4-4 9-15,-7-1-3 0,0 2-1 0,-5-4 5 16,-3 4-2-16,-2-2 4 0,-7 7 5 16,-5 11 8-16,-4-4 2 0,-4 6 1 0,-12 5-3 15,3 3 5-15,-2-1-5 0,1 0-3 16,-1 3-2-16,2 1 9 0,3 1-9 0,3-2-5 15,3 5 3-15,3-4-1 0,-3 5-4 16,12-12-3-16,3 1 2 0,0 1 1 16,5 1 2-16,5 1 1 0,-2-3-3 15,7-1 1-15,5 11-4 0,-2-2 3 0,4-4-1 16,-3-8 0-16,7 7-1 0,-6-10-1 16,0 1-2-16,2-1 3 0,-3-2-2 0,1 0-2 15,-5 0-3-15,1-2-2 0,-4-5 4 16,-4-2-1-16,2-1 3 0,-5 3 7 0,0-5 0 15,0 5 8-15,-5 1-3 0,2-1 6 16,-2 10 0-16,-3 3 4 0,-1-2-2 0,1-2 8 16,1 1-3-16,-1 2 0 0,-2-3-1 15,-3-2-1-15,7 3-6 0,0-6 1 0,-1 5-5 16,5-6 1-16,-4 6 1 16,1-8-7-16,1 9 1 0,3-8 5 0,-2-3-9 15,3 3 1-15,0-3-1 0,4 0 0 16,-2 3 3-16,0-5-2 0,8 1-3 0,-7-3-2 15,4 1 0-15,-1-2-8 0,3-2-13 16,1 0-21-16,-2-4-32 0,4 0-34 0,1-2-37 16,6 0-69-16,-2 0-272 0,2-1 16 15</inkml:trace>
  <inkml:trace contextRef="#ctx0" brushRef="#br0" timeOffset="164985.29">2466 11438 1245 0,'0'0'-33'15,"0"0"10"-15,-4-8 2 0,4 8 13 0,0 0 11 16,0 0 3-16,0-6 8 0,0 6 10 16,0 0-1-16,0 0 6 0,0-5 0 0,0 5-3 15,0 0 3-15,4-7 0 0,-4 4 3 0,0 3-1 16,4-3-4-16,-4 3-5 0,2-3 1 15,-2 3 6-15,2-5-6 0,-2 5-1 0,0 0-2 16,0-4 0-16,0 4-6 0,0 0 0 16,0 0-6-16,0 0-3 0,0 0 5 0,0 0-5 15,0 0-3-15,0 0 3 16,0 0 0-16,0 0-5 0,10 9 7 0,-9-6-6 16,1 0 5-16,2 2-6 0,1 1 4 15,-2 0 2-15,2 1-1 0,2 0-3 0,-4-2 2 16,4 1 4-16,-1-1-5 0,1 3 8 15,1 0 8-15,1-3 4 0,1 0 6 0,0 1 6 16,3-4 1-16,2 2 1 0,5-2-2 16,2 0 3-16,3-4 2 0,4 0 1 0,13-4-5 15,4-1 4-15,2 0-7 0,11-7-3 16,3-2-1-16,-4-2-3 0,1 0-3 0,1-3-3 16,2-4 3-16,0 2-5 15,-1-1-7-15,0-6 2 0,-4 1-5 0,-3 1 1 16,0-2-5-16,-1-1-2 0,-4 1-3 0,-1 2-7 15,-2 1-4-15,-2 1-8 0,-8 7-4 16,-1 1-12-16,1-2-7 0,-7 5-6 0,1 2-12 16,-5 2-10-16,-2 1-17 0,-4 1-7 15,-2 3-8-15,0 0-36 0,-4 0-46 0,-1 3-315 16,-2 1-5-16</inkml:trace>
  <inkml:trace contextRef="#ctx0" brushRef="#br0" timeOffset="166579.57">2676 12382 1356 0,'-6'-4'-37'15,"-3"-1"19"-15,6-1 5 0,-4 2-9 0,0 1 14 16,-1 0-7-16,4 0 7 0,-7 1 3 15,3 0 13-15,-1 0 0 0,-1 0 2 0,0 2 2 16,-1 2 0-16,-3 2-1 0,-6 1 7 16,0 5 2-16,-2 1 7 0,-9 7-4 15,-3 4 1-15,6 3 0 0,-11 7-2 16,6 2-2-16,1 4-2 0,1 1-4 0,4 1 5 16,3 6-1-16,8 0-7 0,-3 4-2 15,2 0 1-15,9-7 8 0,0-2-11 0,-1 2 3 16,4 1 1-16,2-3-1 0,-2-1 0 15,5-8 2-15,2-4-6 0,1-1 3 0,2-4-4 16,2 1 4-16,-1-3-1 0,-1-2 0 16,7-2 4-16,1-2-2 0,4-2-5 0,3-2-1 15,4-3 0-15,1-1-5 0,2-4-2 16,2-6-1-16,13-2-4 0,-2-5-3 0,2-3 7 16,8-9-16-16,-3-5-1 0,3 0-7 15,-3-4-1-15,-4-3 6 0,-3-5 0 16,-4 4-3-16,2-3 9 0,-5 0 1 0,-6 8 1 15,-7-2-1-15,0 3 1 0,2-1 6 16,-7 5 12-16,-1-6-2 0,-6 7-3 0,0 2 14 16,-3-1-4-16,-3 3 5 0,-2-1 6 15,0 3 3-15,-4-1 1 0,-2-3-1 0,-1 4-3 16,-3-1 2-16,-5 0-2 0,-3-4-1 16,-4 7-1-16,-5-4-2 0,-3 6-4 0,2 0 1 15,-2 7 3-15,-6-3-3 0,3 5-4 16,3 0-2-16,0 4 1 0,2 1 0 15,1 1-7-15,-3 5-10 0,0 0-24 0,-2 3-26 16,7 4-28-16,-4 7-27 0,8 2-37 16,2 3-286-16,6-2 54 0</inkml:trace>
  <inkml:trace contextRef="#ctx0" brushRef="#br0" timeOffset="167167.94">2577 12718 1119 0,'0'-4'-11'0,"0"-3"11"0,0 7 9 0,-1-5 2 16,-2 1 12-16,3 4 6 0,0-5 9 15,0 5 0-15,-2-7 6 0,2 7 4 0,0-4-12 16,0 4 1-16,0 0-5 0,0 0-5 15,0 0-6-15,0 0-3 0,0 0-1 16,0 0-6-16,0 0 1 0,-4 18-1 0,4-9 6 16,-3 4-5-16,3 3-5 0,0 0 3 15,0 3-7-15,-3 3 4 0,3 1 2 0,0 0 6 16,0 0-10-16,-2 0-1 0,2-1 3 16,0 4-3-16,-3 1-3 0,3-5 2 0,0 6-11 15,0-1-23-15,0-6-28 0,0 2-32 16,0-2-57-16,3-2-110 0,1-1-109 0,0-2 119 15</inkml:trace>
  <inkml:trace contextRef="#ctx0" brushRef="#br0" timeOffset="169556.55">2616 13418 950 0,'-9'-4'-29'16,"1"4"19"-16,1-2-1 0,-4 2 8 15,1-2 1-15,2 2 8 0,-3 0 14 0,1 0-7 16,-1 0 12-16,-1 0-1 16,2 2 11-16,-2 0-1 0,0 0-1 0,-3 2 0 15,-3 1-3-15,-2 1 4 0,2-1 0 16,-4 5 0-16,2 0 2 0,-2 1 3 0,-5 4-4 16,4 0-2-16,-4 2-3 0,-3 3-2 15,5 0-3-15,7-2 1 0,-4 5-2 0,4 4-4 16,1 1-1-16,4-3-2 0,-4 2 2 15,3 4-3-15,3-5 1 0,1 4-4 0,3-5 4 16,4-1 6-16,-4 2-3 0,2-2-4 16,2 1 3-16,-2 1 4 0,5 1-3 0,3-3-2 15,-1 3-3-15,0-1-3 0,2-2 5 16,7 8-4-16,-3-4-1 0,0-6-2 16,9 6 2-16,0-1 3 0,1-2-2 0,6-5 0 15,1 1 1-15,5-6-4 0,-1-1-2 16,5-3-1-16,-4-6 4 0,2-3-5 0,0-2-4 15,14 0 2-15,0-6-2 0,0 1 0 16,1-4-4-16,-2-3 1 0,0 1 5 0,-1-5-9 16,2-4 1-16,-7 1-2 0,-4 2-1 15,-2-6 3-15,-1-1 1 0,-3-1-7 0,-1 1 5 16,-3-1 1-16,0-4-2 16,-5-1 4-16,-1 2-8 0,-1-3 2 0,-10 5 0 0,4-6-4 15,-3 1 0-15,-8 7-1 16,6-1 2-16,-5-1-3 0,-2-3 2 0,0 9 2 15,-6-9 0-15,3 5-7 0,-5-1 9 16,0-8 0-16,-1 5 2 0,-3-2 0 0,1 8-2 16,-1 1 2-16,-5-4 0 0,2 5-2 15,0 4 0-15,2 0 4 0,-4 3 1 0,-3-1 3 16,3 4 0-16,-3-2-5 0,0 2 1 0,-3-1 1 16,3 2-3-16,-2 2-4 0,4 2-9 15,-4 0-6-15,4 1-10 0,-3 4-10 0,0-2-17 16,-1 4-17-16,0 0-9 15,-1 2-29-15,0 2-34 0,-1 1-220 0,-1-2 117 0</inkml:trace>
  <inkml:trace contextRef="#ctx0" brushRef="#br0" timeOffset="170532.45">2345 13782 978 0,'0'-4'-17'16,"0"4"8"-16,-3-5 7 0,3 5 5 0,0-8 5 15,0 8 12-15,0-6 8 0,0 1 18 16,3 1 2-16,-3-1 1 0,2 1 3 0,1-1-4 15,0 2-4-15,-1-1-2 0,2 0-3 16,1-1-1-16,-4 1-5 0,6-1-1 0,1 1-2 16,1-1-6-16,-1 2-6 15,0-1-1-15,4 2 1 0,3-2-2 0,2 1-5 16,-2 1 1-16,2 2-6 0,1 0 4 0,4 0 1 16,-4 2-11-16,4 0 5 0,-2-1 1 15,3 1-5-15,-6 2-3 0,3 1 3 0,-3 4-4 16,-4-2-3-16,2 0 1 0,-3 1 2 15,-7 0 2-15,3 1-4 0,-3 0 3 0,-3 2 0 16,-2-1-5-16,0 1 7 0,-4 1-3 16,-2 3 4-16,-3-1-1 0,-1 2 1 0,-3 2 1 15,-2-4-2-15,0 3 5 0,-1-4 3 16,-1 5 2-16,-8 1 0 0,4-4 3 0,-9 2 4 16,7-2 3-16,6-4 0 0,-1 1 7 15,-1-3 1-15,4-2-2 0,2 3-5 16,3-2-3-16,-2-2-2 0,4-1-2 15,-2 0-6-15,5 0 4 0,-4-2-4 0,3 1 4 16,1-2-8-16,3 2 5 0,2-4-3 16,-1 3 1-16,1-3-1 0,3 6 3 0,-3-6-4 15,15 0 3-15,-2 0-7 0,4-1-6 16,3 1-4-16,2-3-5 0,1 1-3 0,9-1-17 16,10-3-5-16,3 1-11 0,0-2-15 15,-2 2-31-15,4-3-36 0,-1 3-47 0,-2-3-277 16,0 0 37-16</inkml:trace>
  <inkml:trace contextRef="#ctx0" brushRef="#br0" timeOffset="213866.68">11764 12911 1151 0,'0'0'-64'0,"0"0"25"0,0 0-1 0,2-6 16 16,-2 6 2-16,2-3 9 0,-2 3 5 15,0-6 14-15,0 6 5 0,4-5-11 16,-2 1 4-16,3 1-3 0,-1-2 5 0,0-1 0 16,2 1 11-16,-2-1-8 0,3 1-8 15,-2 0 11-15,7-2-5 0,-6-1 1 0,4 1 8 16,1 0 5-16,-1 0-9 0,5-2 6 15,-2-2-1-15,2 2-2 0,-1-1-1 0,2-1-3 16,1-1 8-16,3 1-5 0,-4 0 4 16,3-3-12-16,2 3 7 0,-4-2-2 15,5 3 0-15,-5-1 1 0,6-2-3 0,-3 1 0 16,0 2-6-16,-1-2 3 0,4 1 3 0,-1 0-4 16,-4-1 4-16,6 1-4 0,-3-1 2 15,1 1 1-15,2 2-1 0,5-5-11 0,-3 3 1 16,-3 0 10-16,-1 1-3 15,1 0 3-15,2 3-7 0,-1 0 6 0,-3-3-6 16,4 2-6-16,-1 1 2 0,-2-1-2 0,-3 5 1 16,7-5 4-16,-8 4 2 0,4-2 0 15,3 1-6-15,-7 1-1 0,4 0 3 0,-4 1 9 16,3-1-2-16,-2 0-9 0,0 0 4 16,-1 3 1-16,2-2 4 0,0 0-10 0,-1 1 7 15,2 0-4-15,1 2-2 0,0-2-1 16,1 2 10-16,3-2-7 0,-1 2 1 15,-4 2 1-15,4-2-2 0,-2 0 0 0,4 0 4 16,0 2-2-16,1 0-3 0,-1 0-1 16,0-1 7-16,1 4 1 0,1-5-2 15,-1 3-6-15,1-1 4 0,-1 2 2 0,1 0 3 16,0-2-2-16,0 2-1 0,1-1 3 16,0 1-2-16,0-1 1 0,9 5-5 0,1 0-3 15,-3-3 9-15,-6 1-10 0,8 1 7 16,-2 1-2-16,1 0 3 0,-6-1-3 0,1 3 0 15,-1-2-2-15,-5-3 4 0,6 4 0 0,3 1-7 16,-9 0 10-16,0-3-8 0,-3 1 5 16,1-2-6-16,-2 1 1 0,2 0 1 0,-2 1-3 15,1-1 1-15,-4 1 2 0,3 0 0 16,-6-3 5-16,2 3-4 0,-3-3 4 16,-1 2-8-16,2-4 5 0,-2 3-5 15,-2-2 4-15,-1 1-4 0,1-1-2 0,-3 1 5 16,1-3 8-16,-5 4-11 0,4-4-1 15,-3 2 0-15,1 0 9 0,-1-2-1 0,-4-2 3 16,4 1-5-16,0 3-1 0,-7-4-4 16,8 2-1-16,-4 0-2 0,-2-1-5 0,-2-1-5 15,9 2-7-15,-9-2-14 0,3 2-10 16,-3-2-29-16,9 5-66 0,-4-5-136 0,-5 0 200 16</inkml:trace>
  <inkml:trace contextRef="#ctx0" brushRef="#br0" timeOffset="-210445.85">3539 16748 377 0,'0'0'102'0,"0"0"-21"0,1-5-22 0,-1 3-9 16,0 2-9-16,7-6-4 0,-5 5 6 15,2-3-2-15,0 2 11 0,1-1 3 0,1-3 0 16,1 5 5-16,-2-3 6 0,2 0-2 16,1 3 3-16,-1-1-1 0,1-2-1 0,2 3 2 15,-1-1 1-15,-1-2 0 0,2 2-6 16,0 0-4-16,2-1 1 0,-2-2-9 0,3 3-5 15,-1 0-3-15,1 0-1 16,2 1-7-16,-3-1-2 0,3 0-1 0,0 0-1 0,4 0-4 16,-3-3-1-16,1 5 1 15,0-2-4-15,2 0-4 0,0 0 3 0,1 2-3 16,0-2 2-16,3 2-4 0,-1 0-1 16,2 0 3-16,-1 0-2 0,2 0-4 0,0 2 2 15,5-2 4-15,-3 2-5 0,-2 0 0 16,2 0-2-16,3 2-1 0,2-1 0 0,-5 1 2 15,13 1-2-15,-9-1-2 0,-2 1-2 16,-1-4-2-16,4 3 4 0,-4 0-3 0,14 0 4 16,-5-1-3-16,-7-1 0 0,13 1 3 15,3 1-5-15,-5 0 2 0,-1 3-3 16,0-2 3-16,-6-1-5 0,6 1 0 16,-5-1 1-16,-5-1-1 0,8 4 2 0,-4 0 6 15,-5-3-9-15,0 1-1 0,0-1 3 16,9 3 1-16,-6-3 9 0,-3 1 1 0,1 0 1 15,-1-3 0-15,0 2 3 0,1-1-5 16,2-1-3-16,-2 1-1 0,2 1 0 0,10-2-4 16,-6 2-1-16,-4-2-1 0,1-1-6 15,9 4 7-15,2-1-6 0,2-2-3 0,-8-1 5 16,3 1 0-16,-2 0 0 16,-10 0-3-16,3-2-2 0,1 0 1 0,-2 0 0 0,1 2 0 15,-7-2 2-15,5-2-4 16,-2 4 1-16,2-4 0 0,0 0 5 0,-1 0-2 15,1 0-1-15,-2 1 3 0,0-1-2 16,1 0 1-16,1-3 0 0,-3 2-2 0,3 1 1 16,0-2 2-16,-3 2-3 0,0-2 1 15,-2 1-2-15,3-2 0 0,-10 5 2 0,5-4-1 16,-4 0 1-16,1 1-1 0,2 0-3 16,-1-1 9-16,2 0-8 0,-4 4 0 0,3-3 1 15,-2-1 2-15,3 2 1 0,1 0-2 16,-4 1 1-16,5-3-3 0,-2 2 4 0,1 2-6 15,3-1 4-15,2-5-1 0,0 3 0 16,3 1 3-16,1 0 0 0,-1 0-4 0,10-1 4 16,-4 3 2-16,6-2 0 0,-6 2 3 15,7-2-1-15,0 2 1 0,4 2-1 16,-6 0 3-16,6-2 0 0,-4 2 2 0,6-2 0 16,-2 1 0-16,1 3-2 0,-3 1 8 15,5-1-8-15,-2 1-1 0,2-1 10 0,1-1-12 16,-1 3 2-16,0-3 0 0,3 1 1 15,0 0 2-15,10 4 0 0,-13-2-2 0,13-1-2 16,-10 2 1-16,8-1-2 0,2-1 4 16,-2 4 1-16,-3-2-1 0,7 3 2 0,-3 1 0 15,-1-4 2-15,2 2 2 0,0 0 0 16,-4 0-1-16,2-2-1 0,-3 3-1 16,-11 0 1-16,9 0-3 0,1 0 2 15,2 0 2-15,0 1 1 0,-15-4-5 0,6 1 2 16,-1 2 1-16,8 1-2 0,-8-4-2 15,5 4 3-15,-5-3-5 0,-3 2 1 0,2-3 4 16,0 2-7-16,1-1 0 0,-5 0 3 16,4 1-2-16,1 0 4 0,-5-1-6 0,3 2 1 15,-6-2-5-15,1-1 4 0,-4 0-3 16,2-1 3-16,-2 2-2 0,-2-2-1 0,-6-1 4 16,-5-2-4-16,0 2 1 0,-6-2 3 15,2-1-3-15,4 2-3 0,-4-2-1 16,-2 0 5-16,0 1 3 0,0-1-9 0,-2 1 4 15,-2-2 0-15,2 1-3 0,-4 0-1 16,-5-2 4-16,0 2-1 0,1-2 0 16,-1 2 2-16,-3-2-2 0,1 0 0 0,-1 1 1 15,-7-1 1-15,10 0-2 0,-10 0 4 16,10 0-2-16,-5 0-1 0,-5 0 2 0,6 3-5 16,-6-3 1-16,0 0 1 0,11 0-9 15,-11 0-7-15,0 0-18 0,0 0-18 0,0 0-18 16,8-3-33-16,-8 3-32 15,0 0-42-15,4-1-78 0,-4 1-380 0,6-2-134 0</inkml:trace>
  <inkml:trace contextRef="#ctx0" brushRef="#br0" timeOffset="-207065.2">11953 16690 1589 0,'0'0'-97'15,"6"-6"18"-15,-2 4 16 0,1 0 12 0,-2 0 21 16,2-3 12-16,2 1 11 0,-4-1 10 16,4 1 4-16,-2 0 9 0,2-2 7 0,-1 2 5 15,1 1 7-15,-1-3-9 0,3 3 5 16,-1-3-3-16,1 4-7 0,-4-2-3 0,6 1 8 15,0-4 0-15,2 2-3 0,-3-1 0 16,5 0-1-16,-1 2 4 0,0 1-10 0,5-3-4 16,3 3 4-16,-4-1-4 0,5 0 0 15,4 2 0-15,1-1-1 0,-1 3-6 16,5-5 6-16,0 5-4 0,-4-2 4 16,7 0 0-16,-5 2 4 0,7 2-8 0,6-2 2 15,-3 0-1-15,-8 0-4 0,12 2 6 16,1 3 1-16,-2-2-5 0,-1-1 0 0,5 2 0 15,-14 0 4-15,1-3-1 0,-6 4 1 16,12 0-4-16,0-2-1 0,-6 0 2 0,-4 2-1 16,-3-3 0-16,-4 2-6 0,4-2 3 15,-2 1-2-15,0 1 1 0,0 1-1 0,0 0 4 16,2-1-4-16,-9 1 2 0,5-1-6 16,-4 0 7-16,2-1 7 0,2 1-8 15,-4 2-2-15,5-2 1 0,-6-2-1 16,5 0 1-16,-2 2 1 0,-3-3-2 0,4 1 2 15,-4 0-5-15,4 0 7 0,-4-2-3 16,2 2 1-16,-3-1 1 0,-1-1-1 0,-2 0 4 16,3 0-5-16,-2 0 6 0,0 0-2 15,0-1 0-15,-3 1 2 0,1 0 3 0,-1-2 0 16,5 0-2-16,-4 2 1 0,-3 0 1 16,7-4 1-16,-2 3-4 0,1 1 2 0,-1-4-1 15,0 4-3-15,2-4 8 0,0 2-10 16,-2 0 3-16,3-2-4 0,1 0 2 15,-1 2 2-15,-3 1-2 0,2-3-1 0,0 2-2 16,-2-2 4-16,0 3 1 0,1-5 0 16,1 2-1-16,2 1-2 0,-3-2 5 0,1 0-4 15,3 3 1-15,-4-2 0 0,1-1 1 16,2 0-1-16,-4 1 2 0,0 1 0 0,-2 0 0 16,2-2 3-16,5 2-4 0,-1-1 0 15,-3-2 0-15,6 0-3 0,-6 2-1 0,1-1 1 16,4-1 6-16,-5 3-1 0,4-3-1 15,0 2-4-15,-3 1 3 0,5-4-1 0,-6 4 0 16,8-5 4-16,-8 3-5 0,5-1 1 16,-3 2 1-16,4-2 1 0,-4 3-2 0,4-1-3 15,-2-2-1-15,2 3 2 0,-4-3-1 16,5 0 5-16,-1 2 3 0,1 1-6 16,-1-1-1-16,-2 0 0 0,0 0-1 15,6-1 1-15,-1 1 0 0,-6 0 0 0,2 2 0 16,-3-1-2-16,0-1-2 0,1 4 2 15,-4-4 2-15,1 2 0 0,-2 0-5 0,4-2 2 16,-1 2-1-16,1 1 0 0,-1-1-2 16,3-2 2-16,-2 2-2 0,3 0 2 0,2 0-2 15,0 2 3-15,2-1 1 0,2-1-3 16,3 2 1-16,2 0 0 0,-7 0 3 0,4 0-5 16,0 0 1-16,0 0-2 0,1 2 1 15,0-2-1-15,-1 3 3 0,0-3 1 0,-2 2 0 16,3 0-2-16,-1 0 0 15,1 2 3-15,-1-3-7 0,-2 1 5 0,0 2 1 16,3 0 1-16,-1 0-4 0,11 2 3 16,-6-3-4-16,-5 1 2 0,0 0 2 0,3-2 0 15,6 5-2-15,-5-3 3 0,-6-2-2 16,3 1-2-16,-3 2 2 0,3-2-1 0,-1 1 2 16,-1 0-4-16,-1 0 2 0,0-3 2 15,1 3 1-15,-1-2-3 0,0 0-1 0,-2 3 2 16,3-3 2-16,-6 2-1 15,6-2 0-15,-6 0 0 0,6 2 3 0,1 0-4 16,1-1-2-16,-3 1 4 0,1-2-3 16,-6 0-1-16,6 1 1 0,-3 1 0 0,-2-1 3 15,2-1-4-15,2-1 6 0,0 1-2 16,1 2-2-16,-3-4 0 0,0 2-2 0,2 0 2 16,5-2 0-16,0 2 2 0,-4-1-1 15,4-1-2-15,2 0 1 0,-3 2-1 0,6-2 0 16,6 0 1-16,4 3 0 0,-12-3 0 15,12 0-2-15,-4 0 2 0,-7-3 0 0,-5 3 0 16,16 0 2-16,-5-3 0 16,0-1-1-16,-7 2 0 0,-2 0 3 0,-3 0-3 0,2 0-2 15,1 2 4-15,14-3-7 16,-5 0 5-16,0-1-4 0,-9 4 0 0,1-1 1 16,-5 1 1-16,5 0 1 0,-1 1-3 15,-1 1 3-15,2 0 0 0,-3 1 0 0,3-3 0 16,-4 2-2-16,7-2 0 0,4 1 2 15,-1 1-2-15,-8 0 0 0,2-2 2 0,-1 2-3 16,11 0 4-16,-8-2-4 0,-5 2-1 16,0 0 1-16,3-4 3 0,-4 5-4 0,1-4 3 15,-4 2-5-15,-2-2 1 0,1 2 2 16,-3-1-1-16,-5 0-4 0,6-1 0 0,-8-1 1 16,-3 2-5-16,1 0-5 15,-2 0-8-15,0-2-1 0,-4 2-10 0,0-2-3 0,1 2-15 16,-3 0-27-16,1-2-25 15,-7 2-26-15,8-2-50 0,-1 0-76 0,-4 1-218 16,-1-4 16-16</inkml:trace>
  <inkml:trace contextRef="#ctx0" brushRef="#br0" timeOffset="-203725.05">5398 17671 1207 0,'0'-7'-55'0,"0"7"10"0,0-3 13 15,0 3 7-15,0-6 3 0,0 6 10 16,0 0 14-16,-1-5 2 0,1 5 5 0,1-4 1 15,-1 4 9-15,2-5 0 16,-2 5 11-16,5-3-10 0,-5 3 5 0,5-2 1 16,-5 2-3-16,9-2 5 0,-3 2-2 15,1 0 5-15,-7 0-5 0,15-2-2 0,-5 2-3 16,0 0 4-16,3 0 0 0,-1 0 0 16,5 0-8-16,3 0 5 0,-2-4-6 0,4 4-1 15,0 0-1-15,-3 0-5 0,7-1 3 16,-6 1-1-16,10-4-1 0,-3 2-3 0,3-3 2 15,-3 3 0-15,-4-3 4 0,7 2-8 16,-3 1 14-16,0-2 4 0,2 2 2 0,3 2 2 16,-1-4 2-16,-2 1-4 0,7 3 4 15,8-4-4-15,0 3 2 0,1-1 3 16,-8 0-1-16,5 0 1 0,3 0-4 16,-10 1-4-16,-2 1 3 0,1-4 0 0,-1 4 0 15,1 0-3-15,-1-1-2 0,-3-1 3 16,4 2-5-16,-5 0 3 0,2 0-2 0,1-4-3 15,-2 4 1-15,-2-2 1 0,4 0-7 16,0 1-2-16,-1-1 1 0,1 0-1 0,12 0 2 16,-8 2-3-16,-5-1 0 0,0-1 1 15,3 2 0-15,-3 0-4 0,16 0 1 0,-10 0-5 16,-2 0 2-16,6 2-3 0,-3-1 4 16,-7-1-3-16,16 4 2 0,-12-2-1 0,0-2-1 15,-3 0 2-15,13 1-3 0,-8-1 0 16,-4 0-1-16,-1 2 2 0,2 0 0 15,7 0-1-15,-2-2 1 0,4 2 0 16,2 0-1-16,-1 3 1 0,2-4-1 0,-6-1 0 16,9 4-1-16,-4 0 0 0,5-3 0 15,4 3 0-15,-2-1 5 0,-2 1-2 0,3 0 0 16,-1 1 1-16,3 0-4 0,-3-1 0 16,5-1 2-16,10 3 1 0,-12-3-2 0,1 3 2 15,-4-4-4-15,3 0 5 0,-1 1-2 0,1-3-2 16,0 5 0-16,-5-3 0 0,2-2 3 15,1 2 0-15,-2 0-4 0,-3 1 3 0,2-1-5 16,2 0 2-16,0 0 0 0,2 1 0 16,-6 1 0-16,0-3 3 0,1 2 2 15,-2-1-3-15,0 4-2 0,-4-2 0 16,4-1 1-16,-1 1 2 0,-2-2-2 0,-2 3-1 16,-6 0 1-16,-5-1 1 0,1-1 0 15,-4 1 0-15,0-1-3 0,2-1-1 0,-3 2 1 16,0 0 6-16,-4-2-2 0,1 1 1 15,-6 2 0-15,4-3-3 0,-6 0 4 0,1-1-7 16,0 1 3-16,-2 0-1 0,0-1 2 16,-5 2 0-16,-2-3 3 0,2 1-3 0,-3 1 0 15,1-2 2-15,1 2-2 16,-9-2 0-16,10 0-7 0,-5 0-8 0,-5 0-9 0,8 2-19 16,-8-2-15-16,0 0-41 15,8-2-44-15,-8 2-62 0,2-4-385 0,-2 4-91 16</inkml:trace>
  <inkml:trace contextRef="#ctx0" brushRef="#br0" timeOffset="-201241.86">12945 16743 1436 0,'0'0'-113'15,"0"0"21"-15,0 0 20 0,0 0 19 0,0 0 6 16,0 0 17-16,-13 1 5 0,13-1 5 16,0 0 13-16,0 0 0 0,0 0 5 0,-3 4-4 15,3-4-3-15,0 0 7 16,0 0 14-16,0 0-13 0,-7 4 9 0,7-4-5 15,-2 5 2-15,2-2 1 0,0-3 3 16,-1 7 3-16,1-3-3 0,-3 3-5 0,6-1-1 16,-6 2 8-16,3 1 4 0,-2 2-5 15,0-3 2-15,0 4-5 0,-1-2-2 0,3 4 2 16,-2-1 9-16,2 1-8 0,-1 1-8 16,2-1 4-16,-4 4-3 0,0 1 10 0,1-1-1 15,-3 3-10-15,5-2 6 0,-1 2 2 16,-1 0-2-16,0-1 4 0,-1 1-3 0,1 0 4 15,0 0-1-15,2 1-4 0,2-1-2 16,-2 0 0-16,0 2 4 0,-2-2 3 16,2 1 7-16,0 1-6 0,0-2 0 0,-1 2 5 15,-1-2 3-15,2 1-6 0,-3-1 3 16,1-1-7-16,2 1 2 0,-2 0-2 0,2 2 4 16,0-1 2-16,-3-1 0 0,3 3 3 15,-2-3-3-15,2 0 0 0,0-1 5 0,0 0 0 16,0-1-8-16,-1-1 3 0,1 0-2 15,0-2 0-15,0 0 1 0,0-1-2 0,0 0-5 16,0-4 0-16,0-1 2 0,0 1 0 16,0-1-4-16,0-1-2 0,0-2-5 0,0-1-10 15,0 0-6-15,1 0-12 0,-1-3-14 16,0 1-36-16,0-4-15 0,0 0-22 16,0 0-35-16,0 0-223 0,0 0 112 15</inkml:trace>
  <inkml:trace contextRef="#ctx0" brushRef="#br0" timeOffset="-196751.51">12987 16873 936 0,'0'0'-54'0,"0"0"21"0,0 0 7 0,0 0 11 15,0 0 13-15,0 0 5 0,0 0 7 16,0 0 8-16,-2-4 5 0,2 4 6 0,0 0 1 15,0 0 2-15,0 0 12 0,0 0-13 16,0 0 2-16,0 0-4 0,0 0-1 0,0 0 1 16,4-3 2-16,-4 3 0 0,0 0-1 15,0 0 1-15,9-2-1 0,-9 2-5 0,0 0-2 16,6 0 0-16,-6 0-1 0,8 0 4 16,-8 0-6-16,11 0 4 0,-11 0 0 0,8-2-2 15,0 2 4-15,-1-2 0 16,1 2 4-16,4-3-2 0,-4 2 3 0,2-1-3 15,0 0 0-15,5 1 1 0,0-1-1 16,-1-3-5-16,4 2 6 0,-1 1-3 0,-1-2-2 16,5 1-3-16,0-1-4 0,0 2 2 15,0-3-2-15,-1 2-2 0,7-1-4 0,-2 2 3 16,2-3-6-16,0 1 3 0,1 1 0 16,-2-1-3-16,1 0 0 0,3-1-1 0,-1 4-2 15,-1-3-2-15,4 0 4 0,-4 4-2 16,-1-5-2-16,3 3-2 0,-3-3 2 15,1 1 7-15,1-1-3 0,1 0 1 16,-3 1 0-16,0 0 2 0,1 1 4 0,-1-1 1 16,-2 1-3-16,3-1 0 0,-8 0 0 15,7 3 0-15,-4-1-1 0,4-3 1 0,-1 3-3 16,-1 0-2-16,4 0 1 0,-1 0-2 16,-1 1 4-16,2-1-2 0,1 0 1 0,0 0-6 15,-2 2 3-15,-1-1-1 0,3 1 0 16,0-2-3-16,-1 4 0 0,-4-2 3 0,5 0-2 15,-5 0 0-15,5 1-2 0,-3 1-1 16,-1 0 2-16,2-2-1 0,-1 2-1 16,0-1 5-16,1 1-5 0,1 0 2 0,-6 0-1 15,7 0 0-15,-1-1-1 0,1 5-1 16,-3-5-1-16,3 1 3 0,-3 0-3 16,-1 2 2-16,4-3-2 0,-3 3 0 0,0-2 9 15,1 1-10-15,-5-1 4 0,4 0 0 16,-2 0-1-16,-1-2-2 0,3 3 3 0,-2 1-1 15,-4-2-2-15,4-1 3 0,-1 1-3 16,-1 0 2-16,4 0 0 0,-4-2 2 0,4 1-4 16,-2 1 3-16,0 0-3 0,0-2 1 15,-1 0-2-15,1 2 2 0,-2-2 4 16,2 2-3-16,0-2 2 0,2 3-2 0,-2-3 8 16,-1 0-9-16,1 0 2 0,3 2-4 15,-6 0 2-15,3-2 0 0,3 2 1 0,-3 0 2 16,4-2-1-16,-3 0-3 0,5 0 0 15,-1 1 2-15,-2-1-1 0,2 0-1 16,2 0 1-16,-1 0-1 0,1 2 1 16,2-2 4-16,-6 0-6 0,4 3 1 0,0-3 4 15,-3 0-1-15,2 0 1 0,-1 0-3 16,0 0 2-16,0-3-2 0,-5 3 1 0,-1 0-1 16,6 0 3-16,-2-2-3 0,-4 2 0 15,5 0 1-15,0 0 0 0,1 0 1 0,0 0-3 16,-1 0 2-16,0 0 1 0,-2-1 1 15,3 1-1-15,-5-2-1 0,4 2 0 0,-4 0 0 16,0 0-1-16,3-2-2 16,1 2 3-16,-4 0-1 0,7 0 1 0,-2-2-2 15,-2 2 2-15,0-2-2 0,1 2 3 16,3-3 0-16,-2 1 0 0,-2 2-3 0,4-2 2 16,2 0-2-16,-3 0 3 0,3 1-1 15,-3-1-3-15,3 2 3 0,-3-2 1 0,13-1 0 16,-7 3-1-16,-9 0-2 0,6-2 2 15,-3-2 0-15,1 4-1 0,0-1 0 0,-2 1 0 16,-3 0 0-16,1 0 2 0,2 0-1 16,2 0 2-16,-7-2-3 0,0 4 1 0,5-2-1 15,-8 0 4-15,1 0-4 16,2 0 0-16,1 0 3 0,-5 0-2 0,-1 1 0 16,7 3 0-16,-5-4 0 0,-1 0-3 15,4 2 3-15,-1-1-1 0,-1-1 0 0,-3 2 2 16,5 0-2-16,-1-2 2 0,-1 2-1 15,0-1 0-15,2-1-1 0,-4 0 2 0,0 0-2 16,2 2 0-16,-2-2-1 0,0 0 1 16,3 0 1-16,-4 0 2 0,-1 0-3 0,4-3 3 15,-5 3 0-15,4-2-2 0,-1 0 2 16,3-1-4-16,-4 1 2 0,1-2-2 0,0 1-2 16,0 1 5-16,3-2-6 0,-2 3 0 15,-1-1 0-15,3 0 3 0,-4 0-3 16,1-1 0-16,3-1 4 0,-4 2-4 15,2-1 1-15,-4 1-1 0,5-3 0 0,-2 3 5 16,-2-2-4-16,2 1 1 0,-2 1 0 16,0-2-2-16,1 1-2 0,2 1 3 0,-1-2-1 15,2 0 1-15,-4 3 2 0,3-3-6 16,0 3 1-16,-4-1-1 0,6 0 0 0,-6 0 1 16,4 1-3-16,-4-1 3 0,-1 2 1 15,5-2 1-15,-8 0-1 0,3 0 2 0,2 1-1 16,-4 1 2-16,1-4 0 0,-1 4 0 15,2 0-4-15,0-2 3 0,0 0-2 16,-1 2-1-16,3-2 1 0,-2 2 1 16,2-2 2-16,3 1-5 0,0-2-1 0,-2 3-1 0,6-2 6 15,-3 0-5-15,7-1-3 16,-4 3-2-16,4-4 2 0,-3 2 1 0,5-2 2 16,-5-1-5-16,1 3 2 0,-8 0-3 15,3 0-4-15,1-1-3 0,-4 1 0 0,3-3-5 16,-1 3-1-16,-4-1-1 0,1 1-1 15,2 0 4-15,-6 0-3 0,2-1 0 0,2-2 3 16,-3 3 8-16,-1-1-2 0,0 3 4 16,2-3-2-16,-2 1 6 0,-1-1 1 0,1 1-6 15,0 1 7-15,0 1 0 0,-2-4 0 16,0 2-1-16,4 0 3 0,-2 0-1 16,2 0 6-16,-4 1-3 0,1 1-1 15,1-2 4-15,0 2-3 0,0-3 9 0,-3 1-7 16,2 2 4-16,1-2 1 0,2 2-4 15,0 2 1-15,0-2 4 0,-1 0 0 0,-1 0-4 16,2 0-4-16,2 0 4 0,-5 0-1 16,3 0-3-16,0 0 6 0,-2 0-1 0,2-2-4 15,-2 2 4-15,-2 0-4 0,2-2 4 16,2 2 0-16,0-1 1 0,-2 1-2 0,0-2 1 16,-1 2 1-16,3 0-1 0,0-1 2 15,2-2 1-15,-3 1-6 0,6 1 3 0,-4-1 1 16,4-2-4-16,-2 2 3 15,2 0-4-15,-4 0 2 0,4 1 5 0,-6 1-2 16,3-2-2-16,0-1-1 0,-3 3 2 16,4-2 3-16,-3 4-2 0,-1-2 1 0,5 0-6 15,0 3 5-15,0-1 1 0,0-1-1 16,2 3-1-16,-2-2 3 0,0 0-5 0,2 0 2 16,0 1 0-16,-4-3-9 0,5 5-1 15,-6-4-3-15,5-1 3 0,-2 2-1 0,0-1 5 16,0-1-6-16,0 2 1 0,0 0 3 15,-5-2 3-15,2 0-1 0,-1 0 1 16,0 0 0-16,-1 0 2 0,3 0-5 16,-4 2 3-16,2-4 1 0,-1 2 3 0,-1 0-8 15,2 0 9-15,0 2-7 0,-1 1 2 16,-1-1 4-16,2-1-10 0,0 1 8 0,-3 0 4 16,1 0-8-16,0 0 2 0,-2 0 4 15,-1 0-10-15,1-1 9 0,-3-1-3 16,2 2-1-16,-4 1 7 0,5-3-4 0,-2 2-3 15,2-1 4-15,-3-1-1 0,3 3 4 16,1-3-1-16,-1 2 0 0,4 1 1 0,-2 1-6 16,1-3 5-16,3 3 0 0,-2 0 0 15,1-2 4-15,4 1-5 0,-6 2-7 0,6-2 8 16,-7-1 0-16,0 0-2 0,3 0-2 16,-1 4 3-16,-5-6 1 0,-2 1-1 15,1 1 3-15,0 0-1 0,-1-2-1 16,-4 2 0-16,3 0 3 0,-6-2 0 0,-3 0 0 15,13 0-3-15,-8 2 3 0,1-2 1 16,-6 0-5-16,11 3 3 0,-7-3-3 0,-4 0 5 16,8 0-5-16,-8 0 6 0,8 2 0 15,-1 0-8-15,-7-2 8 0,6 0-4 0,-6 0 5 16,0 0-8-16,9 3 7 0,-9-3 1 16,3 1 2-16,-3-1 0 0,7 4 3 0,-5-2-4 15,3 0 0-15,-4 2-6 16,-1-1 1-16,0-3 1 0,2 9 3 0,3-5 3 15,-5 2-3-15,0 2 1 0,2-3 8 16,-4 2-8-16,0 1 5 0,-1 2-5 0,1 1 3 16,-4 0 6-16,-1 5 2 0,4-2-1 15,-6 2-5-15,6 0 7 0,-9-2 1 0,6 1-2 16,-3 1-2-16,4 0 0 0,-3 5-2 16,3-4-3-16,-2 2 4 0,4-3-3 0,-2 4 1 15,1 1-2-15,1-1-4 0,2-1 0 16,-1 0 0-16,-2 0-1 0,-1 0 0 0,4-2-4 15,-4 0 4-15,1 0-2 0,-1-2 5 16,4-2-3-16,-6 4-1 0,3-3 2 16,-2-1-4-16,-1 0-1 0,-1 0-2 15,1 1 4-15,-3-1 1 0,2 0-5 0,0 2 2 16,-3-2 3-16,0 3 0 0,1-1-7 16,0-1 1-16,-1 0-2 0,0-1 9 0,3 1-4 15,-1-2 2-15,-1 1-5 0,2 1 4 16,0-3-2-16,-3 1 4 0,5-1-5 0,-3 2 1 15,3-1-2-15,-1-1 2 0,2-1 4 16,-2 3-2-16,3-2-1 0,-5 3-1 0,6 0 3 16,-2-5-9-16,-4 5 5 15,6-3 2-15,-4 0 0 0,5 1-2 0,-2-1 7 0,-3-2-8 16,5 3-3-16,-1-3 7 16,-4 0 0-16,2 1-1 0,4 0 1 0,-3-3-1 15,-1 0-1-15,2 0 3 0,0-1-4 16,-3 0 1-16,3 0-2 0,2-2 1 0,-1 0 2 15,0 0-3-15,-1 0 0 0,1-1 1 16,0-1 2-16,2-2 6 0,-4 6-2 0,4-6 0 16,-4 3 1-16,4-3 1 0,-7 2 4 15,7-2-1-15,-6 2 0 0,6-2-1 0,-9 0 3 16,9 0-3-16,-10-2 3 0,10 2-4 16,-15 0-3-16,9 0-2 0,-4 0 4 0,-1 0 1 15,1 0-7-15,-1 0 5 0,-4 0-2 0,-2 0-1 16,3 0-1-16,-5 2-1 15,-2-2 5-15,-2 0-4 0,2 2 2 0,-4-2-3 16,0 0 1-16,-7 0 1 0,1 0-1 16,0 0 2-16,-1 0 0 0,-2 0 3 0,-12-2-6 15,6 2 3-15,6 0-1 0,-11 2-3 16,7 0 5-16,-6 0-3 0,6-2 0 0,-4 2-1 16,0 2 1-16,6-2-1 0,2-2 3 15,4 0-2-15,-7 2 6 0,-8-2-1 0,-2 0 5 16,1 2-3-16,-5-4 4 0,6 0-2 15,-3 0 5-15,-1-1 0 0,3 0 1 0,2-1-1 16,-3 2-2-16,9 0-4 0,8 0 4 16,-2 2-1-16,-2-2-3 0,5 2-4 15,0-1 3-15,-3 1-5 0,2-3 2 16,-1 2-1-16,-1 1 2 0,1 0-2 0,-2-2 1 16,-2 4 2-16,-10-2 0 0,-2-2 0 15,10 4-3-15,-8-2-1 0,0 0 2 0,-2 0-2 16,4 0 0-16,3 0 2 0,-7 0 0 15,3 0 0-15,6 0 0 0,-5 0-1 0,4-2-2 16,6 4 3-16,-14-2 0 0,10 0-2 16,6 0-1-16,1 1 3 0,-4-1-2 15,5 3 2-15,-2-2 2 0,-3 1-1 16,3-2-2-16,-3 2-2 0,-8 4 1 0,6-4 1 16,-6 4-1-16,-2-2 0 0,4-1-5 15,-1 1 4-15,-3 0-1 0,-1-1 1 0,1 1 2 16,-2 0-5-16,2 0 0 0,0-3 4 15,0 1-3-15,-3 1 0 0,5-1 3 0,2-1-6 16,-3 1 4-16,-4 0-3 0,3 0 2 16,-2 0 3-16,2 0-5 0,-2 0 4 0,8-2 0 15,-8 1-4-15,0 1 3 0,0 0-3 16,-1 0 4-16,4 0-3 0,-6-2 2 0,1 0-2 16,-1-2-1-16,-3 4 2 0,4-2-2 15,-2 0 2-15,0-2 2 0,-4 2-1 0,2 0-4 16,-1 0 1-16,3-2 3 0,-2 2 1 15,2-2-4-15,-5 2-1 0,3-2 5 16,-7-1-2-16,4 1 0 0,0 2-1 0,3-4 2 16,0 2 1-16,-1 0-5 0,3 1 3 15,0-1 2-15,-2 2-6 0,-1-3 4 0,0 3-2 16,0-2-1-16,1 1 4 0,-3-3-2 16,1 4 3-16,1 0-2 0,-3-2 1 0,2 0 1 15,-6 0-3-15,6 0 3 0,-3 1-1 16,-10-5-1-16,11 4 3 0,-11-3-2 0,14 1 1 15,-4 1-3-15,-8-2 3 0,13 3-6 16,0-2 5-16,-3 0-1 0,4 0 3 16,-5 1-4-16,1 0 4 0,3 1-1 15,-3 0-3-15,1-3 3 0,3 4-1 0,-1-1 2 16,0 0-1-16,-2 2 3 0,2 0-1 16,2-2-4-16,2 2 5 0,-1-2-2 0,1 4-4 15,0 0 3-15,-1-2 3 0,-1 0-2 16,6 2-1-16,0 0-1 0,-2-1 2 0,1 6-3 15,3-5 3-15,5-1-2 0,-6 1-1 16,4 1-2-16,6 1 2 0,3 0 1 0,0-2-2 16,3 2 3-16,2 0 0 0,-2-3-3 15,2 4 1-15,4-1 1 0,-1-1-1 0,-5 1 1 16,7-2-5-16,-1 1 1 16,-3-1 3-16,4 0 3 0,-2 0-4 0,-1 2 5 15,5-2-3-15,-6-1 3 0,6 1-3 16,-4 1-2-16,4-1 4 0,-6-2 3 0,8 1-3 15,-5 1 1-15,2 0-4 0,2-2 4 16,-4 2 0-16,7 0 1 0,-3-2-4 0,0 0 1 16,0 2 1-16,2-2-1 0,2 2 0 15,-3-2 0-15,2 1-1 0,-3-1 0 0,2 2 0 16,-2-2 0-16,2 0-1 0,-1 2 0 16,-1-2 1-16,-3 2 0 0,6-2 0 0,-2 0-2 15,-1 2 4-15,2-2-3 16,-2 2 2-16,2-2 1 0,2 0-3 0,3 0 0 15,-2 2 1-15,4-2 1 0,-3 0-2 16,0 0 1-16,3 0 3 0,0 0-8 0,-1 0 2 16,9 0 2-16,-15 1-3 0,12-1 3 15,3 0-2-15,-13 2 2 0,6-2 0 0,2 3-1 16,5-3 0-16,-14 2-4 0,6-2 4 16,4 1 0-16,4-1-1 0,-11 2 1 0,6-2 1 15,-2 2-2-15,2 0 1 0,-1 0 0 16,6-2-3-16,-7 0 4 0,7 0 3 0,-12 4-5 15,9-4-2-15,3 0 4 0,-9 3-2 16,5-3 2-16,4 0 0 0,-9 2-3 16,9-2 1-16,-10 2 2 0,10-2-1 0,-7 2-1 15,4-2 1-15,3 0 1 0,-10 2-2 16,10-2 1-16,-3 2 0 0,3-2 1 0,-9 2 0 16,9-2 0-16,0 0-1 0,0 0 3 15,-8 1-1-15,8-1 1 0,0 0-4 0,0 0 1 16,-5 0 2-16,5 0 2 0,0 0-4 15,0 0-1-15,0 0 3 0,-5 5-2 0,5-5 4 16,0 0-5-16,0 0 3 0,0 0 0 16,0 0-7-16,0 0-8 0,0 0-21 0,0 0-25 15,0 0-35-15,0 0-39 16,0 0-47-16,0 0-82 0,0 0-294 0,0 0-59 16</inkml:trace>
  <inkml:trace contextRef="#ctx0" brushRef="#br0" timeOffset="-167504.47">17114 12686 694 0,'1'-4'107'15,"-1"1"-24"-15,0 3-18 0,0-6-36 0,0 6 9 16,0 0-9-16,-1-5-6 0,1 5-2 0,0 0 6 15,0-4-4-15,0 4-4 0,0 0-2 16,0 0 6-16,0 0-5 0,0 0 9 0,0 0 12 16,-4 18-8-16,-1-6 5 0,5 3 2 15,-5 4 0-15,5 7-4 0,-8 11 3 0,4 6 2 16,-4 2 3-16,-2 11 2 16,-1 7 2-16,0 3 8 0,-4 4-4 0,3 0 0 0,-4 2 3 15,-1-1-7-15,0 2 1 0,0-3-4 16,-2-4-1-16,0 1-10 0,4-4 2 15,-1-4-3-15,-1-3-2 0,5-5-2 16,1-8-8-16,0-3 1 0,1-2-4 0,-1-4-1 16,3-8-2-16,-1-3-5 0,7-4-23 15,-4-2-26-15,0-3-18 0,3-5-33 0,3-2-53 16,0-4-65-16,0-3-380 0,0 0-90 16</inkml:trace>
  <inkml:trace contextRef="#ctx0" brushRef="#br0" timeOffset="-164323.66">16965 12816 1585 0,'0'-7'-57'0,"0"2"15"0,0 5 9 0,1-9 3 16,-1 2 26-16,2 4 2 0,3-3 10 15,-1 0 1-15,0-1-2 0,5 4 12 0,-3-5-3 16,5 3 4-16,-1 3 6 0,1-5 5 16,-1 2 3-16,5-1-1 0,-1-1 1 0,3 2-2 15,-1 1 0-15,4-3 2 0,3 2-2 16,2-1-3-16,2-2 3 0,12 1-5 0,-2-2-3 16,1 3 1-16,-1-1-2 0,8-2 0 15,-3 4-4-15,-2 1-1 0,2-1 1 0,1 1-2 16,6 0 0-16,-6 1 0 15,6-2-1-15,-3 5 0 0,3-2-1 0,1 2-3 16,-2-2 0-16,1 4-1 0,-4-2 1 16,2 2-1-16,-1-2 1 0,-9 0-5 0,8 3 3 15,1 0-2-15,-2-1-4 0,-2 0 4 0,2 0-2 16,-6 0 0-16,6 0-1 0,-8-2-2 16,10 2 1-16,-4 1 1 0,-4-3-2 0,-5 0-3 15,11 2 5-15,-8 0-2 0,10 0 0 16,-6-2-1-16,3 0 1 0,4 1-2 0,0-1 2 15,-10 0 0-15,7 2-1 0,0 0-1 16,-6-2 1-16,8 0-1 0,-8 0 0 16,9 2 0-16,-7-2 1 0,-10 0 1 15,19 0 5-15,-5 3-6 0,7-3 1 0,-3 0 0 16,-1 0-1-16,5-3-4 0,-2 3 4 16,2 3-1-16,1-1 1 0,1-1 0 0,-1 1 0 15,-3 0 2-15,0 0-2 0,1 0-2 16,-1-2 2-16,3 0 0 0,-6-2 2 0,5 4-2 15,-4-4 2-15,-1 2 0 0,5 2-1 0,-5-2-3 16,-1-2 6-16,1 2 0 16,0-2 1-16,2 0 1 0,2 2 2 0,-1-2 0 0,4-1 2 15,3 0 0-15,3 3 2 0,6-6-1 16,0 5-1-16,1-3 2 0,0 0 4 16,-2-1-2-16,2-1 3 0,0 3 0 15,-4-4-3-15,2 2-3 0,0-1-1 0,-8 4 0 16,-3-3-1-16,14 1 0 0,-14 2-3 15,3-2-3-15,9 3 0 0,4-4 3 0,-11 7-1 16,10-5-2-16,-13 3 1 0,16 0-5 16,-3-2 2-16,-9 4 1 0,8-2-3 0,1 1 1 15,3 1 3-15,-15-2-4 0,11 4-1 16,0-4 3-16,-11 2-3 0,-1 0 1 0,14 0-1 16,-1 2 8-16,-1 0-8 0,-2-3-2 0,3 1 2 15,3-2 2-15,-15 0-2 16,-3 2-2-16,5-2 2 0,-2 0 2 0,-1 0-4 15,1 2 1-15,-3-4 3 0,5 2-4 16,-6 0 1-16,-1-2 1 0,0 2 0 0,1-2 2 16,-1 2-2-16,-1-1-2 0,-1-1 1 15,1 0 2-15,-1 0-1 0,1-2 0 0,-1 2-2 16,2 0 2-16,1 1-1 0,-5 1 0 16,3 0 1-16,-1-3-1 0,-4 3 0 0,0 3 0 15,-1-2 3-15,-2 1-4 0,-7 0 1 16,-7 0 1-16,7-2-1 0,-5 0-2 0,1 2 4 15,0 0-2-15,-4-2-3 0,6 2 3 0,-1-2 3 16,2-2-3-16,-4 2 1 0,3 2-2 16,-3-4 0-16,2 2 2 0,2 0-1 15,-5 0 0-15,5 0 0 0,8-2 0 16,-2 2 1-16,-10 0-4 0,3-2 4 0,-6 2-1 16,6 0-1-16,-4 0 3 0,-5 0-2 15,0-2 3-15,-2 2-3 0,-2 0 0 0,-2 0-2 16,2-2 0-16,-5 0 1 0,-3 2 1 15,2 0 1-15,-1-1 3 0,-1 1-4 0,-1-3 1 16,1 1-2-16,-2 1 2 0,2-1 2 16,-3 0-4-16,0 2 2 0,1-2-3 0,0 0 2 15,-1-2 2-15,1 2-2 0,-3 1 0 0,3-2 2 16,-3 2-1-16,0-1 0 16,3 0 1-16,-5 0-2 0,2-1 3 0,-1 1-3 15,0-1-1-15,-2 2 0 0,2 1 2 16,-7 0 0-16,8-2 0 0,-8 2-1 0,8-2 1 15,-8 2 0-15,7-2-2 0,-7 2 1 16,6-2-1-16,-6 2 0 0,0 0 3 0,9-2-4 16,-9 2 0-16,0 0 1 0,3-2-2 15,-3 2 0-15,0 0 2 0,0 0 0 0,0 0 3 16,7 8-3-16,-7-4-2 0,2 0 3 16,-2 1 3-16,0 2-5 0,0 3 0 15,0-1 1-15,0 3-1 0,0 1 2 0,-2 1-2 16,2 1 4-16,-5-1-3 0,5 0-2 0,-2 1 4 15,-1 2 3-15,-2-1-3 0,1 2 1 16,-2-1-2-16,-1 0 1 0,4 0 1 16,-4 2-2-16,1-2 0 0,-5 1-1 0,5 4 5 15,-1-4-4-15,1-1 2 0,-3 2-1 16,1 2 8-16,0 0-8 0,-3 1 1 0,5 1 1 16,-2-3-4-16,-3 4 3 0,3-2-2 15,0 0 1-15,-4 11 1 0,-2-1-3 0,6-5 8 16,2-5-9-16,-5 1 6 0,5-1-2 15,-1-1-1-15,2 2 1 0,-5-1 1 0,7 1-1 16,-4-5-1-16,3 1 3 0,0-1-5 16,-3 1 4-16,5 2-1 0,-1-2 0 15,-2-1-2-15,1 2 1 0,2-2 3 0,-4 3-2 16,1-1 0-16,2-1 0 0,-2-1 0 16,-2 0-2-16,4 0 3 0,-2 1-2 0,1-3 3 15,0 4-2-15,0-4-3 0,-1 4 4 16,2-4-2-16,1 0 0 0,-3-2 0 0,0 2 4 15,4-3-4-15,-1 2 0 0,-3-2 1 16,1-2 1-16,3 2-2 0,-4 1 4 0,3-2-3 16,-3-2-1-16,3 0 1 0,-1 1-1 15,0-1 1-15,1-2-3 0,0-1 1 0,0 2 0 16,0-1 3-16,0-2-2 16,0 1 1-16,0-1 1 0,-3-1-4 0,5 0 2 15,-2-2 1-15,2 1 0 0,-1 2-2 0,1-6 1 16,-3 5 6-16,3-5-9 0,-2 4 2 15,0 0-2-15,2-4 2 0,-5 4 1 0,5-4 0 16,-3 4-2-16,3-4 3 0,-9 2-3 16,8-1 2-16,1-1 0 0,-14 4-1 0,14-4 1 15,-10 0 5-15,4 0-6 0,-3 0 1 16,1 0 1-16,-2 2-1 0,-1-2 0 0,0 0 1 16,-2 0-1-16,-1 0-2 15,-1 0 6-15,-1 0-2 0,-1 0-2 0,-3 0 2 16,0 0-2-16,-5 0 1 0,0 0 2 15,0-2-3-15,-5 0 0 0,3 2 2 0,-3 0-3 16,-2 0 2-16,5-3 1 0,-4 3 0 0,2-2-2 16,-3 2 0-16,3-3 2 0,-5 2-1 15,2-1-1-15,-11 0 3 0,7 0-3 0,-8 0 3 16,2 0-2-16,5 0-1 0,0 2 0 16,-4-2-2-16,2 1 1 0,9 1 2 0,-2 0-3 15,-1 0 1-15,1 0 1 0,0 1 0 16,1 1-1-16,2-2 1 0,-1 2 1 0,0 0-2 15,1 0 2-15,1 2-3 0,2-2 1 16,-1 2 1-16,-5-2 0 0,5 3-1 16,-1-1-1-16,-1 0 2 0,1-1 3 15,-1 1-2-15,0 0 0 0,2-2 0 0,0 3 0 16,-3-5 0-16,3 3 2 0,2-3-3 16,0 1-1-16,0-1 2 0,-2 0 1 0,2 0-4 15,-3-1 4-15,2 1-1 0,-3-3 0 16,-3 1 3-16,0 1-5 0,4-1 0 0,-6 0 0 15,2 0 0-15,1 0 1 0,-16 0 1 0,12 0 1 16,-9 1-3-16,8-1 2 0,5-2 0 16,-13 2-4-16,6 0 2 0,-3-2 2 0,-2 1-2 15,1-1 1-15,-4 0 2 0,2 0 0 16,0 2 1-16,-1-2-2 0,1 1 1 16,3-1-1-16,-3 2 0 0,-3-3 0 15,5 0-1-15,-4 3-1 0,0 1 2 0,0-3-1 16,-1 0 1-16,2 0-1 0,-2 3 2 15,4-3 0-15,-2 2 0 0,3 0-2 0,2 2 0 16,-6 0-3-16,8 0 3 0,-7 2-1 16,0 0 6-16,-3-2-6 0,-1 0 3 0,6 2-4 15,-6-2 2-15,5 2 1 0,-6-2 2 16,4 1-5-16,-5-2 3 0,3 1 1 0,-2 0-3 16,1-2 2-16,-4 0-1 0,1 2 1 15,-3-2-3-15,3 0 1 0,-3 0 4 16,0 0-1-16,-2-1-2 0,-11 0 0 0,11 0 3 0,1 1-3 15,1-2 0-15,-12-2 1 16,14 3 1-16,-1-2-2 0,1 4-3 0,1-3 3 16,-3 1 0-16,3 0 3 0,-1 1-1 15,1 1 0-15,4-1 0 0,-4-2 0 0,2 2 2 16,1 2-4-16,-1-2 2 0,2 0 1 16,-1 2-3-16,1 0 0 0,-1 0-3 0,3 0 2 15,-4 0-1-15,4 0 1 0,-1-2 0 16,1 4-1-16,2 0 1 0,2 0 3 15,-1 2-3-15,0 0-1 0,7-3 2 0,8 4-2 16,-2-2 0-16,-2-1 2 0,2 1 5 0,3 4-2 16,1-6-4-16,-1 3 1 0,3-2-3 15,1 0 5-15,0 0-2 0,-1 0 0 16,4 1 0-16,-1 0 1 0,-3-1-3 0,-3-1 1 16,0 3 3-16,-1-2-5 0,0 0 0 15,1 3 3-15,-1-3 1 0,-4 2 0 0,0 0-3 16,6-2 0-16,-3 1 0 0,-3 0 1 15,2-1 7-15,0-1-3 0,2-1-3 0,-2 2 0 16,-1-2 0-16,1 0 0 0,1 2 0 16,0 0 0-16,-3-2-2 0,2 2 2 0,2-2-2 15,-2 2 3-15,5 0-1 0,-4-2-1 16,4 0 0-16,-5 1 1 0,5-1 0 16,-2 2 1-16,4-2-1 0,-1 2-4 0,3-2 5 15,-1 0-2-15,-2 2 0 0,-1-2 2 16,0 2-1-16,4 0 0 0,-3 0 1 0,-1 0-2 15,-2-1 1-15,-1 2-2 0,1-1 0 16,0-1 3-16,1 1-2 0,-4 0-2 0,3 0 3 16,-1 0 4-16,1 0-6 0,0 0 3 15,-3 0-2-15,0 1 0 0,3-1 0 0,0 0-1 16,-2 0 0-16,2 2 1 0,-3-3 2 16,3 1-4-16,4-2-2 0,-4 3 0 0,3-2-3 15,-1 1 4-15,7 0-5 16,-6 0 4-16,3 0 0 0,2 0-3 0,-2 0 5 15,4 0-2-15,0-1 4 0,4 2-3 16,-7-2 0-16,3 1 1 0,0 4-1 0,1-3 2 16,-6 2 0-16,7-2-4 0,0 1 2 0,-5 0 2 15,1-1 3-15,3 2-4 0,-3-2 4 16,2 1 0-16,-2-1 0 0,2 0-1 0,0 0-2 16,2-1 1-16,3 0 2 15,-3 2-2-15,3-2 0 0,-2 0-3 0,0-1 3 0,2 1-1 16,1 1 3-16,4-1 0 15,-4-1-2-15,0-1 0 0,3 0 1 0,0 2 1 16,-3-1-1-16,3-1-3 0,0 2 3 0,-2-2-3 16,3 2 1-16,0 1 3 0,-1-1-1 15,2-2 0-15,-3 1 1 0,3 1-4 16,-1 0 2-16,7-2 1 0,-10 2 0 0,10-2-1 16,-8 0-6-16,1 2-9 0,7-2-8 15,-8 0-15-15,8 0-13 0,-9 2-17 0,9-2-14 16,-3 2-25-16,3-2-44 0,0 0-60 15,0 0-407-15,0 0-116 0</inkml:trace>
  <inkml:trace contextRef="#ctx0" brushRef="#br0" timeOffset="-162744.1">22256 11711 1607 0,'3'-10'-72'0,"4"-2"19"0,-2 3 13 16,-2-1 17-16,4 2 20 0,-5 1 20 16,-1 1 15-16,4 1 11 0,0-3-5 15,-3 4 5-15,-1-2 6 0,1 3 0 0,0-1-3 16,3 2-4-16,-5 2 0 0,5-6-9 16,-5 6-3-16,0 0-2 0,0 0-1 0,5 10-10 15,-2-3 5-15,-3 4-5 0,2 3 0 16,-4 1 3-16,2 4-7 0,-3 3 0 0,-1 4-1 15,3 0 0-15,-4 0 0 0,0 3-4 16,0 7 4-16,-2-6-1 0,2-4-2 0,2 0-2 16,-4 2 2-16,4-3-5 0,-2 2 1 15,-2-4-1-15,4-3-6 0,-4 1-27 16,3-5-29-16,0 0-46 0,2-3-51 0,-3 1-86 16,3-5-293-16,2 0-38 0</inkml:trace>
  <inkml:trace contextRef="#ctx0" brushRef="#br0" timeOffset="-162216.72">22762 11562 1316 0,'2'-4'-92'0,"-2"4"15"16,1-3 8-16,-1 3 15 0,0 0 14 16,0 0 15-16,0 0 5 0,9 7 16 0,-9-3 2 15,0-4 7-15,0 10 11 0,-2-3 4 16,2 1-5-16,0-1 8 0,-5 5-1 0,3 1 8 15,-1 3 1-15,-4 4 2 0,1 2 3 16,-6 8-2-16,-1 3-1 0,0 1 2 0,0 0-5 16,-1 0-4-16,-1 2-1 15,3 0-4-15,-1-2 1 0,2-1 0 0,3 1-2 16,0-7-4-16,3-2-4 0,1-2 2 16,2-3 0-16,2-1 2 0,0-3-2 0,0-1-3 15,4 3 0-15,1-7-2 0,0 2-2 0,7-5 5 16,-2 2 7-16,-2-5 0 0,0-3 6 15,6-1-5-15,-2-2 4 0,1-2-1 0,-3-1 5 16,2-8-2-16,-1 1-2 0,-1-5 3 16,1 0-3-16,-5 2 0 0,1-2-5 0,-6-2 2 15,4 5-5-15,-1-1-5 0,-4 2 2 16,-2 1-5-16,-3-1 3 0,3 3-6 16,-1 0 2-16,-2 1-18 0,0 5-21 15,2-6-39-15,-2 4-32 0,1 1-60 0,1 1-113 16,0-1-169-16,3 4 48 0</inkml:trace>
  <inkml:trace contextRef="#ctx0" brushRef="#br0" timeOffset="-161723.83">22894 11991 1186 0,'4'-2'-19'15,"-4"2"15"-15,1-4-7 16,-1 4 12-16,0 0-5 0,5-1 8 0,-5 1 2 15,0 0-1-15,0 0-1 0,0 0 5 16,0 0 4-16,0 0-1 0,2 9 5 0,-2-4-4 16,0 0-2-16,0-3 1 0,0 5-2 15,2-3 4-15,-2 1-3 0,3 0-7 0,-2 2 8 16,1 1-6-16,7-1 0 0,-5-2-3 0,7 1 6 16,-3 1-5-16,2-2 0 0,1 0-5 15,1 1 2-15,3-5-12 0,-3 1 4 0,1 0-3 16,-2-2-2-16,0-2 0 0,-1 0 0 15,0-1 8-15,1 1 0 0,-3-1 4 0,-2 1 3 16,3-4 10-16,-3 5-7 0,1-5 6 16,-2 3-3-16,2 1 4 0,-2 0-8 15,-5 2 2-15,8-2-2 0,-8 2 2 16,7 0-4-16,-7 0-2 0,0 0-2 0,1 8 6 16,-2-1 1-16,1 0-3 0,-3 0-3 15,1 6 6-15,-5 2-2 0,5 2-4 0,-4 2 0 16,-1 1 1-16,2 6-2 0,-4-4-2 0,3 3 7 15,-7 6 1-15,5-3 1 0,-3-6-2 16,3 1 1-16,-2-2-6 0,0-3 5 0,-4 1 5 16,1-2 9-16,1-2 8 0,2-1-2 15,-3-5 9-15,1 1 6 0,1-7-7 16,1 1-3-16,-1-4-3 0,-2-2-4 16,1-1-1-16,4-4-15 0,0-1-42 0,-1-8-56 15,4 1-80-15,5-2-298 0,2-4 22 16</inkml:trace>
  <inkml:trace contextRef="#ctx0" brushRef="#br0" timeOffset="-161501.59">23397 11930 1351 0,'5'-2'14'0,"-1"-3"14"0,0 1 13 15,2 1 10-15,0-1 0 0,5-1 0 0,0 1-3 16,1 1-5-16,3-1-3 0,0 2-5 16,3 0-3-16,4-3-7 0,-2 4-6 0,1-3-31 15,5 2-40-15,-3 0-34 0,-3-2-41 16,2 3-56-16,-4-4-283 0,1 1 27 0</inkml:trace>
  <inkml:trace contextRef="#ctx0" brushRef="#br0" timeOffset="-160988.68">23591 11727 1237 0,'0'0'-8'16,"-9"-4"10"-16,7 2 10 0,2 2-2 0,-4-2 7 15,4 2-5-15,-7-2 2 0,7 2-5 16,0 0 9-16,0 0 3 0,-13 8 8 0,8-3 3 15,-4 5 10-15,1 1-3 0,-3 2-1 16,-1 3 0-16,-1 1 1 0,1 0 1 0,-7 9-6 16,-1-2 2-16,6 6-7 0,1-8 0 15,0-1-5-15,5-1 0 0,0 1-3 0,-1-3 9 16,6-2 2-16,-2 2 5 16,3-2-5-16,0-2 0 0,2 2 1 0,0-3-3 15,4 1-2-15,1 0-1 0,1-1 3 16,3 1-9-16,-1-3-2 0,0-5-1 0,4 4-1 15,1-3-5-15,1-2 4 0,1-3-4 0,0-2-8 16,0 0 2-16,2 0 0 0,-1-5-5 16,1-1 2-16,0 1-7 0,-2-5 4 0,0 0 8 15,-1 0-4-15,1-4-5 0,-4 3 4 16,-4 2-4-16,1 0 7 0,-1 0-5 0,-2 4-1 16,-2-2-1-16,0 1-1 0,-3 3-3 15,0-3 1-15,0 6 5 0,0 0-5 0,-6-5 3 16,6 5-2-16,-12 2-1 15,12-2 1-15,-10 7 1 0,5-4 0 0,-2 3 0 16,3-1 0-16,0 0 4 0,-3 3-2 16,5 4-1-16,0-3 1 0,4 4 1 0,0 2 5 15,7 6-6-15,4-2 1 0,5 6-13 16,7-2-24-16,1-3-42 0,2 0-48 0,0-2-62 16,1-3-116-16,-6-2-217 0,-3-7-25 15</inkml:trace>
  <inkml:trace contextRef="#ctx0" brushRef="#br0" timeOffset="-159185.95">25947 11941 1278 0,'0'0'-94'0,"0"0"10"16,0-7 12-16,0 7 8 0,0 0 15 0,0 0 10 15,-4-4 10-15,4 4-3 0,0 0 9 16,0 0 6-16,-19 4 10 0,13-2 13 0,-5 5 11 16,1-2-2-16,-3 2 1 0,-2 3 6 15,-2 3 5-15,1 0 4 0,-1 1-3 0,-4 7 12 16,2-3-11-16,2-2 5 0,3 2-1 15,-1-2 7-15,2 4-6 0,3-1-2 0,2-4-1 16,-1 1-5-16,3 0 7 16,-1-1-2-16,5 4-5 0,1-5-1 0,2-2-6 15,-1 1 4-15,5 0-6 0,2-1 5 16,0-1-7-16,1-1 7 0,5-1 2 0,2-1-7 16,-3-3 8-16,8 2-2 0,-6-2 2 0,4-3-3 15,-2-2 6-15,3 0-4 0,1 0 8 16,0-4 0-16,0-1-1 0,4-3 1 0,-1-2-2 15,-3-1-4-15,8-8-3 0,-1 1 1 16,0-2-2-16,-2-2 0 0,1-1-8 0,0-1-1 16,-4-1-2-16,-3-4 2 0,0 5-4 15,0-2 0-15,-6 7 1 0,-3 1-2 16,-4 4-1-16,1-1-2 0,-3 1-2 0,-3 4 5 16,-1-2-7-16,-1-1 1 0,-3 2 3 15,-4-2-6-15,-5 1-4 0,-2-1-18 16,-8 4-13-16,-8-5-13 0,-6 2-17 0,0 3-20 15,-3 0-36-15,0 1-43 0,7 5-105 16,3 3-145-16,-1 0 75 0</inkml:trace>
  <inkml:trace contextRef="#ctx0" brushRef="#br0" timeOffset="-157549.28">16629 12376 1164 0,'2'-5'4'0,"-2"5"15"0,1-4 14 16,-1 4 9-16,5-5 7 0,-3 0 13 0,-2 5 2 15,5-3 4-15,-2 1 0 0,-3 2-5 16,2-4-5-16,-2 4-4 0,7-2 3 0,-3 0 1 16,-4 2-6-16,7-3 2 15,-7 3-1-15,8 0-2 0,-2-2 4 0,-6 2-10 16,8-2-3-16,1 2-2 0,-3-2-2 0,3 2-4 16,1-2-2-16,-2 2-4 0,3 0-2 15,0 0-5-15,2 0 0 0,-1 2-1 0,3-2 0 16,-5 2 1-16,5-2-4 0,-2 0-5 15,-1 2 3-15,1 0-6 0,-1-2 3 0,-2 1 1 16,3 1-3-16,-3-2-2 0,-1 2-2 16,-1 0 3-16,0-2 4 0,-1 2-6 0,-7-2-4 15,10 2-1-15,-3-2-1 16,-3 2 1-16,0 0 1 0,-4-2-1 0,7 6 1 16,-6-3-2-16,-1 1-1 0,0 0 7 0,0 1-9 15,0-1 4-15,0 4 1 0,-3-1 0 16,-4 3-1-16,3 1-1 0,-5 4 2 0,4-2 0 15,-8 2-1-15,1 4-1 0,-1 1-2 16,-6 4 5-16,-1 5-1 0,2-3 3 0,-4-1-4 16,0 3 1-16,1 0-2 0,-3 3 2 15,-1-2-2-15,5 0 3 0,-3 1 0 0,1-2-4 16,2 2 0-16,-2-1 1 0,4-2 0 16,1 1-2-16,2-10 1 0,2 2-1 0,1-4 2 15,4-2 2-15,-3-1-1 0,5-3-4 16,-3 1 1-16,3-2-9 0,-1-2-21 15,4 0-21-15,-2-2-24 0,-2 1-34 0,6-5-40 16,-3 1-61-16,4-2-110 0,0 0-278 16,0 0-99-16</inkml:trace>
  <inkml:trace contextRef="#ctx0" brushRef="#br0" timeOffset="-157245.09">16549 12777 1606 0,'0'-6'-35'0,"3"3"17"0,-2-1 12 0,-1 1 19 15,2-3 5-15,-2 6 11 0,7-5 1 16,-5 3 4-16,1-3 0 0,7 0-4 0,-5 1-3 15,6-2-6-15,2 1 1 0,1 2-3 16,7-3 4-16,0 4-3 0,3-3 1 0,3 2-5 16,-1-1-2-16,4 2 4 0,2 0-7 15,1 0 1-15,1 2-5 0,-2 0-16 0,3 0-21 16,-4 2-45-16,-1-2-45 16,-1 2-71-16,-1 2-333 0,-3 1-29 0</inkml:trace>
  <inkml:trace contextRef="#ctx0" brushRef="#br0" timeOffset="-155721.66">24676 12675 1303 0,'3'-2'-75'16,"-3"2"18"-16,5-1 17 0,-5 1 17 0,4-4 10 15,-4 4-2-15,0 0 3 0,0 0 6 16,4-2 5-16,-4 2 4 0,0 0 1 16,0 0-3-16,4 9 10 0,-1-3 13 0,-6 1 9 15,3 1 0-15,0 5 2 0,-4 5 7 16,2 3 3-16,-2 2-4 0,-8 13-8 0,0 2 3 16,0 3-1-16,-4-4-3 0,-6 17-6 15,2 1-2-15,-2-2 1 0,-3 2 2 0,4 0-11 16,-1-5 4-16,-4 5-2 0,5-1-1 15,-2-6-1-15,-1 2-2 0,4 0 0 0,0-4-4 16,2 1-1-16,3-11-2 16,1 3 1-16,-1-4 4 0,7-1-2 0,-2-3-4 0,-3 2-2 15,2-6-2-15,5-5 4 0,-3-2-4 16,5-2 2-16,0-2-1 0,-1 2 1 16,4-1 0-16,-1-4-19 0,0 1-13 15,-1-5-40-15,3 0-43 0,3-1-69 0,-1-2-288 16,0 1 25-16</inkml:trace>
  <inkml:trace contextRef="#ctx0" brushRef="#br0" timeOffset="-154656.72">18243 12777 1245 0,'2'-4'-30'0,"-2"4"15"16,5-5 9-16,-5 5-5 0,1-4 2 15,-1 4 2-15,0 0-9 0,4-1 5 0,-4 1-1 16,0 0 4-16,0 0-1 0,5 12 6 15,-5-4 7-15,-3 5-1 0,3 2 5 0,-4 4 2 16,1 4-1-16,-7 11 7 0,5 4-6 0,-7 3 7 16,-1 8-7-16,-1-6 6 0,0 13 1 15,-3-4-5-15,-2-2-2 0,2 2 9 16,1-2-8-16,-1-1-3 0,2-10 5 16,0 0-2-16,3 0-1 0,-1 1 7 0,-2-1-14 15,7-4 1-15,-2-1 3 0,-2-1-2 16,2-7-2-16,5-3 5 0,0-4-8 0,-2-2 4 15,6-4-1-15,-1 1-1 0,-3-5 5 16,3 0-11-16,0-1 2 0,1 0-24 0,-2-5-30 16,1-1-51-16,2-2-85 0,0 0-148 15,0 0 146-15</inkml:trace>
  <inkml:trace contextRef="#ctx0" brushRef="#br0" timeOffset="-154379.54">19022 13308 1091 0,'-9'-6'81'0,"5"3"-6"16,-5 1-8-16,7-2-8 0,-2 2-7 0,4 2-4 16,-7-5-3-16,7 5-7 0,-2-2-11 15,2 2-16-15,0 0-40 0,0 0-48 16,12-6-58-16,-2 6-131 0,0 0-104 0,7 0 117 16</inkml:trace>
  <inkml:trace contextRef="#ctx0" brushRef="#br0" timeOffset="-154216.25">19827 13302 1049 0,'2'-3'41'0,"3"-1"-6"16,-1-2-1-16,0 3-1 16,2 1-6-16,0-4-5 0,1 2-5 0,3-2-28 15,3 3-33-15,6-5-47 0,-1 2-52 16,7 0-187-16,3 1 155 0</inkml:trace>
  <inkml:trace contextRef="#ctx0" brushRef="#br0" timeOffset="-154047.83">20774 13300 874 0,'14'2'2'0,"-3"-2"8"0,0 0 13 16,-3-2 20-16,1 1 2 0,-6 1 3 0,6-2-4 15,-3-2 2-15,3 2-8 0,-1-2 0 16,2 1-10-16,7-3-18 0,0 2-28 15,2 1-8-15,2-3-24 0,8 4-24 0,-2 2-32 16,20-2-70-16,-1 0-96 0,0 4 209 16</inkml:trace>
  <inkml:trace contextRef="#ctx0" brushRef="#br0" timeOffset="-153894.99">21811 13329 740 0,'14'0'16'0,"-1"-2"17"0,-7 0 3 0,5 0 5 16,-5-1 3-16,3 1 1 0,-1-1 5 15,4-2-1-15,-1 3-10 0,6-4-4 0,3 3-4 16,5 1-5-16,17-2-18 0,5 0-18 16,-1 4-27-16,6 0-22 0,2-3-26 15,-2 3-43-15,4 0-170 0,-4 1 186 0</inkml:trace>
  <inkml:trace contextRef="#ctx0" brushRef="#br0" timeOffset="-153747.72">23036 13341 847 0,'17'0'9'15,"-2"0"8"-15,-7 0 4 0,2-2 16 16,-1 2-1-16,-3-3 5 0,5 3-3 0,-3 0-3 16,0-1-5-16,5-3-4 0,2 2-4 15,2 2-9-15,3 2-22 0,4 0-18 0,1-2-29 16,5 2-29-16,10 4-55 16,3-3-151-16,1 0 191 0</inkml:trace>
  <inkml:trace contextRef="#ctx0" brushRef="#br0" timeOffset="-153638.25">23807 13391 716 0,'0'0'-52'0,"0"0"6"0,3-1-1 0,-3 1-32 16,0 0-89-16,10 0 57 0</inkml:trace>
  <inkml:trace contextRef="#ctx0" brushRef="#br0" timeOffset="-148269.18">26027 13575 459 0,'0'0'62'0,"2"-1"-9"0,-2 1-21 16,0 0-5-16,0 0 13 0,0 0 3 0,7-2-7 16,-7 2 0-16,0 0-2 0,0 0 14 15,3 9-1-15,-1-6 0 0,1 1 4 0,-1 1-1 16,0 4 2-16,-2-3 2 0,3 4-2 16,-3-1-4-16,1 3-1 0,-1-1 0 0,0 4-3 15,-1-1-1-15,1 0-1 0,-5 2 2 16,3 0-1-16,-3 4 0 0,2-2-2 0,-4-1 0 15,1 4-7-15,-3-2 1 0,3-1-1 16,0 0-1-16,0-2 2 0,-1 0-6 16,1-1 0-16,2 2-2 0,-4-3-2 15,3 0-1-15,-2-1-1 0,4-1 0 0,-4-1-2 16,3 2 0-16,0-3 3 0,2 1 3 16,-3-3 6-16,3-1 0 0,2 1 3 0,-1-2 1 15,1 2 5-15,0-3-3 0,0 0 1 16,1 0-3-16,1 2-2 0,5-1-6 0,-1-1 3 15,5 1-10-15,0 1 6 0,1 1-10 16,1-2 0-16,4 1-5 0,-1-1-8 0,3 1-26 16,0-2-26-16,2 0-37 0,-1 1-45 15,2-2-53-15,-4 0-51 0,4-1-431 16,-5-1-159-16</inkml:trace>
  <inkml:trace contextRef="#ctx0" brushRef="#br0" timeOffset="-147804.1">26681 13911 1659 0,'5'-10'-108'16,"-3"2"19"-16,1-1 16 0,-1 2 27 16,-1 1 11-16,-1 1 12 0,0-3 0 0,0 2 10 15,0-2 1-15,0 2 4 0,-1 0 14 16,-1-1-11-16,-3 0 2 0,0 3 3 0,0-1 1 15,-4-1-2-15,3 2 3 0,-4 0 1 16,-2 0 4-16,2 2-4 0,2 1-2 16,-4 1 3-16,-1-2 3 0,0 4-1 0,1-2 4 15,1 1-1-15,-2 5 2 0,1-4 8 16,4 2 6-16,-5-1-2 0,5 4 1 0,-1-4 6 16,3 3-4-16,-1-3 3 0,3 6-6 15,0-6-2-15,0 5 2 0,2-1-2 0,2-1-6 16,0 0-1-16,2 3 0 0,2 0-6 15,0 1 1-15,5 0 1 0,-3-2-1 0,3 6-3 16,-1-1 0-16,0 2 1 0,3 3-4 16,-3-2 2-16,0 0-3 0,-1 2 1 15,-1 0 0-15,0-2 0 0,-3 2 0 16,-1-2 1-16,0-3 0 0,-1 3-2 0,-1-3 0 16,0 0 4-16,-3 1-2 0,1-3-1 15,-5-2-1-15,3 1 5 0,-2 0-6 0,-5-1 3 16,2-3-1-16,-4-1-3 0,0-3-9 15,-2 2-27-15,3-6-32 0,-1 2-41 0,2-4-61 16,3 2-281-16,1-3 42 0</inkml:trace>
  <inkml:trace contextRef="#ctx0" brushRef="#br0" timeOffset="-147526.83">26984 13911 1219 0,'4'-5'-4'16,"0"2"19"-16,-1 1 5 0,-3 2 2 0,4-3 2 15,-4 3-1-15,0 0-5 0,0 0 12 16,0 0-9-16,0 0 8 0,0 0-1 0,-2 16-3 16,-3-6 3-16,0 5 2 0,-4 0 3 15,1 4-2-15,-7 10 1 0,-2-1-2 0,2 0-5 16,5-3-3-16,-3-4-4 0,-2 8 2 15,5-7 1-15,0-2-4 0,-2-2-7 16,4-3-6-16,0-1-19 0,-1-2-23 0,4-1-30 16,-2-3-22-16,3-1-47 0,2-2-52 15,2-4-238-15,0-1 64 0</inkml:trace>
  <inkml:trace contextRef="#ctx0" brushRef="#br0" timeOffset="-147025.03">27020 13898 1128 0,'2'-10'-21'0,"-2"2"28"0,2 2 27 16,1 1 18-16,-3 2 10 0,1-1 5 15,1-2 5-15,0 2 4 0,0-2 2 0,3 3-2 16,-4 0-5-16,6 0-5 0,-2-1-8 16,-2 1-6-16,8-2-5 0,-7 3-5 0,6 1-4 15,-1-1-2-15,1 0-6 0,1 2-3 16,0 0-5-16,-1 2-1 0,1-2 1 0,-1 2-6 15,0-1 0-15,-1 4-4 0,1-1-5 16,-2-1 3-16,1 2-5 0,-5-1-1 0,3 2 3 16,-3 0-3-16,0 2 1 0,-4-3-2 15,2-2-1-15,-2 3 0 0,-5 2 1 16,5-2 1-16,-3 0-3 0,-2-1 2 0,1 0 3 16,-2 1-4-16,-1 0-3 0,4-2 2 15,-2 1 0-15,-1 0-2 0,4 0 4 16,-2-1-6-16,2 0 0 0,-3-1 3 0,4 1-4 15,-1 0-2-15,2-4 2 0,-3 8-2 16,3-5 1-16,3 3 1 0,-1 0 2 0,-1 1-3 16,-1-1 0-16,5 2 2 15,-3-1 1-15,2 1 0 0,-2 3-1 0,2-3 0 0,1 3 1 16,-3 0-2-16,-1 3 1 0,1 0 1 16,1-2 0-16,-3 1 0 0,0 3 1 0,-3-3 0 15,3 2-2-15,-3-1 4 0,-2 4-2 16,-1-3 3-16,-2 0 6 0,-3-2-4 15,-1-3-5-15,-3 3 5 0,-4 0 0 16,0-5-4-16,0-3 2 0,-6 1-2 0,5-3-20 16,-7-1-33-16,5-4-68 0,-1 2-65 15,-2-5-140-15,0 0-190 0,1-3-19 0</inkml:trace>
  <inkml:trace contextRef="#ctx0" brushRef="#br0" timeOffset="-145509.1">16686 14140 1330 0,'0'0'-44'0,"0"0"13"0,0 0 14 0,0 0 10 16,0 0 24-16,-9 11 12 0,7-7 5 16,-1 2 8-16,2-1 2 0,-3 3 3 0,-1-1-1 15,2 2-1-15,-2 1 2 0,0 1-2 16,2 2-1-16,-4 3-1 0,0 0 2 0,4 0-4 16,-6 4-6-16,5-2-2 0,-5-1 3 15,4 1-10-15,-4-2-2 0,5 2 4 0,-5 0-11 16,6-2 4-16,-7 1-6 0,7 0 1 0,-6-1-4 15,7-5-1-15,-2 0 0 16,-3 1 0-16,5-3-1 0,1-2 0 0,-1 0-5 16,-1 0 3-16,1-2-2 0,0-1-1 15,2-4-2-15,4 4-1 0,-4-4-1 0,0 0 1 16,15-9 1-16,-9-2 3 0,5-2-2 16,0-4 0-16,3-10-2 0,1-5 2 0,-1 2-2 15,5-3 2-15,1-1-1 0,-4-1-3 16,1 2 1-16,0 5 2 0,-3 0-2 0,-1 3 3 15,-3 4-4-15,-2 2 1 0,5 2 4 16,-4 4-7-16,-6 2 4 0,9-2-3 0,-9 3 0 16,2 1 3-16,1 1-1 0,-4 0-4 15,2 3-1-15,1-1 3 0,-2 2-2 0,-1 2 2 16,-2 2 1-16,0 0 0 0,0 0 0 16,7 8-3-16,-7-3-1 0,0 5 0 15,0-2 4-15,0 3-1 0,0 0 2 0,0 1-2 16,-2-3 1-16,2 3 1 0,0-4 3 15,0 2-5-15,2 0-1 0,3-2 9 0,-4-2-2 16,1 1 0-16,3-2-5 0,0-1 3 16,2-2 0-16,1 0-1 0,-1-2 2 0,-1 0 2 15,5 0-6-15,-3-2 3 0,0 0-2 16,-1 0 1-16,-1 0 3 0,-6 2-9 0,11-2 4 16,-8 2 2-16,-3 0-5 15,12-2 1-15,-12 2-2 0,6 2 1 0,-2 0 2 16,0 4-1-16,-4-3 0 0,4 5 5 0,-4 0-5 15,2 3-1-15,1 0 2 0,-3 5 0 16,-3-2 3-16,1 2 0 0,0-2 1 0,0 4-4 16,0 0-5-16,0-2-15 0,-2-2-19 15,-1 2-26-15,5-1-33 0,-1-3-40 0,1 2-69 16,1 0-345-16,1-6-54 0</inkml:trace>
  <inkml:trace contextRef="#ctx0" brushRef="#br0" timeOffset="-145037.4">17580 14128 1496 0,'0'-6'-20'16,"0"6"9"-16,-2-5 3 0,-1 1-2 16,-1 0 11-16,4 4 15 0,-8-5-2 0,1 5 7 15,-1-3 4-15,0 1 3 16,-3 4 2-16,0-2-1 0,-3 3 2 0,-1 0 6 0,0 1 2 16,-1 4-4-16,-3-2 4 15,2 0-5-15,-2 4-4 0,2-2 0 0,2 2 2 16,-2-3-2-16,5 4-7 0,-1-1 1 15,1 1-6-15,4-1-1 0,0-1-3 0,-1 3 1 16,4-3 2-16,0 4-3 0,0-1-1 16,3 3 0-16,2-3-3 0,0 2 4 0,0 1-9 15,4 2 7-15,-1-4-4 0,1 6-3 16,-1-4 0-16,2 3-1 0,2-4 4 0,-6 2-4 16,6 0 0-16,-5-2-1 0,-2-3 2 15,2 0-2-15,-2-1 3 0,-2-1 2 0,-2 0 0 16,-1 0 0-16,-3 2 4 0,-2-6 0 15,-5 0-2-15,-2 1-6 0,0-4-19 16,2-2-26-16,1 0-32 0,0-2-53 0,-1-5-69 16,4 3-165-16,2-3-138 0,7-2-4 15</inkml:trace>
  <inkml:trace contextRef="#ctx0" brushRef="#br0" timeOffset="-144782.79">17840 14336 1482 0,'0'0'22'16,"4"-3"-7"-16,-4 3-1 0,0 0-3 0,0 0 11 16,0 0 19-16,2 9-2 0,-4 1-3 15,2-2 5-15,-4 4-7 0,-1 0 0 0,4 8-2 16,-6-1-1-16,2 3-7 0,-3 0 3 15,3 2-5-15,-4-2-2 0,4 1-4 0,-3 0-7 16,4-3-29-16,0-1-25 0,0 0-30 16,-1-6-55-16,3 0-67 0,4-1-315 0,-2-4-17 15</inkml:trace>
  <inkml:trace contextRef="#ctx0" brushRef="#br0" timeOffset="-144289.04">17997 14188 1413 0,'2'-17'-21'16,"3"2"21"-16,-1 2 9 0,-3 3 10 0,4 2 13 15,-1-2 15-15,-1 2 3 0,-2 0 6 0,1 0-2 16,5-2-3-16,-3 1-1 0,2-1-6 16,1 3-5-16,-1-1-6 0,0 2-1 0,0-2-5 15,3 5-5-15,-3-1 3 0,2 0-8 16,-1 0 2-16,1 3-3 0,-1 1-4 0,-7 0 2 15,10 1-3-15,-2 1-4 16,-4 2 1-16,3 2 0 0,-3 0-2 0,-2-1 0 16,0 3-2-16,-2 1 0 0,0 0 1 15,-4 3 0-15,0 0-1 0,-3 1 1 0,2 0-1 16,-7 0 1-16,7-2-4 0,-3 3 3 16,-1-5-4-16,1 2 2 0,-2-1 2 0,7 0-8 15,-4-5 4-15,1 3 1 0,2-3-1 16,-3 4 4-16,4-2-3 0,0-2-1 0,1 1-1 15,2 1-4-15,2 0 3 0,-2 2 1 16,3-2-4-16,0 2 8 0,2 2-2 16,-1-1-1-16,2 1 5 0,-2 0-6 0,4 1 5 15,-1 1-2-15,-1 0-1 0,1 3 0 16,1-1-1-16,-1-2 2 0,-2 0-5 0,0 1 4 16,2 0-3-16,-4 2 2 0,-1-2 3 15,1-3-5-15,-6 3 2 0,1-1 4 0,-1-1 1 16,-6-1 7-16,-4 2 4 0,-4 1 0 15,1-3 1-15,-8-2-1 0,-11 3-4 0,-5-3-19 16,-2-4-34-16,0-3-57 0,-4-2-67 16,9 0-151-16,-10-2-238 0,9-3-55 0</inkml:trace>
  <inkml:trace contextRef="#ctx0" brushRef="#br0" timeOffset="-137634.28">25966 14545 1400 0,'0'0'-74'0,"5"2"43"0,-5-2 7 15,0 0 15-15,0 0 21 0,1 2 15 16,-1-2 11-16,0 0 11 0,0 0 8 0,0 0 4 16,0 0 5-16,0 0 2 0,9-6-2 15,-9 6-3-15,0-3-3 0,0 3-5 0,0 0-3 16,0-9-1-16,-2 5-8 0,2 4-3 16,-7-10-5-16,6 4-3 0,-4-1-1 0,-2 0-8 15,2 0 0-15,-4-8-1 0,-2 3-3 16,-3-6 4-16,-1 1-8 0,-6-7 0 0,1-3 1 15,-6 2-5-15,1-1 1 0,2 2-7 16,2-2 5-16,-3 3-1 0,4-1-4 0,3 6 5 16,2 3-4-16,2 0-1 15,5 1 3-15,0 3-3 0,-3 0-1 0,5 1-1 16,0 0 0-16,0 2 2 0,1-2-4 16,1 2 4-16,0 1-3 0,-3 1-1 0,3-1 0 15,3 0-2-15,-4 2 4 0,1 0-1 16,0-1-4-16,2 1 5 0,-3-1-4 0,3 2 1 15,0-1-1-15,1 0 2 0,-2 2 0 16,3 3 0-16,-4-6-1 0,-1 4-1 0,5 2 0 16,-2-5 0-16,2 5 1 0,0-4 3 15,0 4-6-15,-1-6 1 0,1 6 1 0,0 0-2 16,-5-3 2-16,5 3 0 16,-2-5 1-16,2 5-3 0,-4-3 0 0,4 3 5 15,0 0-4-15,0 0 2 0,0 0-3 16,-2-4 3-16,2 4-1 0,0 0-1 0,0 0 0 15,0 0 2-15,0 0-3 0,0 0-2 16,0 0-8-16,0 0-12 0,0 0-11 0,0 0-16 16,0 0-19-16,0 0-27 0,0 0-24 15,0 0-28-15,0 0-29 0,0 0-58 0,0 0-248 16,-13 6 9-16</inkml:trace>
  <inkml:trace contextRef="#ctx0" brushRef="#br0" timeOffset="-137109.78">25543 13971 1214 0,'0'0'-62'0,"0"-5"18"0,0 5 15 16,0 0 3-16,0 0 0 0,0 0 0 0,-3-6 8 15,3 6 3-15,0 0 1 0,0 0 14 16,0 0 8-16,0 0 4 0,-17 11 11 0,9-7 0 15,-1 2 6-15,-1-1 8 0,0 3-4 16,-5 0 1-16,2 1 0 0,1-2-4 0,-3 5-6 16,2-3 0-16,1 1 1 0,-1-1-9 15,1 3 1-15,-3-3 3 0,3-2-1 16,-1 3-5-16,4-2 4 0,1-1-3 0,0 1 0 16,3-5-4-16,-1 3 8 0,2-3 3 15,0 4 9-15,-1-5-5 0,3 1 2 0,2 1-10 16,0-4 5-16,0 8-2 0,0-8 1 15,4 6-8-15,1-5 3 0,-1 3-3 0,0-3-2 16,0 1-2-16,-4-2 2 0,6 5-6 16,1-4 1-16,-5 1 3 0,-2-2-5 0,6 2 4 15,-6-2-3-15,7 2-2 0,-7-2 1 16,4 2-4-16,-4-2 0 0,0 0 0 16,0 0-1-16,4 2 3 0,-4-2-3 15,0 0-1-15,4 2 2 0,-4-2-1 0,0 0 1 16,0 8 1-16,0-5 0 0,0-3-2 15,-2 6 1-15,0-2-3 0,-1-1 3 0,3 1 0 16,0 2 0-16,-1-3-1 0,1 2 3 16,-2-2-2-16,0 1 1 0,2-4-2 0,-3 8 2 15,3-8 1-15,3 5-4 0,-3-1 1 16,0-4-4-16,2 7-26 0,-2-4-26 0,2 0-30 16,-2-3-45-16,1 4-59 0,-1-4-253 15,7 2 48-15</inkml:trace>
  <inkml:trace contextRef="#ctx0" brushRef="#br0" timeOffset="-136541.59">25551 14007 1086 0,'2'-4'-71'0,"-2"4"20"0,0 0 10 0,0 0 7 16,0 0 16-16,0 0 6 15,0 0 10-15,0 0 10 0,0 0 9 0,0 0 0 16,0 0-2-16,0 0-7 0,0 0-3 15,0 0 6-15,0 0 1 0,0 0 8 0,2 14 4 16,-4-7 4-16,-5 0-4 0,5 3 3 16,-4 1-4-16,-1 1 4 0,2 1-3 0,-3 1 5 15,-2-1 2-15,5 3-3 0,-4-3-1 16,3 5-3-16,-4-2 0 0,1 2 4 0,3-3-5 16,-3-2 1-16,5 0-5 0,0 1 0 15,-5-1-4-15,5-1-3 0,0-1 0 16,-1-2-3-16,4 0 0 0,-4-1 1 15,3 0-5-15,-2-3 0 0,4 0-25 0,-1 1-28 16,1-5-17-16,-3 5-26 0,3-6-25 16,0 5-55-16,0-5-166 0,0 0 149 0</inkml:trace>
  <inkml:trace contextRef="#ctx0" brushRef="#br0" timeOffset="-136149.22">25570 14096 863 0,'1'-10'-34'16,"1"3"19"-16,3 1 12 0,-5-2 9 16,4 1 11-16,-4 1 4 0,3-3 1 15,-2 2 3-15,3-1 1 0,-4 0 8 0,3 1 0 16,-1-1 1-16,0 3 0 0,-1 1-1 15,2-2-6-15,-1 0 4 0,0 3 2 0,1-1-6 16,-1-2 0-16,-1 3 4 0,1-2-8 0,0 2 4 16,1-1 3-16,-3 4-2 0,4-4-7 15,-1 2-1-15,-3 2-2 0,5-3 1 0,0 1-1 16,-5 2-4-16,8-2-3 16,-8 2-2-16,15 4 1 0,-7-4-1 0,3 1 4 15,-1 3-4-15,3-2-3 0,-1 2 0 16,3-1 0-16,3 2 2 0,-1-2-1 0,3 3-1 15,-4 0 1-15,5 1 0 16,-2-1-4-16,2 2 2 0,-4-3-2 0,-1 3-2 0,4-1-4 16,-3 1-8-16,1 1-40 0,-1-1-53 15,-2 0-61-15,0-1-287 0,-1 1 41 0</inkml:trace>
  <inkml:trace contextRef="#ctx0" brushRef="#br0" timeOffset="-133772.9">16941 13986 1156 0,'0'0'-56'0,"-1"-4"9"16,1 4 8-16,-2-5 7 0,2 5 4 15,-7-6 7-15,7 6 1 0,-5-2 5 0,5 2-4 16,0 0 10-16,-10 2-7 0,10-2 5 15,-13 2-9-15,10 2 8 0,-6 1 6 0,4-1-2 16,-3 4-1-16,3 0 5 0,-4-1-1 16,5 2 3-16,-5 1 4 0,3-2-2 0,0 1 0 15,1 1-7-15,2-1-1 0,0 0 8 16,1-1 0-16,2-3 4 0,2 3 1 0,-2-3-15 16,5 2 12-16,-2-2 4 0,6-3 4 15,-3 2-12-15,4-4 12 0,3 2-2 0,-2-4 9 16,4 0-2-16,-1-2 3 15,0 0-2-15,4-2 4 0,-4-1 13 0,1-1 0 16,-2 1 1-16,2 0 9 0,-5 0 11 16,-2 0-2-16,3 0-1 0,-5 1-1 0,3 0 3 15,-8 0 3-15,4 1-2 0,-1 1-8 16,-2-2 2-16,-2 1-14 0,0-1 1 0,-4 2-3 16,-1-2-8-16,2 3 3 0,-6 1-7 15,3-2 1-15,-3 2-6 0,1 2 2 0,-2 0-4 16,-2 2 1-16,0 0-5 0,4 0 2 0,0 0-2 15,-3 0-3-15,3 2-2 0,-3-1-1 16,4 1 7-16,4 0-7 0,-1 0-3 0,-1-1 1 16,3 1 0-16,2-4-1 15,0 6-1-15,0-6 2 0,4 3 0 0,3-3-4 16,-7 0 9-16,13 0 0 0,-13 0-1 16,12-3-6-16,-8 1 0 0,0-2 2 0,3 2 1 15,-4-1 2-15,2 1 2 0,-1-2 0 16,-1 0 1-16,-3 4-1 0,1-5-2 0,-2 0-1 15,1 5-2-15,-5-5-3 0,-2 1 4 16,4 2 0-16,-4 0 0 0,7 2 2 0,-12 0-12 16,12 0-22-16,-11 4-40 0,4-2-54 15,5 0-96-15,-1 2-259 0,-2 2 14 0</inkml:trace>
  <inkml:trace contextRef="#ctx0" brushRef="#br0" timeOffset="-123985.09">22751 14020 1191 0,'0'0'-77'0,"0"0"14"16,-2-3 11-16,2 3 11 0,0 0 9 16,0 0 9-16,0-4 13 0,0 4 14 0,0 0-3 15,0 0 12-15,2-6 8 0,-2 6 1 16,0 0-2-16,1-2 5 0,-1 2 0 0,0 0 2 15,0 0-1-15,3-3 2 0,-3 3 1 16,0 0-4-16,0 0 8 0,0 0-3 0,0 0 1 16,0 0 2-16,0 0-11 0,0 0 5 15,4-5-3-15,-4 5 0 0,0 0 2 0,0 0 2 16,0 0-9-16,0 0 9 16,0 0-12-16,0 0 1 0,0 0-1 0,0 0 4 15,0 0-2-15,8 8-10 0,-3-4 7 0,-3-2-3 16,0 4 1-16,2-3-7 0,-4 3 2 15,2-2 0-15,-2 2-2 0,2 1 2 0,-4 1-1 16,7-1-3-16,-8 5 0 0,3-1 3 16,-2 2 2-16,0 4 8 0,1 0-2 0,-2 2-1 15,-3 3-1-15,0 4 3 0,-1-4-3 16,2 3-2-16,0-1 0 0,-2-2 6 0,-1 3-2 16,1 0-2-16,1-3 0 0,0-1 0 15,-5 0 0-15,7-1 3 0,-2-4-4 16,-1 2 4-16,4-2-4 0,-4-2-2 15,5-1-2-15,1-3 2 0,-4 1 1 0,3-2-3 16,-3-2 1-16,3 0-1 0,2-1-1 16,-1 1 5-16,1 0-5 0,-2-4-2 0,-1 3 3 15,3-3-1-15,-2 1 1 0,2-4-3 16,-2 4-2-16,2-4-19 0,0 0-25 0,0 0-33 16,0 0-46-16,0 0-80 0,0 0-348 15,0 0-51-15</inkml:trace>
  <inkml:trace contextRef="#ctx0" brushRef="#br0" timeOffset="-123281.16">22879 13975 1372 0,'0'-2'-91'16,"0"2"24"-16,2-5 13 0,0 0 26 0,-2 5 4 15,0-5 8-15,0 5 12 0,3-4 10 16,-3 4 2-16,0-6 6 0,0 6-1 0,0 0-6 16,-7-5 1-16,7 5-4 0,-7-4 7 0,7 4 1 15,-6 0 4-15,-2 0-6 16,-3 2 3-16,3 0-7 0,-2 0 0 0,-5 3 4 15,2 1-3-15,-4-1 6 0,0 2-1 16,2 0-6-16,0 0 5 0,0 1 3 0,0-1-5 16,0 1 1-16,3 2 2 0,-1-3-3 15,3 1 1-15,-2-2 1 0,2 1-3 0,4-1-4 16,-3 0 10-16,4-3-7 0,-2 1 9 16,5-1 2-16,-2 2 9 0,2-2 11 0,0 1-10 15,2-4 0-15,-3 4-4 0,3-4-1 16,0 0 1-16,11 4-2 0,-5-4-1 0,-6 0 2 15,13-4-6-15,-5 2 2 0,4-2-2 16,0-1-4-16,3-1-3 0,-3 0 5 0,2-1-2 16,1 1-3-16,-3-2 0 0,5 1 0 15,-2 1 5-15,-5 2-9 0,3-1 1 16,-1 1-4-16,1 2 2 0,-2-2 1 0,-1 2-5 16,-2 2 0-16,2 0 3 0,-5 4-4 15,4-2 1-15,-5 4 2 0,5 1-4 0,-8 1 4 16,1-1 0-16,3 5-5 0,-3 1 4 15,0 0-2-15,2 4 4 0,-2 2-1 0,0-2-15 16,3 4-18-16,-2-3-34 0,-3 0-41 16,7 1-47-16,-2-4-90 0,-2 2-192 0,2-4 58 15</inkml:trace>
  <inkml:trace contextRef="#ctx0" brushRef="#br0" timeOffset="-121593.41">22747 13461 1092 0,'0'0'-55'0,"0"0"11"15,0 0 16-15,0 0 14 0,0 0 8 0,2-5 7 16,-2 5 21-16,0 0-3 0,0 0 3 16,2-4 5-16,-2 4-2 0,0 0 12 0,0 0-3 15,0 0-2-15,0 0 7 0,0 0 1 16,0 0-4-16,0 0 2 0,-2-6-4 0,2 6 5 15,0 0-3-15,0 0 1 16,0 0-6-16,0 0-1 0,0 0-4 0,0 0-4 16,0 0-3-16,0 0 1 0,10 0 1 15,-10 0-3-15,6 0-2 0,-6 0-2 0,0 0-3 16,11 2 3-16,-7-2 0 0,5 0-7 0,-9 0 1 16,15 2-1-16,-5 0 1 0,-2 0 0 15,2 0-4-15,-1 0 0 0,4-1 4 0,-5 3-3 16,4 0-1-16,0-3-1 0,-4 3 2 15,2 1-6-15,-2-2 2 0,-1-1-1 0,0 4 1 16,-2-4 1-16,2 1-4 16,-3 1-2-16,-2 1 2 0,2 1 2 0,-1-1 2 15,-3 0 2-15,0-1-2 0,-3 1-3 16,1 2 2-16,-5-5 3 0,4 3 3 0,-4 1-8 16,1-1 3-16,-5 0 2 0,3 1-2 15,0-1 4-15,-1-2-9 0,3 0 9 0,-3 0-5 16,3 2-2-16,-2-1 1 0,2 0-4 15,0-3 5-15,1 1 0 0,1 0 4 0,4-2-7 16,-6 7 10-16,1-7-8 0,5 0 3 16,-6 3-9-16,6-3 11 0,-1 3-7 0,1-3 0 15,0 0 4-15,0 3-4 0,0-3 4 16,0 0-6-16,3 7 5 0,1-5-2 16,-1 0 1-16,-3-2 0 0,5 3 0 0,0-1-4 15,-3 2 6-15,3-3 4 0,-2 5-7 16,2-3 2-16,-1 1-1 0,-2 3-4 0,0-2-1 15,2 3 6-15,-1 0-5 0,-1 1-2 16,-2 0 5-16,0 0-1 0,0 2 1 0,-2-1 4 16,-1 2 2-16,-3 0-3 0,4-3-3 15,-2 0 6-15,-4 1 2 0,1-1 0 0,-6 0-7 16,3-1 5-16,-5 0 0 0,-2-1 6 16,-2-1-7-16,3-4-6 0,-6 1-22 0,2 0-37 15,-3-3-53-15,1-3-78 16,5 3-307-16,1-2-5 0</inkml:trace>
  <inkml:trace contextRef="#ctx0" brushRef="#br0" timeOffset="-114780.77">17128 12738 1243 0,'0'0'-81'0,"0"0"10"16,0 0 15-16,0-6 2 0,0 6 7 0,0 0-1 15,0 0 20-15,0 0 0 0,0 0 13 16,0 0-5-16,2-5 8 0,-2 5 0 0,0 0 3 16,0 0-5-16,0 0 8 0,0 0 0 15,0 0 3-15,0 0-4 0,0 0 8 0,0 0 7 16,-6-5-5-16,6 5 7 0,0 0-6 16,-9-2 9-16,9 2-7 0,-5-2 13 0,5 2-5 15,-10 0 0-15,2-2-4 0,3 0 1 16,-4 2-2-16,1 0 3 0,-1-5-3 15,-4 3 16-15,5 1-13 0,-4-1-1 0,1-2 2 16,-1 2-2-16,-3-2 1 0,2 3 5 16,1-1-3-16,-3-3-1 0,0 3-12 15,-2 0 11-15,2-1-2 0,-2-1-5 0,5 2 8 16,-6-1-7-16,-4-1 6 0,4 0-4 16,-5 1-1-16,-1-2-4 0,1 5 3 0,0-2-2 15,-4-2-4-15,3 3 8 0,-2-1-8 16,-1-2 4-16,1 4-4 0,5-2 3 0,-2-1-6 15,-1 1 3-15,4 0 8 0,-1 0-13 16,-3 2 4-16,8 0-1 0,-5-2 0 0,3 2-1 16,-6 0 4-16,5-2-5 0,-4 2 2 15,0 0-3-15,5 0 8 0,-9 2 1 0,2-2-9 16,3 2 3-16,-1 0 8 0,-7-2-9 16,7 2-4-16,-4 0 11 0,4-2 1 15,-1 2-7-15,4-2-1 0,-2 1-2 0,-1 1 9 16,3 0 0-16,-2 0 1 0,6-2-6 15,-8 0 1-15,6 2-5 0,-6-1 8 0,10 1-8 16,-7-2 7-16,2 4-5 0,-4-1 3 16,5-1 0-16,-6 1 8 0,3-1-7 0,-4 2 0 15,2-2-4-15,-1 1 0 0,-3 1-1 16,7-2 1-16,-2 1 3 0,2 1 7 0,-6 3-5 16,5-4 4-16,3 1-2 0,-4 0 0 15,4 1-15-15,-4 0 13 0,4-1-4 16,-1 1-3-16,0 0 7 0,0 1-3 15,2-1 8-15,-1-1-13 0,1 1 8 0,-3-3-6 16,4 3 2-16,1-3-6 0,-4 5 13 16,4-5-9-16,0 2 8 0,2-3-7 0,-2 1 5 15,0 2-4-15,3-2 4 0,-1 1-3 0,2-2 2 16,-2-1 3-16,3 2-4 0,-3 0-6 16,3-2 5-16,1 1-2 0,-3-1 6 0,1 2 0 15,3-2 1-15,-2 0-5 0,-2 0 8 16,0-2-7-16,0 4 2 0,-1-2-1 0,-2-2 4 15,1 2-7-15,1 0-3 0,-3 0 6 16,1 0 1-16,-2-1-2 0,7 1-1 16,-7 0 2-16,2-2-2 0,2 2 3 15,-1-2-3-15,1 1-3 0,1 1 10 0,1-3-8 16,1 3 5-16,-2-2-7 0,-2 0-2 16,4 0 13-16,-5 2-6 0,0 0-1 0,3-2 2 15,-1 2-1-15,-2 0-3 0,3-1-8 16,-1-1 12-16,-2 2-6 0,2 0 6 0,-2-2-3 15,0 2-3-15,0 0 1 0,0-2 6 16,1 2 2-16,-1 0-1 0,-2-1-3 0,4-1-7 16,-3-2 6-16,-3 4 12 0,4-2-12 15,-2 2 3-15,1 0-5 0,-1-1 10 0,0 1-7 16,0 0-2-16,3 0 5 0,-5-2-6 16,2 2 5-16,-1-2-7 0,-2 2 1 15,3 0 3-15,2 0 5 0,-1 0-7 0,-1 0 5 16,0 0-3-16,0 0 4 0,2 0-9 15,3 2 1-15,-2-2 6 0,-1 0-5 0,3 0 0 16,-1 0 2-16,0 0-1 0,0 0 2 16,3 0-4-16,-3 2 5 0,5-1-3 0,-2-1-4 15,-1 2 13-15,0-2-6 0,3 4 5 16,-2-4-9-16,1 0-1 0,1 2 15 0,-1-2-22 16,1 1 9-16,2 1 2 0,-3 0-2 15,4 0 5-15,-5-1 2 0,10-1-6 16,-10 2 5-16,3 0-3 0,4 0-3 15,-6-2 4-15,9 0 1 0,-10 5-7 0,6-4 4 16,-5-1-1-16,3 2-8 0,-3 0 8 16,1-1 0-16,0 1-3 0,-3-2 8 0,3 1-8 15,0 3 4-15,-3-4 1 0,3 0-4 16,0 0 6-16,-4 0 3 0,4 1-14 0,1-1 6 16,-1 0 1-16,8 0-6 0,-12 0 7 15,12 0 3-15,-8 0-2 0,8 0-5 0,-11 0 9 16,7 2 3-16,4-2-9 0,-10 0 2 0,10 0-5 15,-11-2 6-15,11 2-5 0,-11-1 3 16,11 1 4-16,-12 0-7 0,7 1-6 16,5-1 9-16,-15 0 3 0,12 0-6 15,3 0 6-15,-13 0-6 0,4-1 11 0,9 1-15 16,-14 0 5-16,6 0 7 0,2 0-1 16,-3 0-6-16,-1 0 6 0,2 0-2 0,8 0-6 15,-18 0 4-15,10 0-3 0,-5 0-5 16,5-4 7-16,-2 4 5 0,0 0 2 0,-2-1-7 15,2 1 4-15,2 1 0 0,-1-2 5 16,-2 1-10-16,1 0-3 0,4 0 4 0,-3-2 2 16,4 1 0-16,5 1 2 0,-13 0-3 15,4-2 3-15,9 2-5 0,-8-2 1 16,8 2 1-16,-9 0-3 0,9 0 6 0,-8-1-2 16,8 1 10-16,-8 0-13 0,8 0 6 15,-9-3-2-15,9 3-8 0,-8 0 2 0,8 0-1 16,-10 0 7-16,1 0 1 0,9 0-1 15,-13 0-6-15,3 0 8 0,-1 3-14 0,1-3 10 16,-1 0 0-16,1 0-3 0,-3 0 2 16,1 0-1-16,-1 0 3 0,5 0 2 0,-3 0-4 15,-2-3-1-15,5 6 6 0,-2-6-12 16,1 6 17-16,1-3-8 0,8 0-1 0,-15 0 2 16,15 0 0-16,-13-3-4 0,13 3 4 15,-10 0-6-15,3 0-1 0,7 0 0 0,-14 3-1 16,8-2-1-16,-1-1 5 15,1 0 5-15,6 0-4 0,-10 4 10 0,1-4-2 16,7 1-5-16,-6 1-4 0,8-2-1 16,-6 1-2-16,6-1 1 0,-9 4 0 0,9-4 3 15,-6 1 2-15,6-1-1 0,-4 6-2 16,-1-4-1-16,5-2-3 0,-2 5-2 0,2-2 4 16,0-3 2-16,-1 7 12 0,-2-3-8 15,1-2-8-15,0 5 3 0,2-3 2 0,0 1 13 16,-2 0-6-16,2 4-5 0,0-2-2 15,-3 0 2-15,3 3 2 0,0 0-4 0,-3 1-1 16,1 0 4-16,-1 3 8 0,3-4-8 0,-2 3-1 16,0 1 4-16,1-1 2 0,-2 3-5 15,1-4-2-15,0 2 1 0,0 1 6 16,-1 4 11-16,1 0-5 0,2-1-15 16,0 3 14-16,0 0-2 0,0-2 4 0,0 4-5 15,0-2-2-15,0-1 2 0,2 3-2 16,1 2-3-16,-3-2 4 0,2-2 3 0,-2 1-5 15,2-3-1-15,-2 2 2 0,2 2 2 16,-2-3-8-16,0-1 2 0,0 2-2 0,0-1 4 16,0 2-2-16,0-3-1 0,3 2 1 15,-3-3 5-15,0 3-10 0,0-2 6 0,0-1-5 16,0-1 4-16,0 3 5 0,0-2-12 16,0-1 8-16,-3 0-6 0,1 2 1 15,-2-2 18-15,1 0-14 0,1 1 0 0,1 0-2 16,-1-1 9-16,-1-4-12 0,-1 3 4 15,2-4-5-15,0 3 3 0,-2-2-3 0,-1-1 1 16,3 2 6-16,-1-1-3 0,-2-2-6 16,0 1 11-16,3-1-11 0,1 0 7 0,-1-4 4 15,-3 3-9-15,3-2 8 0,0-1-5 16,2 1 2-16,-4-2-4 0,2-1 0 0,0 1 4 16,-1-1-2-16,-1 1 0 0,4 0 5 15,-1-3-2-15,-2 5-9 0,1-4 11 16,0 2-1-16,0-1-5 0,-1 3 0 15,0-2 4-15,-2-1-2 0,3 1-4 0,0-2 1 16,1 2 8-16,-2-3-1 0,1 2-11 16,0 0 9-16,2-5-5 0,-5 5 1 0,3-1 1 15,2-4-3-15,0 6 5 0,-1-3 4 16,-1 0 1-16,2-3-5 0,0 5 1 0,0-5-2 16,-3 3 0-16,3-3 2 0,-2 5 7 15,2-5 4-15,0 0 1 0,0 0 0 0,0 5-2 16,0-5 2-16,0 0 4 0,7 4-9 15,-7-4 4-15,6 0-2 0,-2 2 0 0,-4-2 4 16,13 2-2-16,-5 0 3 0,2-2-2 16,1 0-2-16,4 0 2 0,-1 0 1 15,3 0 1-15,7-2 0 0,-2 0-9 0,8-2 13 16,-1 0-6-16,0 1 0 0,11-2 3 16,-6 2-7-16,-6 0-2 0,-1 1 0 0,-2-1-3 15,-5 1 1-15,3 1 0 0,3 1-2 16,-5-2 4-16,2 2-3 0,-2 0-4 0,0 2-1 15,2-2 7-15,0 0-5 0,-2 1-2 16,4-1 3-16,2 2 0 0,3 1-3 0,0-1 1 16,-1-1-4-16,2 1 7 0,3-1 1 15,9 1-4-15,6 0 2 0,-5 1-2 16,5-1 2-16,-2-1-1 0,6 3 3 16,-1 0-4-16,3-2 2 0,0 0-1 0,7 6 2 15,-8-3 0-15,-2 3 1 0,0-3-2 0,-1-1-6 16,-4 3 5-16,6-1 1 0,-4 0-2 15,-1 0 1-15,4 3 1 0,-2-4-2 0,1-1-1 16,-5 2 9-16,4 0-9 0,-3-2-4 16,1-1 1-16,3-1 3 0,-6 2-3 0,4-2 1 15,-3-1-1-15,1 1 1 0,-2-2 1 16,2 0 2-16,-2 2-3 0,-7-2 2 0,6 5-2 16,-7-8 3-16,-9 3-2 0,2 3 8 15,-5-3-8-15,-2 0 3 0,3-3 2 0,-3 3-6 16,-1 0 6-16,1-2-8 15,1 2 9-15,-3-2-8 0,1 2-2 0,5-2 11 0,-2 2-7 16,3-1 1-16,2-1 2 16,2 2-3-16,10-6 1 0,-7 5 0 0,12-3-1 15,-6 2-2-15,3 0 0 0,3 0 0 16,-12 2 4-16,-1 0 1 0,-3 0-5 0,1 0 2 16,-1 0 0-16,1 0 4 0,-3 0 0 15,3 2-7-15,-3 0-1 0,-4-2 3 0,4 0 5 16,-4 0-2-16,3 2-3 0,1-2 0 0,-4 0 2 15,0 0 0-15,0 0 1 0,5-2-2 16,-5 0 1-16,5 2 0 0,-3-2-1 16,-2 2 2-16,5-2-3 0,-8 0 2 0,3 4 0 15,3-2-2-15,-4-2-1 0,-4 2 6 16,3 0-3-16,-6 0-4 0,2 0 7 16,-3 0-7-16,-1-1 4 0,-2 1-1 0,-1 0 5 15,0-3-5-15,0 3 3 0,-4-2-3 16,2 2 1-16,2-2 0 0,-4 2 3 0,-3 0-3 15,5-1-1-15,-2-1 1 0,1 0-9 16,-4 0-9-16,2 0-20 0,-3 0-16 0,-4 2-32 16,11-1-41-16,-8 1-52 15,-3 0-314-15,7-2 3 0</inkml:trace>
  <inkml:trace contextRef="#ctx0" brushRef="#br0" timeOffset="-112717.33">14600 12258 1247 0,'0'-5'-52'0,"0"5"13"0,3-5 10 16,-3 5 9-16,2-4 5 0,-2 4-1 0,3-4 0 16,-3 4 8-16,0 0 4 0,6-1-3 15,-6 1-3-15,0 0 14 0,0 0 2 0,0 0 10 16,2 11-3-16,-2-3 4 0,-2 0 8 15,0 6-8-15,-2 3 7 0,-1 4 3 0,2 0 2 16,-7 2-3-16,7 1 4 0,-6-1 1 16,6 3 1-16,-4-2-2 0,1 9-6 15,1-6-1-15,1-3-1 0,2-5 2 0,2-2 2 16,2-2-5-16,-2 0 1 0,2-1 6 16,3-1-1-16,-2-2 4 0,6-1-1 0,-1-3-2 15,5-1-6-15,-1-1 2 0,5-5-1 16,0 2 0-16,-1-4 2 0,1 0 3 0,3-1-2 15,-3-3-1-15,-1 1 5 16,-1-6-1-16,-3 2-2 0,1 0-2 0,-3-3-1 0,-3 3 1 16,1-2 1-16,-6-3-6 0,-2 3-2 15,0-2-3-15,-2 2 0 0,-4-1-5 16,-3-1 0-16,-1 2 0 0,-3 1-7 16,1 2-5-16,-3 1-25 0,5 1-21 0,-1 3-24 15,1 1-27-15,-1 2-39 0,0 0-44 0,8 2-355 16,-4-1-41-16</inkml:trace>
  <inkml:trace contextRef="#ctx0" brushRef="#br0" timeOffset="-112276.52">14859 12503 1440 0,'7'-3'-27'0,"-5"-2"5"15,-1 2 9-15,-1 3 2 0,3-4-3 0,-3 4 10 16,2-2-7-16,-2 2 14 15,5-4-1-15,-5 4-4 0,0 0 3 0,0 0-1 16,0 0 0-16,0 0 0 0,8 10 3 16,-8-7-6-16,2 5 8 0,5 0-3 0,-6 0 0 15,6 0-3-15,-2 2-3 0,4 2 4 16,-1-3 11-16,5 1-5 0,-1-1-4 0,3-3-6 16,0-3 0-16,0 1 1 0,-3 0-9 15,1-4 11-15,-1-2-1 0,-1 2 5 0,0-2-13 16,-1 1 12-16,-2-4-3 0,1 0-2 15,-3 1-1-15,2-2 2 0,-3 2 2 0,4 3 9 16,-8-3-7-16,3 2 1 0,3-1 1 16,-6 1 0-16,-1 2-10 0,0 0 1 15,10 5 3-15,-10-5-1 0,-5 13 6 0,0 5 1 16,-3 6 14-16,-6 10 4 0,-1 5 10 16,-3 11 4-16,-4-3-5 0,5 2 1 0,-6-1 4 15,5-1-2-15,-1-10-2 0,1-1-3 16,4-2-1-16,-2-2 0 0,-4 0-6 0,1-5 3 15,5-4-2-15,2-7-1 0,-3 0 2 16,0-7-3-16,-2 0-3 0,2-7-5 0,-2-2-40 16,5-2-52-16,-3-5-78 15,2-7-166-15,3-4-112 0,6-7 57 0</inkml:trace>
  <inkml:trace contextRef="#ctx0" brushRef="#br0" timeOffset="-112063.49">15143 12452 1265 0,'4'-6'24'0,"0"1"9"16,-2-1 6-16,5-2 2 0,-4 3-1 0,2-1-6 16,2 1-2-16,1-1-5 0,0 0 4 15,4 0-11-15,5-1 0 0,6 1-3 16,3-3-11-16,-1 3-28 0,3 1-31 15,-3-3-37-15,0 0-53 0,0 1-106 0,-5 3-116 16,-3-3 122-16</inkml:trace>
  <inkml:trace contextRef="#ctx0" brushRef="#br0" timeOffset="-111603.99">15369 12185 1006 0,'-2'-3'33'0,"0"1"8"0,2 2 0 16,-4-4-1-16,4 4-2 0,0 0-6 16,0 0 7-16,0 0 9 0,-11 7 7 15,8 1 9-15,-6 6 1 0,1 3 8 0,0 1-4 16,-9 10-7-16,-1 3-3 0,1 1-3 16,4 2-4-16,-4 0-3 0,2-2 0 0,2 1-7 15,1-2-3-15,3-4-6 0,1-4-4 16,3 0-2-16,3-5 0 0,2 3-2 0,0-2 2 15,4-2-3-15,1 0 1 0,1-4-6 16,3 0 8-16,-1-5-8 0,4 2-2 0,3-7-1 16,2-1-5-16,4-2 0 0,-2-3-1 15,6-7 0-15,5-7 2 0,-1-2-6 0,-1-3 0 16,-2-5-1-16,0 0 1 0,-3 1 0 16,-5-1-2-16,-3 7 0 0,-3 2 3 15,-3 4-3-15,-1 2 1 0,-1 1 0 0,-1 1-2 16,-4 3-3-16,3-1 2 0,-3 4 0 15,-4 2-3-15,2 2 0 0,0 0 2 0,0 0-2 16,-24 10 0-16,16-2 3 0,0 3-2 16,-2 2 0-16,1 0 2 0,1 2-3 0,-2 1 3 15,5 0 0-15,-2 0 1 0,6 1-4 16,-2-2 0-16,3 0-24 0,3-1-30 0,0-2-33 16,7 0-42-16,2-2-56 15,0-1-108-15,1-6-289 0,2 1-83 0</inkml:trace>
  <inkml:trace contextRef="#ctx0" brushRef="#br0" timeOffset="-111172.33">15697 12346 1571 0,'-2'-9'-37'0,"2"5"16"16,0 4 4-16,2-7 1 0,0 4 8 15,0 0-12-15,0-1 5 0,5 2 8 0,-4 0-3 16,-3 2 2-16,13-2 2 0,-4 4 1 16,-3 0 3-16,3 0-3 0,-4 0 1 0,5 3-5 15,-7 1 7-15,6 0-4 0,-5 3 2 0,0-1 0 16,-2 2-1-16,1 3 1 0,-3-4 5 15,-3 4-1-15,-1-1 3 0,-1 4 2 0,2-2 7 16,-6 1 5-16,1 0 8 0,0 1 4 16,-4-3-3-16,2 2 0 0,-2-2 1 0,6 0 5 15,-3-2-5-15,5-1 2 16,0-2-2-16,-3-1 6 0,5 1 6 0,2-1 12 16,0-1 3-16,2 0-2 0,5-1-4 15,1-1-4-15,2 0-3 0,5-1-5 0,7 2-6 16,-2-5 0-16,3 2-13 0,3-1-20 15,-1-2-25-15,4 1-27 0,2 0-25 0,1-2-46 16,-2 2-53-16,-2-3-119 0,0 1-161 0,-4 2 34 16</inkml:trace>
  <inkml:trace contextRef="#ctx0" brushRef="#br0" timeOffset="-109967.75">15187 12796 1148 0,'0'0'-55'0,"0"0"26"15,4-5 13-15,-4 5 9 0,0-3 8 0,0 3-2 16,0 0 16-16,0 0 0 0,2-3 0 15,-2 3 4-15,0 0-1 0,0 0-5 0,0 0-2 16,7-2-2-16,-7 2 1 0,0 0 10 16,0 0-12-16,2 12 3 0,-4-5 5 0,2 3 6 15,0 6-8-15,0-1-4 0,0 4 5 16,-5 3 5-16,3 3 6 0,-2 1-1 16,-2 14-4-16,-1-2 5 0,1 0-5 0,-2 4 7 15,-3-1-3-15,3 1 1 0,0-1 4 16,-4 3-9-16,4-3 5 0,0-1-8 0,-3 2 1 15,3-1-7-15,0 2 6 0,-2-3-9 16,-1 2 0-16,5-2-3 0,-4-1 7 0,-2-2-9 16,6 2 5-16,-3-3-4 0,-1 0-2 15,4-2 9-15,-5-1-4 0,5 1-7 0,0-7 5 16,2 0-3-16,-5-3 2 0,6 1 2 16,-7 1-2-16,7-2 3 0,-6 10-8 0,3-8 7 15,-1-2-12-15,4-1 7 0,-2-5-6 16,-1 0 6-16,3 1 0 0,2-8 2 15,-6 6-2-15,5-4-4 0,0-2 5 16,-2 2-4-16,2-1 5 0,0-3 0 0,0 0-2 16,-1 0 1-16,1-2-4 0,2-1 2 15,0-1-2-15,-1 0 4 0,1 1-3 0,-2-1 2 16,2-2-4-16,0-3 1 0,-3 8 5 16,1-7-14-16,2-1-11 0,2 6-18 0,-2-6-36 15,0 0-30-15,0 0-55 0,0 0-308 0,8-11 25 16</inkml:trace>
  <inkml:trace contextRef="#ctx0" brushRef="#br0" timeOffset="-109301.27">16096 12825 1291 0,'2'-2'-11'16,"-2"2"15"-16,0 0-2 0,1-4-5 15,-1 4-1-15,0 0 4 0,0 0-11 0,0 0 17 16,10 6 4-16,-10 3-4 0,0 2 13 15,-3 5-2-15,1 2 6 0,0 3-4 0,-1 6 4 16,-2 10 7-16,-4 4-10 16,5 5 3-16,-6 9 1 0,-1-8-7 0,-2 10 8 15,3 1-8-15,0 1 1 0,-1-1-3 16,0 0 0-16,1-1-3 0,4-10 2 0,-3-1-3 16,3-1-1-16,-1-4-5 0,2-2 4 15,0 2 1-15,0-3 0 0,4-5 2 0,-3-9-3 16,4-4-8-16,-5 7-1 0,3-4-24 15,0-4-19-15,2-4-29 0,-1 0-35 0,1-2-27 16,0-3-88-16,0-1-151 0,0-3 114 16</inkml:trace>
  <inkml:trace contextRef="#ctx0" brushRef="#br0" timeOffset="-107352.49">14817 14430 970 0,'-1'-2'-28'0,"1"2"-2"16,0 0 13-16,0 0 4 0,-7-1 1 0,7 1 11 15,0 0 6-15,0 0 7 0,0 0-2 16,0 0 9-16,0 0 5 0,0 0 1 0,-4-4 5 16,4 4 10-16,0 0 6 0,0 0 1 15,0 0 0-15,0 0-2 0,0 0 0 0,0 0 5 16,0 0-4-16,12-1-2 0,-7-3-3 16,3 3-2-16,1-1-3 0,-1 0-1 0,2 0-6 15,2-1 2-15,1 3 1 0,1-4-9 16,-2 2-1-16,3-3-4 0,-2 2 1 0,0 0-4 15,1 0-1-15,-4-1 3 0,3 3-3 16,-3-1-5-16,0 0 2 0,-3 2-4 0,1-3 1 16,0 3 0-16,-4-2 5 15,-4 2-2-15,13 0 1 0,-8-2 0 0,-1 0 4 16,-4 2 3-16,6-2-1 0,-6 2-2 0,7 0-3 16,-7 0 0-16,0 0 3 0,0 0-4 15,5-1-3-15,-5 1 0 0,0 0-1 0,0 0-5 16,9-4 3-16,-9 4-1 0,0 0 3 15,0 0-3-15,0 0 2 0,0 0-4 0,0 0 0 16,0 0-2-16,4-2 3 0,-4 2-3 16,0 0 5-16,0 0-4 0,0 0-1 0,0 0 1 15,4-1 2-15,-4 1-3 0,0 0-3 16,0 0 1-16,0 0 1 0,0 0 2 16,0 0 1-16,0 0-2 0,3-6 4 15,-3 6-6-15,0 0 1 0,0 0 4 0,0 0 2 16,0 0-6-16,0 0 6 0,0 0-5 15,0 0-2-15,0 0-2 0,0 0 6 0,0 0-2 16,0 0-3-16,0 0-1 0,0 0 3 16,0 0 0-16,0 0-2 0,0 0 0 0,0 0 2 15,0 0 4-15,0 0-4 0,0 0-1 16,0 0-2-16,0 0 3 0,0 0-1 0,0 0 1 16,0 0 3-16,0 0-2 0,0 0 2 15,0 0 0-15,0 0-3 0,0 0 2 16,0 0-3-16,0 0-3 0,0 0 3 0,0 0 4 0,0 0-3 15,0 0 2-15,0 0-4 16,0 0 6-16,0 0-2 0,0 0-1 0,0 0-1 16,0 0 3-16,0 0-2 0,0 0 3 15,0 0 0-15,0 0 0 0,0 0 0 0,0 0-6 16,0 0 4-16,0 0-2 0,0 0 0 16,0 0-4-16,0 0 4 0,0 0 1 0,0 0 0 15,0 0-3-15,0 0 6 0,0 0-8 16,0 0 6-16,0 0 0 0,0 0-2 0,0 0 3 15,0 0-2-15,0 0-1 0,0 0-1 16,0 0 1-16,0 0-4 0,0 0 2 16,0 0 0-16,0 0 0 0,0 0-1 0,0 0 4 15,0 0-10-15,0 0-10 0,-5-5-10 16,5 5-7-16,0 0-20 0,0 0-1 0,0 0-14 16,0 0-13-16,0 0-22 0,-2-7-23 15,2 7-30-15,-2-4-310 0,2 4 25 0</inkml:trace>
  <inkml:trace contextRef="#ctx0" brushRef="#br0" timeOffset="-105241.1">15212 14285 1282 0,'3'-4'-1'0,"-3"1"2"16,0 3-5-16,2-6 4 0,-2 6-5 0,0 0-6 15,0 0 2-15,0 0 2 0,0 0 0 16,0 0 10-16,0 20 0 0,-2-6-4 0,-3 4 4 15,-2 5 1-15,1 2-3 0,-2 9 4 16,-3 0-7-16,5-2 13 0,-4 3-7 0,1-1-5 16,1 0 10-16,-1-5-6 0,6-4-6 15,-7 9-1-15,7-6 4 0,-4-1 0 16,5-9-8-16,2 3-17 0,-4-2-19 0,4-4-37 16,-2 0-32-16,2-1-229 0,5-3 145 15</inkml:trace>
  <inkml:trace contextRef="#ctx0" brushRef="#br0" timeOffset="-105002.89">15317 14483 932 0,'5'-6'42'0,"-5"6"3"0,1-3-3 0,-1 3-3 0,0 0-7 16,0 0-3-16,0 0-1 15,-4 16 2-15,0-9-2 0,-1 5 3 0,0 6-2 16,-2 0-1-16,-1 7-4 0,1-2-3 16,-1 1-4-16,0 9 4 0,-1-5-7 0,5-2 2 15,-2-2-5-15,1 0-17 0,4-4-41 16,1-1-49-16,-2-2-58 0,2-2-240 0,2-1 96 16</inkml:trace>
  <inkml:trace contextRef="#ctx0" brushRef="#br0" timeOffset="-97840.45">22799 12495 1013 0,'2'-5'-39'15,"-2"5"20"-15,3-5 11 0,-2 2 9 16,-1 3 10-16,0-3 6 0,0 3-3 0,0-6 5 16,0 6 4-16,0 0 2 0,0 0-6 15,2-4 6-15,-2 4-2 0,0 0 0 16,0 0-4-16,0 0 8 0,0 0 3 0,0 0-2 15,-2 13 2-15,-2-5-5 0,2 2 2 0,-2 1 4 16,0 2-2-16,0 2 3 0,-4 6 3 16,-1 2-5-16,-2 7 1 0,-1 0-1 0,-3 2 2 15,5 0-2-15,-5 0-2 0,2 2 1 16,-4 2-3-16,5-2-2 0,-3 2 0 0,0 1-1 16,0 4 3-16,1-6 0 0,1 5-4 15,-2 0 5-15,3 0-2 0,-3-1-3 16,2 1-1-16,1 0 1 0,-1 1-5 15,3-5 3-15,0 2-2 0,0 0 0 0,-2 0-3 16,4-2 1-16,0 1 1 0,-2 0-4 16,-1-1 2-16,5-1 0 0,-3 3 0 0,-1-2-2 15,4-2-2-15,-6 0 0 0,7-6-2 0,-2-4-1 16,1 2 0-16,-1-3-4 0,2 2 3 16,-2-3-2-16,1-1 0 0,-1 2 0 0,2-2 0 15,-2 0-1-15,1 0 1 0,-1-4 0 16,2-1 1-16,0 3-2 0,-4-1-1 0,6-2 0 15,-7 2-1-15,7-2 2 16,-4 2-4-16,4-3 1 0,-4 1-2 0,2-2 4 0,2-2 2 16,-2 1-5-16,1 0 0 15,2-4 1-15,-2 3 2 0,2-5-3 0,-3 0 2 16,3 0 0-16,1-2 1 0,-1 1-2 16,2-2 0-16,-3 1-1 0,1-2-15 0,2-3-32 15,2 6-47-15,-2-6-46 0,0 0-72 0,0 0-393 16,0 0-103-16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4.066"/>
    </inkml:context>
    <inkml:brush xml:id="br0">
      <inkml:brushProperty name="width" value="0.05" units="cm"/>
      <inkml:brushProperty name="height" value="0.05" units="cm"/>
      <inkml:brushProperty name="color" value="#E71224"/>
    </inkml:brush>
  </inkml:definitions>
  <inkml:trace contextRef="#ctx0" brushRef="#br0">53 148 4936 0 0,'-3'-2'-42'0'0,"-1"1"0"0"0,0-1-1 0 0,0 1 1 0 0,0 0-1 0 0,1 0 1 0 0,-7-1 0 0 0,-6-1 851 0 0,14 2 66 0 0,1 1-624 0 0,1 0-239 0 0,0 0 0 0 0,0 0 1 0 0,0-1-1 0 0,0 1 0 0 0,0 0 0 0 0,0 0 0 0 0,0 0 0 0 0,1 0 0 0 0,-1 0 0 0 0,0 0 0 0 0,0 0 0 0 0,0 0 0 0 0,0 0 1 0 0,0 0-1 0 0,0 0 0 0 0,0 0 0 0 0,0-1 0 0 0,0 1 0 0 0,0 0 0 0 0,0 0 0 0 0,0 0 0 0 0,0 0 0 0 0,0 0 0 0 0,0 0 1 0 0,0 0-1 0 0,0 0 0 0 0,0 0 0 0 0,0 0 0 0 0,0-1 0 0 0,0 1 0 0 0,0 0 0 0 0,0 0 0 0 0,-1 0 0 0 0,1 0 1 0 0,0 0-1 0 0,0 0 0 0 0,0 0 0 0 0,0 0 0 0 0,0 0 0 0 0,0 0 0 0 0,0 0 0 0 0,0 0 0 0 0,0 0 0 0 0,0 0 0 0 0,0 0 1 0 0,0 0-1 0 0,0 0 0 0 0,0-1 0 0 0,-1 1 0 0 0,1 0 0 0 0,0 0 0 0 0,0 0 0 0 0,0 0 0 0 0,0 0 0 0 0,0 0 1 0 0,0 0-1 0 0,0 0 0 0 0,0 0 0 0 0,0 0 0 0 0,0 0 0 0 0,0 0 0 0 0,-1 0 0 0 0,1 0 0 0 0,0 1 0 0 0,166-45 584 0 0,174-21 0 0 0,-223 53-554 0 0,215 4 0 0 0,-72 6-8 0 0,246 9-29 0 0,-487-6 0 0 0,245 2 14 0 0,-14-1-9 0 0,-172 1-6 0 0,165 9 22 0 0,170 12 438 0 0,-238-10-246 0 0,309 18 395 0 0,123-4 166 0 0,784 8-273 0 0,-1024-30-454 0 0,-99-3-12 0 0,-105-9-32 0 0,-160 6-5 0 0,-1 0-5 0 0,6 0-3 0 0,7-4 79 0 0,-28-12-9708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219"/>
    </inkml:context>
    <inkml:brush xml:id="br0">
      <inkml:brushProperty name="width" value="0.05" units="cm"/>
      <inkml:brushProperty name="height" value="0.05" units="cm"/>
      <inkml:brushProperty name="color" value="#E71224"/>
    </inkml:brush>
  </inkml:definitions>
  <inkml:trace contextRef="#ctx0" brushRef="#br0">25 817 5537 0 0,'-2'3'154'0'0,"-1"0"1"0"0,1 0-1 0 0,-1 0 1 0 0,1 0-1 0 0,0 0 1 0 0,1 0 0 0 0,-1 1-1 0 0,0-1 1 0 0,1 1-1 0 0,0-1 1 0 0,0 1 0 0 0,0 0-1 0 0,-1 5 1 0 0,2-8 349 0 0,15-4 3222 0 0,-9 0-3544 0 0,-1 0-1 0 0,0 0 1 0 0,0 0-1 0 0,0-1 1 0 0,0 0-1 0 0,-1 0 1 0 0,7-6-1 0 0,30-42 371 0 0,-1-1-1 0 0,-3-2 1 0 0,53-105-1 0 0,-4 8-117 0 0,-28 56 355 0 0,100-124-1 0 0,-149 208-660 0 0,-7 8-95 0 0,1 0 0 0 0,0 1 1 0 0,0-1-1 0 0,0 1 0 0 0,0 0 1 0 0,0 0-1 0 0,7-5 0 0 0,-9 7-21 0 0,3 3 1 0 0,0 1-8 0 0,1-1 1 0 0,-1 2-1 0 0,0-1 0 0 0,0 0 0 0 0,0 1 1 0 0,0 0-1 0 0,0 0 0 0 0,-1 0 0 0 0,0 0 1 0 0,0 1-1 0 0,0-1 0 0 0,0 1 1 0 0,-1 0-1 0 0,0-1 0 0 0,4 11 0 0 0,3 13 12 0 0,9 43-1 0 0,-17-68-15 0 0,16 92 71 0 0,7 108 0 0 0,-23-191-57 0 0,0-4 14 0 0,0 0 1 0 0,-1 1-1 0 0,1-1 1 0 0,-2 0 0 0 0,1 0-1 0 0,-1 0 1 0 0,-2 9-1 0 0,2-16-24 0 0,1 0 0 0 0,-1 0 0 0 0,0-1 0 0 0,1 1 0 0 0,-1 0-1 0 0,0-1 1 0 0,0 1 0 0 0,0 0 0 0 0,0-1 0 0 0,1 1 0 0 0,-1-1 0 0 0,0 1-1 0 0,0-1 1 0 0,0 0 0 0 0,0 1 0 0 0,0-1 0 0 0,0 0 0 0 0,0 0 0 0 0,0 0-1 0 0,0 0 1 0 0,0 1 0 0 0,0-1 0 0 0,0-1 0 0 0,0 1 0 0 0,-1 0 0 0 0,1 0-1 0 0,0 0 1 0 0,0 0 0 0 0,0-1 0 0 0,1 1 0 0 0,-1-1 0 0 0,-2 0-1 0 0,-34-17 24 0 0,-50-40-711 0 0,78 51-55 0 0,0-1 1 0 0,1 0 0 0 0,-1 0-1 0 0,1-1 1 0 0,1 0 0 0 0,-12-18-1 0 0,18 25 331 0 0,0 0 0 0 0,0 0 0 0 0,1 0 0 0 0,-1 0 0 0 0,1 1 0 0 0,-1-1-1 0 0,1 0 1 0 0,0 0 0 0 0,0 0 0 0 0,0 0 0 0 0,0 0 0 0 0,0 0 0 0 0,0 0 0 0 0,0 0 0 0 0,1 0 0 0 0,-1 0-1 0 0,1 0 1 0 0,-1 0 0 0 0,3-3 0 0 0,5-1-2470 0 0</inkml:trace>
</inkml:ink>
</file>

<file path=ppt/ink/ink2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09:44.580"/>
    </inkml:context>
    <inkml:brush xml:id="br0">
      <inkml:brushProperty name="width" value="0.05292" units="cm"/>
      <inkml:brushProperty name="height" value="0.05292" units="cm"/>
      <inkml:brushProperty name="color" value="#FF0000"/>
    </inkml:brush>
  </inkml:definitions>
  <inkml:trace contextRef="#ctx0" brushRef="#br0">12207 6822 252 0,'0'0'105'0,"-5"-4"-18"0,5 4-34 16,-4-1-11-16,4 1 6 0,0 0-10 0,-4-4 15 16,4 4-6-16,0 0 3 0,0 0 0 15,-4-3-1-15,4 3 3 0,0 0-4 0,0 0-5 16,0 0-2-16,0 0 1 0,0 0 2 16,0 0-1-16,-5-3-6 0,5 3 5 15,0 0-10-15,0 0 0 0,0 0-5 16,0 0-3-16,0 0 0 0,0 0-2 0,0 0 1 15,13-4-5-15,-4 4-2 0,-9 0-1 16,17 0-2-16,-7 0-6 0,0 0 6 0,8-2-5 16,-3 2 0-16,9 0-3 0,-3 0 8 15,4 0-15-15,5 0 2 0,4 0 7 0,-4 0 7 16,7 0-9-16,4 2-3 0,1 2 1 16,2-3 4-16,1 4 0 0,-4-1 2 0,1-1-7 15,0 0 1-15,3 2 1 0,0 0-3 16,-5 1-1-16,2-2 3 0,0 2-1 15,0-3 0-15,3 1 2 0,-5 2-2 0,-7-5-1 16,9 5-1-16,-2 0 2 0,-5-3 4 16,-5 2-6-16,9-2 4 0,4 1-4 0,-8 0 2 15,-3-2 0-15,10 1-2 0,-7 1 1 16,10 0-1-16,-1-2 3 0,-9 0 6 0,12 1-4 16,-6 0-8-16,-1-3 5 0,2 1 0 15,-2-1 0-15,4 2 1 0,4-2-3 0,-1 0 0 16,1 0-1-16,-2 0 2 0,0 0-4 15,1 0 9-15,-3-2-3 0,-1 2 2 0,-3 0-6 16,-8 0 10-16,12 2-6 16,2-4-2-16,-8 2 5 0,-7-1-4 0,4 1 5 0,8-3-4 15,6 1-4-15,-4 2 5 16,2-1 0-16,-9-1 4 0,7-2-9 0,-3 2-1 16,-2 2 4-16,5-4-1 0,1 1 4 15,-13 3-3-15,14-2-1 0,-12 2 0 0,-2 0 0 16,10-4 1-16,-6 2 2 0,-7 2-2 15,2 0-2-15,0 0 1 0,-2 0 1 0,2-2 5 16,-1 2-4-16,1 0 5 0,2-2-4 16,-6 2-4-16,2-1 0 0,2 1 8 0,-5 0-3 15,3-3-2-15,-2 6 3 0,0-6-1 0,-3 1-4 16,-1 2-5-16,-4 0 2 16,3 0 6-16,-1-1-7 0,-4 1-3 0,-3-2 9 15,2 2-3-15,0 0 3 0,-7 0 1 16,3 0-3-16,-3 0 0 0,2 0 2 0,0 0-5 15,-2-2 1-15,-2 2-10 0,1 0-16 16,-9 0-22-16,13 0-42 0,-10-2-41 0,-3 2-72 16,9 0-237-16,-9 0 50 0</inkml:trace>
  <inkml:trace contextRef="#ctx0" brushRef="#br0" timeOffset="1648.78">2917 6789 1241 0,'0'0'21'0,"0"0"8"0,5-1-4 16,-5 1 10-16,3-2-2 0,-3 2-4 0,5-3 14 15,0 1 5-15,-2 0 1 0,4-3 5 16,1 2-3-16,1-1-1 0,-1-3-5 0,4 2-1 16,1 0-3-16,-1 2 1 0,3-5-2 15,5 4-3-15,-2-2-1 0,3 3 1 0,4-4-2 16,-2 6-7-16,5-1-1 0,1-2-2 15,17 2-2-15,-10 2-1 0,10-4-6 16,0 3-1-16,2 2-1 0,5-1-1 16,-1 0-13-16,0 4-32 0,0-3-36 0,-5-1-52 15,4 1-61-15,-5 1-108 0,-1 2-241 16,-17-1-34-16</inkml:trace>
  <inkml:trace contextRef="#ctx0" brushRef="#br0" timeOffset="2504.57">6978 6799 1370 0,'-4'4'-73'0,"4"-4"26"15,0 4 9-15,0-4 26 0,0 0 17 0,0 0 13 16,0 0 7-16,0 0 10 0,0 0 7 16,0 0-2-16,0 0-1 0,0 0 4 0,12 3 0 15,-7-3 2-15,-5 0 1 16,22-3 5-16,-10 1-3 0,6 0-5 0,4 0-1 0,3 2-6 16,6-2-1-16,11-2-7 15,7 1 5-15,-3-1-7 0,6-1-6 0,3 3 2 16,12-5-7-16,-13 4-1 0,16 1-2 15,-1-6 2-15,1 5-8 0,-4-3-15 0,1 2-13 16,0 1-22-16,0-2-27 0,-12 5-27 16,2 2-38-16,-7 1-46 0,3-1-316 0,-4-1-4 15</inkml:trace>
  <inkml:trace contextRef="#ctx0" brushRef="#br0" timeOffset="6359.8">19144 6771 1281 0,'3'-2'-57'16,"1"0"7"-16,-4 2 16 0,8-6 5 16,-5 5 18-16,4-1 2 0,-4-3 18 0,4 4-1 15,-1 1 5-15,-6 0 2 0,6-4 1 16,1 3-2-16,-7 1 5 0,10-2-5 15,-6-1-2-15,-4 3 3 0,12-2 1 0,-7 1-4 16,5-1-4-16,-3 2 3 0,-1 0 4 16,5 0-4-16,-1 0-4 0,-2 0 1 0,5 0-4 15,-1 2 2-15,5-2-4 0,1 0 6 16,0 3 0-16,6 0 1 0,-4-1 5 0,3-1-5 16,4 1 2-16,3 0 4 0,2 1-2 15,-3 2 1-15,0-4-4 0,5 3 3 0,-4-2 7 16,3 0 1-16,1-2-3 0,-3 2-2 15,3 0 0-15,-4-1-2 0,5-1 2 0,9 2-7 16,2 1 1-16,0-3 0 0,0 2 3 16,1 0-2-16,0-6-6 0,3 6 4 0,-1-4-1 15,2 2 0-15,-1-3-1 0,2 6 0 16,-1-3-1-16,2 4-2 0,-8-2-2 16,5 1 2-16,-3-2-2 0,-3-1-2 0,0 5 2 15,0-2-4-15,-9-1 6 0,-3 0-6 16,0 0 1-16,-1 0 0 0,1 1-7 0,0-3-11 15,-2 0-18-15,0 0-29 0,2 2-36 16,-9-2-49-16,4 0-293 0,-6 0 49 0</inkml:trace>
  <inkml:trace contextRef="#ctx0" brushRef="#br0" timeOffset="9252.23">19799 7517 1113 0,'-3'-3'-55'0,"3"3"14"0,0 0 1 16,0 0 13-16,0 0 5 0,0 0 7 0,0 0 5 15,6-7 15-15,-6 7 0 0,7-3 10 16,-4 1 7-16,-3 2 7 0,14-2 5 0,-11 2 10 15,4-2 7-15,-7 2 0 0,15-4 5 16,-10 2 1-16,6 2 3 0,-2-3-3 0,-1 3 4 16,7-2-1-16,-1 0-1 0,3 0-2 15,-1 2 1-15,6-2-5 0,1 1 2 0,0-1-4 16,3 2-5-16,2-2 0 0,6 2-8 16,-3 0 1-16,11 2-6 0,-4-2-6 15,-4 0-2-15,-2 0-4 0,3 0 3 0,10 0-5 16,-8 2 0-16,-6-4-4 0,5 4 3 15,-5-2-4-15,11-2-1 0,-5 2-2 0,-7-2-2 16,2 0-1-16,1-1 0 0,7 2-2 16,-1-1-1-16,-11 0 0 0,7 0 2 0,-3 0-1 15,-2 0-1-15,2 0 0 0,-1 0-2 16,1 1-1-16,0-1 5 0,-3 0-2 0,0 0-1 16,3 2 4-16,-3 0-1 0,2-1 1 15,3 1 2-15,-4 0 0 0,1-2-1 0,0 2 4 16,1 0-3-16,-3 0 1 0,5 0-1 15,-4 2 0-15,0-2 1 0,0 0 0 16,0 0-2-16,-1-2 1 0,-4 2 0 16,5 0 1-16,-7-2-3 0,2 2 1 0,-3 0-3 15,3-2 0-15,-1 2 0 0,-1-2-4 16,0 2 2-16,2-3 0 0,-1 6-2 0,-1-3 0 16,-3 0 0-16,2 0 0 0,-2 2-1 0,0-2 1 15,-2 0-1-15,1 2-1 0,-2 0 2 16,-2-2 2-16,1 2-2 0,-1-2-2 0,2 1 0 15,0-1 4-15,0 2-4 0,-3 0 0 16,5-2 2-16,-2 2-2 0,1-2-2 16,6 1 2-16,-5-1 2 0,3 2-4 15,0 0 2-15,-4 0 0 0,6-2 1 0,-3 2-2 16,1 0 2-16,2 0 1 0,-1-2-1 16,-2 2-1-16,5-1-1 0,-6-1 3 0,3 3-3 15,1-1-1-15,-4-2 2 0,1 0 1 16,3 0 1-16,-1 0-3 0,-5 2-1 0,1-2 6 15,1 0-2-15,-4 0 3 0,-2 0-6 16,1 0 2-16,2 0-2 0,-2 0 1 0,0 0-2 16,0 0 0-16,-3 0 0 0,1-2 2 15,-1 2 2-15,-2 0-3 0,3 0-2 0,-3 0 4 16,3 0-2-16,-2 0 1 0,2 2-3 16,-3-4 0-16,-2 2 5 0,2 0-2 15,2 0 1-15,-4-2 0 0,0 2-1 0,1 0 2 16,-1 0-5-16,1-3 4 0,1 6-2 15,-2-6 2-15,0 3-2 0,3 0 1 0,-3 0 2 16,0 3-4-16,5-3 4 0,-2 2-2 16,-1-2 0-16,-2 2 1 0,5 0 1 0,-2-2-4 15,0 0 4-15,-1 1 0 0,-2 1-1 16,3-2 0-16,-3 0 0 0,0 2-2 0,5-2-1 16,-4 2 1-16,1-2 4 0,3 2-5 15,-6-2 2-15,8 1-3 0,0-1 6 16,2 2-1-16,0-2-5 0,-1 2 4 15,4 0-2-15,0 0-1 0,2 0 2 0,-2 2 2 16,2-3-1-16,1 1-1 0,2 3-3 16,-3-5 3-16,2 2 5 0,-1-1-7 0,0-1 3 15,0 2 1-15,1-2-4 0,-2 0-1 16,1 0 1-16,1 0 1 0,1 0-1 0,0 0 0 16,3 2-1-16,2-2-4 0,-2 0-1 0,-1 2-1 15,5-2-6-15,-5 2 1 0,5 0-2 16,-4-1-4-16,0 3-1 0,-3-3-8 0,-1-1-12 15,1 1-10-15,-5 1-17 0,2-2-23 16,-4 2-16-16,-3-2-28 0,2 0-43 0,-2 0-87 16,0 0-243-16,-5 0-14 15</inkml:trace>
  <inkml:trace contextRef="#ctx0" brushRef="#br0" timeOffset="12859.94">16203 8212 1296 0,'0'0'-69'15,"0"0"23"-15,3-3 5 0,-3 3 14 0,0 0 10 16,0 0 14-16,0 0 2 0,5-2 10 15,-5 2 6-15,0 0 2 0,0 0 0 0,7-5 8 16,-7 5-9-16,6 0 2 0,-6 0-8 16,8-1 4-16,-8 1 11 0,9-1 0 0,-4 1 7 15,-5 0-9-15,13-2 6 0,-4 4-5 16,-1-4-6-16,2 2 6 0,-1 0-5 0,4-2-3 16,-3 4-1-16,3-2 2 0,4 0-10 15,-3 0 8-15,2 2-1 0,-1-2-3 0,5 0-1 16,-1 0-2-16,1 1 2 0,1-1-8 15,3 1 4-15,-4 2 4 0,3-1-3 16,1 0-4-16,-6-1 1 0,6-1 3 0,-6 0 0 16,4 2 3-16,1-2 0 0,-5 0-9 15,4 0 10-15,-5 0-5 0,6 0 2 0,-3 0-2 16,4 0 12-16,-6 0-6 0,5 0-3 16,-1-2 5-16,0 2 0 0,1 0-1 0,-1-1 3 15,-2 1 0-15,0 0 2 0,-2 0 2 16,-1-2-1-16,5 0 1 0,-6 2 2 0,1-3-3 15,2 6-4-15,-3-6 0 0,-1 3-4 16,2 0 2-16,0 0 1 0,0 0-2 0,-3-1 0 16,3 1-4-16,0 0 5 15,0 0-4-15,-1-1-4 0,-1 1-1 0,4-2 9 16,-2 0-12-16,-1 2 3 0,1 0 2 16,0-2 0-16,0 2-4 0,-1 0 2 0,1 0 1 15,3-1-3-15,-6 1 3 0,2 0-1 16,4-4 7-16,-3 4-5 0,-1 0-1 0,5-2 1 15,-3 2 1-15,0 0-4 0,1 0 2 16,-1 0-1-16,2 0 0 0,-2 2-1 0,1-2 2 16,4 0-5-16,-1 0 2 0,-4 0 1 15,4-2-1-15,0 4-2 0,-1-2 6 0,0 0-4 16,0 4-1-16,1-4-1 0,-2 1 3 0,3 1-2 16,-2-2 1-16,0 0 0 15,3 2-3-15,-1-2 5 0,-3 0-4 0,5 2-3 16,3-1 2-16,-2-1 1 0,-1 0 1 15,2-1 0-15,0 2-1 0,0 0-1 0,5-1 4 16,-1 0 1-16,0 0-4 0,-3 3-1 16,1-1 0-16,3-2 0 0,-2 2 2 0,-5-2 0 15,-3 0-2-15,8 1 0 0,-7-1 1 16,0 2 1-16,2-2-1 0,1 2-1 0,-1-2 1 16,-2 0 2-16,2 0 0 0,0 2-2 15,4-2 4-15,-4 0-5 0,7 2 3 0,-2-2-2 16,-2 2-1-16,2-1-2 0,2-1 0 15,-2 2 1-15,-2 1 2 0,2-1 4 16,-1 0-6-16,3-2 6 0,-3 4-5 0,-2-4 0 16,3 1-1-16,-3 3 4 0,-4-2 0 15,4-1-3-15,0-1 0 0,-3 2 1 0,5-2-4 16,-5 2 3-16,5 0 0 0,-4-2 1 16,3 2 0-16,-1 0 1 0,-1-2 0 0,1 0 0 15,3 2-2-15,-5-2 1 0,5 1-3 16,-5-1 2-16,4 0 2 0,1 0-3 0,0-1 3 15,-2 1 0-15,-2 0 6 16,3-2-8-16,-3 2 0 0,-1-2 2 0,-2 2-4 0,2 0 3 16,2-2 1-16,-2 2-4 15,-2-2 3-15,1 4-1 0,-1-4 0 0,-3 0 3 16,5 2-1-16,-3 0-2 0,-2 2 3 16,2-2 2-16,-6 0-9 0,8 0 6 0,-8 0-3 15,3 0 4-15,3-2-3 0,-6 2-1 16,3 0 4-16,-1 0 0 0,-1 0 1 0,3-2-3 15,-2 1-3-15,4-1 4 0,-2 0 0 0,2 0-1 16,-2 1 0-16,1-1-3 0,0 0 1 16,0 0 2-16,1 0 0 0,-2-1-3 0,3 1 8 15,-2 1-5-15,0 1 0 0,1-2-2 16,-4 2 0-16,6-2 5 0,-4 2-3 16,1 0 3-16,3 0-2 0,-2 0-2 15,1 0-3-15,2 0 2 0,1 0 0 0,0 0 0 16,1 0 0-16,1 0 0 0,-1 0-1 15,-5-2 2-15,8 2-1 0,-5 0 3 0,-2 0-2 16,2 0 3-16,4-2-3 0,-6 2 1 16,2 0-2-16,0-2 5 0,5 2-7 0,-5 0 2 15,0-1 2-15,2 1 4 0,-3 0-3 16,4 0-5-16,-1 0 4 0,-2 0-2 0,0 0 1 16,0 0-1-16,5 0-4 0,-1 1 2 15,-4-1 4-15,0 0 0 0,0 0 2 0,-2 2-2 16,2-2 2-16,0 0-4 0,3 2 2 15,-3 0-1-15,1-2 2 0,-1 0-3 16,-2 2 2-16,0-2 0 0,2 0 0 0,2 0 0 16,-2 2 0-16,5-2 0 0,-1 1 2 15,1-1 0-15,-1 0-3 0,0-1 0 0,5 1 4 16,-2-2-4-16,-1 2 5 0,3-2-6 16,-3 2 0-16,0 0 0 0,1 0 0 0,-1 0 2 15,3-2-1-15,-3 0-4 0,3 2-1 16,-3 0 6-16,5-2-4 0,-5 2-1 0,18 0-1 15,-7-1 2-15,-2 1-5 0,3 0 4 16,-3 0-2-16,7 1 0 0,0 1 0 0,-4 0 6 16,-6 0-6-16,6 2 5 15,-7-3-5-15,-7 4 3 0,-2-3-1 0,2 0-2 16,-6 0 5-16,1-2-1 0,-6 2 0 16,6-1-5-16,-10-1 2 0,1 2-1 0,0-2 1 15,-5 0-2-15,5 0-2 0,-4 0-10 0,-1 0 2 16,1 0-13-16,-4-2-5 0,6 2-19 15,-2 0-21-15,0-1-20 0,-3 1-34 0,4-4-58 16,3 2-266-16,-5 2 37 0</inkml:trace>
  <inkml:trace contextRef="#ctx0" brushRef="#br0" timeOffset="24480.67">24751 8898 1133 0,'-9'-3'-68'0,"9"3"12"0,-6-2 12 0,2 0 7 16,4 2 4-16,-8-2 7 0,8 2 9 0,-8-1-2 15,1-3 3-15,7 4 6 0,-13-3 6 16,5 3 3-16,-3 0-1 0,1-2 0 16,0 4-8-16,-5-2 15 0,0 0-7 0,-2 1 11 15,-1 1-1-15,-4 3 0 0,4 1 0 16,-4-1 3-16,-3 1 5 0,2-1-4 0,-2 2-1 16,3 0 1-16,-5 2-9 0,2-4 8 15,-8 8-5-15,1 1-2 0,2 2 0 0,-2-3-4 16,-2 1 8-16,5-1-3 0,5 1-3 15,4-2 5-15,-8 4-8 0,8 0 1 0,0-3 10 16,-5 5-10-16,4-2 3 0,5-1 3 16,-1 0 2-16,-4 6-6 0,4-2-5 15,2-4 8-15,3 2-3 0,-1 0 2 16,1 2 5-16,0-2-12 0,7-2 6 0,-3 4-2 16,-1-2 2-16,3 0 2 0,1 0-2 0,-1 0 0 15,4 0 2-15,0 2-5 0,2-1 4 16,0 0 3-16,4 2 1 0,0 1 5 0,5 2 4 15,1-4 7-15,9 7 2 0,5-3 12 16,3 0-1-16,4-1 1 0,11 3-2 0,-7-6 5 16,4-1-6-16,9 3 1 0,-6-6-7 15,10 3-2-15,3-2 1 0,-10-9 0 0,17 9-4 16,-4-4-5-16,6-6 0 16,-4 4 0-16,3-4-4 0,1 4 0 0,-10-4-4 15,1-3-1-15,7 3-1 0,-9-3 2 16,-5 1-6-16,3 0-10 0,-5 1-18 0,-2 0-25 15,-11-1-19-15,-3-3-36 0,-8-1-43 0,2 2-275 16,-10-2 68-16</inkml:trace>
  <inkml:trace contextRef="#ctx0" brushRef="#br0" timeOffset="27722.86">13993 9701 1141 0,'-6'-4'-23'0,"4"0"1"0,-5 3 10 0,7 1-2 15,-6-6 15-15,2 4 0 0,-1 1 8 16,5 1 6-16,-10-4 1 0,5 0 8 0,-3 3-7 15,1-3 0-15,2 2 4 0,-3 1-1 16,-4-1-4-16,2 0-1 0,-2 0-3 0,-3 2-6 16,0 0 1-16,0 0 4 0,-1 0 4 15,-3 0-10-15,-1 0 1 0,0 2 2 0,-1-2-1 16,-2 2 8-16,-3 0-7 0,6-1-2 16,-10 1 2-16,3 2 0 0,-3-3-4 15,1 3 7-15,0 0 1 0,-15-3-8 0,2 5 4 16,0-3-4-16,-2 1 4 0,-2 1 3 15,4 1-8-15,-4-1 4 0,-1 0-3 0,1-1 4 16,-2 4 2-16,0-5 4 0,1 2-4 16,2 2 3-16,-4-2-1 0,-1 1-1 0,3 3 3 15,-3-5-5-15,4 4-3 0,0-3 2 16,0 3 4-16,-1-1-7 0,3 0 4 0,-2 2-6 16,2-2 0-16,2 0 1 0,0 4 0 15,4-4 4-15,-2 2-9 0,3-2 6 0,5 2 1 16,-1 0-4-16,3 0 2 15,7-3-6-15,1 4 2 0,-2-3-1 0,5-2 2 0,-4 5 5 16,7-5-6-16,-4 3-1 0,3 0-2 16,1 1 0-16,-1 0 6 0,7 3-3 15,-7-6 0-15,2 2-1 0,2-1-3 0,5 1 5 16,-3-1 0-16,1 0-3 0,0 0 3 16,3 0-1-16,-1-1-5 0,3-1 2 0,0-1 3 15,-2 1 2-15,3 2 1 0,-3-2-4 16,3 3 2-16,0-5 1 0,0 3-5 0,-1 1 3 15,4 1 0-15,-1-1-1 0,-3 1-2 16,3 0 3-16,-2 0 3 0,4-1 0 0,-2 1-1 16,0-1 1-16,2 0-2 0,-2 1-1 15,0-2-4-15,2 0-2 0,-3-1 6 0,6 3-3 16,-3-2 6-16,2 1-7 0,0 1 4 16,0-3-2-16,0 1 2 0,0-1 0 15,5 0-3-15,-2 0 5 0,0 1-6 0,2-1 5 16,-2-1 2-16,3 1-6 0,4 1 7 15,0 0 0-15,4 0-6 0,-1 0 2 0,4 1 3 16,4-2-6-16,-1 2 7 0,-2-2-4 16,8 3 3-16,-3-3 0 0,2-1 0 0,3 3 0 15,5 1-3-15,3 0-2 0,-7-3 3 16,-5 0 3-16,3 0-5 0,-2-2 5 0,9 5-3 16,-2-4-1-16,-9 1 3 0,5-1-4 15,-5 1 2-15,4-2 2 0,-1 1-2 0,0 0-1 16,2-1 2-16,4-1-1 0,-6 0 4 15,17 2 2-15,1-3-2 0,-2 1 4 16,5 0-3-16,-4 2 2 0,6-1-5 0,2-1 3 16,-5-2 1-16,4 1 2 0,-2 3-5 15,3-2 3-15,-1 2 0 0,1-1 2 0,-2-3-9 16,-1 4 6-16,0-1-1 0,2 3-1 16,1 1 0-16,-1-4-2 0,-1 3 4 0,-3-1-2 15,4 0-5-15,-1-1 6 0,0 1-5 16,-1 2 1-16,-2-1 1 0,2-3 2 0,4 1-4 15,-1-1 3-15,-2 1 1 0,2-2 0 16,-3 4-3-16,2-5 2 0,0 6 1 16,-2-3 0-16,2-1-4 0,-2 1 2 0,0-1 0 15,-2 3 1-15,1-2-1 0,-4-1 1 16,4 2 0-16,-3 0-2 0,-2-1 1 0,1 0-2 16,-2-2 4-16,1 3-2 0,1-3 0 15,-3 1-4-15,1-2 0 0,2 1 2 0,-1-1-1 16,2 1-1-16,0 1 6 0,0-1 0 15,5 0-4-15,-5-1 3 0,0 3-6 0,2-2 2 16,-1 2-2-16,3 1 6 0,-5-4-1 16,0 3 4-16,5-1-6 0,-1-2 0 0,-3 4 4 15,4-3-5-15,1-1 1 0,1 3 4 16,-4-4-4-16,4 2-2 0,3-2 4 0,-2 0-2 16,-1 2 0-16,0-2 2 0,3 4-4 15,0-4 2-15,2 0 0 0,0 1 0 16,-2-1 3-16,0 2-1 0,2-2 0 0,-2 0-2 15,2 0 4-15,-1 0-3 0,0 3-1 16,4-3 4-16,-1-3 0 0,8 1-8 0,-11 1 6 16,13-1-2-16,-4-4-2 0,2 1 2 15,-4-4 0-15,4 2 0 0,-1-2 3 0,-5 2-8 16,1-2 1-16,2 5 2 0,-9-1 3 16,-2 0-2-16,11-3 1 0,-12 5 0 0,1-1 2 15,-1 4-2-15,0-6 2 0,1 4-3 16,-3 0 0-16,2 0-1 0,0-4 2 15,-2 3 2-15,0-1-1 0,0 1 0 0,1 1-1 16,2-4 1-16,-6 2-3 0,1 0 3 16,3 2-2-16,-5-4-4 0,6 3 4 0,-2 1 3 15,-1-1-4-15,-1 1 2 0,-1 0 3 16,3 0-1-16,-2-1 3 0,1-1-5 0,-5 4-3 16,0-2 1-16,2 1 0 0,-2-1 2 15,5 2 0-15,-4-2 1 0,6 0-3 0,-1 0 2 16,3 1 1-16,-5-1-1 15,4-2-3-15,3 1 4 0,-1-1-2 0,1 0 1 0,-3 3-4 16,3-3 5-16,-3 2-2 0,1 2-3 16,-1 0 3-16,1 0 0 0,-4 2 2 15,1 3 0-15,-2-3 0 0,1 0-1 0,-4 0 4 16,-1 1-3-16,1-1-1 0,-2 0 1 16,-4-2-2-16,-6 2 1 0,1-2 1 0,9 0-4 15,-3 0 2-15,7-2 4 0,-2 2-4 16,-6 0 3-16,4 0-5 0,-3 0 4 0,-6 0-3 15,10 2-1-15,-6-2 2 0,-7 0 4 16,1 0-5-16,1 2 1 0,1-4 1 0,11 0 4 16,-4 0-5-16,3 0 0 0,-9 1 2 15,8-3 0-15,-12 0-3 0,-1 3 4 16,-3-3-5-16,-6 1 4 0,4-1-3 0,-3-1 2 16,-6-1 3-16,1 1-5 0,0-1 4 15,-5-2-1-15,-2 1-4 0,1-1 5 0,0 1-2 16,-7-3-2-16,2 1-2 0,-3 2 5 15,-1-5-5-15,-2 2 3 0,-2 1-4 0,-1-4 2 16,-3 0-2-16,2 0 2 0,-7-2 2 16,0-1-2-16,-1-1 2 0,-6-5 1 0,-4 4-1 15,-3-1 2-15,0 1-5 0,-5-1 3 16,1 0-1-16,-2 2 0 0,-3-1 0 0,3 4 1 16,-8 0 1-16,6-2-3 0,-7 0 3 15,1 3 0-15,-4-2-2 0,4 4 4 0,-8 1-6 16,-7-3 0-16,8 2 2 0,-2 1-2 15,-14-3 4-15,2 4 0 0,-5-1 1 16,-2-3 0-16,-3-2-6 0,-4-1 6 0,2 7 0 16,-5-6-2-16,-2 0-1 0,3 4 4 15,-6-7-2-15,0 2 2 0,0-2-1 0,3 5-4 16,4-2 3-16,-1-1-2 0,0 2 0 16,5-1 4-16,0-1-2 0,1 4 4 0,10-1-2 15,-5 1 1-15,6 1-1 0,0-3 4 16,8 7-5-16,6 1-3 0,-4-1 7 0,-9-5-3 15,9 5-3-15,3 0 1 0,-4-1 4 16,-3 3-4-16,0-4 2 0,1 4 3 0,-1-1-6 16,1-1-1-16,2 3 3 0,-2-1-2 15,-1-2 1-15,3 4 0 0,-1-3 4 16,1 3-6-16,5-2 3 0,-3 3 0 0,2 0 0 16,0 2 2-16,2-3-3 0,9 3 3 15,0 0-2-15,2 0 0 0,-13 0-3 0,2 2 1 16,2-1-1-16,-4 1 5 0,2 0-5 15,-5 4-1-15,1-4-1 0,0 0 5 0,-3 2-1 16,1-1 1-16,0 1 0 0,-1 0-2 16,-1-2 5-16,1 2-6 0,1-2 4 0,0 2-1 15,0-2-2-15,-3-1-1 0,2 1 2 16,4 2 2-16,-2-2 2 0,-1-1-4 16,2 1-1-16,-5 0 0 0,3 0 8 0,-3 3-7 15,0-2-1-15,1-1 3 0,-3 2-3 16,-10 0-1-16,8-3-1 0,-9 5 2 0,-1-3-1 15,13 1 1-15,-3-2 2 0,2 1-3 16,0-1-2-16,5 1 7 0,0-1 0 0,1 0-3 16,5 0-1-16,-2 0-1 0,2 1 4 15,2-1-2-15,1 0-1 0,2 0-2 0,10-1 2 16,-13 5 1-16,0-4 3 0,7 3 2 16,-7-2-5-16,-1 3-2 0,-1-1 1 0,0-1-3 15,3-1 1-15,-4 1 2 16,3-1 1-16,-2 4 0 0,0-3 0 0,8 0 0 0,-6-1 2 15,2 3-2-15,5-5 0 0,7 1-4 16,-4 0 5-16,10 0-2 0,-8-2 3 16,7 2-7-16,1-1 5 0,-1 1 1 0,-1 2-1 15,1-4-4-15,3 1 5 0,-4 1-3 16,5 0 0-16,-2 0 0 0,-2-1 4 0,4 1-5 16,5 0 0-16,-1 0-1 0,-2 0-4 15,5-1-10-15,1 3-10 0,0-3-5 0,3 0-18 16,0-1-12-16,-1 2-16 0,3-2-19 15,6 0-14-15,-10 2-31 0,3-2-247 0,3 2 97 16</inkml:trace>
  <inkml:trace contextRef="#ctx0" brushRef="#br0" timeOffset="30337.02">2957 11030 1017 0,'0'0'-40'15,"0"0"13"-15,0 0 7 0,0 0 8 16,0 0 4-16,0 0 4 0,3 11 8 0,-3-6 2 16,2 5 0-16,-2 0 8 0,0-1-6 15,0 3 8-15,0 1 3 0,0-1-1 0,0 8 1 16,2-2-2-16,-1-2-1 0,-1 3 3 16,0-1 4-16,3 0-10 0,-1 0 6 0,2-1 0 15,0-2-4-15,3 1 4 0,-1-6-8 16,0 3 7-16,2-1 4 0,5-3-4 0,4-3 4 15,0-2 9-15,6-2-1 0,6-6-3 16,13-4-5-16,4-2 7 0,11-14-9 0,7 1 6 16,2-5-6-16,18-13 1 0,-2-2 2 15,6-3-7-15,-4-1 2 0,5-2-7 16,-8 2 1-16,-2 2 2 0,2-1-6 0,-23 9-3 16,7 1 3-16,-1-1-16 0,-4 1-5 15,1 2-14-15,-2 2-13 0,-2 2-17 0,-5 2-23 16,1 1-11-16,-8-1-44 0,-6 9-259 15,-4 0 95-15</inkml:trace>
  <inkml:trace contextRef="#ctx0" brushRef="#br0" timeOffset="33999.85">16864 11260 970 0,'-8'-2'-69'0,"8"2"5"0,0 0 5 0,0 0 13 16,-10 0-2-16,10 0 12 16,0 0 5-16,0 0 13 0,-5 2 0 0,5-2 1 15,0 0 3-15,0 0 7 0,-5 2-2 16,5-2 1-16,0 0 8 0,0 0 0 0,0 0 8 16,-2 3 3-16,2-3 5 0,0 0 1 0,0 0 0 15,0 0 9-15,0 0-1 0,0 0 5 16,9 6 10-16,-9-6-1 0,6 2 8 0,3-2-7 15,-3 0 10-15,-6 0-3 0,19 0 2 16,-7-2 0-16,-1 2 3 0,4 0-4 0,-1-2 4 16,3 2-8-16,-1-2-7 15,6 0-1-15,-2 1 1 0,3-1-6 0,3 2 2 16,3 0-3-16,-2-2-3 0,7 0 1 16,-3 0-6-16,1 2-4 0,2-1 1 0,-1 1-3 15,15 0 0-15,-4-2-1 0,5 2 0 16,-5-4-4-16,2 4 2 0,-10 0 0 0,10-2-5 15,-8 1 4-15,4-1 0 0,1-2-2 0,-8 4-3 16,-4 0 1-16,0-1 2 0,1 1-5 16,-1-2-1-16,-4 2 2 0,3-2 0 15,-3 0 3-15,0 0-4 0,5 1 4 16,-4-3 3-16,1 2 0 0,-4 2-1 0,4-3-1 0,-2 3-2 16,0-2-1-16,3 0 1 0,0-2 3 15,-1 1-7-15,-6 0 3 0,2 1-2 16,-2 0 1-16,-4 0 2 0,-2 2-1 15,-2-2-2-15,-2 2-3 0,-3 0-2 0,0-1-17 16,0 1-23-16,0-2-36 0,-7 2-36 0,-3 0-74 16,11 3-309-16,-7-3 1 0</inkml:trace>
  <inkml:trace contextRef="#ctx0" brushRef="#br0" timeOffset="34643.21">21026 11351 1252 0,'0'0'-57'0,"0"0"7"0,3-7 13 16,-3 7 8-16,3-1 7 0,1-3 10 0,-4 4-2 15,8-4 11-15,-1 4 11 0,-1-4 1 16,3 3 7-16,-3-3 8 0,4 2-4 0,1-1 7 16,2-1 6-16,2 0 2 0,-1-1 0 15,5 2-7-15,2-1 3 0,5 2 4 0,2-1-4 16,6-1-7-16,-2 2 4 0,11-1 3 16,8 1-2-16,-1-2 0 0,1 4-3 0,-1 0 1 15,0-1-2-15,1 1-1 0,-3 1 0 0,0-1-3 16,1 2 0-16,-4 0-1 0,-6-2-9 15,-6 0 3-15,1 0 5 0,9 2-8 16,-6-2-5-16,-9 0 2 0,0 0-9 16,-3 0-25-16,2 0-32 0,3-2-29 0,-5 2-40 15,7 0-62-15,-3 0-243 0,1 0 58 16</inkml:trace>
  <inkml:trace contextRef="#ctx0" brushRef="#br0" timeOffset="36330.93">13917 12163 1152 0,'-6'1'-23'0,"6"-1"2"0,0 0 12 0,-11 0-2 15,11 0-3-15,0 0 5 0,-7 3 4 16,7-3 19-16,0 0 1 0,0 0 9 0,0 0 0 15,0 0 2-15,0 0 0 0,0 0 6 0,0 0-2 16,18 4-3-16,-18-4 1 0,19 0 1 16,-11 0-3-16,7 2-3 0,-3-1 2 0,5-1 0 15,0 0 2-15,-1 0-3 0,6 0-6 16,-2 0 0-16,6 2 4 0,3-2-2 0,3 0 2 16,-1 0 0-16,13-2-2 15,3-1 5-15,-4-4-3 0,4 4 0 0,-2-3-1 0,2 2 3 16,3 1-6-16,-1-1 0 15,-1 0-2-15,7 3-3 0,-5-1 1 0,0 0-2 16,2 0-1-16,-3-1-3 0,-1 3-2 16,1-2 2-16,-1 1 1 0,0-1-2 0,1 2 0 15,-1-4-2-15,-2 2 2 0,0 4-1 0,6-6-2 16,-1 1 0-16,-1 1 2 0,1 0-2 16,-1 0-1-16,0 2 2 0,3-1-2 0,-3-1 1 15,1-2-1-15,-4 3 2 0,2-3-1 16,-3 4-3-16,-2-2-2 0,-4 4 2 0,-5-4 0 15,-3 2 2-15,3 0-1 0,-5 0 0 16,2-1-1-16,-2 1 1 0,-2-2 3 0,-2 0-6 16,1 2 3-16,2-4-1 15,-5 4 0-15,-1-2 0 0,-3 1 1 0,0 1-2 16,-5-2-1-16,-3 2-2 0,1 0-2 16,-5-2 0-16,2 2-5 0,2 0-4 0,-5 0-13 15,1 0-20-15,-1-2-29 0,-7 2-33 0,13 2-45 16,-8 0-103-16,2 0-174 0,-2-1 60 15</inkml:trace>
  <inkml:trace contextRef="#ctx0" brushRef="#br0" timeOffset="38172.71">18407 12171 1124 0,'-7'2'-42'0,"7"-2"18"16,0 0 6-16,0 0 5 0,0 0 5 16,0 0 17-16,-6 0-1 0,6 0 9 0,0 0 3 15,0 0-1-15,0 0 2 0,0 0 7 16,0 0-2-16,18-6-1 0,-11 3 2 0,-3 2-5 15,5-1-1-15,-1-2 5 0,2 2-1 16,-1 2-1-16,4-4 0 0,-1 1 4 16,3 1-1-16,2-2-4 0,1 1 2 0,4 1 5 15,-4 0-12-15,7-5 6 0,-1 4-1 16,3-1 1-16,-2 0-2 0,1 3 0 0,-4-1 1 16,-1-2-2-16,3 2-1 0,-4 1-2 15,5-1 3-15,-3 0-2 0,-2 0-3 0,3 1 4 16,-1-5 0-16,1 5-3 0,-1-1 2 15,2 0-3-15,-1 0 4 0,-2-2-4 0,4 4-1 16,1 0-2-16,-3-3-1 0,-1 3-2 16,10-2-1-16,-2 4 3 0,1-2-1 0,3-2-3 15,9 2 5-15,1 2-4 0,1 0 1 16,0-2-3-16,2 3-3 0,-1-3 0 16,5 6 1-16,-6-4 1 0,4 1-2 0,-1 1-3 15,-1 3 0-15,-4-4 6 0,4 1-7 16,-4 1 4-16,-1 3-3 0,0-2 2 0,5 0 0 15,-5-3 1-15,-6 1-1 0,1 5-2 16,-3-7 0-16,-3 0 1 0,9 6 1 0,-4-6 0 16,-7 0-1-16,13 3-3 0,-8-3 0 15,-3 2 0-15,1-1 2 0,1-3-2 0,-1 4 2 16,0-4-1-16,-2 0-1 0,5 1 2 16,-6 0-3-16,0 1 6 0,0-2-3 0,1 2 0 15,-7-2-1-15,2 2 2 0,1-2-5 0,-3 0 2 16,-3 1 1-16,4-2-1 15,-6 2 2-15,5-2 0 0,-8 1-1 0,4 0 0 16,-4 0 0-16,2-2 1 0,-3 2-1 16,1 0 0-16,-3-2 0 0,3 2-2 0,-3-3 5 15,0 3-4-15,-2 0 2 0,0-1 0 16,1-3 2-16,-1 2 2 0,1 1-3 0,-1 1 2 16,-2-2-1-16,3 2-2 0,2-4 2 15,0 4-2-15,-3-2-2 0,3 1 0 0,1-1 0 16,1 2 4-16,-2-2-3 0,3 2 0 0,-1 2 0 15,-1-4 3-15,1 2-2 0,4 0-1 16,-4-2-1-16,1 2 2 0,-1 0 0 0,2 0 0 16,0 0 1-16,1 0-2 15,4 0 0-15,1 0 3 0,-3 0-3 0,4 2 0 16,-1-2 2-16,0 2-2 0,2-4-2 16,2 4 3-16,-2-2-2 0,5 0 2 0,-3-2-2 15,-2 2 1-15,0 2 1 0,3-2 1 16,-2 0-1-16,-1-2-3 0,0 4 2 0,0-2 2 15,-2 0 0-15,2 0-3 0,0 0 5 0,1 0-5 16,0 2-1-16,0-2 0 0,0 0 2 16,-4 0-1-16,8 0 2 0,-7 0-1 0,4 3 0 15,-4-5 0-15,1 2 0 0,-2 2-1 16,4-2 0-16,-4 2 0 0,1-2 3 0,1 0-5 16,1 0 1-16,-4 2 1 15,4 0-1-15,-1-1 1 0,-4 1 0 0,2-2 2 16,-4 0 0-16,4 4 1 0,-2-3-1 15,1-1-2-15,0 1 1 0,-3 1 2 0,-1-2-4 16,3 0-1-16,-2 0 4 0,1 0 0 0,-2 0 1 16,4 2-2-16,-2-2-1 0,-3 0 1 15,1 0-2-15,3 0 1 0,-2 0-2 0,1-2 1 16,2 2-2-16,-6-2 4 0,4 2 0 16,-4 0 1-16,2 0 0 0,-3-1-1 0,0 1 3 15,1 0-6-15,-2-1 4 16,-1 1-4-16,1 0 3 0,-1 0 0 0,1 0 0 0,-2 0-2 15,2-4 8-15,-5 4-7 16,2 0-1-16,-1-2 0 0,-1 1-1 0,0 1-1 16,1-2-4-16,-1 0-2 0,-1 2-4 0,-7 0-7 15,15 0-11-15,-12 0-10 0,6-2-12 16,-3 0-16-16,1 2-31 0,-7 0-29 0,12-1-45 16,-6 1-315-16,-6 0 3 0</inkml:trace>
  <inkml:trace contextRef="#ctx0" brushRef="#br0" timeOffset="41604.03">14027 12911 1314 0,'0'0'-32'0,"0"0"2"0,0 0 5 15,0 0 2-15,0 0 7 0,-7-2 0 0,7 2 15 16,0 0 0-16,0 0-2 0,0 0 7 15,0 0 5-15,0 0 5 0,0 0 1 0,0 0-3 16,0 0 4-16,0 0 6 0,0 0-6 16,0 0 5-16,0 0-3 0,0 0-2 0,0 0 3 15,0 0-1-15,0 0 2 0,0 0-2 16,0 0-4-16,19 4 1 0,-19-4 6 0,8 1-4 16,0 1 6-16,-3 1-5 15,3-1 6-15,1 0-1 0,-3 0 2 0,5 0-2 16,-1-1 6-16,0 1-5 0,1 0 1 15,1 0 3-15,1 1-1 0,2-1-4 0,-1-2-1 16,3 2 3-16,2-2 0 0,0 0 2 16,1 0 4-16,4 0-3 0,-1 0 1 0,0-2-3 15,7 2 1-15,-5 0-4 0,2-4-1 16,-2 4-2-16,5-1-3 0,-1 1 3 0,1-2-2 16,-7 2-5-16,2-2-3 0,-3 2 0 0,8-2-1 15,-7 2 2-15,6-1-2 0,-3 1 2 16,-1-2-3-16,1 2 0 0,-1 0 3 15,3-2-7-15,0 0 4 0,-1 0-1 16,3 2-2-16,4-5 5 0,-6 4-6 0,2-3 4 16,2 2-2-16,0-2 2 0,7-1 0 15,2 1-4-15,-4 3 1 0,3-5-1 0,-10 5 3 16,2-1-5-16,0-2 2 0,-3 3 1 16,3 1-4-16,-1 0 3 0,-1-2-1 0,-1 0-3 15,-2 2 2-15,5-2 0 0,-3 2 0 16,2-2 1-16,-1 2 0 0,-1-2-3 0,3 2 3 15,-3 0-5-15,0 0 3 0,1 0-2 16,4-1 2-16,-5 1-2 0,-2 0 1 0,3 0 3 16,-1-2-6-16,-6 2 4 0,2 2-5 15,0-4 8-15,5 2-3 0,-1-2 0 16,3 0-3-16,-5 1 5 0,2-1 0 0,3 2-3 16,0-2-2-16,-2 0 2 0,5-1 0 15,7-3 0-15,-9 3 3 0,-1 1 0 0,12-3-3 16,-3 1 0-16,-7 0 4 0,8 1-3 15,-2-3 1-15,2 3-1 0,-9-2-2 0,10-1 2 16,-1 1-4-16,-2 1 2 0,-1-4 1 16,4 5 3-16,-1 0-1 0,-2-4 1 0,-1 2 2 15,2 3-6-15,2-3 2 0,-1-1 0 16,-5 4-3-16,-5 2 1 0,0-1 1 0,-1-3-3 16,-2 4 5-16,3-1-3 15,-2 0 3-15,-4-1-2 0,0 2 4 0,-1-3-4 16,-2 3-1-16,0 0 1 0,2-2-2 15,-1 0 5-15,1 2-3 0,-5-1 0 0,3 1-1 16,3-2-1-16,-3 2 3 0,-2 0 0 16,3 0-1-16,-9 0-2 0,5 0 2 0,-3-2-1 15,-1 2 8-15,-4 0-5 0,1 0-2 16,1-2 2-16,-4 4-1 0,0-4 2 0,-4 2-1 16,7-2-4-16,-7 2 2 0,2 0 2 0,-8 0-2 15,14 0-1-15,-14 0 1 16,8 0-9-16,-8 0-24 0,5-2-23 0,-5 2-27 0,0 0-34 15,0 0-38-15,7 4-66 16,-7-4-362-16,0 0-82 0</inkml:trace>
  <inkml:trace contextRef="#ctx0" brushRef="#br0" timeOffset="43376.16">22085 12779 1459 0,'2'-2'-79'0,"-2"2"21"16,0 0 14-16,0 0 5 0,0 0 13 0,0 0 3 15,0 0 17-15,0 0-1 0,0 0 7 16,5-4 10-16,-5 4 6 0,0 0 4 0,0 0 4 15,0 0-9-15,0 0 1 16,0 0 0-16,0 0 2 0,0 0-5 0,0 0 0 16,0 0-2-16,8 4-1 0,-8-4 8 15,7 5-6-15,-7-5 5 0,5 3 0 0,2-1 10 16,-1-1 0-16,1-1 3 0,-2 2-1 0,8-1 0 16,-2 3-3-16,2-4 2 0,-1 1-5 15,3 1 0-15,0-2 2 0,0 2 2 0,-1-2 2 16,3 2 5-16,2-2-4 0,-3 0 3 15,6 0-4-15,-2 0-1 0,4 0-2 0,-1-2-1 16,0 0 3-16,6 2-4 0,3-3 1 16,9-2-4-16,-1 2 2 0,7-1-4 0,0-2-1 15,0 2-2-15,1 2-3 16,1-3 4-16,1 2-6 0,-2-5 1 0,4 5-5 16,3 1 1-16,0 0-1 0,12 0-4 0,-8-1 3 15,-1 3-6-15,12 0-2 0,1 0-7 16,-1 3-8-16,-1 0-5 0,0 0-15 0,-5 2-6 15,-9 1-12-15,2-5-14 0,8 5-8 16,-13-6-16-16,1 1-22 0,-2 1-23 0,-5-2-37 16,-9 0-287-16,-3 0 31 0</inkml:trace>
  <inkml:trace contextRef="#ctx0" brushRef="#br0" timeOffset="44836.27">14389 13595 1289 0,'0'-5'-9'0,"0"5"7"16,0-4 2-16,0 4 4 0,2-4-3 16,-2 4 2-16,2-5 0 0,-2 5 7 0,0-3-2 15,0 3 11-15,5-3 1 0,-5 3-5 16,3-3-2-16,-3 3 3 0,7-5 3 0,-2 3-6 16,-5 2 7-16,5-4-3 0,5 1 6 15,-9 1 5-15,6 0-2 0,-2-1 5 0,2-1 1 16,1 1 5-16,-1-1 1 0,-1 2-1 0,3-3-4 15,-1 1 5-15,2-1-4 16,1 1 2-16,-3 1-3 0,3-2-1 0,-1-1 0 16,2 3-2-16,3-3-4 0,-2 3 0 15,4-5 1-15,2 0-3 0,-1 1-2 0,6-2-4 16,-3 3 1-16,4-1-4 0,0-2 2 16,0 4-2-16,0-1 2 0,1 1-7 0,-1-1 0 15,3 2 0-15,-3 0-4 0,-3 0 5 16,1 1-6-16,1 3 1 0,-1-2 2 0,-3 0-4 15,5 2 2-15,3-2-2 0,-2 0-1 16,-3 1 2-16,6 1-2 0,-4 0 0 16,4-2-3-16,0 2 1 0,3 0-1 0,-2-3 0 0,1 3 2 15,-2 0-2-15,5 0-2 16,-3-1-2-16,-1 1-4 0,-1 0-4 0,-4 0-7 16,1 0-5-16,-1 1-8 0,0-1-7 15,-1 0-14-15,-2 3-20 0,1-3-23 0,-4 0-23 16,0 2-36-16,0-2-52 0,2 1-290 15,-2 3-1-15</inkml:trace>
  <inkml:trace contextRef="#ctx0" brushRef="#br0" timeOffset="56487.45">4317 1922 174 0,'2'6'41'0,"-2"-6"-8"0,5 1 15 0,-5-1-11 15,0 0 4-15,10-1-12 0,-10 1 3 16,15 0-1-16,-7-4-6 0,4 2 10 16,3-1 5-16,0 1-5 0,7 0-3 0,-4 0 4 15,9-3-14-15,1 3 7 0,1-2 5 16,13 3-1-16,2-3-21 0,2 2 2 0,4 1 13 15,3-5-6-15,4 6 3 0,17-1 0 16,5 1-13-16,-1 0 7 0,5 0-13 0,-1-2 5 16,2 2 8-16,3-2-6 15,1 2-6-15,4-2 4 0,5 0 1 0,1-1-6 16,3 3 5-16,26 0 2 0,0 0-4 16,-1 0 0-16,0-4-8 0,-2-1 7 0,-22 4-4 15,28-2 3-15,4 1-13 0,1-3 14 16,1 2-7-16,6-3 6 0,-5 6-6 15,5-1 4-15,-7 2-2 0,0-1-2 0,-1 2 9 16,-2 4 1-16,2 0 0 0,-5-3-5 16,-1 0 7-16,-4 4-7 0,-24-3 6 0,20 1-6 15,-24-1-3-15,1-1 0 0,2 2 7 16,-4-3-6-16,-3 2 3 0,3-4-5 16,-1 1 8-16,-1-1-6 0,2 0-2 15,-4 1-5-15,-3-1 3 0,-4 0 5 0,-2-1-2 16,-9 1-3-16,-4 1 1 0,-12-1-21 15,-4 0-6-15,-3 5-25 0,-6-3-11 0,-13 1-31 16,-6-1-46-16,-6 0-128 0,-4 0 213 16</inkml:trace>
  <inkml:trace contextRef="#ctx0" brushRef="#br0" timeOffset="58104.05">3772 3464 692 0,'0'0'-27'0,"0"0"9"0,-5 2 18 0,5-2-9 16,0 0 8-16,0 0 8 0,0 0 4 15,0 0 2-15,0 0 5 0,0 0-2 16,0 0 2-16,0 0-2 0,0 0 0 16,0 0 1-16,0 0-3 0,17-11 3 0,-12 9 0 15,-5 2-4-15,14-1-2 0,-6-1-3 16,3 0 3-16,3 0 12 0,1 0-6 0,7-1 0 16,1 3-10-16,2 0 7 0,7-2-9 15,11 2 6-15,-3 0 1 0,12 0-8 0,1 5 0 16,14-1-1-16,0 0-5 0,0 1 9 15,5 4-8-15,0-5 8 0,3 4-8 0,0-1-1 16,-1 1 10-16,6 0 0 0,-3 0-3 16,5 0-1-16,0-2 2 0,0 5-1 15,-2-6-5-15,0-1 4 0,4 3-3 16,-4-4-4-16,0-1 4 0,0 4 6 0,2-3-2 16,2 2-2-16,3-3-1 0,3-4 5 15,4 6-12-15,4-8 5 0,-1 2 3 0,6-1 2 16,21 0-5-16,0-1-2 0,1-2 5 15,-1 5 6-15,5-7-8 0,-1 3-5 0,6 3 1 16,5 1 2-16,-7-8 9 0,2 7-10 16,4-2 10-16,1 1 5 0,0 4-9 0,-3-1 0 15,0 2-5-15,7 2-3 0,-4 0 10 16,-1-3 0-16,-1 8-4 0,-4-4 0 0,2-1 0 16,-1 0 1-16,-2-3 4 15,7 3-8-15,2 0 9 0,-6-2 1 0,0 0-5 16,2-4-3-16,0 2 2 0,-1 3-2 15,-1-4 5-15,-3 1 3 0,-2 0-4 0,-1 0-3 16,0-4 1-16,-29 4 2 0,3 0-5 16,-9 2-1-16,-1-4 2 0,0 2-4 0,-10 2 21 15,-3 0-18-15,-6 2-6 0,-17-4 6 16,-5 2-1-16,-9-2 3 0,-3 0 0 0,-10 2-2 16,-5-2 1-16,0 2-2 0,-6-2 5 15,2 0-4-15,-4 0-2 0,2 2 1 0,-3-2-13 16,1 0-9-16,0 1-3 15,4 2-23-15,-6 0-28 0,0-2-52 0,2 3-165 16,-5-4 190-16</inkml:trace>
  <inkml:trace contextRef="#ctx0" brushRef="#br0" timeOffset="81624.98">4032 10524 395 0,'-38'-3'-9'0,"7"1"-1"16,4 0 0-16,-3 0 18 0,3-2-5 16,2 4 8-16,4-1 2 0,-5 1-6 0,3 0 12 15,6 0-4-15,-1 0-4 0,1 0 4 16,0 1 1-16,2-1-9 0,-1 2-1 15,1 0-1-15,0 0 3 0,0 2-1 0,3-2-6 16,-1-1-10-16,1-1-39 0,3 5-66 16,3-1-4-16,-1-1 40 0</inkml:trace>
  <inkml:trace contextRef="#ctx0" brushRef="#br0" timeOffset="82807.06">3545 10506 418 0,'-5'-3'53'0,"-5"-3"-10"0,0-1 10 15,3 2-2-15,-5-1-4 0,1 1 0 0,1 0 0 16,2-1 1-16,-4-1 9 0,-2 4 0 0,1-1 8 16,3-1-3-16,-2 1 2 0,-1-1-8 15,3 1 2-15,-3-1-7 0,4 0-11 0,-3 3-8 16,-1 0 6-16,3 0-5 0,-3 0-3 15,1 1-4-15,-1 2-8 0,-2-2 0 0,1 1 5 16,-1 1-7-16,-2 1-2 0,-1 4 1 16,-4-1 0-16,-3 2-3 0,-8 4-7 0,-1-2 7 15,-4 3-5-15,-2-1 9 16,-2 3 8-16,0 2-3 0,-6 2 3 0,6-2 9 16,0-1-5-16,1 2 3 0,0-1 0 15,3-2-3-15,3 2 1 0,2 0-5 0,-1 2 3 16,1-2-7-16,3 4 0 0,-2-4-5 15,5 4-1-15,0-2-3 0,-1 3 2 0,5 1-1 16,-2 2-2-16,6-2-2 0,2-1-3 16,4-2-1-16,0 9-4 0,-1 1 3 0,2 5 1 15,6-4 0-15,4 8-3 16,-1-4-2-16,6 8 0 0,5-1 6 0,-2 3-11 0,7-2 0 16,4 10-11-16,1-6-5 0,6 4-15 15,-1-3-19-15,4-3-5 0,1-5-9 16,2-1-12-16,-2-10-2 0,4-1-1 0,-1-5 5 15,2-1 6-15,4-6 1 0,-2 1 6 16,3-9 6-16,-1-1 5 0,0-4 3 0,-6-2 9 16,13-4-6-16,2-5 11 0,-2-3 7 15,8-9-1-15,3-1-2 0,0-3 2 0,4-7-2 16,-1-2 3-16,5-4 2 0,8-14 4 16,5-4-4-16,0-1 6 0,-3-3-2 0,-2 1 4 15,5-3 2-15,-5 2 4 0,-1 2 2 16,-3 3 1-16,-15 7 5 0,-1 3-1 15,-1 0 0-15,-6 1 2 0,-4-3-1 0,-3 1-2 16,-5 3 4-16,0 2 1 0,-11 9 7 16,-2-3 2-16,-6 5 8 0,-1-3 7 15,-4 10 4-15,-6 2 12 0,3 1 4 0,-5 4 2 16,0 0 13-16,-5-2-6 0,1 1 3 16,-4 2 5-16,-1 0-5 0,1 0 6 0,-2-3-4 15,-1 6 2-15,-1-3-6 0,-5 1 1 16,2 1-2-16,-4-3 3 0,3 4-11 0,-11-6 3 15,2 7-11-15,3 2 0 0,-10-7-2 16,-1 7-9-16,-3 0 4 0,-2 1-4 0,5 5 1 16,-2 1-6-16,-8 4 1 15,-6 1 0-15,1 5-17 0,2-1 5 0,-17 9-1 16,3 0-16-16,-2 5-20 0,2 3-14 0,-2 1-16 16,8 4-28-16,-2-1-30 0,3 6-79 15,2 0-158-15,-1 4 128 0</inkml:trace>
  <inkml:trace contextRef="#ctx0" brushRef="#br0" timeOffset="100936.43">20790 15072 567 0,'0'0'51'0,"13"-8"-32"0,-6 6-7 0,-7 2-7 15,10-2 21-15,0 0-6 0,2 0-10 16,-2 2 16-16,5-2 2 0,-1 2 7 0,2-2-9 15,4 2-4-15,0 0 14 16,5 0-13-16,-1 0 2 0,5 2-5 0,0-2 1 16,3 0 3-16,-2 0-8 0,-1 4 9 15,2-4-3-15,1 2-9 0,-1-2 1 0,-2 2 1 16,5-2-8-16,10 0 1 0,-8 2-1 0,-5-1-3 16,3-1 5-16,11 2-5 0,-4 0 0 15,5 0 4-15,1-2-12 0,-2 0 2 0,3 3 12 16,1-3-9-16,-1 0 1 0,4 0-5 15,1 0 4-15,4-2 1 0,0 2 8 0,2 0-5 16,-1 0-2-16,1 0-9 16,-4-1 12-16,0 1-2 0,-2 0-6 0,2 0 9 15,-4 0-5-15,1 1-4 0,-6 1 6 16,3-2-5-16,-11 2 6 0,9 0-3 0,0 0-1 16,-5 1 6-16,1 2 1 0,2-3-1 15,-5 4-3-15,2-3 4 0,-7 1-8 0,-1-4 6 16,10 3-1-16,-6-3 2 0,8 0-3 15,-2 0-3-15,-4 0-1 0,-9-1 5 0,3 2 2 16,-1-1-8-16,-6-1-3 0,5 1 13 0,-2 1-14 16,-7-1 15-16,-1 0-11 0,0 0-2 15,-4 0 7-15,-1-1-2 0,1-1-3 16,-4 0-4-16,1 2-15 0,0-2-6 0,-1 0-21 16,-1 1-24-16,-2-1-26 0,-1 2-74 15,-2-2-115-15,3 0 197 0</inkml:trace>
  <inkml:trace contextRef="#ctx0" brushRef="#br0" timeOffset="110039.65">7619 15313 720 0,'2'-8'-40'0,"-2"8"16"0,2-2 8 15,-2 2 6-15,0 0 9 0,0-6 5 16,0 6 14-16,0-4 0 0,0 4-3 16,0 0 10-16,0 0-2 0,0 0-5 0,0-8-6 15,-2 8 5-15,2 0 0 0,-7-4 0 16,7 4-7-16,-3-5 6 0,-2 5-6 0,5 0 7 16,-10-7-5-16,3 5-1 0,-1 0 9 15,1-2-5-15,-3 3 3 0,-3-3 3 0,-1 2-3 16,1-1 1-16,-4 1-10 0,3-2 4 15,-7 2 4-15,2-3 1 0,-2 2-4 0,3 1 5 16,-6 0 1-16,3-1 2 16,-1-1 0-16,7 2-2 0,-7 0 2 0,7 2-2 0,-1-3-3 15,-1 3 2-15,2 0 0 16,-2-2-8-16,5 2 5 0,-1-1-5 0,-2 1 1 16,1-2-5-16,1 4 2 0,3-2 0 15,2 0-3-15,-5 0-1 0,2 0 3 0,1 0-3 16,2 1 1-16,-1 1-4 0,-2 1 5 15,1-1-7-15,2-2-2 0,-3 0 11 0,0 2-3 16,3 0-2-16,-1 0 0 0,-1-1-4 16,2 3 2-16,1-2 1 0,-1-1-2 0,0 1 6 15,-1 2-4-15,6-3-3 0,-4-1 1 16,2 4-3-16,2-2 3 0,-4 0-6 16,3 3 2-16,-2-3 5 0,-1 3-6 0,1 1 9 15,0 2-2-15,2 0-6 0,-5 0-2 16,6 4 4-16,-6-2 3 0,1 2-1 0,1 1 2 15,-1 1 0-15,1-1 2 0,-1 1-5 16,2 0 4-16,2 1-3 0,-5-1 0 0,3 1 1 16,1-2 2-16,2-1 2 0,-2-3-8 15,-1 4 13-15,3-1-10 0,0-3 3 0,-2 3-1 16,1-1-1-16,3-2 4 0,-4 3-4 16,3-1 8-16,2-1-8 0,-3-1 0 0,1 0 3 15,1 1 1-15,-1-1-9 0,-1 1 7 16,3-1 3-16,-2 0-3 0,0 1-1 0,2-2-1 15,0 1 2-15,0-2 4 16,0 1-1-16,0 0-6 0,0 0-1 0,0-3 1 16,2 0 2-16,-2 2-3 0,0-2 0 15,0 1 3-15,2-3-5 0,1 3-1 0,-1-1 3 16,-1 2 2-16,-1-4-1 0,0 3 2 16,2-2 1-16,1 1-4 0,-1 0-1 0,-2-2 2 15,5-2-2-15,-5-1 5 0,1 9 0 16,1-6-1-16,0 1-2 0,1 0-1 0,1-1 4 15,-3 2 0-15,6 0-1 0,1-1-2 16,-3-2 1-16,1 3 0 0,2-1 1 0,0 2-5 16,4-3 4-16,-4 1 0 15,4 0 5-15,-1 0-3 0,1 0 0 0,3 0-5 16,0-2 3-16,-1-1-2 0,6 3 3 16,-2-2-3-16,4 1 4 0,-4-1 5 0,5 0-7 15,-2-2 0-15,4 0 4 0,0 0-4 16,5-2-5-16,-5 2 2 0,5 0 3 0,0 0-3 15,-2-4 3-15,1 4-2 0,1-3 8 16,0 1-7-16,-1 0-2 0,0 1 0 0,-3 1 0 16,0-2 1-16,1-2 2 0,3 4-2 15,-3 0 4-15,-4-2-6 0,4 0 1 0,1-2 0 16,-4 3 3-16,-2-2-3 0,1 1 4 16,0 0-3-16,1 0 0 0,-4 1 0 15,3 1 4-15,-3-2-2 0,0 0-6 0,-1 0 6 16,2 0-3-16,-4 0 3 0,0 1-1 15,-2 1 8-15,-3-4-5 0,3 3-2 0,-5 0 0 16,5-1-2-16,-7 0 2 0,4 0 1 16,-4 2 0-16,0-1 7 0,1-1-6 0,-4-1-2 15,5 3 4-15,-5-2 3 0,-5 2 0 16,10-1-2-16,-5-1 0 0,1 0 0 0,-6 2 5 16,9-4 1-16,-5 2-1 0,0 0-3 15,0 1 4-15,-4 1 0 0,6-5-1 0,-4 3 1 16,3-1-5-16,-1 1 2 0,-1-1-1 15,-3 3-3-15,3-6 1 0,-1 2-3 16,1 0 4-16,-1 0-3 0,0-2-1 16,-1 2-5-16,-1-1 3 0,0-1 3 0,0-1-2 15,3-2-1-15,-3 1-1 0,0-2-2 16,0 1 3-16,0-3-4 0,-3 3 0 0,3-4-2 16,-1 0 8-16,-1 3-7 0,-3-1 0 15,3-1-1-15,0 1 0 0,1 4-1 0,-2-3-3 16,-3 2-4-16,1-1 9 0,4 2-4 15,-6-1 2-15,3 3 4 0,0-3-4 0,0 2 0 16,-1 1 0-16,3-2 5 0,-2 2-2 16,0 0-3-16,1 1 2 0,1 0 2 0,2 0-2 15,-1 0 0-15,-4 1 1 16,3-2 1-16,2 5-4 0,-4-3 3 0,4 3-4 16,-1-5 5-16,1 5 0 0,-3-5-2 15,3 5 2-15,0-5 0 0,0 5 1 0,-4-2-5 16,4 2 3-16,0 0 5 0,-3-6-6 15,3 6 0-15,0 0-5 0,0 0 7 0,0 0-1 16,0 0-2-16,0 0 2 0,0 0 2 16,0 0-3-16,-4-3 2 0,4 3 0 0,0 0 0 15,0 0 0-15,0 0-3 0,0-5 0 16,0 5 4-16,0 0 1 0,0 0 0 0,0 0-2 16,-4-3-1-16,4 3 3 0,-4-4-6 15,4 4 0-15,-5-3 0 0,5 3 6 16,-8-5-5-16,3 5 0 0,-9-1-2 0,4 1-3 15,-5-2 5-15,-6 0-13 0,-1 0-5 16,-10 2-4-16,-13-2 5 0,3-3-8 0,-3 3 3 16,-3-4 5-16,-3 2-8 0,0 0-7 15,6 0-6-15,-2-3-17 0,3 3-17 0,2 1-12 16,1-4-25-16,11 7-43 0,6-3-163 16,6 5 166-16</inkml:trace>
  <inkml:trace contextRef="#ctx0" brushRef="#br0" timeOffset="112787.36">17779 15176 807 0,'4'-2'-44'0,"-4"2"9"0,0 0-1 0,4-2 6 15,-4 2 4-15,0 0 4 0,0 0 2 16,5-5 11-16,-5 5 4 0,0 0 3 0,0 0-4 16,0 0 8-16,0 0 3 0,0 0-5 15,8 7 4-15,-8-3 2 0,2-1 9 0,0 4 8 16,-2-3-12-16,0 3 14 0,0 2 0 16,-2-2 2-16,0 4-5 0,2-2 2 0,0 1 14 15,-3 3-19-15,3-1-1 16,-2 3 8-16,1-5-8 0,-1 8 4 0,-1-4 2 15,1 1-4-15,0-1 0 0,0 1 5 16,0 2-9-16,0-2 6 0,0-2-5 0,-3 2-2 16,3-2 16-16,0 1-16 0,2 1-2 0,-1 0-1 15,-2-1-2-15,3 1 7 0,-4 0-3 16,2-2-2-16,-1 2 0 0,3-1-2 0,-3 2 1 16,1 0-2-16,-1-3-2 0,1 2-1 15,0 2 1-15,1-4 2 0,-2 2 4 0,1-2 3 16,0 2-5-16,-1 1-7 0,1-3 2 15,0 0 2-15,2 0-1 0,0 0-4 16,0 1 4-16,-1-1 0 0,1-1-7 16,-2 0 7-16,2 0 8 0,0-2-19 0,0 2 7 15,0 0-1-15,0-1-5 0,0 0 5 16,-3 3 1-16,1-3-1 0,0 2-1 0,2-1 10 16,-3-3-8-16,3 4 1 0,0-3 1 15,0 1-1-15,-1-2 3 0,1 1-11 0,0-1 13 16,0 0-7-16,0 1 8 0,0-2-2 15,0 1-4-15,0-2 10 0,1 2-8 0,-1-2 2 16,0-2-1-16,0 1 0 0,0 0-3 16,0 0-3-16,0-2 3 0,0 0-4 0,0 3 8 15,3-4-18-15,-3 1-23 0,0-4-36 16,0 7-37-16,2-2-73 0,0-3-192 16,-2-2 115-16</inkml:trace>
  <inkml:trace contextRef="#ctx0" brushRef="#br0" timeOffset="116568.08">17859 15226 933 0,'-5'-4'-55'0,"5"4"19"0,-4-5 4 0,4 5 12 16,-6-2 6-16,6 2 9 0,-4-3-3 15,4 3 5-15,-5-1 17 0,5 1-8 16,0 0 5-16,0 0-8 0,-6-2 2 0,6 2 7 16,0 0-4-16,0 0-7 0,0 0 12 15,0 0 1-15,0 0-6 0,0 0-8 0,0 0 7 16,0 0 1-16,0 0 3 0,15-1-14 15,-15 1 16-15,13 1 3 0,-5-1-13 0,2 2 4 16,4-2 3-16,-2 1 1 0,2 1-7 16,1-1 8-16,6 4 6 0,-3-5 3 15,2 2-2-15,0 0-5 0,2 0 3 16,-2 0 0-16,8 1 2 0,-1-1-4 0,-2-2-5 16,5 2 10-16,2-1 2 0,-3-1 1 15,0 2-6-15,3 2 1 0,1-4 2 0,-2 0-3 16,4 0 9-16,-7 0-6 0,6 0-1 15,-2 0-4-15,-1 1 2 0,3-1-2 0,-5 0-3 16,0 0 6-16,1 0 0 0,2 0 6 0,-7 0-4 16,-3 0-5-16,8-1 4 0,-5-3-3 15,0 4 1-15,0 4-1 0,3-10-8 0,-1 6 7 16,-4-1-3-16,3 1-1 0,-3 0-1 16,-3 0-3-16,4 0 5 0,1-2-3 0,-4-2 1 15,1 4 1-15,0-1-6 16,-4-1 4-16,6 2-2 0,-6 0 1 0,6-2-4 15,-8 2 0-15,4 0 2 0,-3 0 3 16,-1 0-12-16,8-2 10 0,-6 2-7 0,3 0 1 16,0-2 2-16,-2 2-5 0,4 0 1 15,-2-3 5-15,2 1 0 0,-4 2 0 0,3-1-3 16,0-1-4-16,-1 2 8 0,4 0-5 16,-4 0 2-16,-2-1-2 0,4 1 3 0,-4-2 2 15,2 2-2-15,-2-1-4 0,0 1 3 16,-1 0-2-16,4 0 1 0,-2-5 1 0,2 5 2 15,-2-2-4-15,3 2 0 0,-1-2-1 16,-2 2-2-16,5-2 4 0,-1 2 8 16,-3 0-13-16,2 0-1 0,-2-2 2 0,-3 2 1 15,6 0 2-15,-5-1 4 0,4 1-6 16,-7-2 2-16,6 0 3 0,-4 0-4 0,4 1 2 16,-4-3-1-16,1 2-5 0,-4 1 5 15,3-3 6-15,0 2-7 0,3 0-2 0,-7-1-2 16,8 1 9-16,-5 0-5 0,-3 0 0 15,5 1 5-15,-2-3-6 0,-2 4 3 0,2-4-4 16,-4 4 6-16,0-5-4 0,2 5 0 16,-1-2 0-16,1 1 2 0,0 1-1 0,-2-2 4 15,-1 2-3-15,3 0 1 0,-3-2-3 16,5 0 3-16,-4 2-6 0,2 0 7 16,-3-2-7-16,3 4 3 0,0-4 0 15,0 2 3-15,0 0-2 0,-3 0 2 0,1 0-2 16,-1 0-5-16,1 0 5 0,-1 0-5 15,-2 0 4-15,1-1-5 0,1 1 8 0,1 0-4 16,-2 0-2-16,-1 1 0 0,3-1 8 16,-3 0-6-16,0 0 3 0,3 2-2 0,2-2 6 15,2 2-7-15,-2 0 1 0,2-2 1 16,-2 2 2-16,3-1 2 0,1 5-4 0,-3-6 2 16,6 1-6-16,-5 1 4 0,-1 0-5 15,1 0 1-15,0-2 3 0,-2 2-3 16,1-1-1-16,-2-1 7 0,6 2-4 0,-5-2 4 15,-1 0-2-15,1 2-4 0,1-2 5 16,1 0-5-16,3 0 7 0,-4 0-9 0,5-2 9 16,-4 2-8-16,4 2 5 0,2-2 2 15,-2 0 1-15,-3 0-3 0,6 2-6 0,-3-2 8 16,0 0-2-16,0 0 0 0,-2 0 1 16,-3-2 2-16,4 4-2 0,-3-2 3 0,-1 0-2 15,3 3-5-15,-2-3-1 0,-1 0 0 16,1 0 6-16,0 0 0 0,0 0 0 0,-1 2 1 15,-1-2-3-15,2 0-3 16,0 0 7-16,0 0-2 0,-3 0-6 0,3 0 1 16,2 0 2-16,-3 2 1 0,6 0-1 15,-5-2-4-15,6 0 3 0,-3 2 2 0,2-1-5 16,1 1 5-16,-3-2 5 0,4 5-4 0,-1-3 3 16,-3-2-6-16,2 0-3 0,-1 4 3 15,0-3 6-15,-3 1-4 0,6 0 0 0,-5 0 0 16,2 0-6-16,0-2 0 0,-1 5 8 15,2-5-1-15,-4 1 2 0,4 1-3 0,-2-1-2 16,2 2 5-16,-4-1-2 0,4 1-5 16,-2-1 7-16,3 0-6 0,-1 2 0 0,-3-3 3 15,1 1 2-15,1 2-5 16,1-3 3-16,-4 1-2 0,1 2 2 0,1-1-2 16,-5-3 8-16,7 2-7 0,-4 0 0 15,2-2 2-15,-3 1 2 0,-1-1-3 0,1 1-2 16,4-1 3-16,-5 0 1 0,8 0 0 15,-6 3-5-15,5-3 3 0,-1 2-8 0,-4 0 3 16,6 0 2-16,-6-1-1 0,6-1-1 16,-3 2 1-16,-2-2 6 0,2 2 2 0,-1 0-7 15,2 0 4-15,-4-1-5 0,-1-1 2 16,2 2-3-16,-2-2 1 0,-1 4 12 0,-1-3-7 16,2-1 1-16,0 0-2 0,-1 0 0 15,-1 2-6-15,0-2 7 0,2 0-2 16,0 0-3-16,-2 0 4 0,1-2-4 0,-4 2 4 15,3-1 8-15,-2-3-7 0,1 4-2 16,-1-2-3-16,2 1-2 0,-5 1 10 0,1-4-5 16,2 2 0-16,-1-1 2 0,1 1-3 15,-5 0-5-15,2 0 3 0,2 2 1 0,-2-3 0 16,-4 2 1-16,5 0 1 0,-5 1 3 16,0 0-9-16,-2-2 10 0,-4 2-8 0,11-2 5 15,-7 0-4-15,-4 2 1 16,9-1 5-16,-9 1-3 0,6-4-5 0,-6 4 1 0,6 0 2 15,-6 0 0-15,0 0 5 16,6-2-10-16,-6 2 5 0,0 0 3 0,0 0-4 16,0 0 4-16,0 0-3 0,10 2 2 15,-10-2-6-15,0 5 8 0,0-5-4 0,0 6-3 16,0-6 6-16,0 5-1 0,0-1 2 16,0-4-8-16,-3 7 6 0,-2-2 1 0,1 1-2 15,3-1-1-15,-4 1 4 0,-2 0-2 0,5 2-2 16,-6 2 3-16,2-1-3 0,-1 0 6 15,-3 2 3-15,1 5-8 0,-1-5-4 0,2 3 8 16,-2-3 0-16,-2 0-4 0,4 1 1 16,0-1-2-16,-3 0 3 0,5-1 0 0,-1-1 2 15,-1 0-3-15,2 1 1 16,0-1 3-16,-1 1-2 0,1 0-2 0,0-2 5 16,2 0-6-16,2 0 2 0,-3-1 1 15,1 3-4-15,3-2-3 0,-4 1 7 0,0-2 1 16,3 3 2-16,-1-2 2 0,0 1-8 15,-1-2 2-15,2 3-2 0,1-2-4 0,-4-1 5 16,3 1 1-16,-3-1-4 0,3 3-2 16,-2-5 8-16,2 3 0 0,-2-1-1 0,1-1 2 15,2 2-5-15,-3 0 8 0,-1-3-6 16,3 2-1-16,-2-1 2 0,0 2 1 0,-3-1 2 16,6 1-7-16,-1 0 7 0,-5-3-10 15,4 3 4-15,0 0 1 0,-1-2 6 16,-3 3 1-16,6-2-5 0,-4-1 3 0,0 2-2 15,2-1-4-15,-2-1 0 0,1 3 0 16,0-2 2-16,2 3 3 0,-2-2-1 0,-3-1-2 16,6-2 1-16,-4 5-3 0,1-2-2 15,1-1 6-15,2 0 0 0,-1 4-2 0,-5-6 1 16,5 3 2-16,1-3-4 0,-2 0-1 16,-1 2 0-16,2 0 3 0,-1-1-3 0,1-1 2 15,2 1-6-15,0-3 9 16,-1 3-6-16,-1-3 1 0,2 2 0 0,-3-1 5 15,3-4-4-15,-2 5 0 0,2-5 2 0,-2 9 1 16,-1-7 0-16,3-2-2 0,0 4 2 16,0-4 0-16,0 5 2 0,0-5-10 15,-1 5 6-15,1-5 0 0,-2 4 1 0,2-4 13 16,0 0-15-16,-2 3-2 0,2-3-3 16,0 0 3-16,-3 4-3 0,3-4 10 0,0 0-5 15,-2 3 2-15,2-3-4 0,0 0-1 16,-3 6 4-16,3-6-1 0,-5 3 7 0,3-2-8 15,2-1 2-15,-7 3 2 0,4-1-6 16,3-2 3-16,-9 3 0 0,5-1 4 16,-3 0-9-16,7-2 5 0,-10 3 6 0,3-3-3 15,2 2-1-15,-2 0-1 0,-1-2 0 0,0 0-1 16,-4 2 5-16,2-2-5 0,2 0 1 16,-2 0 1-16,-1 2-2 0,-3-2 3 15,0 0-1-15,2 0 1 0,1 0-7 0,-3 0 6 16,-1 0 4-16,2-2-6 0,-2 2 2 15,2 2 3-15,-2-4-2 0,-2 0-2 0,2 2-1 16,-2 0-2-16,0 0 5 0,3-2 5 16,-3 2-8-16,0 0 2 0,0 0-5 0,1 0 4 15,-6 0 0-15,5 0-2 0,-1 0 1 16,-1 0 4-16,-2 0 0 0,-1 0 2 0,-2 0-5 16,3 2-4-16,-4-2 4 15,1-2 2-15,-1 2-2 0,0 0 6 0,5 0-5 0,-6-2 0 16,3 2-1-16,-3 0-2 15,6 0 2-15,-3 0 1 0,-1 0 0 0,4 0-3 16,-3 0 6-16,-1 0-3 0,6 0-2 16,-5 0-1-16,-1 0 6 0,4 0-6 0,-2 0 2 15,2-1 0-15,-3 1 3 0,-1 0-2 16,1-2 0-16,0 2-1 0,1 0 1 0,-2 0-2 16,3 0 1-16,-2 0-1 0,-3 0 3 15,6-2-5-15,-1 2 7 0,-3 2 1 0,6-4-4 16,-4 2-2-16,2-2 1 0,1 2 4 15,-2 0-4-15,2-3-3 0,0 3 6 16,-4-2-5-16,4 2-3 0,-2-1 5 0,-2-1 0 16,2 2-3-16,-3-1 0 0,2 1 5 15,-1-2-8-15,0 1 11 0,-6-3-5 0,6 2-5 16,-5 1 8-16,3 1-1 0,-2-2-2 16,1 2 4-16,-1 2 1 0,0-2-7 0,-2 0-2 15,-1 1 6-15,-2-1-7 0,3 0 6 16,4 2-7-16,-4 2 6 0,2-3 0 0,-1 1-1 15,1-1 0-15,3-1 4 0,-1 2-1 16,-2-1-2-16,-1 1-2 0,3-2 4 0,-2 3 1 16,7-1-4-16,-5-2 4 0,1 0-6 15,-1 0 1-15,4 0-3 0,-4 0 2 0,0 0 2 16,0 0 4-16,-1 0-3 16,1-2 1-16,0-1 1 0,-5 3-2 0,5-2-3 15,-6 2-4-15,2-1 9 0,-3-2 1 16,2 1-6-16,2 1 7 0,-2-5-7 0,-2 5 3 15,2-3 1-15,-11-1-1 0,2-1 1 16,4 1-4-16,-2 0-1 0,-3 1 0 0,6-1 4 16,5 1 1-16,-10-3 0 0,4 4 0 15,3-3-3-15,-5 1 4 0,4 0-1 0,6 1-3 16,-5-1 6-16,2 1-5 0,3 0 1 16,-2 1 3-16,2-2-4 0,-3 1-2 0,3 0-1 15,0 3 5-15,2-3 1 0,2 1-4 16,1 3 3-16,2-2-1 0,-2 0 3 15,2 2-2-15,-2-2 1 0,-1 0-1 0,5 0-1 16,-6 1-1-16,3-1 6 0,0-2-10 16,-4 3 6-16,4-1 3 0,-4 2-4 0,0-2 4 15,0 0-4-15,1 2 12 0,1-1-15 16,3-1 10-16,-6 2-7 0,3 0 1 0,2-2-7 16,-2 2 11-16,4 0-11 0,-3 0 8 15,-2 0 2-15,5 0-1 0,-5 0-5 16,2 2-6-16,1-2 6 0,0 0 3 0,0 0-1 15,-1 2-6-15,2-2 4 0,1 1 6 0,0-1-8 16,0 0 5-16,-1 0-2 16,0 2 1-16,4-2 1 0,1 0 2 0,-4 2-8 15,2-2 8-15,2 0-1 0,1 0-1 16,-3 2 2-16,3-1 0 0,-1-1-3 0,0 0 4 16,0 4-1-16,0-2-5 0,1-2 2 15,-1 1-4-15,2-1 8 0,1 0-1 0,-3 2-5 16,1 0 4-16,-1-2-4 0,3 2 1 15,-3 0-3-15,0 0-2 0,5-2 8 0,-5 1 0 16,4-1-4-16,-2 2-2 0,1 0 7 16,-3 0-2-16,2-1-5 0,3-1-2 0,0 2 4 15,0-2 2-15,-1 2 7 0,0-2-10 16,1 2 1-16,2-2-2 0,-2 2 0 16,-2-2 6-16,4 1 3 0,0-1-10 0,-1 4 7 15,1-4-5-15,-1 2 5 0,3-2-1 16,-2 1 1-16,-3 1 1 0,1-2-4 0,4 2 2 15,-5 0 2-15,3 0 0 0,1-1 4 16,-3-1-13-16,4 2 5 0,-3-2 0 0,3 2 7 16,-1 0-6-16,4 0 1 0,-8-2-3 15,7 1 2-15,-5 1-5 0,9-2 7 0,-10 2 7 16,2-2-11-16,-1 2 3 16,1 0 1-16,0-2 2 0,-1 1-8 0,9-1 3 15,-13 2-4-15,10 2 5 0,-4-4-2 16,7 0 4-16,-8 1-4 0,8-1 2 0,-9 2 0 15,9-2 0-15,-4 0 9 0,4 0-14 16,0 0 4-16,-11 0 5 0,11 0-3 0,0 0-3 16,-6 2-6-16,6-2 7 0,0 0 0 15,0 0 3-15,0 0 0 0,-9 0-3 0,9 0-2 16,0 0-7-16,0 0-11 0,0 0-15 16,0 0-19-16,0 0-13 0,-3 2-20 0,3-2-23 15,0 0-49-15,0 0-185 0,0 0 140 16</inkml:trace>
  <inkml:trace contextRef="#ctx0" brushRef="#br0" timeOffset="160220.34">18409 16787 143 0,'25'2'26'16,"0"-2"-3"-16,0 3-7 0,-2-1-8 16,9 0 4-16,10 2-4 0,1-1-4 0,-3 2 0 15,4 1-3-15,3 1-1 0,-5 0-4 16,-1-2-7-16,1 1-7 0,5 3-4 0,-16-5-43 15,-2-2 22-15</inkml:trace>
  <inkml:trace contextRef="#ctx0" brushRef="#br0" timeOffset="161079.97">17653 16074 194 0,'0'0'23'0,"7"-3"2"0,-7 3 2 16,0 0 4-16,0 0 0 0,0 0-3 0,0 0 1 15,10 5 3-15,-10-5 3 0,4 2 4 16,-4-2-3-16,2 3 5 0,0 1 4 0,0 2 5 16,-2 0 6-16,0 1 1 0,0 2 0 15,-2 3 3-15,0 3-5 0,-2 2-2 0,0 0 2 16,-2 8-10-16,1-3-1 15,-4 1-5-15,6 2-3 0,-7 4-5 0,-2-2-5 16,4 6 0-16,0-7 3 0,-3 6-3 16,5-7-5-16,-3-3-2 0,1-1 1 0,2 0-5 15,0-3 1-15,1 0-5 0,-1 0 2 16,2 0 0-16,-1-4-3 0,4 0-5 0,-1 0-1 16,2-5 0-16,-5 0-8 0,5 0-12 15,0 1-25-15,0-2-38 0,0-4-25 0,2 1-47 16,3 0-229-16,-2-3 107 0</inkml:trace>
  <inkml:trace contextRef="#ctx0" brushRef="#br0" timeOffset="164679.57">17859 16096 938 0,'6'-4'-60'16,"-6"4"5"-16,0 0 10 0,12 0 7 15,-3 0 2-15,-9 0 7 0,15 0 10 0,-9 0 4 16,4 0-1-16,1 0 8 0,0 4 5 16,-1-4 2-16,5 1 2 0,-5 1 2 15,2-2 0-15,3 0 6 0,2 2 1 0,-2 0 1 16,1-2-2-16,6 2 3 0,-4 0 5 15,4 1-5-15,-4-3-7 0,8 2 3 16,-1 1 2-16,-4-1 0 0,4 0-4 0,2 2 1 16,0-1 1-16,-2 0 2 0,5 1-3 15,0-2 0-15,-1 1-6 0,-2-1 12 0,1 0-2 16,-3 2-6-16,2-3 6 0,-2 1-7 16,-4 0-2-16,6 0 7 0,-2 0-4 0,-1-2 2 15,1 2-2-15,4 0 0 0,-3-2 5 16,-1 0-1-16,4-2 3 0,0 2-3 0,3 0-5 15,0 0 6-15,-2-2-2 0,5 2 1 16,-5 0-7-16,2 0 2 0,0 0-1 16,-1 2 10-16,-2 0-7 0,3-2-3 0,-2 0 4 15,-3 1-3-15,0-1-4 0,-1 2 0 16,-4 1 2-16,4-1-8 0,-1 0 9 0,-3-1-2 16,6-1 3-16,-3 2 1 0,1-2 4 15,0 0-7-15,-2 2 6 0,1-2 1 0,0 0 7 16,5 2-11-16,-5-2 1 0,0 0-3 15,4-2 5-15,-1 2 5 0,-5 0-6 0,-1-2-3 16,3 2 2-16,3-3 4 0,-4 1-4 16,-4 0 2-16,5-4-2 0,-2 2 2 0,1-2-4 15,-4 1 0-15,3-1 4 16,1 1 1-16,1-5-3 0,-7 6-4 0,6-3 2 16,1-1-3-16,-4 1 3 0,3-1 0 15,-8 4-10-15,3-2 6 0,-2 1 5 0,-4 1-9 16,3 1 5-16,-2 1 4 0,8-5-3 15,-4 5-3-15,-1 1 3 0,0-1-4 0,-2 0 4 16,6 0-3-16,-2-1-4 0,-1 3 6 16,2-2-3-16,-2 2 3 0,1 0 4 0,2-2-3 15,-4 2-3-15,0-2-1 0,3 2 1 16,-2 0 1-16,1 0-3 0,-1 0 3 0,4-3 0 16,-6 6-1-16,1-3-6 15,2 0 7-15,-1 0 0 0,-1 0 8 0,6 0-5 0,-1 0-3 16,-2 0-2-16,2 0-3 0,-2 0 4 15,3 0 2-15,-1 2-2 0,-2 0-2 16,4-2 3-16,-3 0 4 0,-1 0-2 0,4-2 0 16,-6 2 5-16,6-2-11 0,-3 2 4 15,-2-3-6-15,-3 3 6 0,4-3-1 0,-3 1 1 16,-3 2 4-16,2-1-7 0,-1-1 0 16,0 1 0-16,0 1-5 0,-3-4 6 0,3 2 6 15,-5 2-5-15,1 0 3 0,1-1-1 16,0 1 3-16,0 0-8 0,-2 0 6 0,3 0-2 15,-1 1-5-15,5-1 6 16,-1 2-6-16,6 3 4 0,3-2-1 0,-2 0-5 16,4 2 3-16,-2 1 3 0,5-1 3 15,-5 0-5-15,0 2 6 0,1-1-4 0,-1 1 2 16,-2 0-4-16,2-3 1 0,-2 1 0 16,2 0 1-16,-1-1 2 0,-6 0 3 0,7 1 8 15,-1-2-11-15,-6-1 1 0,6 2-1 16,1 0 0-16,-2-1-6 0,-3 0 5 0,4 1 4 15,-1-2 2-15,-2 0 1 0,0-1 6 16,-3-1-2-16,2 2-5 0,-3 0 0 0,-2-2 0 16,-2 0 3-16,2 0 0 15,0 0-5-15,-2 0 1 0,-1-2-1 0,1 2-4 16,-1 0 1-16,2 0 2 0,-4-2 3 16,0 2-3-16,-2-1-4 0,5 1-2 0,-2-2 6 15,-1 0 1-15,-2 0-1 0,3 2-5 16,0-2 4-16,2-1 1 0,-1 2-6 0,-2-3 7 15,3 2-2-15,-1 0-4 0,-1 2 6 16,0-2-6-16,-3 0-1 0,0 1-4 0,1 1 9 16,-3-2-4-16,-6 2 3 0,12 0 0 15,-5-3-4-15,-3 3 3 0,-4 0 2 0,11-2-5 16,-8 2 3-16,-3 0 4 0,9-1-9 16,-9 1 2-16,11 0 1 0,-11 0-4 15,5-1 7-15,-5 1-1 0,10-2-4 0,-10 2 8 16,5 0-2-16,-5 0-6 0,0 0 5 15,12 2-4-15,-12-2-1 0,0 0 3 0,10 0 1 16,-10 0-3-16,0 0 1 0,0 0 3 16,6 0-6-16,-6 0 4 0,9 1-1 0,-9-1 2 15,3 1-4-15,-1 1 0 0,-2-2 3 16,9 5 3-16,-7-4 1 0,0 3-6 0,2 0-2 16,-1 0 8-16,-1 0-2 0,-1-2 0 15,1 2 0-15,3-1 1 0,-5 1-2 0,5 0 5 16,-5 1-4-16,2-1 1 0,-2 0-7 15,1-1 2-15,-1 4 1 0,0-4-3 16,0 3 6-16,0-1-1 0,0-1-2 16,0 2 2-16,0 0 0 0,0-1 0 0,-1 1 0 15,1-1-1-15,-2 3 0 0,2-2-2 16,-3 0-3-16,3-1 10 0,0 3-2 0,-2-1 0 16,-3-1 0-16,5 3 3 0,-2-3-8 15,1 3-1-15,1-2 6 0,-2-1-7 0,-1 2 0 16,1 0 2-16,0 2 5 0,0-2-7 15,2 0 4-15,-2-2 3 0,0 1 0 0,0 1 4 16,0-1-6-16,-1 1-1 0,1-2 1 16,2 1 3-16,-1-1 0 0,-1 0-1 0,2 0-2 15,-3-1 0-15,3 3-3 0,-2-2-1 16,2-1 1-16,-2 3 4 0,0-3 0 16,2 1-6-16,-3 0 7 0,3 1-2 15,0-3 7-15,0 2-10 0,0-1 2 0,0 3 6 16,-1-3-3-16,1 1 1 0,0-2-6 15,0 2 3-15,0-1 2 0,-2 1-8 0,2 1 7 16,0 0 2-16,0-2-8 0,-2 1 8 16,2 2-3-16,0-4 2 0,-3 5-1 0,6-4-5 15,-3 1 9-15,0 1-5 0,0 1 1 16,0-2-2-16,0 1 1 0,-3 1 1 0,3-3 2 16,3 3-2-16,-3-4 2 0,0 3-2 15,0-1 0-15,0 1-4 0,0 0 0 0,0-2 3 16,0-1-2-16,-3 3 4 0,3-1 1 15,-2-1 0-15,2-2-7 0,0 4-2 16,-2-1 6-16,2-2-2 0,0 1 3 0,-1 0 1 16,-2-1-7-16,1 3 3 0,0-4 1 15,-1 3 0-15,1-3-1 0,0 3 3 0,-1-3-4 16,0 3 3-16,1 1 8 0,-3-4-16 16,5 1 9-16,-1-1 1 0,-3 1-4 0,1 0 7 15,1-1-1-15,0-1-6 0,1 2 5 16,-2-1 2-16,-3 2-4 0,1-1 0 0,2 0-2 15,-4-1 0-15,3 1 0 0,-5 1 6 16,6-3-5-16,-6 2 2 0,3-1 0 16,-5 2-2-16,5 1-3 0,-4-3 7 15,1-1 2-15,1 2-9 0,-3-1 1 0,0 1-3 16,-2-3 8-16,1 1-7 0,-1-1 6 16,-1 1 0-16,1 0 0 0,-2-2-3 0,3 1-6 15,-2 2 9-15,-1-1-2 0,3-2 1 16,-3 2 6-16,0-2-9 0,0 2 4 0,1-1-2 15,-1-1-2-15,-2-1 0 0,2 2 1 16,-1-1 2-16,1 0 1 0,-7 0-4 0,2-1 5 16,1 1-6-16,0 0 7 0,-5 0 4 15,4 0-14-15,-1 1 9 0,-2-2 0 0,-2 1-7 16,2 0 8-16,-2 1-3 16,2-1 2-16,-3 0 1 0,1 2-6 0,2-2 0 15,0 0 1-15,-2 2 5 0,1-4-3 16,-1 2 3-16,0 0-3 0,2 0 2 0,-2 0-3 15,-2 0 0-15,2 2 3 0,-5-4 3 16,3 0 2-16,2 2-2 0,0 0-4 0,1 0 1 16,-3-1 0-16,1 1-3 0,-2-2 0 15,2 2 8-15,-3-2-6 0,0 2 4 0,-1-2-8 16,3 2 7-16,2 0-6 16,0-3 2-16,-7 3 6 0,4-1-8 0,8 1 3 0,-5 0-1 15,1-2 8-15,-1 0-6 16,0 2-2-16,2-1 4 0,3-1-3 0,-7-3 0 15,0 3 5-15,0-1-5 0,1-1-3 16,-2 1-1-16,1-3 2 0,0 0 1 0,-3 0 2 16,-8-1 0-16,9 3-2 0,1-1 4 15,3 1-2-15,0-3-6 0,-2 4 2 0,5-1 1 16,2 2-2-16,-2-1 4 0,4-1-1 16,-4 2-4-16,4-1 5 0,-4 1-3 0,0-2 3 15,3 3-5-15,-4-5-3 0,2 3 8 0,-1-1-1 16,0 1 4-16,1 1-3 0,-4-2-1 15,1 2 0-15,6 1-4 0,-6 1 2 0,6 0 4 16,-4-2-1-16,6 2-2 0,-5 0 3 16,2 0-1-16,0 0-2 0,2 0-2 15,1 0 6-15,-8 0-5 0,9 2-2 16,2-2 5-16,-4 0-2 0,-1 0-6 0,1 0 6 16,3-2 2-16,0 2 1 0,-1 0-6 15,0 0 0-15,0-2 4 0,1 2-3 0,-1 0-1 16,0 0 8-16,-2-2-4 0,4 2-5 15,-1 0 4-15,0 0 4 0,0-2-4 0,2 2 1 16,-2-1-6-16,-1-1 4 0,1 2 1 16,1-4 0-16,-2 4 4 0,3-1-4 0,-8 1 0 15,5-2-2-15,1 0 5 16,-1 0 0-16,1 0-3 0,-5 1 0 0,2-1 3 16,0 2-6-16,3-2-1 0,-3 0 4 15,2 1-4-15,-4 1 8 0,4-2 1 0,-1 2-3 16,1-2-2-16,0 2-4 0,-2-2 4 15,3 2 1-15,-1-2-5 0,2 2 8 0,-2 0-2 16,3-2-1-16,-3 0-3 0,0 2 2 16,5 0 3-16,-5 0-3 0,0 0 0 0,3 0-3 15,-2-1 4-15,-3-3-3 0,2 4 6 16,-2 0-10-16,2 0 12 0,1-1-6 0,-1 1-4 16,2 0 7-16,-2-2-3 15,3 2-4-15,-2 0 3 0,-3 0 4 0,5-2-1 16,-1 2-1-16,-2 2-5 0,3-2 5 15,-3-2-1-15,3 2-3 0,-1 2 5 0,-4-4-7 16,2 2 2-16,0 0 3 0,0-2 2 16,1 2-6-16,1 0 6 0,-2-1-2 0,1-1 0 15,0 0-3-15,1 2 1 0,-1-2 2 16,-1 0-1-16,2 2 3 0,1-1-6 0,0-3 5 16,0 4-2-16,-1 0-3 0,3 0 0 15,-3 0 4-15,3 0 5 0,-2 0-8 0,-1 0-1 16,2 0 6-16,-3 0-2 0,-1 0-1 15,0 0 2-15,3 0-1 0,-1 0 3 0,-4 0-2 16,7 0 0-16,-5 0-4 0,3 0 8 16,-1 0-7-16,2 0 8 0,-3 0-5 15,-1 0-2-15,4 0-4 0,-2 0 4 0,3 0 4 16,-2 4-3-16,1-4 2 0,-1 0-2 16,2 0-2-16,-3 0 9 0,1 0-7 0,-2 1 1 15,0-2-1-15,-1 1-1 0,4 0 2 16,-1 0-3-16,-1 0 3 0,1 0-5 0,1 0 9 15,-1 1-5-15,1-1 0 0,-1 0 0 16,-1 0 2-16,1 0 3 0,1-1-5 0,-2 2-2 16,5-1 0-16,-2 0 3 0,0 0-7 15,-2 2 7-15,2-2-1 0,2 0 3 0,-2 0-5 16,-2 0 2-16,4 2-5 16,-2-2 4-16,1 0 6 0,-4 0-7 0,3 0 1 15,0 0 6-15,0 0-10 0,-2 0 2 16,0-2 3-16,4 4 2 0,0-4-1 0,-4 2-3 15,4 2 6-15,0-2-3 0,-3 0-6 16,5 0 4-16,0 0-2 0,6 0 3 0,-14 2 5 16,7-2-8-16,0 2 4 0,7-2-3 15,-12 0 0-15,8 1 3 0,4-1 1 0,-11 2 0 16,7 0 1-16,4-2-1 0,-10 2 0 16,6 3-3-16,-3-5-3 0,7 0 3 0,-8 3 1 15,1-1-3-15,7-2 3 16,-8 4 0-16,4-4-2 0,4 0 3 0,-6 4 1 15,1-4 0-15,5 0-3 0,-5 5-2 16,2-3 0-16,3-2 5 0,-9 1 0 0,9-1-2 16,-3 2 0-16,3-2-2 0,-5 2 1 15,5-2 5-15,0 0-5 0,-4 4 1 0,4-4-4 16,0 0 2-16,-6 1 2 0,6-1 2 16,0 0 2-16,0 0-6 0,0 0 2 0,-5 4 6 15,5-4-6-15,0 0-1 0,0 0 0 16,0 0 0-16,0 0 1 0,0 0 3 0,-3 2-6 15,3-2 5-15,0 0-4 16,0 0 0-16,0 0 7 0,0 0-8 0,0 0 2 16,0 0 1-16,0 0-2 0,0 0 0 15,0 0-14-15,0 0-1 0,0 0-4 0,0 0-8 16,0 0-8-16,0 0-7 0,0 0-9 16,10-13-16-16,-7 11-22 0,-3 2-48 0,3-5-134 15,-1 2 208-15</inkml:trace>
  <inkml:trace contextRef="#ctx0" brushRef="#br0" timeOffset="165125.14">17768 16325 666 0,'0'0'-55'0,"0"0"4"0,-8 17 9 0,3-9-4 15,0 3 11-15,-2-1 1 0,-1 3 3 16,0 0 0-16,-1 2 6 0,1 2 1 16,0-4-11-16,-1 1-53 0,4-3 30 0</inkml:trace>
</inkml:ink>
</file>

<file path=ppt/ink/ink2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2:44.720"/>
    </inkml:context>
    <inkml:brush xml:id="br0">
      <inkml:brushProperty name="width" value="0.05292" units="cm"/>
      <inkml:brushProperty name="height" value="0.05292" units="cm"/>
      <inkml:brushProperty name="color" value="#FF0000"/>
    </inkml:brush>
  </inkml:definitions>
  <inkml:trace contextRef="#ctx0" brushRef="#br0">14215 12886 420 0,'0'0'98'0,"2"-6"-61"15,-2 6-18-15,0 0 0 0,0 0-6 16,9 7-4-16,-9-1-1 0,0-3 9 0,0 6-4 16,1 2 5-16,-2 3 0 0,-1-1 1 15,2 3 4-15,-5 2-3 0,3 1 12 0,0 0-10 16,2 0 8-16,-1-1-2 15,-2 3 1-15,3-1 4 0,0-1 2 0,0-4 7 16,3-1 12-16,0 4 5 0,4-5 5 16,-4-2 1-16,2 1 2 0,4-5 3 0,1 1 6 15,-2-5 0-15,5 3 2 0,-1-4-3 16,5-2 4-16,3-2 4 0,-2-4 6 0,5-3 3 16,6-8 4-16,5-2-4 0,-3-3-3 0,9-10-9 15,0-2-4-15,0-2-9 0,0 1-9 16,-1-3-3-16,4 1-9 0,-4 1-3 0,4 2-9 15,-1 2 0-15,2 2-7 16,-2 1-19-16,-9 8-26 0,3 1-30 0,0 2-31 16,-5 0-38-16,5 1-37 0,-5 2-46 15,3-1-95-15,-7 7-359 0,-4 0-151 0</inkml:trace>
  <inkml:trace contextRef="#ctx0" brushRef="#br0" timeOffset="1263.54">16455 12807 1645 0,'0'0'-96'0,"2"-3"19"0,-2 3 14 16,2-4 10-16,-2 4 7 0,0 0-3 15,0 0 11-15,0 0 10 0,0 0 16 0,0 0 8 16,0 0 8-16,-4 18 11 0,1-11 1 16,1 4 5-16,0-2 6 0,0 5-5 0,2-5 7 15,-2 3-1-15,2 1 2 0,0-3 3 16,0 3 1-16,0 1 2 0,2-1-6 0,-2 1 0 15,0-2-4-15,2-2 1 0,0 3 1 16,0-3 3-16,3 1 1 0,-2-1-2 0,7-1 2 16,-5 1-2-16,5-3 3 0,2 2-2 15,4-3-7-15,1-2 6 0,-2-2 10 0,7 0 6 16,2-4 6-16,1 0 9 0,5-4-1 16,8-2 3-16,1-2 0 0,1-4-6 15,2-1-4-15,9-8-3 0,-6-1-4 0,6-1-9 16,0-5 0-16,-1-3-5 0,2 3-3 15,3-8-1-15,-3 1-6 0,0 0-5 0,3-1-4 16,2 0-4-16,-7 2-10 0,3 4-15 16,-4 3-17-16,-6 7-19 0,-7 5-36 0,-5 4-33 15,-6 3-46-15,-6 5-47 0,-2 0-124 16,-2 5-231-16,-4 2-71 0</inkml:trace>
  <inkml:trace contextRef="#ctx0" brushRef="#br0" timeOffset="23252.17">16580 13866 1560 0,'5'-4'-23'0,"-5"0"13"16,4 0-1-16,-2 0 9 0,-2 4 12 0,0 0 11 15,2-4 9-15,-2 4 12 0,0-3 1 16,0 3 3-16,0 0 1 0,0 0-11 0,6-3 2 15,-6 3-7-15,0 0 1 0,0 0 2 16,0 0-7-16,0 0 10 0,0 0 2 0,0 0 3 16,5 14-5-16,-5-9-1 0,0 4-4 0,0 0 5 15,0 0-5-15,-2 3-3 0,2-2-1 16,0 6-2-16,-3-1 7 0,1 2-9 0,0 0 1 16,0 2-2-16,0 2 0 0,-2 2-3 15,-3 1 1-15,4 1 0 0,-4-1-4 0,1 10-1 16,-3 0-1-16,-1 2-1 15,4-2-5-15,-5 2 4 0,0-4-3 0,7-4 0 16,-4-1 2-16,3-3-3 0,0 0-2 16,-5 1 0-16,7-1-2 0,-4 0 1 0,4-6 1 15,1 4 0-15,-5-6-2 0,4 3 9 16,2-2-13-16,-1 0 2 0,-5 0 1 0,5-2 0 16,0-2-2-16,2 0 0 0,-2 1 6 15,0 0-8-15,2-1 2 0,-2-2-1 0,0 2-1 16,2-3 1-16,-3 3-2 0,1-2-2 15,2-1 3-15,0 1-1 0,0 2 1 0,-1 0 1 16,1 0 2-16,-2-1-2 0,-1 3-1 16,1-2 1-16,0 1 2 0,0-1-4 15,-1 0 1-15,2 2 1 0,1-1-4 0,-2-3 5 16,-3 2-2-16,3 0 3 0,0 0 4 16,2-2 0-16,-1 1 9 0,-2-1-2 0,3-1-2 15,-4 0 2-15,4-3-2 0,-2 2 1 16,-1-1-3-16,3 0 2 0,0-1-1 0,0-2 9 15,0 4-11-15,0-4-2 0,-1 1 2 16,1-1-3-16,0 1-1 0,0-1-1 0,-2 2 0 16,2-2-1-16,0 1 2 15,0-1-2-15,0 0-2 0,0 1 3 0,-2-1-4 16,2 0 0-16,0 1 4 0,-3-1 4 16,3 2-8-16,0-5 6 0,3 2-6 0,-3-1 2 15,0-3 7-15,0 9-8 0,0-5 0 16,0-4 4-16,0 7-6 0,0-5 0 0,0-2 2 15,0 5-4-15,0-5 3 0,0 0-2 0,0 4-2 16,0-4-18-16,0 0-29 0,0 0-29 16,-3 5-53-16,3-5-50 0,0 0-79 0,0 0-150 15,0 0-209-15,0 0-118 0</inkml:trace>
  <inkml:trace contextRef="#ctx0" brushRef="#br0" timeOffset="23787.52">16151 14812 1621 0,'1'-6'-59'0,"-1"2"17"0,0 4 20 16,0-7 11-16,2 5 13 0,-2 2 7 16,2-7 15-16,-2 7 4 0,5-3 6 0,-5 3-3 15,0 0-4-15,0 0-3 0,0 0 4 16,0 0 8-16,0 0-1 0,6 10 1 0,-6-2-2 15,2 1-4-15,0 3 5 0,-2 3-2 16,5 1 2-16,-3 3 6 0,-2 1 0 0,0 2 0 16,1-1-4-16,-1 2-1 0,-1 0-2 15,1 1-5-15,0 1-3 0,0 3-3 16,-2-3 1-16,2-2-4 0,0-1 1 0,-3-1-3 16,1 2 2-16,7-3-4 0,-5-4 1 15,0 0 0-15,2-2 14 0,-1-1 4 0,4-1 2 16,2-3-4-16,-2 0 0 0,8-5-3 15,2 3-4-15,6-4-3 0,0-5-1 0,4-1-2 16,12-6-6-16,1-5-1 0,2-3-1 16,11-9-3-16,-3-3-4 0,0-3-16 0,3 0-10 15,-6 0-17-15,-2 2-12 0,-4 0-11 16,-7 7-26-16,-2 1-25 0,-5 1-33 0,-7 6-39 16,-3 4-70-16,-2 1-362 0,-3 4-113 15</inkml:trace>
  <inkml:trace contextRef="#ctx0" brushRef="#br0" timeOffset="28243.65">18129 13878 1556 0,'0'0'-97'0,"-1"-4"11"0,1 4 11 15,-5-3 8-15,5 3 11 0,-4-3 17 0,4 3 14 16,0 0 11-16,-3-2 9 16,3 2 10-16,0 0 10 0,-1-4 11 0,1 4-1 15,0 0 12-15,0 0 3 0,0 0-1 16,0 0-6-16,0 0-1 0,10-6-4 0,-4 6 2 16,1 0-1-16,1-2 0 0,4 4-3 15,1-4-1-15,6 4 1 0,-2-2-8 0,4 0 2 16,2 2 0-16,2-1-5 0,2-1 4 15,3 5 6-15,12-3 3 0,2 0-4 0,-1 1 0 16,0 0-3-16,1 3-1 0,0-2-6 16,-4 4-1-16,4-5 3 0,-2 3-5 0,0-2 0 15,2 2 5-15,1-3-4 0,-4 3-3 16,1-2-2-16,0-1 2 0,-2 2-2 16,-3-2-3-16,-7-1 0 0,2 0 1 0,-2 0-2 15,-2 2-1-15,4-2 1 0,-3-1 1 16,1 1-3-16,-5 0 5 0,-4 0-3 0,1-2 2 15,0 2-6-15,-5-2 1 0,-1 2 2 16,1-2-5-16,0 0-23 0,1 0-22 0,-3 0-39 16,5 0-52-16,0 2-70 0,-3-2-276 15,3 1 9-15</inkml:trace>
  <inkml:trace contextRef="#ctx0" brushRef="#br0" timeOffset="28937.12">20675 13941 1314 0,'0'0'-7'0,"-21"-4"21"0,21 4 3 0,-4-2 6 15,4 2 8-15,0 0 18 0,-4-3 11 16,4 3 11-16,0 0-5 0,0 0 1 0,0 0 0 16,0 0-12-16,0 0-2 0,12-5-3 15,-3 4-1-15,-1 1 0 0,-2-2-4 0,8 2 0 16,-4-2-8-16,5 2-3 0,1 0 1 16,-2 2-6-16,10-2-2 0,4 3-4 0,13-1-1 15,3 3-2-15,4 0-1 0,1 3-1 16,9-1-4-16,-5 0-3 0,12 3 1 15,-2 0-3-15,-3-1 0 0,4-2-3 0,-3 3 3 16,-14-4-3-16,5-1 4 0,-9 3-3 16,1-4 1-16,-2 3-2 0,-6-3 0 0,-7-2-6 15,-1 2 7-15,-6-4-7 0,3 2 3 16,-3-4-3-16,-4 2-2 0,-1 0-7 0,3 0-19 16,-3 0-20-16,-1-2-31 0,1 2-33 15,0-2-37-15,-2 2-45 0,1 0-90 0,-1 2-260 16,2 0-48-16</inkml:trace>
  <inkml:trace contextRef="#ctx0" brushRef="#br0" timeOffset="29547.79">23469 13945 1364 0,'-13'-6'-86'0,"3"2"19"0,1 1 19 16,3-2 16-16,-3 4 21 0,6-3 12 16,-4 2 15-16,2 0 13 0,5 2 5 0,-8-4 5 15,4 3 0-15,4 1 6 0,-6-2 6 16,6 2 4-16,-4-5-5 0,4 5-1 0,0 0 5 16,0 0-14-16,0 0-3 0,0 0-3 15,10-5-1-15,-1 5-10 0,-1 0 1 0,2 0-2 16,3 2-2-16,4-2-2 0,2 2 1 15,2 1-7-15,0 0 0 0,2-1-1 16,4 1 2-16,1 3-7 0,-1-2 0 16,1-1 3-16,13 2-4 0,-8-2 1 0,7 5-3 15,5-5 1-15,-5 3-6 0,2 0-6 16,-2 0-13-16,-10-1-18 0,0 1-12 0,0-1-26 16,-3-1-14-16,3 2-26 0,-3-2-34 15,1 0-71-15,0-1-173 0,-1 3 94 0</inkml:trace>
  <inkml:trace contextRef="#ctx0" brushRef="#br0" timeOffset="74169.55">18360 13888 202 0,'0'0'69'0,"0"0"-13"15,0 0-12-15,0 0-8 16,0 0-6-16,0 0 2 0,13-8 3 0,-13 8-6 15,0 0 2-15,6-2-2 0,-6 2-1 16,4-4 1-16,0 2-3 0,-4 2 9 0,9-1 4 16,-7-1-8-16,-2 2 3 0,9-3-6 15,-6 3 2-15,-1-4-9 0,-2 4 7 0,11-3-6 16,-7 2-1-16,3 1 2 0,-1-2-10 16,3 2-4-16,-9 0 1 0,12-2 4 0,-6 0-7 15,4 0 7-15,2 2-2 0,-2 0-2 0,0 0-7 16,3 2 5-16,-1-4 1 0,1 4-2 15,-1-2 0-15,3 2-5 0,-2-2 6 16,4 4 0-16,0-4 3 0,-1 4-4 0,-1-2-2 16,6 0 4-16,-3 1 1 0,4-1-2 15,-4-1 0-15,2 4 1 0,0-2 2 16,2-1 1-16,1 4-1 0,-2-2 1 0,4-1-6 16,-2 2 5-16,-3-2 1 0,6 0-1 15,0 2-2-15,-1-2 0 0,2 1 9 0,-6 0-9 16,1-2-6-16,0 1 2 0,-4 2 6 15,4-3 1-15,-4-1-6 0,-1 1-5 0,0 0 5 16,0 2-2-16,-1-2-2 0,-1 0 2 16,0-1-2-16,0 1-1 0,-3 0 8 0,1 2-9 15,-1-2-3-15,1 0-1 16,-2-1-3-16,2 4-7 0,-1-3-14 0,1 1-24 16,-1 1-33-16,1 0-58 0,4-1-217 15,-5 1 127-15</inkml:trace>
  <inkml:trace contextRef="#ctx0" brushRef="#br0" timeOffset="75052.78">20578 13926 906 0,'7'3'-50'0,"-3"0"4"0,3-1 13 16,-2 1 3-16,4-1 13 0,-1 2 1 0,3 0 4 15,1-1 1-15,1 1 8 0,0 0 4 16,1-1-2-16,3 2 0 0,0 0 5 0,2-1 2 16,2 0 5-16,2 3-4 0,2-1 0 15,2-1 1-15,10 5-1 0,0 1 0 0,1-3 1 16,-3 2-6-16,3-1 4 0,0 1-4 15,-2-1 0-15,-7-1 4 0,9 1 5 0,-3-2-13 16,-3 1 2-16,-5-3 4 0,1 1-8 16,9 0-3-16,1 1-1 0,-4-2 3 15,-6 0-6-15,-1-2 4 0,1 2-7 16,-1-2-1-16,-1 1-1 0,0-2 0 0,-4-2-3 16,-1 4 0-16,4 0-6 0,-3-3-10 15,-2 2-10-15,2-1-18 0,-4-1-99 0,6-1 55 16</inkml:trace>
  <inkml:trace contextRef="#ctx0" brushRef="#br0" timeOffset="96976.54">3112 12362 497 0,'0'0'84'0,"-6"3"-4"0,6-3-32 16,0 0 0-16,0 0-23 0,0 0-8 15,0 0 3-15,0 0-2 0,0 0 8 0,13 4-3 16,-7-4 8-16,1 2 2 0,0 0 2 15,6 1 1-15,1-1-7 0,-1 2 5 0,4-2-1 16,3 4 1-16,-2-3-5 0,4 1-2 16,3 2 2-16,2 0 3 0,0 0-4 0,3-1-4 15,11 0 5-15,-1 3-9 0,0 0-2 16,2-1-8-16,2-1 6 0,1 1-4 16,-2-2 4-16,1 0-4 0,5 1-5 0,-3-4 5 15,4-1-4-15,2 4 13 0,1-4-14 16,1 1-3-16,3 0 0 0,0-2-5 0,1-2 14 15,16 2-10-15,-1 0 4 0,-1-2 2 16,2 4-1-16,-3-4 4 0,0 2 4 0,1 2-3 16,-1-4-2-16,1 2 1 0,-1 0-3 15,-2-1-2-15,-10 1 7 0,0 0-6 0,-3 1 4 16,1-1-9-16,-3 2 8 0,3-2-3 16,-4 2-1-16,1 0-1 0,3 1-4 0,-4-3 6 15,-5 5-3-15,4-4 3 16,3 1-4-16,-3 2-3 0,3-4 1 0,2 2 2 0,0 0 3 15,9 0-7-15,-9-1 1 16,14 1-2-16,1-2 5 0,-1 0-7 0,0 3 0 16,1-3 3-16,-14 0-3 0,4 0 6 0,8 2-3 15,0-1 7-15,-11 1-4 0,9 0-1 16,-13-2-3-16,12 5 3 0,-14-1 1 0,-2-2-4 16,-3 2-4-16,0 0 7 0,0-2 1 15,-2 4 3-15,-2-4-6 0,3 1-3 0,-4 1 8 16,4-1-3-16,-1 1-4 0,-2-2 6 15,4 2-2-15,-1-2-3 0,3 2 9 0,0-2-9 16,1-1 4-16,-1 4-3 16,5-4-2-16,-5 1 2 0,2 0-2 0,3 0 3 0,-3-2-3 15,1 2 7-15,1 2-8 16,1-2 6-16,-5-1-4 0,3 3-5 0,-7-2 7 16,0 0-5-16,1 0 5 0,-1-1 0 15,-5 3-5-15,-2-4 7 0,-8 3-2 0,5-3-3 16,5 0 0-16,6 2-1 0,-10-2-2 15,10-2 4-15,-1 2 1 0,-9 0-1 0,10 0-5 16,-9-3 1-16,-3 3-2 0,9 0 2 16,-6 0 3-16,-6 0 5 0,1 0-8 0,11-2 6 15,-9 2-4-15,-3 0-1 0,4 0 1 0,-7-2 1 16,5 2 3-16,-3-1-9 0,11-1 1 16,-5-2 8-16,-7 4-1 0,13-4-4 15,-8 3 3-15,-1-1-1 0,-1 0-1 16,12-2 3-16,1 0-2 0,-3 2 4 0,2 1-3 15,3-4-4-15,-10 5 3 0,3-3 2 16,4-1 3-16,-10 4-6 0,-1 0-1 0,-1 0-2 16,2 0 8-16,-2 0-2 0,-2 2-1 15,4-2 2-15,-5 0-3 0,7 0 1 0,-6 2 7 16,3-2-9-16,9 3 2 0,-4-3 0 16,2 5 3-16,3-4-8 0,-9 1 4 0,-3 0 6 15,13 0-6-15,-3 2 0 0,-7-2 6 16,11 0-5-16,-8-1 2 0,6 1-5 0,-2 0 9 15,0 2-5-15,2-1-1 0,-8-1 2 16,8 3-4-16,-1-2 8 0,0-1-3 16,-1 4-7-16,-6-2 5 0,4-1-3 0,-9 1 2 15,-2-1-3-15,3-1 4 0,-3 0-3 16,0 3 4-16,1-3-3 0,2-1 0 0,-5 3 3 16,2 0 0-16,0-2 4 0,-4 0-6 15,0 1 9-15,3-1-4 0,-2 0-8 0,-6 0 7 16,1-2-8-16,-4 1 5 0,0-1-2 15,0 0 6-15,-4 2 0 0,-3-2-1 16,0 0-1-16,0 2 2 0,-1-4 0 16,-3 2-1-16,-6 0 5 0,15 0 2 0,-8 0-4 0,-7 0 0 15,10 0-4-15,-10 0 0 16,8 0 3-16,-8 0 2 0,10 0-6 0,-10 0 4 16,7-2-4-16,-7 2 4 0,8 0 2 0,-8 0 4 15,0 0 2-15,0 0 4 0,9-1 0 16,-9 1 3-16,0 0 2 0,0 0 4 0,6 0-3 15,-6 0-5-15,0 0 2 0,0 0-4 16,0 0 0-16,0 0 1 0,10 0 4 0,-10 0-3 16,0 0 3-16,0 0-2 0,0 0-2 15,0 0 1-15,7 0 2 0,-7 0-1 16,0 0-2-16,0 0 2 0,8-4-8 16,-8 4 1-16,5-4-3 0,-5 4 2 0,10-3-2 15,-1 1-4-15,-3 0 2 0,4-2-1 16,1 1 2-16,2-2-4 0,-1 1 2 0,3 1-2 15,1-1-2-15,6-1 1 0,-2 1-1 16,5-2-5-16,0 3 4 0,3 1 0 0,-1-3-1 16,0 2 0-16,3 1 1 0,2 0-5 15,-2 2 4-15,0-2 1 0,7 2-5 0,4 0-1 16,-2 2-5-16,-4-2 5 0,-2 2-5 16,11 0-3-16,-6-2 2 0,-4 1-5 15,8 3 0-15,-1 1 1 0,-7-4 4 0,-2 1-2 0,-4 0 3 16,4 0 0-16,0 0-6 0,-1 0 7 15,1-2-1-15,15 2-4 0,-10-2 4 16,-6 0 4-16,1 0-3 0,1-2 1 16,1 2 5-16,-1 0-9 0,11-2 6 0,3 0 0 15,-12 0-1-15,0 2 1 0,-2 0 1 16,0 0-5-16,1 0 5 0,-1 2-3 0,-1 0 0 16,8 2 9-16,-3-3-8 0,5 3 0 15,-6-2 2-15,-5 0 1 0,4-1 0 0,-5 1-4 16,2 0 1-16,0 0 6 0,-1 1-6 15,13-1 3-15,-8-1 4 0,-2-1-4 0,9 2-4 16,-3 2 10-16,-1-4-5 0,-11 4 4 16,2-4-1-16,4 2-4 0,-6-2 2 15,2 0 6-15,0 0 0 0,-3-2-3 0,5 2 0 16,-4-2-4-16,2 0 3 0,-1 0 6 16,3 0-9-16,-1 0 3 0,13-1-2 0,-1-2 1 15,1 3 0-15,-3-1 1 0,1-1-3 16,5 2 1-16,-3-3 0 0,0 3-2 0,2-2-2 15,-1 2 1-15,-4-1-1 0,1-4 6 16,0 2 2-16,-2-1-3 0,0 1-4 0,-3-1 5 16,0 0-4-16,-9 2 3 0,12-3 1 15,-8 3 0-15,8-2 0 0,-5 2-3 0,-5 3 0 16,10-5 3-16,-4 3-1 16,-8 1-4-16,4-2 4 0,0 2 3 0,-1 2-2 15,1-2-2-15,0 2 0 0,-2 0 2 16,5-2 4-16,-2 2-7 0,1 2 1 0,-3-4-1 15,-2 2-1-15,3 0 2 0,-2 2 3 16,-5-2-4-16,-5 0 1 0,3 0-1 0,-4 0-2 16,-2 0 7-16,1 0-8 0,-5 0 8 0,0 0-6 15,-2 0 3-15,-3-2-2 0,0 2 1 16,1 0 4-16,-3-2-6 0,3 2 2 0,-9 0 1 16,10 0-3-16,-10 0 2 0,8 0 2 15,-8 0 1-15,10-2-6 0,-10 2 3 0,7 0 1 16,-7 0-1-16,0 0 4 15,8 0-1-15,-8 0-1 0,0 0 2 0,0 0-10 16,0 0 5-16,0 0 1 0,0 0 6 16,9-2-3-16,-9 2 1 0,0 0 1 0,0 0 2 15,0 0 2-15,0 0 6 0,0 0-3 16,0 0-1-16,0 0 3 0,0 0 4 0,-14-8 2 16,14 8 1-16,-5-2 3 0,5 2-2 15,0 0 2-15,-6-1 3 0,6 1 3 0,-4-2 3 16,4 2-7-16,0 0 0 0,0 0-3 15,-5-3 0-15,5 3-1 0,0 0-4 16,0 0-2-16,0 0 1 0,0 0-3 0,0 0-4 16,0 0 0-16,0 0 3 0,0 0-5 15,0 0-3-15,0 0 3 0,0 0 0 0,0 0 1 16,0 0-3-16,0 0 1 0,0 0 3 16,0 0-1-16,0 0 0 0,-10 1 0 0,10-1-4 15,0 0 4-15,0 0-4 0,-5 4 4 16,5-4-1-16,-3 3-2 0,3-3 1 0,-5 5 1 15,3-4-2-15,2-1-1 0,-4 4 2 16,4-4-1-16,-4 2-4 0,4-2 6 0,-4 4 0 16,4-4 5-16,0 0 4 0,-5 2 8 15,5-2 0-15,0 0 9 0,0 0-5 16,-3 3-1-16,3-3 3 0,0 0-6 16,0 0 0-16,0 0-1 0,0 0-2 0,-5 3-6 15,5-3 7-15,0 0-4 0,0 0-6 0,0 0 0 16,13 3-1-16,-7-3 2 0,0 2-3 15,4-2-2-15,2 2-2 0,1 0 2 0,7 1-2 16,3 1 0-16,4 0-4 0,3 0 4 16,12 2-2-16,2 0-2 0,-1-1 1 0,6 1-1 15,-3 1 1-15,3-1-6 0,11 4 1 16,-10-5-1-16,-1 1-4 0,-1 1 1 0,2 0-4 16,1-1-1-16,0 0-2 15,-4 0 0-15,4 0 1 0,0-3 1 0,1 3 0 0,-2-5 4 16,5 3-8-16,0 1 5 15,-1-2-1-15,1-1 1 0,1 0 1 0,11 0 1 16,2 2 1-16,-12-2-1 0,15 1 2 16,-4 0 5-16,-8-1-3 0,9-2 0 0,-11 0-1 15,12 0-2-15,-11 0 3 0,-1 0-4 16,11 2-2-16,3-2 2 0,-13 0-1 0,10 2-1 16,-12-2-2-16,0 2 3 0,0 0-1 0,-2-2 1 15,5 0-1-15,-6 0 0 0,5 0-2 16,-5 1 3-16,3-1-2 0,2 4-1 0,-4-3 1 15,-1-1 5-15,-1 0-5 0,2 0-1 16,-3 0 1-16,0-1 1 0,1 1-2 0,-1 0 1 16,3 0 3-16,-1 0 1 15,-4 0-1-15,3-4 2 0,-1 4-1 0,-2 0 1 16,3-1 3-16,-1-1-1 0,3 0-2 16,-3 0 4-16,-1 2-5 0,2 0 5 0,4 0-4 15,-4 0 2-15,17 2 0 0,-11-4 2 16,-1 4 2-16,-1-2-1 0,4 2-2 0,8-2 1 15,0 3-3-15,1 1-2 0,-1-1 1 16,1 1-2-16,-3 0-2 0,2 1 6 0,-1 1-5 16,-2-1-3-16,1 2 3 0,2-2 0 0,-4 0-2 15,7 1 2-15,-3-1 4 0,1-2-7 16,-3 0 2-16,0 0 7 0,0 2-2 16,2-1 2-16,5 0 0 0,-1 1-2 15,3-2-2-15,-1 4-1 0,3-5 0 0,-1 2 1 16,2 1 2-16,-2-1-5 0,-4 1-5 15,6 1 0-15,-2 1 1 0,0-2-2 0,-1 0 13 16,1-1-10-16,-1 3 1 0,2-1-2 16,-3 1 3-16,3 0 3 0,-2-2-2 0,1 2-2 15,1-1 0-15,-1 2 7 0,-3-2-1 16,-1 3-4-16,3-2-2 0,-3 0 0 0,-1 2 2 16,1-2-1-16,-6-2 3 0,7 3-3 15,-5 2 0-15,-1-3-5 0,-1-1 5 16,2 4-1-16,0-3 2 0,7 1-2 0,-8 1-1 15,2-4 5-15,1 4 4 0,1-5-3 16,-5 2 4-16,1 0-7 0,0-2 6 0,-1 0-3 16,-12-1 6-16,-1 2 1 0,1-2-2 15,0 0 1-15,-3 2 1 0,-4-3 3 0,3-4 0 16,-5 5-2-16,-9-3 1 0,-3 0 1 16,-1-1 1-16,4 2 0 0,-6-1-6 0,3-1 5 15,-1 1-1-15,-4 0 0 0,3 0 3 16,-7 0-5-16,0 0 0 0,-2 0-9 0,1 0-19 15,-3 1-26-15,-1 1-19 0,-3-2-26 16,-2 0-32-16,2 0-81 0,-7 0-121 0,-2 2 151 16</inkml:trace>
  <inkml:trace contextRef="#ctx0" brushRef="#br0" timeOffset="117873.42">11575 4736 359 0,'0'0'104'0,"0"0"7"0,4-3-39 16,-4 3-10-16,0 0-22 0,0 0 9 0,0 0-13 16,3-6-5-16,-3 6 9 0,0 0 3 15,0 0-5-15,0 0-2 0,0 0-2 0,0 0 1 16,0 0-1-16,0 0 9 0,0 0-7 15,-13 15 7-15,6-10-4 0,0 3 1 0,-1 2-2 16,1 1-4-16,-4 2-1 0,0 1-3 16,1 2 1-16,-1 3-4 0,1-1-2 0,-1 0-3 15,0 1-4-15,6-4 5 0,-4 3-5 16,5-2-2-16,-3 0 2 0,3 0-4 0,4-2 5 16,0-2 4-16,0 3 4 15,0-3-3-15,2 1 0 0,3-3-2 0,-1 1-3 16,2-2-1-16,3-3 3 0,1-1 2 15,1 2 1-15,-1-5 1 0,5-2-2 0,-3 1 0 16,1-4 1-16,1 1-1 0,6-6 6 16,-5 0 0-16,-2 1 2 0,2 0-1 0,-2-9-3 15,-1 3 3-15,2-4-4 0,-2 0 2 16,-4-6-2-16,0 3-4 0,1-1 1 0,-5 0 3 16,3-2-6-16,-3 5-3 0,-3-3-2 15,2 4 2-15,-3-2-3 0,0 4-3 0,0-1-4 16,-3 2-4-16,3 3-6 15,-1-1-10-15,-6 1-6 0,3 3-12 0,0 0-16 16,-5 1-10-16,1-1-17 0,0 3-22 16,-1 3-25-16,-1-2-30 0,2 2-37 0,-3 2-379 15,3-1-67-15</inkml:trace>
  <inkml:trace contextRef="#ctx0" brushRef="#br0" timeOffset="118841.15">18325 4727 1483 0,'0'0'-16'15,"0"0"25"-15,0 0 11 0,-9-4 18 0,9 4 12 16,0 0 16-16,0 0 7 0,0 0 12 16,0 0-4-16,0 0 4 0,0 0-1 15,0 0-5-15,0 0-5 0,0 0-5 0,0 0-10 16,0 0-2-16,0 0-3 0,0 0-5 15,-2 6 2-15,2-6-3 0,2 5 4 0,-2 1-8 16,-2 1-1-16,2 1 0 0,0 2-1 16,0 3 0-16,0 0 0 0,-2 2-5 0,-2 1-3 15,4 5-3-15,-3-3 1 0,1 3-4 16,1 3-1-16,-1-3-6 0,-1 2 1 0,3-5-5 16,-2 4-2-16,0-4-3 15,2 3-4-15,0-1-19 0,2-4-16 0,3 0-21 0,-3 2-23 16,-1-4-34-16,4 0-44 0,1 2-61 15,-2-5-71-15,3-2-187 0,-2-2-151 16,4 0-118-16</inkml:trace>
  <inkml:trace contextRef="#ctx0" brushRef="#br0" timeOffset="123657.9">10584 7162 1592 0,'-12'-3'-74'0,"-1"1"1"0,0-2 12 15,3 2-1-15,-2 0 5 16,1 0 6-16,-2 2 15 0,-1-1 7 0,-1-1-2 0,0 2 14 16,-2 0 8-16,3 0 6 15,-3 0 1-15,1 0 1 0,-2 2 3 0,1-2 2 16,0 1 0-16,1 1 0 0,-5 0 3 15,5 2 9-15,-4 0-5 0,1-1 10 0,3 1-17 16,-3 3 4-16,-2 0 0 0,0 2-4 0,4 0 0 16,-4-2-3-16,4 3 7 0,-1 2-1 15,-2 0-3-15,1 0 3 0,3 1 0 16,-1-2-5-16,-2 3 10 0,4 2-1 0,-3-4 1 16,3 4 0-16,-2-1 0 0,1 3 2 0,1-2 8 15,2-2-9-15,1 4 2 0,-3-2-10 16,3 2 7-16,-2-6-1 0,1 6-7 0,5-6 11 15,0 3-7-15,-3-1 4 16,1 3-6-16,-3 0 4 0,8-2-1 0,-5 2-6 16,3 2-6-16,2-2 7 0,2 2 0 15,-4-2-4-15,2 2 5 0,5-2-4 0,-1 2 7 16,2 1 0-16,-1 0-6 0,2-1 0 16,3-1 2-16,1 1-4 0,1 2 4 0,0 0-8 15,11 6 2-15,-4-7 13 0,7 5-13 16,-2-2 7-16,4-1-8 0,2-1 5 0,0 0 1 15,-1-9-8-15,6 8 4 0,-5-7 5 16,3 1-7-16,0-3 5 0,-5-4-5 16,-2 2 4-16,4-1 1 0,0-2-5 0,2 1 1 15,1 0 6-15,-3-3-6 0,15 1 1 16,-8 0-4-16,-3-3 2 0,2 0 2 0,1 0-2 16,2-1 8-16,-1-1 6 0,11 2-3 15,2-2 14-15,-6 2-3 0,4-4-2 0,4 2-3 16,-1 0 8-16,1 0 6 0,1-2-4 15,-4 1 1-15,6 1 4 0,-7-2-5 0,6 0 4 16,-1-5-7-16,-2 2-4 0,0 1 4 16,1-3-4-16,1 0 0 0,-1 0 0 0,9-9-5 15,-12 5-1-15,12-3-3 16,-10 1-4-16,5-5 4 0,-8 6-2 0,8-5-2 0,0-2-6 16,-9 4 6-16,9-2-2 15,-12 0-6-15,0 0 2 0,-2 2 0 0,-5 2 0 16,3 2-2-16,-10 0-4 0,-3 2 8 15,-3 0-3-15,2-1-2 0,-6 0 5 0,3 0 0 16,-2 0 2-16,-1-3-1 0,-1 2 0 0,0-2 1 16,2-1-2-16,0 1-1 0,-2-2 4 15,-3 0-4-15,1-1 2 0,-3 1-1 0,0 1-2 16,3-6 6-16,-1 4-9 0,0 0 2 16,-4 0-5-16,-3 0 0 0,7 1-5 0,-9-2 4 15,9 2-6-15,-9 3 0 16,-1 0-4-16,3-2 6 0,-3 3-4 0,-2-2 1 15,0 1 3-15,0 1-3 0,-2 0 0 16,-3-3-6-16,1 5 7 0,-4-7 3 0,0 4-2 16,-5 1 9-16,-2-3-13 0,-2 3 7 15,-2 0-3-15,3-1-2 0,-8 5 4 0,4-2 4 16,-12-4 8-16,2 4-3 0,-3 0-5 16,3-1 0-16,3 5 0 0,-13-3-4 0,0 3 15 15,1-1-4-15,-4-1 1 0,1 0-8 16,-1 4 10-16,1-1 8 0,0 1 4 0,0-3 9 15,-1 2-2-15,4-2 8 0,3 2 0 16,7 2 1-16,-1 0 7 0,2 1-3 0,-4-3 0 16,0 0-1-16,3 4-1 0,0-1-2 15,1-1-1-15,-3 2 4 0,1 0-6 16,1 2-2-16,0-2-4 0,-3 1 1 0,-8 5-3 16,0-1 0-16,3 5-3 0,-1 0-3 15,0-1-1-15,0 0-3 0,0 5 3 0,3-2-2 16,0 1-3-16,-2-3 1 0,4 4 1 15,-3-3 0-15,0 2-6 0,9-1 2 0,-5 1-6 16,-1-2-3-16,10 1-7 0,-1-3 2 16,2 0-8-16,3-2-14 0,5 2-10 0,-1 0-4 15,2-2-18-15,-2 2-11 16,5-2-22-16,1 0-14 0,1-2-18 0,1 3-35 16,5-4-308-16,-1 2 21 0</inkml:trace>
  <inkml:trace contextRef="#ctx0" brushRef="#br0" timeOffset="125308.8">17326 7364 1156 0,'-11'-2'-81'0,"5"0"13"0,-4 0 14 0,0 1 6 15,3-1 6-15,-1 0 12 0,-2 2 11 16,2-2 7-16,-1 2 5 0,-1-3 0 0,0 1 7 16,0 2 5-16,-5-1-2 0,5 2 4 15,-5-1 4-15,2 0 3 0,-4 0 12 0,0 2-10 16,2 1-2-16,-1-1 6 0,-5 0 7 15,4 0 0-15,-6 1-6 0,5 1 11 0,-4-1-10 16,-1 4 5-16,-2-1-2 0,1 1-2 0,1-2 3 16,1 4-4-16,1 2 1 0,-5-4 1 15,3 0-8-15,5 2 4 0,-6 2 7 0,6-1-7 16,-2 0 0-16,2 2-4 16,1-1 3-16,-4 2-10 0,5 0 2 0,-2-2 2 15,1 4-2-15,3-1-3 0,1-1 8 16,-2 0-12-16,10 2 7 0,-6-3-5 0,-2 1-1 15,5-1 0-15,2 0 1 0,-3 2 3 16,4 1-4-16,4-4 3 0,-1 2 0 0,4 3 1 16,-1-3 6-16,4 2 1 0,4 2 0 15,4 0 9-15,5 6-7 0,7-2 2 0,2-3 2 16,5 1 2-16,1-4 1 0,6 3-5 16,1-4 3-16,-1 2 5 0,5-4 3 0,2-1-2 15,9 3-1-15,2 2-1 0,-11-5-3 16,1-2-4-16,0-1-1 0,0 2-4 0,-2-1 0 15,0-4 3-15,-2 4-7 0,-1-2-1 16,3 0-3-16,-3-1 5 0,-2-3-4 16,-7 1 0-16,9-1 3 0,-6 1-7 0,5-1 0 15,1 1-4-15,-2-2 4 0,5 0 0 16,1-2 0-16,0-2 1 0,2 2-2 0,3-2 4 16,-3 0-5-16,4 0 2 0,3 1 0 15,2-5-4-15,10 4 2 0,2-5 1 0,-1 2-4 16,-1 0 3-16,0-1-1 0,-4-3-1 15,-13 4 6-15,0 0-8 0,2-2 2 0,-3 1 0 16,-6-1 3-16,6-2-6 0,-6 0 0 16,0-2-1-16,-3-1 0 0,0 1 3 15,-2-2-5-15,-5 1 4 0,2-2-3 16,-7 1-2-16,-2-1 5 0,0-3-4 0,-6 2 7 16,-3 3-1-16,-2 0-3 0,-3 0-2 15,1-2 4-15,-5 1 2 0,2 2 0 0,-1-4-3 16,-3 2 5-16,3-3-7 0,-6 2 1 15,2 2-5-15,-1-1 3 0,-4 0 0 0,0 0 0 16,0-1-4-16,-2 3 2 0,-3-1-5 0,0-1 4 16,-4 0 0-16,1 2-4 0,-5-1 6 15,1 1-4-15,-8 0-9 0,2-1 1 0,-6 1-1 16,-4-2 1-16,-9-3 1 0,4 3-5 16,-3 0 4-16,-4 3 2 0,2-1-1 15,-2 4 2-15,-2-2-4 0,1 0 8 16,-5 4-5-16,-2-1 13 0,-3 3-13 0,-2-1 1 15,-1 2-2-15,-2 1 5 0,-1 1 0 16,-2-2 4-16,-9 0 0 0,10 2-3 0,-11 0 5 16,10 0-1-16,-12 0 6 0,-3 0 0 15,2 0-1-15,2 0 0 0,-4 0 1 0,4-2-5 16,0 2 3-16,10 2 3 0,3 0-7 16,5 0-2-16,0-1-22 0,8 1-25 0,8 2-25 15,6-1-33-15,10 1-70 0,0-2-191 16,4 0 113-16</inkml:trace>
  <inkml:trace contextRef="#ctx0" brushRef="#br0" timeOffset="145107.37">13694 8654 1041 0,'0'0'29'15,"2"-3"17"-15,-2 3-3 16,0-3 1-16,0-2 2 0,0 5 4 0,0 0-2 0,3-5 7 15,-3 5 0-15,0 0 10 16,0 0-3-16,0-4 0 0,0 4-6 0,0 0-2 16,0 0 3-16,0 0 5 0,0 0 4 15,-5 20 3-15,4-8-5 0,-1 2-5 0,-3-2 0 16,1 9-9-16,1-2-2 0,-2 6-2 16,0-3-3-16,2 3 0 0,-4 2-4 0,2-3-7 15,4 0-2-15,-1-1-2 0,0-2-3 16,-1-1-1-16,3 0-3 0,0-1 1 0,7-3-3 15,-3 0 1-15,2-5 0 0,0 2-3 16,4-3-4-16,2-3 2 0,4-1-3 16,1-5 1-16,6-2-2 0,-2-3-2 0,12-5 1 15,4-5-2-15,-7-2 1 0,2-7-2 16,8-6 0-16,-5-3-2 0,-3-2 4 0,-2-3-2 16,-3-3 0-16,-6 6-2 0,2-8-2 15,3 1 0-15,-10 9 2 0,-1 0-5 0,-3 9 1 16,-2 4 1-16,-5 2-5 0,2 2-12 15,-2 4-14-15,2-1-11 0,-3 1-24 0,-2 3-46 16,0-1-51-16,0 3-51 0,-2 0-140 16,3 3-292-16,-3 3-142 0</inkml:trace>
  <inkml:trace contextRef="#ctx0" brushRef="#br0" timeOffset="145995.79">14498 8583 1810 0,'0'0'15'0,"0"0"8"0,0 0 1 15,0 0 3-15,0 0 1 0,0 0 2 16,0 0 5-16,0 0 11 0,-5 10 6 15,-2-7 3-15,-1 7 4 0,-1 1-1 0,-4 0-3 16,-2 4-3-16,3 3-1 0,-13 6-4 16,6 2-6-16,-4-1-5 0,2 0-3 0,2 3-1 15,-2-4-1-15,11-3-6 0,-3-5 3 16,3 4-2-16,-4-2 1 0,9-2-11 0,-2-5-3 16,4 1 1-16,-2-3-5 0,5 1-1 15,-2-2 3-15,2 1-3 0,4-4 1 0,2-1-1 16,1 1-1-16,1-3-2 0,4-2-6 15,3 0 2-15,0-7-3 0,4 1 5 0,-1-3-4 16,2-2 1-16,0-3 1 0,5-7-2 16,2 3-2-16,-7-5 6 0,1 7-1 15,-4 2 0-15,-5 3 1 0,-2 2-1 0,2-2 3 16,-4 4 2-16,-1 2 0 0,-4-1-3 16,4 2 0-16,-4 3 3 0,-3-1-3 0,0 2 4 15,0 0 5-15,0 0-5 0,0 0-1 16,0 0-1-16,0 13 3 0,0-8 0 0,0 0-1 15,-1 3-3-15,1-2 6 0,0 2-7 16,1-1-2-16,2-2 3 0,1 2 3 0,1 2-7 16,0-1 5-16,6-3 0 0,-2-2-2 15,3-1 3-15,1 0-4 0,2 0-1 0,-1-4 0 16,2 0 0-16,1-1 0 0,5-3-1 16,-4-1 2-16,5-2-2 0,-6-1 1 0,5-3-2 15,1-8 2-15,-1 2 2 0,-2-7-4 16,-2 3-1-16,-3 1 4 0,-3 3-1 15,0-1 0-15,-4 5 4 0,0 1-3 0,1-2 1 16,-6 3 1-16,2 1 0 0,-1 3-3 16,-1 2 2-16,-3-1-2 0,-3 2-3 0,-1 1-1 15,-1 1 1-15,-1 0 4 0,-3 4-5 16,1-2 3-16,8 2-3 0,-17 0-2 0,12 2 1 16,-5 0 1-16,2 2-2 0,4-2 0 15,-2 1-6-15,-1 1-4 0,5 0 2 0,1-1-14 16,-1 2-7-16,2-2-1 0,0-3-2 0,3 8 2 15,4-4-3-15,1-1 3 16,1 0 3-16,-1 0 5 0,2-3 4 0,3 2 0 16,-2 0 0-16,-3-1 5 0,0-1 3 15,4 2 1-15,-5-2 0 0,-1 3 5 0,3-1 2 16,-3-1 6-16,-1 1 0 0,1 4 0 16,-2-2 4-16,0 2-1 0,1 2 6 0,-4 0-1 15,-1 6 4-15,0-4-3 0,0 4 1 16,0 2 3-16,0 2-4 0,-1 1-3 0,1-4 6 15,0 3-5-15,0-2-10 0,1-2-14 16,-1 2-22-16,0-3-29 0,2 3-33 16,3-4-42-16,-5-4-43 0,7 4-88 0,-4-5-364 15,4-1-135-15</inkml:trace>
  <inkml:trace contextRef="#ctx0" brushRef="#br0" timeOffset="146218.73">15307 8632 1688 0,'-5'-2'-37'0,"5"2"7"16,0 0 10-16,-8-2 1 0,8 2-4 16,0 0 6-16,-7-1 4 0,7 1 12 15,0 0 4-15,0 0 1 0,0 0 2 16,0 0-4-16,20-8-5 0,-15 6-21 0,6 0-31 15,-4-1-28-15,3-2-44 0,0 0-81 16,1 1-147-16,-5-1 131 0</inkml:trace>
  <inkml:trace contextRef="#ctx0" brushRef="#br0" timeOffset="146491.09">15323 8458 1116 0,'-4'-5'52'0,"-3"-1"1"0,5 0-3 16,1 4 1-16,-1-2-1 0,2 4 10 15,-7-6 8-15,7 6 15 0,-2-1 14 16,2 1 9-16,0 0 2 0,-4-4-3 16,4 4-10-16,0 0-3 0,0 0-4 0,0 0-5 15,-9 5 2-15,6 1-4 0,-2 2 3 16,-2 4-7-16,2 1-9 0,-3 6-5 0,-4 3 0 16,-3 7-12-16,3 3-3 0,-1-2-1 15,-1 2-11-15,-1 4-1 0,1-2-3 0,2 2-6 16,-3 0-10-16,2-6-18 0,1 0-16 15,0-5-16-15,2-3-16 0,4-3-22 0,-3 3-24 16,4-1-34-16,-2-5-32 0,2-5-36 16,2 3-56-16,1-3-86 0,-1-4-277 15,3 0-115-15</inkml:trace>
  <inkml:trace contextRef="#ctx0" brushRef="#br0" timeOffset="146940.18">15766 8630 1655 0,'0'0'15'0,"0"0"13"15,0 0 11-15,0-5 3 0,0 5-1 0,0 0 3 16,0 0 5-16,0 0 16 0,0 0 3 15,-25 9 5-15,14-1 6 0,-6 1-2 0,1 2-1 16,-11 9-5-16,1-2-6 0,0 3-7 16,-4 1 2-16,5 5-11 0,-1 0-6 0,1-1-3 15,2-2 2-15,5 2-7 0,3-4-2 16,2-6-5-16,2 3 2 0,5-3-11 0,0-1-1 16,0 1-3-16,1-7-9 0,5 1 4 15,0 0-10-15,3 0-2 0,-1-5-5 0,4 3-4 16,3-5-2-16,-1 1-2 0,4-4-1 15,5 0-7-15,0-2 2 0,-1-3 2 16,6-2-2-16,-2-1 6 0,10-10 2 0,-5-1 3 16,2-6 2-16,-2 2 3 0,0-4-2 15,-3-2 0-15,-1 3 2 0,-4-1 2 0,-2 4 2 16,-8 5 0-16,4 4 2 0,-9 2-7 16,0 1-8-16,-2 1-11 0,0 1-29 0,-4 3-29 15,3-2-41-15,-9 5-37 0,5-5-44 16,-4 5-95-16,3 0-305 0,-5 1-105 0</inkml:trace>
  <inkml:trace contextRef="#ctx0" brushRef="#br0" timeOffset="148804.23">17583 5451 328 0,'0'0'62'15,"0"0"5"-15,0 0-19 0,20 3 13 16,-20-3-15-16,5 2-6 0,0 0-1 0,2 0 2 15,-4 0 6-15,4 0-2 0,-1-1-4 16,3 5 4-16,-1-4-1 0,2 4-1 0,1 0 9 16,2-1-9-16,-1 1 1 0,3 2-8 15,-1-1 3-15,1 1-2 0,-3 1-3 0,3-2-1 16,0 3-3-16,-3 1-3 0,5 4-5 16,1 1 2-16,0-2 2 0,1 7-9 0,2 2 3 15,0-1-5-15,-4-1 1 0,-1 6-3 16,-3-4-1-16,-1-3-1 0,5 8-1 15,-6-3 3-15,-2 0-4 0,-3-3 2 0,0 6-1 16,-3 11-2-16,-2-5-1 0,-2 7 1 16,-6 1 2-16,1 3-2 0,-6 8-1 0,-2 3-2 15,0-1 7-15,-7 2-4 0,2 4 2 16,-7 0-4-16,1 0-2 0,0 6 7 0,-5-4-3 16,2 0 1-16,1-2-3 0,-5-3-1 15,0 1-2-15,1-1-2 0,-5 1 4 0,0-1-10 16,-1 3 1-16,-3-4-5 0,0-3 0 15,-4 1-7-15,2-2-2 0,-1 3-8 0,4-10 2 16,-1 6-4-16,2-2 2 16,3-1 3-16,-3-2-1 0,1-1-2 0,-2-3 5 15,6-3-1-15,3-4 2 0,1-10-8 16,-7 8 12-16,11-8 3 0,0-1 0 0,-2 0-4 16,0-4 9-16,2-1 0 0,1 0-3 15,-1-1 5-15,2-4 2 0,6-1 2 0,-2 0 3 16,0-1 0-16,2 1 0 0,-1-3 1 15,-4 0 1-15,6 1 3 0,-5-3-1 0,4-2-5 16,1 1 7-16,-6 0-3 0,4 1 1 16,-4-2 3-16,4 2 3 0,-6-3 1 0,1 2 1 15,3-1-2-15,-4 2 4 0,-1 0-2 16,-6 2 5-16,4-2-4 0,-10 3 4 16,6 0 1-16,4-4-1 0,-9 6-2 0,5-3 3 15,-3 0-2-15,3 3 2 0,-3-4 0 16,4 5 2-16,3-3-8 0,4 0 4 0,3-3-4 15,-4 2 3-15,1 0-5 0,5-1-2 16,-2 0 1-16,3-1 0 0,2-2-3 0,1 0 6 16,-2-1-6-16,3 0 4 0,2 0-7 15,1-2 2-15,-1 1 0 0,6 0-2 0,-5-2-6 16,5 1-11-16,-2-3-6 0,1 4-8 16,-1-4-18-16,1 1-22 0,6-2-16 0,-8 2-33 15,8-2-42-15,-5 2-270 0,5-2 62 16</inkml:trace>
  <inkml:trace contextRef="#ctx0" brushRef="#br0" timeOffset="149228.67">15738 8114 1108 0,'0'-5'-26'0,"0"5"12"0,-1-6 18 0,-1 1-7 16,2 5 13-16,-5-5 2 0,5 5 0 15,-4-2-1-15,4 2 23 0,-6-1-1 0,6 1 7 16,-10 5 5-16,-1 2 2 0,3-2-2 15,-3 2 2-15,-1 4-9 0,-1-4 3 0,-4 9-2 16,2-2-8-16,-7 8 2 0,-2 1 0 16,1 0 0-16,2-1-3 0,-4 2-3 0,1 3-5 15,-1-3-1-15,7 1-4 0,-6 0 4 16,8-4-7-16,-8 4 2 0,6-5-1 16,-1 0-3-16,6-4 0 0,-2-1 2 15,8-2 0-15,-1 0-5 0,-4 1 1 0,9-3-5 16,-4-2-1-16,5 1 0 0,4-1-3 0,2-1-18 15,2-1-18-15,9 3-31 0,8-2-40 16,15 1-43-16,6-5-88 0,5 2-209 0,1-6 45 16</inkml:trace>
  <inkml:trace contextRef="#ctx0" brushRef="#br0" timeOffset="161248.91">20974 7100 1141 0,'0'0'-42'0,"0"0"19"0,0 0 6 16,0 0 8-16,0 0 22 0,0 0 4 15,0 0 20-15,0 0 5 0,0 0 5 0,0 0 4 16,0 0 6-16,0 0 4 0,0 0 4 15,0 0 2-15,0 0-7 0,0 0 0 0,0 0 1 16,0 0-3-16,0 0-6 0,0 0-1 16,0 0-3-16,0 0-4 0,0 0-3 0,0 0-8 15,0 0 2-15,0 0-6 0,0 0-2 16,0 0-5-16,0 0 1 0,0 0-4 16,0 0-1-16,8 12-2 0,-6-3-3 15,-2 4 0-15,-2 6 0 0,-1 1 0 0,-1 3 1 16,3 4-4-16,-4-2 1 0,-2 11-3 15,2-3 1-15,-6-2 1 0,2-1-1 0,3-5-1 16,0 0-2-16,0-2 2 0,-5 11 0 16,5-7-1-16,-1-7 1 0,4-1-2 0,-6 2-4 15,7-2 3-15,-4-4-3 0,1-2 5 0,2 1-2 16,0-5-1-16,1-2 1 0,-3 3 0 16,3-2 0-16,2-1 2 0,-1-3 7 0,-1 0 0 15,2-4-2-15,0 0-3 0,0 0 2 16,0 0-3-16,3-25 1 0,4 8-4 15,1-6 0-15,5-11-1 0,1-3-3 16,8-13-2-16,1-2-2 0,-1-1 3 0,4-1 5 16,1-1-9-16,-2 0-1 0,2 6 5 15,-3 1 0-15,-6 16-3 0,-1 2 1 0,1 2 1 16,-8 6-1-16,-4 6 4 0,3 2 0 16,-4 5 1-16,0 2-1 0,2-3 1 0,-6 2 0 15,3 2-3-15,1-1 1 0,-2 3-5 16,-3 0 4-16,0 4 0 0,0 0-4 0,0 0 2 15,3 13 1-15,-6-1 2 0,3 2-2 16,-1 4-1-16,-1 1 3 0,0 2 0 0,-3 6 2 16,5-7 0-16,0 3-2 15,5-2 1-15,-5 2 1 0,2-5 2 0,1 1 0 16,0 0-1-16,-1-5 5 0,2 0 8 0,1-3 10 16,-2 0 3-16,4-2 11 0,-1-2-4 15,5-2 1-15,0-3 2 0,1-2 3 0,1-2 0 16,1 0-1-16,2-7 1 0,6-1 0 15,-3-3 1-15,6-5-1 0,-4 2-10 0,-2 4-1 16,-6 1 14-16,-1 1-13 0,1 0-4 16,-5 3-5-16,2 1 0 0,-1 0-4 0,-5 2-4 15,3 1 2-15,-3 3-8 0,-4 0-1 16,3 5-1-16,0 3 3 0,-6 4 0 16,3 2-3-16,-1 6 4 0,-1 1-8 15,-2 2 1-15,-1 4 5 0,3 0-6 0,-2 10 6 16,4-5-3-16,0-3-7 0,-2-3 2 15,2 3-1-15,0-3-28 0,2-2-29 0,-2 3-23 16,0-7-39-16,3-4-41 0,-3-3-49 16,0-3-52-16,1-1-128 0,1-2-49 0,3-2-151 15,-1-2-87-15</inkml:trace>
  <inkml:trace contextRef="#ctx0" brushRef="#br0" timeOffset="162012.59">21825 7121 1604 0,'3'-4'-7'0,"-1"0"21"0,-2 1 6 0,0 3 13 15,0 0 2-15,0 0 3 0,0-6 6 16,0 6 0-16,0 0-5 0,0 0-5 0,0 0 1 15,0 0 7-15,0 0 1 0,0 15 1 16,-2-4 4-16,-3 6-5 0,1 2 0 0,1 4-3 16,-2 3 4-16,-2 9-1 15,-1 0-1-15,2 1-1 0,-5 0-8 0,3-1 1 16,-2 3-5-16,-2-2-2 0,2-2-2 16,2-2-1-16,0-5-1 0,1-6 0 0,0-2-4 15,4-3-2-15,-4-1 3 0,5-2-6 16,1-1 3-16,-6-3 6 0,2-1 18 0,5 0 13 15,-1-5 3-15,1-3-10 0,0 0-6 16,0 0-7-16,-4-11 1 0,4-2-7 0,2-3-2 16,1-8-4-16,6-12-2 0,2-3-5 15,6-9 0-15,-1-4-1 0,3-3-3 0,1 5-3 16,2-4 0-16,-4 4-4 0,6 6 0 16,-8 6 2-16,-1 4-4 0,-2 1 2 15,0 9-3-15,-5 4-2 0,0 0 5 0,-1 7-4 16,-4 0 0-16,4 4-1 0,-2-1-1 15,-2 2 4-15,2 1-4 0,-1-1-1 0,-1 5 5 16,-2-2-7-16,-1 5-2 0,0 0 6 16,0 0-4-16,2 12 2 0,-2-4 0 0,5 1-1 15,-5 4 4-15,2 2 0 0,0 3 0 16,-1-2 4-16,4 4-4 0,4-4 0 0,-6 2 2 16,4-2-3-16,-1 0 5 0,3-3-3 15,1 2 1-15,-2-4 0 0,2-2-4 0,2 0 6 16,0-4-3-16,1-3 2 15,-1 0 4-15,1-2-9 0,2-2 3 0,0-2 4 16,0-1-2-16,3-3 5 0,-4 2-5 16,3-1 0-16,-2-3-1 0,-4 4-4 0,1 1-2 15,-5 1 5-15,1 0-8 0,-2 1 5 16,0 1-2-16,-6 2 14 0,6 5-16 0,-6 3 1 16,0 2 2-16,0 3-1 0,-3 3 5 15,-2 3 0-15,1 6 1 0,0 0 1 0,-5 13-2 16,6-9 2-16,-2 8 0 0,0-3-1 15,3-6 2-15,2 2 0 0,2 0 4 0,-2-2-8 16,3-1-12-16,-1 1-32 0,0-8-22 16,1 1-34-16,-1-1-49 0,-1-7-43 15,-1-2-45-15,2-1-106 0,-2-3-90 0,3-3-139 16,-1-2-74-16</inkml:trace>
  <inkml:trace contextRef="#ctx0" brushRef="#br0" timeOffset="162579.69">22455 7157 1508 0,'0'0'-22'0,"3"-6"31"0,-3 6 3 0,1-4 16 16,-1 4 15-16,2-3 10 0,-2 3 22 15,0 0 9-15,4-5-2 0,-4 5-1 0,0 0-5 16,0 0-6-16,0 0-8 0,0 0-7 16,0 0-5-16,0 0-4 0,0 0-3 0,5 12-3 15,-5-3-1-15,0 1-1 0,-2 5-5 16,-1-2 10-16,1 6-8 0,0-1-4 15,0 4 1-15,1 3 2 0,-4-1-6 0,0 2 2 16,3 0-3-16,2 1-1 0,-1 0-3 16,1-2-4-16,0-2 2 0,0 0-3 0,0-2-3 15,1 5 4-15,6-3-3 0,-2-4 1 16,-2 0 1-16,6-1-3 0,-1-2 11 0,0-3-8 16,1 0 4-16,1-3 1 0,1-2 5 15,1-5 0-15,1 1 4 0,-1-2 2 0,3-4 11 16,0 0-5-16,4-3 2 0,-3-7 13 15,6-2-14-15,5-6 3 0,-2-2-3 0,-4-7-7 16,3-2-6-16,-4-3-1 0,5-5-5 16,-2-6 1-16,1 2-4 0,-7 5-3 0,-3 1 1 15,0 1-2-15,-1 1-9 0,-1 3 0 16,-3 8-3-16,-3 1 1 0,1 4 1 16,-1 0-9-16,1 4-19 0,-5 2-20 0,1-3-29 15,-3 5-25-15,3-1-39 0,1 4-40 16,-2 0-55-16,-2-2-40 0,3 4-87 0,-2 1-96 15,-1 1-176-15,0 4-127 0</inkml:trace>
  <inkml:trace contextRef="#ctx0" brushRef="#br0" timeOffset="173852.16">15441 9309 1701 0,'-2'-5'-35'0,"0"2"16"0,-3-3 1 0,3 0 3 16,-2 0 5-16,0 3-3 0,-1-1 5 15,4 1 18-15,-3-1 9 0,-3-2 3 0,6 0 8 16,-6 3-4-16,0-3-2 0,6 2-1 15,-6-1-5-15,2-1 0 0,0 0 0 16,-2 2-4-16,-1-1-1 0,-2 1 1 0,1-1-7 16,-4-2-1-16,3 2 4 0,-3-1 1 15,-2 1-5-15,-2-2-1 0,1 2 5 0,-3 0-7 16,1 1 3-16,-8-4-3 0,-2 2 1 16,3 0 0-16,-2 1-3 0,-13-3-2 0,0 3 4 15,0-1-2-15,-2 3-1 0,2-4-1 16,-1 2 0-16,-1-1 0 0,-4 2 1 0,-2 1 1 15,-1-1 0-15,-4-3-2 0,1 0 3 16,0 2-5-16,-16-1 5 0,14 3 0 0,-9-5-2 16,8 7 1-16,-10-5 0 0,9 3-2 15,1 0 0-15,-1 1 1 0,-11-2-2 16,12 2 0-16,-4 2 0 0,4-2 2 0,1 4-1 16,-1-2-3-16,0 2 3 0,1-2 1 15,1 2-3-15,1 2 1 0,2-1-1 0,-3 4 8 16,7-4-6-16,-4 5 1 0,4-5 0 15,-1 1 3-15,3 3-2 0,3 0 1 0,1 0-3 16,-2 0 1-16,-2 3-1 0,1 0 0 16,1 1 1-16,2 2-2 0,-2-2 5 0,1 3 0 15,-1-1-5-15,-2-2 2 0,2 5-5 16,2-3 9-16,0 3-6 0,5-2 0 0,-3 3 0 16,-1 1-2-16,6 0 4 0,1-1 0 15,4 2 2-15,1-2-5 0,0 1 2 16,2 2 1-16,7-4-3 0,-1 0 0 0,0 7 6 15,2-7-4-15,5 2 1 0,-1 0-2 16,3 0 3-16,-4 2-4 0,4-1 3 0,0 2-4 16,3 1 0-16,1 1 4 0,4 2 1 15,-2-2-2-15,4 0 3 0,2 2-3 0,2 2-1 16,2 9 3-16,8-2 3 0,-2-4-2 16,4-2 0-16,1-1-2 0,5-1-1 15,3-5 1-15,2-1-3 0,2-1 3 0,7 1-1 16,-3-4-2-16,5-3 1 0,2-1-3 15,0 2 1-15,6-6-1 0,-1-2-3 0,0-2-1 16,4 0 1-16,-1-2-2 0,2 2 2 16,0-4 0-16,5 1-2 0,-3-1 4 0,1 0 0 15,0 3 0-15,1-3 0 0,0 0 4 16,-1 0-2-16,4 0 0 0,-3 3-1 0,1-3 5 16,2 2-2-16,-2 0 5 0,-3 0-2 15,3 1-4-15,-3 1 3 0,-2 0-2 0,3-2 2 16,12 4 1-16,-11-3 3 0,-1 0 1 15,-1 0 1-15,5 1 1 0,10-2-2 0,-10 0 1 16,0 0-2-16,10 2-2 0,-1-1 4 16,-9-3 0-16,2 0-2 0,13-2 0 0,-4-1 0 15,2-3-1-15,-3 2-2 16,0-1 3-16,-2-3-2 0,0-3 1 0,0-2-6 16,-6-1 0-16,3-3-2 0,-9-2-3 0,4-4 0 15,2 0-9-15,-8-1 3 0,1 0-1 16,-5 1 3-16,-4-1-7 0,-7 4 7 0,-7-1 0 15,0 3 4-15,-4-1-2 0,-5 1 1 16,-3 3-4-16,-2 1-3 0,-3 0 11 0,1-4 1 16,-3 2 0-16,-2 1-2 15,1-2 4-15,-3 2 1 0,3-6-5 0,-6-1 4 0,6 1-4 16,-5-2-1-16,-2-1 3 0,5 0-13 16,-4-3 0-16,2 0 0 0,0 1-7 15,-3 1 5-15,-1-1 1 0,-1 5 0 16,2-2 7-16,-2 3-4 0,0-1-3 0,-2 0 4 15,2 0 4-15,-3-1-3 0,-7 2 12 0,0 2-14 16,-2-1 3-16,-1 2 7 0,-4 0-8 16,-8-6 5-16,-2 4 2 0,-1 2 0 0,-1 0 6 15,-2 4-4-15,-3-2-1 0,-4 3 2 16,-2 2 2-16,-2-1-3 0,0 4-3 0,-1 2-1 16,-6 3 8-16,-4 0-5 0,3-1 2 15,-4 3-3-15,-11 5-1 0,8-2 0 0,-13 1-3 16,3 2-3-16,-1-3-4 0,-2 7-15 15,3-1-10-15,2-1-10 0,1 6-21 0,2-3-28 16,5 2-69-16,1 2-86 16,12-4 224-16</inkml:trace>
  <inkml:trace contextRef="#ctx0" brushRef="#br0" timeOffset="175469.43">15016 11353 772 0,'-8'-4'53'0,"0"-2"1"0,-3 2-1 15,-1 2-12-15,1 0-1 0,-1-5-6 16,-1 3 5-16,1 2 3 0,-1-1 5 0,-2 1-2 16,1 0-3-16,-4 0-3 0,5-1-3 0,-4 3 2 15,-5-2-6-15,-1 1-3 0,1 1 5 16,-1-2-3-16,-7 2 4 0,-2 0-2 0,3 0 1 16,-2 0 1-16,-3 0 1 15,-11 2-4-15,10-1-2 0,-9 1-4 0,3 3-2 16,-4 1 2-16,10-5-6 0,-7 5-1 15,4-3-2-15,-3 3-1 0,1-2-4 0,-1 2 4 16,1 0-8-16,1 1 3 0,-1-2-3 16,-5 1 0-16,3 1 0 0,0 2 3 0,-2-4-7 15,0 2 2-15,0 2-2 0,0-3-1 16,1 4 2-16,2-2-5 0,-5 2-1 0,4-1 3 16,-2 0-3-16,-2 0 8 0,3 3-4 0,-1-3-4 15,4 2 4-15,-1-1-2 0,1 1 1 16,2 3 2-16,-2-3-4 0,7 0 0 15,-3 2 4-15,2 1-6 0,2-1 6 16,5 2-4-16,2-2 3 0,9-1-4 0,-6 1 1 16,8 1-1-16,-2-1 0 0,2 2 1 15,1-2-2-15,3 2 0 0,7 0 3 0,-6 0-2 16,6-2-1-16,1 5-2 0,1-3 4 16,1 2-6-16,-2-2 8 0,4 0-8 0,-1 2 3 15,4 0 0-15,2 0-2 0,-4 2 2 0,6-1 0 16,-3 0-3-16,1-3-3 0,1 2 3 15,2-3 0-15,1 4 0 0,2-2-1 0,3-2-4 16,9 6 2-16,2-4 1 0,3 4-3 16,4-10-1-16,1-1-1 0,7-1-3 0,4-2-22 15,-2-2-10-15,6-4-16 16,3 2-14-16,4-6-7 0,-3 2 2 0,3-1 10 16,8-2 12-16,-8 3 9 0,-5 0 15 15,13-5-2-15,-14 3 8 0,13-3 1 0,-11 4 15 16,-2-4 1-16,14 1 15 0,-15 1 2 15,2-1 5-15,1 3 5 0,-3-4-1 0,16-2 7 16,-1 3 7-16,-13 1-4 0,4 0-7 0,10-1 9 16,-11 4-7-16,-2-1 5 0,4 3-2 15,-2-4-4-15,4 3-2 0,-4-1-1 0,0 0-1 16,-2 0-3-16,-6 2 6 16,5 0-8-16,-5 2 2 0,-2 0 3 0,4-4-6 15,-11 0-4-15,-7 4 2 0,13-4 2 16,0-1-1-16,-10 1 3 0,0 0-7 0,-5-5 2 15,9 0-7-15,-5-2 8 0,3-2-4 16,-8 1-2-16,2-3 6 0,2-5-3 0,-2 4-1 16,-2-6 3-16,0 1-2 0,-3-1 6 0,2 2 4 15,-8 1 4-15,-1 0 7 0,-4 2 2 16,-1 0 1-16,-3 2 6 0,-2-1-6 0,3 1 3 16,-7 1-2-16,3 1-6 0,-4-2 3 15,-1 1-5-15,1 3 0 0,-3-2-5 0,0-1-8 16,-5 1-6-16,4-1-1 0,-6-2-6 15,-1 0-6-15,-3 1-8 0,1 0-2 16,-5-1-5-16,0-1 11 0,-10-4-6 16,7 3 4-16,-4 3 3 0,-6-7 0 0,-2 4 3 15,-4-3 1-15,3 2 15 0,-8 0 1 16,9 2 4-16,-7-1 6 0,2-1-1 0,0 2 8 16,-2 2 0-16,2 0 0 0,-1 0-3 0,-1 3-5 15,-2 0 5-15,2 2-8 0,-1-1-4 16,0-2-12-16,1 4-14 0,-5 3-17 0,-3-1-25 15,0 3-26-15,-2 2-32 16,2 4-57-16,-7 1-226 0,4 0 85 0</inkml:trace>
  <inkml:trace contextRef="#ctx0" brushRef="#br0" timeOffset="176947.13">14236 10147 1094 0,'0'0'-20'0,"0"0"17"0,5-5 0 0,-5 3 8 16,0 2 4-16,1-4 5 0,-1 4-4 16,0 0 4-16,0-4 11 0,0 4 2 0,0 0 3 15,2-3-2-15,-2 3-2 0,0 0 8 16,0 0-5-16,0 0 7 0,0 0 6 0,-2 13 3 15,2-8 1-15,-1 5-10 0,-1-1 6 16,-3 3 1-16,0-1-8 0,3 2 1 0,-1 0-5 16,0 3 2-16,1-1-5 0,-2 1 1 15,3 4-5-15,-2-1 0 0,-1-1-1 0,-1 5-3 16,5-1-2-16,0 4-1 0,-1-1 3 16,-4 0-7-16,3 0-2 0,0 0 5 15,0 0-4-15,-1 2 2 0,3-4-1 0,-1 1 0 16,-1 4 2-16,2-7-2 0,0 6 1 15,-5-4 1-15,3 1 1 0,-1 2-3 0,3-1 1 16,-3-1-1-16,1 3-4 0,0-2 3 16,2-3-1-16,-2 3-4 0,2-4 7 0,2 1-4 15,-2-1-2-15,4 0-4 0,-4 0 2 16,3-1 2-16,-2 0-4 0,1-1-1 0,8 2 1 16,-5-3-1-16,2-2-3 0,-4 0 2 0,2-1 3 15,2-1-3-15,-2 2 0 0,2 0-2 16,-4-5 2-16,7 2-2 0,-7-1 3 15,4-1-5-15,-2-1 5 0,0 1 2 16,0-4-6-16,-3 0 1 0,1 1 3 0,2 0-2 16,-1-2 3-16,0-1-4 0,0 0 0 15,1 1 0-15,-2-1 3 0,-3-3 1 0,3 5-8 16,1-5 1-16,1 1-5 0,-2 1 0 0,-3-4-9 16,2 5-14-16,1-1-13 0,-3-4-18 15,4 2-15-15,-4-2-26 0,3 4-30 0,-3-4-38 16,1 3-75-16,-1-3-225 0,0 0 22 15</inkml:trace>
  <inkml:trace contextRef="#ctx0" brushRef="#br0" timeOffset="177476.23">14057 11032 1250 0,'-2'-4'-18'15,"-1"-2"20"-15,3 6 21 0,-5-3 11 0,3-2 2 16,2 5 3-16,-5-4-4 0,5 4-4 15,0 0 3-15,0-5-6 0,0 5 7 0,0 0 3 16,0 0 3-16,0 0 5 0,0 0 2 16,0 0-5-16,14 9-5 0,-11-4-1 0,0-2 3 15,4 5-4-15,-4 1-5 0,4-2 5 16,-4 5-3-16,4 3 3 0,0 0-1 0,-4 0-6 16,4 3 0-16,-3-2-3 0,2 2 5 15,1 5 0-15,-3-3-3 0,5 1-2 16,-8-3-1-16,8 5-1 0,-6-3-5 0,4-1 3 15,0-1 0-15,-3 0 0 0,5-2-6 0,-6-4 3 16,6 3-1-16,-1-3 5 0,0-3-2 16,1 3-2-16,-1-4-1 0,0-1-3 15,4-1 8-15,-2-2-6 0,2-2-3 0,-1-2-1 16,1-2-2-16,5-4-3 0,3 0 5 16,0-6-2-16,10-4-4 0,-1-5-2 0,0-7 2 15,7-4-2-15,-5 0-1 0,5-4-3 16,-3-1-5-16,-3 0-6 0,-5 7-15 0,-2-1-21 15,1 6-28-15,-8-2-24 0,1 6-33 16,-7 4-52-16,3 4-100 0,-4 2-341 16,-4 1-123-16</inkml:trace>
  <inkml:trace contextRef="#ctx0" brushRef="#br0" timeOffset="183716.91">12095 5456 1529 0,'0'-4'-124'0,"0"4"21"0,0-8 8 0,0 8 17 16,0-3 8-16,0 3 7 0,3-5 9 15,-3 5 5-15,0 0 6 0,0-6 2 0,0 6-2 16,0 0 9-16,0 0 2 0,0 0 11 16,0-4-6-16,0 4 4 0,0 0 3 0,0 0 0 15,0 0 3-15,0 0 4 0,0 0 1 16,0 0-1-16,0 0 1 0,0 0 3 0,0 0 1 15,0 0 5-15,0 0-1 16,-5 17 5-16,3-11 2 0,-2 1 5 0,-3 1 0 16,2 1-4-16,-7 1 8 0,2 1 0 15,-2 1-4-15,-1 2 6 0,-2 4-1 0,-3 4 3 16,1-3-8-16,-5 5 9 0,0 2-3 16,3 0-5-16,-5 2 6 0,6 2-2 0,-3-1-2 15,2 3-4-15,0 0 0 0,-2 2 6 16,0 2 3-16,-2 7-7 0,0 3 6 0,-1-2-13 15,2 2 3-15,3 1 11 16,-2 0-10-16,3 2 8 0,-2 1-5 0,8-6 6 16,-5 8-1-16,4 1-2 0,0 1 7 15,6 3 0-15,-3 2 2 0,5-11 6 0,0 11-1 0,3-7 1 16,2 1-1-16,0-1 2 16,2 1 5-16,5 8-6 0,-4 2 0 0,9-5 5 15,-2 1-5-15,0-4 4 0,3-1-10 16,2 1 5-16,4 0-5 0,-1-3 0 0,7 0-6 15,0-4 1-15,0 3 0 0,10-2 1 16,-4-2-3-16,5 1-2 0,-3-5-1 0,3 1 2 16,4-4 0-16,-7 4 2 0,5-2-7 15,0 0 0-15,-5 1 0 0,3 2-1 0,-4 0 2 16,-5 2-2-16,0-2 1 0,-2 2-1 16,3 1-2-16,-8-5-1 0,-3-6 5 0,-2 4 0 15,0-2 0-15,2 0-5 0,0 13 1 16,-4-10-1-16,0 8 3 0,1-7-1 15,0 9 4-15,-2-1-2 0,2 3 6 0,-1 0-6 16,0-2 3-16,2 3-1 0,-3 0 0 16,3 0 1-16,-2 1-3 0,-1-1 3 0,2 3-8 15,-1-3 2-15,0-1 0 0,2-1 6 16,-3-4-3-16,1-6-2 0,2 8 0 0,-1 1-2 16,1 0 2-16,2 1-3 0,-2-1 5 15,0 0-2-15,-3 1-2 0,3-3 2 0,-2 5-1 16,-3 0-3-16,3-2 3 0,-1 0-1 15,-2 4 2-15,7-2-3 0,1 0 2 16,0 1-3-16,3-1 0 0,0-2 4 16,3-3-7-16,1 3 4 0,-7-3 1 0,5-3-4 15,1-2-8-15,3-1 9 0,-6-1-2 16,6-3 1-16,-4-8-2 0,2 8 2 0,1-6 8 16,2 3-6-16,2 0-3 0,-5-10-7 15,7 9 7-15,-2-8-1 0,3 3 6 0,3 1 0 16,-9-5-1-16,4-4-2 0,-1 3-2 15,2-2-4-15,-4 2 3 0,-1-1 2 0,3-3-1 16,-3-1 1-16,1 2-7 0,-3-2 8 16,0 0-1-16,0 0-2 0,-6-6 2 0,2-2 1 15,-4 0 6-15,0-2-7 0,2 1 5 16,-1-1-5-16,4 0 8 0,-6 3-2 16,3-3 0-16,-2-3-3 0,-1 3 2 0,-1-1-1 15,2-3 2-15,-4 2-2 0,2 1-1 16,-5-4 1-16,0 2 1 0,2-1 2 0,-2-1 1 15,-5 1 5-15,5-1-5 0,-7-3-2 16,2 3 2-16,1-2 5 0,-2 1-10 0,0 0 4 16,1-2-3-16,-3-1-1 0,-1 0 3 15,4 2-3-15,-3-2 5 0,-2-2-8 0,6 3 5 16,-6-3-4-16,0 3 1 16,0-3 2-16,7 3-3 0,-7-3 2 0,0 0 1 15,4 2-1-15,-4-2-2 0,0 0-4 16,0 0-13-16,0 0-17 0,0 0-23 0,0 0-24 15,0 0-26-15,-9-15-35 0,7 9-67 16,1 1-243-16,-2-3 41 0</inkml:trace>
  <inkml:trace contextRef="#ctx0" brushRef="#br0" timeOffset="185664.09">19639 5783 1196 0,'3'-9'-37'0,"2"2"14"15,-1-2 24-15,0 0 10 0,-2-2 13 0,5-1 15 16,-4 1 9-16,4-2 17 0,-1 1 1 16,-2-2 2-16,4 1 4 0,-3 1-6 0,4-1 4 15,-8 5 1-15,6 0 2 0,-2-1-3 16,-4 4-8-16,3-2-4 0,-1 3-14 0,1 1-4 16,-4 3-6-16,0 0-3 0,0 0 1 0,1 17-1 15,-2 1 0-15,-3 6 0 0,-4 11-3 16,-4 3-3-16,2 3-2 0,2-6-3 15,-2 3 1-15,-2-2-1 0,7 1-3 0,-2 1-2 16,5-10-1-16,0-4 0 0,0-3-3 16,2 0 1-16,0-6-1 0,2-1-2 15,0-1 6-15,0-2-3 0,7-3-4 0,-1-1 3 16,2-3-4-16,3 0 2 0,2-6 0 16,4 0 1-16,-1-3-2 0,6-5-4 0,-3 0 1 15,-1 3-2-15,2-4 0 0,-3 1 0 16,-5 3-1-16,0-3-1 0,-1 5 2 0,-2 1-2 15,-3 0-3-15,-2 1 0 0,3-1 1 16,-3 1-2-16,1 2 0 0,-7 1 4 16,12 4-3-16,-6-2 1 0,-2 3-2 15,6 0 3-15,-2 3 0 0,0 2 1 0,4 1-2 16,-1 0 1-16,14 8 2 0,-9-4 0 16,4-3 2-16,0 1 0 0,-3-4 10 0,0-1 15 15,-4-1 15-15,0-1 24 0,-1-2 10 16,-2-4 5-16,2 0 5 0,0-4-6 0,1-2-5 15,-1-4-1-15,-1-2-2 0,3-5 1 16,3-9-19-16,-4-3-9 0,-1-1-9 0,1-3-14 16,-3-6-19-16,-2-3-22 0,5-3-26 0,-1-6-9 15,1 0-20-15,-2 14-25 0,-5 9-21 16,1 4-29-16,-4 7-51 0,2 1-32 16,1 3-54-16,-2 2-127 0,-2 4-240 0,5 4-147 15</inkml:trace>
  <inkml:trace contextRef="#ctx0" brushRef="#br0" timeOffset="186269.21">20921 5772 1708 0,'0'0'-51'0,"0"0"11"0,0 0 8 15,-19-9 9-15,11 13 5 0,-3-3 15 0,-2 3 6 16,-3 1 8-16,-6 4 3 0,-5 7 2 15,-3 0 2-15,0 4-1 0,2-2-8 16,-1 5 7-16,1-1 1 0,6 2-5 16,-2-2-2-16,3 3 0 0,6-4 2 0,5-5-3 15,0 4 6-15,1-4-4 0,5-1-3 16,-2 1 0-16,6-3 0 0,0-2-2 0,2 1 3 16,2-3-4-16,2 1 2 0,4-5 0 15,3-1-1-15,-2-4 4 0,2-2-2 0,2-2 1 16,1-4 6-16,1-3-3 0,2-2 2 15,6-8-1-15,-2-2-1 0,0-3-1 0,1 5 7 16,-9 3-7-16,0 0 2 0,-2 8 3 16,-2-2-3-16,-3 2-1 0,-2 2-6 0,1 3-1 15,0 0 0-15,-4 0-1 0,1 4-2 16,-4 1-1-16,0 0 3 0,6 6 3 16,-4-1-6-16,1 3 5 0,-1 1-2 0,3 3 0 15,-4 1-1-15,6 2 4 0,1 3-1 16,3 0 1-16,3 1-3 0,-1-3 1 0,0 2 0 15,2-7 2-15,-3 0-2 0,1-3 2 16,-1-1 1-16,1-3 2 0,-1-2-4 0,-2-2 1 16,5-2 1-16,-2-2 1 0,2-3-2 15,3-5-1-15,-3-1-2 0,-1 0 3 16,3-2 0-16,1 0 4 0,-4-2 6 0,1 4-3 16,-2 2 1-16,-5-1 4 0,-3 4-7 0,4 0-4 15,-3 2-2-15,-4-1-3 16,3 5 4-16,0 1-5 0,-5 1 4 0,0 0-4 15,0 0 2-15,-3 12 0 0,3-5-1 16,-2 0 3-16,0 2-4 0,-1 2 3 0,3-1-4 16,0 2-12-16,5-1-26 0,0 2-26 15,-4 0-20-15,3-3-28 0,1 1-42 0,1-5-62 16,-2 0-346-16,4-5-64 0</inkml:trace>
  <inkml:trace contextRef="#ctx0" brushRef="#br0" timeOffset="186396.55">21464 5596 1411 0,'3'-22'-88'0,"-1"1"7"0,-2 1 11 16,-2 6 6-16,2 1 6 0,-3 1 9 15,3 3-2-15,-2-1 1 0,0 0-24 0,2 3-55 16,-2 1-108-16,2 3 80 0</inkml:trace>
  <inkml:trace contextRef="#ctx0" brushRef="#br0" timeOffset="186567.21">21435 5599 727 0,'0'0'60'0,"0"6"4"0,2-3 1 15,-2-3-4-15,2 3-5 0,2-1 0 16,-4-2-9-16,12 4 1 0,3 0-5 0,0-4-7 16,9 1-1-16,-4 1-4 0,1 3-7 15,5-4-14-15,-5-1-37 0,-1 1-43 0,-1-2-43 16,-4 1-66-16,2 0-153 0,-6-1 154 15</inkml:trace>
  <inkml:trace contextRef="#ctx0" brushRef="#br0" timeOffset="186761.21">21561 5581 862 0,'-4'6'-30'0,"-1"0"24"15,3 0 27-15,-2 5 15 0,-5 5 15 16,6 2-4-16,-4 4 4 0,-3 11-3 15,2-1-3-15,-4 0 6 0,0 2-11 0,4 0-3 16,0 0 0-16,-3 2-5 0,5-2-5 16,-1-4 1-16,1-7-31 0,0 2-25 0,3 0-36 15,0-6-44-15,3-2-78 0,0-2-150 16,2-6 148-16</inkml:trace>
  <inkml:trace contextRef="#ctx0" brushRef="#br0" timeOffset="187575.36">21811 5826 871 0,'8'-9'-22'0,"1"0"11"0,-4 3 8 16,0-1 11-16,0 4 4 0,-4-1 1 0,1 2-2 15,-2 2 8-15,7-1 17 0,-7 1 4 16,0 0-1-16,8 10 0 0,-4 1-10 0,-1 3 4 16,0 6-6-16,-3 2 0 0,5 2-5 15,-1 5 3-15,0 9 3 0,0-6-11 0,1-6-1 16,-3 1 2-16,0-7-10 0,-2 1-5 15,1 0-2-15,-1-4-4 0,0-3-1 0,3-3 7 16,-3-1-3-16,2-3 1 0,0-4-2 16,3 2-2-16,-4-5 1 0,-1 0 3 0,11-8-4 15,-3 1 1-15,2-7 3 16,12-12 0-16,-1-3 2 0,4 4-2 0,-3 1 5 16,2-1-1-16,-5 1-2 0,-2 8 1 15,-7 3 6-15,0 4-3 0,-1 3 4 0,-3-3 1 16,3 4 0-16,-6-2-2 0,4 4-2 15,-2-3 1-15,-2 4-1 0,2 1 1 0,-5 1 4 16,0 0-5-16,0 0 1 0,15 5 6 0,-11 1 2 16,4 2 1-16,0 0-4 0,4 2 0 15,-2 4-4-15,5-1 1 0,1 0 0 0,-2 1 2 16,1-4-4-16,0-2-1 0,0 2 3 16,0-3-4-16,-1-2 2 0,1-1 3 15,-2-2 8-15,-1-2 0 0,1 0 1 16,-3-2 10-16,3-2-3 0,-3-1 4 0,2-5-3 15,2-1-3-15,0-5 5 0,-2 0 0 16,2-2 4-16,-4 0 6 0,0 1 2 0,-4 4 1 16,1-1 4-16,0 3 3 0,-6 2-1 15,6 0-8-15,-5 1-4 0,0 0-6 0,-1 1 2 16,-1 3-10-16,0-1-3 0,0 1-2 16,0 4-4-16,0 0-3 0,-3-5 0 0,3 5-2 15,0 0-2-15,0 0 0 0,-7 11-2 16,7-11-1-16,0 9-5 0,5-4 1 15,-1 1 0-15,0 0 1 0,5 2-2 16,-4-5-2-16,6 3-2 0,1-1 1 0,0-5-2 16,-2 0-5-16,-2 2 2 0,4-2-3 15,1 0 1-15,2-2 0 0,-5-2 2 0,4 1-1 16,-2-1 1-16,1-1 2 0,-3 1-2 16,-4-1 0-16,3 4 1 0,-4-1-1 0,2-2 0 15,-1 2-5-15,-6 2-2 0,11 0 7 16,-11 0 0-16,1 8 4 0,-1 2-2 0,-1 1 1 15,-8 10 4-15,-6 14-1 0,-5 14 3 16,-5 4-2-16,0 4 0 0,-3 4 1 0,1 5 3 16,3 0 1-16,-1 4-1 0,5 0 0 0,0 2 6 15,4-3-3-15,4-1-2 16,-2-7 2-16,11-14-1 0,-6-3-2 0,3-9 4 16,-1-5-3-16,1-6-2 0,0-8 3 15,0-1-3-15,-3-3-8 0,-4-5-24 0,1-3-33 16,-3-4-49-16,-3-5-74 0,-4-5-154 15,-3-11-213-15,5-2-56 0</inkml:trace>
  <inkml:trace contextRef="#ctx0" brushRef="#br0" timeOffset="189283.39">19607 6008 1486 0,'0'0'-23'16,"-2"-6"12"-16,2 6 0 0,0 0 3 0,7-7 7 16,-2 2 8-16,6 2 8 0,1-1 12 15,13 2 4-15,5-2 1 0,21 1 11 0,5 4-4 16,21 1 7-16,7 4-2 0,6-1 2 16,7 2-6-16,27 3-2 0,4 4-4 15,13-1-1-15,1 4-1 0,15 0-7 16,3 2 2-16,9 2-3 0,7-1-3 0,9 1-1 15,47 8-1-15,-49-10-3 0,-5 0-2 16,-2-3 1-16,-4 0-2 0,-5-1-1 0,-12-2-3 16,-8-2-2-16,-17 1-10 0,-10-4-11 15,-39-3-12-15,-3 3-16 0,-23-7-21 0,-12 1-15 16,-6 1-25-16,-14-1-21 0,-6-2-23 16,-5 0-38-16,-8-2-283 0,0-1 24 0</inkml:trace>
  <inkml:trace contextRef="#ctx0" brushRef="#br0" timeOffset="190961.39">5499 5997 1219 0,'5'-10'-30'0,"-4"4"29"15,1 0 3-15,0 3 0 0,1-1 1 0,-1 1 3 16,-2 3 1-16,2-4 0 0,-2 4-3 15,0 0-5-15,0 0-3 0,0 0 9 0,6 7 7 16,-4 2 11-16,-2 4 1 0,5 6 8 16,-4 1-2-16,-1 6-4 0,2 0 7 0,-2 3-13 15,2 1 2-15,1-2 4 0,-3 2-4 16,2 0-5-16,3-1-4 0,-4 9-4 0,6-9 6 16,-2-7-3-16,4 1-6 0,-1-5 2 15,3 0 0-15,-2-6 3 0,1 2-4 16,2-4-2-16,1-5 6 0,2-2-5 0,0-3-1 15,3-3 0-15,-1-4-3 0,5-2 5 16,5-11-5-16,0 1 2 0,1-3-4 0,-3 1 4 16,-3 0 0-16,-1 0-1 0,-4 5-1 15,-5 2 1-15,-1 2-2 0,1 5 1 0,-5-2-2 16,1 3 2-16,-1 0 0 0,-1 0 0 16,-2 6-4-16,3 0 6 0,-7 0-1 0,10 6-1 15,-4 0-1-15,1 2 1 16,1 1 0-16,1 1-2 0,-1-1 2 0,2 3 2 15,5-3 1-15,-5-2 3 0,5 1 3 16,-5-1 15-16,3-2 14 0,-4 0 10 0,-1-3 9 16,2 0 3-16,-1-4-2 0,-1-4 0 15,2 0-4-15,2-5-2 0,-7-4-8 0,3-4-5 16,-1-4-2-16,3-8-6 0,0-8-5 16,-9-4-4-16,3-3-1 0,-1-3-7 0,3 1-14 15,-6-6-21-15,2 7-7 0,0 0-17 16,-2 6-20-16,0 9-25 0,0 9-34 0,2 4-33 15,-4 5-37-15,4 2-393 0,-4 6-86 16</inkml:trace>
  <inkml:trace contextRef="#ctx0" brushRef="#br0" timeOffset="191632.08">6867 5876 1606 0,'0'-6'12'0,"0"1"20"0,0 5 19 15,2-5 9-15,-4 1 11 0,2 4 0 0,0-5 0 16,0 5 3-16,-6-6-6 0,6 6-3 16,-8 0-9-16,8 0-3 0,-13 4-4 15,2-1-5-15,1 7-5 0,-2 0-3 16,-3 4-1-16,2 1-4 0,-2 3-5 0,3 1-2 15,2 2-1-15,1-3-6 0,-2 5 2 16,6-2-2-16,-2 1-3 0,4-2-2 0,1-2-1 16,2-1 1-16,0-3-1 0,2 0-11 15,1-2-1-15,1 2 2 0,2-5 0 0,3-2-4 16,-1-1 0-16,1-4 1 0,-1-4 2 16,5-2-3-16,-1-1 1 0,3-5 1 0,0-5 0 15,0 0 4-15,-3-4-3 0,-2 0 2 16,3 2-4-16,-5 2 3 0,3-1-3 15,-5 1 1-15,3 4 3 0,-5 0-2 16,5 2 4-16,-6 1-4 0,2 0-5 0,-1 3-1 16,-3-1-1-16,2 3 0 0,-1 1 1 15,-2 2 4-15,9-2-3 0,-9 2 0 0,0 0-1 16,10 6 3-16,-6-3 1 0,0 1-3 16,4-1 3-16,-1 5 0 0,3-3 2 0,7 2 1 15,-4 0 5-15,6-4-2 0,-6 1-3 16,2-2 2-16,-3 0 1 0,1-2-2 0,1-2 3 15,-1 0-2-15,3-4 9 0,-5 2-6 16,2-7 0-16,-3 2 5 0,0-4 4 16,1 1 5-16,-5-2 0 0,2-1 0 15,-1-2-4-15,-3 1 5 0,0 5-2 0,1 2-1 16,-2-3-1-16,-1 4-1 0,3-1-9 16,-3 4 3-16,0 2-5 0,1-2-1 0,-3 5-3 15,0 0 1-15,0 0 2 0,1 13 0 16,-1-5-1-16,0 5 0 0,0 2 0 0,0-2 1 15,0 6 0-15,4-2-4 0,-1 2-16 16,1 0-11-16,-3-2-15 0,2 0-26 0,1-4-26 16,-4 1-26-16,5-5-18 0,-5-2-27 15,1-1-52-15,-1-4-72 0,0-2-311 0,0 0-100 16</inkml:trace>
  <inkml:trace contextRef="#ctx0" brushRef="#br0" timeOffset="191759.63">7187 5645 1475 0,'-7'-34'-114'0,"0"8"35"15,6 5 13-15,-6 2 9 0,3 4 15 16,0 2 14-16,0 2 7 0,-1-1-2 0,4 4 9 16,-4 1-9-16,1 1-4 0,4 0-12 15,-5 3-20-15,5 3-30 0,-3-4-181 0,3 4 210 16</inkml:trace>
  <inkml:trace contextRef="#ctx0" brushRef="#br0" timeOffset="191956.52">7215 5667 823 0,'7'2'81'16,"-7"-2"25"-16,0 0 0 0,5 2 1 0,-5-2-2 15,0 0-11-15,0 0-6 0,12-5-8 16,-6 2-10-16,4-5-2 0,5 0-8 0,4-4-8 16,2 3-3-16,3-2-7 0,4-3-6 15,2 6-8-15,-7 0-31 0,3 0-35 0,-6 2-40 16,0-1-49-16,-4 1-40 0,-4 2-75 15,1-1-214-15,-6 3 36 0</inkml:trace>
  <inkml:trace contextRef="#ctx0" brushRef="#br0" timeOffset="192347.64">7401 5513 1199 0,'-9'-4'-14'0,"4"2"23"0,4 1 13 15,1 1 7-15,-9-5 0 0,9 5-5 0,-3-2 4 16,3 2-8-16,0 0 3 0,-3 10 8 15,6-4 6-15,-2 7 2 0,1 4 5 0,3 5-1 16,0 7-3-16,2 8-5 0,0 2 1 16,-1 2-4-16,2-1-4 0,-4 1-1 15,4 0-5-15,-1-4 1 0,3-1-2 0,1 1-5 16,0-5 1-16,-3-6-10 0,0-2-11 0,3-4-8 16,-3-4-3-16,0-5-6 0,5-2-5 15,-2-1-4-15,-3-8 5 0,2-2-5 16,3-4 0-16,4-7 6 0,-2-2 1 15,3-9 6-15,-1-4 2 0,0-3 1 0,0 0 8 16,-1 3 12-16,-2 5 5 0,-6 3 4 16,2 1 10-16,-2 6-3 0,-3-1-1 0,1 5-5 15,-2 0-1-15,-2 0-6 0,3 4 2 16,-1 1-5-16,-3 4 3 0,-1 0 3 0,0 0 4 16,0 0-2-16,13 7 5 0,-9 0-6 15,1-1 1-15,1 1-1 0,-2 0-2 0,4 2 1 16,-1 2-3-16,3-1-18 15,1 2-20-15,-5-4-30 0,2-3-37 0,1 3-42 16,-3-7-48-16,-1 3-276 0,-5-4 31 16</inkml:trace>
  <inkml:trace contextRef="#ctx0" brushRef="#br0" timeOffset="193176.14">7855 5720 1203 0,'-5'-26'-52'0,"2"3"25"0,-1 5 16 16,4 2 13-16,-1 3 24 0,-2 2 10 15,3 1 14-15,-2 0 13 0,0 2 10 0,0-2 2 16,2 2-3-16,0 3-2 0,0-1-13 15,-3 1-6-15,3 1-8 0,0 4-4 0,5-4-2 16,-5 4-4-16,0 0-1 16,19 6 0-16,-11-1-7 0,7 5 1 0,2 3 0 15,-3 3-2-15,3-4-3 0,0 4 2 16,0-2-3-16,-1 2-3 0,1-1-1 0,0 0 0 16,0-4-2-16,-2 3-2 0,-2-5 1 15,-3-2-1-15,0-1-1 0,0 0 0 0,2-4 0 16,-4 0 0-16,2-2-3 0,2-4 3 15,3-4-5-15,-2-1-2 0,-1-3 3 0,1-3 0 16,-1-4-3-16,-1-3-1 0,3-6 2 16,-1 0-3-16,-2 4-2 0,-3 6 1 0,-1 2 2 15,-3 3-1-15,0 0 2 0,2 3-4 16,-6 1 1-16,4 2 4 0,-1-1-2 0,-1 3-4 16,2-1 1-16,-4 0-1 15,2 2-1-15,-2 1-2 0,0 3 2 0,0 0 1 16,0 0-4-16,0 0 0 0,0 0 5 15,0 0-2-15,14 11 2 0,-11-6-6 0,4 3 6 16,-4-3-3-16,4 3 2 0,-2-2 1 16,0 1 1-16,3-1-8 0,-3 0 3 0,3-4 2 15,-4 0 2-15,3 0 0 0,-7-2 3 16,10-2-5-16,-4-2 5 0,-4 0-3 0,0-1 1 16,3-1 3-16,-3-2 3 0,-2-2 4 15,-2 3 2-15,0-1 6 0,-1 1 1 0,-1 0 0 16,4 0 2-16,-1 2-5 0,-2 2-4 15,-1-2-2-15,2 4 1 0,2 1-5 16,0 0-2-16,-15 3-3 0,13 3 0 0,-6-1 1 16,3 2-1-16,2 0-4 0,0-1-1 15,1 0-9-15,0 1-5 0,2-1-4 0,0-1 3 16,2 1-1-16,5-1 3 0,-4 0-1 16,6-2-1-16,-3 1 0 0,3-4 4 0,-1 0 1 15,0-2 0-15,5-1-1 0,-2-2 6 16,-1 0-2-16,1 1 2 0,-1-3 3 0,0-1-5 15,-1 2 8-15,-1-1-4 0,-1 3 0 16,-4-2 7-16,4 3-2 0,-2-2 1 0,-2 2-4 16,2 1 1-16,-5 2-1 15,7-2 4-15,-7 2 0 0,3 10 0 0,-3 1 9 16,-2 8 1-16,2 21 8 0,-4 6 1 16,-5 19 9-16,6 9 2 0,-4 3-1 0,2 7-2 15,4 7 3-15,2-2-5 0,2 0 3 16,3 0-2-16,0-2-1 0,6-2-3 0,-4-4-1 15,-3-4-4-15,4-9 5 0,-5-5-1 16,-4-16-2-16,-1 1-1 0,-6-5 1 0,-1-2 4 16,-2-5-2-16,-4-5 1 0,0-8-2 15,-3-10-3-15,0-6-2 0,0-5-13 0,1-10-18 16,-11-13-31-16,5-8-42 0,2-23-32 16,10-8-29-16,9-6-26 0,2-3-19 0,12 4-49 15,2 4-336-15,4 9-79 16</inkml:trace>
  <inkml:trace contextRef="#ctx0" brushRef="#br0" timeOffset="-177916.26">997 5822 326 0,'0'0'67'0,"4"-4"-10"0,-4 4 9 0,0 0-3 15,0 0 0-15,0 0-12 0,-1-5 7 16,1 5 3-16,0 0 13 0,0 0 5 0,0 0-2 15,-3-5 1-15,3 5-1 0,0 0-3 16,0 0-6-16,0 0-9 0,0 0-5 0,0 0-6 16,0 0-8-16,0 0-2 0,0 0-5 15,0 0 2-15,3 22-3 0,-2-7 0 0,-1 5-6 16,2 5 2-16,0 5-4 0,5 9-2 16,-5 2-2-16,2 1 0 0,0-1-2 0,2-3-2 15,-4 0 0-15,3-1 1 16,-5-6-5-16,2-5-2 0,-2 3 1 0,0-6-2 15,0-2 1-15,2-1 1 0,-2-3 8 16,2 0-8-16,-4-2 2 0,4-2 0 0,-2-2 2 16,0 0 1-16,0-2 28 0,0-4 18 15,0 0-1-15,0-5-5 0,0 0-5 0,0 0-4 16,-4-16-3-16,2-3-6 0,-3-6-4 16,3-14-1-16,-6-6-7 0,4-4-1 0,-2-1 3 15,-3-12-2-15,8 12 0 0,-4 3-7 16,3-1 3-16,2 2-3 0,-2 4 0 0,2 12 1 15,0 3-1-15,2 8-5 16,0-1-1-16,-2 0 4 0,2 6-8 0,-2 1-1 16,3 3-1-16,-2 3 1 0,3 5-4 15,3 2 1-15,-7 0 1 0,18 12 1 0,-3 6-1 16,7 5 0-16,-2 5-2 0,1 4 1 16,5 10 1-16,-8-8-1 0,2 0 0 0,-2-1 4 15,3 4-3-15,-2-5-3 0,2 0 3 16,2-2 0-16,-2-1-2 0,-7-8 2 0,1-5-2 15,-2-1 4-15,-1-4 7 0,-3-1 19 16,-1-2 25-16,0-3 11 0,-1-5 1 0,-7 0-2 16,10-15-4-16,-3-1-5 0,-3-11-10 15,2-13 1-15,-1-7-17 0,-5-17 3 0,-2-3-9 16,-1-4 5-16,-1-2-18 16,2 9-20-16,0 1-18 0,-2 17-10 0,2 9-23 15,-3 9-32-15,5 4-46 0,-3 8-41 16,0 4-42-16,1 4-48 0,2 7-91 0,0 1-120 15,0 0-149-15,0 0-122 0</inkml:trace>
  <inkml:trace contextRef="#ctx0" brushRef="#br0" timeOffset="-177528.53">1803 5694 1821 0,'-2'-6'28'0,"0"1"2"0,0 3 0 0,0-1 8 16,-1-4 3-16,3 7 4 0,0 0 0 15,-5-2 2-15,5 2-5 0,-7 9-3 0,2-2-1 16,-3 7-4-16,3 0 0 0,-5 7-4 16,2 3-3-16,-1 10-5 0,-1 0 0 0,4 5-5 15,0 0-1-15,2 0-2 0,-3-1-2 16,7-6-1-16,-2-6 2 0,4 1-3 0,1-2-2 15,2-1 0-15,-2-6 1 0,3-2 0 16,0-3-7-16,3-1 5 0,-1-5 0 16,0-2-1-16,5-5 0 0,-2-5 1 0,4-4-1 15,-1-8 0-15,3-7 1 0,0-9 7 16,-3-1 1-16,-3-6 9 0,-1-1-3 16,-1-4 3-16,-5-3-1 0,-2 3-7 0,0 2 7 15,-4 9-5-15,0 6-2 0,-1 3-6 16,0 7-19-16,-2-1-33 0,1 6-37 0,-4 3-48 15,0 2-63-15,-1 5-70 0,1-3-168 16,0 6-138-16,1 4-67 0</inkml:trace>
  <inkml:trace contextRef="#ctx0" brushRef="#br0" timeOffset="-177084.58">2731 4974 1452 0,'-7'-6'-65'0,"-1"3"22"16,0-1 16-16,-1 4 10 0,1 0 9 0,8 0 26 16,-17 6 13-16,4 1-1 0,-2 3 16 15,1 5-2-15,-9 10 2 0,0 5 2 0,0 2 4 16,-4 11-5-16,-3 3 1 0,8 4-1 15,-8 2 1-15,6 6 0 0,1-3 0 16,-2 6 0-16,7 3-2 0,-1-2-5 16,4-1-3-16,5 0-6 0,3-11 3 0,7-5-6 15,10 12-1-15,-1-16 0 0,6-1-9 16,3-4-32-16,7-5-48 0,2-7-66 0,8-8-65 16,4-6-116-16,-5-8-215 0,12-4-26 15</inkml:trace>
  <inkml:trace contextRef="#ctx0" brushRef="#br0" timeOffset="-176517.22">3109 5209 1365 0,'-3'-2'-22'0,"-1"-1"25"0,4 3-3 0,-8-3 12 16,8 3 19-16,-10 3 5 0,1 0 6 15,-2 2 6-15,1 5 4 0,-2 1-1 0,1 1 0 16,-3 6-2-16,-1-1 1 0,-2 9-6 16,-3 1-4-16,7 3-1 0,-4 3-2 0,2 1-2 15,0 0-3-15,2 1-4 0,5 1-3 16,-3 0 3-16,8-6-5 0,0-5-4 0,3 0-4 16,3-7-1-16,-2 3-1 0,8-3 1 15,-3 0-1-15,5-4-3 0,-1-5 1 0,5-2-3 16,-2-5-4-16,4-4-4 15,-1-3-8-15,3-6 0 0,6-7-3 0,-2-4 4 16,1-6 3-16,-8 0 1 0,3-5 5 16,-7 1 3-16,1 0 14 0,2 4 7 0,-7 5 6 15,-1 4 5-15,-2 4-2 0,0 4 1 16,-1-1-6-16,0 4-7 0,-2 1-1 0,0 1-5 16,1 4 2-16,-3 2-4 0,0 0-2 15,0 0-2-15,0 0 1 0,8 12 0 0,-6-4-3 16,2 0-2-16,2 2-1 0,1 0-19 15,3-1-24-15,7 3-33 0,2-3-30 0,-2-2-51 16,4-1-50-16,0-4-88 16,4 0-292-16,2-4-80 0</inkml:trace>
  <inkml:trace contextRef="#ctx0" brushRef="#br0" timeOffset="-176303.78">3677 5072 1579 0,'-5'-16'-5'0,"0"2"23"0,-2 4 1 15,6 5 15-15,-8 0 8 0,5 3 7 0,-3 0 12 16,1 2 1-16,6 0-1 0,-13 6 0 16,3 1 2-16,0 4-10 0,-3 6 3 0,5 3 0 15,-6 9-7-15,2 4-4 0,-1 3-1 16,8-1-3-16,0-2-7 0,1 2 2 0,4-2-4 16,0-5-6-16,6-3-13 15,2-1-50-15,1 8-48 0,4-10-58 0,-5-4-47 16,2-5-70-16,3-2-357 0,-4-5-116 15</inkml:trace>
  <inkml:trace contextRef="#ctx0" brushRef="#br0" timeOffset="-175696.15">3657 4781 1586 0,'-5'-24'-58'0,"0"3"31"0,4 6 22 15,1 4 9-15,-4 0 13 0,4 3 18 0,0 3-2 16,-3-2-7-16,3 2 7 0,0 5-6 15,0-6 1-15,0 6 20 0,0 0 11 16,7 19 1-16,-3-2-6 0,6 15 2 16,1 2-7-16,2 7-2 0,-1 15-4 0,3-3-1 15,0 4-4-15,-5-2-4 0,0-1-3 16,1-9-3-16,-1-1-1 0,-1-1-2 0,1-5-6 16,-2-1 0-16,-1-8 2 0,1-9-6 15,-3-1 1-15,-1-2-4 0,2-3-1 0,-2-3 2 16,1-4-3-16,-2-2 0 0,4-8 2 15,-7 3-9-15,15-15-1 0,-5-1 1 0,1-7-2 16,3-13-2-16,1-2 0 0,3-9 0 16,-3 9 0-16,-3 2 1 0,0 6 7 15,-4 4-3-15,-1 9 3 0,-4 1-8 16,2 3-2-16,1 4 2 0,-4 1-5 0,0 2 2 16,0 2-1-16,-2 4 5 0,0 0-7 15,0 0 4-15,0 0 2 0,0 11 1 0,0 0-1 16,0-2 7-16,0-2-1 0,3 7 8 15,1-3-4-15,-3 2 2 0,4-1 2 0,2 0 5 16,-1 2-5-16,1-1 3 0,3-4-5 16,0 1 1-16,5-1 0 0,-3-5 2 0,3-2-7 15,2-2 4-15,-1-2-3 16,3-3-1-16,1-6-2 0,-2-1-1 0,5-10 4 0,-4-3-4 16,-2-3 1-16,-2-1-1 15,-5 4 4-15,-4 4 5 0,-2 3 4 0,1 2-1 16,-2 2 2-16,-3 1-4 0,0 2 2 15,3 4-5-15,-6 2-2 0,2 1-3 0,-3 3 3 16,4 1-3-16,0 0-1 0,-21 8 0 16,12 0-4-16,1 2 1 0,1-1-1 0,4 4 2 15,-2 1-1-15,5-5 3 0,5 9 1 16,3-4-3-16,7 1-2 0,12 2-12 0,4 0-38 16,3-2-48-16,10-4-72 0,-11-9-58 15,12-1-107-15,-10-2-345 0,3-10-173 0</inkml:trace>
  <inkml:trace contextRef="#ctx0" brushRef="#br0" timeOffset="-174560.63">1438 7476 1823 0,'-2'-8'-27'0,"2"2"15"0,-2 2 6 0,2 4 3 16,0-3-7-16,0 3 5 0,0 0 4 15,0 0-1-15,0 0 6 0,0 0 15 0,4 16 18 16,-1 0 5-16,2 4 2 0,2 5 0 15,-1 11-2-15,4 4 3 0,-3 3 0 0,-2-1-2 16,4 2 0-16,-4-3-6 0,1 3 0 16,2-4-8-16,-6-5-2 0,3-2-7 0,-3-7 4 15,2-3-2-15,-4-4-3 0,4-4 0 16,-2-1 6-16,-2-2 16 0,2-3 18 16,-2-3-3-16,0-6-3 0,0 0-9 15,0 0-2-15,-4-25-10 0,1-3 1 0,-2-17-5 16,3-7-6-16,-5-10-6 0,7-2 2 15,-4 2-4-15,4 13-3 0,3-1-5 0,-3 6 0 16,1 12-1-16,-1 8-1 0,2 3 2 16,-2 5-3-16,0 0-2 0,0 5-6 0,2-2-2 15,1 5-5-15,1 2 5 0,-1 3 0 16,2 3 1-16,2 0 2 0,1 1-1 0,0 5 3 16,4-1-2-16,1 6 1 0,-1-2 2 15,3 2 2-15,0 1-3 0,0-1 0 0,0-4 2 16,4 4-1-16,-1-1 3 0,-3-1-3 15,2-1 3-15,0-3 6 0,-1 2 0 16,-3-2 2-16,-1-5 8 0,2 0-2 16,-4-4 1-16,5-2-2 0,-5-1 15 0,0-8-4 15,-2-4-2-15,-1-5-8 0,0-17-2 16,-6 0-16-16,-1-5-12 0,-1-2-19 0,-6-1-19 16,0 3-27-16,4 5-32 0,-2 0-44 15,1 9-29-15,0 7-34 0,2 6-70 0,-2 2-367 16,0 5-152-16</inkml:trace>
  <inkml:trace contextRef="#ctx0" brushRef="#br0" timeOffset="-174156.61">2514 7125 1920 0,'-5'-8'16'0,"-2"3"5"16,2 0 11-16,2 2 9 0,-2 1 11 0,1-2-1 15,4 4 4-15,0 0-7 0,-11 2-3 16,3 2-3-16,2 2-5 0,-2 1 2 0,0 2-4 16,-6 9-3-16,1 0-3 0,0 9-2 15,-1-2-3-15,4-4-4 0,-3 10-3 16,1-6 1-16,7 0 0 0,0-4-4 15,-2 2 1-15,6-1-3 0,-2-3 0 0,1 1-5 16,4-6 3-16,1 6-2 0,0-5 2 16,2 0-3-16,3-4-1 0,-2-2-2 0,2 0 3 15,1-6-1-15,-1-3-4 0,0 0 5 16,5-3-7-16,-4-7 2 0,-1-2 4 0,0-2-5 16,-1-9 3-16,-3-2-2 0,-1-4 0 15,-3 2-3-15,-5-14-6 0,1 6-23 0,-2 7-18 16,-1 6-31-16,1 4-44 0,0 3-43 15,0 3-56-15,-1 7-131 0,0 0-237 16,1 5-90-16</inkml:trace>
  <inkml:trace contextRef="#ctx0" brushRef="#br0" timeOffset="-173404.67">3092 6714 1490 0,'-8'-8'-100'0,"-1"3"6"0,1-1 13 0,3 3 5 16,2 1 9-16,-4-3 33 0,7 5 12 15,-7-1 19-15,1-3 6 0,2 2 16 0,4 2 3 16,-6-2-1-16,6 2 1 0,-7 0 1 16,7 0 4-16,0 0 2 0,-5 6 12 0,0 2-1 15,3 1 4-15,-1 8 8 0,1 2 9 16,2 1 2-16,-1 8 5 0,1-1 7 16,-2 15 0-16,-1 0-2 0,1-3 0 15,0 5-3-15,2-3-6 0,0-9-4 0,-2 9-8 16,2-9-4-16,-2-6-5 0,2-4-2 15,0-2-4-15,0 0-2 0,0-6 14 0,0-2 10 16,2-1 5-16,-2-4 14 0,0-2-9 16,0-5-3-16,0 0-11 0,0 0-5 0,-6-26-3 15,4 1-5-15,-1-3-7 0,-1-16-2 16,4-9-3-16,-4-9-9 0,2-4 2 0,0 0-2 16,0 4-2-16,2 13-6 0,0 3 0 15,2 5-4-15,-2 9 0 0,2 5-3 0,0 4 0 16,1 3 2-16,-2 1 1 0,-1 6-1 15,0-1-6-15,2 1 0 0,-2 4-1 0,0-1-8 16,2 3-2-16,1 3-1 0,1 4 2 16,-4 0 2-16,8 0 0 0,-8 0 4 15,13 5-8-15,-5 1 6 0,1 1 0 0,1 0 1 16,0 2 2-16,2-4-2 0,-2 2-2 16,5 2 4-16,-5-3-1 0,2-1 2 0,1-1 0 15,0-3 0-15,-1-1-1 0,1-1-5 16,1-3 9-16,1-3-2 0,2-2-1 0,-1-5 0 15,-3 1 1-15,2-3-2 0,-3-1 2 16,-1 4-2-16,0 2 0 0,-3-1 1 0,-1 3 2 16,-2 2-4-16,2 1-2 15,-1 4 0-15,-2 1-1 0,-4 1 5 0,15 7-3 16,-9 2 0-16,-2 0 2 0,5 7-3 16,-5-1 7-16,0 4-5 0,2 1 2 0,-1 6 2 15,-1-1-2-15,0 2 3 0,0-2 1 16,5 9-15-16,-3-9-31 0,2-1-34 0,3-4-45 15,-3 1-67-15,0-2-53 0,4-5-134 16,-4-2-301-16,2-2-172 0</inkml:trace>
  <inkml:trace contextRef="#ctx0" brushRef="#br0" timeOffset="-172611.59">3677 6350 1779 0,'-2'-4'-56'15,"-1"2"11"-15,3 2-1 0,-5-5 5 0,5 5 8 0,0 0 3 16,0 0 6-16,0 0 9 0,0 0 5 16,-3 12 13-16,6 0 6 0,-3 0 8 15,5 4 6-15,-2 3-1 0,-1 8 6 16,3 14 6-16,0 1-1 0,0 0 0 0,-3 4-4 16,0 2-2-16,2-3-3 0,-2 1-2 15,0-4-2-15,1 0 2 0,-1-8-4 0,0-7 0 16,0-7-3-16,0 1 1 15,-2-3 3-15,0-5 17 0,2 0 23 0,0-5-3 0,-2-3 4 16,2-5-4-16,-2 0-7 16,0 0-1-16,5-24-8 0,-5 3-3 0,0-10-6 0,-5-12-3 15,1-6-1-15,2-12 1 16,0-3-3-16,0 2 0 0,2 14 0 0,-2 1-1 16,0 6-2-16,2 9-1 0,0 6 3 15,-3 2-4-15,3 6-4 0,0 2 1 0,0 2 1 16,0 0-4-16,0 3-6 0,0 2 5 15,0 1-3-15,0 2-3 0,0 3 1 0,0 3-2 16,0 0 1-16,0 0-1 0,0 0 0 16,0 0-5-16,0 0-1 0,5 13 3 0,-3-7-2 15,0-1-1-15,0 1 4 0,2-1-1 16,1 3 0-16,-2-2-5 0,2 0 6 0,-1-1-3 16,2-1 0-16,1-1 4 0,-2-1-2 15,0-2 4-15,-5 0 3 0,13-4-3 16,-5-1 9-16,-2 0-4 0,2-5 4 0,-1 0-3 15,1 3 0-15,-1-4 1 0,-1 2 0 16,0-1 2-16,0 0-6 0,1 3 2 0,-1 0-2 16,-4 0 3-16,3 2-7 0,-3 1 1 15,2-1-3-15,-2 0-2 0,-2 5 4 0,4 0-4 16,-4 0 1-16,0 0 0 0,15 8 0 16,-9 2-1-16,-2-2 3 0,5 3-2 0,-3 2-3 15,2 2 4-15,4 2-3 0,0 4 1 16,-2-3-1-16,3 2 2 0,-3 1-2 0,2 0 3 15,-1-3 0-15,2 1-4 0,-5 0-16 16,5 0-24-16,-3-4-21 0,-1-1-26 16,-1-5-30-16,-2 1-52 0,1-2-52 15,-2-1-129-15,0-4-80 0,-1-3-105 0,2 2-39 16</inkml:trace>
  <inkml:trace contextRef="#ctx0" brushRef="#br0" timeOffset="-172188.22">4177 6066 1547 0,'2'-11'31'16,"-2"3"12"-16,0 3 7 0,1 1 6 0,-1 0 4 15,0 4 4-15,3-5-6 0,-3 5-3 16,0 0-7-16,0-5-3 0,0 5-4 0,0 0-3 16,6 15-4-16,-1-5 2 0,-2 7-2 15,8 4-1-15,-4 4-7 0,1 9-2 0,3 1 0 16,-3 6-2-16,2-2-2 0,0-1-3 16,2 2 3-16,-4-1-7 0,2-4 4 0,3 1-6 15,-1-2 2-15,-2-11-3 0,4-3 8 16,-6 1-9-16,4-6 2 0,-1-3 2 15,-1 1 5-15,1-8 11 0,-3-1 0 0,3-4 8 16,-11 0 3-16,25-15 5 0,-13 1-3 16,8-13-2-16,-3-7-5 0,-1-3-3 0,-4-16-7 15,3-3-1-15,-3-5-8 0,0-6-1 16,-7 0-21-16,8 2-19 0,-3 4-26 0,2 3-34 16,-9 18-35-16,-3 7-41 0,-1 6-43 15,1 6-75-15,-5 6-147 0,1 5-122 16,-1-3-51-16</inkml:trace>
  <inkml:trace contextRef="#ctx0" brushRef="#br0" timeOffset="-169285.3">1490 5056 1462 0,'-9'0'-46'16,"4"0"10"-16,5 0-3 0,-17 0 3 15,4 1 12-15,1 1-6 0,-3 0 6 0,-4 2 0 16,0 1 12-16,-1-1 4 0,-4 1 4 15,1 6-7-15,-10-1 8 0,-4 5 0 0,8-1 5 16,-9 3-6-16,3 2 3 0,3 2-2 16,-1 0 0-16,-1 1 7 0,-6 7-3 0,10-5 8 15,-7 7-7-15,2 1 5 0,-1 1-3 16,2 7 4-16,1 0-6 0,-1 1 3 16,-1 5 2-16,3 2-6 0,-1 1 5 15,1 3 1-15,-1 3-4 0,1 2-4 0,0 1 1 16,-1 2 3-16,1-1 0 0,2 3-4 15,3-1 0-15,0 0 4 0,2 0 4 16,2 3-8-16,0-6 6 0,4 0 2 0,2 3-6 16,1 1 4-16,1-1 4 0,0-2-2 15,7 4-3-15,-3-3 3 0,3 5-5 0,3 1-6 16,0 1 3-16,0-2 6 0,3 2 3 16,0-1-4-16,2-1 0 0,2 0 0 0,2 1 2 15,4 0-3-15,-1 2-1 0,3-3-3 16,1-2 8-16,1 2-3 0,1-5 5 0,4 1-3 15,2-5-1-15,-1 1 2 16,4-4 0-16,5 1 2 0,-2-6-4 0,3-1 7 16,2 2-9-16,-2-4 6 0,4-1-3 15,1-1 1-15,-1 1-3 0,-3-4 1 0,7-2 0 16,-5-1-2-16,5-4 1 0,-7-9 3 16,7 10-19-16,3-8 9 0,-2-3-5 0,-2-4 3 15,13 1 2-15,-6-7 1 16,15 0 3-16,-10-5-1 0,3-5 0 0,5-2-5 0,15-4 17 15,2 0 4-15,5-5-3 0,1-8 9 16,2 2 0-16,6-6 6 0,14-2 0 0,7-5 3 16,0 1 5-16,0-1 1 0,1-3-4 15,-1 0 5-15,0-1-5 0,2 0-4 16,0-2 3-16,-2-2-5 0,0-5 0 16,-2-2-1-16,7-4 0 0,-1-4-4 0,0 1-4 15,5-9 3-15,1-5-4 0,7 1 4 16,-3 4-5-16,1-4-1 0,-2 6 2 0,1-1-5 15,-1 0 4-15,-3 5-7 0,-1 4 2 16,-4-1-1-16,-7 0 3 0,-7 4-4 0,1-2 0 16,-7-1-1-16,-4 0 1 0,-8-2-1 15,-2 3-2-15,-22 7 6 0,9-17-1 0,-6-3-5 16,-11 13 7-16,-6-4 3 0,2-6 4 16,-6 1-8-16,0-4 6 0,-4 3-4 15,3-4 0-15,-3 2 0 0,0 2-3 16,-1 0 1-16,-6-2-5 0,0 2 3 0,1 2-3 15,-7 0 1-15,0 0-3 0,-2 0 5 16,-4 1-2-16,-3-3 1 0,-1 1 0 0,-1-5-2 16,-6 1 1-16,1-4-2 0,-4 3-1 15,1-5 3-15,5 0-6 0,-3-2-2 0,2-1 2 16,1 4-6-16,-3-6 0 0,-2 6 0 16,6-3 1-16,-8 5 1 0,0 10-3 0,2 0-1 15,-5-5 2-15,-4-4-1 0,1 5-3 16,-7 2 4-16,2 1-6 0,-3 4-2 0,-2 1 5 15,-8 0-4-15,-1 4-2 0,2 1-1 16,-4 2-3-16,-3 3-2 0,-1 3-3 16,-1-1 4-16,-2 1-1 0,-3 2 2 15,1 4-2-15,-1-3-4 0,-8 1 1 0,1 2 8 16,-2 3-5-16,-4-1 8 0,-2 3 1 16,-10 2-4-16,3 3-6 0,-1 1 4 0,-5 4 7 15,2-1-3-15,-6 3 1 0,-3 2 4 16,2 2 2-16,-2 1-1 0,-2 2 0 0,-2 1 2 15,1 1-2-15,-3 2-3 0,-2 2 2 16,-1 4 1-16,-3 0 8 0,0 5-3 16,-4 5 1-16,-1-1-3 0,-20 8 4 15,-2 1 1-15,4 5-3 0,2 3 0 0,-4-2 2 16,0 4-2-16,-1-3 3 0,3 5 2 16,0-2-2-16,5 0-1 0,3 4-3 0,4-2 2 15,5 5 0-15,0 2-1 0,6 3 1 16,2 3-3-16,2 5 4 0,3 3 1 0,-1 3 4 15,2 4-8-15,-1 4 2 0,-5 9 3 16,2-4-5-16,-1 5 3 0,0-5 1 0,8-1-2 16,-1 0-5-16,1-2-7 0,2-2 1 15,4 4-5-15,-1-4 12 0,6-2-8 0,1 0-6 16,12-12-1-16,4-2 1 0,-2 2 3 16,3-3-10-16,4 1-10 0,0-3-12 0,0 1 3 15,5-2 0-15,2-3-3 16,1-2-9-16,2-3-13 0,10-7-18 0,-4-1-6 15,3-2-14-15,2-2-29 0,7-5-229 16,1-6 123-16</inkml:trace>
</inkml:ink>
</file>

<file path=ppt/ink/ink2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7:26.172"/>
    </inkml:context>
    <inkml:brush xml:id="br0">
      <inkml:brushProperty name="width" value="0.05292" units="cm"/>
      <inkml:brushProperty name="height" value="0.05292" units="cm"/>
      <inkml:brushProperty name="color" value="#FF0000"/>
    </inkml:brush>
  </inkml:definitions>
  <inkml:trace contextRef="#ctx0" brushRef="#br0">5728 5465 348 0,'3'2'18'0,"-3"-2"19"0,0 0-7 16,0 0-11-16,0 0 8 0,5 4 0 16,-5-4 3-16,0 0-1 0,0 0 2 0,0 0 10 15,7 2 1-15,-7-2 0 0,0 0 5 16,6 0-3-16,-6 0 2 0,8 0-2 0,-8 0-2 16,13 2-4-16,-5-4 3 0,5 2 2 15,4 0 3-15,3-2-5 0,10 1 3 0,17-2-3 16,0 0-2-16,8 1-6 15,20-4 3-15,5 2-6 0,2-4 6 0,5 3-12 16,-4-1-3-16,3 1 2 0,2-1-3 16,-2 0-4-16,0 0 0 0,0 1-3 0,-4 0 3 15,3-1-8-15,-10 0 2 0,0 2-1 16,2 1 3-16,-5-2-3 0,0 0-3 0,-3 3-2 16,-13 1 0-16,-1-1-1 0,-3-1-4 15,-1 1-7-15,-10 1-15 0,-2-1-16 0,-8 0-24 16,-1 0-26-16,-5 2-12 0,-3-2-37 15,2 2-258-15,-8 0 92 0</inkml:trace>
  <inkml:trace contextRef="#ctx0" brushRef="#br0" timeOffset="1673.54">18423 5381 963 0,'0'0'-67'0,"-8"3"11"16,8-3 11-16,0 0 4 0,-5 2 12 16,5-2 2-16,-6 0 13 0,6 0 5 0,0 0 5 15,-6 2 10-15,6-2 11 0,0 0 3 16,0 0 8-16,0 0 9 0,0 0 11 0,0 6-1 15,0-6 13-15,0 0 3 0,0 0-1 16,14 2-9-16,-3-2 4 0,0 0-2 0,5 0 0 16,1 0-11-16,6-2-8 0,6 2-1 15,3-2 2-15,14 2-7 0,1-2-2 16,3 2-3-16,0 0-4 0,4 0-2 0,3 2-3 16,11 0 4-16,6-2-5 0,-6 0-1 15,8 0-1-15,-3 0-1 0,5 0-6 0,4 0-6 16,4 0-9-16,-2 0-5 0,-3 2-7 15,4-2-10-15,-8 1-4 0,2 2 3 0,-9-1-12 16,-5 1-11-16,-10 1-6 0,-3-1-10 16,-1 1-11-16,-10 0-20 0,-1 0-21 0,-6 0-207 15,-4-1 154-15</inkml:trace>
  <inkml:trace contextRef="#ctx0" brushRef="#br0" timeOffset="2345.55">18193 5981 824 0,'2'4'-45'0,"-1"1"20"15,1 0 11-15,5-1 1 0,-1 0 18 16,3 4 10-16,1-2 9 0,5 1 20 0,2 0 6 16,-1-2 0-16,3 1 5 0,4-1 8 15,7-1-1-15,-1 0 1 0,13 1-2 0,2 1-2 16,2-2 1-16,2 2-9 0,5-3-3 16,14-1-3-16,2 4-4 0,5-4-5 0,-1 1 0 15,2 2-2-15,4-5-5 0,1 1-5 16,-3-2 1-16,5-4-3 0,1 2-2 15,2-1-1-15,1 0-4 0,-3-1-1 0,-1 1-2 16,-3 0-2-16,-2 0 8 0,-4 0-9 16,1 4-3-16,-18-2 0 0,3 2-4 0,-4 0-2 15,0 2 0-15,-1 1-13 0,-1 0-7 16,-1 3-20-16,11 1-10 0,-2 1-15 0,-1 3-23 16,5 3-20-16,3-1-30 0,1 4-68 15,5 2-179-15,-3 3 102 0</inkml:trace>
  <inkml:trace contextRef="#ctx0" brushRef="#br0" timeOffset="5542.44">13507 5444 972 0,'0'5'-37'0,"0"-5"16"16,0 0 7-16,0 0 11 0,0 3 9 16,0-3 4-16,0 0 5 0,5 2 7 0,-5-2 8 15,0 0 5-15,8 2 13 0,-8-2 1 16,12-2 3-16,-7 0 4 0,4 1 2 0,-1-4 1 15,5 3-3-15,-1-1-3 0,5 1 0 16,0-1-7-16,-1 0-2 0,8 0-2 0,-1 1-3 16,4 0-4-16,3-2-4 15,1 2-2-15,13 0 1 0,2 0-5 0,-2 2-2 16,6 0 0-16,-5 0-5 0,2 2-1 16,5 0 2-16,-7-2-1 0,4 2-6 0,-3 0-3 15,3 0 1-15,-4 0-2 0,2 0 5 16,-4-1-8-16,-1 4 3 0,5-4-2 0,-4 3-4 15,-1-1-3-15,1-1-14 0,-6 1-13 16,-3-1-21-16,-4 1-26 0,-3 1-23 0,-4-2-28 16,-5 0-37-16,-1 0-333 0,-4-1 0 15</inkml:trace>
  <inkml:trace contextRef="#ctx0" brushRef="#br0" timeOffset="11392.77">13493 7091 1266 0,'0'0'-69'0,"0"0"16"16,0 0 9-16,0 0 16 0,0 0 6 16,0 0 8-16,0 0 19 0,0 0 10 0,0 0 5 15,0 0 3-15,0 0 2 16,0 0 3-16,0 0 3 0,0 0 1 0,0 0-2 15,0 0-2-15,0 0 2 0,13 1-3 16,-13-1-1-16,8-1-3 0,0-1 1 0,2-1 4 16,8 1 2-16,1-1 0 0,8-1-6 15,3 0 2-15,10-1-3 0,5-1 0 0,4 2-3 16,1 1 1-16,5 0 1 0,1 1-2 16,13-1-5-16,5 1-4 0,-3-1 3 0,5 3-6 15,-5-2 5-15,3-1-14 0,-1 2-7 16,-2-1-16-16,5-4-8 0,-5 6-19 0,1-4-21 15,-17 2-20-15,-1 1-24 0,-1-2-32 16,-8 3-256-16,-7 3 85 0</inkml:trace>
  <inkml:trace contextRef="#ctx0" brushRef="#br0" timeOffset="16155.64">13758 12521 1112 0,'2'-5'-11'16,"-2"5"6"-16,0 0 0 0,1-3 4 15,-1 3 3-15,0 0 3 0,0-4 10 0,0 4 0 16,0 0 9-16,0 0-2 0,0 0 3 16,0 0 3-16,0-8 6 0,0 8-11 0,0 0 3 15,0 0 2-15,0 0 4 0,0 0-10 16,0 0 5-16,0 0-2 0,0 0-5 0,0 0-5 15,0-3 1-15,0 3 2 16,0 0-5-16,0 0-1 0,0 0-3 0,0 0-1 0,0 0 4 16,0 0-4-16,0 0-2 15,0 0 0-15,0 0-3 0,0 0 2 0,0 0 4 16,0 0-2-16,0-6 1 0,0 6-4 16,5-2-1-16,2 0-6 0,-7 2 8 0,10-3-2 15,-4 0-1-15,3 3-1 0,-3-2 4 0,4 1-5 16,5-1 3-16,-3 0 0 0,3 0-2 15,2 2 4-15,0 2-4 0,1-2 9 0,-1-2-7 16,6 4 1-16,-1-2 0 0,-2 0-9 16,4 2 8-16,-1 0 1 0,-3-4-1 0,3 4-3 15,-1-2 4-15,-3 0-4 0,-5 0 3 16,3 0-2-16,-2 0 1 0,2 0 0 16,-2 0 0-16,-3 0-6 0,1 0 0 15,-1 0 3-15,-1-2-2 0,1 0-6 0,-2 2-7 16,3-2-3-16,-4 4-9 0,-1-4-8 15,1 0-4-15,-3 4-8 0,4-4-20 0,-3 2-25 16,-7 0-30-16,12 0-79 0,-4 0-137 16,1 0 145-16</inkml:trace>
  <inkml:trace contextRef="#ctx0" brushRef="#br0" timeOffset="58260.88">23633 11207 356 0,'0'0'82'0,"-7"-4"-10"0,2 2-8 16,5 2-5-16,0 0 0 0,-5-3 15 0,5 3 1 15,-5-2-2-15,5 2 12 0,0 0 4 16,-2-4-1-16,2 4-4 0,0 0 4 0,0 0 1 15,0 0-1-15,0 0-2 0,0 0 0 0,0 0-2 16,0 0-4-16,0 0 1 0,0 0-4 16,0 0-13-16,0 0-5 0,0 0-3 0,22 4-6 15,-10-4-6-15,1 3-5 0,4-1-1 16,3 2-5-16,1 1-6 0,6-2-2 0,0 3-5 16,13-1 4-16,0 2-6 15,0-1-9-15,0 1-14 0,0-2-15 0,-1 1-14 0,-4-3-21 16,-6 1-23-16,1-1-35 15,-2 1-36-15,4-2-52 0,-2 1-117 0,-1 3-210 16,-1-3-32-16</inkml:trace>
  <inkml:trace contextRef="#ctx0" brushRef="#br0" timeOffset="58662.12">24407 11451 1407 0,'-4'-5'-16'0,"4"5"16"0,0 0 5 16,0 0 13-16,0 0 11 0,0 0 4 0,8-8 9 16,-4 6 0-16,3-2 5 0,-1 4-2 15,2-4-6-15,1 2-2 0,-1 0-6 0,4-2-2 16,1 3-2-16,4-1-3 0,2-1-9 15,2 0-13-15,2 1-14 0,4 1-20 0,5 1-29 16,-3-2-13-16,2 2-35 0,1 0-22 16,-2 0-57-16,0 2-237 0,-2-1 65 0</inkml:trace>
</inkml:ink>
</file>

<file path=ppt/ink/ink2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9:02.308"/>
    </inkml:context>
    <inkml:brush xml:id="br0">
      <inkml:brushProperty name="width" value="0.05292" units="cm"/>
      <inkml:brushProperty name="height" value="0.05292" units="cm"/>
      <inkml:brushProperty name="color" value="#FF0000"/>
    </inkml:brush>
  </inkml:definitions>
  <inkml:trace contextRef="#ctx0" brushRef="#br0">3495 16789 887 0,'0'0'102'0,"-2"-3"9"0,2 3-40 0,-3-4-35 15,3 4-4-15,0 0-6 0,-4-2 4 16,4 2 4-16,0 0 10 0,-1-2-1 0,1 2 4 15,0 0-1-15,-5-5-8 0,5 5 6 16,-2-4 2-16,2 4 6 0,-3-5-1 0,3 5-3 16,-2-5-4-16,2-1-4 0,0 6-5 15,-1-5 2-15,-4 1-6 0,3-1-3 0,0 3-5 16,-1-1-1-16,-2-3 1 0,3 3-4 16,-3-3-2-16,3 1 1 0,1 1-1 0,-2 1-2 15,1-2-1-15,-5-1 5 0,6 2 3 16,-6-3 4-16,5 2 1 0,-2 2 3 15,-2-3 2-15,1-1-1 0,0 3 0 16,-2-1 2-16,3-2 1 0,-5 4-2 0,4-3 1 16,-5 1-5-16,2-1 5 0,0 4-8 15,-3-2 1-15,1-2-1 0,-3 1 2 0,3 1-5 16,-2 0 2-16,-1 1-5 0,-2-1-2 16,3 1 4-16,-3 3-5 0,0-2 2 0,0 2-4 15,0 0 3-15,3 0-5 0,-3 2-4 16,0 0 1-16,3-1-1 0,-3 3-1 0,0 1-3 15,3-1 0-15,-3-1 2 16,2 1-1-16,0 2-4 0,-2-2 4 0,2 0-2 0,0 3 1 16,-3 1-4-16,1-1 1 15,-2 1 2-15,4 0 1 0,-4-1-4 0,2 2 5 16,2-1-2-16,-2 2-3 0,-4 0 8 16,1-3-6-16,4 4-2 0,-1-2-1 0,-3 0 0 15,1 3 0-15,-1-3-3 0,5 4 5 16,-7-1-2-16,3 1 1 0,5-4 0 0,-5 5 5 15,4-5-4-15,-2 6-1 0,2-2-2 16,-4 3 3-16,8-5-1 0,-5 4-1 0,0-3-1 16,2-2 4-16,1 4-3 15,1-1 1-15,0 0-3 0,1 3 4 0,1-3-2 16,0 0-5-16,-1 2 4 0,-1-2-1 16,4 1-1-16,-1 0 3 0,0 0 1 0,1 1-1 15,0-2 1-15,0 0 5 0,1 1-5 16,1-3-3-16,0 0 1 0,0 1 3 0,2 1-4 15,-1-2 3-15,0 0 0 0,-2 1-1 16,5-3 2-16,0 3-5 0,-2-1 4 0,4-1 0 16,-2-1 1-16,0 0 0 0,5 3 1 15,-3-1-5-15,2 0 3 0,0-1-2 0,2-1 0 16,3 0 1-16,-1 2 0 16,2-2 1-16,4 1-4 0,0 0-1 0,-2 0-1 0,5-3 0 15,2 3 4-15,0-5 0 16,0 3-1-16,2-2 2 0,-2-1-1 0,1-3 3 15,8 3-5-15,-7-3 8 0,2-2-5 16,0 1 2-16,2-1 0 0,1 0-5 0,2-3 5 16,-2-2 2-16,1 3-2 0,0-3 6 15,1 1 0-15,-3-5-4 0,2 3 1 0,0 0 8 16,5-5-7-16,-4-1 2 0,-3 4 0 16,7-6-3-16,-7 0 2 0,7 0-1 0,-10 2 0 15,8-3-4-15,-5 4 2 0,-5-1 0 16,8-3-4-16,-5 4 4 0,-4-2 4 0,0 1-5 15,0 1 1-15,0-2 0 0,-3 2-1 16,-1-3-2-16,-1 3 2 0,1-3 3 0,-2 4-3 16,2-6 2-16,-5 5-4 0,2-4 3 15,1-3-5-15,-1 3 7 0,-5 1-4 16,4-2 0-16,-2 1 2 0,-4-2-6 0,6-2 4 16,-7 2-1-16,4-3 0 0,-3 2 4 15,1-4-4-15,-2 5 2 0,-2-2-1 0,0-2-2 16,1 2 2-16,-3-2 1 0,0 1 1 15,0-1-5-15,-3 0 2 0,-1 3-4 0,2-2 1 16,-2 2 5-16,-3 2 0 0,5 0-8 16,-6 0 6-16,4-2-3 0,-7 4-3 15,1 1-6-15,2 0 6 0,-6 2-7 0,-2-2-3 16,4 2-8-16,-7 1-6 0,0 0-7 16,2 2-3-16,0 1-10 0,0 1-3 15,1 3-5-15,-1-3-7 0,0 4-17 0,4-2-9 16,-1 2-21-16,-1 4-17 0,0-2-18 15,0 2-29-15,-1 0-47 0,2 0-335 0,-1 2-60 16</inkml:trace>
  <inkml:trace contextRef="#ctx0" brushRef="#br0" timeOffset="6931.13">7917 16735 1362 0,'0'0'-102'16,"6"-1"17"-16,-6 1 18 0,0 0 21 0,2-4 13 15,-2 4 12-15,0 0 5 0,0 0 6 16,0 0-1-16,4-2 13 0,-4 2 7 0,0 0 10 16,0 0-4-16,0-5-2 0,0 5 1 15,0 0-4-15,0 0 3 0,0 0-5 0,0 0 2 16,-6-5 3-16,6 5 4 0,0 0-1 15,-6-2-2-15,6 2 3 0,-7 0-5 0,7 0 9 16,0 0-3-16,-15 0 5 0,15 0 4 16,-12 0-6-16,4 0-5 0,0 0 3 0,-4 2 0 15,7-1-4-15,5-1-4 16,-17 0 5-16,11 0-2 0,-3-1 0 0,-1 2 1 0,2-1-6 16,-4 0-3-16,0 0 0 15,1 4 4-15,1-4-1 0,2 0-3 0,-4 2 0 16,-2-2-4-16,1 1 3 0,1-1 2 15,-1 2 5-15,3-2-8 0,0 2 0 0,-3-2-6 16,1 0 7-16,2-2 6 0,-4 2 3 16,1 0-2-16,1 0 2 0,-3 0 3 0,5 0-2 15,-3-2-1-15,3 4 3 0,-2-2-3 16,1 0-3-16,0 2 5 0,-2-2-8 0,3 2 6 16,0-2-7-16,2 2 8 0,-3-1-7 15,3 1-2-15,0 2 0 0,-4-2-1 16,4-1 1-16,3 3-6 0,-5-2 0 15,5 1 0-15,-4 4 4 0,5-3-6 0,-3-1 1 16,2 1 0-16,-2 3 1 0,0-5-2 16,1 4-2-16,-1 2 8 0,4-2-5 0,-4 2 5 15,2 0-4-15,-2 2 3 0,2-1-4 16,-3 4 2-16,4-4-5 0,-2 5 5 0,1 0 2 16,2 0-7-16,-4 2 10 0,3-4-2 15,0 6-7-15,0-1 1 0,-1 0 1 0,3 0 1 16,-4 0 2-16,4 2-2 0,-3-1 3 15,3 1-4-15,1 1 3 0,-4-4-3 16,3 3 4-16,0-2-3 0,-1-1 2 16,3 0-1-16,-3 2-2 0,1-3 0 0,-1 0 0 15,1-2 1-15,2 2 2 0,0-2-1 16,0 0-3-16,-2 1 0 0,2-3 3 0,2-2-3 16,-2 1 0-16,0 2 3 0,2-3 2 15,-2-2 1-15,3 3-3 0,-1-2 1 0,-2-1 0 16,0-2 1-16,0 2-4 0,2-4 2 15,-2 3-1-15,1-1 0 0,-1 2 0 0,0-4 5 16,0 2-6-16,3-2 5 0,-3 2 4 16,2 1 0-16,0-2-4 0,-2 1-1 0,3 0 5 15,-1-2-3-15,-2 1-1 16,1 2-4-16,-1-3 0 0,2 1 0 0,1-1 2 16,1 3 0-16,1 0-2 0,-4-2-1 15,1-2 6-15,0 2-1 0,1-2-6 0,1 1 1 16,0-1 4-16,0 1-3 0,3-1-4 15,-1 2 2-15,2-1 2 0,3 1-3 0,-3-1 6 16,0-1-9-16,7 2 10 0,-3-2-8 16,1 1 2-16,2-1 3 0,-1 2 0 0,1-3 1 15,2 1 3-15,0 0-4 0,-3 0-4 16,1 0 2-16,0-1 0 0,2-1 3 0,2 0 1 16,-3 0-1-16,9 0-2 15,1-1 1-15,3 1-3 0,-4 0 3 0,4-2-1 16,3-2 2-16,0 2-2 0,-1 1 15 15,1-1-2-15,1-2 6 0,9 1 3 0,-8 1 5 16,-4 0-1-16,-4-2 4 0,4 4-2 16,-5-1 3-16,2-1-3 0,-3 2 0 0,-1-4-1 15,-3 3-5-15,4-3 2 0,-1 2-3 16,2-1 0-16,-2 3-7 0,2-2 7 0,0 0-7 16,1 0-2-16,1-1 0 0,0 1-3 15,0 0 2-15,0 2-5 0,3-2 2 0,-1 0 1 16,3-1-3-16,-3 3 0 0,5-3 0 15,-1 1-2-15,9 0 2 0,0 0-5 0,-6 0 2 16,-7 1 2-16,3 1-2 0,1-2 1 16,-3 2-4-16,6 0-2 0,-3 0 0 15,1 0 2-15,-3 0-2 0,4 0 2 0,7 0 2 16,3 2 0-16,-10-2-3 0,-3 1 2 16,15-1 3-16,-12 0-6 0,11 2 5 0,-8-2-4 15,-7 2 3-15,11 0 2 0,-6 0-3 16,-5 1-1-16,-1-2-1 0,2-1 1 0,-4 2-3 15,2 2 0-15,2-2 2 0,-2 0-2 16,-2 0 1-16,-1-1 2 0,-2 3 1 0,3-2 2 16,-1 1 1-16,0-1-4 0,1 0 0 15,-3 0 3-15,-1-1 0 0,-2 3-1 0,1-2-4 16,5-1 1-16,-3 1 0 16,0-2-2-16,1 2 1 0,-1-2 8 0,0 0-3 15,0-2-3-15,-2 2 7 0,2-2-2 16,0 2 3-16,2-1 0 0,-3 1 4 0,1-2 0 15,-4 2-1-15,1 0-2 0,0 0 2 16,-1 0 1-16,3-4-4 0,-4 4 1 0,1-1-3 16,0-1-1-16,0 2 2 0,4-2-2 15,-1 0 2-15,-2 2 4 0,8-3-5 0,-3 1-1 16,2 0-1-16,0 0 4 0,1 1-3 16,0-1 4-16,-1 0-3 0,0 0 0 0,-2 0 0 15,3-2 4-15,-1 0-2 0,-1 2 1 16,-1-2 0-16,3 1-1 0,-3 1-5 15,0-2 5-15,1 1 0 0,-1-1-4 16,1 2 0-16,0 2-2 0,1-4 4 0,1 4-3 16,0-2-6-16,-1 1 5 0,0-1 5 15,2 2-9-15,1 0 5 0,-3-3-1 0,0 3 2 16,3 3-4-16,0-3-2 0,-3-3 2 16,3 3 2-16,-1 0 1 0,0 0-2 0,1 0 0 15,1 0-1-15,-3 0-2 0,4 0 5 16,-3 0-3-16,-2-2 11 0,5 2-7 0,-5 0-2 15,3-2 1-15,-3 2-4 0,1-1 1 16,-5 1 0-16,5-2-3 0,-2 2 2 0,2 0-1 16,-5 0 3-16,0 0-1 15,1 0 0-15,-1 0-2 0,0 0 0 0,-2 2 3 16,4-2-1-16,-2 0-1 0,0 1 2 16,-2 1 1-16,7 0-2 0,-5-2-4 0,2 3 4 15,3-3 0-15,-5 2 0 0,2-2-1 16,3 1 3-16,-3 1-1 0,3 0-3 0,-5 0-1 15,0-2 6-15,-2-2-4 0,2 2 2 16,2 2-4-16,-2-2 2 0,-1 0 0 0,-1 0-2 16,-1 2 7-16,4-2-4 0,-3 0 2 15,0 4-1-15,0-3-3 0,0-1 0 16,1 0 1-16,-4 0 1 0,3 0-1 16,7 2 1-16,-5-2 0 0,-1 0 1 0,1 0-2 15,-3 0 1-15,1 0 5 0,2 0-4 16,1 0-3-16,-3 0 0 0,0-2 4 0,0 4-3 15,1-2 0-15,-6-2 1 0,4 1 0 16,-7 1 2-16,0 0-1 0,2-4 1 0,-4 4-4 16,-3 0 3-16,3-2-2 0,-4 2 0 15,-1 0 3-15,0 0-5 0,3 0 0 0,-11 0 5 16,15 0-4-16,-9 0 0 0,2 0 0 16,-8 0 5-16,13 0-5 0,-9-2-4 0,-4 2 7 15,10 0-1-15,-10 0 0 0,11-2-1 16,-7 0 2-16,3 2 3 0,-2-1-1 15,4-4 0-15,-3 3-3 0,3 0 1 0,-3-1 0 16,3 1 0-16,-1-4-1 0,-2 5 4 16,3-6-6-16,-1 4 1 0,2-2 1 0,-1-2 3 15,-3 4-2-15,5-1 0 0,-5-1 5 16,2-2-7-16,3 1-1 0,-5 1 5 0,4-2-4 16,-1 1 0-16,-3 3-1 0,3-6 3 15,-3 3-2-15,3 0-3 0,-3-2 0 0,2-2 1 16,-2 5-8-16,2-5-1 0,-3 1 0 15,3-1-3-15,-4 1-7 0,4 0-1 0,-1-4-1 16,1-1 3-16,1 3-12 16,-5 0 8-16,5-1-7 0,-3 3 4 0,3-4-3 15,-6 1-6-15,4 3 2 0,-1-1-1 16,0 1 1-16,1-1 2 0,-3 0 8 0,2 5 0 16,-2-3-3-16,-2 1-3 0,3 1 10 15,-1-2-4-15,-3 3 4 0,2 0 3 0,-1-3 4 16,0 2 1-16,1 1 6 0,-1-3-6 15,0 2 2-15,-1-1-2 0,-1 1 9 0,0-1 1 16,0 0-1-16,0-2 4 0,0 2-2 16,0-3 4-16,3 2 4 0,-3 1 10 0,2 1-1 15,-2-1 2-15,0 2 3 0,-2-4-6 16,4 4-2-16,-2-1-5 0,0 1 3 16,0-1-2-16,0 1 2 0,-2-2-4 15,2 2 3-15,0-1-1 0,-3 3 0 0,3-1-6 16,0 4 0-16,-1-7 0 0,-1 2 2 15,-3-1-1-15,3 3-6 0,-3-3 5 0,2 3-2 16,-6-1 1-16,3 0 0 0,-1 0 1 16,-3 1 0-16,2-2-1 0,-2 2-1 0,-3-1-2 15,-1 0 1-15,-4 3-3 0,-1-1 1 16,-4-2-1-16,3 1-1 0,-7 1-7 0,-5 1 4 16,0 1-5-16,1 0-3 0,-18-2-2 15,6 0-1-15,-8 4-3 0,0-2-1 0,4 0 8 16,0 0-5-16,4 0 4 15,2 0 1-15,8 2 4 0,-14-1 2 0,7 1 2 16,0-2-3-16,7 0 3 0,-14-2 1 16,0 2 5-16,2-1-4 0,0 1 3 0,-4-2-5 15,1 0-1-15,1 0 5 0,-5 0-2 16,-1-5 1-16,3 3-2 0,-2 1 2 0,2-1 1 16,-7-1 2-16,4 2-3 0,-1-3-1 15,1 4-1-15,-1-3 2 0,1 3 2 0,3-2-1 16,-2 1-3-16,-1-1 4 0,-1 3-5 15,-1-5 2-15,3 5-3 0,-5-3 1 0,2 0 0 16,-2 3 2-16,3-1 0 0,-14-2 5 16,14 2-4-16,-2 1-1 0,-14-5 6 15,3 3-2-15,13 1 2 0,-14-5-2 0,1 1 5 16,10 3 0-16,-10-1 7 0,4-1 0 16,11-1-2-16,2-1-3 0,-5 4 4 0,3-2 1 15,-12-1-2-15,-1-1 2 0,13 1-1 16,-1 3-3-16,-7-7 3 0,9 6-3 0,-2 0 4 15,3-5-2-15,-12 5 2 0,12-4-3 16,-12-1-1-16,14 3-1 0,-2 0 2 0,-1-2-4 16,-9-2 3-16,13 4 4 0,-1-1-6 15,1 0-3-15,2 2-4 0,0-1 3 16,3 1 2-16,7 1 1 0,-5-1-3 16,7 0 5-16,6 3-7 0,-5-1 1 0,4 1-2 15,-1-2 4-15,4 4-1 0,0 0 0 16,2 0-1-16,-9-2-4 0,7 2 0 0,-5 2 4 15,3 0-6-15,-3 0 2 0,3 0-7 16,-1 1-6-16,-4 2 6 0,-6 0-7 0,1 1 2 16,2-1 1-16,6 0-3 0,-9-1 1 15,6 2 1-15,7 0 1 0,-2 0-2 0,0 1 0 16,4 0 5-16,-2-3 4 0,-2 5-7 16,4-2 4-16,0-2-2 0,-3 5 5 0,5-4-4 15,2-4 5-15,-4 7 0 16,6-3 3-16,3 1-1 0,0-3 1 0,-4 2 2 0,6 1-8 15,2-3 10-15,-2 1-8 16,4-1 7-16,-2 3 4 0,1-4-2 0,3 1-4 16,-1 0-1-16,-1-1 0 0,4 1 4 15,1-2 0-15,-7 1 0 0,8 1-7 0,-4-2 10 16,2 3-2-16,2-3-10 0,-2-1 4 16,4-1 2-16,-9 4 0 0,7 0 3 0,2-4 4 15,-8 1-2-15,8-1-5 0,-5 4-3 16,5-4 6-16,-8 2-1 0,8-2 0 0,-5 3 3 15,2-3 0-15,3 0-6 16,-9 2 3-16,4 0 2 0,5-2 5 0,-11 2-5 16,4 0 1-16,1-2 0 0,-2 1-5 15,2 3 0-15,-5-2 1 0,3-1-4 0,-3-1 7 16,2 2-3-16,-3-2 2 0,1 2-4 16,1 0-7-16,0-2 2 0,0 1-2 0,-2 1-4 15,2-2-1-15,2 2-1 0,-3 0 1 16,0-2 6-16,1 2-1 0,5-2-4 0,-7 3 3 15,4-3 3-15,1 0-7 0,7 0 2 16,-12 0-6-16,8 0 4 0,4 0-13 0,-11 4-5 16,5-4-10-16,6 0-6 0,-8 2-2 15,8-2-7-15,-9 2-13 0,9-2-9 0,-5 1-18 16,0 1-189-16,5-2 195 16</inkml:trace>
  <inkml:trace contextRef="#ctx0" brushRef="#br0" timeOffset="9382.94">15227 16967 786 0,'0'0'21'0,"-7"2"22"15,7-2 20-15,0 0 13 0,0 0 4 16,0 0 10-16,0 0 9 0,0 0 11 0,0 0 1 15,0 0 7-15,0 0-7 0,0 0-2 16,0 0-10-16,0 0-9 0,0 0-8 16,0 0-10-16,9-11-6 0,-9 11-6 15,13-2-6-15,-3 1-6 0,3-1-3 0,5-2-6 16,6 0-6-16,5 0-8 0,15-2-6 16,2 2-17-16,2-3 4 0,1 2-11 0,-3-3-6 15,3 0-10-15,-4-1-10 0,0 2-10 16,-5-4-11-16,-11 6-14 0,-2-2-15 0,-8 3-22 15,2-2-27-15,-5 1-27 0,-3 0-26 16,2 0-50-16,-5 3-258 0,-1-2 3 0</inkml:trace>
  <inkml:trace contextRef="#ctx0" brushRef="#br0" timeOffset="9632.39">15631 17019 1341 0,'-8'3'-10'0,"4"1"28"16,3 0 18-16,-4 3 23 0,-2 1 25 15,-1 5 7-15,0 0 8 0,-13 12 4 0,4 3-1 16,4-5-3-16,-3 8-5 0,-1-3-4 16,0 2-6-16,4 0-11 0,-1-1-6 0,6-3-5 15,-1-6-13-15,5-2-8 0,-3-2-17 16,3 0-26-16,0 0-23 0,0-2-27 15,2-1-37-15,-1 1-46 0,2-5-56 16,-1 0-85-16,2-3-349 0,0 0-122 0</inkml:trace>
  <inkml:trace contextRef="#ctx0" brushRef="#br0" timeOffset="16024.68">9463 18228 1527 0,'0'0'-92'0,"0"0"22"0,0 0 26 0,0 0 21 16,0 0 18-16,-2-6 7 0,2 6 17 15,0 0 16-15,0 0 9 0,-3-2 9 0,3 2 8 16,0 0-1-16,0 0 0 0,0 0-1 16,-9-2-1-16,9 2-3 0,0 0-5 15,0 0-4-15,0 0-5 0,0 0-2 0,0 0-6 16,0 0 3-16,0 0-7 0,0 0-5 15,0 0-3-15,-11 4-1 0,11-4-2 0,0 0-2 16,0 0-5-16,0 0 3 0,0 0-4 16,0 0-1-16,0 0 3 0,0 0-1 0,0 0-4 15,0 0 0-15,0 0-1 0,32 3-1 16,-21-6 1-16,1 6 0 0,5-6-2 16,-1 3 4-16,6 0-1 0,-2-2 2 15,5 0-5-15,0 1-2 0,3-1 4 0,1-2-4 16,5 2 5-16,-3-1-7 0,11-3 2 15,0 3 3-15,3-1-2 0,-2 2 1 0,-1-3-1 16,3 0-5-16,1 1 2 0,-5 0 4 16,6 1-1-16,0 0-1 0,-4-1 1 0,6 1-2 15,-1 1 2-15,0 1 0 0,-4-2 1 16,3 1 0-16,-2 2-1 0,4-1 1 0,-11-1 1 16,5 4 0-16,-3-2-4 0,-10-2 4 15,4 4-2-15,-3-2-3 0,-2 0 1 16,1 0-4-16,2 1 4 0,-4-1-1 15,2 0-2-15,2 2 3 0,-3-2 1 0,0 0 0 16,3-2 2-16,-3 2-6 0,3 0 4 16,-3 0-2-16,0-1 0 0,1 1 0 0,2-4-1 15,-4 2 2-15,2 0-2 0,-1-2 1 16,-1 2 1-16,-6 1-1 0,4-2 3 0,-1-1 0 16,-2 2 1-16,-4-1-4 0,2 1 4 15,-2-2-5-15,0 3 2 0,1-3-4 0,0 2 4 16,-1 0-1-16,-1 0 3 0,2 0-2 15,0-1-2-15,3 0 0 0,-1 1 2 0,-2 0-4 16,7-1 4-16,3 1 3 16,-3-2-2-16,3 0 1 0,0 3-3 0,-3-3 0 15,1 0 0-15,2 2 1 0,2 0 0 16,-1 1 0-16,-4-1-2 0,3-3 0 0,-1 5-1 16,1-1 5-16,-1-1-4 0,0 2 3 15,-3 0-4-15,0-2 4 0,4 0-1 0,-3 2 1 16,3 0-2-16,2 0-1 0,-2 0 1 15,2 0 0-15,1 0 4 0,-3 0-4 0,0 0 0 16,2 0 1-16,-4 0-1 0,-2-2-1 16,-1 2 1-16,-2 0-1 0,2 0 1 0,-2 0 3 15,2 0-5-15,1 0 4 16,-5 0-5-16,-1-2 4 0,4 2-1 0,-4 0-2 0,0 0 0 16,-4 2 2-16,1-2 0 15,0 2 0-15,2-4 0 0,-3 4 0 0,4-2 1 16,-2 2-1-16,1-2-1 0,4 0 1 15,-1 0 1-15,-2 0-3 0,2 0 1 0,-2 0 3 16,1 0-2-16,-2 0 2 0,0 2-4 16,-3-4 2-16,1 2-2 0,3 0 4 0,-4 0-2 15,-1 0 0-15,4 0 0 0,-2-2 2 16,-2 2-1-16,0 0-1 0,-2-2-1 16,2 2 3-16,0 0-1 0,0 0-1 0,0 0 1 15,-5-2 1-15,2 2-2 0,1 0-2 16,-1 2 2-16,1-2-2 0,1 0-2 15,-4 2 7-15,5-4-2 0,-1 4 0 0,-3-2 0 16,1-2-3-16,-2 4 5 0,1-2-6 16,1 0 5-16,-2 2-4 0,2-2 2 15,-4 0 2-15,2 0-2 0,1 0 1 0,0 0-2 16,-3 2-1-16,0-2 0 0,3 0 4 16,2 0-5-16,-5 2 4 0,4-2-3 0,-2 1 5 15,3-1-2-15,2 2-4 0,-1-2 6 16,1 0-4-16,2 3-2 0,0-1 3 0,-4-2 4 15,2 1-6-15,-2-1 0 0,2 2 2 16,2-2 0-16,-2 0 3 0,2 2 2 16,-2 0-7-16,1-4 0 0,-4 4 7 15,6 0-7-15,1-2-1 0,-2 0 4 0,-3 2-1 16,5-2 0-16,0 2 1 0,2-1-2 16,-1 1 4-16,0 0-4 0,3-2 2 0,-2 2-3 15,-3 0 1-15,6 0 1 0,-3 0 1 16,2-1-2-16,-2 1 2 0,0 0-3 0,0 1 5 15,-5-3-5-15,1 1 4 0,-2-1 0 16,-2 2-3-16,-1-2 1 0,1 0 4 0,-3 2-5 16,1-2 2-16,-3 0 0 0,0 2 1 15,1-2-5-15,-5 0 3 0,5 2 0 0,-9-2-4 16,8 2 4-16,-1-2 1 16,-7 0 3-16,8 0-3 0,-8 0-2 0,8 0 0 15,-8 0 1-15,0 0 0 0,9 0-4 16,-9 0-2-16,0 0-4 0,0 0-2 0,6 0-7 15,-6 0-15-15,0 0-11 0,0 0-14 16,0 0-26-16,0 0-32 0,0 0-26 0,0 0-50 16,0 0-389-16,0 0-83 0</inkml:trace>
  <inkml:trace contextRef="#ctx0" brushRef="#br0" timeOffset="18443.59">19126 18193 1530 0,'0'0'-6'0,"-9"0"33"16,9 0 21-16,0 0 5 0,0 0 17 0,-8 0 5 16,8 0 7-16,0 0 4 0,-5 0 0 15,5 0 3-15,0 0-4 0,0 0-1 0,0 0-6 16,-12 0-4-16,12 0-6 0,0 0-9 16,0 0-6-16,0 0-4 0,0 0-1 0,0 0-8 15,0 0-3-15,0 0-2 0,0 0-6 16,0 0-3-16,0 0-2 0,0 0-1 15,0 0-6-15,25 0-2 0,-16 2-2 16,4-2 4-16,-3 2-6 0,7 0-4 0,2-1 1 16,4 3 3-16,-2-2-6 0,11-2 0 15,-3 3 5-15,2-3-5 0,16 2 1 0,-4 2-2 16,6-2 1-16,-3-1 0 0,5 1 0 16,-1 0-4-16,-4-2 0 0,7 3 0 0,-3-3-3 15,0 2 3-15,3-2 3 0,-1 1-4 16,-2-2 3-16,5 4-3 0,0-3-2 0,1 1 1 15,-1 1 1-15,2-1 0 16,-5-1-1-16,3 0 2 0,0 2 0 0,-3-2 1 16,1 4-2-16,-3-4-1 0,2 0-2 15,-4 1 4-15,3-1-2 0,-3 2-2 0,-1-2-1 16,-10 0 7-16,-6 0-4 0,3 0 0 16,-3 0 2-16,-2 0-3 0,3-2 1 0,-2 1-1 15,-3-3 5-15,1 1-1 0,-1 1-2 16,0-1 1-16,-4 2-2 0,2-4-1 0,5 0 2 15,-5 3 1-15,0-2 0 0,2 0-3 16,-4 1 0-16,4-2 0 0,-2 1 1 0,0 2-1 16,-1 0 2-16,4-3 2 0,-8 2-3 15,1 1 3-15,3 0-2 0,-4-2 0 16,2 2-2-16,0 1 0 0,-1-1 0 16,3-1 3-16,-1 1-4 0,-3 0 2 0,4 2 2 15,-1 0-1-15,0-2-1 0,-1 2-1 16,3 0 1-16,2 0-2 0,-2 0 2 0,-2 0 3 15,2 0 0-15,0 0-1 0,0 0-1 16,2-1 1-16,-2 1-4 0,2-2 1 0,3 1 6 16,-5-2-5-16,2 1 0 0,1 1-1 15,1-1 2-15,-1 0-1 0,-6 0 0 0,3-2 3 16,3 2-5-16,-3-1 4 0,0-2 0 16,1 3-1-16,-1-1 2 0,3-1-4 0,-6 0-1 15,3 3 0-15,0-3 2 16,3 0-5-16,-1 2 5 0,-4 0-4 0,1 2 0 15,1-2-3-15,0 2 1 0,-2-1-1 16,2-2 4-16,-1 3-4 0,-2-2 0 0,-1 2-3 16,3 0 2-16,-8-2 0 0,5 2-1 15,-2 0 2-15,-2 0-4 0,0 0 2 0,0 0-2 16,-3 0 2-16,3 0 0 0,-5 2 1 16,5-2-2-16,-4-2 3 0,-3 4-2 0,5-2 3 15,0 0-2-15,-5 0 2 0,5 0 1 16,-1 0 0-16,4 0 1 0,-6 0 1 0,3-2 1 15,0 4-2-15,-1-4 2 0,0 2-1 16,3 0 0-16,0 0 2 0,-2 0 0 16,0-1 2-16,1 2 1 0,-1-2-3 15,-1 2 0-15,4-2-1 0,-1 1 0 0,-1 0 0 16,-2-2 2-16,6 2 0 0,-3 0 0 16,-1 0 1-16,1 2 0 0,2-2-2 0,-1 0 2 15,4 0 2-15,-1 0-1 0,0 0-1 16,2 0 0-16,-3 0-4 0,2 0 5 15,-1 0-1-15,3 0 1 0,-2 0 1 0,-1 0-3 16,0-2 1-16,2 4 0 0,-2-4 0 16,3 2 0-16,1 0-1 0,-3 0 2 0,-1-2-2 15,6 2 0-15,1 0 2 0,4 0-1 16,-3-2 0-16,-2 2-1 0,-1 0 1 0,3 0-1 16,-2 0 1-16,2 2-1 0,-2 0 1 15,1 0 0-15,-3-2-6 0,1 0-4 16,1 1-2-16,-4 1-5 0,-3 0 0 15,3 1-2-15,1-2 4 0,-1 1-5 0,-3 0 1 16,4 0-2-16,-1 0 5 0,0 0-3 16,2 2 3-16,1-3-1 0,-3 1 8 0,2 0-4 15,2 2-2-15,1-3 2 0,1 1-3 16,0 0 2-16,-2 0 5 0,3 1-3 16,-1-2-1-16,1-1 3 0,-5 0 1 15,5 0 3-15,-2-1 0 0,2 1 1 0,-3-3-1 16,5 1 1-16,-5 2 0 0,-2-2 4 15,0 0-3-15,-2 1 1 0,4-3-1 0,1 2 2 16,-1-1 0-16,-3-1 2 0,2 2-2 16,0-2 0-16,-1 0-1 0,-4 3 4 0,1-2 2 15,-2 1-2-15,1 0-4 0,-7 2 4 16,3-1-3-16,1 1 5 0,-1-2-2 0,-4 2 0 16,2 0 1-16,0 0 2 0,-5 0-3 15,5 0-1-15,-4 2-3 0,0-2 1 0,1 0-2 16,-2 0 0-16,1 1 1 0,-1-1-2 15,1 2 1-15,-1 0-2 0,-2-2 1 16,5 3 1-16,-2-3 1 0,0 1-1 16,-1 1 1-16,0-2-1 0,0 0 1 0,2 2 2 15,-2 0 2-15,0-2-5 0,0 2 1 16,1-2 3-16,0 2-1 0,-3-2 0 0,0 0-3 16,3 0 2-16,0 0 1 0,-1 0-1 15,2 0 1-15,-1 2-1 0,1-2 3 0,1 0-3 16,-2 0 4-16,2 2-2 0,-3-2 0 15,2 0 5-15,1 0-6 0,-3 0 2 0,3 0-3 16,-2 0 2-16,-1 0 1 0,1 1-2 16,-3-2 0-16,3 2-2 0,-5-1-3 0,2 0-6 15,-8 0-15-15,11 0-16 16,-11 0-31-16,8-1-37 0,-8 1-41 0,7-2-58 16,-7 2-360-16,0 0-70 0</inkml:trace>
  <inkml:trace contextRef="#ctx0" brushRef="#br0" timeOffset="26767.4">20195 16801 1351 0,'-5'-5'144'0,"3"1"-28"0,2-1-23 16,0 5-12-16,-4-5-12 0,0 1 1 16,4 4-12-16,-5-3-2 0,5 3-5 0,0 0-3 15,-5 0-3-15,5 0 3 0,0 0 1 16,-10 11 5-16,7 6 7 0,-6 6 1 0,3 13-1 16,-6 5 0-16,1 1-7 0,-6 9-2 15,-2-2-7-15,2 0-5 0,-1 1-6 0,-2-3-1 16,6-11 0-16,0-1-11 15,-3 0-20-15,0-5-33 0,2 0-37 0,5-8-46 16,2-4-57-16,-1-4-69 0,4-2-124 0,2-6-284 16,0-3-145-16</inkml:trace>
  <inkml:trace contextRef="#ctx0" brushRef="#br0" timeOffset="27088.76">20160 16737 1729 0,'3'-9'-46'0,"-3"-1"10"16,2 2 9-16,0 3 14 0,-2 0 11 0,5-1 23 15,-4-3 10-15,4 4 6 0,-1 0 4 16,4-2 1-16,1-1 2 0,1 3-1 16,5-4 0-16,-2 6-6 0,5-5 0 0,-3 7-4 15,6-3-3-15,-6 8-3 0,1-3-2 16,4 5 1-16,-6-1-1 0,1 5 0 0,0 2-3 15,-3 0 5-15,-1 4-1 0,-3 0-2 16,2 4 3-16,-5-4-1 0,-1 3 1 0,-2 0-1 16,-4 0 0-16,-2-1-3 15,-2 8-3-15,-3-6 0 0,-4 10 3 0,-4-3-7 16,-1 0-5-16,-4-5-6 0,6-1-19 0,-1-8-24 16,0 2-37-16,0-2-40 0,5-3-51 15,-1-2-63-15,5-3-412 0,1-3-138 16</inkml:trace>
  <inkml:trace contextRef="#ctx0" brushRef="#br0" timeOffset="27403.79">20843 16801 1771 0,'2'-5'29'16,"0"-2"23"-16,-2 7 12 0,-2-3 6 15,2 3 5-15,0-6 10 0,0 6 7 0,0 0 6 16,0 0-1-16,-6-2-1 0,6 2-6 16,-11 0-4-16,11 0 2 0,-14 6-3 15,2-1-9-15,-2 7 0 0,-4 1-9 0,-5 8-6 16,1 4-7-16,0 2-1 0,0 1-7 16,4 0-4-16,-2 0 1 0,4 2-7 0,3-1-4 15,2-3-2-15,6-5-1 0,-2-2-14 16,5 0-12-16,2 2-15 0,2-5-24 15,5 2-19-15,-4-1-24 0,9-4-26 0,0 2-26 16,3-3-35-16,-1-7-52 0,3-3-46 0,8 0-101 16,2-6-59-16,11-5-150 0,0-5-74 15</inkml:trace>
  <inkml:trace contextRef="#ctx0" brushRef="#br0" timeOffset="27654.72">21103 16935 1734 0,'-2'-4'65'0,"2"4"-3"16,0-5-7-16,0 5-2 0,5-7 0 0,-2 3-1 15,4 0-2-15,-1 0-6 16,7 0-4-16,-2 0-1 0,3 3-5 0,-1-6-6 15,3 6-8-15,1 0-28 0,5-3-19 16,-4 1-31-16,3-3-39 0,-5 5-41 0,-1-3-44 16,0 2-74-16,2 2-276 0,0-2-35 15</inkml:trace>
  <inkml:trace contextRef="#ctx0" brushRef="#br0" timeOffset="27903.16">21196 17113 1487 0,'-11'5'38'15,"2"0"20"-15,4-4 6 0,-2 1 5 0,3 0 8 16,4-2 14-16,-4 2 16 0,4-2 4 16,0 0 3-16,-7 2-14 0,7-2-2 0,0 0-14 15,0 0-1-15,0 0-11 0,17 2-8 16,-4-4-5-16,1 0-8 0,6 0-14 0,7-2-14 15,15-2-32-15,6 1-30 0,12-3-32 16,5-3-38-16,1 4-49 0,-1-1-36 0,-2 3-65 16,-11-1-140-16,3 4-162 0,-5-2-63 15</inkml:trace>
  <inkml:trace contextRef="#ctx0" brushRef="#br0" timeOffset="28503.64">22872 16340 1429 0,'2'-13'-40'15,"1"4"31"-15,-3 1 26 0,2 2 15 16,0 2 12-16,-2 1 7 0,0 3-4 0,0 0 2 16,0-5-6-16,0 5 4 0,0 0 3 15,0 0 6-15,-10 12-1 0,3 3-1 16,1 6 2-16,-5 12-10 0,-2 6 2 0,-1 11-8 16,-1-1-3-16,-1 4-4 0,1 2-7 15,0-5-2-15,-2 0-1 0,9-5 0 16,-4-4-8-16,-1 2-19 0,2-4-40 0,-2-2-43 15,5-3-48-15,0-10-48 0,4-5-98 16,4-4-251-16,-3-3-34 0</inkml:trace>
  <inkml:trace contextRef="#ctx0" brushRef="#br0" timeOffset="29092.12">22923 16365 1325 0,'6'-23'-63'15,"1"6"20"-15,-4 2 21 0,2 3 14 0,-1 2 10 16,0-2 18-16,3 3 9 0,-3-1 5 16,0 2 6-16,5 1-5 0,-4 0 4 0,7 1-5 15,-2 0 0-15,0 0-2 0,3 3 0 16,2-1-3-16,-1 2-7 0,1 2-2 0,1-2-1 16,-1 2 0-16,0 2-5 0,2 0-2 15,-2 2 0-15,-1-1 0 0,-1 1-1 0,-5 2-6 16,2 2 3-16,-3-1 1 0,-2 0 11 15,-2 3 0-15,-3 0 11 0,0-3 0 0,-2 2 8 16,-4 3 3-16,-1 1-2 16,-5 4 0-16,-1-2-1 0,-2 1-5 0,2 0 4 15,-4-1-6-15,0 3 2 0,2-2-4 16,-6 7-1-16,0 2-5 0,6-7-3 0,5 0 5 16,2-3-5-16,-2 4-5 0,5-3 0 15,-2 2 1-15,6-3-5 0,-2 2 4 0,6-2-9 16,-3-2-7-16,3 4-10 0,4-1-12 15,1-4-6-15,2 0-4 0,5-1-9 0,2 0 3 16,4 0 0-16,0-4 1 0,-3-4-5 16,6-1 7-16,-1-2-4 0,-2-2 7 0,4-3 0 15,2 0 9-15,-3-4 1 0,-1 0 10 16,6-6 8-16,-1-4 21 0,-6 4 14 0,-7 0 10 16,0 0 11-16,-2-1 13 15,-3 4 7-15,-2 3 1 0,-4 0 2 0,3 4-3 16,-5-3-4-16,-2 3-5 0,0 0-3 15,0 5-3-15,-11-4 0 0,11 4-1 0,-15 6-11 16,5 0-1-16,2 0-2 0,-4 3-3 16,1 2-5-16,0 3-5 0,3 0-1 0,1 0-4 15,1 1 1-15,4-1-22 0,0 2-19 16,4-2-20-16,5 2-23 0,3 4-16 0,5-6-18 16,8 9-24-16,9-8-36 0,-4 1-40 15,11-6-47-15,-4 0-91 0,3-2-268 0,-4-6-97 16</inkml:trace>
  <inkml:trace contextRef="#ctx0" brushRef="#br0" timeOffset="29653.6">23845 16577 1584 0,'-3'-6'-32'0,"3"1"24"16,0 0 23-16,-2 1 13 0,-3 1 11 0,4 0 12 15,-1-2 17-15,0 2 3 0,-5-1 7 16,7 4 6-16,-13-2 6 0,5 2 2 0,-2 0 4 15,-1 0-4-15,-3 4-3 0,-3 1 0 16,0 1-6-16,-2 3-2 0,-4 3-4 0,-4 5-7 16,-1 2-4-16,1 2-4 0,2 4-5 15,2-2-8-15,0 2-8 0,4 0 2 16,6-3-6-16,5-3-1 0,-1-2-3 0,7 2-4 16,2-4-2-16,0 2-2 0,2-2-23 15,7 0-10-15,-1 0-18 0,5-7-10 16,2 1-6-16,2-3-2 0,-2-4 3 0,1-2 8 15,3-4 1-15,1-3 4 0,4-2 3 16,5-9 2-16,-3-2 6 0,-1-1 11 0,0-2 4 16,-2 0 9-16,-6 8 7 0,-2 0 0 15,-5 2 10-15,-2 2-1 0,1 2 0 0,-3 4-3 16,1-2-3-16,-4 3-5 0,-1 1 1 16,3 1-3-16,-5 2 0 0,0 0-4 0,0 0 3 15,-7 14-2-15,6-7-4 16,-4 4 2-16,3-2-3 0,0 0-8 0,-1 3-17 15,8-1-17-15,-3 2-25 0,3-1-28 16,3 4-24-16,7-2-47 0,-1-1-44 0,16 0-46 16,3 4-101-16,2-4-283 0,2-5-135 15</inkml:trace>
  <inkml:trace contextRef="#ctx0" brushRef="#br0" timeOffset="30136.34">24629 16337 1774 0,'7'-15'2'15,"-6"-1"24"-15,6 7 21 0,-5 2 17 0,1-1 14 16,-2 2 0-16,-1 0 5 0,2 5-3 16,-2-4-2-16,0 5-9 0,0-7-1 0,0 7 2 15,0 0-2-15,0 0-1 0,0 0 1 16,-10 15 3-16,4-5-4 0,-5 3-5 0,3 2-5 15,-3 4-4-15,-1 0-2 0,-7 9-3 16,2 1-12-16,1-3 0 0,3-1-1 0,-4 3-3 16,7-7-8-16,1-1-4 0,1 0 4 15,1-6-20-15,3 0-15 0,2 0-8 0,-5-5-10 16,5 4 1-16,1-6-1 0,-1 1 7 16,-3-4 0-16,0 2 3 0,3-3 2 15,2-3 0-15,-3 2 3 0,3-2-3 0,0 0 1 16,-17-5 3-16,11-1 2 0,-1 4-1 15,-3 0 5-15,0-1-1 0,-2 3 2 0,2-2 5 16,0 2-8-16,-5 0 3 0,-2 0-1 16,2 2 0-16,0-1 2 0,-1 5 0 0,-1 0-1 15,0-1 3-15,2 2-4 0,1 2 2 16,1 0 2-16,-2 0 3 0,7 2 0 16,0 3 2-16,-1-2 0 0,3 1 1 0,4 1 2 15,2-1 0-15,2 3 0 0,4-2-17 0,6 2-24 16,1 0-23-16,13 2-25 0,2-4-30 15,-1-4-33-15,-2-2-35 0,4-4-36 16,5-1-60-16,-1-5-352 0,11-1-127 16</inkml:trace>
  <inkml:trace contextRef="#ctx0" brushRef="#br0" timeOffset="30788.02">25130 16856 1647 0,'-5'4'-45'0,"0"-2"34"0,5-2 30 0,-8 2 30 15,6 0 24-15,2-2 20 0,-5 1 23 16,5-1 12-16,0 0 8 0,0 0 6 0,0 0-3 16,0 0-9-16,0 0-3 0,0 0-6 15,3-11-2-15,3 6-7 0,2-5-11 16,3 1-9-16,-1-3-8 0,7-5-4 0,7-6-10 15,-1-4-9-15,2-1-7 0,4-12-7 16,2 1-3-16,3-2-2 0,-1 0-5 0,4-1-1 16,-7 2-13-16,5 4-2 0,-10 6 3 15,-3 1-5-15,1 5-1 0,-8 5-4 0,0 6 2 16,-5 1-13-16,1 1 4 0,-3 1-9 16,-1 4-7-16,1-1-6 0,-2 2-13 0,-4 1-5 15,3 2-5-15,-5 2 1 16,0 0-1-16,8 6 3 0,-8-1 4 0,-1 5-2 15,-2 3 1-15,-1 4-1 0,-3 2 3 16,1 4 5-16,-4 13 2 0,-3-2 0 0,1 4 3 16,-1-4-2-16,2 0 8 0,1-2-5 15,2 2-1-15,-1-8 4 0,1-3 0 0,0-1-1 16,1-6 5-16,2 0-1 0,-3 0 2 16,4-3 1-16,0-4 5 0,-5 1 0 0,6-3 3 15,-4-1 6-15,1-4-1 0,-5 1-2 16,-2-8-1-16,1-2 1 0,2 0-1 0,-5-6 0 15,-2-1 0-15,4-6-5 0,5 0-19 16,0-1-28-16,1 5-37 0,2-2-42 16,3 5-56-16,-3-2-47 0,3 2-97 15,2 4-116-15,2 1-176 0,0 2-120 0</inkml:trace>
  <inkml:trace contextRef="#ctx0" brushRef="#br0" timeOffset="31454.37">26098 16403 1623 0,'5'-8'-33'0,"-3"5"28"0,-1-2 31 15,4 2 14-15,-5 3 15 0,0-4 8 16,0 4 6-16,0 0 1 0,0-6-3 15,0 6-2-15,0 0-3 0,0 0 3 0,0 0 7 16,0 0 0-16,-10 13 5 0,1-1 2 16,-2 1-1-16,1 4 5 0,-9 16 0 0,0-6-3 15,-2 6-5-15,-7 6 1 0,8-5-8 16,-10 8-2-16,10-10-7 0,-7 8-6 0,5-10-6 16,6 4-1-16,-3-4-9 0,2-1-1 15,2-1-5-15,4-5-7 0,3-7-12 0,1 0-9 16,2-5-6-16,-2-2-1 0,4 1 2 15,-2-4 0-15,3-2 1 0,-3-3-1 0,5-1 0 16,0 0-1-16,-1-11 4 16,1 1-2-16,0-2 0 0,0-4 0 0,-2-2-4 15,2-2 2-15,0 2-4 0,-2-1 6 16,-1 1 0-16,1 2-1 0,0 2-1 0,-2 1 0 16,2 1 0-16,-5-1 0 0,4 4 2 15,-4-2-4-15,1 3-1 0,-3 0-1 0,4 3 3 16,-7 0-1-16,4 3 3 0,0 2-3 15,-3 0-2-15,1 2 2 0,2 1 4 0,0 4-2 16,-4-1 1-16,7 4 2 0,-2-1-2 16,3 0 1-16,0 6-1 0,4-5 2 0,0 5-17 15,4-3-23-15,7 4-25 0,1 0-23 16,9 5-35-16,4-8-32 0,4 0-40 16,5-1-45-16,4-5-69 0,-5-3-110 0,-1-3-147 15,0-2-67-15</inkml:trace>
  <inkml:trace contextRef="#ctx0" brushRef="#br0" timeOffset="32058.73">26520 16353 1547 0,'2'-5'-11'0,"-2"1"20"0,0 4 22 15,-2-5 8-15,2 5 12 0,0 0 4 16,0-5 1-16,0 5 4 0,0 0 11 0,0 0 6 16,0 0 2-16,-13 8 1 0,10 2-1 15,-4-1-1-15,1 4 4 0,-5 5-3 0,-2 2 2 16,-1 10-3-16,-2 1-5 0,-6 1-5 16,1 2-6-16,0 0-1 0,0 0-4 0,1-2-6 15,0 0-1-15,1-1-10 0,5-1-4 16,-3-2-1-16,7-4-7 0,-4-3-2 0,4-3 1 15,4 0-6-15,-3-5-3 0,6 0-3 16,-6-4-3-16,5 2 2 0,2-2-10 0,-2-4 0 16,1-1 0-16,1-2-2 15,2-2-1-15,0 0-2 0,0 0 1 0,-1-11-3 16,1 2-4-16,0-2 7 0,0 1-2 16,0 0-2-16,0-2-3 0,-2 1 3 0,2 1-3 15,-5 1-1-15,1 0-1 0,0 0 4 16,-5-1-3-16,3 4 1 0,-3-1-2 0,-1 1 1 15,0 1 3-15,-1 2 3 0,1 1-4 16,-3-2 0-16,-1 3-1 0,2 1 6 0,-2 1-6 16,3 3 2-16,-1-4 0 0,-3 5 2 15,5-1-2-15,-3 1 1 0,-2 2 2 16,5 1 1-16,0 0-2 0,-1 1 0 0,5 2-2 16,-2-4 5-16,3 5 2 0,-1-3 0 15,6 1 5-15,0 0-7 0,0-1 2 16,2 3-3-16,2-1 5 0,2-2-1 0,1 3-3 15,-1-3 0-15,3-3-7 0,-1 1-6 16,1-1-3-16,-1 0-8 0,0 0-10 0,1-3-6 16,-1 1-11-16,-1-2-18 0,1 0-21 15,0-1-17-15,1-1-33 0,-1 2-23 0,0-4-44 16,1 2-75-16,1 0-380 0,-2-1-159 16</inkml:trace>
  <inkml:trace contextRef="#ctx0" brushRef="#br0" timeOffset="34107.6">27209 16387 1596 0,'0'0'-128'15,"0"0"26"-15,0 0 22 0,0 0 7 16,0 0 34-16,0 0 15 0,0 0 13 0,0 0 13 16,0 0 7-16,0 0 10 0,0 0 7 15,0 0 14-15,0 0 8 0,0 0 4 16,0 0 1-16,0 0-2 0,-8-5-2 0,8 5 3 16,0 0-5-16,0 0 3 0,0 0-5 15,0 0-5-15,0 0-1 0,0 0 1 0,0 0-5 16,0 0 1-16,0 0-3 0,0 0 1 15,0 0-1-15,0 0 0 0,0 0-1 0,0 0-2 16,0 0 5-16,0 0-8 0,0 0-3 16,0 0 0-16,0 0 0 0,0 0-1 0,0 0 0 15,0 0-2-15,-12 2-2 0,12-2-4 16,0 0 2-16,0 0-2 0,0 0 2 16,0 0-2-16,0 0-1 0,0 0 0 15,0 0 0-15,0 0 0 0,0 0-2 0,0 0 4 16,0 0-2-16,0 0 0 0,0 0 1 15,0 0-5-15,-10 0 6 0,10 0-2 0,-6-2-1 16,6 2 1-16,-6 0 5 0,6 0-4 16,-8-2 2-16,8 2 4 0,-13 0-4 0,6 0 2 15,7 0 0-15,-15-2-2 0,7 2 1 16,-1-2-4-16,4 2-1 0,-6 0 0 0,0 0-1 16,3-2-3-16,0 2 2 0,-2-1-2 15,1 1 3-15,1 0-5 0,-1 1 1 0,-2-1 0 16,6 0-4-16,-7 2 0 15,4-2 0-15,0 2-2 0,-1-2 0 0,4 2 5 16,-5 0-5-16,5 0 1 0,-2-2-1 16,7 0 1-16,-8 2-2 0,1-1 1 0,4 1 1 15,3-2-2-15,-9 5 3 0,5-5-3 16,4 0 9-16,-9 3-9 0,8 1-2 0,1-4 3 16,-5 4 1-16,1-1 2 0,-1 1 0 15,4-2 4-15,-1 4-4 0,0 0 2 0,-5-1 5 16,6 5-6-16,-4 1 0 0,-2 0 2 15,2 4-2-15,-2 0 0 0,1 3 3 0,-3-4 1 16,5 6-4-16,-5 1 2 0,-1 0 5 16,2 1 5-16,-2-3-7 0,-5 11 14 15,4-6-12-15,0-3-2 0,3 1 3 16,-2-3 2-16,-1 1 5 0,3 0-2 0,-2-1-1 16,-1-1 1-16,0 2-1 0,3-1 2 15,-2-1 2-15,1 2 3 0,-4-3-2 0,7-2-4 16,-3 1-2-16,1-2 6 0,3-1-4 15,-2 1-6-15,2-3-2 0,0-2 5 0,-2 0 0 16,3 1-2-16,0-1 5 0,1-1-10 16,-1-1 3-16,3 1 2 0,-4-2 2 0,3-1-3 15,0 0 4-15,-1-2 7 16,3 3 5-16,-1-2-4 0,1-4 6 0,-2 5-4 0,2-1 3 16,0-4-1-16,-2 4-4 15,2-4 7-15,-3 4-6 0,3-4-7 0,0 0 8 16,-2 4-4-16,2-4 2 0,0 0-10 15,5 5 9-15,-1-3-4 0,-4-2-8 0,6 2 3 16,1-1-4-16,-2-1-1 0,2 0 4 16,4 2-4-16,-1-2-2 0,0 0 2 0,7 0-6 15,0 0 2-15,1-2-11 0,6 2-7 16,1-1-17-16,3-1-18 0,0 0-17 0,2 0-22 16,-1-1-28-16,1 0-30 0,-3-2-37 15,1-1-50-15,-6 1-46 0,1-3-69 0,1 1-115 16,-3-1 13-16,-2-2-112 0,2 1-62 15</inkml:trace>
  <inkml:trace contextRef="#ctx0" brushRef="#br0" timeOffset="35616.18">27687 16319 1432 0,'0'0'-44'0,"-6"-3"21"0,6 3 23 16,0 0 21-16,-7-2 12 0,7 2 17 15,0 0 12-15,-4-2 8 0,4 2 4 0,0 0 3 16,0 0 1-16,0 0-5 15,-1-4-1-15,1 4-2 0,0 0-5 0,0 0-8 16,0 0-6-16,5-5-3 0,0 2-7 16,-5 3-2-16,10-2-6 0,-4 2 0 0,3-1-6 15,-1-1 0-15,2 0-7 0,3 2 0 16,-2-1-1-16,2 1-2 0,-1-2-2 0,3 2-4 16,0 0 1-16,-3 0-3 0,1 0 0 15,-1-2-2-15,1 2 6 0,0 0-7 0,-1-3-2 16,-2 3 1-16,1 0 0 15,0 0-2-15,-1 0 1 0,0 0-1 0,-2-1 1 0,4 1-1 16,-4 0 0-16,-1 0 7 16,-2 0 0-16,-5 0 1 0,13 0-1 0,-9 0-2 15,-4 0 1-15,11 1-2 0,-7-1 1 0,-4 0 0 16,8 5-1-16,-8-5-1 0,7 2 3 16,-6-1-1-16,4 3 1 0,-3-3-2 0,3 4 2 15,-4 0-3-15,-1-1 2 0,4 2 0 16,-1 0 2-16,-1 1-2 0,-2 1 4 0,0-1 4 15,0 2 2-15,0 1 1 0,0-1-1 16,-2 1-2-16,2 0 1 0,-5 3 5 0,5-2-6 16,-2 2 4-16,-2 2-5 0,0-2 2 15,-1-1 1-15,4 1 0 0,-1 0 4 16,-5 2 4-16,5-2 0 0,-2 1 3 16,0-1-2-16,-3 2 0 0,3 0 3 0,0-1 7 0,-2 2-4 15,-1 0 3-15,2-1-2 16,0 0-4-16,-4 0 5 0,6 1 3 0,-7-2-7 15,5 1 5-15,-2-1-7 0,1 2-5 16,-3 0 0-16,3-2-1 0,-2 2-1 0,2-2 4 16,-2 1-5-16,-1 3-8 0,1-2-3 15,0 5 4-15,1-3-5 0,-1-2 0 0,-4 3 6 16,7 1 1-16,-6-4-4 16,2 2-2-16,4-3 1 0,-4-1-2 0,1 4-4 0,2-3 5 15,-3 2-2-15,3-4-1 16,-1 2 0-16,2 1-7 0,-5-4 5 0,5 4-2 15,0-5 2-15,-2 1 1 0,2-3-5 16,0 1 7-16,2 0-4 0,-4-2-4 0,5 2 0 16,-1-2 3-16,1-1 0 0,1 0-5 15,-1-1 7-15,-3 2-5 0,5-2 2 0,-2-3 6 16,-1 1-7-16,3 2 1 0,-1-3-1 16,-1 1 1-16,2-4-3 0,-2 6 3 0,-1-3 1 15,3-3-1-15,0 6 3 0,0-6-1 16,-2 4-1-16,2-4-4 0,-2 4 8 0,2-4-6 15,0 0 4-15,-3 6-5 0,3-6 2 16,0 0 3-16,0 1-3 0,0-1 1 16,0 0-2-16,0 0 0 0,0 0 3 0,0 0 0 15,0 4-1-15,0-4 4 0,0 0 2 16,0 0-1-16,0 0 1 0,0 0-2 0,-5 4 3 16,5-4 2-16,0 0-8 0,0 0 3 15,0 0 15-15,0 0-14 0,0 0 3 0,0 0 0 16,0 0 5-16,0 0-9 0,0 0 0 15,0 0-1-15,-7-11 3 0,7 11-2 0,0 0 5 16,-3-2-10-16,3 2 0 0,-5-4 5 16,5 4-1-16,-6-2 0 0,6 2-2 0,-11-2-3 15,11 2 0-15,-10-2 4 0,4 2-5 16,-3-1 2-16,3 1-3 0,6 0 5 16,-14-3-4-16,3 3 2 0,0 0-4 15,3 0 2-15,-2-2 0 0,-1 2-1 0,0 0 6 16,-1 0-5-16,1 0 4 0,-1 0-1 15,-1 0-2-15,3 2-7 0,-3-2 12 0,1 0-4 16,1 0-2-16,0 3-2 0,3-3-1 16,-1 1 3-16,-1-1-3 0,4 0 0 0,-3 0-7 15,9 0 2-15,-15 2-13 0,10-2-4 16,5 0-6-16,-11 0-11 0,2 0-5 0,9 0-8 16,-5 0-6-16,5 0-10 0,-10-2-19 15,10 2-30-15,-5-4-28 0,0 2-46 16,5 2-44-16,-3-3-54 0,3-1-103 0,0 4-75 15,0-8-187-15,1 5-154 0</inkml:trace>
  <inkml:trace contextRef="#ctx0" brushRef="#br0" timeOffset="39455.83">27515 16673 1627 0,'-2'-9'-108'0,"0"7"26"0,2 2 19 0,-3-6 13 16,3 6 16-16,0-4 20 0,-1 0 12 0,1 4 2 15,-4-3 0-15,4 3 12 16,-7-4 2-16,6 2 4 0,1 2 2 0,-12-4-3 16,12 4 4-16,-10 0 11 0,10 0-3 15,-15-1 2-15,9 1 5 0,-3 0 0 0,1 1-3 16,-2 1 5-16,1 0-3 0,1 0 9 16,-5 0-5-16,1 1-7 0,-3 6 0 0,0-2 0 15,-2 0-5-15,2 4-1 0,0 3 1 16,-3-1-4-16,4-1 2 0,-6 4-3 0,7 1-1 15,-9 6-1-15,7-4-4 0,3 1 3 0,1-4-6 16,1 3 4-16,1-1-1 0,6 2 0 16,0-4-3-16,1 0 0 0,4-2-1 15,3 2 1-15,-2-3 1 0,6-2-2 16,2 1 1-16,1-3 0 0,3-2 1 0,0-1 1 16,1-2 4-16,-1-2 7 0,2-1 8 15,-3-2 8-15,6-3 4 0,-2-2 6 0,-1 1 11 16,1-5-1-16,2 1 7 0,0-4 0 15,-3-2 5-15,0-1-6 0,-2 0 2 0,0-2-8 16,-3 0-3-16,1-3-4 0,-3 1-9 16,-2-1-4-16,4 3-7 0,-9 1-7 0,4 2-12 15,-5 3-18-15,0-1-13 16,0 1-31-16,-2 1-28 0,-2 0-34 0,-2 4-54 16,-3 0-48-16,1-2-63 0,0 2-129 15,0 0-275-15,-1 3-172 0</inkml:trace>
  <inkml:trace contextRef="#ctx0" brushRef="#br0" timeOffset="41764.58">28036 15598 1699 0,'2'-6'-97'0,"-2"6"20"0,0-4 13 16,0 4 15-16,2-3 18 0,-2 3 12 16,0 0-5-16,-2-6 15 0,2 6 10 0,0 0 11 15,0 0 13-15,0 0 5 0,0 0 3 16,-10 15 1-16,7-9 8 0,-4 3-1 15,4 3 3-15,-4-3 0 0,1 4-2 0,-3 1-2 16,4-3 3-16,0-2-2 0,-2 3 4 16,4-1-4-16,-4 1 0 0,5-1 4 0,-4-2-8 15,4 3 4-15,-5-1 2 0,7-1-4 16,-1-2 2-16,1 0 0 0,-2 0-1 0,2 2-3 16,0-3 1-16,2-3-1 0,-1 5-5 15,4-3-5-15,4 1-1 0,-1 1-1 0,4-4-9 16,3 3-19-16,2-1-29 0,1-3-23 15,4 1-32-15,1-4-32 0,-5 0-37 0,6-4-44 16,-4 1-82-16,3-3-249 0,3-1-33 16</inkml:trace>
  <inkml:trace contextRef="#ctx0" brushRef="#br0" timeOffset="42195.77">28493 15615 1396 0,'-2'-4'-15'0,"0"1"19"0,2 3 24 0,-5-8 13 16,5 8 9-16,0-6 13 0,-1 4-3 0,1 2 0 16,-7-4-1-16,3 1-4 15,0 1-8-15,0 0 1 0,-3 0-13 0,1 0 1 16,6 2-4-16,-12 0-5 0,1 0-2 15,2 4 0-15,1 0-6 0,0-1 0 0,-3 1 2 16,5 2-4-16,-3-1-4 0,3 0-1 16,0 2 1-16,0 0-1 0,4 1-1 0,-3 2-1 15,3-3-4-15,1 3 1 0,2-1 1 16,-1 4-1-16,4-1-6 0,1 0-7 0,-1 4-1 16,2-1 0-16,1 2 4 0,-1-1-2 15,1-3 1-15,-4 3-2 0,6-3 1 0,-6 1-1 16,2-2-1-16,0-3 5 0,-3 2 5 15,-1-4 11-15,-1 3-2 0,2-2 9 16,1-1 3-16,-6-2 4 0,1 1 4 16,1 1 3-16,-6-4-2 0,1 1-5 0,-5-2-1 15,3 1-3-15,-2-3-14 0,-1 2-32 16,-2-4-48-16,0 1-67 0,1-3-63 0,8-2-128 16,-2-1-260-16,1 2-88 0</inkml:trace>
  <inkml:trace contextRef="#ctx0" brushRef="#br0" timeOffset="42919.56">28598 15703 1629 0,'-2'-5'12'0,"2"5"25"15,0-7 11-15,0 5 13 0,0 2 4 0,0-6-2 16,0 6-4-16,0 0-8 0,0 0-6 15,0 0 0-15,0 0-4 0,0 0 4 0,0 0-1 16,-8 19 1-16,6-11-6 0,-1 3-2 16,-4 2-2-16,6 0-6 0,-3 2-5 0,-3 3 0 15,4-2-1-15,-2-2-4 0,0 2 2 16,0 0-6-16,2-1-1 0,-1-2-3 16,2-1-8-16,-2-3-2 0,2-1-7 15,0-1-4-15,-1 1-6 0,1-3 0 0,2-1-4 16,-1-1-10-16,1-3-1 0,0 0 2 15,0 0 5-15,0 0-4 0,0 0 4 0,6-18 2 16,-4 6 5-16,2-2 3 0,2-4 4 16,3-2-1-16,-3-3 6 0,2 1 5 0,4-10 4 15,3-3 2-15,-3 10 7 0,-2 5-1 16,-2-1 1-16,2 4 5 0,-1 2-1 0,-3 0 4 16,1 4 2-16,-2-1-3 15,5 1-1-15,-7 1-1 0,4 2 1 0,-3 3-5 16,0-3 2-16,3 2-4 0,-3 1-2 15,0 0 0-15,2 0-1 0,-2 2 0 0,3 1-1 16,0 0-4-16,-2 0 1 0,3 2-1 16,-8 0-4-16,13 0 1 0,-4 0 1 0,-3 0-3 15,0 2-1-15,-6-2-1 0,11 2 2 16,-5-2-1-16,-6 0-2 0,8 4 0 0,-5-3 3 16,-3-1-6-16,5 2 6 0,0 2-3 15,-3 0 0-15,-2-4-2 0,0 5 4 0,0-5-1 16,-4 10 2-16,1-6 2 0,0 1-3 15,1 2-1-15,-3-4 0 0,1 3 4 0,2-1-3 16,0 1 1-16,-2 0-1 16,1 0 3-16,1-1-2 0,1 1-2 0,1-1 0 15,0 1 1-15,0 2-3 0,1-1 1 16,-1 1-2-16,2-1 1 0,1 5-3 0,1-1 0 16,-2 0 2-16,0 2-1 0,-2 1 3 15,2-1-1-15,-2 1-1 0,0-1 2 0,2-1 0 16,0 2-4-16,-6-3 4 0,2 2 3 15,-2-1-2-15,-3-1 4 0,2-1 1 0,-4 1 0 16,-4-2-1-16,0 1-1 0,-1-2 5 16,-1-3-23-16,-1-1-47 0,1-2-57 15,-2-2-73-15,0 0-132 0,2-2-255 0,3 2-82 16</inkml:trace>
  <inkml:trace contextRef="#ctx0" brushRef="#br0" timeOffset="47588.24">27360 16276 1433 0,'0'0'-111'0,"0"-6"26"0,0 6 15 16,0 0 8-16,1-3 12 15,-1 3 11-15,0 0 10 0,0 0 0 0,0-6 21 16,0 6 3-16,0 0-1 0,0 0 5 16,0-4 5-16,0 4 6 0,0 0-8 0,0 0-1 15,0 0 3-15,0 0 3 0,0 0-4 16,0-6 5-16,0 6-6 0,0 0 14 0,0 0-3 15,0 0-7-15,0 0-5 0,0 0 4 16,0 0 6-16,-1-3-1 0,1 3-4 0,0 0 11 16,-2-4 5-16,2 4 12 0,-2-4 8 15,2 4-7-15,-5-5 8 0,5 5 0 0,-2-6 0 16,2 2 2-16,0-2-7 0,-1 1-1 16,-2-1 5-16,1 0-7 0,0 0-2 15,0-1-6-15,-3-1-2 0,5-1-1 0,-3 2 0 16,0-3-5-16,1-1 0 0,-3 2 5 15,2-5-8-15,-2 0 2 0,0-1-1 0,0 1-2 16,-2-2 2-16,4-2-3 0,-4 2 2 16,1-4-1-16,-5-1 0 0,5 0-3 0,-3 3 3 15,1-4-7-15,0 4 0 0,-1-1 3 16,1 0-2-16,-2 0-2 0,1 4 3 16,1 0-7-16,-2 2 2 0,-1-4 0 0,0 2-1 15,1 1-2-15,0-2 1 0,-3 4 1 16,0-5 0-16,-1 2-4 0,1 0 5 15,-2-1-2-15,-4 2 2 0,1-7-6 0,-4-2 3 16,-3 2 4-16,7 4-2 0,-6-7 0 16,-1 1-7-16,0 2 6 0,0-2 1 0,0-1 0 15,-3 1-4-15,3-1 1 0,0 3 1 16,-2-2-1-16,0 3 5 0,-1-2-2 0,1 1-1 16,0 2 1-16,2 1 0 0,-7-1-2 15,2 0 2-15,-1 2-2 0,-5 0 0 0,5 1 3 16,-3 0 2-16,-1 0-1 0,-1 2 0 15,-2 1-4-15,-2-1-2 0,0 0 5 0,0-2-2 16,-1 2-1-16,-12-4 2 16,12 3 0-16,-14-1-2 0,2 0-2 0,1-1 2 15,8 4-2-15,-11-3 0 0,3 0 0 16,-1-2 4-16,-1 2-1 0,-1 0 0 0,0 1-2 16,3-1 0-16,-7-2-1 0,-2 2 4 15,0 0-4-15,-4-1 3 0,5 2 0 0,-5 0 3 16,0 0-1-16,-7-1-5 0,0 3 3 15,4 0 0-15,-6 0-4 0,1 2 3 0,-1-3 0 16,2 2-3-16,2 0 6 0,-7-1-1 16,7 1-1-16,-7 1 7 0,4 0-2 0,-1 1-4 15,-1 2 3-15,2-1-2 16,-3 2-1-16,1-3 0 0,-2 2 2 0,-2 1-1 16,-1 0-2-16,3 2 5 0,2 2-5 15,-1 1-1-15,0-4 0 0,1 4 0 0,1 0 1 16,3 1-1-16,-5-1-1 0,8 2 3 15,11 0-2-15,0 0 1 0,0 0 2 0,2 2-5 16,1-2 1-16,1 1-1 0,3 3 0 16,0 0 2-16,1 0-1 0,-1-1-1 0,2 4 0 15,-1-4 1-15,6 3-2 0,-4-1 0 16,2 1 1-16,0-2 1 0,-2 4-1 0,4-3 1 16,-4 1-1-16,4-1 2 0,-3 1-1 15,-2-2-1-15,-4 2 2 0,5 1 0 0,-1-1-1 16,-3-1 0-16,3 1 1 15,0 0-3-15,-1 0 0 0,1-1 2 0,1 1 2 16,2-1-3-16,-4 2 0 0,1-2-2 16,1-2 3-16,2 3-2 0,-4-2 2 0,6 2-1 15,-6-3 0-15,5 4-1 0,-2-2 2 16,0-2-1-16,2 2 6 0,-3 0-5 0,1-1-2 16,-3 1-1-16,4 2 1 0,-4-4 4 15,1 2-2-15,2 0 2 0,-2 0-2 0,3 1-3 16,0-1 2-16,-2 1 0 0,4 2-1 15,-2-3 3-15,3-1-1 0,-2 4-1 0,4 0 0 16,0-3 0-16,0 1-1 0,0 1-4 0,3-1 7 16,4-1-3-16,-5 5-1 15,6-4 0-15,-5 1 1 0,-1 1-1 0,6-3 4 16,2 1-4-16,1-2 1 0,-9 4-2 16,1-1 3-16,1 0 0 0,-2 1-1 0,9 0 0 15,-10 2 0-15,11-4 1 0,-12 4-1 16,4 0 3-16,-2 0-3 0,1 1 2 0,-1 0 0 15,0-1 1-15,2-2-4 0,1 4-1 16,0-1 3-16,0 1 0 0,0-3-2 0,-2 0 0 16,4 3 3-16,4-2-2 0,1-5 1 15,-5 4-1-15,-3 3 3 0,7-4-3 0,-9 2-3 16,9-3 4-16,-7 6 1 0,-2-4 1 16,3-2-1-16,-1 4-2 0,-2-4-2 15,0 0 5-15,1 2-3 0,-3-2 0 16,2 2 1-16,-4 2-2 0,2-2 0 0,-4 1 2 15,1-1 2-15,-2 2-2 0,-1-2 2 16,0 1-4-16,-3 1 0 0,-6 2 2 0,0-1-1 16,6 2 1-16,-7-1 0 0,-1 0-1 15,8-1-1-15,-7 0-2 0,-1 1 7 0,-4 1-8 16,6 1 3-16,1-2 3 0,10 0 0 16,-3 1-3-16,4-3 3 0,-4 3-2 0,3-2-1 15,3-2 0-15,1 2 3 16,-2-2 1-16,-5 2-1 0,5-1 0 0,0-1 1 15,2 1-3-15,-1-1 2 0,0-1-4 16,1 1 4-16,0 1 3 0,1 1-3 0,1-3-3 16,0 0 2-16,3-1 1 0,-1 1-2 15,0 1 2-15,7-3-2 0,4 1 4 0,0 0 1 16,2-1-5-16,0 1 0 0,-3 1 2 16,-7 3-1-16,1 2 0 0,1-1-3 0,-1 3 0 15,0-3 5-15,4 2-1 0,-6 1-4 16,2 0 1-16,1 1-1 0,-3 1 2 0,6-2 1 15,-4 1 0-15,2 3 0 0,3-4 2 16,-3 2-5-16,3-4 4 0,4 1-2 0,4-1-1 16,0 0 0-16,0-5-1 0,1 5 5 15,-2 1-2-15,3-1-3 0,1-2 2 16,2 4-1-16,-1-3 2 0,-2 3-3 0,2-2 1 16,0 2 2-16,0-2 1 0,2 4 0 15,-4-3-3-15,4-1-1 0,-2 2 2 0,-2 1 5 16,7-2-6-16,-3-2 1 0,3 2-1 15,-1-1-1-15,-2-1 3 0,3 0-3 0,2 2-2 16,-2-1 1-16,3-1 2 0,-1 0-3 16,1-4-1-16,1 6-1 0,0-3-1 0,-1-1 3 15,6 0-6-15,-6-1 4 0,5 1-4 16,-2 2 2-16,0-1 0 0,-1-3 0 16,3 1 3-16,1 1-1 0,-4 1 2 15,3-3-4-15,-1 3 3 0,1-3 1 0,0-2-3 16,1 2-1-16,-2 0 2 0,3-2-3 15,0 0 1-15,0 0 0 0,-2-1 1 0,2 1-3 16,2-2 5-16,-4 1-7 0,4-3 7 16,-4 4-5-16,0-2-1 0,2-3-3 0,2 4 3 15,-2-6-3-15,2 7-5 0,-2-3-4 16,0-4-4-16,3 3 2 0,-3-3-13 0,0 4-7 16,0-4-20-16,1 4-23 0,-1-4-21 15,0 0-38-15,0 0-293 0,0 0 49 16</inkml:trace>
  <inkml:trace contextRef="#ctx0" brushRef="#br0" timeOffset="63707.04">27177 16718 1155 0,'0'0'-22'0,"0"0"22"0,-8 12 26 0,8-12 11 16,0 0 18-16,0 0 17 0,0 0 6 15,0 0 8-15,-2 4 2 0,2-4-1 16,0 0 3-16,0 0-2 0,0 0-5 0,0 0-7 16,0 0-3-16,0 0-3 0,0 0 0 15,19-9-7-15,-13 3-4 0,3 3-7 16,-4-3-4-16,3 1-2 0,4-2-5 0,-4-1-5 16,4-4-2-16,1 2-2 0,-1-2-6 15,5-3 0-15,-2-4-3 0,3-3-2 0,4-1-6 16,-4-3 1-16,2 7-3 0,-1-4 1 15,-3 3-3-15,-3 6 0 0,-2 2-5 0,-1-1 3 16,0 4-3-16,-2-1 0 0,1 2-3 16,-5 3 2-16,3-1-1 0,-3 1-2 0,0-1 1 15,-2 2 6-15,3 1-14 16,-5 3 3-16,4-5-1 0,-4 5-1 0,0 0 4 16,0 0 0-16,0 0-1 0,0 0 1 15,1 10-3-15,-2-2 3 0,-3-1 2 0,-1 2-4 16,2 3 2-16,-4 1-2 0,-1 2 1 15,-1 4 4-15,-2 0-2 0,3 2 1 0,-4-2-1 16,-3 9-1-16,3-6 1 0,-3 6-2 16,0-1 4-16,2-4 2 0,1-2-5 0,-1-1 2 15,-1 7 0-15,-1-4 2 0,5-3 0 16,-3 1 0-16,2-1 2 0,-2 0-3 0,5 1 3 16,-4-1-5-16,-1-3 2 0,3 3 2 15,-2-4 0-15,4 0 1 0,0-3-2 16,-1 2 0-16,1-2-3 0,2-2 6 15,0 0 1-15,-1-3-7 0,4 2 2 0,-2-3 1 16,0-1 1-16,3-1 2 0,-1 1-3 16,1 0-1-16,-1-2 1 0,-1 1-3 0,4-1 5 15,-1 0-7-15,-4 0 2 0,5 0 0 16,0-4 0-16,-7 5 2 0,7-1-1 0,-1 0-1 16,-1 0 1-16,-1 0-6 0,1-1 8 15,0 1-4-15,-3-1 3 0,4 2-1 0,-1-2-3 16,0 1-2-16,-1 0 8 0,-1-2-1 15,4-2 0-15,-6 8 2 0,4-7 2 16,-5 3 5-16,6-2-4 0,-4-1 5 16,-1 4 1-16,2-3 5 0,-3-1-1 0,2 3-2 15,-7-2 5-15,6 0 6 0,-1 0-3 16,-5 0-3-16,4-2-2 0,0 1 5 0,-3-1-1 16,3 0-4-16,0-1-5 0,-4 1 1 15,7 0-3-15,-3-2 1 0,-4 0-1 0,9 2 0 16,-6-2-2-16,9 2-7 0,-8-2 5 15,1 0 1-15,7 2 2 0,-6 0-4 0,6 0 1 16,-9-2-6-16,9 2 9 0,-3-3-3 16,3 3 1-16,-5-3 5 0,5 3-4 0,-4-3-3 15,4 3 2-15,0 0 2 0,0 0-8 16,7-7 4-16,-5 4 2 0,4 0-6 0,3 1-3 16,-1 0 0-16,2 0 1 0,5-2 1 15,-1 2-4-15,1 0 2 0,5 1 4 16,-2-2 0-16,5 1-2 0,-2 2-5 0,0 0-3 15,4-1 10-15,-1 1-4 0,1 0-2 16,-2 1 2-16,-1-1-3 0,3 2 5 0,-1 1 0 16,-3-2-1-16,2-1-5 0,-2 2 4 15,-4 0-1-15,4 0 0 0,-4-2 1 0,0 2 4 16,-3-2-6-16,0 2 0 0,1-2 3 16,-4 2-4-16,1-2-1 0,-1 0 0 0,-3 2-1 15,-1-2 4-15,1 0 4 0,-8 0-4 16,8 0-2-16,-8 0 6 0,12 0-3 0,-12 0-4 15,10 0 5-15,-10 0-4 16,3 1-1-16,-3-1 2 0,7 0 2 0,-7 0-4 16,0 0-3-16,0 0-1 0,8 0-4 15,-8 0-10-15,0 0-19 0,0 0-16 0,0 0-27 16,0 0-32-16,0 0-38 0,0 0-53 16,0 0-42-16,0 0-58 0,-8-9-162 0,4 5-161 15,1-2-126-15</inkml:trace>
  <inkml:trace contextRef="#ctx0" brushRef="#br0" timeOffset="65069.04">27238 16707 1531 0,'-7'2'-126'0,"7"-2"27"0,-10 3 17 16,3-1 14-16,7-2 19 0,-5 2 10 0,-2-2 20 16,7 0 20-16,-6 2 18 0,6-2 8 15,-7 1 8-15,7-1 12 0,0 0 13 0,-5 4 8 16,5-4 3-16,0 0 6 0,0 0 5 15,0 0-3-15,0 0-4 0,0 0-11 0,0 0-5 16,0 0-5-16,0 0-6 0,14-9-4 16,-10 5-3-16,5 1-6 0,1-2 0 15,-2-1-3-15,5 0-5 0,2-2-3 16,2 1 0-16,0-4-2 0,1-1-5 0,4-1 0 16,5-4-2-16,-9 2-3 0,4 1-2 15,-4 6 2-15,-5-2 0 0,1 1-4 0,-1-2 2 16,-1 7 1-16,-3-4-1 0,2 2 1 15,-4 1 2-15,-2 0-3 0,2 1 0 0,-3-1 1 16,2 1 0-16,-1 1-5 16,-2 1 5-16,2 0-4 0,-5 2-1 0,6-4-2 0,-2 2 1 15,-4 2-1-15,5-5-3 0,-5 5 2 16,3-3-4-16,-3 3-1 0,0 0 2 16,0 0-1-16,0 0 1 0,0 0 1 15,0 0-2-15,0 0 1 0,-6 16 0 0,0-9 3 16,2 0 0-16,-3 5 0 0,-1 1-1 15,-2 5-3-15,-1 3-1 0,-2-3 3 0,-2 12 2 16,-1-1 1-16,-1 3 2 0,-2-2 0 16,3 3-2-16,-1-3 2 0,-2 2 3 0,3-1-1 15,1 0 2-15,0-3 0 0,0 0 0 16,0-5 2-16,5-3 1 0,0-1-4 0,-4-1 1 16,6 0 0-16,0-2 0 0,-1-3-4 15,4 0 1-15,-5-2 5 0,7-1-5 16,-2 0-1-16,1-3 1 0,0-1 1 15,2 1-2-15,-5 1-2 0,5-5 1 0,1 3 0 16,-1-2 2-16,-1-1-1 0,3-3-1 16,-2 8 3-16,-2-6 0 0,4 2-3 0,0-4 1 15,-2 5-3-15,2-5 0 0,-2 5 2 16,2-5 1-16,-2 3-5 0,2-3 3 0,-5 4-1 16,5-4-1-16,0 0 1 0,-3 3-2 15,3-3-1-15,-5 3 5 0,5-3-5 0,-7 3 6 16,7-3-5-16,-3 2 0 0,-1 0 1 15,-3 0 2-15,3 0-2 0,-5 0 3 0,6 0 0 16,-6-2-1-16,9 0 1 0,-15-2-1 16,5 2-1-16,-1 0 1 0,1-2 3 15,0 2-7-15,-4-2 5 0,2 2-2 16,4-2 2-16,-3 0-1 0,1 0-1 0,-1 2-1 16,3-1 1-16,0 1 0 0,-4-2 1 15,7 2-2-15,5 0-1 0,-13 0 0 0,13 0 3 16,-10-3-4-16,10 3 3 0,-11 0 2 15,11 0 3-15,-4-1 3 0,4 1 7 0,-7-2 2 16,7 2-1-16,0 0-4 0,0 0 4 16,0 0-3-16,0 0 0 0,0 0-3 0,0 0-1 15,17-2-1-15,-9 0-3 16,4 2 2-16,1-2 0 0,2 2-3 0,0-1-1 16,2 1-1-16,3-3 1 0,-2 1-1 15,5 2-4-15,-2-1 4 0,2 1-5 0,0-2 3 16,1 2-2-16,1-2 2 0,-3 2-4 15,0-2 4-15,1 2-4 0,0 0-2 0,-3-2 0 16,2 2-5-16,-5 0-9 0,1-2-10 16,-1 0-10-16,-2 2-15 0,0 0-10 0,-5-1-14 15,3 1-20-15,-5 1-23 0,4-2-35 16,-3 1-35-16,-1 0-37 0,2 0-66 0,2 0-298 16,-9-2-90-16</inkml:trace>
</inkml:ink>
</file>

<file path=ppt/ink/ink2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21:52.651"/>
    </inkml:context>
    <inkml:brush xml:id="br0">
      <inkml:brushProperty name="width" value="0.05292" units="cm"/>
      <inkml:brushProperty name="height" value="0.05292" units="cm"/>
      <inkml:brushProperty name="color" value="#FF0000"/>
    </inkml:brush>
  </inkml:definitions>
  <inkml:trace contextRef="#ctx0" brushRef="#br0">12454 5831 524 0,'-3'4'115'0,"3"-4"-35"16,0 0-8-16,0 0-3 15,0 0-6-15,0 0 4 0,0 0 0 0,0 0 4 16,0 0 4-16,0 0 2 0,0 0 6 15,0 0-7-15,0 0-2 0,0 0 0 0,0 0-2 16,0 0-1-16,0 0 0 0,0 0-5 16,0 0-2-16,13 1-5 0,-13-1-3 0,14 0-2 15,-14 0-6-15,12 0-6 0,-4 2 0 16,0-2-6-16,5 0-2 0,-1 2-5 0,1 0-1 16,2-1-4-16,2 1-6 0,4 0 0 15,0 0 0-15,-1 1 3 0,4-1-1 16,1 2-7-16,-2-2-1 0,5 2 2 15,-6-4-4-15,3 4-1 0,3-2 0 0,-4 0 0 16,1-2 0-16,-3 2 1 0,6-2-1 0,-3 0-2 16,0 0-3-16,-2-2 0 0,4 2-2 15,-3 0 0-15,-1-2 1 0,0 2 1 0,2-2-1 16,0 2-3-16,-1-4 1 0,-2 4 0 16,1-2-2-16,4-2 0 0,1 2-3 0,-1 0-1 15,3 0-4-15,2-1-1 0,-4 3 0 16,4-2-1-16,2 0-2 0,-1 2-2 0,1-2-1 15,7 1-2-15,-2-1 1 0,-11 0 3 16,4 2-2-16,-2-2-4 0,-5 2 2 0,-2 0-2 16,0-1-2-16,-2 1 1 15,-4-4-2-15,-1 4-2 0,-3-1-3 0,2-1-4 16,-3 2-1-16,-1-2-9 0,-3 0-6 16,3 2-14-16,-1 0-21 0,-1-2-25 0,-3 2-27 15,5-2-22-15,-5 2-52 0,2 0-256 16,1-2 27-16</inkml:trace>
  <inkml:trace contextRef="#ctx0" brushRef="#br0" timeOffset="17428.95">5348 5831 1171 0,'7'-1'-71'16,"-2"-1"18"-16,2-2-1 0,-1 2 16 15,4 0 12-15,-1-1 11 0,4-1 15 0,-3 1 14 16,2-3 4-16,1 3 1 0,-1-3 5 16,8 1 8-16,-2 0-4 0,-3-1 1 0,6 3 3 15,2-5-4-15,2 0 3 16,-2 2-1-16,3 3 2 0,2-1-2 0,-2-1-1 15,1 3 0-15,5 0-1 0,8-2-3 16,-5 3 0-16,-1-1 3 0,11-3-8 0,-10 3 5 16,13 2-7-16,1 2-2 0,-1-2 0 15,0 2 1-15,3 1 0 0,1 0 3 0,-2-1-3 16,0 2 2-16,1-2-1 0,2 3-1 16,-5-3 3-16,0 0-7 0,-2 1 3 0,2-3-7 15,-3 2-1-15,-3 0 5 0,-9 0-3 16,-1-1 2-16,1-1-1 0,-6 6-4 0,3-6 2 15,-5 1-4-15,0-1 1 16,-1 4 0-16,-4-4 2 0,-3 0 0 0,1 2-3 16,-3-2 1-16,0 2 1 0,-5-1-4 15,4-1 5-15,-6 0 2 0,0 2 0 0,1-2-3 16,-9 0 9-16,13 0-8 0,-10 0 1 0,-3 0-1 16,11 0 3-16,-11 0-3 0,6 2-4 15,-6-2 1-15,8 0-1 0,-8 0-2 0,7 2 1 16,-7-2 1-16,0 0-4 0,0 0-3 15,7 0-11-15,-7 0-16 0,0 0-29 0,0 0-34 16,0 0-26-16,0 0-36 0,0 0-58 16,5 2-215-16,-5-2 62 0</inkml:trace>
  <inkml:trace contextRef="#ctx0" brushRef="#br0" timeOffset="29761.28">18076 7003 1074 0,'-12'-1'-65'0,"12"1"18"16,0 0 2-16,-6 0 7 0,6 0 8 0,0 0 12 16,-7-2 6-16,7 2 13 0,0 0-5 15,0 0 3-15,-5-2-3 0,5 2 10 0,0 0-5 16,0 0 5-16,0 0-2 0,0 0 1 16,0 0 12-16,0 0 0 0,0 0-3 0,0 0-5 15,20 4 0-15,-13-3 5 16,-1-1 5-16,3 0-1 0,1 3 3 0,0-3-3 15,7 2 4-15,0-2 0 0,2 0 0 16,3 1 2-16,8 1-7 0,0-2 9 0,2 2-10 16,-4-4-1-16,6 2-1 0,-1 0-2 0,1 0 0 15,11-2 2-15,-8 2-3 0,-4 0 5 16,-1 0-13-16,1-1 6 0,-3 1-14 0,4-2 1 16,-5-2-7-16,-2 4-10 0,0-4-11 15,-1 4-15-15,-3-2-17 0,0 0-31 0,2-2-49 16,0 4-136-16,-1-3 203 0</inkml:trace>
  <inkml:trace contextRef="#ctx0" brushRef="#br0" timeOffset="35957.68">20828 7812 756 0,'-8'-4'26'16,"6"3"7"-16,2 1 3 0,-4-5-1 15,4 5 1-15,-4-3 2 0,4 3 10 0,0 0 11 16,0 0 7-16,-7-4-1 16,7 4-4-16,0 0-3 0,0 0-6 0,11-3-4 15,-7 0-5-15,5 1-7 0,-1 1-1 16,4-1-2-16,3 2-7 0,2 0-3 0,1 0-1 16,6 0-7-16,1 0 1 0,0 0 0 15,6 2-4-15,16-1-3 0,-1-1-6 0,-2 2-4 16,6-2-9-16,5 0-1 0,-3 0-6 15,5 0-1-15,2 3-9 0,12-3-2 0,-2 3-6 16,-10-1-3-16,-2 0-18 0,-1-2 5 16,-1 0-9-16,-3 0-8 0,1 1-9 0,-2-1-12 15,-14 0-13-15,-6-1-28 0,-5 1-172 16,-1 0 181-16</inkml:trace>
  <inkml:trace contextRef="#ctx0" brushRef="#br0" timeOffset="36886">18793 8305 790 0,'-7'4'-25'15,"7"-4"10"-15,0 0 10 0,-6 1 1 16,6-1 12-16,0 0 11 0,-4 2-2 0,4-2 6 16,0 0 4-16,0 0 2 0,0 0 3 15,0 0 0-15,-3 4 4 0,3-4 5 0,7 4-3 16,-7-4 1-16,6 4 3 0,1-4-4 15,-2 1 1-15,5 1 2 0,-2 3-4 0,2-5-1 16,2 1 5-16,3 3-4 0,0 0 1 16,7 0-5-16,0-3-5 0,3 5 4 0,5-4 0 15,1 2-4-15,9 2 1 0,2-3-3 0,4 3-4 16,0-2-1-16,3-1-1 0,-4 4-2 16,7-2 0-16,-2-3 5 0,0 2-8 15,2 1 0-15,1-3-4 0,-1 0 2 16,3 0-5-16,-3 0 1 0,3 0-1 0,-5-2-4 15,5 0 5-15,-4 0-2 0,2 0 2 16,2 0-4-16,-3 0 0 0,1-2 0 0,1 0-1 16,-1 0 0-16,0 2 0 0,0-2 0 15,-1 4-6-15,-2 0 7 0,0-2-2 0,0 2-2 16,2 0 0-16,-2-1 1 0,2 1-4 16,-4 1-1-16,4-3 8 0,1 2-2 0,-2-2-1 15,-1 2-3-15,0-2 4 0,0 0-1 16,2 0-1-16,-5 0-2 0,4 0-3 0,-2 1 5 15,-4 1-4-15,4-2 0 0,-6 2 2 16,4-1 2-16,-4 2-3 0,-2-1-2 16,-10-2-4-16,1 1 2 0,-1 1-4 0,-2 0 1 15,3 0-2-15,-4 0-1 0,-3 0-7 16,2 2-6-16,-4-4 2 0,6 4-5 0,-8-4-11 16,5 2-9-16,-3-1-10 0,-3 3-17 15,4-2-17-15,-3-1-27 0,-1-1-53 0,0 2-219 16,-3 1 96-16</inkml:trace>
  <inkml:trace contextRef="#ctx0" brushRef="#br0" timeOffset="38038.17">18701 9283 1009 0,'0'0'-33'0,"0"0"19"0,0 0 13 0,0 0-2 15,0 0 18-15,-11-1-1 0,11 1 10 16,0 0 12-16,0 0 7 0,0 0 9 15,0 0-6-15,0 0-2 0,-4-4 1 0,4 4-1 16,0 0 4-16,0 0-7 0,0 0 0 16,0 0 1-16,0 0 1 0,17-3-5 0,-17 3-4 15,8-2 3-15,-3 2-6 0,-5 0 0 16,15-3-2-16,-8 3-2 0,3 0-2 0,1 0 0 16,0-1-2-16,1 1-1 0,3 1-2 15,-1-2-2-15,1 1-2 0,4 0-1 0,-1 0 0 16,4 0-2-16,-2-2-3 0,6 2-2 15,0 2 0-15,-3-2 1 0,2 1-1 0,4-1 0 16,1 3 0-16,1-1 0 0,-2-1 0 16,3 1-5-16,-3 0 3 0,0 1-2 15,3-1-1-15,0 1 2 0,-4-2-3 0,14 3 1 16,-5-2-2-16,-11 2 2 0,6-2 0 16,2-2 1-16,-5 2-1 0,3-1 1 0,-1 2-2 15,0-3-2-15,-3 2 2 0,-3-2-3 16,1 1 0-16,-3-1 2 0,2 2 0 0,-5-4 3 15,4 2-3-15,-8 0 2 0,8 0-2 16,-8 0-1-16,1 0 2 0,-2-1-2 0,-1 2 0 16,-3-1 2-16,1 0 4 0,-3 0-2 15,-1 0 3-15,-2 0 1 0,3-1 4 16,-9 1-3-16,10 0-1 0,-3 1 1 0,-7-1-1 16,8-1-4-16,-8 1 3 0,8 0-1 15,-8 0-4-15,9-2-6 0,-9 2-4 0,0 0-14 16,0 0-16-16,6 0-22 0,-6 0-14 15,0 0-30-15,0 0-32 0,0 0-47 0,10 3-345 16,-10-3-32-16</inkml:trace>
  <inkml:trace contextRef="#ctx0" brushRef="#br0" timeOffset="39537.61">20782 9282 1365 0,'-8'0'-54'16,"8"0"13"-16,-9 0 18 0,9 0 7 0,0 0 15 16,0 0 10-16,0 0 10 0,-8 0 9 15,8 0 8-15,0 0 4 0,0 0 3 0,0 0 5 16,0 0 1-16,0 0 5 0,0 0-2 16,0 0-3-16,0 0 4 0,0 0-3 0,0 0-2 15,25-4-4-15,-10 4-5 0,2-2-2 16,4 2-2-16,1 0-2 0,4 0 0 0,1-1-4 15,5-1 1-15,-3 2-4 16,2-3 1-16,-1 2 0 0,4-1-2 0,-3 0 2 16,15 0 1-16,-13 0 0 0,12-2-4 15,-10 2-1-15,-1 2-4 0,11-3-1 0,0-1-3 16,2 4 1-16,-4-4-4 0,2 2-2 0,1 2 0 16,-6 2-2-16,3-4-3 0,4 2-3 15,-3 0 2-15,0 0-4 0,2 0-1 0,-1 2 1 16,-2-2-2-16,-5 2-4 0,-4 0-1 15,-2-2-4-15,-1 1 2 0,0-1-5 0,-1 0 1 16,-2 3 1-16,-4-3 1 0,-1 0 1 16,-2 0 1-16,-4 2 3 0,0-4-3 0,-5 2 2 15,-1 0 2-15,-1 0-2 16,1 0 1-16,-3 0 1 0,-2 0 2 0,3 0 0 16,-3 2 0-16,-6-2-1 0,11 0-7 15,-11 0 7-15,8-2-3 0,-8 2-4 0,8 0-4 16,-8 0 2-16,7-3-7 0,-7 3-1 15,0 0 1-15,0 0-3 0,8 0-2 0,-8 0 1 16,0 0 1-16,0 0 0 0,7 3-5 0,-7-3 2 16,0 0 4-16,0 0-8 0,0 0 8 15,0 0-2-15,0 0 1 0,0 0-1 0,0 0-3 16,0 0 7-16,0 0-11 0,0 0 6 16,0 0-1-16,0 0-2 0,0 0 3 15,0 0 5-15,0 0 0 0,5-4-2 16,-5 4 4-16,0 0-2 0,0 0 4 0,0 0 1 15,0 0 5-15,0 0-2 0,0 0 0 16,0 0-5-16,0 0 9 0,0 0 3 0,0 0-6 16,0 0 7-16,0 0-9 0,0 0 4 15,0 0 2-15,0 0 1 0,0 0-1 0,0 0 2 16,0 0-5-16,0 0 6 0,0 0 0 0,0 0 1 16,0 0 2-16,0 0-5 0,0 0 10 15,0 0-10-15,0 0 7 0,0 0-4 0,0 0 3 16,0 0 0-16,0 0-5 15,0 0 6-15,0 0-1 0,0 0-6 0,0 0 9 16,0 0-5-16,0 0 4 0,0 0-10 16,0 0 9-16,0 0-1 0,0 0-2 0,0 0 1 15,0 0 0-15,0 0-1 0,0 0 4 16,0 0-3-16,0 0 0 0,0 0 1 0,0 0 2 16,0 0-7-16,0 0 3 0,0 0-2 15,0 0 2-15,0 0 6 0,0 0 0 0,0 0-6 16,0 0 5-16,0 0-2 0,0 0-3 15,0 0 4-15,0 0-1 0,0 0-1 0,0 0 0 16,0 0 1-16,0 0-2 0,0 0 2 0,0 0 4 16,0 0-3-16,0 0 1 15,0 0 0-15,0 0-3 0,0 0 3 0,0 0 4 16,0 0-2-16,0 0 5 0,0 0-2 16,0 0-2-16,0 0-1 0,0 0 1 0,0 0 0 15,0 0 0-15,0 0-2 0,0 0-3 16,0 0 3-16,0 0 0 0,0 0-10 0,0 0-16 15,0 0-25-15,0 0-34 0,-18-4-53 16,18 4-257-16,-2-3 98 0</inkml:trace>
  <inkml:trace contextRef="#ctx0" brushRef="#br0" timeOffset="48717.13">11583 10185 1046 0,'4'-2'-29'0,"-4"2"7"0,7-4 4 0,-7 4 2 16,4-1-7-16,-4 1 10 0,4-2 0 16,-4 2 17-16,7-4 2 0,-7 4-2 15,3-4 4-15,-3 4-2 0,10-4 4 0,-9 4 2 16,3-4-9-16,3 2 2 0,-4 1 4 0,7-1-1 16,-10 2 4-16,12-2-2 15,-4 2 5-15,2-4-4 0,2 4 2 0,-2-2 3 16,5 0-1-16,0-1-1 0,1 3-11 0,5-4 17 15,-3 0-5-15,4 0 1 0,1 3-6 16,4-4 5-16,-2 2 4 0,3 1-6 0,3-4 2 16,-1 4 0-16,-2 0 3 0,4-2-9 15,0 1 7-15,-1 1-4 0,3 0-5 0,6-1 3 16,2-3 3-16,-1 0-7 0,1 0 2 16,0 1 3-16,1-1 0 0,3 2-2 15,-2 1 1-15,2-3 1 0,0 2-1 16,5-4-4-16,-3 1 2 0,0 1 4 0,4 0-5 15,2 3-3-15,-2-1 0 0,-4 0-2 16,2 0 1-16,-1 4 3 0,-1-1-1 0,-2 4-9 16,-10-3-4-16,-4 2-9 0,-2 2-18 0,2-2-13 15,-2 0-16-15,-5-1-15 0,2 1-35 16,1 4-99-16,-8-4-83 0,3 0 186 0</inkml:trace>
  <inkml:trace contextRef="#ctx0" brushRef="#br0" timeOffset="49385.91">12504 10882 843 0,'0'0'54'0,"0"0"7"16,0 0-2-16,0 0-12 0,0 0-11 0,0 0 2 15,0 0-6-15,0 0-2 0,0 0 0 16,0 0-7-16,0 0-4 0,0 0 2 0,0 0-5 16,0 0-3-16,26-6 2 0,-18 6 0 15,9 0-2-15,2-2 0 0,2 2 1 0,9-1-5 16,-4-3 4-16,18 2 1 0,1-4-1 15,3 3-4-15,2-3 0 0,3 2 2 16,10-4-3-16,-8 5-2 0,-1-1 6 0,13-2-5 16,-11 3-2-16,11-3-1 0,1 2 4 15,-1 2-4-15,-10-1-1 0,-3 3-4 0,3-3-1 16,-4 3 0-16,1-1-1 0,-3-1-10 16,-4 0-10-16,5 0-5 0,-15 2-16 0,5-2-9 15,-4 0-9-15,-7 0-24 0,-2 2-25 16,-1-2-70-16,-3 1-132 0,-4 1 172 0</inkml:trace>
  <inkml:trace contextRef="#ctx0" brushRef="#br0" timeOffset="54602.45">21311 12821 896 0,'4'-2'9'16,"3"1"0"-16,-7 1-1 0,10-6 0 0,-2 3 12 15,3-1-2-15,1 3 8 0,5-5 6 16,3 4 1-16,2-3 4 0,6 2 8 0,12-2 0 16,-7 4-2-16,6-8 6 0,6 2-4 15,-3-2-2-15,2 6-1 0,0-3-2 0,2 1 0 16,2-2-2-16,3 1 2 16,2 3-3-16,1-4-3 0,11 1-6 0,-2-4-4 15,4 2-2-15,0 0 1 0,-4 1 0 16,2 1-4-16,2-3-3 0,0 2 1 0,-2-4-4 15,-1 4 0-15,-9 4-4 0,5-7 1 0,-8 5-4 16,-1 0 1-16,-3 0-2 0,-2 3 1 16,-2-2-4-16,-6 2-6 0,-6 2-16 0,-2 0-12 15,-5-1-11-15,-3 2-17 0,-1-1-23 16,-4 2-25-16,0 0-29 0,-2 2-59 0,-3-1-211 16,-1 1 81-16</inkml:trace>
  <inkml:trace contextRef="#ctx0" brushRef="#br0" timeOffset="55910.4">19038 13743 1159 0,'0'-7'0'0,"-2"4"11"0,2-3 3 16,-2 0 6-16,2 3 14 0,2-4 9 15,-4 1 4-15,4 1 0 0,-2 0 2 16,2-1 0-16,-2 1 1 0,2 1-2 15,0-3-2-15,0 0-1 0,3 2-5 0,-3-1-7 16,-1 3-2-16,6-4 0 0,-2 5-2 16,0 0-3-16,2-1-7 0,-1-3-1 0,7 3-1 15,-1-1-3-15,3 2 0 0,4-1-2 0,-1-2-3 16,8 0 3-16,0 3-1 0,2 1-2 16,14-3-4-16,3-1 2 0,0 2 2 0,7 1-5 15,-2 0-1-15,0 1 5 0,7-3-5 16,0 0 0-16,-2 4-2 0,2-1 2 15,11-5-1-15,-12 5 1 0,1-2 0 16,-2 1-2-16,10-4-1 0,2 2 3 0,-12-1-1 16,8-1 0-16,-9 1-1 0,11-4-2 15,0 7 1-15,2-6-3 0,3 0 1 0,-3 0 3 16,6 4-2-16,-4 0 2 0,5-3 1 0,-5 6-3 16,-2-3-2-16,-13 4-2 0,3 0 6 15,-7-2 2-15,2 4-3 0,-11 0-18 0,-3 0-20 16,-10-1-17-16,-3-1-29 0,-5 2-23 15,-3-2-26-15,-2 4-46 0,0-3-307 0,-5 1 8 16</inkml:trace>
  <inkml:trace contextRef="#ctx0" brushRef="#br0" timeOffset="56741.61">18587 14193 1289 0,'-3'2'-21'0,"3"-2"7"0,0 0 3 15,0 0 3-15,0 0 0 0,0 0 4 0,0 0 12 16,0 0 8-16,0 0 12 0,0 0 5 0,7 3 6 16,-7-3 1-16,10 2 3 0,-3-2-7 15,4 2 5-15,-4-2-4 0,6 2-3 0,4-2-4 16,0 0 1-16,4 4-5 0,1-2-3 16,8-2-2-16,0 1 0 0,4-1 0 0,9 2-5 15,8-2 2-15,-1 0-4 16,3-2-6-16,-3 1 2 0,7-1 0 0,-2 2 1 15,12-4-4-15,-11 4-3 0,3 0 3 16,13-4-1-16,-17 4-3 0,13-4 1 0,-14 1 2 16,1-2-4-16,0 4 2 0,-5-3-5 15,-1 0-7-15,-5 2-6 0,-3-1-8 0,-5 3-10 16,-8-3-5-16,-3 3-12 0,-2-2-10 0,-3 2-13 16,-1-2-28-16,1 1-34 0,-5 1-75 15,-2 0-180-15,0 0 98 0</inkml:trace>
  <inkml:trace contextRef="#ctx0" brushRef="#br0" timeOffset="57405.57">21298 14272 1093 0,'0'0'-4'15,"0"0"3"-15,0 0-3 0,0 0-1 0,0 0 9 16,0 0-10-16,10-12 13 0,-3 8 1 15,4 1 7-15,-1-3 3 0,5 3 8 0,-1-3 3 16,10-3 4-16,1-1 2 0,0 2-1 16,13-5 2-16,2 2 7 0,4-1 3 0,2 3-1 15,15-1-3-15,6 3-3 0,2 1-1 16,5 4-4-16,3 2-4 0,1 0-7 0,6 6-2 16,0 2 0-16,-1-2-3 0,4 0-2 15,-5 1-1-15,3-4-4 0,-5 7-1 0,2-7 1 16,0 7-3-16,-2-6 2 0,-3 2 0 15,0-3-5-15,-7 1 0 0,0 0 1 16,-11-4 1-16,-2 1-2 0,-5-2-6 0,-2-1 8 16,-2 2 0-16,-1-4-4 0,-14 2 0 15,-1 2-1-15,-3-2 2 0,-4 1-3 0,-4-1 2 16,3-2 0-16,-6 4-2 0,-1-2 2 16,-2 2-4-16,0-2-2 0,-3 2-6 0,-2-2-10 15,1 0-13-15,-1 2-17 0,-3 0-16 16,-2-1-11-16,-5 1-18 0,14 0-12 0,-10 0-10 15,-4 0-24-15,10 0-256 0,-10 0 93 16</inkml:trace>
  <inkml:trace contextRef="#ctx0" brushRef="#br0" timeOffset="62953.74">12142 15906 1134 0,'-5'-1'22'16,"3"-5"10"-16,-2 3 15 0,4 3-4 16,-4-4-3-16,4 4-1 0,-4-5 3 0,1 3 1 15,3 2 4-15,-2-5 2 0,2 5-1 16,-1-6 3-16,1 6-11 0,0 0-5 0,-2-2-2 16,2 2-3-16,0 0-8 0,0 0 0 15,3-6-4-15,-3 6 0 0,11 0-3 0,-7-2 0 16,6 2-2-16,4 0-2 0,-2 2 1 15,3-2-2-15,6 3-3 0,-1-3 0 0,4 1-1 16,4 1 1-16,4 0-2 16,15-2-1-16,-4 2-1 0,2-2 5 0,1 0-3 15,2-2 0-15,2-2-2 0,0 0 1 16,3-2 2-16,13-1 4 0,-1-2-4 0,0 3 1 16,-3-6 3-16,3 3-3 0,0 0 0 15,2 0 3-15,1-3 0 0,1 0-3 0,5 2 2 16,-3-2 1-16,-2 5-2 0,3-3-5 15,-1 5 2-15,-4-1-2 0,0 0-5 0,0 2-7 16,-1-1-3-16,-12 2-9 0,0 1-13 16,1 0-10-16,0 1-32 0,-1-1-31 0,-4 0-32 15,2 0-47-15,-7 1-319 0,2-2-9 16</inkml:trace>
  <inkml:trace contextRef="#ctx0" brushRef="#br0" timeOffset="63869.92">11300 16664 1383 0,'0'0'-14'0,"-9"0"7"0,9 0 6 16,0 0-6-16,-10 0 4 0,10 0-2 0,0 0 3 16,-2-6-5-16,2 6 1 0,0 0 16 15,0 0-5-15,9-8-2 0,-9 8 1 0,8-4 3 16,-2 3-4-16,0-1 4 0,2-2-3 16,1 4 3-16,2 0-5 0,1 0 5 0,-2 0-5 15,5 0-1-15,0 0 3 0,0 2-5 16,4-2 6-16,2 2-3 0,-1 0 8 15,5-2 4-15,3 1 11 0,3 1 0 0,1-2 2 16,12 2 5-16,0 0 4 0,3-2 7 16,-4 3-6-16,4-2-4 0,-2 1-4 0,7 2-3 15,-7-2-1-15,4 2-3 0,-1-1-5 16,2 1 0-16,0-4 2 0,5 3-5 0,2-1-2 16,-3 0-2-16,3 0 1 0,0-2-5 15,10-2 2-15,4 0 1 0,-1-1-3 16,1-1-1-16,2 2-4 0,1-1 0 0,-1-3 2 15,5 0 0-15,-2-4-5 0,6 5-1 0,-5-2-3 16,3-1 0-16,0 3-5 16,-5-2-6-16,-1 4-13 0,-5 1-5 0,-13-2-6 15,-1 2-9-15,-3 0 2 0,1 1-2 16,-4-3-4-16,-2 1 0 0,-4 1 0 0,1 1-10 16,-1-2-11-16,-11 1-15 0,-2-3-15 15,-3 4-28-15,-6-1-208 0,6-2 145 0</inkml:trace>
  <inkml:trace contextRef="#ctx0" brushRef="#br0" timeOffset="64745.93">10250 17607 941 0,'-10'-3'-9'0,"10"3"11"15,-2-4 4-15,2 4-10 0,0 0 10 16,7-9-6-16,-6 7 13 0,3-1-1 0,3-3 0 16,-1 4 4-16,3-3 10 0,-1 2-10 15,2-1 4-15,3 0-9 0,2 3 14 16,-1-1-11-16,6 0-1 0,-2 0-1 16,5 1 2-16,3-1-10 0,2 0 13 0,0 2-9 15,4 0-2-15,-1 0-4 0,3 0-3 16,14-2 2-16,-4 2-1 0,5 0 10 0,-4-3-8 15,5 3 0-15,2-2-4 0,0-3 6 16,3 1 2-16,-1 2 4 0,12-3 9 0,-9 3 1 16,0 2-5-16,-2 0-2 15,2 0-3-15,-2 2-4 0,-1 1 3 0,0 1-3 0,0 1 3 16,-1 1-7-16,14-3-7 16,-12 1 5-16,2-2-1 0,14 1-3 0,-3-1 0 15,4-2-2-15,6-4 5 0,0 3-3 16,3-8 7-16,6-2-2 0,1 0-3 0,23-3 2 15,-2-4-6-15,3 2 7 0,-5-4-4 16,-26 7 8-16,1 3-17 0,-2 1-8 0,-6 0-27 16,-5 3-13-16,-14 3-15 0,-5-2 0 15,-4 3 8-15,-2-1 5 0,-9-1 3 0,-7 2 9 16,-3-1 8-16,1-2 0 0,-6 3-2 16,1-2 6-16,-2 0-5 0,2-2-7 0,5 0-3 15,-3-1-104-15,-1 0 54 0</inkml:trace>
  <inkml:trace contextRef="#ctx0" brushRef="#br0" timeOffset="78150.45">15601 2869 829 0,'0'0'70'0,"0"0"-2"0,0 0-13 0,5-3-15 16,-5 3-4-16,7-2-7 0,-7 2-1 15,6-4 0-15,-4 0 7 0,7 2-1 16,-1-1-6-16,2-2 6 0,3 2-3 0,2-1-3 16,4 0 0-16,-1 2-5 0,6-1-3 15,-1 1-2-15,7 2-10 0,-2-2 6 16,17 0 0-16,3 2 3 0,0 0-14 0,7 0 8 16,-3 2-4-16,16 2-1 0,-1-1 2 15,0 3-7-15,2-2 10 0,0-1-5 0,7 2 0 16,-5-3-1-16,5 5-3 0,-5-5 6 15,5 3-2-15,-3-1-2 0,1-2-3 0,-1-2 5 16,3 2-3-16,-3-2-3 0,1 2 3 16,-4 0 2-16,2 0-3 0,1-2-6 0,-6 4 0 15,-12-2 7-15,2-1-2 16,10 3-2-16,-10 0 4 0,-7-2-5 0,3 0 6 16,-3 4-2-16,-1-3-4 0,-4 1 3 15,4-1 0-15,-6 2 1 0,0-2 4 0,-4 1-4 16,-2 0 5-16,-9-2-5 0,2 1 4 15,0 2 2-15,-3-3-8 0,0 1 7 0,-4-1-2 16,-1-1 1-16,-4 4-4 0,-1-4 3 16,-2 1 1-16,-3 0-5 0,1 0 5 15,-3 0-5-15,-1 0 0 0,-1 0-2 0,-2-2 6 16,1 2-3-16,-1-2-2 0,-6 0 9 16,13 1-9-16,-12-1-1 0,-1 0 0 15,12 5-6-15,-12-5-14 0,3 1-6 0,-3-1-39 16,0 0-37-16,0 0-45 0,-2 6-82 15,2-6-146-15,-11 1 111 0</inkml:trace>
  <inkml:trace contextRef="#ctx0" brushRef="#br0" timeOffset="79098.83">20264 3007 983 0,'-2'-3'-21'0,"2"3"24"16,0-4 2-16,0 4 18 0,0 0 13 16,-2-6 23-16,2 6-12 0,4-5 10 0,-2 0-2 15,0 2-1-15,2-2 2 0,3 0-5 16,-4 2-7-16,9-3-6 0,-2 0 2 16,0 2-5-16,5-1-6 0,2 2-5 0,1-1-1 15,10 1-5-15,4 0 5 0,10 1-2 16,3 0-1-16,5 2-4 0,3 0-5 0,4 2 2 15,14 0-4-15,-11-2 0 0,15 3-3 16,-2 2 2-16,5 0-2 0,2-3-1 0,1 1 0 16,10 0 0-16,-1 0-1 0,4-1 4 15,4 0-3-15,27 2-1 0,3 1 0 16,-3 1-2-16,5 1 1 0,-6 1 2 16,1 4-1-16,-1-1 0 0,-2 4-2 0,-3-1 1 15,1 1 0-15,-5 4-2 0,-1-3 3 16,-4 2-3-16,-1 0 2 0,-24-3-1 0,-2 3 1 15,20 3 0-15,-19-5 5 0,17 9-4 16,-19-7 1-16,0 3 1 0,16 4-3 0,-21-4 4 16,5-2-8-16,-2 0-12 0,0-1-16 15,-4 0-18-15,-5-2-19 0,-4 2-31 0,-8-4-21 16,-11-5-30-16,-8 0-43 0,-8-6-220 16,-10-1 79-16</inkml:trace>
  <inkml:trace contextRef="#ctx0" brushRef="#br0" timeOffset="80592.7">18826 4157 1035 0,'15'-3'-54'0,"-3"1"21"0,-2-2-1 15,2 4 13-15,-2-1 8 0,-2-1 7 0,4 2 2 16,0 0 7-16,2-2 1 0,0 2 9 16,1-2-4-16,0 4 0 0,4-4 3 0,0 6-4 15,2-1-1-15,-4 3 8 0,-1 1-5 16,1 0 3-16,0 2-1 0,-6 0-5 0,-3 5 6 15,-2-3 7-15,-3 7-6 0,-3-4 12 16,-3 2-1-16,-6 5 1 0,-1 2 6 0,-8 3 3 16,-4 6 7-16,4-4-3 15,-7-2-1-15,-2 2 3 0,-1 1-1 0,-10 3-1 16,9-8 4-16,-3-1 1 0,3 0 2 16,1-2 0-16,1-3-1 0,11-5 2 0,-1-1-3 15,4-3 3-15,4-1 1 0,-1-3 3 16,5 1-3-16,2 0-3 0,1-2-4 0,2-1 0 15,5 4-5-15,7-4 0 0,4 1-7 16,10 0 0-16,15-1-3 0,3-1-3 0,6-2 0 16,3 4-9-16,16-6-9 0,1 0-28 15,2-1-32-15,-2-7-46 0,0 0-46 0,1-3-50 16,-3 2-401-16,-1-2-96 16</inkml:trace>
  <inkml:trace contextRef="#ctx0" brushRef="#br0" timeOffset="81014.39">20026 4209 1507 0,'-1'-7'-59'15,"1"3"28"-15,-2 1 5 0,-3-3 13 16,5 6 0-16,-8-3 4 0,1 1 5 15,7 2 4-15,-17 2 13 0,4 1-1 16,-5 5 2-16,-3-1 0 0,-8 7 4 0,0 2-4 0,-3 4 1 16,0 1-6-16,6 2 2 15,-4-1 1-15,5 1 4 0,0 2-1 0,1 1-2 16,6-2 2-16,5-1-4 0,2-5-4 16,5-2 7-16,0 2-2 0,6-2 0 0,0-3-5 15,9 5 1-15,3-5-13 0,4 0-3 16,14 1-8-16,6-4-14 0,-5-4-1 0,3-4 2 15,-3-2-1-15,-2-2 2 0,14-4 8 16,-6-4 7-16,0-4 18 0,-7-1 7 0,-2 0 9 16,-1-4 2-16,-4-4 4 0,-6 4-4 15,-5 1 4-15,1-1-2 0,-3-1-2 0,-3 0-4 16,-2 5-5-16,-3 0 1 0,-2 0-4 16,-2-1-14-16,-5 5-13 0,2-2-15 15,2 2-29-15,-6-1-29 0,-2 6-33 0,6-3-56 16,-2 4-213-16,2-1 96 0</inkml:trace>
  <inkml:trace contextRef="#ctx0" brushRef="#br0" timeOffset="81375.7">20654 4421 1047 0,'-8'-3'34'0,"3"6"19"0,-1-3 5 0,6 0 7 0,0 0 1 16,-10 0 4-16,10 0 5 16,0 0 1-16,0 0-5 0,-2-6-11 0,2 6-3 15,0 0-7-15,15-8-7 0,-7 6-6 16,4-1 1-16,10-3-4 0,3 3-9 0,2-3-29 16,13-2-35-16,2 2-38 0,1 1-25 15,8-2-32-15,-2 3-32 0,3-3-323 0,-4 4 5 16</inkml:trace>
  <inkml:trace contextRef="#ctx0" brushRef="#br0" timeOffset="82098.34">21351 4154 1202 0,'0'0'-69'16,"0"0"20"-16,-2-4 22 0,2 4 11 0,-2-3 19 15,2 3 12-15,0 0 18 0,0 0 9 16,-4-4 10-16,4 4-3 0,0 0 2 0,0 0 6 16,-3-3-4-16,3 3 7 0,0 0-2 15,0 0 3-15,0 0-5 0,0 0-1 0,-2-6-4 16,2 6-1-16,0 0-8 0,7-4-2 16,-7 4-1-16,6-2-3 0,0 1-5 0,0-4-2 15,3 3-2-15,-3 0-2 0,5 0-4 16,-3 2-4-16,3-1 2 0,1 1-3 15,3 0-4-15,0 0 4 0,-1 0-6 16,4 0 2-16,-4 1 2 0,2 1-8 0,1 0 0 16,-2 1-2-16,2 2 3 0,-4-1-8 15,2 2 1-15,-5-3-13 0,2 4 4 0,-6 1-2 16,3 0 1-16,-3 1 3 0,-2 0-4 16,-1-2-2-16,-1 6 5 0,-2-4 2 0,-5 4 0 15,1-1-1-15,2-2 6 0,-6 3-1 16,2 3-3-16,-5-3 1 0,3 2 0 0,-5 2 1 15,0-5 3-15,1 1 2 0,-1 1-5 16,-4-2 2-16,5 0 1 0,-5 3 0 0,2-4 4 16,2-2-3-16,-1 1 3 0,-1 0-3 15,2-3-1-15,3 2-1 0,0-1 1 16,2-2 0-16,-4-1 4 0,7-1 4 16,-2 0-7-16,3 0 4 0,-2-1 5 0,1 0 6 15,2-1-3-15,3-2 9 0,-7 3-1 16,5-1-5-16,2-2 7 0,-2 4-3 0,2-4 2 15,0 0-9-15,8 4 4 0,-8-4-4 16,19 1 0-16,-2-1-5 0,5 0-5 0,2 0-10 16,6 0-8-16,1 0-16 0,19 0-16 15,-3 4-20-15,0-2-20 0,2 0-21 0,-5 0-28 16,0 2-34-16,-9-4-46 0,-3 4-283 16,-7-4-4-16</inkml:trace>
  <inkml:trace contextRef="#ctx0" brushRef="#br0" timeOffset="82637.56">22327 4088 1251 0,'-3'-6'-69'0,"3"3"21"15,0-3 26-15,-1 1 18 0,-1 2 4 16,-3 0 11-16,1 0 6 0,3-2 10 0,-6 3-6 16,2-1 9-16,0-1-9 0,-2 2-1 15,1 0 1-15,-3 2 0 0,3 0-2 0,6 0-1 16,-21 2 4-16,10 0-1 16,3 2-3-16,-4 1-1 0,-1 3 6 0,1 3-3 15,-1 2 2-15,-2 3 0 0,3 0-1 16,0 2 2-16,5-2-2 0,1 2 2 0,4-2 1 15,-1 3-3-15,6-2-1 0,0 0-4 16,2 3 2-16,2 1-4 0,3 1-1 0,2-1 0 16,-4-3-1-16,2 2-2 0,-1-4 1 15,-3 0-1-15,3 0-2 0,-5-4-6 0,-2 1 3 16,0 0-5-16,-4-3 1 16,0 3 4-16,-2-2-4 0,-5-1-8 0,1-3-14 15,-4 2-20-15,-1-1-17 0,-4-2-38 16,2-6-22-16,3 0-30 0,1-4-295 0,-1 0 48 15</inkml:trace>
  <inkml:trace contextRef="#ctx0" brushRef="#br0" timeOffset="82808.14">22354 4088 1112 0,'10'-9'-34'0,"2"2"5"15,-2 0 17-15,0 2 5 0,0 2 2 16,3-5 5-16,6 2 8 0,1 1-3 0,5-4 3 15,0 4-4-15,2-1 1 16,15 1-14-16,-2 1-24 0,0-1-36 0,1 0-35 16,3 1-182-16,3 2 196 0</inkml:trace>
  <inkml:trace contextRef="#ctx0" brushRef="#br0" timeOffset="83181.37">23272 4024 812 0,'0'-4'36'0,"0"4"13"0,-3-5 8 0,3 1-1 16,0 4 8-16,-2-4 6 0,2 4-3 15,0 0-5-15,-4-3-1 0,4 3 2 0,0 0-1 16,-4 11-1-16,-3 0 1 0,3 1 1 16,-2 2-4-16,-3 2-11 0,1 7 0 15,0-1-3-15,-3-1-6 0,3 1-3 0,-3 8-5 16,1-2 0-16,1-4-5 0,3-4 0 15,-3 6-18-15,6-5-16 0,-4 2-26 16,4-4-22-16,-2-3-49 0,3 4-36 0,-3-5-56 16,8-4-314-16,-1-2-15 0</inkml:trace>
  <inkml:trace contextRef="#ctx0" brushRef="#br0" timeOffset="83463.92">23611 3922 1344 0,'10'-17'-34'0,"0"4"29"15,-5 3 15-15,2 3 24 0,-4 1 10 16,0 1 11-16,1-1 8 0,-1 2 3 0,-3 0-10 16,0 4-2-16,4-4-5 0,-4 4-5 15,0 0 1-15,0 13 2 0,-2 1-5 0,-3 3-4 16,-2 9 1-16,-5 12-4 0,-1 1-5 15,-1 4-3-15,0 5 1 0,-1-5-6 0,-2 5-5 16,2-9-6-16,-2-1-11 0,2 0-7 16,-1 0-7-16,-1-4-24 0,0 0-7 0,0-4-13 15,1-2-28-15,4-7-25 16,-1-2-39-16,1-2-30 0,-2-6-321 0,8-3-6 16</inkml:trace>
  <inkml:trace contextRef="#ctx0" brushRef="#br0" timeOffset="83663.58">23324 4238 1350 0,'0'0'-19'16,"0"-6"7"-16,0 6 5 0,0-8 8 0,4 4 3 15,-2 0 0-15,7 1-9 0,-3-1 3 0,4 0 2 16,5 1-8-16,4-1-28 15,-1 1-25-15,8-4-44 0,1 3-64 0,5 1-149 16,-1 1 165-16</inkml:trace>
  <inkml:trace contextRef="#ctx0" brushRef="#br0" timeOffset="84256.15">23788 4323 837 0,'0'0'15'0,"-7"6"37"0,7-3 25 16,0-3 25-16,-4 2 16 0,4-2 14 15,0 0 0-15,0 0 0 0,0 0 2 0,0 0-9 16,0 0-6-16,0 0-5 16,16-21-10-16,-7 11-9 0,-1 0-8 0,3 1-4 15,-2-7-14-15,1-2-5 0,3 0-8 0,4-10-3 16,-3-1-7-16,1-3-8 0,1 2-4 16,-1-1-1-16,0 3-7 0,-5 5 1 15,-3 7-2-15,-1-2-13 0,-2 5-5 0,1 2-8 16,-1-1-11-16,-3 3-6 0,-1 2-9 15,0-1 5-15,0 2-13 0,-1 1-3 16,-3 1-9-16,-1 2-2 0,5 2-3 0,-8 0-8 16,8 0 2-16,0 0-2 0,-15 6 5 15,11-3-4-15,2 2 0 0,0-2 1 0,2 3 8 16,0 0 2-16,0-1-5 0,4 0 10 16,3 1 6-16,-2 0-7 0,4 0 9 0,2 0 1 15,1-3 6-15,1 1 2 0,-1-1 1 16,1 1 3-16,-1 1-2 0,-1 0 10 15,0-1-4-15,-1-2 6 0,-6 2-3 16,5 2 6-16,-4-2-2 0,0 5 9 0,0-2 3 16,-3 2-3-16,-1 1 4 0,-1 1 4 15,0 2-6-15,-1 1 2 0,-1-3 1 0,-1 5 3 16,-1 0 1-16,0 2-6 0,-3-4-1 16,3 0 2-16,1 2-11 0,-2 1-11 0,0-3-39 15,3 0-48-15,-1-3-28 0,0-1-51 16,3-1-222-16,3 1 80 0</inkml:trace>
  <inkml:trace contextRef="#ctx0" brushRef="#br0" timeOffset="84646.25">24621 4013 1044 0,'1'-8'-44'15,"-1"2"18"-15,0 2 23 0,0 1 10 16,0 3 4-16,0-3 5 0,0 3 3 0,-3-5 2 16,3 5-4-16,-9-1 0 0,9 1 2 15,-8-2 3-15,8 2-2 0,-13 3-2 16,7-3 0-16,-2 5-1 0,2-2 3 16,-1 2 4-16,-1 2 1 0,-1-4 3 0,3 5 3 15,2-3 1-15,-2 2-1 0,1 2-4 16,1-2 6-16,2 0-9 0,-1 3 8 0,3-2-4 15,0 5-7-15,5 0 0 0,-1 4 0 16,2-1-6-16,1 0 2 0,-1 2-3 0,1-2-2 16,-2-2 0-16,7 8 1 0,-7-6 1 15,2 5 6-15,-1-3-8 0,-2-2 2 0,1 0-3 16,-4-2 5-16,-1 1 0 0,0-1-1 16,-3-2 0-16,-6 2-1 0,1 0-1 15,-12-1-4-15,0-4 0 0,-13 3-24 16,-4-1-49-16,4-9-59 0,4 0-68 0,-6 2-306 0,7-4-1 15</inkml:trace>
  <inkml:trace contextRef="#ctx0" brushRef="#br0" timeOffset="86175.13">20671 4990 1381 0,'-3'-6'-4'0,"3"6"5"0,0 0 2 15,0 0-2-15,0 0 6 0,0 0-1 0,0 0-7 16,-14 2 3-16,6 3 2 0,-5 4-7 16,-6 6 2-16,-4 4 6 0,-2 8-1 0,-5 0 4 15,0 7-7-15,-7-1 6 16,4 5-1-16,-1-4 3 0,3 2-7 0,7-6 0 16,1 4 5-16,5-1-2 0,3-3-3 15,3 0 1-15,3-1-2 0,7-5-3 0,2-3 6 16,4-4 1-16,4 2-5 0,7-4 0 15,2-2 3-15,6-4 4 0,2-1-5 0,7-4 7 16,2-4 6-16,9-4 9 0,-1-4 7 16,0-1 14-16,1-4 8 0,-8-6 1 0,12-6 3 15,-5-3-2-15,-5-2 2 0,-4-3-1 16,-5 4-10-16,-3 0 3 0,-4-3-5 0,-6 2-2 16,-2-2-10-16,-5 5-1 15,-4 3-2-15,-4 3-7 0,-2-4-3 0,-5 0-2 16,1 4-4-16,-2 3-9 0,-5-1-17 15,2 2-28-15,1 5-29 0,0-1-30 0,1 6-30 16,-1 0-36-16,4 1-61 0,-1 5-295 16,7 1-26-16</inkml:trace>
  <inkml:trace contextRef="#ctx0" brushRef="#br0" timeOffset="86562.39">21469 5123 1394 0,'3'-3'-24'0,"2"1"13"16,0-1 14-16,-5 3 10 0,0 0 10 15,3-2 12-15,-3 2 8 0,0 0 4 0,0 0-5 16,7-1-4-16,-7 1-3 0,0 0-4 16,0 0-5-16,0 0 0 0,-17 6-3 0,12-4-4 15,-1 1-1-15,0 1-1 0,0 2-2 16,-1-3 0-16,4 4-3 0,-4-2-2 0,2 1 0 15,0-1 2-15,0 3-1 0,3 0-3 16,-1-1 1-16,3 0-5 0,-1 3 2 0,2 0-2 16,2 0-2-16,1 4 3 0,3 3 3 15,1-2 0-15,2 6-1 0,10 4 0 16,-2 3-2-16,4-1 4 0,-2 1-7 16,3-4 5-16,-2 2 0 0,-3-6 3 0,-5-4-2 15,-4-2 8-15,-1-1-1 0,1-1 6 16,-5-3-2-16,3 3 1 0,-5-3 3 0,-2-2-2 15,-5 1 0-15,-5-5-4 0,-9 1 0 16,-11-4-8-16,-11-4-29 0,-8-3-46 0,-11-6-75 16,-2-2-94-16,10-4-356 0,14 2-90 15</inkml:trace>
  <inkml:trace contextRef="#ctx0" brushRef="#br0" timeOffset="23484.26">972 9454 917 0,'-2'-6'49'0,"2"2"-26"0,0 4 2 16,0 0-2-16,0-7-6 0,0 7 0 0,0 0 1 15,-2-4 13-15,2 4-2 0,0 0 5 16,0 0-6-16,0 0-1 0,0 0-7 0,0 0 1 15,0 0 13-15,0 19 20 0,-3 0 5 16,1 2-5-16,-4 5-1 0,0 14 5 0,-2 8-6 16,-1 13 4-16,-4 3-3 0,-1 7-2 15,0 0 0-15,1 3-4 0,1 1-5 0,-2 3-6 16,4 3-5-16,-5 21 1 0,5-21-7 16,2 0 1-16,-2 3-5 0,5 5-1 15,-4 18-1-15,1-20-1 0,3 2-4 0,-3 17 2 16,2-21-1-16,0 2-3 0,1 3-3 15,-1-5 1-15,0 3-1 0,0-4 1 0,-3 1-6 16,-1 3 7-16,2-3-8 0,-2-1 0 16,5-2-2-16,-4-6 3 0,3-1 0 0,-2-5-14 15,3-4-27-15,-1-6-23 0,6-13-23 16,0-3-25-16,0-12-36 0,-2-9-36 0,4-5-79 16,-2-4-223-16,2-9 13 0</inkml:trace>
  <inkml:trace contextRef="#ctx0" brushRef="#br0" timeOffset="24940.26">881 9896 1235 0,'-6'-10'-48'0,"0"1"2"16,2 2 12-16,0-2 12 0,1 4 1 0,-1-1 17 15,4 3 16-15,-6-2 10 0,4 2 4 16,0 0 5-16,-1-1 9 0,2-1 3 0,1 5 2 15,0-5 2-15,0 5 5 0,0 0-1 16,-2-7 7-16,2 7-5 0,2-7-6 0,-1 4-1 16,2 0-5-16,1-2 3 0,4-4-6 15,5-2-1-15,4 0-5 0,10-8-1 0,5 1 5 16,1 0-5-16,5-1-5 0,11-5-5 16,3 3 0-16,3-2-2 0,5-2-1 15,3 1-2-15,8-2 0 0,1 1-2 0,3-2-2 16,17-2-2-16,5-1 0 0,-22 6-5 15,29-4 2-15,1 1 0 0,-5 5 2 0,9-1-2 16,3 0-1-16,3 2 0 0,2 3-2 16,-1 0 0-16,-3 4 1 0,-1-1-2 0,-20 3 0 15,0 3-4-15,1-1 3 0,-1 1 0 16,-8 1 0-16,2 1-2 0,-4 1 2 0,-3 0 5 16,-5 0-4-16,-2 1-2 15,-4 1 1-15,-15 0-3 0,-2 3 3 0,-3-1-6 16,0 0 2-16,-12 2 7 0,-5 2-6 15,1-2 1-15,-5 3-2 0,-2-1 2 0,0 0-4 16,-1 2 4-16,-8 0 4 0,3 3-8 16,-2-1 0-16,-1 1 5 0,-1 1-3 0,-2 4 0 15,2 3 1-15,4 9 2 0,-7-1-2 16,1 9 1-16,-1 4 3 0,-1 1-2 0,-1 4 0 16,-1 6 1-16,-3-1-2 0,1 13 1 15,-3 7 3-15,-3 0-1 0,2 6-3 0,-3 6 3 16,-3 3 1-16,-2 0-5 0,-2 3 0 15,-3 20 3-15,2-21 4 0,-5 20-6 16,4-23 4-16,1 2 0 0,1 4-4 16,1-5 0-16,2 6 0 0,-1 0 8 0,2-2-5 15,1 0 0-15,-1-1 0 0,3-1-1 16,-4-1 2-16,6 1-4 0,-2-4 0 0,-2-2 1 16,4-2 2-16,-2 0 0 0,2 0-2 15,1-4-3-15,1 1 0 0,0-4 4 0,2 0 0 16,-1-6-2-16,3 1 3 0,0 1-2 0,-4-5-1 15,4 0 2-15,-1-2 0 0,-1-10 2 16,5 13 0-16,-5-4-3 0,3-8 5 0,-5-3-7 16,2 2-1-16,-2-1 2 0,0-5 6 15,1 2-5-15,-2-2-4 0,4-2 2 0,0-9 2 16,-6-4-3-16,4 2 4 16,2-3-1-16,-7 1-2 0,1 0 1 0,3-6 1 15,1 4 2-15,-2-5 1 0,-1 0-4 16,3-2 0-16,0-2 0 0,-3 1 2 0,-1-3 0 15,1 0-1-15,1-4-1 0,-1 3 3 16,2-3-3-16,-2-2-3 0,0 1-2 0,0 0 4 16,0-3 3-16,-4 3-1 0,4-3 0 15,-2 0-3-15,0 0 3 0,0 1 0 0,0-1-2 16,-2 2 1-16,2-4 0 0,-2 2-2 16,0 1 2-16,-2-2 1 0,0 2 0 0,-2-2-1 15,-1 0 2-15,0-1-1 16,-1 1-2-16,-2-1-3 0,-3 2 3 0,-4-4 3 15,0 3-1-15,-5-4 1 0,1 2-3 16,-6 0 0-16,-5 0-1 0,0-2 6 0,-1 0-6 16,-14 4 3-16,4-6-3 0,4 4 3 15,-6-2 3-15,9 1-6 0,2-1 5 0,-10 5-3 16,3-4-1-16,-6 1-1 0,9 0-2 0,-6 0 4 16,-4 1 2-16,-1 3-1 0,-5-2-3 15,0 0-1-15,-13 1 3 0,-5 1-3 0,-2 0 4 16,1 0-3-16,-4-1 0 0,-1 2 0 15,0-5-2-15,3 5 0 0,3-4 2 16,4 3 1-16,-4-2-2 0,17-1-2 16,0-1 2-16,-1 2 4 0,1-2-1 0,2 1-4 15,-1 1 5-15,-1 1 1 0,3-2-2 16,-1-1-3-16,-1 2 0 0,-11 1 3 0,15-3-2 16,-3 2 3-16,1-1-4 0,0 3 2 15,-1 0-1-15,1 0 4 0,1-2-5 0,5-3 1 16,-1 1-1-16,12 0 4 0,3-2 1 15,7 0-3-15,0 0 0 0,0 0 3 0,4 0-3 16,-3-2-2-16,9 2 2 0,-5 0 0 16,1-2 0-16,-4 2 3 0,3 0-3 0,-4-1 1 15,1 2 0-15,0 1 0 16,-7 0-2-16,3 1 1 0,0-1-3 0,-3 0 8 16,7 0-2-16,3 1-3 0,-2-1 4 15,2 2-6-15,5-4 3 0,0 1-1 0,0-1 4 16,5 0-3-16,0 2-3 0,-2-2-20 0,2-2-3 15,2 2-21-15,0-1-12 0,-3 1-10 16,1-6-16-16,2 3-14 0,-1-1-27 0,-4-3-20 16,5 0-69-16,0-2-236 0,1-2 42 15</inkml:trace>
  <inkml:trace contextRef="#ctx0" brushRef="#br0" timeOffset="25796.93">674 12053 1156 0,'0'0'-52'0,"4"-3"16"15,-4 3 5-15,0-4 7 0,0 4 0 16,2-5 1-16,-2 5 11 0,0 0-6 0,0 0 7 16,0 0 0-16,0 0 4 0,0 0 2 15,0 0 12-15,0 0 16 0,0 0-3 16,-6 14 5-16,6-3 8 0,-2 1-5 16,-3 1 7-16,5 8-6 0,-3 0 5 0,0 5 0 15,-1 12-1-15,2 4-6 0,-2-3 1 16,4 1 4-16,-4-1-4 0,1 5-4 0,1-2-6 15,0 1 7-15,2 0 3 0,-4-3-1 16,4 2-6-16,-2-1 0 0,2 0-3 0,0 0 1 16,0-7-1-16,0-2-4 0,2 5 3 15,-2-3-5-15,0-2-1 0,0-3-4 0,0 1-2 16,3 0 3-16,-2 1-4 0,-1 10 5 16,2-9 1-16,0-1-3 0,-2-3-2 0,3-1-1 15,-3 1 0-15,2-2 1 0,-2-3 2 16,0-3-4-16,2 1 7 0,-2-1-8 0,2-5-2 15,0 4 5-15,-2-6 1 0,0 0-3 16,0-2-2-16,0 0 2 0,0-1 2 16,2 0-5-16,-2 1 1 0,2-1-3 0,-2 1 7 15,0-2-3-15,0 0-2 0,0 3 0 16,0-3 2-16,0 2-2 0,0-1 2 0,0 0-6 16,0 0 4-16,0-4-1 0,0 2-1 15,-2-2 5-15,2 1-2 0,0 0-2 0,2-3 2 16,-2 1 5-16,0 2-1 0,0-3 0 15,0 1 4-15,2-1 2 0,-2 1 0 16,3-2 5-16,-1 0 1 0,-1 0 1 16,4 2 0-16,-1-1 0 0,2-1 1 0,1-1-3 15,1 2 4-15,2-1-4 0,4 3-3 16,-2-5 2-16,2 1 0 0,3 0 1 0,5 0 1 16,0-4-2-16,8 2 0 0,12-4-4 15,-7 1 3-15,7-1-7 0,2-1-3 0,-2 0-10 16,-2-2-19-16,0 0-13 0,-1 1-20 15,1-1-25-15,0 0-24 0,-3-4-29 0,-7 6-32 16,7-4-321-16,-4 0 5 0</inkml:trace>
  <inkml:trace contextRef="#ctx0" brushRef="#br0" timeOffset="27002.42">1242 10415 1213 0,'0'-3'-78'0,"0"3"15"16,0 0 11-16,0 0 5 0,0 0 7 16,0 0 3-16,0 0 4 0,0-4 9 0,0 4 0 15,0 0 13-15,0 0 7 0,0 0 1 16,0 0 7-16,0 0 6 0,0 0 2 0,0 0 12 15,2-4-4-15,-2 4 1 0,0 0 0 16,0 0 1-16,0 0 5 0,0 0-6 0,0 0-2 16,0 0-4-16,0 0-3 0,0 0 4 15,0 0-8-15,0 0 4 0,0 0-5 0,0 0-1 16,0 0-4-16,0 0 0 0,0 0-9 16,0 0-12-16,0 0-27 0,0 0-29 0,0 0-44 15,0 0-158-15,0 0 206 16</inkml:trace>
  <inkml:trace contextRef="#ctx0" brushRef="#br0" timeOffset="27724.4">1669 8523 826 0,'0'-5'37'0,"0"5"14"16,-4-7 0-16,1 3 4 0,3 4-10 0,-4-5-3 15,0 1-2-15,-2 2 5 0,0 0-6 16,-1 0-1-16,7 2-5 0,-12-2-6 0,5 4-1 16,-1 2-5-16,0 0 5 0,-1 1-9 15,-2 3 1-15,3-1-7 0,-2 3 3 0,-1-1-2 16,3 3-3-16,1-1 2 0,4 0-1 15,-2 1-2-15,0-1 0 0,4 2-4 16,-3-2 4-16,2 1-6 0,4 2 4 0,-2-4-3 16,4 4 1-16,-3-1 3 0,4 2-5 15,3 0 2-15,1 6-1 0,4-2 1 0,5 7 2 16,-1-1-1-16,2 0-2 0,0 0 3 16,-2-7-1-16,-5 1-4 0,1-1 5 0,-1-2-4 15,-2 2 2-15,2-2 1 0,-6-2 0 16,0 1-3-16,0 1 10 0,-4-4 1 0,1 1 7 15,-1-1-2-15,-4-1 4 0,-3 1 6 16,-1 1-1-16,-4 1-1 0,-7-3 0 16,-5 1-3-16,0-1-3 0,-10 4-2 15,3-5-4-15,5-7-7 0,4 3-38 0,-1-4-39 16,4-4-57-16,0 0-57 0,2-2-319 16,1-5-9-16</inkml:trace>
  <inkml:trace contextRef="#ctx0" brushRef="#br0" timeOffset="28429.81">2141 8613 1260 0,'-15'4'-81'15,"9"-1"9"-15,-1 2 9 0,2 0 4 16,-4 1 16-16,1 4 8 0,1-4 10 0,-3 8-1 16,2-3 9-16,-2 9 5 0,0-1 5 15,7 1 2-15,-6 3-3 0,3 2 9 0,1-2-2 16,-1 4 7-16,4-2 12 0,0-3 2 15,2-1 20-15,4 0 1 0,-2-1-3 0,2-4 13 16,2 2 5-16,8-2-4 0,-4-5 7 16,3-1-11-16,1-3 1 0,2-6-7 0,-1-1 4 15,4-1 0-15,2-4 1 0,3-4 16 16,-4 0 3-16,0-4 8 0,-4 0 5 16,-1-5-2-16,2-7-5 0,-7 2-6 0,-3-1-6 15,-4 1-5-15,-3 0-8 0,-3-4-5 16,-6 5-5-16,3 0-5 0,-2 0-6 0,-6 3-18 15,4 3-38-15,-5 0-30 0,3 4-29 16,-1 2-59-16,1 1-70 0,-3 0-369 0,5 6-87 16</inkml:trace>
  <inkml:trace contextRef="#ctx0" brushRef="#br0" timeOffset="29013.24">2666 8309 1427 0,'-11'0'-116'0,"7"3"22"15,-1 1 18-15,2 2 19 0,-4 2 10 0,1 1 13 16,-5 3 8-16,-1 4 5 0,1 4 8 15,-1-2 18-15,-5 9 6 0,1 1 11 0,-1 1 4 16,2-1 7-16,-2 2 3 0,2 0-1 16,7-3 2-16,1-3 8 0,1-1-6 0,2 2-1 15,2-4 2-15,2-1-1 0,0 3 1 0,6-2 0 16,2 4-1-16,9 0-8 0,4 0-1 16,4-6-2-16,5-2-15 0,7-7-26 15,3 1-36-15,7-6-37 0,1-3-34 16,1 0-46-16,3-2-221 0,3 0 102 0</inkml:trace>
  <inkml:trace contextRef="#ctx0" brushRef="#br0" timeOffset="29652.81">1356 10111 1036 0,'-4'-3'-19'0,"1"-3"27"16,3 2 18-16,-1 1 18 15,1 3 7-15,-2-5 6 0,2 5 4 0,0 0-3 0,0-5 1 16,0 5-6-16,0 0-7 15,0 0-6-15,0 0-1 0,0 0-7 0,0 0 2 16,0 0-2-16,3 18 1 0,-3-6-1 16,3 5 8-16,-1 2-1 0,0 9-1 0,0 10-7 15,1 5 7-15,-6 3-8 0,-1 1-5 16,2-1 3-16,-2 2-5 0,-3 0-2 0,0-1-1 16,4-1-5-16,-4-1 2 0,4-2-4 15,-2-3-2-15,-2 0-11 0,6-3-37 0,-1-4-39 16,0-9-38-16,-1-3-49 0,3-3-103 15,0-2-229-15,3-3-1 0</inkml:trace>
  <inkml:trace contextRef="#ctx0" brushRef="#br0" timeOffset="31040.9">1276 10030 1285 0,'0'-3'-11'0,"0"3"20"0,0-7 22 15,0 7 7-15,-2-5 2 0,2 5 14 16,2-4 7-16,-2 0 5 0,0 4 10 0,3-3 0 15,-3 3-3-15,3-5 2 0,-3 5-3 16,2-3-5-16,-2 3-3 0,7-4-9 0,-1 3-5 16,5-5-7-16,5-2 1 0,6 1-7 15,11-5 0-15,7 1-7 0,4 0-2 0,2 1-1 16,-2-1-2-16,5 0-4 16,7-3 0-16,-7 5-6 0,-1 0 3 0,0-3-1 0,-6 0-4 15,7 3 0-15,-6-1-5 16,-3 1 8-16,0 2-9 0,-1-2-2 0,-4 2 1 15,-2 0-3-15,-6-1 1 0,0 5-3 16,-2-4 1-16,2 3 0 0,-9 1 1 0,1-3-4 16,2 1 6-16,-2 1-7 0,-1 1 5 15,-1-1 4-15,0-1-6 0,2 2-1 0,-5 1 4 16,-1-1-5-16,-1-2 1 0,1 4-3 16,-4-1 2-16,1 0-1 0,-2 0 1 0,1 0 1 15,-3 2-1-15,3-1-1 0,-3 1 2 16,-6 0-2-16,10-2 0 0,-3 2 2 0,-7 0-2 15,10 0-1-15,-3 0 3 16,-7 0 1-16,10 2-2 0,-4-1 1 0,1 3-1 16,1-2 0-16,-4 5-3 0,4-5 6 15,-1 4-2-15,-1 2-3 0,1-1 2 0,1 6 0 16,-4-1 2-16,3 4-1 0,-3 2-4 16,2 5 5-16,-1 3 0 0,-4 11 2 0,1 4-4 15,-2 0 2-15,0 2 2 0,-2 1-3 16,2 1 1-16,-1 4 2 0,1-1-1 0,-5 2-2 15,5 0 2-15,-2 3-3 0,-5-4 6 0,4 1-3 16,1-2-3-16,-1-1 0 0,1 0 2 16,0-2-2-16,-2-1 4 0,2 0-2 0,0-4-2 15,2-6 2-15,0-4 0 0,0-2 1 16,0-1 3-16,0 1-2 0,0-6-2 0,2 1 1 16,-2-6 3-16,0 4 0 15,2-6-5-15,1 0 8 0,-3-2-10 0,1-1 2 16,-1-3 0-16,0 2 1 0,2-3 0 15,-2 0 1-15,0-1-4 0,2-1 2 0,-2-1-2 16,3 2 0-16,-3-2 0 0,2-1 9 16,-2-1-8-16,0 1 8 0,0-4-10 0,0 8 3 15,0-8-2-15,-2 5 0 0,2-5-1 16,0 5-1-16,0-5 4 0,-5 5 0 0,3-3 1 16,-4 2-3-16,1-3 2 0,-3 1 1 15,2 0-2-15,-5 0-1 0,-1 1-1 16,-1 0 4-16,-6-1-1 0,3 2-2 15,-6 0 2-15,2-1-3 0,-7-1 2 0,-3 2 1 16,0-1-3-16,-9 3 4 0,3-1-2 16,-4 0 0-16,-2-1 3 0,2 3-4 0,5-4 0 15,-5 1 3-15,0 5-3 0,6-6 7 16,5-1-7-16,0 2 4 0,-3-1-4 0,5 1 1 16,-3 0-1-16,5-1 0 0,2-1 1 15,0 2 1-15,2-3-2 0,1 5 2 0,-2-5-1 16,1 1-1-16,2 0 3 0,-1 0 3 15,0 0-5-15,2-1-2 0,1 1 4 0,2 0-2 16,0 0-1-16,0-2 0 0,1 1-1 16,-1 1 2-16,0 2 2 0,1-2 0 15,1-2 0-15,0 2-3 0,-2-1 1 0,5-1-3 16,0 2 5-16,0 1 0 0,0-1 5 16,0-2-8-16,0 4 4 0,0-2-3 0,1-1 2 15,-4 1 4-15,7-2-6 0,-3 2 3 16,1 0-4-16,0 0 2 0,-1-1 3 0,1 3-4 15,1-4-1-15,2 2 2 0,-2-2-3 16,1 2 1-16,6-2 0 0,-8 0 2 0,8 0-1 16,-9 2 0-16,9-2-1 15,-4 2 1-15,4-2 3 0,0 0-3 0,-8 0 2 16,8 0 2-16,0 0-3 0,-6 1 3 16,6-1 1-16,0 0 8 0,0 0-13 0,0 0-1 15,0 0 1-15,-9-3 3 0,9 3-2 16,0-6-3-16,0 6 4 0,4-9-3 0,-1 4 2 15,0-3 2-15,-3 0-4 0,2-3-3 16,3 2 4-16,1-5-3 0,0-1 0 0,-3-2 0 16,2-1 0-16,-2 4-1 0,-1-2 1 15,3-2 1-15,-3 0-2 0,-1-2 6 0,-1 1-10 16,0 3-1-16,2-6-2 0,-4 4-2 16,2-3-4-16,0 2-3 0,-1-2-2 0,-1 0-6 15,-3 1-2-15,3-1-8 0,-1-1-4 16,2 1-16-16,-3 3-13 0,1 3-26 0,3 1-13 15,-2-2-40-15,0 3-44 0,2 0-373 16,2 1-69-16</inkml:trace>
  <inkml:trace contextRef="#ctx0" brushRef="#br0" timeOffset="32601.78">1759 10253 1428 0,'0'0'-56'15,"3"-4"24"-15,-3 4 13 0,0 0 16 0,0 0 7 16,1-3 13-16,-1 3 5 0,0 0 10 16,0 0-8-16,0 0 5 0,0 0-1 0,0 0-6 15,0 0-2-15,0 0 10 0,0 0 11 16,0 0 5-16,-11 12 2 0,8-3-2 0,-4-2-1 16,0 5 0-16,-1-2-3 0,3 6-2 15,-7-3-4-15,4 6 1 0,0 0-8 0,-1-1 2 16,1 5-1-16,1-1-4 0,2-1-3 15,-2-1-1-15,1 0-2 0,4-1-1 16,-3-1-6-16,3 2 2 0,2-6-4 0,2 2-2 16,-2-2 0-16,3-1 1 0,-1-1-3 15,2 0-13-15,4-3-19 0,0 1-28 0,2-2-44 16,2-4-51-16,3-2-80 0,1-2-347 16,3-2-75-16</inkml:trace>
  <inkml:trace contextRef="#ctx0" brushRef="#br0" timeOffset="33109.57">2206 10304 1500 0,'0'0'-49'0,"-3"-3"23"0,3 3 6 0,-3-5 3 15,3 5 11-15,-2-4 6 0,2 4 10 0,0 0 8 16,0 0 1-16,0 0 11 0,-17 9 6 16,11-4 6-16,-3 1 9 0,1 4-5 15,-2-1-7-15,-2 6-3 0,4 0 8 16,-2 4-4-16,2 0 0 0,-6 1-5 0,6-1 1 15,0 3-5-15,-1-3 1 0,6 1 3 0,-2-4-8 16,3 2 4-16,0-2-1 0,-1-2-1 16,3-1-1-16,3 0 5 0,-3 0-6 0,4-2 0 15,1 0 2-15,-2-2 1 16,6-2-4-16,-1 0-6 0,3 0 2 0,0-5-2 16,-1-2-2-16,5 0-2 0,0-2 1 15,-3-3-5-15,2-2 3 0,1-2-3 0,2-4-1 16,-2-5-4-16,0 2 2 0,-5-3 0 15,0-4-3-15,3-8 6 0,-7 8-7 0,0 3 1 16,-4 1 7-16,1 1-8 0,-3-2 5 16,0 6-6-16,-3-2-4 0,1 4 1 0,-1-2-1 15,-4 3-20-15,1 2-27 0,-3-3-33 16,-1 2-24-16,0 5-49 0,-1-1-49 0,2 3-107 16,-1-2-254-16,4 3-64 0</inkml:trace>
  <inkml:trace contextRef="#ctx0" brushRef="#br0" timeOffset="33764.11">2995 9882 1496 0,'2'-3'-28'0,"-2"-1"28"0,0 4 15 16,0-5 7-16,2 1 4 0,-2 4-4 16,0-5 7-16,0 5-6 0,0 0-1 0,6-3-3 15,-6 3-4-15,0 0 9 0,5 14 4 16,-1-2 6-16,2 6 3 0,-2 4 4 0,1 5-2 15,1 13 0-15,1 1 0 0,-4 6-3 16,4-2-1-16,1 14-2 0,-4-9-1 0,3 6-6 16,-6-7-2-16,4 0-5 15,-1-1 5-15,0-4-6 0,-2 0 2 0,0 0-4 16,1-7 0-16,-1-5-5 0,0-3 6 16,0-3-6-16,-2-3-20 0,0-1-25 0,2-2-31 15,-2-4-20-15,0-3-32 0,0 1-36 16,0-2-32-16,2-4-370 0,-2-1-58 0</inkml:trace>
  <inkml:trace contextRef="#ctx0" brushRef="#br0" timeOffset="35097.21">3018 9861 1469 0,'-4'-1'-33'0,"4"1"16"16,-2-6 14-16,2 6 18 0,-2-6 19 15,2 6 3-15,-3-3 8 0,3 3 11 16,0 0 1-16,5-6-2 0,-3 3-11 15,2-1-2-15,0-1-3 0,5 0-1 0,-1-1-2 16,0 1-2-16,7-2-5 0,2-4 2 16,-2 6-5-16,5-6 1 0,4 2-2 0,9-5-6 15,3 1 1-15,0 1-4 0,4-1 7 16,2-1-8-16,-2 2 2 0,1-1-1 0,6 1-4 16,-3 1 0-16,-2 2 0 0,-2-3-6 15,0 5 3-15,-5-1-1 0,-2 1 3 0,-5 3-5 16,-3-2 1-16,2 2-2 15,0-1 0-15,-5 3-5 0,5-2 0 0,-6-1 5 0,4 3 2 16,0-2 0-16,-6 2-1 16,4-1-2-16,1-2 1 0,-4 3-5 0,0-1 2 15,-4 1 4-15,1 0-6 0,-2-2 5 0,-1 3 6 16,-3 1-2-16,-1-2 4 0,0-2 1 16,-1 3-2-16,2 1-2 0,-3-1 1 0,-8 1 0 15,13 0-1-15,-9 0-1 0,-4 0 2 16,10 0-2-16,-6 1 8 0,3-1-7 0,-3 1 3 15,0 5 3-15,3-3-4 0,-4 3-2 16,2 1 7-16,1 3-3 0,-2 1 0 0,1 0 5 16,-2 5-3-16,0 2 0 0,1 1 0 15,-2 8-2-15,-2-2 1 0,5 14-2 16,-5 4 1-16,-2 3 3 0,-1 1-3 16,1-2 9-16,0 4-7 0,0 3 4 0,-2-3-4 15,-3 9 1-15,5-7-1 0,-1 8-3 16,0-9 4-16,1 0-4 0,-3-2 2 0,3-1 2 15,2-3-4-15,-1 2-1 0,-1-5 1 16,4 1 6-16,-2-8-14 0,-2-6-1 0,2 1 7 16,0-3-3-16,0 3-2 0,2-9 8 15,-2 1-8-15,0-4-2 0,0-2 6 0,0 1-7 16,0-7-1-16,1 0 1 0,-1 2 5 16,0-3 5-16,0-1 3 0,2 1 7 0,1-2-11 15,-3-2 8-15,0 2 10 0,0-3-5 16,0-3-2-16,0 6-3 0,0-6-4 15,0 0 2-15,0 0-3 0,0 0 1 0,0 0-8 16,0 0 1-16,0 0 5 0,0 0-5 16,0 0-5-16,0 0 1 0,0 0 2 0,-15-4-3 15,15 4 3-15,-10-3-4 0,3 3-2 16,-3-2-2-16,-1 2 2 0,1 0 1 0,-5 0 3 16,-2 0-5-16,-3 0 0 0,-4 2 4 15,-4-2-1-15,-13 7-2 0,2-4-3 0,-6 5-4 16,3-2 13-16,-5 1-3 0,4 1-9 15,-4 0 1-15,4 1 3 0,-4 0 3 0,3 1-1 16,2-1-6-16,2 2 6 0,0-1-5 16,3 2-1-16,-1-1 2 0,6 2 9 15,5-5-4-15,2 1-6 0,2-2 0 16,2 1 4-16,2-2-4 0,2 0 8 0,2 0-4 16,-3 0 1-16,5-2 2 0,3 1-3 15,-2-2 2-15,0 1 0 0,4-2-2 0,1 0 5 16,2-1-6-16,-2 1-1 0,1 0-2 15,-1 0 5-15,2 2-4 0,5-4 4 0,-9 2 2 16,7 0-1-16,2-2-2 0,-9 1 0 16,9-1 3-16,0 0 2 0,-8 2 5 0,8-2-12 15,-6 0 7-15,6 0-3 0,0 0-4 16,0 0 6-16,-6 1-7 0,6-1 2 16,0 0 0-16,0 0 3 0,0 0-5 0,0 0 2 15,-7 4 3-15,7-4-2 0,0 0 2 16,0 0-2-16,0 0 3 0,0 0 1 0,0 0-1 15,0 0-2-15,0 0-3 0,0 0 1 16,0 0-3-16,-3-8 0 0,3 8 4 0,0 0-3 16,0-5 10-16,0 5-7 0,0-9 1 15,0 6-3-15,0-1-5 0,0-1 3 0,1-2 5 16,-1 2-6-16,0-3 9 16,-1 3-5-16,2-4-4 0,-2-2 6 0,1 1-4 0,0-2 3 15,0-1-12-15,0-4 1 16,0 0-6-16,0-2 5 0,0-4-6 0,-5-3 0 15,5-4-8-15,-2-8 0 0,0-2-13 16,2 8-4-16,0 4-7 0,-3-3 0 0,1 3-12 16,2 4-7-16,0 3-17 0,0 0-20 15,0 6-25-15,0 2-29 0,0-1-42 0,0 2-64 16,0 6-139-16,0-4-141 0,2 4-47 16</inkml:trace>
  <inkml:trace contextRef="#ctx0" brushRef="#br0" timeOffset="35609.18">3593 10132 1468 0,'-4'-3'-30'15,"0"-3"13"-15,2 2 15 0,-1 0 11 16,0 0 9-16,3 4 7 0,-12-6 9 0,9 4 7 16,-4 2 5-16,7 0 5 0,-15 2-1 15,5 2 1-15,0 4 2 0,2-1 2 0,-5 3 6 16,0 1 1-16,0 4-3 0,1 1-7 15,-3 2-1-15,5 1-5 0,-1 1-1 16,1 0-3-16,3 3-1 0,-1-3-4 0,6 6-4 16,-3-2 0-16,5-5-5 0,3 6-4 15,1-2-4-15,2 1-4 0,1-1-8 0,5-4-28 16,9 6-38-16,3-5-56 0,-1-6-44 16,6 1-69-16,4-3-431 0,-5-7-153 0</inkml:trace>
  <inkml:trace contextRef="#ctx0" brushRef="#br0" timeOffset="35861.08">3879 10242 1830 0,'-3'-6'-2'15,"1"3"17"-15,2-2 7 0,0 5 4 16,-1-5-4-16,1 5 4 0,0 0 2 0,-5-4-5 15,5 4 0-15,0 0 0 0,0 0 3 16,0 0 3-16,3 17-1 0,-1-7-2 0,-2 2-2 16,1 8-1-16,-1-2-4 0,0 3-2 15,0 4-1-15,0 2 2 0,0 1-16 0,0 2-34 16,0-3-35-16,-1 4-40 0,1-3-54 16,-5 1-90-16,3 8-309 0,-2-6-62 15</inkml:trace>
  <inkml:trace contextRef="#ctx0" brushRef="#br0" timeOffset="36789.07">1419 12076 1456 0,'-3'-5'-18'0,"3"0"31"0,0 5 5 15,0-7 4-15,0 7 7 0,0 0-9 16,0-6 0-16,0 6 7 0,0 0 13 0,0 0 10 15,0 0 9-15,0 22 1 0,0-8 1 16,3 7 7-16,-1 8 1 0,0 12-2 16,1 5 1-16,-3 1-3 0,2 6-5 0,-4 12-2 15,-1 3-3-15,1 0-6 0,-3-3-7 16,4 0-3-16,-8-4 1 0,5-2-9 0,0-11-3 16,0-2-2-16,1-1-3 0,1-2-1 15,-1-4-4-15,0-7 0 0,1-8-9 0,2-3-36 16,0-2-34-16,0-4-42 0,0-3-32 15,0-3-42-15,0-5-85 0,2-4-400 16,-2 0-159-16</inkml:trace>
  <inkml:trace contextRef="#ctx0" brushRef="#br0" timeOffset="37660.94">1469 12039 1749 0,'-6'-13'-57'16,"2"6"28"-16,1 0 23 0,2 0 18 0,-1 5 11 15,0-2 16-15,2 4 7 0,0-6 1 16,0 6-1-16,2-6-4 0,0 3-5 0,-1-1 0 16,6-1-6-16,1 0-1 0,5 0-3 15,6-1-4-15,1-1-1 0,15-4 1 0,0 0-2 16,3 2 1-16,6 0-7 15,0-1 2-15,0 0-2 0,5 0 1 0,11 1-4 16,-11-2 2-16,-1 2-4 0,12 0 1 16,-11 4-1-16,-1-2-1 0,1 2-1 0,-4-3 0 15,-2 3-3-15,-1 1 3 0,-7 0-3 16,-5 2 1-16,-3-2 1 0,-7 2-5 0,2 1 1 16,-7-1-1-16,1 2 1 0,-1 0 0 15,-3-2-2-15,2 2 3 0,-4 0-2 0,0 0 3 16,1 2-4-16,-2-2 3 15,-1 2 1-15,0-1-2 0,1 1 5 0,-4 1-5 0,6-2 2 16,-4 3-2-16,-2 0 0 16,2 2 1-16,0-3 1 0,-4 5 2 0,4 0 3 0,-3 1-2 15,0 2-1-15,1 3-3 16,-2 2 2-16,2 4 0 0,-1 3-2 0,-2 4 3 16,1 3 1-16,-2 13-1 0,-1 0 4 15,0 1 3-15,0 6 10 0,-1-3 3 0,-2 4-3 16,1 0 4-16,-5 8-2 0,5-9 0 15,1 11 0-15,-6 0-7 0,3-12 4 0,2-4-1 16,2 2-5-16,-4-3-1 0,2 1-3 16,2-3 1-16,-3-2-1 0,3-6-2 0,0-4-2 15,0-3 2-15,3 2 0 0,-3 1 1 16,0-5-6-16,0 1 0 0,2-3 2 16,-2 0-3-16,0-4 4 0,0-1-7 0,2-2-1 15,0-1 6-15,-2-2-6 0,0-4 2 16,0 3 2-16,2-3-2 0,-2-1 0 0,0-2-2 15,-2 1 2-15,2-1-2 0,0 0-1 16,0-3 3-16,2 1-2 0,-2-4 3 0,-2 8-2 16,0-7-1-16,2-1 1 0,0 0-1 15,-9 5-1-15,9-5-2 0,-6 1 2 0,0-1-1 16,6 0 1-16,-13 0-3 16,5 2 3-16,-1-2 0 0,-5 2 0 0,-1-2-5 0,-2 2 4 15,-3-2 3-15,-7 3-6 16,-13 3 2-16,-5-4 1 0,1 4 4 0,-1 1-5 15,-5-2 3-15,5 1 0 0,-4 1 3 16,3-2 0-16,2 1 0 0,-1 2 1 0,3-1-1 16,1 1-4-16,3-3 4 0,5 3 2 15,7-5-2-15,-1 2 0 0,6-2 0 0,0 1-2 16,2-1-3-16,0 2 3 0,0-4-1 16,1 5-1-16,-2-4 0 0,6 1 2 0,1-1-2 15,-2 3-11-15,3-4-35 0,2-1-27 16,2 2-34-16,-2-2-47 0,3-2-47 0,-3-2-72 15,5 0-147-15,-2-3-168 16,6 2-89-16</inkml:trace>
  <inkml:trace contextRef="#ctx0" brushRef="#br0" timeOffset="38050.01">2046 12326 1604 0,'-2'-3'-17'16,"2"3"15"-16,-6-5 5 0,6 5 15 0,-7-2 7 15,7 2 14-15,-8-2 12 0,8 2 5 16,-10 0 0-16,10 0-4 0,-12 6 5 0,3 0 2 16,1 1 2-16,-3 2 3 0,2 3 3 15,-3 5 11-15,-1 2-10 0,3 2 2 0,0-1-5 16,-5 10-1-16,7-5-8 0,-1-2-8 16,1-3-2-16,3 4-2 0,1-6-7 15,0 1-3-15,2 2-4 0,2-2-2 0,2-1-5 16,1 2-3-16,0-6-23 0,4 2-27 15,1-2-38-15,4-4-44 0,1 0-53 0,6-4-55 16,-1-1-93-16,-1-5-365 0,6-2-173 16</inkml:trace>
  <inkml:trace contextRef="#ctx0" brushRef="#br0" timeOffset="38440.95">2305 12534 1730 0,'0'0'-65'16,"-5"-5"22"-16,5 5 12 0,-2-3 7 0,2 3 8 15,0 0 1-15,0-4 5 0,0 4 0 16,0 0 6-16,0 0-2 0,2-6-4 0,-2 6 2 16,7-2 0-16,-7 2 9 0,0 0-10 15,13 2 7-15,-13-2-3 0,5 3 5 0,-5-3-1 16,7 3-5-16,-5 1 5 0,1 1 3 15,-3-1-1-15,0 2-1 0,-5 2 4 0,3-1-3 16,-3 5 5-16,-3-1 13 0,0 4 12 16,-4 0 12-16,-2 2 3 0,2-2 6 15,-1 3 8-15,-2-2 5 0,5-3 4 0,-3 3 0 16,5-4 1-16,-1 2-8 0,1-5 0 0,0 1-3 16,2-2-1-16,1-1-1 15,2 0-2-15,0-1-1 0,3-1-7 0,0 0-2 16,0-2-6-16,5 2-3 0,1-4-4 15,4 1-4-15,5 0-9 0,2-4-34 0,3 0-19 16,4 1-33-16,6-4-43 0,7-3-49 16,1 1-70-16,-3 2-112 0,3-2-235 0,-6-1-77 15</inkml:trace>
  <inkml:trace contextRef="#ctx0" brushRef="#br0" timeOffset="38857.11">2871 12114 1584 0,'-4'-4'-2'0,"4"4"23"16,0 0 18-16,-2-3 9 0,2 3 2 15,-2-4 6-15,2 4 0 0,0 0-4 16,0 0-4-16,0 0-6 0,0 0-5 0,0 0 1 16,0 0-1-16,4 22 3 0,0-7 9 15,0 8 0-15,1 4 4 0,1 12 1 0,-2 5-2 16,1 1 5-16,-5 4-5 0,3 2-3 15,-1 11-4-15,1-1-3 0,-1-10-2 16,0-2-9-16,0 1 5 0,1-3-9 0,-2-3-1 16,1-1-6-16,3-4-2 0,-5-5-24 0,0-5-21 15,0-3-35-15,0-8-35 0,2 2-49 16,-2-8-49-16,2 0-94 0,-1-4-138 16,-1-5-116-16,3-1-47 0</inkml:trace>
  <inkml:trace contextRef="#ctx0" brushRef="#br0" timeOffset="39784.54">2913 12057 1487 0,'-1'-6'8'0,"-6"1"17"0,2 0 12 0,5 3 13 15,0 2 9-15,-2-6 12 0,2 6-5 16,0 0 5-16,0-7-6 0,0 7-1 0,2-3-4 16,-2 3-6-16,5-5-4 0,-3 3-6 15,4 0-7-15,3-3-4 0,-1 1-2 0,4-2 0 16,6 0-3-16,4-2-3 0,1 1-3 16,14-4-6-16,-4 1-3 0,6-1 2 0,-1 1-2 15,2 2-2-15,2-2-3 16,-4 0-1-16,4-2 8 0,-2 5-6 0,-2-4-2 0,2 1-5 15,-5 3-4-15,3-2 2 0,-3 1-2 16,-5 1 4-16,-5 0-1 0,0 0 0 16,1 0 2-16,-5 1 0 0,-1 2-4 15,-5-2-3-15,0 3 6 0,-3-1-4 0,1 0 1 16,-1 0 2-16,-5 3-1 0,1-3 0 16,1 2 3-16,-1 0-1 0,-1 0 0 0,-1 2-1 15,1-2-2-15,-7 2 4 0,8-3 0 16,-8 3-2-16,8 0-3 0,-8 0 5 0,6-3-2 15,-6 3 1-15,0 0-2 0,11 0-3 16,-7 3 4-16,-4-3 1 0,6 3-4 0,-1 1 5 16,-3 0 2-16,4 0-4 0,-2 3 5 15,1 0-6-15,-2 3 3 0,-1 3 1 0,5 3 4 16,-3 0-2-16,-2 5 0 0,5 3 1 16,-3 4 1-16,0 9 0 0,-2 3 0 15,0 1 0-15,0 0-1 0,2 2 2 0,-4 0 0 16,0 0 0-16,0 1-1 0,0-1-2 15,0-2 2-15,-1 3-4 0,-4 0 3 0,5-3 1 16,-2 1-6-16,-3 0 4 0,5-3-1 16,-3-7 0-16,1-4-3 0,-1-1 3 0,1-1-2 15,0-1 1-15,2-3 1 16,-2 1-4-16,2-2-1 0,0-1 0 0,-2-6 2 0,2 0 6 16,-2 2-6-16,2-5-2 0,0 2 3 15,0-5 0-15,0 1-3 0,0-3 0 16,0 1 0-16,0 2 0 0,0-4 1 15,0-1 1-15,0 1 2 0,-2-1-3 0,2-4 4 16,0 7 2-16,0-7 1 0,0 7-1 16,0-7 0-16,-2 5 6 0,2-5-9 0,-5 2 1 15,5-2-4-15,-6 2 0 0,6-2-1 16,-6 0 3-16,0 2-5 0,-3-2 4 0,3 0-3 16,-4 1-2-16,-3-1 4 0,-2 2-2 0,-4 4 1 15,-1-4-3-15,-8 3 3 0,5 2-1 16,-18 0 2-16,2 4-1 0,-1-5 0 0,0 5 0 15,0 1-4-15,2-1 7 0,1-2-1 16,-1 5-2-16,4-4 7 0,-3 1-7 16,6 0 1-16,1-1-1 0,7-1 3 15,-3-2-6-15,3-1 3 0,-4 1 0 0,4 1-2 16,1 0 2-16,-2-1 1 0,5-1 0 16,2 2-3-16,0-1 1 0,2-3 0 0,3 0-2 15,2-1 0-15,2-1-16 0,-1 0-25 16,3 0-35-16,-1-2-36 0,7 0-44 0,-10 0-60 15,10 0-124-15,-2-4-285 0,2 4-126 16</inkml:trace>
  <inkml:trace contextRef="#ctx0" brushRef="#br0" timeOffset="40224.4">3339 12335 1583 0,'-4'-2'-66'0,"4"2"29"0,-6-5 22 0,3 3 14 15,3 2 9-15,-10-3 12 0,8 1 3 16,2 2 8-16,0 0 2 0,-13-1 1 0,13 1 6 16,-10 1-8-16,5 1 2 0,-3 3 11 15,2 0 3-15,-2 1 3 0,0 3-2 0,-1 0 2 16,-2 5-1-16,3-1 2 0,-1 2-8 15,-1 2-3-15,4 0 3 0,-1 1-3 0,2 2-5 16,-2-1-3-16,2 0-8 0,5 1 3 16,-1 0-6-16,1 0 0 0,1 0-5 15,2-2-13-15,3 0-24 0,2-4-39 0,5 4-44 16,-3-7-52-16,7 0-74 0,3-4-403 16,-2 0-128-16</inkml:trace>
  <inkml:trace contextRef="#ctx0" brushRef="#br0" timeOffset="40761.11">3570 12505 1646 0,'-2'-4'-4'0,"-1"1"23"0,3 3 14 0,-5-5 11 16,5 5 22-16,-3-5-4 0,3 5 7 15,-4-3 0-15,4 3-6 0,0-5-5 0,0 5-2 16,0 0-10-16,0-3-6 0,0 3-1 0,0 0-6 16,2-4-5-16,-2 4-3 0,0 0-2 15,10 0-13-15,-10 0-7 0,0 0-5 16,0 0-2-16,14 4-10 0,-13-2 4 15,2-1-1-15,-3-1-3 0,4 6 7 0,-4-2-6 16,0-4 2-16,0 8 5 0,0-3-3 16,-4 3-3-16,4 0 3 0,-4-1 1 0,0-2 1 15,-1 5 3-15,0-2 1 0,0-1 0 16,2 2 1-16,-1-1-2 0,0-2 1 0,2 1 2 16,0 1 1-16,-3-2-3 0,5 1-1 15,0-1 5-15,0-1 1 0,0 2-6 0,3 0 1 16,1-1 4-16,2 3 0 0,-2-4-3 15,4 3 4-15,-1 0-4 0,1 1 2 0,-1-2 0 16,1 0 0-16,3 0 2 0,-5 1-2 16,2 0 6-16,1-2 1 0,-5 2 9 15,2 2 4-15,2 0 0 0,-5-4 1 0,-1 3 0 16,-2-1-2-16,-2 3 0 0,-4-2-5 16,-3 5-3-16,-4-1 1 0,-1 1-22 0,-2-3-37 15,-6 1-46-15,5-5-61 0,-1 0-78 16,-2-1-419-16,6-2-146 0</inkml:trace>
  <inkml:trace contextRef="#ctx0" brushRef="#br0" timeOffset="43889.06">1416 13038 1613 0,'0'0'-113'15,"0"-6"13"-15,0 6 22 0,0 0 17 16,-1-4 3-16,1 4 12 0,0 0 5 0,-4-5 11 16,4 5 3-16,0 0 6 0,0 0 8 15,0 0-1-15,0-5 3 0,0 5 3 0,0 0 5 16,0 0 1-16,0 0 2 0,0 0-1 16,0 0 6-16,0 0 5 0,-9 10-6 0,9-10 7 15,0 11-9-15,-2-2 12 16,2-3-6-16,-2 4 5 0,2-1 6 0,0 3-4 15,0 1-2-15,-2 3 2 0,2-2 3 16,0 1 1-16,0 4-2 0,0-4 1 0,0-1 9 16,0 1-8-16,2-2 0 0,-2 3-1 15,0-4 4-15,0 2 0 0,-2-1 5 0,2-1-9 16,0-1 0-16,0 0-2 0,0-1 3 16,0-1-3-16,0 0-2 0,0-1-5 0,2 2 8 15,-2-5-5-15,2 1 2 0,-2 2-4 16,0-3 1-16,2 1 2 0,-2 0-1 0,0-3 0 15,0 3-4-15,2-1 4 0,-2 1 0 16,0 0-5-16,2 0 1 0,-2 1-4 16,2-2-2-16,-2 1 3 0,3 0 2 15,-3-2 0-15,2 2 2 0,0-3-5 0,-2 3 1 16,0-6 3-16,1 5-4 0,-1-1-4 16,0-4 2-16,3 6-1 0,-3-6 4 0,0 4-4 15,0-4 4-15,4 4-4 0,-4-4 4 16,3 4-1-16,-3-4 2 0,3 1 0 0,-3-1-1 15,0 0-3-15,11 0 3 0,-11 0 1 16,15-1 0-16,-9-1-1 0,2-2-1 0,4 0-3 16,0 1 1-16,4-4-3 0,-2 0 4 15,6 1-5-15,0-3-4 0,2 2 0 0,1-3-2 16,0-1-4-16,2 3-3 0,-1-4 5 16,-2 5-15-16,-1-3-12 0,0 1-27 15,-2 3-19-15,0-3-15 0,-2 3-24 0,1 0-45 16,-1 3-198-16,-2-1 121 0</inkml:trace>
  <inkml:trace contextRef="#ctx0" brushRef="#br0" timeOffset="68992.84">1618 15290 1105 0,'0'0'51'16,"5"-5"7"-16,-5 5-1 0,2-4-4 16,-2 4-4-16,2-4-2 0,-2 4-2 0,0 0-1 15,1-5-1-15,-1 5-4 0,0 0-7 16,0 0-1-16,0 0-1 0,0 0 1 16,5 15 12-16,-3-3-2 0,-2 6 6 0,0 2 3 15,2 6 1-15,1 3-1 0,-3 10 9 16,2 3 1-16,-1 2-5 0,-1 1-5 15,0 4-5-15,2 2 0 0,1 0-7 0,-3 3-4 16,2-4-3-16,-2-1-1 0,0 2-1 16,0-2-7-16,-2-5-2 0,-1 1 0 0,1-3-3 15,2-8-1-15,0-5-7 0,-1-2-24 16,-1-2-26-16,-1-2-36 0,1-7-34 0,2 0-39 16,0-1-25-16,-2-5-34 0,2-4-403 15,0-1-111-15</inkml:trace>
  <inkml:trace contextRef="#ctx0" brushRef="#br0" timeOffset="70717.23">1444 15285 1595 0,'0'-9'-49'0,"0"3"14"15,0 6 12-15,0-5-1 0,0 1 1 16,2 1 10-16,0-1 3 0,1-1 13 0,1 1 4 16,2 1 17-16,2-3-8 0,1 1 1 15,3 0 0-15,7-1 6 0,-2-2-4 0,6 0 0 16,0 3 0-16,13-4 1 0,-1-1 1 15,2 2 2-15,2-2-3 0,-1 2 4 0,2-2-9 16,0 3 2-16,2-2-1 0,1-2-1 16,4 2 1-16,1-2-4 0,-2 2 4 0,15-5-4 15,-4 2 0-15,5 0-4 0,-3-3 3 16,6 2 3-16,0-1 0 0,5 1 5 16,1 2-3-16,0-2 1 0,3 0-9 15,-1-3 4-15,-4 5-2 0,-1-1-3 0,-1-2 4 16,5 1-3-16,-5 1 0 0,0-1 1 15,-4-1-5-15,2 1 5 0,-2 2-5 0,-5-4-2 16,4 2 5-16,-4 0 3 0,5-3-5 16,-2 1-1-16,2 0-1 0,-1 1-1 0,-2-1-3 15,1 2 5-15,-1 0-2 0,1 2 2 16,0-1 1-16,-3 1-5 0,-9 1 0 0,-1 1-2 16,-1-1 2-16,1 3-1 15,-2-1-1-15,-2 1 5 0,-2-2-4 0,0 1 2 16,-4 0 2-16,-4 5-5 0,-7-3-1 15,3 1 4-15,-3-2-2 0,-1 2 2 0,0-3 1 16,2 3-4-16,-3-1 1 0,0-1 0 16,-2 1 0-16,-4 0 0 0,-1 2-1 0,-1 1 6 15,-2-1-3-15,0 2-1 0,-3-3-2 16,-1 3 1-16,1-1 3 0,-4-1 1 0,1 1-4 16,-1 1 3-16,-3 2 0 0,0-4 4 15,2 2-2-15,-1 1-5 0,-6 1 5 0,9-2-2 16,-4 0 2-16,-2-1 0 0,-3 3-2 15,7-2 1-15,-7 2-4 0,3 0 2 16,-3 0-2-16,0 0 7 0,0 0-7 16,9-2-2-16,-9 2 6 0,0 0-3 0,0 0 4 15,0 0-3-15,0 0-2 0,0 0 1 16,6 2-2-16,-6-2 4 0,0 10 1 0,0-6-4 16,0 3 3-16,0 4 2 0,-2-2 0 15,2 4-5-15,-4 2-2 0,2 0 7 0,0 2-3 16,-3 4 1-16,0 3 1 0,0 1-1 15,2-1-2-15,-9 13 5 0,4-3-3 0,0 0 2 16,-1 2 0-16,4-8 2 0,-5 8-2 16,5 0 5-16,-4-2-8 0,7-6 3 0,-2-2 4 15,-3 9-1-15,6-3-3 16,-4-3-3-16,5-4 4 0,-2 3 0 0,2 1 4 16,2-1-3-16,-2 1 1 0,5 1 0 15,-5-1-1-15,0-1 1 0,0-2-1 0,1 0-3 16,-1-1-1-16,0-3 2 0,0-3-2 15,2 2 2-15,-4-1 2 0,2-6-5 0,0 4 0 16,-1-3 7-16,1-2-5 0,0 0 0 16,0-3-1-16,0 1-4 0,-2-1 6 0,2-1-4 15,0 0 3-15,0-1-4 0,0 0 2 16,-3-1 0-16,3-1 1 0,0 1-1 0,0-1-4 16,-2 0 5-16,2-1 4 15,-2 1-4-15,0-2-4 0,-1 1-1 0,3-1 6 0,-3 0-3 16,-4-1-3-16,4 2 5 15,-4-2-1-15,2 1 2 0,-3 0 0 0,0 0-2 16,-3 0 4-16,-4-3-9 0,3 3 3 16,-7-1 0-16,0 1-1 0,-2 1 1 0,-1-2 1 15,-6 3-2-15,-4-1 0 0,-5 1 1 16,5 1-1-16,-8 1 2 0,0 0 0 0,0-1 4 16,9-1-1-16,-7 1-6 0,0 1 3 15,6 0 0-15,-3 0-2 0,3-3 3 0,-5 1-3 16,-1 5 1-16,5-2-3 0,-6 1 5 15,0 0 2-15,-1 0-4 0,0 2 2 0,0-2-2 16,-6-1 2-16,0 3 3 16,-9-1-4-16,9-2-2 0,-13 5 0 0,-3-3 2 15,14-4 1-15,-14 4-3 0,4 1 1 16,7-3 2-16,-5 2 1 0,7 1-2 0,1-3-1 16,-6 6 2-16,-3-2-4 0,12-4 1 15,0 4 2-15,0-3-2 0,1 2 0 0,-4 0 8 16,4-3-8-16,-2 2 1 0,2-3-2 15,2 1-2-15,-1-2 6 0,2 3-5 0,-3-2 5 16,2-1-2-16,4-1 1 0,-4-1 0 16,8 1 3-16,6-2-3 0,-2-1-2 0,3 2 2 15,-1-4-3-15,-1 3 2 16,8 0 2-16,-3-2 1 0,2 0-2 0,-4 1 2 16,6-1-3-16,-2 2 3 0,2-2-6 15,0 2 5-15,3 0-3 0,-1-1 2 0,1-1-1 16,2 2 0-16,-2 0 1 0,1-2-4 15,1 1 4-15,-2 1 0 0,5 0-3 0,-3-2 0 16,0 1 3-16,0 2 0 0,3-2 0 16,-1-1-2-16,-1 2 1 0,1 0-2 0,0-2 1 15,1 2 5-15,-1-2-3 0,1 1 1 16,-1 1 1-16,-1-3-3 0,1 4 1 0,3-5 5 16,1 3-5-16,-2-1-3 0,3 0 2 15,-1 0 2-15,-1 0 1 0,2 0-3 0,1-2 0 16,2 3 2-16,-4-3 1 15,1 3 0-15,3-3-2 0,5 0-3 0,-13 2 7 16,5-1-1-16,4-1-3 0,-4 2 3 16,3-2-5-16,5 0-3 0,-12 2 7 0,7 0-5 15,0-1 2-15,5-1-1 0,-13 0 8 16,6 0-8-16,7 0 1 0,-12 2 3 0,12-2-1 16,-13 3-1-16,8-3 0 0,-2 2 0 15,7-2-4-15,-13 1 8 0,9-1-7 0,4 0 5 16,-11 0-1-16,8 2-4 0,3-2 4 15,-9 0 1-15,9 0-1 0,0 0 1 0,0 0 3 16,-13 2-5-16,13-2-4 0,0 0 0 16,0 0-14-16,-5 0-19 0,5 0-27 15,0 0-25-15,0 0-38 0,-7-5-37 16,7 5-39-16,2-8-326 0,-2 2-32 0</inkml:trace>
  <inkml:trace contextRef="#ctx0" brushRef="#br0" timeOffset="74382.03">722 9624 1316 0,'0'0'-84'0,"4"-2"15"0,-4 2 6 0,8-2 16 15,-8 2-1-15,5-2 20 0,-5 2-5 16,0 0 11-16,0 0 2 0,0 0 9 16,8 0 6-16,-8 0-3 0,0 0 9 15,0 0 0-15,0 0-3 0,0 0 6 0,0 0 1 16,9 0-3-16,-9 0-5 0,0 0 5 15,6 6 0-15,-4-4-8 0,0 1 14 0,0 3-10 16,3 0 2-16,-2 2 7 0,2 2 2 16,1 5-5-16,1-3-2 0,-3 6 6 0,2 0 2 15,1 7-7-15,-2 10 6 0,4 5 1 16,-3-1 7-16,1 5 3 0,-4 3 2 0,4 10 0 16,-1 3 5-16,-2 7-1 0,1-1 2 15,0 2 1-15,-4 6-1 0,5 1-1 16,0 0 7-16,-1 7-7 0,-1 0 6 15,0 4-7-15,3 22-2 0,-1-21 2 0,-4 0-12 16,0 3 5-16,2 22-4 0,1-23-2 16,1 18-3-16,-2-18 7 0,2-2-5 0,-6 2-4 15,4-2-5-15,3 23 5 0,-1-26-3 16,-2 5 4-16,2 0-3 0,4 18 2 0,-5-18-6 16,2 19 2-16,-1-23 0 0,0 1 0 15,0-3 0-15,3 2 11 0,-5 1-9 0,2-1 5 16,2 2 2-16,-1-4-3 0,-1 1-3 15,5-3 1-15,-5 4 3 0,1-6-4 0,1 1 0 16,-3-3-3-16,7 2-2 16,-4-6-2-16,2 3 3 0,-3-6 3 0,1 4-1 15,2 0 1-15,-3-3-1 0,-1-2-3 16,1 3 1-16,-3-8 2 0,-1 0-2 0,2-3 2 16,-3-11 0-16,-2 12-4 0,3-10-1 15,0-2 4-15,2 11-4 0,-3-13-1 0,0 1 4 16,2-1 1-16,0 0-5 0,1 0 5 15,-1 1-2-15,0-5 2 0,0 2-4 0,2-1 2 16,-2 1 0-16,1-6-2 0,-2 6 4 16,7-3-4-16,-6 1 4 0,2-2 0 0,2 0-2 15,-4 1 0-15,5 0-2 0,-3-3 0 16,2 2 3-16,1-1-2 0,-1-1 1 0,2 0-1 16,0 2 1-16,-3-5 2 0,6-1-3 15,-3 0 4-15,3 0-4 0,-1 0 2 16,0-4 5-16,2-2-10 0,-3-5 3 0,-3-5-2 15,2 0-2-15,-3-2 4 0,-2-1 1 16,2-2-2-16,1 0 2 0,-5-2 0 0,1 1 0 16,1-5 1-16,-4 2-6 0,1-3 7 15,3 1-8-15,-3-1 4 0,0 2 0 0,-1-5 4 16,-1 3-4-16,3-3 0 0,-3 1 0 16,0-2 0-16,2 2 4 0,-2-2-3 0,2-1 1 15,-2-3-2-15,0 5 4 16,0-5-4-16,2 6 1 0,-2-6 1 0,3 4-3 15,-3-4-2-15,3 4 5 0,-3-4-5 16,2 2 7-16,3 0 0 0,0-1 11 0,0 2 9 16,5-1 8-16,5-1 0 0,5 3-1 15,-2-4-5-15,8 2 2 0,0-1-3 0,4 1 3 16,2-2-6-16,1 3 1 0,11-3-2 16,5-3-2-16,-6 3-5 0,8-2 5 0,0-1-3 15,1-2-3-15,3 0 2 0,10 2 0 16,2-5-3-16,0 0-2 0,3 3-5 15,0-5 2-15,4 3-1 0,-1-4 2 0,7 1-4 16,0-3 0-16,2-4 3 0,4 2-2 0,19-8 1 16,2-1-1-16,-2-3-4 15,2 1 3-15,-2-3-1 0,-1 2 1 0,1 2-3 16,1-3 2-16,-4 3 2 0,-4 2-1 16,-16 1-2-16,0 3 3 0,20-6 0 0,-25 2 1 15,20-3 3-15,-22 5 0 0,0-2 8 16,2 2-3-16,-4-1 0 0,-2-3-4 0,2 0 4 15,-6-1-2-15,3 2 2 0,-1-3-3 16,3 1-1-16,-5-2-2 0,0-1 1 0,1 0 3 16,-6 5-5-16,-1-1 4 0,-2 1-3 15,-2 1-2-15,-1 0 3 0,-2 2-2 0,-3 3 2 16,2-1 1-16,-13 2 0 16,0 0-1-16,-7 1 1 0,2-1 4 0,-1 3-4 15,-2-4 2-15,-5 4 2 0,-1-2-3 16,1 0 0-16,-11 2-1 0,3 1 3 0,0 1-5 15,-3-4-3-15,1 3 2 0,0-1 0 16,-2 1 1-16,-2 2-1 0,-3-3 2 0,3 2 0 16,-5-2-2-16,3 1 1 0,-5-2 0 15,2 0-4-15,-4-2 3 0,5 0-2 0,-5-1 4 16,3-4-5-16,-2-1 2 0,2-1-3 16,-1-10 0-16,5-2-1 0,-3 0 5 0,0 0-6 15,2-5-3-15,2-1 0 0,-4-4 0 16,2-11-1-16,2 2 0 0,-2-2 0 0,0-2 1 15,-4 0-2-15,0 0 1 0,1-4-2 16,-3-1 0-16,0-2 1 0,2-4-1 16,-4 2-2-16,3-2 0 0,-3 1 2 0,1-5-2 15,2 5 2-15,2-2 0 0,-4 1-3 16,2-1-4-16,-1 1 0 0,0 0-5 16,0 2 2-16,1-3 1 0,-1 1-1 0,0-6-3 15,-2-2-3-15,0 0-5 0,1-4 1 0,-1 1-8 16,-4-2 4-16,-1-4 1 15,-1 2 6-15,1 1 4 0,0 0 1 0,-4 2-1 0,3-2 2 16,-4 2 2-16,2 1 2 16,-5 3 1-16,3 1 1 0,0 3 2 0,-5 3-1 15,2 3-2-15,1-2 3 0,-1 6 6 16,-1-1-3-16,2 5 0 0,-2-1-2 0,2 3 0 16,0 2 1-16,-1-2-2 0,1 2 1 15,-4 3-1-15,4-2 3 0,0 0 1 0,2 9 0 16,-3-10-6-16,-2 1 11 0,5 8-5 15,2-10 3-15,-5 2-1 0,-2 0 3 0,1 1-4 16,4 9 2-16,-2-10 1 0,-2 11-4 16,4 0 1-16,-6-14 2 0,3 17 2 0,3-3-5 15,-5-6 7-15,2 11 0 16,-1 0-5-16,2 1 5 0,3 0-5 0,-3 1 2 0,6 8-2 16,-7-4 5-16,3-1-6 15,1 9 3-15,-6-7-4 0,8 5 2 0,-2 4 3 16,3 5-2-16,-5-5-1 0,4 3 2 15,-2-3 0-15,-1 2-2 0,1 4 1 0,4 0-2 16,-6-1 3-16,5 5 2 0,-3-1-6 16,3 2 6-16,-4 3-3 0,3-1 0 0,2 0-5 15,-4 2 1-15,2 2 2 0,0 0-1 16,0-1 3-16,1 0 0 0,-4 4 0 0,2-1-1 16,-1 0 1-16,1-1 2 0,-7 1 0 15,5 0-3-15,-5-1 0 0,3 2-1 16,0 0 2-16,-7-1-1 0,2 0 6 15,-6 0-5-15,0 3-2 0,-4-3 3 0,-5 0-1 16,0 0-2-16,2 1-1 0,-19-2 6 16,3 0-6-16,1 1 2 0,-4 0-1 0,1 1 1 15,-3-3 3-15,-1 0-5 0,0 3 1 16,-1-1 1-16,1-2 4 0,0 2-1 0,-3-1-3 16,7 0 0-16,-7 4 1 0,1-3 0 15,2 1 2-15,0-2-5 0,-3 5 2 0,2-1 1 16,1-3-2-16,0 2-2 0,0 0 4 0,0 0 0 15,-2 2 1-15,0-2 0 0,6 0-2 16,0 1 2-16,1 1-1 0,5 0 1 16,-3 0-3-16,7 0 3 0,3-2 0 0,1 2-2 15,4 0 3-15,0-3-3 0,2 2 0 16,-2 1 2-16,6-2-2 0,-1 0 0 16,-2 2-2-16,2 0 5 0,-3 0-1 0,3 0 0 15,-2 0-1-15,0 0-3 0,0 0 3 16,-2 2 2-16,-5-2 0 0,2 0 0 0,2 2 1 15,-2-1-4-15,0 2 4 0,5-1-2 16,-2 1 1-16,0-1 1 0,2 0-3 0,-3 2 4 16,3 0-1-16,4 0-5 15,0-2 4-15,2-1 0 0,-2 1-3 0,4 0 1 0,0 1-2 16,3-1-1-16,0 2-16 16,1-2-17-16,1 2-25 0,-2-2-27 0,1 2-39 15,3 2-33-15,0 1-109 0,-3 1-174 16,3-3 49-16</inkml:trace>
  <inkml:trace contextRef="#ctx0" brushRef="#br0" timeOffset="76190.5">1961 15575 1152 0,'0'0'-29'0,"0"0"1"0,0 0 3 0,0 0 11 16,5 8 14-16,-2-3 19 0,-1 3 4 16,3 4 17-16,-2 1 1 0,2 2-5 0,0 2 0 15,-2 1 2-15,1 7-5 0,3 0 2 16,-6 1-1-16,1 2-4 0,1 1-9 0,1-1 1 15,-2 0-1-15,2 10-6 0,-2-6-3 16,0-5-4-16,3-3-50 0,-5-4-47 16,0 1-62-16,0-3-270 0,1-5 68 15</inkml:trace>
  <inkml:trace contextRef="#ctx0" brushRef="#br0" timeOffset="76810.08">1939 15504 1148 0,'-2'-20'-1'0,"2"6"9"15,2 2 9-15,-2 1 4 16,2 1 14-16,1 1-4 0,2-1 8 0,-2 1-6 0,6-1-2 16,-1 1-4-16,2 0 4 15,0-1-10-15,5 2 2 0,-2 3-5 0,1 1 1 16,3 4-5-16,1-2 3 0,0 4-6 15,-1 0-5-15,2 5 3 0,2 3 4 0,-6 0-6 16,-1 2-2-16,-1 3-2 0,-1 3 6 16,-4-2-1-16,-3 0-3 0,-1-1-1 0,-1 0 4 15,-3-1-9-15,-3 1 11 0,-1-2-1 16,-1 2-1-16,2-4-2 0,-6 5 2 16,3-5-2-16,-3 0-2 0,-1-1 4 0,2-3-4 15,1 1 6-15,-3-1-4 0,4 1 1 16,-1-2-10-16,3-1-1 0,-2 1 2 15,1 1 4-15,3-1-6 0,1 4 0 0,-4-1 3 16,3 2-1-16,2 0 6 0,0 5-9 16,2-2 2-16,3 6 4 0,-2-4-2 0,4 2-1 15,3 0 3-15,3 1 7 0,10 6 0 16,-2-2-8-16,4-5 4 0,3 0 4 0,-5-7-2 16,-3-2-3-16,2-1 1 0,-4-4 1 15,4-2-2-15,-2-2-7 0,2-2-8 16,-4-2-2-16,-1-3-8 0,0-2-7 0,1-1-4 15,-3-1-3-15,-2-5-4 0,-1-2 7 16,-3 0 0-16,-1-1 6 0,-1 2 8 0,-3 4-2 16,-2 0 10-16,0 4 3 15,3-1 0-15,-5 2 1 0,2 1-6 0,-2 3 6 16,0 4-5-16,-5-5 4 0,5 5 0 16,0 0 8-16,0 0-5 0,-12 13 6 0,7-5-1 15,3 0 3-15,1 4 1 0,-4 0-2 16,5-1 1-16,0 4 1 0,0-2-4 0,5 0 0 15,-2 0 2-15,4 1-4 0,1-1-26 16,2-1-42-16,5-5-50 0,0-1-71 0,2-1-125 16,-2-3 167-16</inkml:trace>
  <inkml:trace contextRef="#ctx0" brushRef="#br0" timeOffset="77241.85">2806 15587 898 0,'-1'-6'10'0,"-4"2"18"0,3 2-2 15,2 2-3-15,-7-6-2 0,7 6 6 16,-6-3 0-16,6 3-5 0,-7-2-3 0,7 2 2 16,-10 2-2-16,10-2-9 0,-8 1 6 15,4 1 9-15,-1 3-20 0,4-2 6 0,-4 1-8 16,3 2 7-16,0-1-1 0,2 1-9 16,2 2 3-16,-2-1 7 0,2 2-4 0,3 1 3 15,-2 0 1-15,9 3 6 0,-4 0-11 16,0 0 7-16,7 2 3 0,-3 2-1 0,3-2 5 15,0 1 1-15,-3-1 2 0,1-3-2 16,-3 2 2-16,1 0 0 0,-3-4-1 0,-2 0-5 16,1 1-1-16,0-1 2 15,-6 0-2-15,1-2 1 0,-4 3 0 0,1 0-2 16,-8-2-4-16,-4 0-10 0,-2-1-54 16,0 0-52-16,1-3-102 0,-5 0-210 0,7-3 73 15</inkml:trace>
  <inkml:trace contextRef="#ctx0" brushRef="#br0" timeOffset="77614.63">3072 15613 1154 0,'0'-4'42'0,"0"4"-6"0,0 0 6 16,0-6-8-16,0 6 2 0,0 0 2 15,0 0 5-15,0 0-1 0,0 0 0 0,-18 10-3 16,11-4 2-16,4 1-7 0,-4 3 3 16,1 1-7-16,-1 4 3 0,1 0-3 0,2 3-3 15,2 0-5-15,0 1 1 0,2 2 2 16,0-3-6-16,4 2 2 0,0-2-7 0,5 3 2 16,-1-1-5-16,4-4 0 15,0-2-2-15,0-3-3 0,-2 1-1 0,3-5 0 16,-3-1-6-16,0-5 5 0,1-1 2 15,-2-1 0-15,1-1-1 0,-2-4-1 0,1-4 4 16,-3 1 4-16,-2-2 2 0,-1-3 0 16,-1-2 1-16,-4 0-3 0,-1-6-3 0,-1 1 2 15,-2-1-5-15,-3 2 0 0,1-1-4 16,3 7-25-16,-2 0-36 0,-4 3-44 0,2 1-58 16,1 3-59-16,4 3-302 0,-2-2-26 15</inkml:trace>
  <inkml:trace contextRef="#ctx0" brushRef="#br0" timeOffset="78349.57">3285 15634 1430 0,'0'0'7'0,"0"0"-3"15,0 0 12-15,0 0-3 0,0 0 5 0,0 0-7 16,-19 6 16-16,19-6 12 0,-5 5 6 15,5 1-4-15,0 0 6 0,0 3-2 16,-2 1-5-16,2-1-4 0,0 4 2 0,0 1-5 16,0-1-7-16,2-1 1 0,3 2-3 15,1-3-3-15,-2 2 0 0,5-1-2 16,-5-3-7-16,3-1-6 0,-2-3-18 0,4 0-9 16,-3-4-21-16,3 1-3 0,-3-4-2 15,2-3 4-15,-1 1 7 0,1-3-3 0,-4-3 6 16,4 1 9-16,-3-1 13 0,-1-1 2 15,0-1 5-15,-2 2 15 0,0 4 5 0,0-2 1 16,3 0 0-16,-3 3 2 0,-1-2-5 16,2 4-2-16,-3-2-5 0,0 5-3 15,2-4 5-15,-2 4-2 0,0 0 9 0,0 0-3 16,0 0 5-16,13 5 10 0,-9-1-4 16,0 1 3-16,0 0 4 0,1 0 6 15,0-1-3-15,4 2 3 0,-1-3-1 0,3 1-9 16,0 0-3-16,-3-3 0 0,2 1-4 15,1-2-2-15,-2 0 0 0,3-2-2 0,-2-3-5 16,-2-1-3-16,1-1-12 0,-1-5 0 16,0 0-1-16,-5-6 0 0,1-1-1 0,-1-2-6 15,-3 3 4-15,0-5 1 0,-3-6 3 16,3 7 3-16,-2 3-7 0,0-1 8 16,-1 0-2-16,0 2 1 0,1 2-3 0,-1 3-3 15,-1 2 1-15,4 3 1 0,-4-2 0 16,2 3 1-16,-2 1-4 0,1 3 0 0,0-1-1 15,1 0-2-15,2 4 6 0,0 0-5 16,0 0 2-16,0 0 0 0,0 0-1 16,0 0-3-16,-5 11-1 0,5-11-1 0,9 8-5 15,-5-4-6-15,0 2 2 0,4-3-2 16,-1-1-1-16,-1 2-2 0,3-2 1 16,-3 0 4-16,3-2-3 0,-1 1 9 0,0 1-5 15,-2 1 13-15,0 2-7 0,3-1 9 16,-3 2-9-16,3 1 11 0,-3 1 0 0,-2 1-1 15,2 1 4-15,-2 1 3 0,1-1 9 16,-2 0 2-16,0 4 4 0,-1-3-4 0,3 1 2 16,-5 1-3-16,4 0 3 0,-4 0-5 15,1 3-7-15,-1-3-30 0,0-2-59 0,0 2-71 16,3 1-122-16,-3-5-158 0,2 1 52 16</inkml:trace>
  <inkml:trace contextRef="#ctx0" brushRef="#br0" timeOffset="79090.2">3944 15401 1276 0,'-3'-6'30'0,"2"3"6"0,1 3 5 15,-7-6-4-15,5 6-3 0,2 0 3 16,0 0 7-16,-8 0-6 0,8 0 9 15,-9 9 7-15,1-1 4 0,2 5-3 16,-3 0-1-16,-1 2-1 0,0 6 3 0,-1-2-3 16,0 4-3-16,1-2-4 0,2-1-7 15,1-2-1-15,2-1-5 0,2 0-3 0,1-2-4 16,2-2-3-16,0 1 2 0,2-3-8 16,1-2 0-16,2 0-1 0,2-1-2 0,-2-4-8 15,6 0-10-15,0-4-16 0,-1-4-13 16,3 0-7-16,-1-2-6 0,1-3 4 0,-1-2 1 15,1 0 4-15,-3-1 4 0,2 1 11 16,-4 1 3-16,-3 3 9 0,4 1-6 16,-3 0-5-16,-1 1 3 0,-1 3 5 15,0 0 4-15,-4 2-8 0,0 0 10 0,0 0 6 16,0 0 10-16,2 7 3 0,-2-7 8 16,0 10 2-16,-2-5 3 0,4 1 1 0,-2 0 0 15,2 0 6-15,0 1 7 0,1-3 7 16,1 4-4-16,-3-5-3 0,4 3-3 0,3-2-2 15,-3-2-4-15,5 0-2 0,1-2 2 16,-3-2-10-16,5-2 0 0,-3 0-9 0,5-6-15 16,-3-1-15-16,1-4-5 0,-3-2-12 15,3-2-5-15,-7-3 0 0,2-12-3 0,-1 5 3 16,-2 4 8-16,-4 1-3 0,-1 3 6 16,2 0-1-16,-2 5 3 0,-2-2 5 15,2 5-1-15,-1 0 1 0,-4 1 0 0,5 3 4 16,-4 2 2-16,1-1 5 0,3 0 1 15,-1 5-8-15,-1-4 8 0,0 3-4 16,2 4 2-16,-3-4 2 0,3 4 0 0,0 0 0 16,0 0 7-16,0 0 3 0,0 0-3 15,15 10 6-15,-7-4-1 0,-1 0-3 0,3 5 4 16,-2-6-1-16,4 4 2 0,-2 0 1 16,0 5-3-16,5-1 2 0,-3-2 1 0,1 1 8 15,-1-1 8-15,-1 2 0 0,1-2 5 16,3 5 2-16,-5-3-1 0,2 0-4 15,-7 0 5-15,6 0-3 0,-7-1 0 0,1-1-2 16,-2 0-1-16,-1 2-1 0,-2-1 1 16,-2 1-3-16,-4-2-4 0,-2 3 4 0,-9 1-10 15,-2-4-49-15,-1 1-83 0,-3-3-97 16,-3 1-399-16,1-7-119 0</inkml:trace>
</inkml:ink>
</file>

<file path=ppt/ink/ink2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32:43.937"/>
    </inkml:context>
    <inkml:brush xml:id="br0">
      <inkml:brushProperty name="width" value="0.05292" units="cm"/>
      <inkml:brushProperty name="height" value="0.05292" units="cm"/>
      <inkml:brushProperty name="color" value="#FFFF00"/>
    </inkml:brush>
    <inkml:brush xml:id="br1">
      <inkml:brushProperty name="width" value="0.05292" units="cm"/>
      <inkml:brushProperty name="height" value="0.05292" units="cm"/>
      <inkml:brushProperty name="color" value="#00B050"/>
    </inkml:brush>
  </inkml:definitions>
  <inkml:trace contextRef="#ctx0" brushRef="#br0">3360 9617 1120 0,'0'0'-39'0,"0"0"9"0,0 0 8 16,-6-2 7-16,6 2 12 0,0 0-2 0,0 0 9 16,0 0 9-16,0 0 2 0,0 0 7 15,-11 5-4-15,7-1 12 0,0-1 0 0,-2 5-3 16,2 2 4-16,-7 1 8 0,3 1-8 15,1 4 5-15,-1-1 1 0,-2 4 1 0,1 4-1 16,-4-5-1-16,1 4-3 0,1-1-1 16,-1 9 0-16,4-8-2 0,-2-1-5 15,-2 0-1-15,4-1 0 0,0 0-5 16,-1 0-2-16,1-1-4 0,-1 4 4 0,1-2-3 16,2 0-5-16,0 0 1 0,-1-3 2 15,-1 1-13-15,3-2 1 0,2-3-6 0,-4 1-20 16,5-4-14-16,0 2-6 0,-4-3-33 15,3-3-17-15,1 0-31 0,2 1-59 0,0-4-207 16,2 0 96-16</inkml:trace>
  <inkml:trace contextRef="#ctx0" brushRef="#br0" timeOffset="351.63">3549 9640 1172 0,'0'0'43'0,"0"-7"24"16,0 7-11-16,-2-4-1 0,2 4-6 0,0 0-7 15,-2-3 0-15,2 3 0 0,0 0 2 16,0 0 2-16,-10 9 4 0,5-3-1 0,1 5-4 15,-7 2 5-15,-5 14-8 16,-1 5 3-16,0 3-1 0,-2 4-7 0,-4 10 5 16,0 4-4-16,-4-1-4 0,2 2 1 15,0-1-6-15,0-4-4 0,-1 3-1 0,1-2-3 16,2-2-2-16,0 2-4 0,4-12-11 16,4-4-13-16,2-2-17 0,-2-4-25 0,5-5-11 15,5-5-38-15,-2-4-37 0,2-3-52 0,5-6-110 16,0-3-189-16,0-2 7 0</inkml:trace>
  <inkml:trace contextRef="#ctx0" brushRef="#br0" timeOffset="614.66">3667 9684 1302 0,'0'0'-20'15,"0"0"15"-15,-7-1 10 0,7 1 9 0,0 0 15 16,-13 5 12-16,12 0 6 0,-8 4 11 16,1 5 2-16,-1 3 6 0,-3 15-1 0,-3-4 3 15,1 8 3-15,-10 10-1 0,1 1 2 16,3-2-2-16,-6 5-6 0,1-1-7 0,-4-2-3 16,3 3-7-16,1-3-1 15,2-4-5-15,0 0-12 0,4-8-24 0,1-2-26 16,1-2-28-16,6-9-48 0,2-1-49 15,1-8-82-15,4-1-390 0,2-6-115 0</inkml:trace>
  <inkml:trace contextRef="#ctx0" brushRef="#br0" timeOffset="896.12">4090 9526 1607 0,'0'0'-47'0,"0"0"22"16,0 0 13-16,0 0 8 0,-10 13 23 0,3-7 9 16,2 7 14-16,-3 2 0 0,-4 6 10 15,-3 9 5-15,-3 2 5 0,-3 11-3 0,-4 5 4 16,0-2-4-16,2 8 3 0,-5 1-4 16,1-1-6-16,-3 3 2 0,1-1-10 0,0 2-4 15,-3-4-5-15,3 1-2 0,-1-1-1 16,2 0-4-16,2-5-7 0,1-2-20 0,-3-2-21 15,12-11-22-15,-1-2-27 0,2-5-25 16,3-8-49-16,5-6-44 0,4-3-101 0,-2-6-263 16,5-4-53-16</inkml:trace>
  <inkml:trace contextRef="#ctx0" brushRef="#br0" timeOffset="1155.8">4048 9951 1496 0,'-1'-4'-16'0,"1"4"3"0,0 0 15 15,0 0 15-15,0 0 13 0,-15 9 10 0,9 2 18 16,-2 3 4-16,-3 6 7 0,-6 11 3 16,0 1 3-16,-6 13 0 0,-1 4 0 15,-2 5-9-15,-1 2-1 0,-5 3-2 0,0 1-11 16,-3-3-4-16,1 0-5 0,3-3-2 15,-3-1-3-15,3-3-14 0,1-6-17 0,1 0-26 16,-1-6-25-16,10-6-31 0,5-6-32 16,2-7-48-16,7-6-73 0,-2-3-405 0,5-6-131 15</inkml:trace>
  <inkml:trace contextRef="#ctx0" brushRef="#br0" timeOffset="1428.26">4158 10041 1752 0,'-3'-6'-15'0,"3"6"5"0,0 0 3 0,0 0 19 16,-12 16 23-16,4-5 13 0,-2 6 10 15,-2 4 12-15,-1 9 5 0,-9 6 1 0,-3 10-1 16,2-1-4-16,-2 2-7 0,-5 0-3 15,1 3-5-15,-1 0-9 0,1 0-4 0,2-2-3 16,0-3-7-16,-5-1-5 0,7-2-21 16,-2-2-20-16,5-9-32 0,4 2-21 0,-1-5-42 15,4-5-39-15,2-4-51 0,5-8-97 16,1-2-299-16,6-4-95 0</inkml:trace>
  <inkml:trace contextRef="#ctx0" brushRef="#br0" timeOffset="1657.65">4147 10376 1603 0,'0'0'-35'0,"0"0"25"16,0 0 4-16,-14 9 17 0,9-2 14 0,-1 2 10 15,-3 3 10-15,4 1 8 16,-8 5-3-16,3 1 3 0,-2 1-4 0,-4 8-4 15,-3 1-6-15,2-1-7 0,1-2-2 16,3-2-15-16,-6 4-34 0,4-7-27 0,5-2-49 16,2-4-45-16,-3-2-97 0,8-2-272 15,-2-1-15-15</inkml:trace>
  <inkml:trace contextRef="#ctx0" brushRef="#br0" timeOffset="2057.29">3824 10176 1318 0,'0'0'-41'0,"-8"-2"23"16,8 2 15-16,-10 2 10 0,1 1 20 0,-2 3 5 16,-1 1 8-16,-3 9 14 0,-4 4 0 15,-4 7 5-15,0 4-1 0,1 0 7 0,-8 13-6 16,0 1 0-16,1 0 1 0,-1 3-6 15,1 2-3-15,2-2-6 0,-3-1 0 0,3-5-6 16,0-3-1-16,2 5-5 0,5-12-7 16,4-4-4-16,-1 3-10 0,3-9-19 0,6-7-24 15,-4-2-23-15,7-3-42 0,0-5-47 0,3-2-70 16,2-3-349-16,0 0-63 16</inkml:trace>
  <inkml:trace contextRef="#ctx0" brushRef="#br0" timeOffset="2301.36">3764 10103 1512 0,'-3'-3'-20'0,"3"3"23"0,3-5 2 16,-3 5 2-16,-3-6 8 0,3 6 1 0,0 0 13 15,0 0-1-15,-12 11 1 0,3-2 11 16,-2 11 0-16,-3 6 3 0,-5 4 1 0,2 4-5 15,-10 11-4-15,2 1 0 16,2 1-2-16,-6 2-9 0,3-6 3 0,7-5-13 16,-4 4-21-16,6-10-21 0,0-1-29 15,7-5-34-15,0-8-30 0,-1 2-41 0,5-8-102 16,3 0-168-16,0-6 60 0</inkml:trace>
  <inkml:trace contextRef="#ctx0" brushRef="#br0" timeOffset="2557.62">3862 9848 1227 0,'0'-9'35'0,"0"4"4"15,0 0 7-15,-2 2-8 0,2 3-9 0,0 0 8 16,0 0 0-16,-19 12 4 0,11 0 10 15,-9 6-5-15,-5 11 2 0,-3 13-3 0,0 2-8 16,-2 7 0-16,0 0 1 0,-3 6-11 16,3 0-5-16,-4 2 2 0,-1-2-16 0,11 2-26 15,-6-4-36-15,2-3-33 0,-2-2-57 16,3-5-106-16,10-9-213 0,1-2 31 0</inkml:trace>
  <inkml:trace contextRef="#ctx0" brushRef="#br0" timeOffset="5258.82">1927 15211 1155 0,'2'-3'-55'15,"2"-2"27"-15,-1 1 30 0,-2 0 2 16,-1 4 18-16,2-5 20 0,0 2 3 0,-2 3 11 16,3-6-4-16,-3 6 2 0,5-3 2 15,-5 3-5-15,0-4-3 0,0 4-3 16,0 0-4-16,3-2-4 0,-3 2-1 15,0 0-1-15,0 0-9 0,0 0-5 0,0 0-5 16,0 0-2-16,0 0 8 0,-11 18-5 16,6-7-2-16,-4 3 7 0,-2 6 3 0,-6 10-1 15,0 2 7-15,-3 0-3 0,3 2 2 16,-4 2-3-16,2 0-2 0,-2-1-1 0,-4 6 1 16,4-7-6-16,2-2-3 0,0 2 1 15,2-3-6-15,3 0 2 0,-5-2-2 0,9-6-10 16,-2-4-13-16,4-6-31 0,3 0-34 15,-2-2-26-15,4-5-31 0,1 0-42 16,4-5-96-16,-2-1-191 0,0 0 29 16</inkml:trace>
  <inkml:trace contextRef="#ctx0" brushRef="#br0" timeOffset="5572.11">2212 15222 1322 0,'-2'-7'31'0,"2"7"12"0,0-3 2 16,0 3 2-16,0 0-2 0,0 0 4 0,0 0 2 16,0 0-14-16,0 0 0 0,0 0-5 15,0 0 5-15,-12 12-2 0,5-3 4 16,-3 5-5-16,-1 6 6 0,-8 8-7 0,1 8 5 15,-5 7-3-15,-1 5 1 0,-3-2 3 16,-1 0-7-16,1 2-6 0,0 1 0 0,-1 0-3 16,-5 3-1-16,2-5-2 0,3 2-4 15,-3-2-3-15,4-4-14 0,8-8-16 0,2-1-20 16,-2-1-30-16,5-5-42 0,1-7-44 16,6-5-47-16,4-5-378 0,1-6-79 15</inkml:trace>
  <inkml:trace contextRef="#ctx0" brushRef="#br0" timeOffset="5843.85">2338 15327 1483 0,'0'0'-70'0,"0"0"32"0,0 0 12 16,0 0 12-16,-18 8 21 0,11 2 17 0,-1-1 8 15,0 6 12-15,-9 11 6 16,-3 7 4-16,3-1 5 0,-8 12 3 0,0 0 3 16,-2 6-4-16,-3 3-2 0,4-1 0 15,-1 4-7-15,-5-5-4 0,0 5-5 0,2-1-4 16,-3-2-3-16,4-5-2 0,-1 1-8 16,3-1-19-16,-1-5-18 0,8-9-33 0,1-1-37 15,3-7-56-15,4-9-63 0,6-4-386 16,4-3-87-16</inkml:trace>
  <inkml:trace contextRef="#ctx0" brushRef="#br0" timeOffset="6135.89">2626 15315 1536 0,'12'-16'-11'15,"-4"2"34"-15,4 1 13 0,-7 4 9 16,0 4 11-16,-2-2 4 0,0 5 1 0,1-2-3 15,-4 1-1-15,0 3-1 0,0 0 5 16,0 0 4-16,0 0 9 0,-12 18 5 0,1-1-2 16,-8 9 0-16,1 6-1 0,-8 12-2 15,-2 1-6-15,1 3-2 0,1 0-11 16,-8 4 2-16,2 0-12 0,4 3-1 0,-7 0-4 16,-2 2-3-16,2-4-7 0,-2 2 0 15,2-1-15-15,3-6-10 0,2-2-21 16,-1-1-25-16,4-2-23 0,5-9-29 0,4-4-32 15,3-10-39-15,5-4-44 0,1-5-57 16,3-6-106-16,2-2-209 0,4-3-81 16</inkml:trace>
  <inkml:trace contextRef="#ctx0" brushRef="#br0" timeOffset="6387.59">2724 15254 1591 0,'0'-4'-14'0,"0"4"8"0,0-3 3 16,0 3 8-16,0 0 11 0,0 0 9 0,-16 13 15 15,6-1 10-15,-4 3 5 0,-4 16 3 16,-4 2 4-16,-3 11-2 0,-3 4 4 0,-2 5 0 16,-2 4-2-16,0 3-8 0,-9 16 1 15,-3 0-7-15,10-16-3 0,-12 13-4 0,12-18-9 16,-1 0-5-16,3-5-11 0,1-1-20 15,4-3-23-15,7-12-32 0,3-6-43 0,1-1-60 16,1-10-69-16,11-6-403 0,-1-5-130 16</inkml:trace>
  <inkml:trace contextRef="#ctx0" brushRef="#br0" timeOffset="6663.05">3134 15037 1602 0,'0'0'-65'0,"0"0"22"0,0 0 9 0,-7 13 20 15,5-5 18-15,-4 3 14 0,-1 5 26 16,-3 2 17-16,-7 12 3 0,-1 6 7 0,-10 10 10 16,-1 6 5-16,-3 5 2 15,-6 3 1-15,-5 16-3 0,-8-1 0 0,5 1-6 16,2 0-7-16,-2-1-4 0,10-16-9 15,3-2-5-15,1-2-11 0,2-1-16 0,3-6-13 16,0-2-25-16,8-12-29 0,4-2-34 16,-2-5-34-16,9-7-52 0,-1-10-35 0,6-2-51 15,3-8-375-15,0 0-117 0</inkml:trace>
  <inkml:trace contextRef="#ctx0" brushRef="#br0" timeOffset="6924.16">3526 14884 1581 0,'13'-15'-73'16,"-5"5"33"-16,-2 2 12 0,-4 1 4 0,3 3 11 15,-5 2 9-15,0 2 19 0,0 0 12 16,0 0 10-16,-11 19 14 0,-1-1 3 0,-10 6 8 16,0 8 3-16,-6 10 5 0,-1 3 5 15,-7 6 4-15,-4 6-1 0,-7 18 7 0,-5 5-1 16,5-1-5-16,-1-2-5 0,-6 0-5 15,4-3-5-15,0 0-6 0,12-15-6 16,1-4-11-16,3 1-9 0,2-5-14 0,3-4-22 16,2-4-25-16,8-13-39 0,1-2-45 15,8-8-61-15,0-6-48 0,5-8-90 16,3-1-282-16,2-5-94 0</inkml:trace>
  <inkml:trace contextRef="#ctx0" brushRef="#br0" timeOffset="7191.98">3826 14788 1493 0,'7'-8'-82'0,"-6"4"20"0,-1 2 18 16,0 2 13-16,0 0 26 0,0 0 17 0,-8 15 13 16,1 0 11-16,-1 4 9 15,-6 9 12-15,-3 8 9 0,-9 10 11 0,-1 5 9 16,-4 7 10-16,-3 6 4 0,-14 18-6 15,-1 2-2-15,8 0-6 0,-5-1-4 0,4 0-12 16,-1-3-8-16,15-18-3 0,-4 2-10 16,2-5-16-16,5-2-13 0,0-3-16 0,4-4-21 15,7-11-26-15,-1-5-23 0,4-9-37 16,3-6-52-16,6-5-56 0,-1-6-90 0,6-4-252 16,-3-4-54-16</inkml:trace>
  <inkml:trace contextRef="#ctx0" brushRef="#br0" timeOffset="7440">4336 14884 1360 0,'8'-6'-94'0,"-3"6"29"16,-1 0 35-16,-4 0 30 0,0 0 4 0,-6 14 24 16,1-7 5-16,-3 6 13 0,-4 4 5 15,-5 9 5-15,-4 5 7 0,-9 11 7 0,-4 2 3 16,-1 10 2-16,-5 1 3 0,-12 18 3 15,2 4-5-15,-5-3-4 0,5 1-2 0,-5-1-10 16,5 0 1-16,-1-2-11 0,11-15-5 16,5 0-7-16,0-5-13 0,5-2-13 15,0-4-24-15,11-10-32 0,3-3-37 16,3-11-55-16,2-4-57 0,7-6-95 0,0-6-251 16,6-3-42-16</inkml:trace>
  <inkml:trace contextRef="#ctx0" brushRef="#br0" timeOffset="7692">4835 14747 1353 0,'12'-11'-70'0,"-4"3"17"0,-2 5 7 16,-4 1 2-16,2 2 25 0,-4 0 14 16,0 0 32-16,0 0 13 0,-10 19 3 15,2-6 7-15,-9 14 5 0,-3 7 3 0,-7 13 0 16,-4 2 9-16,-5 6 6 0,-12 18-2 15,1-1-7-15,-7 6-2 0,4 4-2 0,0-5-6 16,-7 0-5-16,2-1-1 0,5-3-6 16,-3-3-3-16,16-15-5 0,0 0-3 0,4-4-7 15,4-7-17-15,4-3-26 0,5-9-33 16,8-7-50-16,2-9-50 0,6-2-82 0,2-7-315 16,4-7-51-16</inkml:trace>
  <inkml:trace contextRef="#ctx0" brushRef="#br0" timeOffset="7914.72">5388 14694 1412 0,'-15'14'-69'15,"0"3"8"-15,-10 7 15 0,-2 5 17 0,-9 9 5 16,-1 3 25-16,-1 5 6 0,-6 2 4 15,-1 6-1-15,-9 15 4 0,-1 6-5 0,17-15 5 16,-14 16-2-16,12-21-4 0,5 2-7 16,-2 0-13-16,4-5-34 0,8-5-34 0,4-2-59 15,7-9-199-15,0-4 147 16</inkml:trace>
  <inkml:trace contextRef="#ctx0" brushRef="#br1" timeOffset="15639.52">1899 9875 1410 0,'0'0'-69'0,"0"0"14"0,0 0 8 16,0 0 23-16,0 0 4 0,-12 7 12 0,6 1 8 16,-5 2 18-16,0 1 0 0,-1 0 4 15,-9 12 2-15,0-1 5 0,-2 3-6 0,-2 2 9 16,0 1-1-16,-9 8-6 16,-2 2-2-16,2-2 1 0,-3 1-6 0,-3 2 3 0,2 0 0 15,-2 1-4-15,1-1-7 16,-1 3 2-16,0-4-5 0,0-2-6 0,2 1-16 15,3-1-10-15,5-6-17 0,3-3-25 0,2-2-16 16,3-3-33-16,10-7-60 0,4 0-178 16,3-8 133-16</inkml:trace>
  <inkml:trace contextRef="#ctx0" brushRef="#br1" timeOffset="16004.5">2203 9836 985 0,'0'0'6'16,"0"0"11"-16,0 0 1 0,0 0-1 15,0 0 12-15,0 0 12 0,0 0 13 0,-20 12 10 16,12 0-4-16,-5 5 10 0,1 2-3 16,-10 7-2-16,-1 6 3 0,2-1-1 0,-12 11-1 15,1 3-1-15,-3 2 1 0,-5 6-3 16,-5-1-4-16,-9 14-3 0,-1 1-4 16,-3-3-8-16,9-13-3 0,6 0-2 0,-2-2-4 15,1-1-9-15,6-3-7 0,3-2-18 16,3-3-23-16,9-8-24 0,6-1-31 0,5-9-30 15,1-5-31-15,5-4-49 0,6-3-105 16,0-2-181-16,4-7 19 0</inkml:trace>
  <inkml:trace contextRef="#ctx0" brushRef="#br1" timeOffset="16280.92">2305 10136 1219 0,'-15'4'-6'0,"7"-2"19"15,-3 3 5-15,-2 1 12 0,-5 4 9 0,-2 1 9 16,-9 7 15-16,0 5 8 0,-9 9-3 16,-2 1 4-16,-1 4 2 0,-6 3-5 0,0 4-4 15,-5 2-6-15,-11 11-10 0,-4-3-1 0,17-8-5 16,-2 2-3-16,3-5 0 0,3-3-18 15,4-4-23-15,9-2-17 0,6-4-25 16,3-2-19-16,6-2-22 0,5-6-31 16,4-1-36-16,1-6-45 0,6-2-306 0,2-1-6 15</inkml:trace>
  <inkml:trace contextRef="#ctx0" brushRef="#br1" timeOffset="16549.02">2136 10589 1358 0,'0'0'-12'0,"0"0"19"16,0 0 15-16,-12 15 17 0,4-7 3 15,0 4 10-15,-5 0 8 0,-2 4 3 0,-9 8 1 16,-1 1-2-16,-2-1-2 0,2 5-4 15,-10 2-5-15,1 3-4 0,-4 2-4 0,3-5-5 16,-5 3-7-16,2 0-12 0,2 2-20 16,0-4-18-16,3 0-34 0,6-6-33 0,2-3-29 15,3-5-56-15,10-6-92 0,2-2-211 16,5-3 18-16</inkml:trace>
  <inkml:trace contextRef="#ctx0" brushRef="#br1" timeOffset="16792.62">2193 10702 1326 0,'-8'4'0'0,"-1"6"16"0,-1-1 11 0,-5 2 10 15,0 4 13-15,-8 9 4 0,-2-4 8 16,-2 6 1-16,0 3-2 0,-6 5-3 0,-4 0-5 15,2 0-7-15,2 0-6 16,-4 2-2-16,2-2-14 0,1 0-16 0,7-10-21 16,-1 4-30-16,6-4-41 0,4-5-34 15,3-5-57-15,5-1-346 0,2-4-24 0</inkml:trace>
  <inkml:trace contextRef="#ctx0" brushRef="#br1" timeOffset="17070.28">2422 10668 1381 0,'2'-3'-43'0,"1"0"7"15,-3 3 25-15,0 0 12 0,0 0 5 0,0 0 18 16,-10 18 11-16,7-8 1 0,-6 2 4 15,-1 8 3-15,-3 0-4 0,-4 10-1 0,-6 3-1 16,3-1-4-16,-10 7-2 0,1 1-4 16,-1 4-3-16,-5-3-4 0,3-1-3 0,-4-3-17 15,7 1-12-15,-2 1-20 0,4-11-20 16,1-1-20-16,3-6-44 0,6-1-64 16,6-4-255-16,4-7 56 0</inkml:trace>
  <inkml:trace contextRef="#ctx0" brushRef="#br1" timeOffset="17277.27">2364 10935 1187 0,'0'0'9'0,"0"0"-4"16,-17 9 6-16,10 1 16 0,-1 0 9 15,-2 3 11-15,-5 2 4 0,2 3 5 0,-8 11 0 16,5-2-5-16,-6 1-7 0,5-1 1 15,2-5-11-15,3-3 1 0,-4 8-15 0,3-9-24 16,2-4-31-16,5 0-43 0,-1-5-36 16,4-2-79-16,-2-3-246 0,5-1 52 15</inkml:trace>
  <inkml:trace contextRef="#ctx0" brushRef="#br1" timeOffset="17563.27">2564 10149 1119 0,'0'-4'-54'0,"-5"3"13"0,5 1 10 0,0 0 11 15,-15 3 16-15,5 5 23 0,1 0 4 16,-5 5 4-16,-12 10 6 0,3 6-3 0,-7 11 7 15,-5 7 0-15,0 3 5 0,-4 4-8 16,-1 1 4-16,-10 15-5 0,7-15 2 0,-12 11-6 16,-2 0-2-16,2-2-3 0,13-14-1 15,2-6-9-15,1 2-11 0,7-4-32 0,1-7-19 16,9-6-38-16,8-8-64 0,3-8-246 16,6-4 92-16</inkml:trace>
  <inkml:trace contextRef="#ctx0" brushRef="#br1" timeOffset="17828.54">2506 10298 1117 0,'-17'4'1'0,"12"-2"13"16,-5 2 13-16,2 3 15 15,-4 3 4-15,-5 5 14 0,-10 9 4 0,-7 9 9 16,-4 5 4-16,-2 5-3 0,-1 0-6 16,-10 4-2-16,-12 13-10 0,-2 3-1 0,0-4-7 15,-2 0-9-15,0-3-9 0,12-11-15 16,0-1-20-16,5 0-23 0,6-3-31 0,6-5-40 16,4-2-59-16,14-8-102 0,5-4-204 15,5-10 29-15</inkml:trace>
  <inkml:trace contextRef="#ctx0" brushRef="#br1" timeOffset="18148.89">2474 10308 1227 0,'0'0'-38'0,"-4"-4"13"15,4 4 11-15,0 0 8 0,-18 13 4 0,5-2 15 16,-4 5 15-16,-8 9-1 0,-2 5 0 16,-6 8 4-16,-4 1-2 0,2 6 7 15,-5-1-13-15,0 4-9 0,-4 4 3 16,-1-3-2-16,-7 0 3 0,-8 12-6 0,9-16-1 15,-3 2-1-15,1-3-11 0,4-3-3 16,4-5-27-16,5-4-24 0,13-11-29 0,5-3-65 16,10-5-235-16,4-6 103 0</inkml:trace>
  <inkml:trace contextRef="#ctx0" brushRef="#br1" timeOffset="18393.3">2452 10119 1050 0,'-3'-2'3'0,"3"2"1"15,0 0 5-15,-14 2 7 0,6 3-1 16,-5 7 13-16,-11 9 11 0,-1 3-1 0,-3 14 8 16,-9 0-7-16,2 3 0 0,-5 8 0 15,0 3-6-15,-7-6-2 0,4 8-2 0,-6-4-4 16,1-7 0-16,2 3-7 0,0-3-1 15,2 0-9-15,6-6-19 0,1-5-23 0,13-7-34 16,5-8-44-16,7-4-80 0,3-3-194 16,3-5 102-16</inkml:trace>
  <inkml:trace contextRef="#ctx0" brushRef="#br1" timeOffset="18636.7">2148 10359 1053 0,'-18'15'-22'0,"4"3"18"0,-6 5 11 16,-5 9 8-16,-12 11 21 0,-3 7 13 0,-5 2 6 16,-22 17-1-16,2-1 1 15,-3 4 0-15,-6-2-3 0,2-6-3 0,5-3-3 16,0-6-5-16,14-12-11 0,3-4-3 0,8-3-22 15,2-4-26-15,10-7-31 0,3-7-35 16,11-4-63-16,7-7-290 0,4-1 51 0</inkml:trace>
  <inkml:trace contextRef="#ctx0" brushRef="#br1" timeOffset="18960.18">1979 9909 1191 0,'-2'-7'4'0,"1"1"17"0,-4 4-9 0,5 2 3 15,-5-6 1-15,3 4-1 0,2 2-7 16,-10 0 12-16,10 0-2 0,-17 6-6 0,4-1 8 15,-3 9-4-15,-3 1-3 0,-6 6 1 16,0 7-4-16,-9 8 6 0,-2 0-8 0,1 6 7 16,-5-1 0-16,-2 3-3 15,2-3-7-15,0 2-2 0,-2 1 8 0,5-4-13 16,0-1-9-16,7-3-6 0,4-9-11 16,3-2-20-16,8-7-28 0,2-2-27 0,5-4-46 15,1-3-211-15,7-2 128 0</inkml:trace>
  <inkml:trace contextRef="#ctx0" brushRef="#br1" timeOffset="19177.58">1851 9956 984 0,'0'0'-4'0,"-17"8"10"0,3-1 1 0,-5 5 13 16,-8 6 11-16,-3 1 12 0,-4 2 5 15,-7 6 2-15,-1 3 7 0,0-1-8 0,-2 2 3 16,-1 2-6-16,-3 2-4 0,2-1-5 16,0 0-1-16,4-1-10 0,2-1-21 0,10-6-32 15,3 1-45-15,9-2-57 0,3-6-134 16,8-3-92-16,5-3 130 0</inkml:trace>
  <inkml:trace contextRef="#ctx0" brushRef="#br1" timeOffset="57396.21">17688 14793 528 0,'2'-4'114'0,"-2"4"-38"0,0 0 7 16,0 0-25-16,0 0-4 0,0 0 8 15,3-3-13-15,-3 3-1 0,0 0 3 0,0 0-1 16,0 0-2-16,0 0-7 0,0 0 7 15,0 0-10-15,0 0-5 0,0 0-2 0,0 0-5 16,0 0 5-16,0 0-6 0,0 0-3 0,0 0 2 16,0 0-7-16,0 0-1 15,0 0 4-15,0 0-8 0,0 0 5 0,0 0-1 16,-6 11 3-16,6-6 2 0,0-1-5 16,-2 2 4-16,2-1 3 0,0 1 0 0,-5 0 5 15,5 0 5-15,-2-1 9 0,0 1-1 16,2 1 2-16,0 1-2 0,0 0-4 0,-2 1-1 15,0 0-1-15,0 1-2 0,0-1-7 16,-1 1 0-16,3 0-4 0,-2 1 2 0,2-1-6 16,-1-2-3-16,1 4 1 15,-2 0-1-15,-1-2-3 0,3 4 0 0,-2-2 0 0,0-3 3 16,2 4-1-16,2 0-1 0,-2 1-2 16,2-4 2-16,-2 2-1 0,3-2-2 15,-3 0-2-15,0 1 2 0,0-2-1 16,0-2-1-16,0 0 0 0,2 2-1 0,-2-2-2 15,0-1 4-15,0-1-3 0,0 2 1 16,0-3-1-16,1-1 1 0,-1 4 0 0,0-3-3 16,0-1 1-16,0-3-1 0,2 9 1 15,-2-4-2-15,0 0 1 0,3-2 6 0,-1 4-5 16,-2-2-1-16,2 1-3 0,-2 2 3 0,2-2 2 16,0-1-1-16,0 2 4 0,0 1-3 15,3 0-3-15,-3-2 4 0,-1 1-2 0,1 2 2 16,1-3 0-16,1 2-1 15,-2-1-2-15,1 0-3 0,-3-1 1 0,3 0 2 0,2 2-2 16,-3-1 1-16,1-1 0 0,0 1 1 16,1 0-2-16,2 0-1 0,-4-2 3 15,3 4-1-15,-1 1 1 0,0 0-3 16,3-3 1-16,-3 2 0 0,0-1 1 0,-2 2-1 16,5-3-3-16,-4 1 4 0,2 0 0 15,1 0-2-15,-2-2 0 0,3 2-1 0,-4 0 4 16,6 1-4-16,-3-1 0 0,1-1 2 15,-2 2-1-15,5-1 4 0,-5 2-3 0,4-1 2 16,-3 1 1-16,4-3-4 0,-1 2 1 16,-1 1-1-16,3 0 4 0,0-1 2 15,-1-2-3-15,-2 1-1 0,3 2 0 16,1-1 2-16,-1-2 0 0,0 1 2 0,-3-1-5 16,2 1 1-16,1 0-1 0,0-1-2 15,-3 0 5-15,2 2 4 0,-1-4-10 0,-1 1 1 16,2 2 1-16,-1-3 1 0,-1 3 0 15,1-5 3-15,-3 3-4 0,2 0-3 0,1 0 4 16,-3-3 2-16,1 2-5 0,-2-2 0 16,2 4 2-16,-1-3 1 0,1 0-1 0,-1-1-1 15,-2 2 2-15,3-2 0 0,-4 1 1 16,4-1 1-16,-1 2 0 0,0-2 1 16,2-1 3-16,-1 2 6 0,1-1-5 0,1 1 2 15,2 1 3-15,-1-2-3 0,0 1-2 0,3-2 1 16,-1 4 2-16,1-1-2 0,2-2 0 15,-3 1 0-15,1 3 3 0,1-2-6 16,-1-1 0-16,2 1-2 0,2 1 1 0,0-3 0 16,0 3-3-16,-3 1 0 0,7-2 1 15,-3 1-2-15,4 1 0 0,1 0 0 0,0 2 0 16,3-2 1-16,-1 0-1 0,0 0 0 16,6 6 0-16,-4-5-2 0,-1 0 0 0,-1-1 6 15,-2 0-3-15,0 4 1 0,0-4-5 16,3 3 3-16,-3-4 1 0,-1 3-3 0,0-2 1 15,-1 2-3-15,-1-2 4 16,2-2-3-16,-5 2 0 0,-1-1 0 0,5-1 2 16,-5 2 1-16,1-2-3 0,3 1 0 15,-3-1 2-15,-4 1-2 0,5-1 4 0,1 2-1 16,-4-5-1-16,1 3 1 0,-3-3-2 16,1 2 2-16,-1-1-2 0,1-1-3 0,-1 4 3 15,-1-4-1-15,3 1 3 0,-2 0 0 0,-1 1 2 16,3-3-3-16,-2 1 0 0,1 0 1 15,-2 0-2-15,1 2 3 0,1-3-1 0,-1 1 1 16,0 0 0-16,1 0 2 0,0 0-1 16,-2 0-2-16,3 0 3 0,-3-2-4 0,3 1 4 15,2 4-1-15,-2-3-2 0,2-1 1 16,-1 3 1-16,1-2-2 0,3 0-2 16,-3 0 3-16,1 0 1 0,-1-1 1 15,1 3-2-15,2-2-1 0,-1 2 1 0,-3-4 0 16,3 4 0-16,-2-3-2 0,-1 4 0 15,1-4 1-15,0 1 3 0,1 0-5 0,-3 0 3 16,7 0 0-16,-4 2-3 0,-3-3 0 16,7 1 2-16,-4 1 3 0,1-2-6 0,2 3-1 15,0-2 4-15,0 0-1 16,1-1 0-16,-2 4 1 0,3-4 4 0,-1 3 0 0,0-2 5 16,3 2-6-16,-3 0 5 0,-1-3-2 15,-1 4 3-15,2-3-3 0,-2-1 2 16,4 1 0-16,-6 0 0 0,5-1-3 0,-6 1-2 15,3 1 1-15,-2-2 1 0,-1-1-4 16,0 0 1-16,0 2-1 0,-2 0 6 0,-2-2-6 16,2 2 1-16,0-2-1 0,-2 0 5 15,1 2-3-15,-1-2-4 0,-3 0 0 0,3 2 4 16,0-4-2-16,-2 2-3 0,-1 0 2 16,0 0 1-16,0 0-5 0,2-2 1 0,-2 2 2 15,-2-2 0-15,2 2 1 0,-1 0-2 16,-1-2 2-16,3 2-1 0,1 0 0 0,-1 0 0 15,0-2 0-15,-1 2 1 0,-2 0-3 16,6-1 0-16,-4 1-1 0,0 0 2 16,0-3 1-16,1 3-1 0,1 0 0 15,0 0-1-15,0-2 0 0,-2 2 1 0,1 0 1 16,1 2-2-16,1-2 2 0,-1-2 0 16,1 2-2-16,1 0 2 0,1 0-1 0,-2 0 1 15,4 2-4-15,-2-2 3 0,-1 3 1 16,1-3-4-16,1 0 4 0,-1 0 1 0,0 1 1 15,4-2-6-15,-4 1 3 0,1 1-3 16,1-1 3-16,0 0 3 0,2 0-1 0,2 0-1 16,-2 0-4-16,2 0 0 0,-1 2 5 15,0-2-4-15,0 0 2 0,0-2-1 16,0 4 1-16,-3-2 1 0,2 0 0 0,-3 0-4 16,2 2 7-16,-1-4-7 0,0 4 1 15,-1-4 2-15,5 2-2 0,-6 2 0 0,3-2 0 16,-1 0 5-16,3 2-4 0,-4-2 0 15,5 0-2-15,-4 0 3 0,4 2 2 0,-2-2 0 16,4 2-3-16,-2-2 1 0,2-2 6 16,-2 4-5-16,2-4 2 0,1 2-3 0,-2-2 5 15,-1 2-4-15,4 0 2 0,1-2-2 16,-1 2 1-16,3-2 0 0,-6 0 3 0,8 1-5 16,-3-2 2-16,2 1 0 15,-2 1 1-15,0 1 1 0,5-2-3 0,-2 0 4 16,-1 1-1-16,0 1-6 0,1-2 4 15,1 2-2-15,-1-2 1 0,-1 2 2 0,-2 2-4 16,2-2 1-16,-3 2-2 0,-1-2 2 16,1 0 4-16,-1 0-4 0,-2 1 3 0,-3 1-4 15,5-2 3-15,-1 2 0 0,-1-1-6 0,-3-1 2 16,4 0 3-16,-1 2-2 0,-2-2 3 16,0 3-3-16,2-3 4 0,0 1-8 0,-2-1 6 15,0 2-1-15,1-2 0 0,-2 2-1 16,2-2-2-16,-2 2 4 0,0-2-2 15,-5 2 4-15,5-2-1 0,-3 0-3 0,-1 2 1 16,3-2 0-16,-2 0-2 0,-1 2 4 16,-3-2-2-16,4 0-3 0,0 2 5 15,-2-2 0-15,2 0-2 0,-2 0 2 0,-2 0 1 16,7 0-2-16,-1 0-2 0,-3 0 1 16,6 1 2-16,-2-1-3 0,3 0-1 0,1 0 9 15,1 3-5-15,2-1-4 0,3-2 4 16,-2 1-5-16,2 1 4 0,2 0-1 0,-3-2-4 15,2 2 2-15,3-1-3 0,-3 1 6 16,11 1 5-16,-4-1-7 0,4 1 0 0,-5-1 1 16,6 2 0-16,-7-2-2 0,7 1-1 15,-6-1 4-15,-7-2-3 0,0 4 2 16,2-2 0-16,-1-2 0 0,-2 2 0 0,3 0-2 16,-2-2 1-16,-2 2 2 0,2-1 0 15,2 2-3-15,-3-1 1 0,1-1 2 0,-4 1 1 16,4 0-2-16,-1-2-3 0,-1 4 1 15,-3-2 4-15,2-2 0 0,0 2-3 0,-4-1 4 16,2-1-5-16,-1 0 3 0,-1 2-1 16,0 1 2-16,2-3-6 0,-1 2 3 0,-1-1 0 15,4 1-2-15,-7-2 7 0,4 2-4 16,-1-2 1-16,-2 0-2 0,4 0-2 0,-1 0 7 16,-6 0-5-16,7 0-5 15,-4 2 6-15,0-2-3 0,1 0 3 0,-4 0 0 0,1 0-1 16,2-2 2-16,3 0 2 15,-4 2-2-15,5-2-3 0,-2 2 1 0,4 2 1 16,3-4 4-16,-1 2-4 0,4 0 0 16,-3-1 3-16,2 1-5 0,0 0 2 0,-4 0 1 15,7 1 0-15,-6 1 0 0,2-2-2 16,1 2-2-16,-3-2 0 0,2 2-1 0,1-2 2 16,0 2-1-16,-1 0 1 0,1-2-2 0,-3 2 2 15,2-2 2-15,1 0-4 0,-3-2 3 16,2 2-1-16,-7 0-2 0,6-2-3 0,-8 2 3 15,1 0-1-15,-2-2-4 0,0 2 1 16,0-2 2-16,-6 2-3 0,-1 0 0 0,1-2-2 16,-4 0 1-16,-1 2 0 15,1 0 7-15,-5 0-5 0,4 0-1 0,-3-1-3 16,-1 1-2-16,-6 0-3 0,11 0-11 16,-11 0-6-16,8 0-9 0,-8 0-11 0,8-2-13 15,-8 2-8-15,0 0-5 0,9 0 2 16,-9 0 6-16,0 0 7 0,6 0 6 0,-6 0 4 15,0 0 8-15,0 0 4 0,9 0 7 16,-9 0 8-16,0 0 9 0,0 0 3 0,0 0 6 16,0 0 3-16,0 0 3 0,0 0 4 15,0 0 4-15,0 0 2 0,0 0 2 16,0 0 6-16,0 0-3 0,0 0 3 0,0 0 0 16,0 0 2-16,-15 7-3 0,15-7 7 15,0 0-4-15,0 0-1 0,-7 2 2 0,7-2-6 16,0 0 0-16,0 0 0 0,-3 2-2 15,3-2 0-15,0 0 1 0,0 0 0 0,0 0 2 16,0 0-1-16,0 0-1 0,0 0 2 16,0 0 0-16,0 0-2 0,0 0-4 0,0 0 2 15,0 0 1-15,0 0-3 0,0 0 1 16,0 0-2-16,16 0 1 0,-9 0 0 0,-7 0-3 16,10 0 4-16,-2-2-4 0,-8 2 0 15,15-2 2-15,-9 2-2 0,2-2 2 16,3 0 4-16,2 1 0 0,-5-4 4 15,3 3 0-15,1 1 2 0,-2-3 2 0,3 0-2 16,1 2 0-16,-2-1 1 0,1-2 1 16,-1 2-1-16,1-3 1 0,-1 2-4 0,1 1 2 15,1-3 4-15,1 2-5 0,1-4 3 16,4 3-5-16,-3-2 0 0,-1 1-5 0,5-2 0 16,0-2 2-16,0 4-3 0,0-4 2 15,1 0 1-15,0 1-3 0,-1 0 6 0,0-1 3 16,0 1 1-16,2-3 0 15,-2 1 1-15,-2 1 1 0,4-1-1 0,-4 0-3 0,2-2 2 16,-5 1-4-16,6 1 2 0,-3 0 1 16,0-3-4-16,0 2 2 0,-3-3-5 15,10-1-1-15,-1-4-1 0,-7 6 0 0,2 1 2 16,-3-2 0-16,1 1-3 0,1-1 0 16,-3 3 0-16,4-4 2 0,-3 3-3 0,1-1 1 15,1 1-1-15,1 1 5 0,-4-2-5 16,5 1 2-16,-5 1-4 0,4-1-1 0,-1 2 8 15,-3-1-7-15,3-1 2 0,-2 2-3 16,-1-1-1-16,6 1 2 0,-5-1-1 0,3 1 2 16,0 0-4-16,-2-2 2 15,1 2 1-15,0-1-3 0,0 1 4 0,0-2-3 0,-3 1-2 16,6 3 2-16,-5-4-2 16,-1 1 3-16,1 3 0 0,-2-1 1 0,0 1-3 15,-1 0 2-15,1-3 0 0,-1-1 0 16,1 4-3-16,2-3 5 0,0-1 0 0,1 1-3 15,-3 1 1-15,4-2 0 0,-4 0-3 16,2-1 7-16,-1 2-4 0,1-2-1 0,-2 0-3 16,2 4 3-16,-1-4 3 0,-1 1-4 15,4 0 0-15,-4 0 2 0,0 3-2 0,2-3-3 16,-3 0 3-16,0 3 2 16,6-1-3-16,-8 0 4 0,3 1-2 0,0 0 0 0,0 0 0 15,-1-1-1-15,-1 2-3 16,2 0 3-16,-2 0 4 0,0-1-2 0,2 1 1 15,2-2-4-15,-7 4 3 0,7-2-2 0,-2-2 0 16,2-1 0-16,-2 3 3 0,3 0-3 16,1-3-1-16,0 1 4 0,2 0-4 0,-2-1 1 15,0 3 1-15,-2-2 1 0,-1-1-3 16,6 1 1-16,-4 0 0 0,-3-1 3 0,4 1-3 16,-4 0-1-16,2 2 5 0,-1-3-3 15,-4 3 1-15,3-1-2 0,-2-1 2 0,-1 1 0 16,1 0-2-16,0 4-2 0,-2-4 1 15,-1 2 2-15,-4-2 0 0,7 5 0 0,-5-3 0 16,-2 3 2-16,3-1-3 16,-3 1 2-16,1 0-5 0,-2 0 7 0,0 0-5 15,-1 1 0-15,0 0 2 0,-2 2 0 16,5-2 2-16,-5 2 0 0,-2 2-4 0,6-6 5 16,-2 4-8-16,-4 2 7 0,3-3 0 15,-1 1-5-15,-2 2 1 0,3-4-1 0,-3 4 0 16,0 0-11-16,5-4-12 0,-5 4-21 15,0 0-25-15,4-3-31 0,-4 3-38 0,0-2-40 16,0 2-54-16,0 0-67 0,0 0-136 16,0 0-147-16,0 0-85 0</inkml:trace>
  <inkml:trace contextRef="#ctx0" brushRef="#br1" timeOffset="62831.4">16906 18681 1428 0,'0'0'-100'16,"0"0"19"-16,0 0 21 0,0 0 17 15,0 0 21-15,0 0 12 0,0 0 16 0,0 0 4 16,0 0 4-16,0 0 17 0,8-13 3 16,-8 13 6-16,0 0-5 0,2-4 7 0,-2 4-3 15,2-3-9-15,-2 3 2 0,0-5-5 16,0 5-2-16,5-3 2 0,-5-1 5 0,0 4-4 15,3-6-1-15,-1 3 11 0,3-1-4 16,-3 0 2-16,3 0-2 0,-4 1-2 16,4-2 4-16,1 0-5 0,-2-1-1 15,0 1 2-15,1-1-3 0,-2-1 1 0,6-1 2 16,-3 0 3-16,1 3-4 0,-1-4 2 16,5 0-4-16,-8 0 2 0,8 2-2 0,-4-2-2 15,-2 0 0-15,7 0 5 0,-7 2-5 16,6-3 0-16,1 0-1 0,-1-1-3 15,-3 1 2-15,3 3 1 0,1-6-3 0,1 1 1 16,-1 1 0-16,2 0 2 0,0-3 3 16,-2 3-3-16,2 1-4 0,-1-3 3 0,0 2-1 15,2 1-4-15,2-5-2 0,0 3 0 16,1-1-2-16,-4 3-3 0,0-1 2 0,0 0 0 16,3-1-3-16,3 1-4 15,-5 1 1-15,1-3 2 0,1 0-1 0,2 1-1 16,-1 1-3-16,2-1 0 0,-2-2-2 15,3 1 3-15,4-5-6 0,3 2 3 0,1 0-3 16,-6 3 4-16,-2 2-3 0,0 0 0 16,-2-1 3-16,2 1-3 0,-3 1 1 0,4 1 3 15,-7 2-1-15,1-1 0 0,1 0-1 16,0-1 1-16,0 2 4 0,-1-1-4 0,1 2-1 16,0-1 0-16,0-1 2 0,-1 1-3 15,-3-1 3-15,4 1-3 0,2-1-1 0,-1-2 1 16,-1 3 0-16,3 0 2 15,-4-1 0-15,1-2 1 0,4 1 0 0,-2 1 2 16,-4 1 1-16,6-3 1 0,-5 2 5 0,-1-1-4 16,2 2 1-16,0-3 3 0,-2 2 0 15,1-1-1-15,-4 2 1 0,3-1 3 16,0-1-4-16,0 1-2 0,0 2 2 0,-1-3-6 16,1 2 4-16,0-3-6 0,0 2 2 15,0 1-2-15,-2-2 2 0,2 2-1 0,0 0-1 16,-3 0-1-16,3-3 0 0,-2 5-1 15,-3-2-1-15,1 0 1 0,2 4 0 16,-5-6 1-16,2 4-5 0,1 1 0 0,-3-2 2 16,0 1-2-16,2 1 2 0,0-1 1 15,-5 0-2-15,7 2 2 0,-2-3 1 16,-2 4 1-16,2-3-2 0,3-1-1 16,-2 3-2-16,2-3 4 0,-1 0-3 0,3-2-1 15,0 5-2-15,-3-4 8 0,1 3-6 16,0-1-2-16,-1-1 3 0,1 1 0 0,-3 1 1 15,0 1 1-15,-1-1-4 0,-3 2 3 16,4-1 3-16,-10 3-5 0,13-4 1 0,-4 1 1 16,-9 3 0-16,10-6-1 0,-10 6-1 15,10-3 3-15,-10 3-3 0,10-4 4 0,-10 4-2 16,14-3 0-16,-14 3 2 0,10-6-5 16,-4 5 1-16,-6 1 2 0,13-6-2 15,-4 2-1-15,-4 1 2 0,-5 3 4 16,15-5-5-16,-5 1 3 0,2 1-3 0,-2 1 0 15,-2-2-2-15,2 1 6 0,2-3-8 16,0 4 2-16,1-2 5 0,-1-2-3 0,1 2 1 16,-1 1 3-16,1-1-3 0,-1-5-2 15,6 6 1-15,-6-2 1 0,3 2 1 0,-5-2 1 16,0 2 1-16,3-1-3 0,-3 0 0 16,2-1-3-16,-5 0 3 0,1 3-4 0,2-2 7 15,-10 4-3-15,16-7-2 0,-10 4 4 16,2 1-2-16,1-2 0 0,-1 0-2 0,0 1 1 15,4-2-1-15,-2 1-3 16,-2 1 1-16,2-1 3 0,-1 1 4 0,2-1-5 0,-3 0-4 16,3 2 7-16,-3-2-4 15,-8 4 4-15,17-6-2 0,-14 3-2 0,7 1 0 16,-10 2 2-16,12-6 4 0,-6 4-4 16,-6 2 2-16,9-3 0 0,-9 3-2 0,8-4 4 15,-8 4-3-15,10-4-1 0,-10 4 3 16,11-2-4-16,-11 2 1 0,11-3 1 0,-11 3-5 15,15-3 4-15,-15 3 3 0,15-4 0 16,-5 4-5-16,-10 0 3 0,18-1-2 16,-7-1 0-16,2 0 2 0,-13 2-2 15,18-2-2-15,-8 2 4 0,2-2 0 0,-12 2 1 16,18-2-5-16,-8 2 3 0,-10 0-1 16,22-2 2-16,-22 2 0 0,19-1-1 15,-11-1 0-15,-8 2 0 0,21-2-2 0,-9 2 4 16,-1-2-6-16,2 2 6 0,2-2 0 15,-2 0-2-15,2 2 2 0,-2-2-3 0,4 1 1 16,-2 1 4-16,-1-2-3 0,1-1-1 16,0 3 0-16,-2-1-4 0,1 1 6 0,-3-2-5 15,-11 2 4-15,20-2 2 0,-7 2-2 16,-13 0 0-16,17-2-2 0,-8 0 0 16,-9 2 3-16,14 0-1 0,-14 0 1 15,17-2-4-15,-17 2 4 0,17-2 0 0,-17 2-1 16,14-2-1-16,-6 1-2 0,-8 1 1 15,23-3-1-15,-8 3-1 0,-2-1 6 0,1-1-5 16,1 0 1-16,0 2 0 0,0-2-1 16,0 0 0-16,2 2 0 0,-3-1 2 0,0 1 0 15,1-2 0-15,-3 2 3 0,6 0-2 16,-4-3 3-16,1 3 0 0,2-2-4 0,-2 2 3 16,1-1 3-16,-1 1-5 0,2-2 6 15,2 2-5-15,-3 0 0 0,4 0-1 0,-2 0 2 16,6 0-4-16,-4 0 4 0,3 0-2 15,1-2 2-15,1 2-5 0,-2 0 1 16,-1 0 1-16,2 0 0 0,-1 2 1 16,0-2-2-16,-1 0 1 0,-2 0 0 0,-1 0 1 15,-3 2-1-15,1-2 0 0,3 0-1 16,-4 0 0-16,3 1 0 0,1-1-1 0,-5 0 5 16,5 0-2-16,-1 2-1 0,2-2 4 15,-1 0-4-15,4 0 1 0,-3 3 2 0,1-3-1 16,0 0-3-16,-2 0-1 0,2-3-1 15,1 3 3-15,-3 3-4 0,2-6 5 0,-5 6-1 16,-1-3 0-16,6 0 0 0,-4 0 0 16,6 2-2-16,-8-2 2 0,5 1-1 15,2-1 3-15,-2 0-3 0,3 0 0 16,-4 0 3-16,3 0-2 0,3 0 0 0,-1 0 0 16,2 0 2-16,2 0 0 0,-3 0-5 15,5 0 6-15,-6 2-5 0,5-2 4 0,-1 0-2 16,-2 0-4-16,1 2 4 0,-1-2-3 15,3 2 5-15,-5-2-2 0,0 0-2 0,0 0 4 16,5 2-1-16,-1-2-1 0,-3 1 3 16,4-1-6-16,0 3-1 0,-1-3 2 0,1 1 2 15,-2-1-1-15,2 0 0 0,-1 0-2 16,3 0 2-16,-2 0 2 0,-2 0 1 0,-3 0-6 16,5 0 3-16,-5 0 3 0,0 0-2 15,1-1 0-15,-1 1 3 0,3 0-6 16,-5 0 5-16,-1-3 0 0,3 3-5 15,0 0-1-15,2-1 3 0,-5 1 3 0,3-2-3 16,-2 2 4-16,5 2 0 0,-6-4-4 16,6 2 1-16,1 0 1 0,3-2 4 0,-9 2-4 15,2 0 3-15,0 0 3 0,0-2-4 16,-1 2 5-16,1 0-2 0,0 0 0 0,-2 0 2 16,2 2-2-16,0-4-3 0,1 2 0 15,-1 0 0-15,3 2-2 0,-3-2-1 16,-5 2 4-16,5-2-4 0,-1 2 0 0,1-2 1 15,-2 0 4-15,0 1-2 0,2 2 0 16,0-2 2-16,1 1-7 0,-1 0-5 0,0-2 7 16,-2 2 0-16,2-2-1 0,-2 0 2 15,3 2-3-15,-3 0 4 0,-3-2-3 16,5 2 3-16,-3-2 2 0,-2 0-3 0,2 2 1 16,-1-2 0-16,-2 1 1 0,-3-1-7 15,6 0 3-15,-2 3 0 0,-3-1 1 16,0-2 5-16,1 0-5 0,-3 0 1 0,5 0-3 15,-2 0-2-15,1 1 5 0,-2-1 0 16,4 0 2-16,0 0-3 0,-2 0-5 0,3 0 5 16,0 0 4-16,-2-1-7 0,4 2 3 15,-8-1 0-15,8-1 2 0,-8 1 2 16,4 0-4-16,0 0 0 0,2 0 2 0,-4 0-4 16,4-2-2-16,-4 2 2 0,3 0 2 15,-2-3 0-15,2 2 1 0,-2 1 1 16,-2 0 0-16,4 0 1 0,-5-2-3 0,4 2 3 15,0-2-2-15,-3 2 3 0,2-2-1 16,-3 2-3-16,6-2 1 0,-1 2-7 0,0-2 4 16,-3 2 2-16,4 0 1 0,1-2-2 15,-4 2 6-15,4-2-6 0,-3 2 1 0,2 0 2 16,-1-1 1-16,0 1-6 0,0-3 1 16,-1 3 2-16,4 0 2 0,-6-1-8 15,2 1 5-15,0-2 5 0,2 2-5 16,-5-2 5-16,-1 0-2 0,3 2-3 0,-1-2-2 15,0 2 4-15,-1-1 0 0,0 1 1 16,-1-2-5-16,-2 2 3 0,4-3-3 0,-4 1 3 16,1 2 2-16,0-1-1 0,-3 1-1 15,-1 0-4-15,-1-2 3 0,-10 2 5 0,25 0-4 16,-12-2 4-16,-1 0-7 0,-1 2 2 16,-11 0 3-16,23-2-5 0,-15 2 2 0,5 0 3 15,-13 0-1-15,19-2-1 0,-11 0-10 16,-8 2 14-16,17 0-3 0,-17 0 1 0,15-1 0 15,-15 1-2-15,17-2 1 16,-17 2-3-16,15 0 4 0,-15 0 0 0,16 0-2 16,-16 0 4-16,17 0-5 0,-17 0 2 15,17-3-1-15,-17 3 0 0,15 0 4 0,-15 0-4 16,17-1-3-16,-17 1 4 0,12 0-1 16,-12 0 1-16,14 0 1 0,-14 0 1 0,11-2-7 15,-11 2 0-15,13 0 9 0,-13 0-5 16,15 0-1-16,-10 0 0 0,5 0 3 0,-2 0-1 15,-3 0 0-15,4 0-1 0,-9 0-4 16,15 0 3-16,-9 2-3 0,3-2-1 0,-1 0 5 16,0 1 0-16,1 2-1 15,1-1 3-15,-2-1-1 0,4 1-3 0,-4 0 3 0,0 2-1 16,2 0-1-16,-1-3 2 16,1 4-1-16,-2-3-1 0,4-1 2 0,-2 3 3 15,-2-2-5-15,2 1 7 0,1 1-4 16,-3-2-2-16,0 0-2 0,5 2 0 0,-4 0 5 15,1-2-3-15,-2 2 1 0,4-1-2 16,-2 1 5-16,0-2-7 0,-2 2 2 0,1-2 3 16,1 1-2-16,-3-1-1 0,1 0-4 15,-2 0 6-15,3 2-1 0,-3-3 1 0,3 3-1 16,-3-1-2-16,3-2 1 0,-1 3 3 16,0-2-3-16,3 2 2 0,-5-2-2 15,2 1 2-15,1-1 1 0,-1 0-1 16,2 2-4-16,-1-2-1 0,-3-1 5 0,3 3 4 15,1 0-5-15,-4-2 6 0,5 2-6 16,-3 0-4-16,0-2 5 0,1 1-2 0,-3 2 1 16,5-4 0-16,-3 2 0 0,-2-1 0 15,3 0 0-15,-1 3 3 0,1-2 1 0,-1-1-7 16,-2 2 4-16,3-2-5 0,-1 2 4 16,1-1 3-16,-1 1-1 0,0-1-2 15,3-1 1-15,-3 2-1 0,-2 1-2 16,5-4 2-16,-3 3 1 0,0-2-4 0,5 2 1 0,-4-1 2 15,1 4 2-15,1-4-4 0,-1 0 5 16,3 0-3-16,-2 2-2 0,-1 1 6 16,2-1-5-16,-1-1 0 0,-1 1 1 15,3 0 0-15,-2-1 1 0,1 3-1 0,1-3-4 16,2 1 7-16,-5 1-6 0,3-2 3 16,-1 0-1-16,3 4 3 0,-3-3 0 0,-1-2-6 15,1 1 4-15,5 5 0 0,-4-4 0 16,-3-1-3-16,3-1 4 0,-1 3 1 0,1-1-2 15,0 1 1-15,-2 1 6 0,-1-2-1 16,2 0-4-16,-1 1-5 0,-1-3 7 0,1 3 1 16,-1 1-2-16,1-2-1 0,-3-1 4 15,3-1-4-15,-1 2 2 0,-4-1 1 0,5 0-1 16,0 0-1-16,-6 2 3 16,4-2-4-16,-3-1 1 0,3 3-4 0,-1-3 3 15,0 3 2-15,1-4-3 0,-3 0 2 16,3 1-1-16,-1 2 4 0,-1-1-3 0,-1-2 2 15,-2 1-4-15,2 1 4 0,1-1-8 16,-2 3 6-16,4-3 1 0,-1 2-3 0,0-1 7 16,4 1-3-16,-2 1 0 0,0-1 4 15,1 2 10-15,1-3 2 0,1 3 8 0,-2-2-4 16,2 1 0-16,-3 0-4 16,0 0 3-16,0-1-8 0,2 0 7 0,-4 3-1 15,0-2-5-15,3-1 2 0,-1 4-6 16,-2-2-5-16,0-2 5 0,4 1-2 0,-2 1-3 15,-2 1 5-15,3-2-1 0,-1 1-1 16,1 3-3-16,-1-2-8 0,0-1 10 0,2 1-3 16,-2-1 1-16,0-1-3 0,3 3 3 15,-3-3 0-15,0 1-4 0,4 1-3 0,-4-2 6 16,3 1-2-16,-1-1-5 0,1 2 6 16,-1-1-8-16,3 0 3 0,0 1 4 0,-3 2-7 15,3-1 6-15,-2 0 3 0,1-1-5 16,1 2-6-16,1-3 7 0,-3 2-3 0,1 1 0 15,1-2 2-15,0 1 0 0,-2 1-4 16,1-3 0-16,1 2 1 0,-2-1 1 16,-1 2-2-16,3-3 5 0,0 2 3 0,-3 3-7 15,1-2 2-15,2 0-6 0,-3 2 13 16,3 1-7-16,2-2 1 0,-2 3-1 0,-1-3 2 16,3 1-5-16,0 5-3 0,-2-6 4 15,2 4-4-15,-1 1 9 0,9 6-7 0,-1-1-1 16,3-1 7-16,-2 3-1 0,6 2 6 15,-4-2-7-15,12 10 10 0,-2 1 7 0,1-3-2 16,2 5-12-16,2-2 9 0,-2 1 9 16,3-1-9-16,-1 2 3 0,0-2-3 0,1 2-1 15,1-2 1-15,-2-2-5 16,-1 0 4-16,-1 1-6 0,0-3 4 0,-2 2-5 16,-2-2 2-16,-4-6-7 0,-4 4 6 15,-2-3-1-15,1-1-4 0,-1 0 2 0,-3 0 0 16,-1-1 2-16,0 0-1 0,-2-1-15 15,0-3 12-15,-7-4 5 0,2 0-6 0,2 0-3 16,-6-3 4-16,1-1-12 0,0 1 8 16,-2-1 0-16,-2-4-8 0,1 2 10 0,-3 0-6 15,0-4-3-15,0 2 4 0,1-1 7 16,-4-2-6-16,2-1 1 0,-3 2 0 16,3-1 1-16,-4-2-4 0,3 1 5 15,-1 0 2-15,-3-3-8 0,4 4 5 0,-1-2 5 16,-3-2-4-16,1 4 9 0,-1-4-8 15,2 4 6-15,-2-4-3 0,4 2 0 0,-4-2-1 16,0 0-1-16,5 3 6 0,-5-3-5 16,0 0 3-16,1 3-8 0,-1-3 5 0,0 0-2 15,0 0-5-15,0 0 8 0,5 2-4 16,-5-2 4-16,0 0 1 0,0 0-2 0,0 0 3 16,0 0-8-16,2 3 4 0,-2-3 1 15,0 0 2-15,0 0-7 0,0 0 4 0,0 0-6 16,0 0 5-16,0 0 1 0,0 0 1 15,0 0-7-15,0 0 3 0,5 2-4 0,-5-2-6 16,0 0-16-16,0 0 6 16,0 0-9-16,0 0-11 0,0 0-14 0,0 0-16 15,0 0-8-15,0 0-14 0,0 0-7 16,0 0-18-16,0 0-33 0,-10-11-31 0,8 7-44 16,-1 0-57-16,3 4-75 0,-5-7-100 15,1 2-166-15,0 2-124 0</inkml:trace>
  <inkml:trace contextRef="#ctx0" brushRef="#br1" timeOffset="67650.89">15858 15851 720 0,'0'0'130'0,"-3"-7"-7"0,3 7-16 0,0-4-8 16,0 4-14-16,-5-4-2 0,5 4-5 15,-2-4-8-15,2 4 1 0,0 0-4 0,0 0-1 16,0 0-3-16,0 0-5 0,0 0 6 16,-4 12 8-16,4-1 2 0,0 10-2 0,-2 6 2 15,-5 10-5-15,2 4 0 0,-5 6-6 16,-2 6-5-16,-3 1-5 0,0-4-1 0,2 1-7 16,-2 3-5-16,-2-2 3 15,0 1-5-15,0-2-8 0,6-8-3 0,-1 0-4 16,-1-4-1-16,5 1-2 0,-3-5-1 15,7 1-5-15,-5-8-22 0,8-6-32 0,-3-4-34 16,1-4-35-16,1 0-38 0,0-8-44 16,4-1-62-16,5 0-143 0,-4-5-163 0,-3 0-61 15</inkml:trace>
  <inkml:trace contextRef="#ctx0" brushRef="#br1" timeOffset="68596.57">15880 15732 1397 0,'-3'-6'-75'0,"3"1"33"0,-2 1 12 0,0 0 21 16,0 1 15-16,2 3 16 0,0-8 9 15,0 8 1-15,0-4-1 0,0 4 0 0,6-6 0 16,2 3 8-16,1-1 5 0,-1 0 0 16,5 2 3-16,4-4-5 0,2 3 1 0,4-1-5 15,0-2-3-15,7 3-7 0,1 1 2 16,10-4-3-16,-4 4-2 0,6-2-1 16,2 4 2-16,-1-3-7 0,-9 0 0 0,1 3-3 15,8-1-5-15,0-1 3 0,-6 2-3 16,10 0 1-16,-4-2-1 0,-6 2-3 0,-2 0 1 15,8 0-1-15,-8-2-9 0,-8 4 1 16,2-4-4-16,-5 4-8 0,0-2-5 0,-1 2-2 16,-6 0 8-16,4-1-3 0,-7 2 0 15,0-3 1-15,-5 2-3 0,0-2 9 0,-2 1-8 16,3 1 8-16,-5 0 0 0,2 0 1 16,-3 0-1-16,1 0 3 0,-3 2-1 15,0-1 2-15,-1-1 2 0,-2-2-4 16,3 6 5-16,-1-1-3 0,-2 1 3 0,0-2 3 15,-2 2-6-15,-1 1 0 0,1 0 6 16,0 3-4-16,-2 0 3 0,0 1 1 0,-1 2 0 16,3 0 2-16,-6 3 1 0,4 7 0 15,-4-1 4-15,2 1-2 0,-8 9 2 0,4 0 1 16,-3-1 0-16,8-4 1 0,-7 7-5 16,2-2 3-16,-2 1 5 0,4-7-4 0,-2-2 1 15,7 1 2-15,-7 7 1 0,3-5 1 16,2-1-7-16,2-3 1 0,-6 1 1 0,7-1-4 15,-2-2 2-15,0-3 0 0,1 3 2 16,1-2-7-16,2 1 1 0,-3-4 3 16,3 0-2-16,0 0 0 0,0-4 1 15,0 1-6-15,2 0 3 0,-4-2 0 0,4-1 0 16,-2 0-4-16,0-3 2 0,0 0 3 16,0 1-1-16,0-4-3 0,0 4 1 0,0-5-2 15,1 3 5-15,-1-3-4 0,0-3 3 16,0 9 0-16,0-6-3 0,0-3 1 0,0 4 1 15,0-4 4-15,0 6 1 0,0-6 2 16,2 3 1-16,-2-3-2 0,0 0-1 0,-2 5 0 16,2-5-4-16,0 0 0 15,0 0 1-15,-8 1-1 0,8-1-1 0,0 0-2 16,-15 0 2-16,10 0-3 0,-7 0 3 16,2 0 1-16,-3-1-3 0,-4 1 3 0,3-2-1 15,-5 2-2-15,-2-3 0 0,-7 1 12 16,-2 1 0-16,-2-1-3 0,-13-2 3 0,4 2-3 15,-8-3 5-15,4 5 4 0,-4-2 2 16,3 2-5-16,-3-3 3 0,6 6-4 0,7-3-1 16,5 2-3-16,-3-1-3 0,4-1 2 15,-1 4-2-15,4-2-2 0,4 0 1 0,-3 0 0 16,3 0-1-16,5-2-3 16,-4 0-8-16,4 1-29 0,1-1-27 0,-2 0-35 0,2-1-44 15,3-1-39-15,-1 0-40 0,4 0-397 16,-2-2-115-16</inkml:trace>
  <inkml:trace contextRef="#ctx0" brushRef="#br1" timeOffset="69311.53">15643 17083 1630 0,'0'-2'-40'15,"0"2"20"-15,1-6-1 0,-1 6 7 16,0 0 5-16,0 0 3 0,0 0 14 0,0 0 16 16,0 0 11-16,-1 19 5 0,-2-5 7 15,-1 2 7-15,-1 9 1 0,0 11-5 0,-2-2 8 16,-1 4-9-16,0 2-3 0,-4-3-3 15,0 2-5-15,-1 1-4 0,1 1-1 0,-1 0-3 16,1-4-4-16,4-1 0 16,-5 0-7-16,2-4-6 0,-2 3-21 0,10-10-29 15,-4-5-21-15,4-4-33 0,-2-4-28 16,1-1-28-16,1-3-30 0,3-5-72 0,3 2-215 16,-3-5 30-16</inkml:trace>
  <inkml:trace contextRef="#ctx0" brushRef="#br1" timeOffset="70090.5">15699 17064 1282 0,'-4'-8'8'0,"2"1"12"16,0 1 12-16,-1 0 7 0,1 3 12 15,0 1 8-15,2 2 12 0,0-6-2 0,0 6 1 16,0-7-3-16,0 7-10 0,2-6-5 16,5 4-2-16,-1-2-2 0,3 2-9 0,3 0-1 15,6-1-5-15,6 1-4 0,-3 0-4 16,11-2-3-16,11 2-1 0,6-1 0 16,-1-4-4-16,4 2-2 0,12-3-6 0,-1-1-1 15,-3 0-10-15,-8 1-12 0,10-2-2 16,-14 3-11-16,2 2 3 0,-1-3-9 15,-1 0-1-15,-9 4 3 0,1-1 6 0,-6 1 3 16,-6 1-3-16,-8 1-5 0,3 0 4 16,-8 2 6-16,0-1-2 0,-1-3 2 0,-3 4 3 15,0 0 3-15,2-2 3 0,-8 2-2 16,3 0 1-16,-8 0-1 0,14 2 7 0,-11 2 0 16,4-4 2-16,-3 3 0 0,-2 1 2 15,0-2 4-15,3 5 2 0,-3 0 4 0,-2 0 8 16,0 4 4-16,-2-1 5 0,-3 6 2 15,1 1 4-15,2 2 0 0,-9 1 5 16,8 5-2-16,-10 7 2 0,1 2-3 16,-3 0 0-16,-2 0-3 0,4 2 6 0,1 0 0 15,-1-2 1-15,1 0-3 0,-1 0-4 16,2 1-1-16,-2 3-2 0,3-3-2 0,-3-1-4 16,5 0 0-16,2-9-4 0,0-2-1 15,-1 1-2-15,3-6-1 0,0 1-3 0,-3-2 1 16,4 0 0-16,-2-2-4 0,3-3 3 15,-3 0-2-15,4-1-3 0,-1-4 8 0,0 0-7 16,2-1-1-16,-3-1 1 0,1 0-3 16,0 0-1-16,2 0-2 0,-2-1 2 15,2-4-1-15,-4 8 2 0,2-4-6 0,-3-1 3 16,3 0 1-16,-4-1 0 0,6-2 0 16,-10 2 1-16,-1 0-4 0,1-2 2 0,2 1-3 15,-7 1 13-15,-2-2-8 0,0 0 2 16,1 0-1-16,-6 0 7 0,-3 0 4 0,-5 0-2 15,0 0 0-15,-19 0 1 0,5-2 2 16,-7 4 0-16,3-2 8 0,2 0-2 0,-2 2-4 16,3 2 6-16,5-1-6 0,1 3-5 15,8 0-2-15,1-3-1 0,5 3-2 0,0 2 2 16,0-3-18-16,1 1-33 0,6 0-31 16,-1 0-29-16,2-3-44 0,-2 1-57 15,7 0-68-15,-1 0-152 0,2-3-118 16,7 1-44-16</inkml:trace>
  <inkml:trace contextRef="#ctx0" brushRef="#br1" timeOffset="71116.98">17506 16462 1314 0,'4'-6'-103'0,"-1"2"22"0,-3 0 25 15,0 4 27-15,2-7 12 0,-1 5 10 16,1-2 18-16,-2 4 18 0,5-6 16 16,-5 6 7-16,5-3 8 0,-5 3 0 15,1-4-4-15,-1 4-8 0,0 0 2 0,2-2-7 16,-2 2-3-16,0 0 3 0,0 0 5 15,9 13 0-15,-8-4 6 0,-1 8 3 0,0 2-5 16,2 4 4-16,-2 8-2 0,-2 6 4 16,1 6 0-16,-6 0-6 0,2 2 1 0,-7 8-5 15,6-5-5-15,-3-1-1 0,-1-4-6 16,0-1-1-16,2 0-1 0,-4-3-5 0,2-3-3 16,5-3-4-16,-7 1-3 0,2-10-5 15,6-1-6-15,-2-8-22 0,1-1-32 16,4-1-43-16,-4-4-37 0,5 0-38 15,-4-3-58-15,4-2-405 0,0-4-125 0</inkml:trace>
  <inkml:trace contextRef="#ctx0" brushRef="#br1" timeOffset="71908.07">17640 16327 1589 0,'0'-5'-84'0,"-2"1"21"0,2 4 24 0,2-8 10 16,-2 6 19-16,0 2 11 0,7-8 3 15,-4 5 15-15,2-1 2 0,3 1 4 0,1-3 3 16,1 0 11-16,1 2-3 0,6 0 3 15,1-2-2-15,1 3-3 0,6-1 7 0,3-4-1 16,-1 5 1-16,8-7-7 0,-1 4 2 16,-6 5-3-16,1-3-1 0,0 0-4 0,-2-2 3 15,1 3-7-15,1-1 2 16,-4 0-3-16,3 1 0 0,-5 1-8 0,0-1 5 16,-5 1-4-16,4 1-4 0,-7 1 1 15,1-2 2-15,-1 0-4 0,-3 2 1 0,0 0-4 16,-2 0 0-16,-2 0-4 0,1 0 0 15,-1 0 4-15,-8 0 3 0,10 0-3 0,-1 0 3 16,-5 2-1-16,2 0-3 0,-2-1 3 16,-2 6 1-16,3-4 0 0,-1 5-1 0,-1-1 0 15,-3 1 0-15,0 3-2 0,0 0 1 16,0 3 4-16,-5 5-2 0,-2 5 5 0,4 1-2 16,-9 9 3-16,4 0 2 0,0 2-1 15,-3-2 2-15,1 2 3 0,-3 0 0 16,1-2 0-16,4 0 2 0,-5 0-1 0,1 0 2 15,-1-2-2-15,1 2 0 0,-2-2-3 16,1-2 0-16,3 2-1 0,5-5 0 0,-5-2 3 16,5-2-1-16,-2 0 0 0,3 2-5 15,0-8-2-15,-1 0 3 0,1-2-5 16,3-2-1-16,-2-1-2 0,1-3 0 0,0 1-2 16,0-1 4-16,-1-2-5 0,3-1 0 15,-1 0-1-15,1 0-1 0,-2-1 2 0,2-1 3 16,-2 0-4-16,2-4 2 0,-5 5-2 15,5-2-3-15,0-3 2 0,-3 3 2 0,3-3-4 16,0 0-1-16,-9 2 1 0,9-2 0 16,-8 2-3-16,1-2 1 0,-1 0 7 15,-3 0-11-15,-3 2 5 0,-1-2-4 0,-2 1 5 16,-1 1-3-16,-6 2 0 0,-1 0 2 16,-3-2 0-16,1 4-3 0,-3-3 2 0,-7 5 0 15,6-3-2-15,4 2 1 0,-3-2 2 16,3 1-5-16,-9 2 5 0,5-3-1 0,3-1-8 15,3 3-12-15,-2-3-17 0,2 0-22 16,3 0-25-16,6-1-21 0,1 0-37 0,1-3-55 16,1-3-60-16,3 3-135 0,3-2-197 15,2-1-87-15</inkml:trace>
  <inkml:trace contextRef="#ctx0" brushRef="#br1" timeOffset="85263.99">27884 15664 960 0,'7'-9'51'0,"-1"1"-23"0,-2 3 10 0,-2 0-19 15,1 2 7-15,-1 1-15 0,-2 2-4 16,3-4-1-16,-3 4-2 0,0 0-5 0,0 0 4 16,7 17 20-16,-7-4 1 0,0 8 5 15,-2 5 9-15,-3 15 1 0,0 4-5 0,-6 8 1 16,-6 9 8-16,-4-2-5 0,2 2-2 16,-6-3-5-16,0 7 2 0,-1-4-1 0,-1-1-8 15,1 2 0-15,-4-5-1 0,3-3 0 16,2-6-7-16,1 1 5 0,8-13-6 0,1 1-2 15,5-4-8-15,-2-9-48 0,9-1-55 16,-4-3-50-16,3-5-79 0,4-2-193 16,0-7 69-16</inkml:trace>
  <inkml:trace contextRef="#ctx0" brushRef="#br1" timeOffset="86048.1">27931 15679 1104 0,'-3'-3'-29'0,"-1"-2"23"0,4 5 13 15,0-5 19-15,0 5 18 0,0-6 9 0,0 6 7 16,2-7-2-16,3 1-4 0,0 1-1 15,5-3-5-15,2 2-2 0,5-1-5 0,6-1-5 16,8-5-3-16,10 1-4 0,-1 1 0 16,5 1-1-16,3 1-9 0,9-4 1 0,4 3-2 15,0 1-7-15,1 0 2 0,-7 3-1 16,-3 1-3-16,12-2 0 0,-11 2 3 0,-6 1-5 16,4-2 5-16,-5 5-8 0,-4-4 4 15,-6 4-2-15,-9-1 0 0,-4 2-3 16,-2 0 2-16,-2 0-5 0,-2 0 3 15,-3 2 0-15,1-1-3 0,-2 1 0 0,-3 1-2 16,0 2 4-16,-1-1 0 0,-1 3 1 16,-1 1 0-16,-3 2 3 0,0 1 8 0,-2 0-3 15,-2 4 4-15,-2 0 7 0,0 4-2 16,-3 4 2-16,0 2 3 0,-6 7-3 0,2 3 8 16,1 1-5-16,-2 0 1 0,0 3 4 15,-2 0-3-15,0 2 1 0,2-2-4 0,-1 4-1 16,1-2-3-16,-2 0-2 0,-1 4-1 15,-1-4-1-15,6 0-2 0,-4-1-2 16,-1-1 0-16,-1 1 2 0,3-2-6 0,-1 2 3 16,-1-4-3-16,4-4-2 0,-3 0 4 15,6-5-5-15,-3-4 0 0,5 0 3 16,-2-1-3-16,2-4-3 0,-3 1 2 0,1 1 0 16,2-4 7-16,0-2-9 0,-2 4 2 15,1-6 0-15,3 1 2 0,-2-6-7 0,4 4 5 16,-4-4-3-16,2 0 2 0,-3-2-3 15,3 3 3-15,0-3 3 0,1-2-3 0,-2 1 1 16,1 1-1-16,0-3 2 0,-3 2 0 16,2-1 0-16,-4-1 0 0,1 0-2 0,-5 0 11 15,3 0-6-15,-2-2 3 16,-5 0 4-16,-5 0 4 0,2 0-2 0,-5-2-3 16,-4-2 4-16,-5 2-5 0,-10-5 4 15,0 2-4-15,-2-4 1 0,0 4-3 0,0-1-3 16,2 1 0-16,0-1 0 0,1-1-4 15,-2 2 4-15,1-2-5 0,6 3-4 0,7 2-1 16,-2-1-8-16,-1 3-20 0,4-4-13 16,-2 3-21-16,0 1-26 0,7 0-35 0,-2-2-38 15,1 0-49-15,6 4-81 0,1-4-298 16,-2 2-91-16</inkml:trace>
  <inkml:trace contextRef="#ctx0" brushRef="#br1" timeOffset="87832.39">17676 16611 1452 0,'-13'0'-108'0,"7"-2"28"0,-1 2 17 0,7 0 26 16,-7 2 17-16,7-2 22 0,0 0 11 16,-8-2 22-16,8 2 8 0,0 0 6 0,0 0 4 15,0 0 4-15,0 0 3 0,-10 2-1 16,10-2-4-16,0 0-3 0,0 0-4 0,0 0 0 16,0 0-2-16,0 0 0 0,0 0-4 15,25 1-3-15,-15-1-6 0,4 0 2 0,2-1-6 16,4 1-2-16,2-2 0 0,10 0 1 15,14 0-3-15,1-2-3 0,3 3 1 16,2-4-3-16,18-2-1 0,1 7-3 0,7-3-2 16,4-2-1-16,1 4-1 0,6-5-1 15,1 6 1-15,2-4-2 0,5 4-1 0,25-3 0 16,-24 1 1-16,3 2-1 0,-1-3-1 16,27 6-2-16,-25-3 1 0,20 3 0 0,-25-1 0 15,-3-2-7-15,1 2 4 16,-5 4 1-16,2-1-3 0,-2 0 1 0,-6-2-1 0,-2 0-2 15,0 5 3-15,-4-4 1 0,-3 3-3 16,-1 0 1-16,-2 2-3 0,-6 2 1 16,0-4 0-16,-6 5-1 0,-12-6-5 15,1 1 2-15,-5 0-9 0,-3 0-13 0,-2 0-13 16,-12-1-26-16,-2-1-26 0,-6-1-22 16,-2-2-24-16,-3-1-24 0,-1 3-35 0,-1-2-319 15,-1 1-18-15</inkml:trace>
  <inkml:trace contextRef="#ctx0" brushRef="#br1" timeOffset="88207.57">20802 16511 1375 0,'0'0'-33'0,"-3"-2"9"0,3 2 8 16,0 0 10-16,0 0 14 0,0 0 2 15,0 0 14-15,3-6 3 0,-3 6 2 0,0 0 0 16,10 0 3-16,-10 0-1 0,15 6 4 16,-5-3 1-16,2 3-2 0,3-1 1 0,2 4-2 15,4 0 6-15,-1 1-6 16,4-2-3-16,-6 4-2 0,6-1-4 0,-3 0-1 15,-2 1-2-15,2 4 1 0,-4-3-5 16,1 9-2-16,-1-3-2 0,-9 0-1 0,1-1 3 16,-5 2-1-16,-4-4 2 0,0 3-2 15,-6 6-3-15,-11 6 2 0,0 2 6 0,-8 0-9 16,-8 1-7-16,-9-1-7 0,2-2-36 16,-5-2-46-16,2-4-62 0,1 3-93 0,5-8-280 15,10-1-26-15</inkml:trace>
  <inkml:trace contextRef="#ctx0" brushRef="#br1" timeOffset="90253.26">28325 16117 1438 0,'0'0'-8'0,"-4"2"8"16,4-2 9-16,-9 2 3 0,9-2 11 0,0 0 13 15,-5 0 7-15,5 0 6 0,0 0 7 16,0 0-8-16,-11 0 3 0,11 0-2 16,0 0-4-16,0 0-2 0,0 0-2 15,-7-2-2-15,7 2-5 0,0 0-1 0,0 0-6 16,0 0-2-16,0 0 0 0,0 0-2 16,-2-6-7-16,2 6-2 0,0 0-2 0,0 0 6 15,0 0-6-15,0 0-5 0,0 0 1 16,0 0 4-16,0 0-6 0,0 0-4 0,0 0 2 15,0 0 0-15,0 0 2 0,0 0-5 16,0 0 1-16,0 0-2 0,0 0 3 0,0 0-1 16,0 0-4-16,0 0 3 0,0 0 1 15,0 0-1-15,0 0 0 0,0 0 0 16,0 0 1-16,0 0-1 0,0 0 2 0,0 0 1 16,0 0 0-16,0 0-3 0,0 0 2 15,0 0-3-15,0 0 4 0,0 0-5 0,0 0 6 16,0 0-3-16,0 0-1 0,7-6 4 15,-7 6-3-15,0 0 0 0,0 0 4 0,2-3-1 16,-2 3 1-16,0 0-4 0,1-5 5 16,-1 5-1-16,7-2 0 0,-7 2-1 0,6-1-3 15,-6 1 0-15,9 0 1 0,-9 0-2 16,13 0 0-16,-8 0 2 0,7 1-1 0,-4-1 0 16,0 2-1-16,3-2-1 15,-3 2-2-15,-2 0 4 0,5-1-3 0,-5 2 2 16,1 0 0-16,-2 0 5 0,2 1-9 15,-3 2 2-15,-4 0 1 0,2 2 0 0,0 1 0 16,-4-2 0-16,2 0 0 0,-2 3-1 16,0 0-1-16,0-1 4 0,-5 3-1 0,2-1 0 15,0-2 3-15,-3 5-5 0,-1-5 3 16,3 2-1-16,-1-2-2 0,2 1 2 0,-4 4-1 16,3-5 1-16,-1 0 3 0,-1 3-3 15,1-1-1-15,4-1 2 0,-6 1-2 0,5 0-4 16,-2-1-35-16,1-1-37 0,2 0-49 15,-2 1-44-15,3-1-71 0,-1-1-351 16,2 2-91-16</inkml:trace>
  <inkml:trace contextRef="#ctx0" brushRef="#br1" timeOffset="90433.27">28337 16614 1758 0,'0'0'59'16,"0"5"4"-16,0-5 1 0,0 0 5 15,0 0 5-15,-1 7-3 0,1-7-3 0,-2 2-4 16,2-2-3-16,-5 2-6 0,1 3-7 16,0-3-1-16,-2 0-7 0,1 0-8 0,-3 0-37 15,2 0-50-15,-3-2-71 16,9 0-80-16,-17-2-138 0,9 2-281 0,-2-2-123 16</inkml:trace>
  <inkml:trace contextRef="#ctx0" brushRef="#br1" timeOffset="91832.16">16582 15855 1656 0,'0'0'-37'0,"-2"-4"19"0,2 4 23 0,-1-3 15 16,1 3 16-16,-2-6 14 0,2 6 13 15,-3-4 6-15,3 4 5 0,0-3 1 0,0 3 1 16,0-7 0-16,0 7-5 0,3-7-5 16,-1 3-6-16,-2 1-3 0,0 3-6 0,3-8-3 15,0 4-5-15,3-2-5 16,0 3-3-16,3 1-4 0,-3-2-3 0,6 0-4 15,-1 1-2-15,1-1 0 0,3 4-4 16,-5 0-1-16,4 0-2 0,-2 0-3 0,-1 5-1 16,-1-1-1-16,0 0 4 0,0 3-9 15,0 1 2-15,-5-2 1 0,2 7 0 0,-2-1-3 16,-4 1-2-16,1-3-1 0,-2 6 3 16,0-1-2-16,-2 1 0 0,2 2-1 0,-6 5 2 15,-2-2-2-15,-1 1-1 0,1 1 0 16,-5 7 2-16,-1-2-3 0,-1 1 0 0,-2-2 1 15,4-4 1-15,3-2 0 16,-5 5-3-16,5-3 2 0,0-2-1 0,-2 2-1 0,2-2 2 16,2 1-2-16,-1-1-1 15,3-2 0-15,-1 0-17 0,4-2-28 0,1-4-28 16,-3 2-26-16,3-3-36 0,0-3-41 16,2-1-44-16,0-1-105 0,2-1-283 0,2-4-110 15</inkml:trace>
  <inkml:trace contextRef="#ctx0" brushRef="#br1" timeOffset="92446.42">16001 17414 1532 0,'3'-6'-56'0,"-2"0"32"0,1 1 29 16,3-1 22-16,-1-1 18 0,-1-2 13 15,-2 2 5-15,3 2 12 0,1-3 4 0,-2 0-7 16,-1 1-1-16,5-1-7 0,-3 1-5 15,5 1-1-15,-3 0-2 0,0-1-4 0,2-1-7 16,3 3-6-16,0-3 0 16,-3 5-7-16,2-4-3 0,0 4-2 0,4-1-3 15,-6 0-1-15,0 2-3 0,3 1-2 16,-5 1-4-16,2-2-3 0,4 4 4 0,-7-2-6 16,5 0 0-16,-3 3-1 0,-1-1 0 15,-1 2 0-15,3 0-3 0,-6-1 0 0,2 3 3 16,-1 2-1-16,-3-2-2 0,0 1 3 15,0 2-8-15,-3-1 4 0,-1 3 0 0,0 0 1 16,-2 1-1-16,1 1-1 0,-3 3-1 16,2-2-1-16,-7 4 0 0,2-2-1 0,1 2 0 15,0 2-6-15,0-2-32 16,1-4-33-16,3 4-35 0,-6-4-53 0,4 4-50 0,3-4-70 16,-4 2-336-16,5 0-114 15</inkml:trace>
  <inkml:trace contextRef="#ctx0" brushRef="#br1" timeOffset="92636.39">16062 17829 1662 0,'2'2'36'0,"3"1"23"0,-5-3 7 16,2 5 11-16,-2-5-2 0,1 5 8 0,-1-5-4 16,0 2-1-16,0-2-5 0,0 0-10 15,0 6-4-15,0-6-7 0,2 3-5 0,-2-3-3 16,0 8-8-16,0-4-32 15,0-4-41-15,3 6-52 0,-3-6-56 0,6 2-65 16,-6-2-117-16,4 1-280 0,-4-1-107 16</inkml:trace>
  <inkml:trace contextRef="#ctx0" brushRef="#br1" timeOffset="105311.43">17720 17019 1592 0,'0'-8'-62'16,"5"2"8"-16,-2-1 23 0,-1-3 2 0,7 1 15 15,2-3 7-15,-1 1 10 0,5-2-4 16,2 0 9-16,5-8 6 0,8 2-4 0,0 2 2 15,0-4 0-15,5 2-3 0,0 2 1 16,0 1 1-16,4-2-12 0,-6 3-4 0,2-2-24 16,2 4-30-16,-7 1-23 15,-3 1-26-15,-11 6-31 0,1-1-222 0,-5 5 126 16</inkml:trace>
  <inkml:trace contextRef="#ctx0" brushRef="#br1" timeOffset="105533.62">17715 17227 898 0,'-8'9'-39'0,"4"-5"27"16,0 2 28-16,2-4 19 0,-2-1 17 0,4-1 11 15,0 0-4-15,0 0-1 0,0 0-3 16,21-13-1-16,-7 5-10 0,10-5-6 0,9-2-3 15,17-10 2-15,5 2-13 0,8-1-13 16,2-2-18-16,5 3-13 0,3 0-32 16,1 1-31-16,-1-1-30 0,-2 4-46 0,-1 2-179 15,-3 4 146-15</inkml:trace>
  <inkml:trace contextRef="#ctx0" brushRef="#br1" timeOffset="106136.43">21313 17123 970 0,'0'0'7'0,"0"0"1"15,0 0 3-15,15-13 5 0,-7 7 1 16,7-2 11-16,4-1 6 0,1-3-7 16,15-3 5-16,0 0-6 0,2-2 5 0,6 2-6 15,11-4-5-15,3-2-2 0,0 3 1 16,1-4-5-16,9-2-6 0,3 2-21 15,-1-1-23-15,3 0-15 0,-1 2-20 0,-4 2-21 16,-2 4-37-16,-4 2-184 0,-15 6 171 16</inkml:trace>
  <inkml:trace contextRef="#ctx0" brushRef="#br1" timeOffset="106353.23">22271 16977 892 0,'0'0'-1'0,"0"0"2"0,18-11 1 15,-10 7 5-15,9-3-2 0,2 1 1 0,2-4 2 16,19-3-8-16,2 2 5 0,17-3-3 16,12 3 0-16,5 4-1 0,6-1-1 0,1 6-4 15,8 0-12-15,-3 4-22 0,0 0-22 16,0-1-27-16,-4 6-160 0,-8-1 233 0</inkml:trace>
  <inkml:trace contextRef="#ctx0" brushRef="#br1" timeOffset="106591.26">23678 17049 878 0,'0'0'120'0,"0"0"2"0,0 0 3 15,0 0 1-15,-4-10 0 0,4 10-6 16,4-7-12-16,1 3-8 0,5-2-12 0,0 0-7 16,10-1-8-16,13-2-7 0,11-1-7 15,17 0-4-15,8 5-7 0,8-1-6 0,12 4-8 16,6 1-11-16,5 2-16 0,32 1-30 16,-3 0-36-16,3 2-32 0,-8-2-49 15,-28 1-45-15,-2 4-55 0,-2-6-326 16,-5 3-67-16</inkml:trace>
  <inkml:trace contextRef="#ctx0" brushRef="#br1" timeOffset="136358.6">17999 16285 1413 0,'5'-3'-75'0,"-5"3"13"0,2-4 7 0,-2 4 5 16,3-6 7-16,2 4 7 0,2 1 16 16,-4-4 11-16,6 2 4 0,-5-3 13 0,8 0 6 15,-3-1 10-15,1 1 11 0,3-1 4 16,2-3 0-16,2-3 6 0,1 1 2 16,1-1 0-16,0 1 1 0,7-8 1 0,1 0-3 15,1 1 5-15,-2-2-9 0,1-1-5 16,3 1 0-16,4-3-3 0,6-4-3 0,3 0 1 15,4-1-5-15,0-3 0 0,5 1-2 16,-2 1 3-16,5 0-2 0,3-4-5 0,-1-2 1 16,7 2-4-16,14-10 2 0,2 0 2 15,-13 9-2-15,13-13-1 0,-1 5-1 0,3-1 2 16,5 2-4-16,-5-1 2 0,3 3 1 16,-3-2-2-16,0 0 0 0,0 2-5 0,2 2 2 15,-16 6-3-15,-1 0-2 16,16-11 3-16,-1 3-1 0,-15 8 0 0,0-1-2 15,13-8-1-15,7 4 0 0,-4-3 0 16,6 2-2-16,-4-2 0 0,8 1-2 0,0 0 1 16,7 0 4-16,7-3-4 0,8-3 2 15,9-4 0-15,8-5-1 0,7 5 7 0,1-9-2 16,-1 5 2-16,0-1 6 0,-3-3-2 16,-2 0 1-16,-3-1 2 0,-8-6-1 0,-1 1-1 15,-6-5-2-15,-8 2 0 0,4-3 2 16,-10-4 0-16,-5 3 0 0,-7-7 3 0,1-3-6 15,-11-5 1-15,-7 2 3 0,1-1-3 16,-7-5 0-16,-7-1 2 0,-3-4-2 0,-7 1-2 16,-1-5-4-16,-9 3 5 0,-2-1-6 15,-8 0 1-15,-4 0 4 0,-3 1-1 16,0 1-8-16,-3 17 5 0,-7-3-2 0,7-15 0 16,1-2-1-16,-7 17-2 0,1 2-1 15,0-5 0-15,-5 3 9 0,5-25-6 0,-4 24-2 16,-3-4-2-16,-2 2 1 0,3-4 1 15,-7 1-3-15,-1 0 3 0,1 1 2 0,-2-3-3 16,-2 0 0-16,2 1-2 0,-3 3 0 16,0-5 2-16,-3 5-1 0,4 2 2 0,-2 1-5 15,-1-1 4-15,3 5 1 16,-4 1-1-16,0 0-1 0,2 3 10 0,-5 2-8 16,6-2 3-16,-9 9 0 0,4-2-2 0,-4 6 2 15,-3 1-2-15,0 0-1 0,-2 5 4 16,2-4-6-16,-1 4 7 0,-5 4-2 0,0 2-2 15,0-1-1-15,0 1-4 0,-4 5 1 16,2 1 1-16,4 6-3 0,-1-1 3 0,-6-3-1 16,2 6 1-16,6 0-5 0,-6 0 7 15,4 2-6-15,-1 0 8 0,-3-2-7 0,6 2-2 16,-4 3 3-16,4-1-3 0,1 0 9 16,-2 0-7-16,4 1 0 0,-3 0 2 15,1 2-2-15,0-2-3 0,2 1 0 16,1-2 3-16,-5-1 0 0,-1 1-2 0,2 0 1 0,-3-2 1 15,-7-13-1-15,0 0-3 16,-2-3 6-16,-6 2-3 0,0 2 0 0,-1-6-1 16,-3 3 1-16,-7-4 1 0,-7-13-2 15,-5-4 4-15,0 0-6 0,-1-2 2 0,-2 2 3 16,-5-6-5-16,0-1 1 0,-4-3 1 16,-3 1-1-16,2-6 3 0,-5 1-1 0,-2-1 0 15,-2 1-1-15,-4-3-2 0,-3-3 2 0,2-1-4 16,-3 0-1-16,-1-2 4 0,0 3 1 15,0-3-2-15,-2 5 0 0,0-4 0 0,-1-1-1 16,-3 4 3-16,-1 1-2 16,-4 1 0-16,3 2 0 0,-4-2 0 0,-2 1 0 15,3 5-7-15,-3-4-5 0,-3 3 4 16,1 2-5-16,1-2-2 0,5 5 0 0,-5-4 0 16,1 1 1-16,2 6 0 0,4 0 3 15,-1 2-2-15,-3 1 2 0,10 2 4 0,2 2-4 16,3 4 8-16,-5-1-2 0,12 5 1 15,0 0 0-15,1 6 2 0,9 0-1 0,10 13 0 16,6 6-1-16,4 0 1 0,2 3 1 16,1 0 8-16,12 9-7 0,1 1 2 0,4 4 0 15,7 4-3-15,5 1 7 0,6 1-5 16,-2 4-2-16,4-2-2 0,2 4 4 16,-1-1-3-16,1-2-1 0,2 5 2 0,-1-3-2 15,2 4 1-15,5 0 1 0,-10-4-1 16,10 4-3-16,-5 0 4 0,5 0-1 0,-7-2 0 15,7 2 4-15,0 0 3 0,0 0-6 16,-8 2 4-16,8-2 0 0,0 0-10 0,-7 2-8 16,7-2 2-16,0 0 2 0,0 0-10 15,-6 2-2-15,6-2 7 0,-4 2 1 0,4-2 4 16,0 0 2-16,0 0 7 16,-15-2-2-16,10 0 1 0,2 0 1 0,-6 0 4 0,1 0-4 15,0-1 1-15,-4-2-3 16,-4-2 1-16,4 1-2 0,-5-1 1 0,0-2-2 0,-1-3-7 15,-4 0-3-15,3 4-9 16,-4-4-5-16,2 1-8 0,0 0-1 0,2-1 0 16,-2 1 1-16,5-2 3 0,-6 1 1 15,-1-7 6-15,2 4 3 0,7 4 5 0,-3-1-4 16,-5 1-8-16,6 1 1 0,-3-3-3 16,0 2 2-16,1 1-2 0,-4-3-4 0,-1 2 3 15,-8 0 6-15,4 1-6 0,-9-2 6 16,3-1 9-16,-4 1-5 0,0 3 14 0,1-3-9 15,-1 1 3-15,-3 1-1 0,2 0 3 0,-4 4 5 16,0-6 4-16,-2 0-3 16,-2 5 6-16,2-1-1 0,-3 1 9 0,1 0-14 15,-3-2 6-15,4 3-2 0,-2-2 6 16,2 2 0-16,-2 0-2 0,4 0 5 0,0 3-2 16,4-3 3-16,7 4 4 0,4 0-3 15,8 1 8-15,3 1 1 0,0-2-6 0,4 2-4 16,3-2 4-16,2 2-1 0,1 0 0 15,7 0-1-15,0 0 12 0,0 0-12 0,0 0 10 16,0 0-5-16,0 0-7 0,0 0 15 16,35 4-10-16,-17-4 0 0,4 3 5 0,8-3-1 15,12 6 2-15,5-4-3 0,3 1-3 16,15 3 5-16,2 0-16 0,5 0 9 16,-2-3-5-16,10 3 9 0,7-7-4 15,3 4 4-15,2-3 6 0,7 1 0 0,24 3-1 16,1 1-1-16,6 2 3 0,1 1 8 0,1-5 0 15,0 3-5-15,7-1-1 0,-1 0 3 16,-4-2 3-16,8 1-7 0,0 0 4 0,2 1 0 16,-2 2-8-16,-2-3 7 0,-1-2-1 15,-4 0-7-15,2-2 6 0,-5 1-4 0,0 4-2 16,2-1 4-16,-3-4-4 0,-5 0-1 16,-23 2-1-16,0 0 3 0,22 0-2 15,-1 1 3-15,-21-3 10 0,23-2 4 0,2 1 1 16,2-1 1-16,-2 0-7 0,2 2 1 15,3 4 2-15,-1-1-4 0,3 2-3 16,2-2-2-16,8 3 0 0,1 1-5 0,4 1 4 16,6 1-2-16,1 1 0 0,-4-3-3 15,6 4 3-15,0 1-4 0,-4-3 5 0,-2 0-1 16,0 0-2-16,-6 6-1 0,-5-3 1 16,-5 2-5-16,-5-5 1 0,-3 2 5 0,-34-5-6 15,-4 4-4-15,-1-1 4 0,-8-2-3 16,-4-1 1-16,-6 2-1 0,-4-1-5 15,-14-1 2-15,-1-1 1 0,0 2-1 16,-5-4 0-16,-2-1-1 0,-2-1-4 0,-7 4 0 16,-7-5 2-16,2 2 4 0,-2-1-4 15,-7-1 5-15,2 0-6 0,-2 0 5 0,0-1 1 16,0 1-2-16,0 0-3 0,2-4 6 16,-2 0-6-16,3 0 3 0,-3 1 0 0,-3 2 2 15,4-3 4-15,1-1-6 0,0 1 2 16,3 1 4-16,-3-1-11 0,2-1 4 0,0 0 1 15,11-5 3-15,-8 5 0 0,-1 2 0 0,6-8 0 16,3 6-4-16,-4-1 2 0,2-3 2 16,1 0-1-16,3-1 1 0,-5 1-3 0,4 0 2 15,-1-4 0-15,4 4 2 16,-1 0 0-16,-1-2 5 0,6-1 0 0,1 2-4 0,6-6 5 16,-6 5-6-16,8-6 1 15,-10 5 2-15,10-4-2 0,4 0 1 0,-6 2 1 16,1-1 1-16,-1-3-2 0,-1-1 3 15,-8 4-2-15,4-4 2 0,-8 2-1 0,9-7 2 16,-11 7 3-16,-3-4-3 0,-3 0-3 16,-1-1 2-16,1-2 0 0,-5 0-4 0,0-2 1 15,-4 1-1-15,-1-4-5 0,-2 1 4 16,-3 0-3-16,0-2-4 0,-4 1 2 0,-3-3-3 16,-5 4 1-16,-4 1-1 0,-1-5 2 15,0 3 2-15,-6-12-4 0,-3 4 4 16,3-2-6-16,-6-2-2 0,-5 0-3 15,0 5 4-15,-6-7-1 0,5 7-2 0,-12-4-5 16,0 2 1-16,-4 2 3 0,1-1-3 16,-1 3 2-16,-6 0 15 0,0 3-2 0,0 1-4 15,-3-1 2-15,-1 4 3 0,-3-2-3 16,-1 1-3-16,0 1 1 0,-3-3-3 0,-5 3 1 16,-3-1-1-16,-6 2-2 0,0-2 6 15,-4 1-1-15,-4 1-3 0,-1 0-10 0,-21-5-2 16,18 7-5-16,-1 1-2 0,-1 2-1 15,-20-6-1-15,17 9-7 0,0-3 5 0,0 2-4 16,-21-4-2-16,21 5 6 16,3 2 0-16,-3-1-1 0,2 2 2 0,0 2 0 15,-2-4 0-15,1 5 9 0,-1-2-9 16,-2 0 3-16,0 2 0 0,-2 2 0 0,0-4 0 16,-2 3 1-16,-3-3 3 0,3 5 3 15,-2-1 0-15,1-1-6 0,4-2-10 0,-4 1-6 16,4 1 5-16,-5 2 9 15,-1-3 2-15,8 3 1 0,-6 0 4 0,6-2-3 0,-2 3 0 16,-4-3 4-16,6 3 2 16,1 0 4-16,0-3-1 0,-2 2 1 0,2 1 0 0,-3 0 4 15,-2-3-1-15,2-3 10 16,-4 6-4-16,3-2-9 0,-3 3 12 0,-3-5 6 16,0 1-12-16,-18-2 17 0,19 4-15 15,1 0-3-15,2-1 1 0,-3-1 5 0,3-1 2 16,0 3-6-16,-3 1 16 0,8-2-10 15,-6 1-8-15,6 2 12 0,-3-1 0 0,-1 0-5 16,2 2 4-16,-4 1-5 0,3 1-3 16,0-3 7-16,4 5 5 0,-1-2-7 0,-4 1 9 15,5 1-12-15,0-4 5 0,1 2-7 16,2 2 6-16,0 2-1 0,8-4 4 0,0 1 4 16,12 3-9-16,3 0-1 0,1 0-3 15,-2 1 6-15,5 3-1 0,-1-2 0 16,1 4 2-16,0-3-11 0,-1 3 12 15,1 0-8-15,-12 2 6 0,6 2 2 0,-6 2 1 16,-1-2 4-16,5 1 3 0,-5 1-14 16,-7 0 3-16,3-3-3 0,-2 2-1 0,-1 2-2 15,-3-5 6-15,1 1 0 0,1 2-1 16,-5-2 3-16,9 2-2 0,-2 1-4 16,-1-5 1-16,2 2 21 0,6-3-24 0,3 2 6 15,9-2 5-15,-1-1-12 0,2 2 4 16,-1 0-5-16,-1-2 11 0,-11 5 10 0,13-5-10 15,-16 6-8-15,2-4 3 0,-2-3-3 16,-2 3 4-16,-3 0-1 0,1-2 0 16,-3 2 2-16,1-1-5 0,-1-1 4 15,5-2-7-15,1 3 8 0,11-4 1 0,2 0-6 16,-2 0 12-16,5-1 1 0,-5 1-7 16,4 3-1-16,1-5 3 0,6 4-6 0,-3-1 11 15,4-3-7-15,-2 4 2 0,2-2-4 16,-4-1-3-16,5 1 9 0,-5 0-9 0,2 0 2 15,-5 0 1-15,2 2 0 0,2-3 1 16,-4 4-4-16,2-1 0 0,-3 1 6 0,0 1 8 16,3 1-13-16,4-3 6 0,-3 1-4 15,6 2-2-15,-4-6-1 0,3 3 4 16,2 3 5-16,1 1-10 0,-1-2 9 16,-3 1-4-16,5-1-1 0,-2 6 7 0,2-3 1 15,1 2-10-15,-1 3-2 0,2-2 6 16,0 4 5-16,1-3-5 0,-2 0 6 0,2 0 1 15,1 3-11-15,1-1 0 0,-4 0 3 16,9 2-5-16,-8 0 9 0,4 0-8 0,1 2 1 16,-4-1 9-16,7 0-1 0,-5 2-2 15,6 4 4-15,-2-2-17 0,1 1 10 16,-4 13 3-16,4 0-2 0,7-8-2 0,-7 10 1 16,6-6-9-16,6 0 3 0,1 2-2 15,0 0 8-15,2 3 1 0,3 3 6 0,4 2-7 16,2-1 7-16,1 4-1 15,8 2-13-15,-1 3 16 0,-1-1 3 0,8 10-8 16,4-1-12-16,4 1 3 0,1 0 6 16,5 0 11-16,4 0-11 0,7-2-2 0,2-4 0 15,3-4 3-15,3 2 0 0,6-6 3 16,4-1-3-16,0-3-13 0,3 1-4 0,3-8 9 16,3-2-19-16,4-2 12 0,5-1-6 15,-2-3-4-15,8-2-5 0,-3-2 14 0,7 2-5 16,2-6 10-16,2-2-2 0,4-3 0 15,1-1 4-15,-4-3 2 0,6-1 3 0,1-3-7 16,3 2 7-16,-2-2-8 16,4-3 18-16,2 0-3 0,-2-2 6 0,1 0-4 15,3 0 2-15,-3-2 3 0,-1 2 0 16,2 4-1-16,-4-4 2 0,-3 2 0 0,-2 1-12 16,-2-1 7-16,-2 2 0 0,1-1-8 15,-7 1-11-15,0-3-10 0,-4 6-22 0,-3-3-8 16,-1 0-23-16,-2 3-53 0,-3-2-58 15,-2-1 63-15</inkml:trace>
</inkml:ink>
</file>

<file path=ppt/ink/ink2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25:03.351"/>
    </inkml:context>
    <inkml:brush xml:id="br0">
      <inkml:brushProperty name="width" value="0.05292" units="cm"/>
      <inkml:brushProperty name="height" value="0.05292" units="cm"/>
      <inkml:brushProperty name="color" value="#FF0000"/>
    </inkml:brush>
  </inkml:definitions>
  <inkml:trace contextRef="#ctx0" brushRef="#br0">17118 6326 1068 0,'0'-7'127'0,"0"7"-20"15,-3-7-24-15,2 5-39 0,-1-2 2 16,2 4-5-16,-7-3-7 0,7 3 3 0,-8-3-6 15,-1 3-3-15,9 0-4 0,-15 3 1 16,3 0-2-16,1 1-3 0,-3 4-4 0,-1 1 1 16,1 3-1-16,-5 2 0 0,-4 9 2 15,-2 2-1-15,-1 4 2 0,-2 10 2 0,3 0 2 16,-2 4 0-16,6 3 4 16,1-1-3-16,5-5-2 0,-4 7 1 0,4-5-2 15,5 0-1-15,3-3 0 0,3 1 5 16,-2-8-6-16,6-2 0 0,6-3-1 0,-2 0 1 15,8 5-3-15,6-4-2 0,3-4-1 16,-5-4 0-16,6-7-1 0,-2-4-1 0,4-2-2 16,-1-4-1-16,0-6 3 0,6-1 1 15,11-5-6-15,-5-7 1 0,12-12-1 0,-7 1 3 16,-2-9 4-16,-5-4 5 0,-4-6 7 16,-4-1 7-16,0-2 4 0,-8-4 2 0,1-2 1 15,-4-2-5-15,-6 0 0 0,3 12 0 16,-9 1-5-16,2 2-1 0,-4 9-4 0,-2 4-1 15,0 4-5-15,-2 4-10 0,-2 3-17 16,0 2-24-16,-3 1-33 0,1 4-30 16,-1 1-42-16,-2 5-37 0,1 1-50 0,2 2-112 15,-3 0-235-15,3 2-74 0</inkml:trace>
  <inkml:trace contextRef="#ctx0" brushRef="#br0" timeOffset="562.52">18001 6299 1458 0,'-4'-6'-55'0,"3"3"33"0,1 3 19 0,-5-6 18 16,-2 4 16-16,7 2 11 0,-3-6 9 16,-4 4 8-16,2 0 7 0,5 2 1 0,-10-3 0 15,4 3 1-15,-5-3-1 0,3 6-2 16,0-3 1-16,-3 3-2 0,-2-1-4 0,1 2-5 15,-1 2-3-15,3 0-3 0,0-3-2 16,-3 4-6-16,1 3-3 0,1 1-3 0,-1 1-5 16,-2-1-3-16,6 3-2 0,0 1-2 15,-1-1-6-15,3 0 2 0,0 2-3 0,3 0-1 16,3 0 0-16,3-1-1 0,1 1-6 16,2 2-2-16,3 1-1 0,1-3 1 0,3 5 0 15,9 1-5-15,0 1 5 0,-1-1-1 16,3-1-4-16,1 0 1 0,-9-4 1 15,1-3-1-15,2-2 1 0,-3 3-1 16,-2-3 3-16,-2 2-2 0,-2-6 3 0,-2 4-1 16,3 0 4-16,-5-3 6 0,-1 2 2 15,-4-2 5-15,-1 1 0 0,0 1-3 0,-3 3 2 16,-6-1-6-16,-4-2 2 0,-3 2-4 16,-6 1 6-16,2-3-39 0,-4-4-38 0,1 1-36 15,5-4-50-15,1-4-57 0,2-2-104 16,5-2-109-16,0-3-169 0,1-3-82 0</inkml:trace>
  <inkml:trace contextRef="#ctx0" brushRef="#br0" timeOffset="925.08">18931 6617 1583 0,'-14'4'-24'16,"-3"-3"20"-16,0 1 14 0,0 0 10 0,2 1 18 16,-1-1 21-16,1 0 10 0,3 0 0 15,-1 0 2-15,2-1 5 0,0-1-3 16,6 2 1-16,-2-2-1 0,7 0-5 0,-8 2-4 15,8-2-3-15,-9 0-5 0,9 0-5 16,0 0 0-16,0 0-3 0,0 0 3 0,0 0-8 16,36 0 2-16,-18-2-5 0,10-3-1 15,9-2-6-15,8-4-5 0,1 0 1 16,9-3-4-16,-12 2-16 0,10-6-30 0,-9 7-36 16,1-5-50-16,-1 1-52 0,-4 0-61 0,1-1-125 15,-2 1-60-15,-9-1-144 0,-2 2-52 16</inkml:trace>
  <inkml:trace contextRef="#ctx0" brushRef="#br0" timeOffset="1250.08">19279 6212 1571 0,'-3'0'48'0,"3"0"19"0,-12 4 11 15,11-3 1-15,1-1 4 0,-7 5-4 0,7-5 2 16,-2 1 1-16,2-1-6 0,0 0-8 16,-2 4-8-16,2-4-5 0,0 0-6 15,7 8-4-15,-2-3 2 0,4 3-13 16,4 3 2-16,2 4-2 0,-1 3-5 0,5 6-3 16,2 2-2-16,0 5 0 0,-2-3 2 15,-3 4-7-15,-1-1-3 0,-3 1 5 0,2 0-5 16,-10-2-2-16,2-7 4 0,-6 1-3 15,-2 2 0-15,-2-1 0 0,-2-1-4 0,-9 7-7 16,-7-5-21-16,2 2-39 0,-10-5-40 16,-3-3-48-16,-5-3-61 0,7 2-102 0,-3-7-119 15,6-3-157-15,10-7-84 16</inkml:trace>
  <inkml:trace contextRef="#ctx0" brushRef="#br0" timeOffset="2144.84">20411 5959 1624 0,'0'0'-2'0,"0"0"8"16,-2-6 7-16,2 6 0 0,0 0-1 15,0 0 8-15,0 0 7 0,4 16 13 0,-4-4 6 16,0 7-1-16,1 8-1 0,-1 16-3 15,5 0-5-15,0 5-6 0,-3 1 3 16,-1 13-4-16,1-8-2 0,1 5-6 16,-3-7-1-16,0-2 4 0,4 0-6 0,-2-6-7 15,1 4-23-15,-2-8-19 0,1-8-37 16,0-6-37-16,3-1-42 0,-2-6-72 0,0-2-324 16,3-6-46-16</inkml:trace>
  <inkml:trace contextRef="#ctx0" brushRef="#br0" timeOffset="2473.87">20478 5843 1481 0,'-7'-12'-9'0,"3"3"37"0,-2 0 13 15,2 4 17-15,1-1 16 0,2 1 9 16,-1 2 5-16,0-1-4 0,2 4-1 0,-5-5-4 15,5 1-12-15,0 4-6 0,-2-4-9 16,2 4-3-16,0 0 0 0,12-1-11 0,-12 1 5 16,22 7-11-16,-5 0-3 0,1 4-1 15,5-1-1-15,4 9-9 0,3 0-1 0,0 4-1 16,1 3-7-16,-3 1 1 0,-1 2-4 16,-2 0-2-16,-7 1-5 0,2-1 5 0,-8 1 1 15,-4-4 0-15,-3-1-1 0,-3-4-3 16,-4 0 0-16,-5 3-1 0,-3 7-4 15,-5-1-16-15,-1-4-31 0,-6-2-36 16,4 2-46-16,-4-8-67 0,10-4-126 0,2-3-301 16,-3-4-125-16</inkml:trace>
  <inkml:trace contextRef="#ctx0" brushRef="#br0" timeOffset="3157.03">21286 6227 1791 0,'0'0'17'0,"-13"-7"15"0,13 7 5 15,-8-4 4-15,1 2 3 16,7 2-3-16,-10 0-1 0,10 0-2 0,-17 6-2 16,9-1 2-16,-7 5-2 0,-2 5-2 15,-6 6-4-15,-2 5 0 0,3 1-3 0,-2 2-4 16,-1 3-2-16,4 0-2 0,2 0 1 15,2 5-2-15,6-3-4 0,6-1 0 0,-2-5-2 16,7-1-2-16,0-2-7 0,7-2-6 16,1-1-5-16,2-5-5 0,5-1-11 0,-3-3-3 15,3-6-1-15,2-1 0 16,-2-4 2-16,2-1 5 0,1-6-1 0,4-6 3 16,6-8 6-16,-3-6 5 0,3-4 16 0,-4 0 10 15,1-13 17-15,-7 8 6 0,-1-2 6 16,2 2 8-16,-4 4-2 0,0 0 1 0,-7 9-2 15,-2 4-1-15,3 4-5 0,-5 3-5 16,-3 1-2-16,2 3-6 0,1 3-5 0,-1 1-4 16,-3 2 1-16,0 0-1 0,0 0-6 15,0 15 1-15,0-5-4 0,2-1 0 0,-1 2 0 16,-1 0-5-16,7 3 1 0,-2-2 6 16,5 2-10-16,0-3 1 0,0 0-2 0,5 0-2 15,2-2-1-15,0-4 0 16,-1 0-10-16,1-3 1 0,0-2-6 0,1-5 0 15,-1-1-3-15,5-4 1 0,1-12 10 16,-3-3-10-16,2-7 2 0,-5-5 2 0,1-16 13 16,2-7-1-16,-4-7 0 0,-4-3 3 15,3-4-1-15,-3 4 6 0,2 2 3 0,-6 6 1 16,-2 15 7-16,-2 8 2 0,1 9 9 16,-3 7-8-16,-2 4-7 0,0 4 5 0,0 1-6 15,-2 6-2-15,-3 0 1 0,1 4-4 16,-2 0-4-16,-2 6 3 0,1 5-5 0,-3 6 6 15,-2 7-2-15,-6 12-2 0,6 3 4 16,2 4-6-16,-3 15 2 0,4-7 6 16,7 2-14-16,2 5-7 0,0-4-9 0,7 11-10 15,-3-12-18-15,2-2-22 0,3-3-26 16,1-3-39-16,0-1-41 0,1-6-41 0,-1-7-62 16,-1-5-118-16,-3-5-229 0,3-4-121 15</inkml:trace>
  <inkml:trace contextRef="#ctx0" brushRef="#br0" timeOffset="3345.85">21788 6042 1743 0,'-2'-3'22'0,"-5"0"27"16,7 3-3-16,-4-2 3 0,4 2 0 15,0 0-8-15,-2-3-6 0,2 3-1 0,0 0-4 16,0 0-2-16,0 0-5 0,25-2-10 15,-12 2-30-15,4 2-38 0,6-4-43 0,-3 2-40 16,6-2-47-16,3-1-383 0,0 3-69 0</inkml:trace>
  <inkml:trace contextRef="#ctx0" brushRef="#br0" timeOffset="3510.29">22184 5968 1509 0,'0'0'-1'0,"-7"0"30"0,7 0 9 0,0 0 9 16,-12 0 1-16,12 0 10 0,-10 1 2 15,5 5 3-15,-1 2-9 0,-1 4 2 16,2 2-5-16,-2 4-5 0,1 2-2 0,2 5-7 16,-1 1-4-16,2 1-25 0,0 0-39 15,-1-1-48-15,4-3-71 0,4-2-108 0,1 1-308 16,-4-3-66-16</inkml:trace>
  <inkml:trace contextRef="#ctx0" brushRef="#br0" timeOffset="3676.77">22339 5770 1510 0,'0'-19'28'15,"0"2"16"-15,0 5-3 0,-1 3 1 0,-1 1 1 16,2 5-5-16,-3-2-7 0,-1 0-2 16,4 5-20-16,0 0-35 0,0 0-64 0,0 0-76 15,-6 14-184-15,7-7-53 0,-1 0 87 16</inkml:trace>
  <inkml:trace contextRef="#ctx0" brushRef="#br0" timeOffset="4573.24">22637 5943 1054 0,'0'0'-5'0,"0"0"23"16,0 0 35-16,0 0 12 0,0 0 5 0,-4-3 8 16,4 3 3-16,0 0 1 15,0 0 9-15,-15 5 2 0,12 1 5 0,-6 2-1 16,-4 1 0-16,-2 2-1 0,3 5 3 15,-3-2-6-15,-3 11-6 0,1-6-8 0,2 2-4 16,0 3-7-16,0-1-8 0,5-4 2 16,2 2-10-16,0-4-4 0,3 0-5 0,1 0-7 15,2-2 3-15,2-2-5 0,6 3-7 0,0-6-2 16,6 2-7-16,0-5-9 0,4 0-17 16,3-4-3-16,1-3-7 0,0-2-9 0,8-6-9 15,5-3 0-15,3-6 0 0,-3-4 2 16,-1-1 6-16,-7-3 3 0,-5 1 6 0,2-5 10 15,-5 3 10-15,-3 3 12 0,-3 8 7 16,-7 0 3-16,5 5 3 0,-6 1-4 0,2 2-2 16,-1-1 1-16,-4 2-10 15,0 2 6-15,0 2-2 0,0 2-4 0,0 0 6 16,0 0-10-16,0 0 0 0,0 0-2 16,-12 12 9-16,9-6-7 0,3 1 0 0,0 0-2 15,3 1 0-15,-1-1-1 0,1 3 1 16,4-2 1-16,-1 3-6 0,5-4 12 0,0-1-13 15,1-2 5-15,3 0-2 0,0-4-3 16,0 0 4-16,-2-4-2 0,2-2-1 0,0-1 1 16,0-5-2-16,-1-1 1 0,1-4 3 15,-4 0-2-15,-1-2 6 0,2 1 6 0,-3 0 7 16,-3 2 2-16,3 0 5 0,-5 1-5 16,2 5 3-16,-1 1 2 0,-4 2-3 15,4-1-1-15,-1 2-5 0,-1-1-5 0,-3 3-3 16,1 2 1-16,-1 2-5 0,0 0 3 15,0 0-1-15,0 0-5 0,-4 15 6 0,4-8-7 16,0 3 6-16,0 0 1 0,0 3-8 16,3-2 3-16,-2 2 3 0,3 0-3 0,1 1 1 15,0-2 1-15,2-2-4 0,-1 0 3 16,1-1-5-16,0-2 2 0,1-2 7 0,-3-2-2 16,4 0 8-16,2-3-15 0,-1-4 14 15,2-3-13-15,3-3-1 0,2-6 4 0,4-6-1 16,4-5 8-16,1-1-15 15,-3 4 4-15,-3-3 0 0,4 6-2 0,-8 3 3 16,-1 2-2-16,-5 7 3 0,-1 0-7 16,-1 0 6-16,1 6-12 0,-5-1 5 0,5 6 1 15,-9-2-1-15,10 11-4 0,-4-1 4 0,3 5 2 16,1 6 4-16,7 11-4 0,-1-2 2 16,8 4 2-16,1 6-2 0,3 1-21 0,1-1-29 15,-4-10-38-15,0-1-44 0,0-3-54 16,-4-1-60-16,-6-6-112 0,2-6-77 0,-9-2-199 15,3-5-132-15</inkml:trace>
  <inkml:trace contextRef="#ctx0" brushRef="#br0" timeOffset="5086.34">23994 5688 1605 0,'-2'-7'-46'15,"-1"2"30"-15,3 0 31 0,-2 1 26 16,2 2 18-16,-5-3 16 0,5 5 8 0,-1-9 5 16,-1 5-10-16,0 2-5 0,2 2-10 15,-7-1-6-15,7 1-5 0,-13 3-3 0,5 1 6 16,-4 5-13-16,-1 0 2 0,1 3-6 16,-5 1-2-16,0 5-3 0,-4 3 2 15,-2 2-3-15,4 0-4 0,0 4 0 0,3-3-1 16,1-2-5-16,3 0-3 0,2-2 2 15,5-1-6-15,2 0 2 0,1 0 4 0,4-1-7 16,4 3 1-16,3 0-7 0,4-3 0 16,1-4-1-16,2 0-10 0,11-7-5 0,-2-1-1 15,-3-4-6-15,8-2 1 0,-3-6 5 16,11-2-7-16,-1-5 0 0,1 0-2 0,-1-6 0 16,-7-4 3-16,2 1 5 0,-2-6 4 15,-3-1 4-15,2-6 10 0,-3 2 5 16,-6 3 3-16,-5 0 3 0,2 1 10 15,-7 8 10-15,-4 3-3 0,1 3 0 0,-3 3-3 16,-2 3-6-16,-2 1-4 0,-2 3-2 16,0 2-4-16,-7 0 3 0,3 3-3 0,6 0 1 15,-21 7 4-15,8-2-3 0,3 6 0 16,2-2 0-16,-2 4-1 0,3 1-2 0,1 1-1 16,4 2-3-16,4-1 5 0,4 3-4 15,14 10-1-15,19 5-11 0,11-4-16 0,15-3-28 16,32 5-33-16,10-4-39 0,13-1-48 0,5-9-69 15,12 2-145-15,-3-6-52 16,-4-6-179-16,-31-4-107 0</inkml:trace>
  <inkml:trace contextRef="#ctx0" brushRef="#br0" timeOffset="9296.41">24547 5045 1507 0,'-4'-1'-115'0,"4"1"16"0,-6-4 13 0,-1 2 8 16,7 2 10-16,-6-6 11 15,0 5 18-15,2-1 2 0,0 0 5 0,4 2 3 16,-13-2 3-16,6 1 9 0,4-1 3 16,-8 2 1-16,11 0 4 0,-14-2 1 0,2 2-1 15,4 0 5-15,1 0 1 0,-5 0 7 16,2 0-8-16,0 0 6 0,-1 2 4 0,-1-2 0 16,-3 0 7-16,0 2 22 0,0-2-17 15,-4 0 1-15,1-2 0 0,-4 0 3 0,6 2-1 16,-8 0-5-16,2-2 2 0,-3 2 1 15,2 0 0-15,-9-2 1 0,0 2-4 0,4 2-1 16,-9-2-6-16,6-2 7 16,-18 4-12-16,6-2 8 0,-4-2 6 0,0 4-6 15,-5-4-5-15,0 1 4 0,0-3-7 16,-3 4 6-16,0 0-9 0,-5 0 10 0,-14 0-6 16,7-1 1-16,-4 2 3 0,-3-2 0 15,6 6-3-15,-4-5-9 0,-2 0 7 0,6 0 0 16,-4 0-5-16,0 0 10 0,5 3 0 15,10-1-7-15,-9 0 0 0,-4 1 8 0,1-1-6 16,2 2 5-16,0 1-6 0,2 1 4 16,0 2-3-16,-2-1 0 0,-1-1 1 0,-1 1-2 15,2-1 3-15,-7 4-8 16,5-3 7-16,-5-1-1 0,3 1 0 0,-2-1 2 16,3 0 2-16,-2-1-6 0,4 1 0 15,-6-1-4-15,7 4-2 0,0-4 4 0,4-1 7 16,8 1-6-16,3-1-4 0,0 0 2 15,-1-1 4-15,3 2-2 0,-1 1-1 0,3-3-5 16,-4 3 10-16,2-3-5 0,-2 3 10 16,0 0-15-16,-8 2 9 0,7 0-5 0,-9-2 5 15,-2 4-4-15,3 0 8 0,-1-5-9 16,-4 3 5-16,1-3-8 0,10 1 2 0,-10-1-1 16,13 1 13-16,-3-2-8 0,3 0-1 15,4 0 1-15,-4 1 3 0,0-1-1 0,0 0-10 16,6 2 4-16,-3-3-4 0,-3 3 9 15,0 1-6-15,4-3 8 0,-5 4-4 16,-9 0-1-16,8-3-2 0,-6 4 3 16,10-2-3-16,-13 0-1 0,-1 0 7 0,4 3 0 15,8-5-7-15,-1 1 5 0,1 0-1 16,1 0-8-16,-2 1 6 0,5-3 1 0,-2 3-3 16,1-1 10-16,4 1-11 0,-4-1 9 15,1 4-10-15,0-2 8 0,-11 5 2 0,0-2-7 16,3 4 3-16,-3-4-2 0,0 2 0 15,8-3 0-15,-7 5-5 0,-3-2 3 0,-2 3 1 16,-2-2 5-16,0 2-3 0,-2-2 8 16,0 4-5-16,1-4-2 0,1 1-4 15,0-3 0-15,5 0 3 0,-3 1 5 0,4 3-3 16,2-5 1-16,11 0-1 0,0-1 1 16,1 4 1-16,2-1-1 0,1-1-1 0,-3 3 2 15,1-1-4-15,4 2 5 0,0 1 0 16,0 0-6-16,-7 3 1 0,9-2 1 0,-9 6-2 15,10-2 4-15,-8 1-5 0,6 4 1 16,-4 0 9-16,10-6-8 0,0 1-2 16,1 3 5-16,-2-2-2 0,7-1 5 0,-2 1-2 15,4 1-8-15,-1 2 9 0,1-1 2 16,0 2-3-16,2-1-1 0,1 5 1 16,-2-3 5-16,-5 12-14 0,5-8 2 0,6 2 0 15,-9 7 4-15,-3 1 5 0,5 1 3 16,0 0 1-16,8-7-3 0,0 2 1 0,0-2 2 15,3 0-7-15,2 1 2 0,-2-2 1 16,4 1-6-16,4 0 6 0,-1 1-1 0,5-4 0 16,2-7 0-16,2 5-1 0,0-4 0 15,3 2-3-15,1 9 1 0,4 0-2 0,1-4 1 16,-3 0 0-16,2-2-6 0,3-2 2 16,0-5 3-16,-1 4-1 0,3-10-4 0,-3 1-2 15,1-2 0-15,6 5 1 0,4-2 3 16,-4-6-3-16,0-2-3 0,2 0 0 0,0 2 16 15,8-1-13-15,3 1 0 16,-2-2 2-16,-2-4 5 0,9 3-6 0,-2-2 3 16,3-5-2-16,-2 1 1 0,5-3 3 15,6 1 3-15,1-4 5 0,4 2 0 0,3-4 1 16,12-2 2-16,7-1 1 0,1-1-3 16,0-4 5-16,7 1 2 0,-2-3-1 0,4-1 1 15,5 4-3-15,19-8 1 0,-21 2 0 16,3 4-7-16,17-5 0 0,0 0 2 0,-17 2-3 15,19-4 4-15,0 0 0 16,-1 2-5-16,1-2 3 0,4 2-4 0,3-2-1 0,-6 0 0 16,2 1 0-16,7-2 0 15,-1 4 3-15,-2-1 4 0,1 0 0 0,-2-4-2 16,5 4 2-16,-1-5 0 0,1 4-1 16,4 0 2-16,-7 0 1 0,3 2-3 0,0 0 5 15,1 1 1-15,-1-1 0 0,-4 2-4 16,-3-2 2-16,-21 3-5 0,27 0 3 0,-9-4-2 15,4 1 2-15,-24 4-2 0,23-10 2 16,-4-2-1-16,5 2 1 0,-3 0 3 0,-2-1-5 16,7-3 1-16,1 1-2 0,0 0-2 15,8 1 1-15,-8 0-3 0,0 4 0 0,3 0 1 16,-3 7 1-16,1 1-2 0,-23 2-2 16,1 2 1-16,-4-2 0 0,5 4-1 15,-5-3 0-15,0-1 0 0,2 2 1 0,-5-3-3 16,-5 1 2-16,0 0-1 0,-2-4-3 15,0 3 2-15,4-1-2 0,-5 0 1 0,-1 2 1 16,2 0 1-16,-5 0-4 0,2-1 2 16,-4 3 2-16,0 1 0 0,2-2-2 0,-7 2 1 15,4-1-2-15,-4 1 4 0,-3-1-6 16,-12 4 3-16,10-6 1 0,-13 5-2 0,-4-3-2 16,2 0 0-16,9-5 4 0,-2-1-1 15,-14 4 1-15,2-3-4 0,-1 2 4 0,-4-4-3 16,4-2 1-16,-4 4-1 15,0-1 1-15,0-3 1 0,-2 1-4 0,1 2 2 16,-1-1 2-16,-3 1-3 0,2-2 1 16,0 0-2-16,-4 2 4 0,4-3-1 0,-9 4 1 15,2-3-1-15,-7 2 0 0,-2 1 3 16,-1 1-3-16,-4-2 2 0,1-1-4 0,-3 1 2 16,-1 1 1-16,2-3-2 0,0 0 4 15,-1 0-6-15,-1-2 5 0,-3-2 2 0,0 0-1 16,1 1 1-16,0-3 0 0,-3-2 0 15,2-4-2-15,-1-1 2 0,-3 6-1 0,1-5-2 16,-6 4 1-16,4-4 0 16,-3 2-2-16,0-5 3 0,-4 5-1 0,-3-2 0 15,3 2 1-15,-6-10-4 0,-2 2 2 0,-3 3-1 16,-1 1 0-16,-4 2-5 0,0 1 2 16,-3-1-1-16,0 5 0 0,-4-2-5 0,-2 0 1 15,-3 4 1-15,-4-1-4 0,1 1-6 16,-5 4 3-16,-11-5-1 0,-3-2-2 0,-6 4-1 15,-8-2 3-15,1 3-6 0,-8-2-2 16,-9 1-1-16,-23-3 1 0,-9-1-1 0,-1 2 2 16,-2-2-2-16,0 5-2 0,-5-1 3 15,2 2 9-15,2 0-3 0,5 2-5 0,24 4-14 16,8 1-8-16,-1-1-12 16,6 2-8-16,9 2-17 0,19 3-20 0,11 4-18 15,9 4-202-15,5-1 160 0</inkml:trace>
  <inkml:trace contextRef="#ctx0" brushRef="#br0" timeOffset="106257.07">18691 7833 1489 0,'3'-2'102'0,"1"-1"-36"16,1-3-20-16,-2 2-19 0,4-2 2 0,-4 1 4 15,9-2-2-15,-2 2 4 0,0-1-4 16,1 3-4-16,1-1-4 0,3-2 2 0,4 1-2 16,-1-1-4-16,0 2-3 0,3-2-2 15,-3 3-1-15,4 1-3 0,-1-2 1 0,-2 0-2 16,-1 2-2-16,-3-1 1 0,-3 3-1 15,1-3-3-15,-3 1-1 0,4 4 0 16,-6-2 1-16,-2 5 10 0,-2-2 2 0,1 1 11 16,-3 2 6-16,-2 1 10 0,-5 5 1 15,1-1 10-15,-2 0-3 0,-3 1 2 0,-3 5 5 16,1-5-2-16,3 2-3 0,-4 0-3 16,0-1-6-16,0-2-4 0,2 0-6 0,4 1-2 15,-3-3-4-15,5 0-7 0,-2-1-11 16,1 0-6-16,4-1-7 0,1-1-6 0,0-1 0 15,1 1-4-15,4 0 4 0,1 1-3 16,0-3 0-16,3 1 4 0,-1 1-2 0,2 2 3 16,1-4 1-16,1 3 2 0,0-1 0 15,0 1 2-15,1 3-2 0,1-1 3 0,-3 0 4 16,1 0 5-16,-4 2 4 0,1 0 8 16,-3 1 5-16,1 2 5 0,-5 1 8 15,-2-1 6-15,-2 2 7 0,-5 0 1 0,-1 5 2 16,-4-1-5-16,-10 5-4 0,1 0-1 15,-4-7-3-15,1-2-3 0,8-4-10 0,-5 0-12 16,5-2-23-16,1-5-23 0,3-1-35 16,-1-2-35-16,2-4-50 0,5 0-48 0,-3-5-79 15,8-1-157-15,1-4 12 0,3 0-150 16,7-6-74-16</inkml:trace>
  <inkml:trace contextRef="#ctx0" brushRef="#br0" timeOffset="106716.4">19879 7712 1585 0,'-10'-2'41'0,"2"2"14"15,-2 2 4-15,-5-2-7 0,0 2-3 0,-4 2 6 16,1-1 2-16,-4 3 13 0,1 6 1 15,-8 1 5-15,-1 6-2 0,1 3 0 0,1 1-10 16,3 3-6-16,0 2-4 16,5-1-3-16,-2 1-5 0,1 1-5 0,2-1-4 15,4 1-5-15,3-5-2 0,4-2-5 16,0 1 1-16,1 0-2 0,2 0-5 0,4-5-1 16,1 0-3-16,0-3-1 0,1 2-5 15,2-4-2-15,4-2-4 0,-2-1-2 0,4-3-3 16,2-3-3-16,3-2-2 0,1-4 2 0,1-2 0 15,10-5-1-15,2-7 3 0,0-1 2 16,2-10 0-16,-3 2-3 0,8-13 4 16,-5-4-2-16,0 1 0 0,-3 1 9 0,-8 6 6 15,-5-1 2-15,1 1 2 0,-3 5-4 16,-3 4 2-16,-3 4 0 0,-4 5 1 16,3 3-3-16,-3-1 0 0,-4 3-1 0,0 2-4 15,-3-3-7-15,2 4-7 0,-6 3-12 16,3-1-13-16,-3 2-19 0,-1 3-27 0,2-2-29 15,-2 3-40-15,0 0-38 0,2 3-67 0,1-2-130 16,7-1-217-16,-3 4-97 0</inkml:trace>
  <inkml:trace contextRef="#ctx0" brushRef="#br0" timeOffset="107156.22">20317 7617 1742 0,'0'-3'43'0,"0"3"13"0,-3-6-1 15,3 6-4-15,-8-2-6 0,8 2 9 0,-11 0 6 16,11 0 7-16,-10 3-1 0,4 0-1 16,-3 0-2-16,1 1-4 0,-2 4-6 0,-3 3-7 15,1 0 1-15,-12 14-7 0,8-1-4 16,-4 1 3-16,3 5-6 0,0-1-4 0,-1 1-3 15,5-1 0-15,1-5-8 0,3-1 3 16,3 0-7-16,-1-7-1 0,4 3 2 16,1-4-3-16,4 3-7 0,-2-6-7 0,1 0 2 15,4-1-3-15,1-2-4 0,0-2 0 16,4 0-3-16,3-3 2 0,2-4-6 0,-1-2 5 16,6-3 2-16,0-8-3 0,10-3 2 15,-3-5 4-15,3-6 0 0,-7 0 4 0,-1-4 3 16,2-3 1-16,-5 2 3 0,-2 1 7 15,-3 2 5-15,-3 6 3 0,-2 2 4 0,-6 6-1 16,4-1-1-16,-5 3-4 0,-2 4-1 0,0-3-7 16,-2 1-1-16,-5 1-7 0,5 3-8 15,-8-1-14-15,4 1-17 0,-5 1-23 16,5 3-29-16,-3-1-46 0,3 0-46 16,-2 1-74-16,4-2-157 0,-1 3-216 0,5 2-123 15</inkml:trace>
  <inkml:trace contextRef="#ctx0" brushRef="#br0" timeOffset="107421.85">20868 7697 1854 0,'-4'1'50'0,"4"-1"4"15,-9 5 2-15,9-5-8 0,-3 3-8 0,3-3 4 16,-9 0 5-16,9 0-2 0,-1 4-2 0,1-4-6 16,0 0 0-16,0 0-5 0,0 0 0 15,0 0-9-15,0 0-14 0,25-4-18 0,-11 1-17 16,0-3-20-16,8 0-16 0,-2 0-15 16,5-3-24-16,3 2-30 0,8-3-33 0,-3-1-53 15,-3 3-348-15,-10-2-64 0</inkml:trace>
  <inkml:trace contextRef="#ctx0" brushRef="#br0" timeOffset="107697.5">21002 7453 1553 0,'0'0'1'0,"-6"-2"10"0,6 2 0 16,0 0 3-16,-10-2 3 0,10 2 14 15,0 0 13-15,-9 4 9 0,7-2 9 0,2 3 6 16,-1 3 4-16,1 2 3 0,-3-1-1 16,1 6 1-16,2 2-4 0,-5 8-3 15,3 1-4-15,1 3-6 0,-3 12 0 16,-4 1-9-16,1 3-5 0,0 1-2 0,-1-5-5 16,3 1-1-16,0-1-12 0,-2-3-10 15,5-7-22-15,-2-6-19 0,2-3-31 0,0-1-42 16,-1-7-52-16,3 0-54 0,0-1-124 0,5-6-298 15,-3 0-125-15</inkml:trace>
  <inkml:trace contextRef="#ctx0" brushRef="#br0" timeOffset="109597.46">21430 7408 1584 0,'0'-5'-56'16,"0"5"19"-16,5-5 19 0,-1 1 10 15,-4 4 20-15,4-3 13 0,-4-1 10 0,4 2 13 16,-4 2 13-16,7-3 2 0,-6-1 4 15,-1 4 4-15,3-4-2 0,1 3 1 0,-4 1-6 16,5-6 1-16,-5 6-5 16,0 0 0-16,3-1-3 0,-3 1-6 0,7-4 7 15,-7 4-13-15,0 0 2 0,5 0-4 16,-5 0-2-16,0 0-1 0,0 0 0 0,0 0 2 16,0 0-5-16,0 0 2 0,0 0 0 15,0 0-3-15,0 0-1 0,10 4-2 0,-10-4-2 16,0 0-2-16,2 7-2 0,-2-2 1 0,2-1-1 15,-1 5-3-15,-1 0 6 0,0 3-3 16,0 2 3-16,0 4-4 0,0 2-1 0,-1 6 4 16,1 3-3-16,-2 1-6 15,-2 8 4-15,-1 2-8 0,3 0 8 0,-2 1-3 16,2-3-6-16,-5 0 2 0,4-2 4 16,-4-6-7-16,5-3 3 0,-2-3-5 0,0-2-4 15,-1 0 7-15,2-6-5 0,3 0-2 16,-3-4 1-16,1-1-1 0,0-2 8 0,0 0-8 15,2-6 0-15,0-1-3 0,0-2-4 0,0 0-5 16,12-9-4-16,-3 0-1 0,1-3-7 16,3-4 2-16,2-2-1 0,0 2 1 0,1-9 1 15,-2 4 3-15,-1 6-3 16,-4 1 2-16,-3 6-3 0,3-2 5 0,-4 1 1 0,5-1 4 16,-7 5-4-16,4 1 0 15,-4-2 2-15,0 2-4 0,-1 0 8 0,5 1-2 16,-5-2-2-16,-2 5 3 0,8-1 4 15,-8 1-6-15,0 0 5 0,8 8 0 0,-1-3 0 16,-3-1 2-16,0 2-2 0,2 1 2 0,-2-2-1 16,3 2 0-16,-2-2-1 0,0 1 0 15,2-1 2-15,-4 0-1 0,4-2 1 0,-1-2-5 16,3 1-5-16,-1-4-4 0,2-2-4 16,3-1-2-16,-1-2 8 0,3-9-14 0,2 4 1 15,2-13 3-15,2-1-2 16,1-8 4-16,-4-3-4 0,3-8 3 0,-5 7 1 15,4 1 0-15,-5-2 7 0,-3 8-2 16,1 1 3-16,-8 5 3 0,0 7-1 0,2 4 0 16,-5 3-1-16,-1-1 2 0,-1 4-1 15,0 1 0-15,0 4 7 0,-3-1-6 0,0 0 1 16,-3 3 4-16,6 1-5 0,-13 0 2 16,13 0 1-16,-8 1 0 0,1 1 1 0,2 2 0 15,-5-2 3-15,7 5-2 0,-4-4-1 16,4 3-7-16,0-1-12 0,1 0-6 0,0-1-8 15,2-4-8-15,2 7-13 0,3-5-8 16,-2 0-8-16,-3-2-6 0,17 0 6 16,-10 0 4-16,3 0 5 0,1-2 14 0,-1 0 6 15,0 0 9-15,3 0 8 0,-2 1 7 0,-3 1 11 16,0-2 6-16,3 0 6 0,-3 0 8 16,-1 2 2-16,-7 0 4 0,13 0 6 15,-10 2 5-15,4 0 7 0,-5 1 9 0,2 3 5 16,0 1 1-16,1 5-2 0,-5-1 1 15,2 2-3-15,-2 3-3 0,0-2-3 0,1 4-5 16,-1 2-4-16,0 1-2 0,0-2-3 16,5 0-2-16,-1 2 0 0,0 2-5 0,5-7-1 15,-6 2-7-15,9-5 1 0,-2 2-11 16,2-2-3-16,-1-2-7 0,1-1 2 0,7-4-6 16,-6-3-2-16,2-3 2 0,2-1 2 15,-1-6-2-15,5 0 1 0,-2-4 3 16,2-3 2-16,4-10 2 0,-2-3-3 0,0 1 5 15,1-4 7-15,-4 2 3 0,0-3 1 16,-5 9 1-16,-5 2 2 0,0 2 0 0,-2-1 2 16,1 6-1-16,-5 1 0 0,-2 1 0 15,2 4-3-15,1-2-3 0,-5 2 2 0,1 2-1 16,-1-1-3-16,0 3 1 0,0 3 1 16,-1-8 0-16,-1 3 1 0,-1 2-3 0,3 3-2 15,-4-4 1-15,4 4-1 0,0 0-2 0,0 0 2 16,-4-2 0-16,4 2 1 15,0 0-4-15,0 0 4 0,-9 7-3 0,7-1 1 16,2-3 0-16,0 3 2 0,2 1 1 16,-2 0 0-16,5 0-2 0,1 5-1 0,3 1 2 15,-1 3 2-15,2 0-1 0,5 4-5 16,4 4 3-16,-1 3-1 0,4-1 1 0,-2 0-2 16,2 0 3-16,-7-5-1 0,-5 0 0 15,-5-2-1-15,-2 0-1 0,-5-4 2 0,2 4-4 16,-8-2-10-16,-5 0-14 0,-7 6-25 0,-6-1-34 15,-5-4-49-15,-6-9-62 0,0 3-111 16,-1-3-117-16,-4-3-175 0,9-5-99 0</inkml:trace>
  <inkml:trace contextRef="#ctx0" brushRef="#br0" timeOffset="113065.3">19930 8816 1570 0,'-9'-1'-15'15,"9"1"24"-15,0 0 14 0,-12-2 13 0,12 2 7 16,-15 7 13-16,2-2 12 0,1 2 0 15,-4 4 9-15,-10 9 0 0,-2 5 7 0,1-2-9 16,2 9 0-16,-3 5-6 0,0 4-1 0,1 2 3 16,5-7-8-16,4 9-7 0,1-6-4 15,7 0 0-15,-2-3-7 0,7 0-4 0,0-4 0 16,3-7-7-16,4-3-3 0,3 3-2 16,0-6-3-16,7 0-2 0,3-2 2 0,1-5-1 15,5-4-8-15,0-4-1 0,4-4 0 16,15-7 0-16,2-2-4 0,0-6-5 0,5-10 1 15,-4 0-4-15,-1-9-1 16,-4 0 1-16,-1-4 5 0,-5-4-11 0,-2-2 4 16,-8-2-3-16,0-2-1 0,-6-2 1 0,-4 7 3 15,-2 2-2-15,-7 0 2 0,-1 9-4 16,1 5 0-16,-3 7 0 0,-5-1-1 0,4 5-12 16,-6-2-16-16,1 5-17 0,-5-1-24 15,1 5-26-15,2 2-41 0,-3 1-45 0,0 5-63 16,8-1-150-16,-6 2-240 0,9 0-133 15</inkml:trace>
  <inkml:trace contextRef="#ctx0" brushRef="#br0" timeOffset="113604.71">20625 8731 1757 0,'-7'-2'21'0,"7"2"30"0,-5-3 3 0,5 3-2 16,-12 0 1-16,12 0 12 0,-13 0 1 15,3 3 3-15,5-1 1 0,-4-1-5 0,1 1-6 16,0 2-7-16,-4 1-1 0,7-1-5 16,-5 2-8-16,0 0-1 0,5 1-3 0,-5 1-5 15,7 4-2-15,-4-3-1 0,1 2-4 16,4-1-1-16,0 3-5 0,0-2 1 15,-1-1-1-15,6 5 0 0,1 1 4 16,0 0-8-16,2-2 0 0,0 5-3 0,6 2 1 16,-4-6-3-16,2 4-2 0,0-2 6 15,-1 2-1-15,-1 0-3 0,2 0 5 0,-3-3-5 16,1 4 3-16,-1-4-1 0,-2 4 10 0,-4-4 0 16,1 2 8-16,-2-2 5 0,-2 2 1 15,-2-2-4-15,-7 3 0 0,-2 1-6 0,0-4 1 16,-14 5-5-16,-1-3-20 0,-6-3-26 15,7-8-23-15,4-1-43 0,0-5-40 0,-1-2-60 16,4-7-59-16,-2-1-140 0,8-7-29 16,3-3-145-16,7 3-67 0</inkml:trace>
  <inkml:trace contextRef="#ctx0" brushRef="#br0" timeOffset="114216.99">21122 9048 1528 0,'-11'-2'19'0,"11"2"25"0,-3-3 9 16,3 3 5-16,-7-2 5 0,7 2 7 0,0 0 7 16,-6-3 6-16,6 3-1 0,0 0 2 15,0 0-2-15,0 0-1 0,0 0-6 16,0 0-1-16,0 0-7 0,27-2-12 16,-13 2-3-16,1-2-5 0,7-2-6 0,-4 3-4 15,7-6-9-15,-1 5-12 0,11-9-18 16,-5 4-20-16,-5 0-26 0,-2-2-32 0,2 5-43 15,-6-5-52-15,-2 4-73 0,-2 0-121 0,-1-1-226 16,-5 1-95-16</inkml:trace>
  <inkml:trace contextRef="#ctx0" brushRef="#br0" timeOffset="114464.6">21263 8800 1628 0,'0'0'13'0,"0"0"11"16,-10 0 10-16,10 0 12 0,-7 2 17 16,5 2 20-16,2-4 13 0,-2 10 7 0,0 1 7 15,2 2 2-15,-2 6-10 0,2 1-4 16,0 3-11-16,-2 7-2 0,-1 11-12 0,-1 2-6 16,3-2-7-16,-4 0-4 0,0 3-4 0,2 0-11 15,-6-1-4-15,4-3-23 16,4-2-19-16,-6-2-30 0,3-7-32 0,3-2-40 15,-2-2-55-15,-3-7-64 0,3-2-129 16,3-3-72-16,0-2-151 0,0-3-80 0</inkml:trace>
  <inkml:trace contextRef="#ctx0" brushRef="#br0" timeOffset="115038.45">21987 8827 1538 0,'-2'-6'-10'0,"2"6"18"0,0 0 9 0,0-6 1 16,0 6 14-16,0 0 14 0,0 0 16 15,0 21 15-15,0-9 5 0,0 8-3 16,-2 5-2-16,-1 4-5 0,1-2-4 16,1 12-8-16,1 2-4 0,-2-6 0 0,2-4-11 15,-3-1-8-15,3 0-3 0,-2-4-18 0,0 0-24 16,2-6-20-16,2 1-35 0,0-6-40 16,-2-2-49-16,0-4-68 0,3-1-425 0,-3-4-142 15</inkml:trace>
  <inkml:trace contextRef="#ctx0" brushRef="#br0" timeOffset="115356.26">22045 8661 1626 0,'3'-13'-75'0,"-1"3"20"16,0 0 24-16,0 2 18 0,1 1 6 16,0 3 13-16,4-3 7 0,-1 3 11 0,3 0 0 15,-1-2-4-15,4 4-2 0,1 1 6 16,-1-3-7-16,1 4 3 0,-3 0-4 0,5 2 1 15,-3-2-7-15,2 3-2 0,-4 2 8 0,-4 0-10 16,3 5 0-16,-6-3 5 0,2 5-5 16,-5-3 1-16,0 5 4 0,-5-1-2 0,0 8 0 15,-4-3 12-15,-4 1 6 0,3 2 3 16,0-2 3-16,-1 1 2 0,-1 0 0 16,0 1 1-16,2-1 3 0,5-1-5 15,-7-1-7-15,9 0 0 0,-4-3-4 0,5 0 0 16,2-2-5-16,2 0 0 0,2 0-6 15,4 2-6-15,5-6-20 0,4 1-17 0,5-1-23 16,3 0-35-16,2-4-34 0,0-4-46 16,11 7-80-16,-5-6-247 0,-6-2-2 0</inkml:trace>
  <inkml:trace contextRef="#ctx0" brushRef="#br0" timeOffset="115598.29">22499 8627 1472 0,'-2'-5'52'16,"0"3"14"-16,0 1-1 0,2 1 2 16,0-7 1-16,0 7 5 0,4-6-2 0,-2 0-4 15,7 2-9-15,-4 1-3 0,8-2-5 0,-1 2-8 16,3-3-10-16,7 2-16 0,-4-1-27 15,7 1-26-15,-3 0-32 0,3-1-37 0,-6-1-53 16,-1 2-87-16,2 0-307 0,-5 0-56 16</inkml:trace>
  <inkml:trace contextRef="#ctx0" brushRef="#br0" timeOffset="115780.4">22719 8588 1533 0,'-8'10'-6'0,"2"-1"26"0,-1 1 16 15,1 0 17-15,-1 1 13 0,6 0 14 0,-8 4 6 16,7 1 4-16,-4 1-2 0,-1 2-4 16,4 1-10-16,-4-1-6 0,2 3-9 0,4 3-5 15,-3-6-5-15,4 1-18 0,-3 0-28 0,3-4-25 16,3 0-41-16,-3 2-52 0,2-4-59 16,0-1-115-16,-1 0-325 0,6-1-113 15</inkml:trace>
  <inkml:trace contextRef="#ctx0" brushRef="#br0" timeOffset="116360.96">23112 8593 1660 0,'-2'-8'-19'15,"0"2"17"-15,0 0 7 0,-1 3 2 0,1-1 11 16,2 4 6-16,-2-6 2 0,1 3 4 15,-4 0 2-15,5 3-11 0,-7-5 4 0,4 3-8 16,3 2 0-16,-9-4 0 16,9 4-6-16,-6-2 0 0,6 2 1 0,-9-2-2 15,9 2 1-15,0 0-2 0,0 0-4 16,-10 2 4-16,10-2-3 0,0 0 4 0,0 0-1 16,-8 0 3-16,8 0 2 0,0 0 5 15,0 0 5-15,0 0 6 0,-8 2 1 0,8-2 4 16,0 0 4-16,0 0-1 0,0 0-1 15,0 0-2-15,0 0 0 0,0 0-8 0,0 0 3 16,-9-2-10-16,9 2 1 0,0 0-2 0,0 0-2 16,-5 4-1-16,2-2-1 15,-2 3-1-15,-1 2 7 0,-1 0-1 0,2 4 3 16,-7-2 2-16,0 7 1 0,2-1 6 16,-3 4 6-16,-4 7 1 0,-1-3-1 0,3 5-2 15,-4-1-1-15,4 3-2 0,0 0-4 16,9-5 0-16,-3-3-3 0,6-3 0 0,0-1-6 15,3 0 2-15,0-3-2 0,5-2 2 16,-2 3-4-16,4-5 0 0,-1-2-4 0,7-3 1 16,-1-1 0-16,2-3 0 0,-1-2-2 15,7-7 0-15,0-1-1 0,8-8-4 0,-1-3 2 16,-3-4 3-16,-4-6 3 0,1 0 2 0,0 1-2 16,-3-5-2-16,-4-1-2 15,-1 0-3-15,-5 0 0 0,-1 5 8 0,-6 7-14 16,1 1-1-16,-2 2-2 0,2 4-12 15,-4 0-8-15,0 0-17 0,1 2-18 0,-4 3-26 16,1-1-38-16,-2 1-38 0,-1 3-57 16,2 1-81-16,2 1-161 0,1 2-192 0,0 0-143 15</inkml:trace>
  <inkml:trace contextRef="#ctx0" brushRef="#br0" timeOffset="116741.9">23441 8371 1736 0,'3'-4'-26'0,"-1"2"28"15,-2 2 8-15,0 0 5 0,0 0 16 0,1-4 6 16,-1 4 8-16,0 0 2 0,0 0-5 16,0 0-2-16,0 0-4 0,0 0 1 0,0 0-6 15,-16 4-3-15,7 2-5 0,6-4-1 16,-6 2-3-16,3 1 1 0,-1 2-2 0,4-4-5 15,-4 3 0-15,0-1-1 0,6 1-3 16,-4-1 3-16,1 4-4 0,1-4-1 0,3 1 2 16,3 1-1-16,-1 1 0 0,3 1 0 15,0 1-1-15,4-1-2 0,2 3 1 16,-3 1 1-16,9 0-4 0,-3 2 3 0,9 7-1 16,-1-4-1-16,1 0-3 0,-3 3 3 15,2-3 2-15,-6-3-2 0,-3-3 3 0,0 2-8 16,-5-2-1-16,-2-2 6 0,-2 2-3 15,-2-3 3-15,-6 1-1 0,2 1-1 0,-9-1-11 16,-1 1-22-16,-3 1-27 0,-1-5-43 16,-8 0-57-16,8 0-105 0,-1-7-341 0,2 0-104 15</inkml:trace>
  <inkml:trace contextRef="#ctx0" brushRef="#br0" timeOffset="116950.67">23796 8498 1777 0,'4'-4'73'0,"-2"0"12"0,3 1-5 15,-2-1 3-15,4-2-4 0,-1 2 0 0,5-4-3 16,0 1-3-16,3-1-4 0,5 1-10 16,3-2-9-16,2-1-10 0,9-1-21 0,4-1-25 15,-4 1-22-15,2 0-42 16,-1-1-41-16,-6 3-59 0,-6 0-85 0,0-3-151 15,-1 2-137-15,-7 3-46 0</inkml:trace>
  <inkml:trace contextRef="#ctx0" brushRef="#br0" timeOffset="117205.43">24062 8144 1472 0,'0'0'9'0,"-8"-1"22"15,8 1-1-15,0 0 3 0,-8 1 10 16,8-1 25-16,-4 9 19 0,1 2 7 0,1 2-6 16,2 4 7-16,-2 3-12 0,2 7-3 0,-4 12-6 15,4 1-6-15,-2 4-5 16,2 1-5-16,-7-1-5 0,10 3-3 0,-3-2-4 16,2 1-3-16,2 3-6 0,0-4-2 15,3-1-14-15,-2-1-16 0,2-4-23 0,0-3-27 16,1-1-31-16,0-6-44 0,-1-6-63 15,3 0-105-15,-2-7-121 0,3 2-145 0,-3-7-55 16</inkml:trace>
  <inkml:trace contextRef="#ctx0" brushRef="#br0" timeOffset="117532.5">24778 8057 1470 0,'0'-3'-12'0,"-2"-3"18"0,2 3 2 16,0 3-4-16,0-6 9 0,0 6 6 15,-2-4 4-15,2 4 23 0,0 0 8 0,0 0 4 16,2 13 9-16,-2-4-5 0,0 5 6 15,0 4 1-15,0 0-5 0,0 7-2 16,-2 7-4-16,0 6-4 0,-1 6-6 16,2 0-3-16,-3-4-4 0,4 1-5 0,-3-1 0 15,3-6-5-15,3-4-10 0,-3-1-18 16,0-3-29-16,2 1-31 0,0-5-46 0,-2-3-53 16,0-4-88-16,1 0-392 0,2-3-132 15</inkml:trace>
  <inkml:trace contextRef="#ctx0" brushRef="#br0" timeOffset="117884.55">24766 7918 1631 0,'-5'-7'-40'0,"1"0"25"0,4 4 14 16,-1-1 8-16,-2 0 6 0,3 4 3 0,-2-5 10 15,2 5 4-15,0 0-3 0,2-4 6 16,-2 4-3-16,8-2 2 0,-8 2 0 0,11 2-3 16,-2-2-1-16,1 4 2 0,-2-1-3 15,4 2 6-15,6 0-6 0,-6 3 2 0,3-1-7 16,4 4 0-16,-3 5-1 0,6-2-3 16,-4 8 0-16,6 4-5 0,-8 3 5 0,1-1-6 15,-2 5 1-15,-5 3-1 0,-1 4 0 16,-5-2-1-16,0 1 3 0,-8 1 0 15,1-1-6-15,0-2 0 0,-6 0 4 0,-4-1-1 16,1-2-5-16,-3-3 1 0,-1-1 0 16,-3-3-1-16,-2-3-15 0,-5-1-19 0,1-4-25 15,2-4-43-15,3-7-56 0,3-4-93 16,2-2-342-16,-2-4-88 0</inkml:trace>
  <inkml:trace contextRef="#ctx0" brushRef="#br0" timeOffset="118201">25299 7945 1509 0,'0'-4'-20'0,"2"0"33"0,-2 4 8 15,0-5 7-15,0 5 0 0,0-5 13 16,0 5 1-16,0 0 7 0,0 0 6 0,0 0-1 16,6 12 2-16,-2-3 7 0,-1 4 1 15,-3 3-1-15,0 2 0 0,0 3-3 0,0 8-4 16,-3 10-3-16,1 4-6 0,0 3-5 16,0-3-3-16,0 5-4 0,2-5-2 15,-2-1-2-15,0-1-7 0,2-2-24 0,0-6-30 16,-2-6-39-16,2-5-49 0,-3 3-73 15,1-7-155-15,4-4-265 0,3-1-109 0</inkml:trace>
  <inkml:trace contextRef="#ctx0" brushRef="#br0" timeOffset="118848.83">25469 7820 1613 0,'-5'-4'-39'0,"5"4"24"0,-1-2 22 0,1 2 14 0,-5-4 9 16,5 4 10-16,0 0 3 0,0 0 10 16,-4-3 0-16,4 3 5 0,0 0-1 0,0 0 1 15,0 0 5-15,0 0 0 0,0 0 5 16,0 0-3-16,0 0 3 0,0 0-3 15,0 0 6-15,21 5-8 0,-17-3 0 0,0 0-9 16,3 0-5-16,-3 2-1 0,2 0 1 0,-2-2-3 16,3 1-2-16,-3-1-1 0,0 1-1 15,-2-1-4-15,3 1-3 0,-1-2-1 16,-4-1-6-16,3 6 0 0,-3-6-5 0,5 2-1 16,-3 2-2-16,-2-4-1 0,4 2-3 15,-4-2 0-15,0 0-4 0,2 1-2 0,-2-1 0 16,5 5-3-16,-5-5 3 0,4 3 0 15,-4-3-3-15,4 5 2 0,-2-3-1 0,-2-2-2 16,2 5-3-16,-2-5 0 0,5 3-1 16,-5-3 2-16,3 4-3 0,-3-2 4 0,0-2-1 15,7 4-4-15,-5-1 4 0,-2-3-2 0,5 4 0 16,-4-2 1-16,-1-2-1 16,9 4 2-16,-7-1-4 0,-1 0 0 0,6-1 1 15,-4 1 0-15,0 1-1 0,-1 0-1 16,5-1 2-16,-2 4-1 0,-2-2 0 0,2 1 1 15,-1-1-1-15,0 4-1 0,2 3 1 16,-2-1-3-16,-2 0-1 0,3 3 4 0,-3 1 0 16,0 0-1-16,-2 0 0 0,2 3 1 15,-4 0 0-15,2 3-1 0,-2 1 0 0,0 2 1 16,-5 3-1-16,3 9 2 0,-2 0 2 16,-2-2-5-16,-3 0 5 0,-1-2-4 15,-1 3 3-15,-4-3-2 0,-2-2 0 0,-2-2 1 16,0 0-10-16,-4-1-12 0,-5-2-28 15,3-1-28-15,-6-3-31 0,1-4-42 0,-1 0-64 16,-1-5-87-16,5-6-157 0,3-2-209 16,8 0-162-16</inkml:trace>
  <inkml:trace contextRef="#ctx0" brushRef="#br0" timeOffset="121326.18">25904 7612 1713 0,'-12'-3'-97'0,"4"2"17"15,3-1 3-15,-7 2 16 0,6-2 12 0,-3 1 17 16,-3-1 8-16,2 2 5 0,-3 0 0 0,-4 0 4 16,1 0 10-16,-6 2-9 15,2-2 4-15,-4 1 4 0,-3 3 8 0,0 0-5 16,-2-1 6-16,-13 3-3 0,2 1-2 16,0 0 4-16,0 0 3 0,-2-1-1 0,-2 1 11 15,0-3-7-15,-5 6 8 0,2-5 4 16,-4 3 3-16,-12 3 1 0,-2-4 2 0,-5 1 10 15,0 0-1-15,-9-1 1 0,-1 1 3 16,5-2-1-16,0-1 1 0,6-3 8 0,1 2 0 16,18 0-1-16,1-1-1 0,4 3-6 15,8-4 2-15,-6 2-9 0,7 0 0 0,7-1-3 16,-11 5-7-16,2-1 4 0,0 1-4 16,3 2-2-16,-3 1-3 0,0-1 1 15,-1 3-4-15,-1-2 1 0,0 0-4 0,-5 1 5 16,-1-1-3-16,3 0-3 0,-6-2-2 15,3 1-3-15,-3-1 6 0,3 1-2 0,0-2-2 16,2-3 1-16,-4 3 3 0,3-3-2 16,2 0 1-16,-4 0 4 0,3-1-1 0,3 1 5 15,-1-3-6-15,-3 2 5 0,1-2-3 16,3-1-1-16,4 1-2 0,-5 2 0 0,9 1 1 16,-11-4-5-16,11 3 2 0,-1-2 0 15,-9 2 1-15,10-2 1 0,-1-1 0 0,3-1-4 16,-5 0 1-16,-6 4-4 15,-4-2 0-15,0-1 8 0,2-1-6 0,0 2-2 16,4-2 0-16,-8-2-1 0,4 2 0 16,-3 0-1-16,4-1 3 0,-4-1-1 0,2-2 0 15,-2 1-2-15,0 1 0 0,2-4-1 16,-2 6-1-16,1-2 3 0,-3 2-3 0,8-1 0 16,-5-1-1-16,8 2 1 0,4 0-1 0,1 0 0 15,-2 0 2-15,-10 2 6 0,1-1-8 16,-1 3 2-16,4 0-1 0,-3 0 1 0,2-1-1 15,-2 1 0-15,1-1-2 0,0 3 0 16,-4-1 5-16,4 4-6 0,-6-4 3 0,4 2 0 16,-2-1 0-16,1 3 1 15,2-2 2-15,-3 0-4 0,5 2-2 0,1 1 5 16,-1 1-3-16,2 0 2 0,3-2 0 16,-2 1-4-16,1 5 5 0,3-6-1 0,-3 5-1 15,4-2 2-15,1 1-2 0,-3 1 2 16,-2 0 1-16,5 3-3 0,-3 0 1 0,-2 0-2 15,3 2 0-15,-3 0 5 0,2 0-7 16,-2-1 1-16,3 1 5 0,0 2-4 0,-2-1 2 16,4 0 0-16,-3-1-2 0,3 0-3 15,-2 0 4-15,5 1 0 0,-4 0 0 0,3-1 0 16,-3-1-4-16,4 1-1 0,-1 2 6 0,-3 0-2 16,5-1 2-16,-2 1-2 15,-1-1 1-15,1 2-3 0,-1-1 0 0,-2-2 1 16,7 1 2-16,-2 3 1 0,-3-2-2 15,5 1 4-15,-3-2-1 0,5-1-1 0,0-1 1 16,0 2-3-16,0-3 3 0,-2 3-2 16,4 0 0-16,-3-3-2 0,-1 5 0 0,2-6 2 15,-1 3-2-15,8-2 0 0,1-1 2 16,-6 4 0-16,-1-5 9 0,10 2-11 0,-2-2 0 16,-8 6-1-16,1 2 0 0,5 0-1 15,-4-1 2-15,5-3 0 0,3-2-1 0,0 0 1 16,-6 8 1-16,0-1-3 0,0 1 5 15,6-2-3-15,3-2-2 0,1-1 2 16,-1-1 0-16,7 3-2 0,0-1 4 16,4 1-2-16,4-3 3 0,2 5-4 0,5 1 4 15,3 3-3-15,8 2 0 0,-4-5 1 0,8 2 4 16,1-2 1-16,0-2-5 0,2-1-1 16,8-6 4-16,-7 1-4 0,10-2 1 0,-2-4-4 15,11 1 5-15,-4-3-6 0,8-2-6 16,13-1-5-16,-1-3-4 0,-7-4 2 0,14-1-8 15,0-4 1-15,5 2 5 0,-4-3 2 16,3 2 3-16,-5-5 1 0,5 0 6 0,-6 5 4 16,4-4 5-16,-3-1 5 0,-1-1 3 15,1 1 2-15,-1 2 8 0,0-5-2 16,-2 1 4-16,1-1-3 0,5 1 3 16,-4 0 4-16,5-1-5 0,-2 0 0 0,5-4-4 15,-3 4-2-15,5-3 1 0,0 5 1 16,2-1 9-16,-3-2-6 0,1 3 2 0,2 0 2 15,0-3 0-15,0 1 6 0,-2 1 6 16,0-1 3-16,0-2 12 0,0 0-12 0,7-2 2 16,-3 0-5-16,19-5-2 0,-21 6 0 15,0 1-4-15,2 2-1 0,-3-1 1 0,3 1-3 16,-2 4-6-16,-5 3-1 0,0-2 8 0,-7 3-12 16,4-3 0-16,-4 5-1 15,-4-1 1-15,-12 0-1 0,14 0-3 0,-16 1 2 16,2 0-6-16,-1-2-2 0,2-1 7 15,-3 2-6-15,12-5-1 0,1 2 2 0,-3-3-1 16,3 1-1-16,3-3-4 0,-4 3 1 16,1-4 0-16,3 2-3 0,-5 2 2 0,2 4 3 15,0-4-5-15,-4 1-1 0,2 1-1 16,-8 1 4-16,5-4-2 0,-7 5 2 0,8-7-3 16,-3 3 0-16,-8 1-4 0,12-5 0 15,-4 0-3-15,4-5-1 0,-3 2 2 0,1-2-9 16,0 0 1-16,2 0-2 0,-4 2-1 15,4-3 6-15,-3 4-4 0,-6-3 3 0,2 2 4 16,4 2-4-16,-4-2 0 0,-3 0 5 16,-6 4-1-16,-2 1 10 0,3-3-7 15,5-3-1-15,1-2 3 0,-6 1-2 0,-4 0 7 16,6-3-7-16,-2 0 1 0,1-1 2 16,1 1 0-16,-1-1 0 0,-13 3-3 0,4 2 2 15,-1 1 0-15,-3 0 1 0,-3 0-4 16,-1 1-1-16,-4 2-3 0,-2-2-2 0,-3 4-1 15,-5-5 4-15,-1 5 0 0,3-4 1 16,-4 2 2-16,0 0-2 0,-3-1-2 0,-2 1 5 16,1-4-1-16,-1 0 1 0,1 3-1 15,-3-2-6-15,0 1 1 0,-1-2-2 16,-1-1-8-16,-4 2-2 0,5-4-9 16,-4 4 5-16,0-4-10 0,-3 1 3 0,0 5-4 15,-3-6 0-15,0 2 1 0,-4-1-6 16,-3-2 5-16,-3 2-10 0,1 0 6 0,-8-6-5 15,-2-2-7-15,-8 4 0 0,3 0-1 0,-2 1-2 16,-7 1 5-16,-6-6 2 0,-2 3 1 16,0 0-2-16,-4-3 4 0,-3 8 4 0,11 2 0 15,-10-2-1-15,0 2 7 0,5 4 2 16,1 0 1-16,1 0-5 0,0-1 3 0,1 5-7 16,0-3 14-16,0 3-13 0,2 1 6 15,0 3-2-15,10 1 0 0,2 0-1 16,-4 2-4-16,0 2-2 0,4 0-11 15,-4 2-25-15,3 0-170 0,1 4 226 0</inkml:trace>
  <inkml:trace contextRef="#ctx0" brushRef="#br0" timeOffset="174164.47">10166 5665 349 0,'-3'-5'82'16,"3"5"-27"-16,-7-4-10 0,5 1-6 15,2 3 4-15,-4-4 12 0,0 2-7 0,4 2 6 16,-5-5 8-16,5 5 0 0,-3-4 5 16,3 4 8-16,-7-3-6 0,7 3-2 0,-2-2 0 15,2 2-2-15,0 0-7 0,0 0 0 16,-3-4-12-16,3 4-7 0,0 0-3 0,0 0-3 15,12-3 0-15,-7 3-8 16,6-2-2-16,0 2-4 0,4 2-1 0,1 1 0 16,5 1-2-16,-2 0 2 0,2 1-4 15,0 0-7-15,1 3 3 0,2-3 0 0,-5 2-3 16,2 5-1-16,-3-1 0 0,0 4 2 16,1 0 1-16,-4 3-4 0,-2 11-1 0,0-1 4 15,-2 7-4-15,-7-5 4 0,-4 0-2 16,0 0 2-16,-1 15 1 0,-9-2-4 0,0-2 3 15,0 12 3-15,-9-3-1 0,6-11 3 16,-2-2-5-16,-2 1 5 0,4 2-5 0,-9 5-3 16,7-5 5-16,0 0-1 0,3-2-3 15,-1 1 3-15,3-1-2 0,2-1 4 0,1 2-2 16,1-1-4-16,4-6 4 0,0-6-3 16,4 1 1-16,0 1 1 0,0 0-3 15,4 6-2-15,0 2 0 0,3-2 2 0,-1 0-1 16,2 0 0-16,2 1 1 0,-2-1 3 15,0-3-1-15,1 3-3 0,-1 0-3 0,4 3 2 16,-2-1-1-16,-2-2-1 0,1 0 1 16,-1 0 1-16,0-2 1 0,-1 5-5 0,-1-3 6 15,1 2-2-15,-3-1 4 0,1 1-2 16,-6 3-1-16,1 0-4 0,0-5 5 0,1-5-2 16,-3 1 1-16,0 0 0 15,-3 8 1-15,-1 2-1 0,4-9 1 0,0-2-1 16,-1-1-4-16,1 1 1 0,-3 1 2 15,1-2 0-15,0 1-1 0,2-1 0 0,2-1-2 16,-2 2 3-16,0 1 4 0,6 7-9 16,-6-3 9-16,2-7-6 0,0 0 1 0,5 13 4 15,-3-10-5-15,-2-3 3 0,5 7 1 16,-1 1-2-16,-2-6-1 0,1-4-2 0,-4 1-1 16,3-2 5-16,-1 3-4 0,1-2-3 15,-4 1 5-15,2 0 3 0,-2-5-5 0,2 0 7 16,-4 3-5-16,2 1 1 0,-4 0 1 0,2-4-1 15,-1-3 2-15,1 4-5 0,0-1 4 16,-2-3-2-16,-2 1 0 0,3-4-3 16,0 4 2-16,-6-4-1 0,5 1 2 15,-3-2-3-15,3-1 1 0,-2 2 3 0,-1-2 1 16,4-4 4-16,-4 5-8 0,4 0 0 16,-4-3-3-16,0 0 2 0,-1-1 5 0,4 1 0 15,-4-2 2-15,1 5-2 0,-1-3 3 16,2 0-1-16,-5 3 2 0,7-5-4 0,-7 4 4 15,5-4-7-15,-1 3 1 0,2-2 1 16,-2-1-3-16,1 0 2 0,-1-1 2 0,4-3 0 16,-6 5 0-16,6-5 0 15,-2 3 0-15,-2 0-4 0,1-5 3 0,-1 4 0 16,-1-2-1-16,4 1 4 0,-2-3 5 16,-3 3-3-16,1-2 3 0,-2 4 5 0,1-3 0 15,-6 2 4-15,1-1 2 0,-1 0-1 16,-2 0 0-16,0 0 1 0,-1-1 1 0,-1 1 1 15,-6 1-6-15,0-1 4 0,-3-1-2 0,-9 3-1 16,5 0-4-16,2-3-1 0,1 1 5 16,1-2-8-16,0-1 3 0,-11 4-7 0,-1 0 5 15,14 0-6-15,0-1 4 0,-1 1-7 16,1 0 6-16,-1-2-6 0,2 3 0 0,0-1 1 16,-2 0-2-16,4 3 2 0,-12 0 1 15,8-1-4-15,-8 0 1 0,8 1 10 16,2-3-13-16,0 1 11 0,0-3-10 15,0 2 3-15,-5-2-4 0,-8 1 4 0,6-1 0 16,3 0-4-16,-1-2 2 0,-11 1 0 16,5-4 6-16,-4 2-6 0,-2 5-2 0,9-5 0 15,3 0-3-15,-2 0 7 0,-8 1-3 16,5-1 3-16,-7 2-4 0,4-1-3 0,-4 0 6 16,0-1-2-16,-3 0 0 15,0 0 0-15,1 0 2 0,3-2-1 0,-6 4-3 0,3-1 3 16,-2-3-3-16,2 4 0 0,-1-1-2 15,4 1 3-15,-5-4 1 0,10 2-2 16,2 1-2-16,3-1 2 0,-3-2 1 0,1 0-3 16,-3 0-4-16,5 0-1 0,-5 0-3 15,-8 0-2-15,6 0 7 0,-13-2-6 0,7 2-3 16,6 0 5-16,-5 0-1 0,4 0-1 16,4 0-1-16,-9 2 4 0,4-2 0 0,-3 1 1 15,5-1-4-15,-9 4 6 0,1-2-3 16,5 0 0-16,4 1 0 0,6-1-1 0,-3 0-1 15,-10 3 1-15,4 1-5 0,5-4 2 16,5 3-5-16,0-4 3 0,-3 1 0 0,4 0-5 16,-2 0-3-16,-1 0-1 15,-12 3-3-15,2-1 0 0,0 1 0 0,6-3 1 16,-6 1 5-16,4-3 2 0,-6 2 0 16,6-2 0-16,8 4 1 0,-7-4 0 0,-11-4-1 15,4 4 5-15,0-2 4 0,3-1 0 16,-4 1-2-16,-1 0 2 0,6-1 4 0,2 1-2 15,-4-2 2-15,-1 4 7 0,4 0-8 16,-9-1 5-16,3 1-2 0,-2 0 1 0,0-2 4 16,-1 2-2-16,1-2 4 0,-2 0-6 15,5 2 4-15,-5-2-2 0,5 0-1 0,4 2-3 16,5 0 1-16,-11-1 2 0,7 1 2 16,6 0-2-16,-1 0-1 0,-11 1 2 0,-2-2 3 15,12 1-5-15,3 0 3 0,-14 3-4 16,10-3-2-16,1 0 8 0,4 2-7 15,-16 0-3-15,0-2 4 0,4 4-1 0,6-4 1 16,-8 3-8-16,10-1 2 0,-2-2 2 16,7 2 6-16,-2-2-2 0,-2 0 0 0,-12-4-1 15,12 4-2-15,5 0 3 0,-5-2-2 16,2 2-4-16,2-1-1 0,-15-1 4 0,1 0 4 16,-2 2 0-16,0-2 0 0,0 2-4 15,2 2 7-15,-2-2-10 0,-3 2 7 0,3-2-1 16,-5 2 0-16,3-2-3 15,2 0 6-15,-2 0-5 0,2 0-2 0,0 0 5 0,8 0-4 16,-9 0 8-16,10-2-3 16,4 2 2-16,-1-2-2 0,-9 0 3 0,8 0-7 15,3 2 6-15,3 0 0 0,-2-2-1 16,-1 2-1-16,2 2 2 0,0-2-1 0,-5 0-1 16,5 0 1-16,-4 0 4 0,2 0-5 15,1-2 4-15,-3 4-6 0,1-4 2 0,-12 1 1 16,8 1-10-16,5-4 10 0,-1 3-4 0,1 1-2 15,-1-2-3-15,-1 2 3 0,1 0 0 16,-1 0 2-16,1-2 0 0,-2 0-2 0,-8 2-2 16,-1-3 1-16,10 1 0 0,0 0-3 15,-10 0 3-15,9 2-1 0,3-2 3 16,-1 1 3-16,1 1-3 0,0 0 0 16,-13-2 7-16,9 2-6 0,-8-4 6 0,10 4-9 15,1-2 11-15,-2 0-7 0,5 2 4 16,-2-1 5-16,1-1-1 0,-13-1-9 0,2-3-6 15,7 5 4-15,5-1 5 0,-2-2 9 16,2 2-11-16,-1-3 12 0,-1 5-12 0,3-2 7 16,-1-2-5-16,4 1-1 0,-4 1 0 15,3-3 3-15,-2 0 2 0,3 1-6 0,-3-1 5 16,4-2 5-16,4 4-13 0,0-1 5 16,-4-2-2-16,5 3 6 0,0-1-1 15,3 0 3-15,0 2-4 0,3 1 1 16,-3-1-4-16,2 2 8 0,-2-5-8 0,0 5 0 15,-4-2 1-15,1 2 3 0,-2-1-2 16,5 1 1-16,-3-2 1 0,-1 0 0 0,2 2-4 16,2 0 7-16,-4-1-6 0,0-2 3 0,2-1 4 15,5 3-2-15,-4-1 1 0,4 0-9 16,-3-2 6-16,4 2 5 0,-1 0-5 0,-3 1 3 16,2-4 0-16,3 1 1 0,-1 1 5 15,1 0 3-15,1-1 2 0,0-2 3 0,6 2 1 16,-5-1 1-16,0-2-5 15,2 0 3-15,-1 1 2 0,3-1 3 0,0 0-2 0,0-1-6 16,-1 0 4-16,4-1-4 16,-4 1-5-16,5 2 3 0,-1-3-5 0,-5 0 5 15,6 1-1-15,0-3-3 0,-4 1 2 16,-1-1 2-16,5-1-2 0,-4 1-8 0,-1-4 0 16,2 4 5-16,2-2 1 0,-1 0-3 15,-2-3-2-15,2 1 0 0,-1-4-3 0,-1-3 8 16,0-2-3-16,0 2-2 0,-1-3-3 15,-1-11-1-15,0 3 5 0,-1 0-1 0,6 3-3 16,-7 3-2-16,6 3 4 0,0 0-3 16,-2-1 3-16,2 0-4 0,0 4 1 15,-3-4-1-15,6 5 2 0,-6 2-3 16,2-1 3-16,2 0 2 0,-4-3-2 0,1-3 1 16,0 2 0-16,-1 1-2 0,-1-3 5 0,-5-7-4 15,3 0 4-15,0-2-7 0,-2-2 4 16,-1 0 1-16,-4-1 0 0,4 3-3 0,-4-2 4 15,0-1 1-15,0 1-1 0,-6-9-4 16,3 2 1-16,0 5 2 0,3 1-2 0,-6-7 0 16,6 6 0-16,1 4-4 0,-1-2 1 15,2 0 1-15,1 1-3 0,-1 3-1 0,5 3 6 16,-1 2 0-16,2 4-3 0,3 2 1 16,0 1-2-16,-2-3 8 0,1 2-5 15,3 2 2-15,0 1-1 0,-1-1 0 16,2-1-4-16,1-1 4 0,-1 3-7 0,1-3 5 15,0 2 4-15,1 0-6 0,-2-1 0 16,1-1 1-16,0 1 0 0,2 2 5 0,-2-1-3 16,2-1-2-16,-3 2 2 0,3-2-3 15,-2 1 3-15,2 3-1 0,-1-4 1 0,-1 1 1 16,2-3-4-16,-3 3 5 0,1-3-2 16,0 2-2-16,-1-1 6 0,3-5-2 0,-1 2 0 15,-1-2-3-15,0 0-2 0,-1 2 1 16,-1-3 3-16,3 3 0 0,-4-5-5 0,1 5 4 15,-1-1-1-15,2-2-2 16,-2 1 0-16,3 0-2 0,0 1 5 0,-2 1 0 0,2 0-4 16,2 4 6-16,-2-3-1 15,2-4 0-15,-5 4-2 0,5-1 6 0,0-2 3 16,0 6-5-16,0-1-5 0,-1 1 5 16,1-5-4-16,1 7 3 0,-1-3 2 0,0 5-3 15,2-4 0-15,-2 6-2 0,3-4 0 16,-1 0 1-16,0 2-3 0,0 0 5 0,0 0-4 15,0 2 2-15,0-4 2 0,3 3 1 16,-2 1-4-16,-1 0 1 0,3-1 1 0,-3 2-3 16,4 1-3-16,-2-1 6 15,1 0-1-15,1 2 0 0,-2-2-3 0,2 1 1 16,1-2 1-16,1 1 4 0,1 0-9 16,-1 0 2-16,0 0 2 0,3 1 1 0,2-1-2 15,2-2 1-15,-3 0 0 0,4-1 2 16,-1 4-3-16,0-4-1 0,2 4-2 0,0 0 2 15,-1-1 0-15,-1 4 2 0,-1 0-5 16,1-2 8-16,0 1-8 0,-3 3 5 0,-1-1 2 16,1 1-3-16,0 2-4 0,-2-4 1 15,0 4 3-15,0 1 1 0,1-3 1 0,-2 1-9 16,1 1 8-16,0-2 1 0,2 4 3 16,-7-1 1-16,6 0 2 0,-1 1-8 15,-1-1 2-15,-1 0 6 0,2-1-8 0,2 2-4 16,-2-4 3-16,0 3-6 0,0-2 3 15,5 3 0-15,-2-2-4 0,1-3 5 0,6 1-5 16,-4 2-1-16,5 0-2 0,-2-1 7 16,5-1-4-16,3 2 4 0,0-4-1 0,9 0 2 15,1 0-7-15,1 2 1 0,2-4-3 16,-1 4-2-16,1-3 8 0,2-1-6 0,-2 0 5 16,5-1-2-16,1 1 2 0,0 2-5 15,-2-4 3-15,4 5-2 0,11-3-2 0,-11 3 6 16,2-2 0-16,-1 2 3 0,9-4-5 15,-11 5 3-15,-1-2 7 0,3 2-11 16,-4 2 0-16,0-1-2 0,1-1 6 16,0 2-1-16,3 0 1 0,-4-1 4 0,3 1-3 15,6-1 2-15,-4 0 3 0,2 3-2 16,-2-2 3-16,5 2-4 0,5-5 3 0,-5 5 6 16,0-3-4-16,10 2-8 0,-11 4 3 15,11-5 0-15,2 2 3 0,0-2-6 0,1 1 3 16,-14 2 6-16,16-2-7 0,-1 1-5 15,3 0 8-15,-1 1-4 0,-12 2 0 0,14 0 0 16,-4 0 3-16,5 0 0 0,-3 5-3 16,-4-10 10-16,2 10-5 0,-7-5-6 15,-6 0 2-15,3 0 3 0,-2 0 1 16,1 0-3-16,-1 2-2 0,0-2 3 0,0 0 3 16,-4-2 4-16,4-1-1 0,-2 6-1 15,2-6-5-15,10 1 5 0,-10-1 1 0,-1 1-2 16,1 0-4-16,8-2 3 0,2 1 2 15,-10-1-5-15,0 2 6 0,8-4-2 0,2 0 2 16,-12 4-2-16,2-1-5 0,-4-1 9 16,2 3-5-16,-3-1 1 0,3-2 1 0,-3 2 1 15,3 0-1-15,-4 2-6 0,-3 0 10 16,4 0-4-16,1-2-4 0,-3 0 6 0,2 2-5 16,1 0 11-16,1-2-7 15,3 0-4-15,0 4 4 0,15-4-3 0,-4 0-1 16,4 1-6-16,0 1 3 0,-2 0 0 15,0 1 0-15,-1 1 2 0,1 0-3 0,-1 4 8 16,-2-2 0-16,-2 0-8 0,0 1 4 16,2-1 0-16,-2-1-16 0,-10 1 7 0,12 2-5 15,-12-4-2-15,-1 4-1 0,1-3 2 16,8 5-5-16,-9-6 5 0,-1 4-4 0,1-4 1 16,1 1-4-16,1 1 4 0,-3 2-1 15,1-3 0-15,1 0 3 0,-3-2-3 0,5-1 0 16,10 4-2-16,-12 0 1 15,2 0 2-15,8-1 2 0,-3 3 1 0,2 3 6 16,-16-3 2-16,0 4 0 0,-2 1-1 16,2-1 2-16,-6 3 2 0,3-2 4 0,-5 1-4 15,0-1 3-15,-3 0 1 0,1 1 3 16,-1-1-7-16,2-1 0 0,-1-1 8 0,-3 2-2 16,0-2-2-16,-3-1 2 0,-5-3 0 15,1 2 2-15,1-6 0 0,1 5-2 0,10-3 2 16,-3 3 0-16,-4-1 2 0,-3-4-4 15,4 1 3-15,-3 0 0 0,3-2 2 0,-3 0-3 16,16 1-4-16,-10-1-1 0,10 0 4 16,-4 0 1-16,-5 0-1 0,6-1-3 0,-6 1 4 15,8-2 0-15,-8 2 2 16,-4 0-6-16,-3-2 1 0,3 2-5 0,-3 0-3 16,1 0-6-16,0 0-8 0,-5 0-14 15,1 2-29-15,-3-2 23 0</inkml:trace>
  <inkml:trace contextRef="#ctx0" brushRef="#br0" timeOffset="184788.72">10242 5593 95 0,'0'0'48'0,"-6"-3"0"15,6 3-9-15,0 0-1 0,0 0-12 0,0 0 4 16,0 0-2-16,-6-3-3 0,6 3-1 15,0 0 4-15,0 0 2 0,0 0-4 0,0 0-1 16,0 0-1-16,0 0-4 0,-9 0 2 16,9 0-3-16,0 0 0 0,0 0 2 0,-10 2 4 15,10-2-9-15,-6 4 0 16,-3-1 4-16,3-2 0 0,-3 3-8 0,1 0 12 16,0 1-1-16,-3-2 10 0,0 1-5 15,-1 0 1-15,2-1-1 0,-5-1-3 0,2 2-3 16,-2-1 3-16,-4 1-1 0,1 3-2 15,-2-6-9-15,2 5-4 0,-3-2 10 0,0-3-6 16,-2 6-3-16,-3-3-5 0,6 0 11 0,-1 1-4 16,-1-2-9-16,4 1 5 0,-6 0 1 15,6-1-4-15,-1 1-12 0,2 1 1 0,1 0-9 16,1-3-3-16,2 0-13 16,-1 3-21-16,1-3-23 0,3 2-31 0,1-3-180 15,3 3 197-15</inkml:trace>
</inkml:ink>
</file>

<file path=ppt/ink/ink2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43:37.129"/>
    </inkml:context>
    <inkml:brush xml:id="br0">
      <inkml:brushProperty name="width" value="0.05292" units="cm"/>
      <inkml:brushProperty name="height" value="0.05292" units="cm"/>
      <inkml:brushProperty name="color" value="#FF0000"/>
    </inkml:brush>
  </inkml:definitions>
  <inkml:trace contextRef="#ctx0" brushRef="#br0">10420 3255 807 0,'0'0'-28'0,"-1"-7"12"16,1 7 8-16,-5-5 13 0,5 4 5 15,0 1 21-15,0 0 7 0,-2-8-3 0,2 8 12 16,0-3-3-16,0 3 1 0,0 0 7 16,0-6-7-16,0 6 3 0,5-6 0 0,-3 5-8 15,-1-4-5-15,4 1-3 0,4 1 0 16,-6 0-7-16,7-2 1 0,2 2-7 0,4-3 6 16,1 1-10-16,6-4 3 0,4 4 1 15,13-2 1-15,0-3-4 0,4 2 0 16,3-1 0-16,1 2 2 0,11-5-6 15,-1 3 2-15,-6 1-1 0,12-1 0 0,1 1-2 16,0 3-3-16,0-5 4 0,0 1-4 16,2 1 3-16,2 1-5 0,3-1 0 0,-4 2-2 15,6-1-2-15,-1 1 3 0,1 0 0 16,-1 2 2-16,-3 2-3 0,-1 1-3 0,3-1 1 16,-16 0-3-16,13 4 6 0,-10-2 0 15,-2 2-6-15,-2-2 1 0,-3 1-5 0,1 4 1 16,-3-4-6-16,-2 3 3 0,1 0 0 15,-7 0-7-15,1-1 2 0,-1 3-1 0,0-2-3 16,-9-1 1-16,-3 2 1 0,-3-3 5 16,15 3-7-16,-10-1 1 0,-4 0-6 0,-1-3-8 15,-6 3-10-15,-1-2-16 16,-3-2-25-16,-2 2-20 0,-5-2-28 0,3 0-253 16,-4 0 108-16</inkml:trace>
  <inkml:trace contextRef="#ctx0" brushRef="#br0" timeOffset="2032.3">5340 4207 942 0,'3'2'-69'15,"-3"-2"6"-15,0 0 4 0,9 0 10 0,-9 0 3 16,6 2 6-16,-6-2 7 0,11 3 13 15,-7-3 9-15,5 2 7 0,-1 0 2 0,4 0-1 16,3 0 6-16,0 0-2 0,5-1 0 16,4 4 9-16,5-3-10 0,13 0 3 0,2 2-2 15,2-3 3-15,3 1-1 0,3-2-2 16,-2 0 2-16,7 0-2 0,3-2 2 0,10 2 11 16,6 0-12-16,4-1 6 0,1-1-11 15,1 0 0-15,5-2 1 0,-2-1 1 16,7 0 3-16,2 1-2 0,0-1-2 0,0 1 3 15,2-1 6-15,3 0-6 0,26-3 0 16,-27 5 2-16,23-4-1 0,-22 3-2 16,23-1 2-16,-26 1 2 0,1-1-12 0,4 0 4 15,-5 1-2-15,3 0 8 0,-2 1-2 16,-3 1 7-16,2 2-8 0,-3-3-2 0,-1 3 0 16,-4-2 3-16,-1 0 0 0,-4 0-6 15,-3 0 3-15,4 0-4 0,-7 0 6 16,3-3-1-16,2 4-1 0,-2-1 0 0,-3-3 7 15,2 1 0-15,-6 4-12 0,2-2 8 16,1-1 3-16,-5-1-6 0,0 4 4 0,-14 0 4 16,0 0 0-16,-3 0-3 0,-3 0 2 15,-5 4-8-15,-2-4 5 0,-9 0 2 16,-5 0-2-16,-5 0-1 0,-2 1 2 16,-2-1-4-16,-1 0 8 0,-7 0-3 0,0 0-16 15,-2 0-6-15,-3 0-22 0,0 0-41 16,4 0-69-16,-12 0 51 0</inkml:trace>
  <inkml:trace contextRef="#ctx0" brushRef="#br0" timeOffset="5648.16">15957 4481 423 0,'-8'-6'25'0,"-1"3"-1"16,3-1-5-16,-1-2 10 0,2 4-2 15,0 1 9-15,1-4 15 0,4 5 2 0,-6-3 16 16,6 3-2-16,-7-4-9 0,7 4-2 15,-2-2-7-15,2 2-6 0,-1-4-7 0,1 4-3 16,0 0 2-16,1-5-5 0,-1 5-10 16,7-4-1-16,-1 2 1 0,-2 0-3 0,6 0-1 15,3 1-4-15,6-3-3 16,4 4 3-16,6-3-2 0,7 2 2 0,15-1-8 16,4 4-4-16,0-2 8 0,15 0 4 15,6 0-12-15,2 1-7 0,-3 2-2 0,7 2-3 16,2 1-7-16,2-2 2 0,3-2-4 15,6 3-9-15,2 1 4 0,22-1-6 0,-17 0-1 16,20-2-3-16,-22-1 2 0,26 0 17 16,-3 2-16-16,-19-4-2 0,21 2 4 0,-21-2-9 15,21 3-2-15,-22-1 0 0,-2 2-3 16,21 3-3-16,-28-2 4 0,1 2 3 0,-3-3 2 16,-9 1-2-16,-1 5-5 0,-4-4-4 15,-2-1-10-15,-7-1-78 0,-13-4 47 16</inkml:trace>
  <inkml:trace contextRef="#ctx0" brushRef="#br0" timeOffset="8680.98">1857 6914 490 0,'0'-3'56'15,"0"3"19"-15,2-4-16 0,-2 4-3 0,3-6-13 16,-3 6 2-16,2-3 2 0,-2 3-7 16,0 0 2-16,5-4-7 0,-5 4-6 0,1-2-1 15,-1 2-11-15,0 0-4 16,4-4 1-16,-4 4-4 0,0 0 3 0,17 4-4 16,-9-2-1-16,7 0-3 0,2 1 1 15,1 1 6-15,10 2-8 0,12 2 3 0,2-1 2 16,7-3 5-16,1 3-12 0,19-3 4 15,2-2-1-15,9-2 3 0,4-2-8 0,6 0 11 16,4-2-12-16,3-3 3 0,25 1-3 16,-2-2 6-16,4-1-1 0,-2-2-1 0,-1 2 2 15,-1-3 7-15,1 4-5 0,-22 3-10 16,2 3 4-16,-3 2 5 0,-3 2-2 16,4-2 0-16,-5 1-2 0,-2 3 0 0,-8 2 3 15,-2 2-24-15,-5-2-2 0,-1 1-7 16,-8 1-13-16,-6 1-14 0,-14-4-15 0,-4 1-22 15,-1 0-44-15,-6 2-141 0,-7-1 205 16</inkml:trace>
  <inkml:trace contextRef="#ctx0" brushRef="#br0" timeOffset="9479.84">2699 8123 720 0,'-8'-5'-8'0,"1"1"16"0,-1 1 5 0,3 1 6 0,-3 0 5 16,4 0 4-16,4 2 11 15,-6-3 9-15,2-1 3 0,4 4 0 0,-5-3-4 16,5 3 2-16,-8-5-9 0,8 5-7 16,-4-1 5-16,4 1-12 0,0 0-5 0,-2-5-5 15,2 5-2-15,0 0 6 0,0 0-4 16,14-4-4-16,-5 4 1 0,1 0 1 0,5 0-1 16,5 0-2-16,0 0-1 0,5 2-2 15,7 0 3-15,-1 0 4 0,16-2-7 16,-2 4 5-16,-1-1-9 0,3 1 5 0,1 1 5 15,2-4-5-15,2 3-2 0,1-2 3 0,2 1-3 16,-3-3 1-16,3 0-2 0,-1 2 0 16,3-2 1-16,0 2-1 0,1 0 3 15,12 0-5-15,6 1-1 0,-8 0-4 0,4-2 11 16,3-1-9-16,-1 2 3 0,1-2-1 16,3-2 0-16,4 4 2 0,4-4 3 0,2 0 1 15,2-3 7-15,5 1-6 0,4-1-1 16,2 1-2-16,22 0-2 0,1-2-2 0,-25 2-1 15,1 2 4-15,25 0-3 0,-29 2-2 16,-2 0 1-16,3 0-16 0,-5 2-20 16,-1 0-9-16,-10 3-23 0,-2 2-20 0,-4 0-25 15,-8 1-28-15,-5 3-257 0,-13-1 93 16</inkml:trace>
  <inkml:trace contextRef="#ctx0" brushRef="#br0" timeOffset="10665.05">1912 9472 1021 0,'0'0'-51'0,"0"0"-1"16,0 0 8-16,4-3 8 0,-4 3 1 0,6-1 12 16,-6 1 9-16,7-2 4 0,-7 2 16 15,12-3 3-15,-1 3-3 0,0 0 15 0,-3 0 2 16,7 0-7-16,2 3 2 0,-3-3 6 16,3 0-8-16,5 0-5 0,2 0 0 0,7 3-2 15,-4 0 8-15,13 1-12 0,0 2 1 16,-6-2 5-16,6 4-1 0,2 0 0 0,2-2 2 15,0 1 4-15,4-2 5 0,-4 1 1 16,6-3 4-16,-1 4-8 0,1-4 4 0,-2 2 10 16,6 2-7-16,-4-4 3 0,0 1-3 15,0-2 3-15,0-1-5 0,5 1 4 16,-3-2 2-16,3-2 5 0,12-1-3 0,-10 1-6 16,10-2 4-16,-2 1 0 0,7-2-4 15,-5 4 1-15,3-1-5 0,0-6 1 0,0 3 5 16,4 1-8-16,-4-2 0 0,4 0 4 15,2-3-5-15,1 1 1 0,3 3 1 0,4-4-3 16,4-1 4-16,-2 1-7 0,4-1 1 16,2 0 0-16,27-5 2 0,-29 6-2 0,2-1 1 15,-2 5-8-15,-1-1 1 0,-4 2-2 16,-3 1 1-16,-4 1-4 0,-3 0-8 0,-3 0-16 16,-13 0-14-16,-7 4-17 15,-2-2-25-15,-3 0-12 0,-12 2-27 0,-5-4-34 16,0 2-63-16,-8-2-177 0,-1 2 99 15</inkml:trace>
  <inkml:trace contextRef="#ctx0" brushRef="#br0" timeOffset="15156.55">18444 10939 993 0,'-4'2'-49'0,"4"-2"11"16,0 0 10-16,-4 3 11 0,4-3 0 15,0 0 16-15,0 0 1 0,0 5 9 0,0-5 1 16,0 0 4-16,1 5 8 0,-1-5 3 16,10 2 2-16,-7 0 2 0,6 0 2 15,-1 0 2-15,5 0-1 0,4-1 1 0,3 1 1 16,4 0-3-16,5-2-1 0,2 0 3 16,16 2 4-16,3-2 4 0,5-2 8 0,18 2 7 15,6-2 9-15,8-3-9 0,1 3 0 16,11-2-7-16,25-3-4 0,3 1-5 0,1 0-3 15,5-3-5-15,2 1-4 0,-3 1 0 16,-2 1-3-16,-5 4-4 0,1 0-1 0,-27 0-2 16,-1 2-2-16,-3-2-1 0,-3 2-2 15,-3 2-3-15,-6-2 0 0,-3 4-2 0,-6-6 1 16,-5 6-4-16,-12-4-5 0,-3-2-14 16,0 4-10-16,-1-4-21 0,-2 0-21 15,-3 2-38-15,-1-4-41 0,-4 2-67 0,-1 0-270 16,-7 1 13-16</inkml:trace>
  <inkml:trace contextRef="#ctx0" brushRef="#br0" timeOffset="16896.16">4302 11941 1215 0,'0'-5'-69'0,"0"5"6"16,0 0 17-16,3-6 2 0,-3 6 5 0,0 0 6 15,0 0 3-15,0 0 4 0,0-2 9 16,0 2 4-16,0 0 2 0,6-2 1 0,-6 2-8 16,0 0 17-16,8 0-3 0,-8 0 1 15,0 0-6-15,13 2 8 0,-4-2 2 0,-3 0-6 16,4 1 13-16,2-1-15 0,3-1 11 16,7 1-8-16,-2 0 0 0,15-2 6 0,8-3 2 15,8 0 5-15,9-3-6 0,3-2 1 16,9 1 6-16,3-2 5 0,2 4-4 0,5-2 3 15,5 0 2-15,-2 2-5 0,0 0 3 16,5 0 5-16,2 4-12 0,1-1 1 16,-1-2 4-16,4 1-9 0,-1 5 0 0,1-4 5 15,6 0-5-15,-7 1 18 0,5-2-20 16,-1 4-1-16,-7-5-4 0,2 0-11 0,21-5-7 16,-22 3-16-16,-1 3-21 0,-3-3-16 15,-6 0-58-15,1 3-79 0,-6 0 72 0</inkml:trace>
  <inkml:trace contextRef="#ctx0" brushRef="#br0" timeOffset="21100.26">4317 13397 585 0,'-3'-2'3'16,"3"2"18"-16,-12-2-5 0,12 2 8 0,-8-2 10 15,8 2-1-15,-7 0 5 0,7 0 7 16,0 0-1-16,-8-1 5 0,8 1-4 0,0 0 6 16,-4-2-12-16,4 2-3 15,0 0-3-15,0 0-3 0,0 0-11 0,0 0 3 16,0 0-3-16,0 0 0 0,0 0-4 16,0 0 0-16,0 0-1 0,0 0 1 0,27 2 2 15,-15-2-7-15,1 3 6 0,2-3-11 16,4 2 1-16,4 0 2 0,1 0 0 0,2 0-1 15,4 1 0-15,0-3-3 0,1 2-3 16,0 2 2-16,-1-2-2 0,12 0 5 0,0 2-4 16,-7-4 6-16,0 2-2 0,-2-2 0 15,11 2-3-15,2-4-2 0,0 0 7 0,4 0-10 16,0-2 1-16,2 1 9 16,-2 0-11-16,4 1-2 0,-3-1 15 0,1-1-5 0,-2 0-1 15,-1 2 0-15,-3 1 6 0,3-1-6 16,-2 4 0-16,-9-4-5 0,-6 2 13 15,13-3-10-15,-8 3-7 0,-6 0 3 0,3 0 5 16,-1 0 0-16,1 0-5 0,12 3 9 16,-2-3-3-16,3 3 2 0,-4-1-3 0,4-2 0 15,0 0-3-15,4 2 4 0,2 0 2 16,-3-2-1-16,0 0-2 0,0 2-1 0,1 0 4 16,-3-1-8-16,0-1 7 0,1 2-2 15,-5 0-3-15,2 1 4 0,0-2-2 0,-4 1-4 16,-4 0 6-16,-9-2-4 15,5 2 3-15,-3 0-1 0,3-2 2 0,11 2 5 16,-12 0-7-16,2-2 3 0,-3 0 7 16,2 0-6-16,-3 2 4 0,13-1-5 0,-6-1 3 15,8 0-1-15,-8 2-1 0,5-4 14 16,4 1-5-16,0 1 1 0,1-2 2 0,-3-2-1 16,2 2 0-16,1-2 0 0,3-2 2 15,-6 4-5-15,5-1 2 0,-3 1-5 0,1 0 3 16,-8 2-4-16,4 0 6 0,4-4-8 15,-3 4 0-15,-8 0 5 0,12 2-4 0,-6-2 2 16,2 2-4-16,3-2 2 16,-6 2 1-16,4 0-3 0,0-2 3 0,3 0-2 0,-3 0-5 15,0 0 1-15,4 1 9 0,0-1-3 16,3 2-3-16,0-2-1 0,0 0-3 16,-1 0 6-16,3-2-3 0,-2 1 5 0,4 1-3 15,2-2 8-15,-2 0 0 0,11-4 1 16,-14 3-2-16,0-1 0 0,-2 4-2 0,3-4 2 15,-6 2-3-15,-1 0-4 0,-4 2 5 16,2 2-3-16,-8-4-2 0,3 4-1 0,-4 0 1 16,-8-2-3-16,0 2 3 0,3-2 0 15,0 2-1-15,-4-1-2 0,4 2-3 0,0-3 1 16,-1 2 2-16,0-2-3 0,5 0 2 16,8 1 0-16,-8 1 0 0,-2-4 0 15,-1 2 1-15,11-1-4 0,-4 1 1 0,-5-2-2 16,10 2-1-16,1 0 0 0,-2-3 3 15,5 2-2-15,-2-3 0 0,4 4 2 16,0-2-3-16,-3 2 2 0,2-2 0 0,0 4 3 16,-1-2-1-16,-1 2-2 0,2-2 3 15,3 2-8-15,-5 1 4 0,5 2-4 0,-3 0 6 16,0 1-1-16,-4-1-4 0,2 1 3 16,1-2-3-16,-3 2 3 0,3-3 0 0,-4 3-1 15,5-3-2-15,-5 3 2 0,5 0 0 16,1-2-3-16,2 0 4 0,-6-2-1 15,6 1 2-15,1 1-8 0,-1 0 7 0,-1-3-7 16,3 3 7-16,0-2-5 0,-3 1 0 16,15 2 7-16,0-3-8 0,-10 2 4 0,-2-2-3 15,2 1-1-15,-4-4-4 0,4 2 8 16,-2 1-7-16,2-2 1 0,0 2 1 0,-1-2-2 16,-2 3 5-16,3-3 0 0,0 2-1 15,0-2-1-15,-3 2 0 0,0-2 4 0,1 0-3 16,0 2-1-16,-3-2-2 0,0 0 1 15,1 0-3-15,-2 0-4 0,-3 2 7 0,2-2-1 16,-1-2-3-16,-3 4-1 0,0-2 1 16,-2-2 1-16,-6 4-5 0,-9-2 4 0,0 0 0 15,-4 0 1-15,0-2 1 16,-1 2-1-16,-3 0-3 0,-2-2 7 0,-2 4-4 16,-3-2 4-16,-2 0 2 0,0-2 0 15,-4 2-2-15,0 0 5 0,1 0 3 0,-9 0 3 16,12 0-6-16,-6 0 3 0,-6 0-4 15,12 0 6-15,-12 0-7 0,5 0-7 0,-5 0-5 16,9 2-15-16,-9-2-8 0,0 0-25 16,11-2-4-16,-11 2-37 0,3-2-31 0,-3 2-72 15,0 0-209-15,0-3 73 0</inkml:trace>
  <inkml:trace contextRef="#ctx0" brushRef="#br0" timeOffset="35991.85">18887 11553 1161 0,'3'-6'10'0,"-2"4"4"0,1 0 2 16,-2 2-5-16,0 0-4 0,0 0 5 0,7-1 10 15,-7 1 4-15,0 0 13 0,2 13 3 16,-2-2 3-16,-2 6 3 0,-3 4 4 0,1 3-2 15,-2 16-3-15,-1-2-3 0,-3 4-6 16,-5 7-2-16,0-7-3 0,0 6-4 16,0 2 2-16,0 0-4 0,0-11-15 0,2 1-26 0,1-3-22 15,-3-5-25-15,3 0-23 16,1-9-41-16,2-5-48 0,7-2-290 0,-1-6 31 16</inkml:trace>
  <inkml:trace contextRef="#ctx0" brushRef="#br0" timeOffset="36675.25">18933 11409 1266 0,'-2'-10'-12'0,"0"5"11"0,0-1 6 0,-2 1 6 15,1 0-6-15,3 2 14 0,0 3 11 16,0-6 11-16,0 0 4 0,0 6-2 0,3-7 0 16,1 4-5-16,0 1-2 0,2-2-7 15,2 1 1-15,4 2 0 0,-2 1-3 0,0-2-2 16,5 0-4-16,0 4-3 0,2-2-1 16,-3 2-2-16,5 2 1 0,0 0-1 0,4 1-2 15,-5 1-6-15,4 3 5 0,-2 3-4 16,0-3 2-16,-3 5-7 0,-1-1 3 15,-4-2-2-15,3 4-4 0,-3 2 3 0,-7-2-5 16,0 2 1-16,-2-1 2 0,-3-2 1 16,0 2-2-16,-3-3 1 0,-2 4 0 0,-3-2-4 15,-1 0 6-15,1 0-3 0,0-2 1 16,-3 0 2-16,1 1-2 0,-3-3 0 0,3 1 2 16,-3-3-3-16,3 0-3 0,-1-1-2 15,0-1-1-15,3 1-2 0,-1-2-8 0,1-1-2 16,3 0 1-16,0 0-2 0,-2-1-1 15,4 0 0-15,-2-1 1 0,1-1 3 0,1 2-6 16,3-4 3-16,0 4-2 0,0-4-1 0,0 0 7 16,3 5-2-16,-3-5 2 0,9 3 0 15,-6-2 4-15,-3-1 5 0,12 2-8 16,-9 0 1-16,6 0 7 0,-5 0-5 16,7 2 4-16,-3-2-3 0,-3 3 3 0,2 1 0 15,1 2 3-15,-1 1-4 0,-1 0 6 16,1 2 3-16,-1 3-2 0,0 1 1 0,-1 2-1 15,-3-1 5-15,-2-2-3 0,0 1 0 16,-2-1 3-16,0 4 8 0,-3 2-7 0,1-2 4 16,-2-1 6-16,-4-1-5 0,-1 4 8 15,-2-2 0-15,-1-2 1 0,-1 0 0 0,-2-2 0 16,-2-1 8-16,-2-3-10 0,0-1 5 0,2-5-1 16,-3-1-5-16,-2-1 3 15,5-2-4-15,0-3-12 0,1-1-17 0,3-3-32 16,3-5-44-16,2-1-59 0,10-3-124 15,5 0-132-15,1-5 83 0</inkml:trace>
  <inkml:trace contextRef="#ctx0" brushRef="#br0" timeOffset="37076.51">19819 11787 1126 0,'-2'-3'-2'0,"2"3"1"0,-8-8-1 0,1 6 9 16,-1 0 7-16,-2 2 7 0,-5 2 14 15,-2 0 4-15,-3 4 0 0,0 1 2 0,-1 2 1 16,-3 3-5-16,-4 5 0 0,1 4-3 16,0-1-7-16,0 4 7 0,4 0-7 0,3 1 1 15,0 1-3-15,8-4-2 0,4 1-1 16,-2 0 1-16,3-3-4 0,2 1 5 0,5-3-3 15,3 4-2-15,1-5-1 0,4 1-2 16,2 2 2-16,5-2-1 0,0-6-3 0,7-3-4 16,-2-1 2-16,2-4 0 0,3-2 5 15,0-8 0-15,8-4 2 0,-1-5 4 16,0-2 0-16,-4-8 0 0,-3-3-2 0,2-12 1 16,0-2-4-16,-9 6-2 0,-1 1-2 15,-5-1 1-15,-1 5-1 0,-2 6-3 0,-8 4-2 16,-1 4-5-16,0 4-2 0,-1 0-17 15,-6 2-15-15,0 1-20 0,1 2-35 0,-1 3-24 16,-5 1-60-16,9 2-128 0,-4 2-176 16,7 0 21-16</inkml:trace>
  <inkml:trace contextRef="#ctx0" brushRef="#br0" timeOffset="37456.74">20165 11846 1307 0,'5'-4'56'0,"-5"4"10"16,2-5-5-16,-2 5-1 0,-2-7-6 0,2 7-3 16,-3-3-4-16,3 3 4 0,-7-2 4 15,2 0 1-15,5 2-3 0,-17 2-7 0,6 2-5 16,-1 1-3-16,-5 3-4 16,0 3-3-16,-1 2 1 0,-8 10-6 0,3 0-3 0,7 1-2 15,-6 3-2-15,9 3 0 0,5-4-4 16,2-1 3-16,3-2-5 0,3-3-3 0,5 5-1 15,2-2-9-15,-2-3-6 0,6-1-6 16,1-2 0-16,2-2-5 0,0-2 4 16,5-1 1-16,4-6 2 0,2-3 0 0,-1-1 3 15,-2-2 3-15,1-8 8 0,2 2 3 16,0-14 2-16,3-3 2 0,-7-3-2 0,-2-3 1 16,-2-1-2-16,0-6-1 0,-5-3 3 15,-2 1-6-15,0 1 4 0,-5 1-5 0,0 6 0 16,-3 5-2-16,-1 3 1 0,-4-3-7 15,-2 6-14-15,0 2-18 0,-2 0-22 0,0 2-34 16,-3 4-32-16,6-1-49 0,0 5-122 16,-3 0-213-16,7 4-15 0</inkml:trace>
  <inkml:trace contextRef="#ctx0" brushRef="#br0" timeOffset="37695.46">20568 11681 1481 0,'0'-6'24'0,"0"3"5"0,0 3 13 0,0-7 9 16,0 2 12-16,0 0 4 0,2 1-2 16,2 0-2-16,3 1-5 0,1-2-10 0,3 2-5 15,3-1-5-15,3 3-2 0,6 1-14 16,3-3-15-16,2 3-18 0,2 0-26 15,4 0-34-15,-4-2-43 0,-4 1-56 0,1 1-107 16,-5-2-219-16,-4-2-1 0</inkml:trace>
  <inkml:trace contextRef="#ctx0" brushRef="#br0" timeOffset="37972.01">20692 11398 1309 0,'-7'-4'-15'16,"5"0"28"-16,0 2 9 0,2 2 3 16,-3-3 6-16,3 3 0 0,0 0-4 0,-10-2 0 15,10 2 11-15,0 0 0 0,0 9-3 16,-1 2 1-16,1-2 0 0,0 9 2 0,-2 3-5 16,2 7 1-16,-7 10-3 0,5 1-1 15,-2 3-2-15,-5-1 2 0,1 3-1 0,-2 0-2 16,-2 7-5-16,-1-8-4 0,1-2 2 0,-2 0-3 15,0 11-1-15,-3-11 0 0,2-4 2 16,-2-1-3-16,9-2-3 0,-4-4-31 0,1-4-30 16,5-3-36-16,-1-7-45 15,7 0-78-15,0-2-335 0,2-3-46 0</inkml:trace>
  <inkml:trace contextRef="#ctx0" brushRef="#br0" timeOffset="38801.61">21552 11778 1323 0,'-6'0'-99'0,"6"0"21"0,0 0 19 16,0 0 9-16,-9 0 16 0,9 0 16 16,0 0 12-16,0 0 16 0,0 0 10 0,-8-2 12 15,8 2 6-15,0 0 3 0,0 0 2 16,0 0 7-16,0 0 1 0,0 0 2 0,-8-2-5 15,8 2 4-15,0 0-1 0,0 0-2 0,0 0-3 16,0 0-3-16,0 0-2 0,0 0 1 16,0 0-2-16,0 0-2 0,0 0-1 0,0 0 0 15,0 0 0-15,23-4-1 0,-15 3 2 16,2 1 3-16,5-3-8 0,-2 1 2 0,6-1-1 16,0-1-2-16,4 2-2 15,5-2 0-15,1 1-4 0,0-1-3 0,17-2-3 16,-1 1 0-16,0 2-4 0,2 0-1 15,-1 3 1-15,5-2-4 0,-6 0 0 0,3 2-3 16,1 0-2-16,-3 0 1 0,-2 0-2 0,3 2 0 16,-10-2-2-16,8 0-1 0,-10 0-1 15,-2 0 1-15,-1-2 1 0,12 0-3 0,-11 0 1 16,-1 2-5-16,-2-2-4 0,-5 2-6 16,5-2-7-16,-5 2-7 0,3-1-10 0,-2 1-12 15,-3-3-21-15,-5 3-18 0,6-2-22 16,-1 2-30-16,-2 0-32 0,0-2-93 0,-6 2-212 15,0 0 17-15</inkml:trace>
  <inkml:trace contextRef="#ctx0" brushRef="#br0" timeOffset="39208.3">22612 11556 1240 0,'0'-7'-31'0,"0"7"7"0,3-4 12 16,-3 4 19-16,3-8 28 0,-1 7 6 0,3-3 5 16,-5 4 12-16,8-2 4 0,-4-2 3 15,3 2-9-15,-1 0 4 0,2 2-2 0,1 0-5 16,1 0 10-16,1 0-6 0,3 2-3 15,3 0-3-15,-2 0-3 0,2 0-4 0,2 2-4 16,-2-1-5-16,0 3-2 0,-1 2-6 16,-2 1-1-16,4 2-2 0,-4 1-4 0,1 1 1 15,0 4-2-15,-5 1-4 0,-2 0-3 16,1-1-1-16,-5 2 0 0,0-2-1 16,-1 4 7-16,-3-2-6 0,-3 2-5 0,-1-2 2 15,3-1-2-15,-9 3 2 0,2 0-2 16,-4-2 0-16,-1 0-1 0,-10 1-6 0,2 1-14 15,-6 1-14-15,-3-6-19 0,7-4-19 16,-4 4-36-16,2-5-18 0,3-4-46 0,6-2-81 16,4-1-300-16,0-2-49 0</inkml:trace>
  <inkml:trace contextRef="#ctx0" brushRef="#br0" timeOffset="39705.28">23987 11448 1499 0,'0'0'-25'15,"0"-6"4"-15,0 6 6 0,-5-4-2 0,5 4 8 16,0 0 4-16,-14 6 9 0,3-2 5 16,-3 8 6-16,-14 9 2 0,1 1 7 0,-2 5-4 15,-10 5 2-15,-1 2 2 16,0 1 1-16,-2-4 0 0,2 3 2 0,2 0 0 16,2-1 1-16,8-9-4 0,6 3 1 0,1-1-1 15,4 0-2-15,2-5 0 0,7-1-4 16,2-4 1-16,-1 2 3 0,6-6-5 0,1 2 0 15,0-1 3-15,3-2-5 0,6 1 1 16,1-1 0-16,3-4 1 0,4-2-6 0,-1 1 5 16,3-6-6-16,2 0-3 0,6-7 3 15,12 0 0-15,-2-6-4 0,1-5 1 0,7-4-1 16,4-7 1-16,-4-4-2 0,-4 3 3 16,-1-6 0-16,-2-3 2 0,-2 0-6 15,-3-3 1-15,-6 3-1 0,-8 7-3 0,-6-3 0 16,-3 5 0-16,-3 4-3 0,-7 1-8 15,-4 3-17-15,-4 1-13 0,-3 1-24 0,-6 4-24 16,-7-3-27-16,2 4-43 0,4 6-122 16,5 0-170-16,-4 6 43 0</inkml:trace>
  <inkml:trace contextRef="#ctx0" brushRef="#br0" timeOffset="40725.71">25528 11349 1183 0,'0'0'-48'0,"0"0"9"0,0 0 17 16,0 0 12-16,0 0 9 0,-2 16 11 15,-5-3 16-15,1 7-5 0,-7 14 7 16,1-2 1-16,-5 4 1 0,-3 1-1 0,2 11-1 15,-4-5-4-15,-5 1-5 0,0 1-1 16,9-11 1-16,-4 10-5 0,2-10 2 0,3-2-5 16,2 1-29-16,2-4-37 0,-2-2-29 15,3-6-61-15,8-3-224 0,0-4 119 0</inkml:trace>
  <inkml:trace contextRef="#ctx0" brushRef="#br0" timeOffset="40959.41">25573 11330 1020 0,'-2'-11'3'0,"1"0"9"0,-1 2 17 0,-1 4 15 16,3 0 15-16,0-1 8 0,3-1 1 15,-1 2-3-15,1-1-7 0,6-3-8 0,2 4 0 16,6 0-12-16,6-4-3 0,2 3-9 15,4 1-11-15,11 0-24 0,2-1-16 0,2 3-24 16,-8 1-31-16,-5 2-31 0,1 0-35 16,-1 0-269-16,-2 2 75 0</inkml:trace>
  <inkml:trace contextRef="#ctx0" brushRef="#br0" timeOffset="41164.5">25416 11693 1191 0,'-4'1'11'0,"3"1"0"0,1-2 10 0,0 0-8 16,0 0 2-16,15 3 8 0,-4-6-5 16,3 1-5-16,8 1-15 0,3-1-15 0,5-2-39 15,10 0-35-15,2-5-14 16,-1 1-205-16,3-3 60 0,-2 0 229 0</inkml:trace>
  <inkml:trace contextRef="#ctx0" brushRef="#br0" timeOffset="41384.5">26317 11192 768 0,'0'0'41'0,"-2"-7"-3"16,2 7 8-16,-9 0 16 0,9 0 16 0,-13 11 5 15,3-2 8-15,-3 7-1 0,-4 10 0 16,-8 3-3-16,-2 12-8 0,-4 2-5 16,-3 3-7-16,1 1-2 0,-1 3-6 0,-4 0-6 15,-2 2-8-15,3-4-1 0,-3 1-21 16,5 0-29-16,0-2-32 0,4-1-37 0,2-3-41 16,7-11-68-16,5 1-348 0,5-3-36 15</inkml:trace>
  <inkml:trace contextRef="#ctx0" brushRef="#br0" timeOffset="42199.18">26426 11595 1441 0,'11'-18'-27'16,"-6"3"14"-16,2 6 13 0,-5-1 17 15,0 4 5-15,-2 1 0 0,0-1 2 0,-4 4 2 16,-3 0 9-16,-1 2-3 0,-4 4-2 0,-10 6 3 15,-9 5-3-15,-3 5 4 0,-3 9-7 16,-1 2-3-16,6-7 0 0,3 1-1 0,4 1-7 16,-1 3 8-16,4-3-9 0,5 0 2 15,6-5 3-15,3 0-2 0,-1-4-4 0,7-1 0 16,2 0-1-16,0-2 1 0,5-3-1 16,1 0-5-16,2-2-9 0,0 0-1 15,5-4-11-15,2-1 3 0,2-4 0 16,2-4-2-16,6-3 3 0,6-4 0 0,8-8 3 15,-2 1-2-15,5-9 3 0,-1-1-1 16,0 1 1-16,-12 5-1 0,-4 3 4 0,-1 4 3 16,-9 4 0-16,-2 1-4 0,-1 1 0 15,-4 1 2-15,0 3-2 0,-2-2-2 0,1 4-3 16,-6-1 3-16,2 2 3 0,-3 2-4 16,0 0 6-16,0 0-9 0,0 0 10 0,0 0-7 15,0 0 7-15,0 0-4 0,-15 6 3 16,15-6-5-16,0 0 7 0,-2 8 0 15,2-8 3-15,0 0 3 0,2 3-1 0,-2-3 7 16,7 4 3-16,-7-4-2 0,0 0 4 16,12-2 5-16,-6-1-5 0,1-2 4 0,-2 2-1 15,5-5-1-15,-2 1 0 0,1-1-4 16,1-3 2-16,0-2-1 0,-2 1-1 0,3-1-4 16,-3 2 4-16,-1-1-2 0,1 3-5 15,-2-1 3-15,-1-1-2 0,-1 5-2 0,-1-1-2 16,0-1-3-16,1 4 1 0,-1-2 2 15,-1 1-2-15,0 1-1 0,-2-2-2 0,1 3-1 16,-1-1 1-16,0 4-1 16,3-7 2-16,-3 5-5 0,0 2-2 0,-3-6 3 15,3 6 0-15,0 0-2 0,0 0 1 0,-3-6 1 16,3 6-1-16,-7 0-2 0,7 0 2 16,0 0-1-16,0 0-2 0,-10 6 1 0,8-5 3 15,-1 4-1-15,1-1-3 0,2 1-2 16,-1 1 7-16,1-1-9 0,1 5 4 0,-1-3 5 15,5 3-4-15,-1-1 1 0,-1 2 1 16,4 3 4-16,0-1-7 0,-1 2 2 0,1 1 3 16,1 2-6-16,-3-1 0 0,2 4-2 15,0-4 1-15,-1 2 9 0,-2 3-3 0,0-3 7 16,-2 2 1-16,3-2 5 0,-5 2-1 16,0-2-2-16,0-4 5 0,-5 2-6 0,2 1 4 15,-2-4-2-15,-2 1 2 16,-3-2-3-16,0-1 3 0,-3-3 0 0,-4-1-2 15,0-5-1-15,1 0-17 0,-1-3-26 16,2 0-43-16,-4-3-49 0,6-2-84 0,5-3-417 16,1-1-126-16</inkml:trace>
  <inkml:trace contextRef="#ctx0" brushRef="#br0" timeOffset="42629.05">27186 11369 1654 0,'1'-6'-52'0,"-1"3"8"16,0 3 14-16,0 0 20 0,0 0 14 0,0 0 7 15,0 0 13-15,0 0 10 0,0 21 2 16,-3-10-1-16,-2 6 1 0,-1 4-1 0,-5 2-4 16,1 9-2-16,-3-2-5 0,1 0-1 15,-1 2 1-15,1-2-6 0,-1-1 4 0,3-3-8 16,1-5 3-16,5-3-2 0,-2-2-4 15,0 2 1-15,1-4 2 0,1 0-5 0,-1-3 6 16,4-3-7-16,-1 1 6 0,2 0 3 16,0-3 11-16,2-2-1 0,-1 0-5 0,-1-4 0 15,14 0-8-15,-2-6 5 0,1-2-2 16,7-3-6-16,8-6 3 0,4-2-5 16,-4-1-2-16,4-4-3 0,0 6 4 0,-3-3-3 15,-1 4-2-15,-10 3 4 0,-1 6-6 16,-2 0 2-16,-7 2-4 0,2 0-4 0,-1 2 0 15,-5 1-2-15,2 1 4 0,0 2-3 16,-6 0 2-16,5 8 4 0,-3 1-6 0,-2 4 1 16,0 2 6-16,0 6 1 0,2 0-2 15,1 5 3-15,-1 3-18 0,8 9-32 0,-4-2-24 16,3-1-42-16,1 1-31 16,5 3-46-16,1-5-373 0,-1-7-65 0</inkml:trace>
  <inkml:trace contextRef="#ctx0" brushRef="#br0" timeOffset="43229.05">28105 11387 1397 0,'0'0'-88'0,"0"0"19"0,2 11 16 16,-4-1 18-16,0 1 17 0,-5 6 9 0,-1 1 12 15,-5 13 0-15,-1 1 13 0,-4 2-5 16,3-2-4-16,-5 2 1 0,1 0 0 0,3 0-5 16,-1-2-7-16,-3-1-28 0,7-3-27 15,-1-6-42-15,6-4-96 0,2-4-72 0,-3 0 211 16</inkml:trace>
  <inkml:trace contextRef="#ctx0" brushRef="#br0" timeOffset="43744.28">28163 11424 713 0,'14'-18'-13'15,"-1"0"20"-15,-1 5 11 0,-2 0 13 16,0 2 13-16,-2-3 9 0,4 7 10 0,-4-2 1 16,4-2-7-16,-2 2-4 0,1 2-4 15,2-2-6-15,0 4 3 0,-1-1-11 0,1 3-2 16,-1 1-3-16,3 2-6 0,0 0-5 15,-1 0 1-15,0 4 0 0,6-3-4 0,-3 5-2 16,-2-1 3-16,0 0 1 0,-3-1-13 16,1 1 3-16,-5 1-3 0,0 2-1 15,-2 0 2-15,-1-1-4 0,-2 0 5 0,0 1-8 16,-6 0 14-16,1 1-11 0,-1 2 1 16,-6-4 9-16,1 3-5 0,0 1-3 15,-5-1-2-15,2 0-3 0,-4-1 2 0,2 3 2 16,1-1-5-16,2-2 3 0,2-2 4 15,-2 2-2-15,0-3-4 0,2 2 6 0,4-2-4 16,-2 1 2-16,1 0 1 0,1-2 0 16,2 1 0-16,2 1-8 0,2-1 6 0,2 2-2 15,-1-3-2-15,0 3 4 0,4 1-8 16,-1 0 6-16,1 1-1 0,-3 2-1 0,2-2 10 16,1 4-12-16,-4-1 7 0,2-1-3 15,-1 1-1-15,0-2 3 0,-4 2-6 16,0-1 9-16,0 1-3 0,-4-2 4 0,0 1 0 15,-2-1 2-15,-6-2 5 0,0 3-1 16,-1-3 2-16,-3-1-2 0,-3-2 6 0,-1-1-4 16,-8-1-2-16,2-2 2 0,-2 1 0 15,4-3-8-15,1 0-15 0,5 0-37 0,-2-1-56 16,6-1-80-16,3-2-292 0,2 2 19 16</inkml:trace>
  <inkml:trace contextRef="#ctx0" brushRef="#br0" timeOffset="44124.06">28780 11522 1223 0,'3'-3'-18'0,"-1"-1"12"16,0 2 10-16,-2 2-4 0,2-5 7 0,-2 5 2 15,0 0 12-15,0 0 4 0,0 0 10 16,-23 3 2-16,15 3-5 0,-5-2-2 0,3 3 0 15,0 2-3-15,-5 3-1 0,2-3-2 16,2 4-2-16,1 1-3 0,2-1-1 0,-2 0 0 16,5 2-2-16,-4-2 4 0,8 1-3 15,-2 1 0-15,3-2-7 0,0 0 5 16,4-1-3-16,2 1 0 0,1-3 0 0,1-1 0 16,0-2 1-16,3 1-2 0,2-2 0 15,-3-1 7-15,1 0 7 0,1-5 8 0,1 0 5 16,-1-3 2-16,1 0-2 0,-3-3-4 15,3-2 0-15,0-3-6 0,-5 0-4 0,0-2-3 16,1 0-1-16,-1-1-4 0,-3-1-3 16,-3 2-15-16,-1 0-9 0,-1-1-13 0,-1 5-24 15,-1-3-19-15,-5 3-32 0,2 2-33 16,2-1-33-16,-6 2-96 0,8 4-193 0,-4-1 38 16</inkml:trace>
  <inkml:trace contextRef="#ctx0" brushRef="#br0" timeOffset="44499.18">29071 11621 1184 0,'3'-2'-27'16,"-3"2"12"-16,5-4 11 0,-5 4 13 0,0 0 10 16,2-2 2-16,-2 2-5 0,0 0 6 15,0 0-6-15,0 0 0 0,0 0-4 0,-22 4 6 16,17 0-2-16,-8 1 3 15,-2 5 2-15,0 0 0 0,-4 1 1 0,3 2 0 16,-1 2-3-16,0 1-3 0,2-2 1 16,0 0-1-16,5-1-3 0,0 4 3 0,0-2 0 15,5-2 2-15,-1-2 0 0,4 3 2 16,-2-3 3-16,4-4 9 0,2 3 1 0,0-4 4 16,2 1 3-16,0-1 0 0,3-3 0 15,1 1 5-15,2-4 0 0,-1 0-4 0,4-2 1 16,0-1-6-16,1-3 0 0,0-3-6 0,3-3-2 15,2-1 0-15,4-8-7 0,0-1-5 16,1 1 2-16,-11 2-3 0,1 2-2 16,-6 3-9-16,0 0 4 0,-1-1-4 0,-4 3-3 15,2-1-14-15,-1 1-25 0,-1 3-27 0,-1 2-39 16,-4-1-40-16,2 2-45 16,-3 0-389-16,1 1-80 0</inkml:trace>
  <inkml:trace contextRef="#ctx0" brushRef="#br0" timeOffset="44726.18">29248 11571 1471 0,'-3'-3'-28'0,"3"3"30"0,-9-4 13 16,4 4 19-16,5 0 11 0,0 0 3 0,0-6 0 15,0 6-3-15,0 0-3 0,9-3-6 16,-3 1-3-16,3 0-15 0,-1 2-17 0,2 0-27 16,3-2-31-16,4 2-37 0,-4-2-44 15,1-2-70-15,3 1-230 0,-2-1 53 0</inkml:trace>
  <inkml:trace contextRef="#ctx0" brushRef="#br0" timeOffset="45012.61">29385 11299 1079 0,'0'0'-69'16,"0"0"20"-16,-13 4 13 0,9-2 23 16,1 1 10-16,-7 4 12 0,2 0 0 0,-1 2 14 15,-3 3 4-15,2-1 11 0,-3 6-3 16,1 0-6-16,-7 9 4 0,2 0-1 0,0 0-6 15,5-2-1-15,1-3-2 0,-1 8 2 16,-3 1-5-16,6-5 3 0,1-5-6 16,0-1-2-16,-1 2 4 0,5-1-10 0,0-1 13 15,2 1-8-15,-1-1 1 0,6-1 0 16,-1 1-10-16,4-2-20 0,3 0-26 0,1 2-33 16,2 0-45-16,11 1-95 0,-1-4-111 15,-4-5 160-15</inkml:trace>
  <inkml:trace contextRef="#ctx0" brushRef="#br0" timeOffset="54227.57">6617 15270 845 0,'-2'-5'-30'0,"0"3"16"16,-1-1 0-16,-2-1 4 0,0-1 2 16,4 4 8-16,-6-2 7 0,5-1 12 0,-2-1 1 15,-4 3 1-15,3-1 4 0,-1-1 3 16,0 1 0-16,0-1-7 0,-1 4-2 0,-1-5 5 15,1 3 1-15,-3 2-8 16,0-3-2-16,-1 3 0 0,-3-1 1 0,-1 1-9 16,2-2 0-16,-4 4 6 0,0-2 1 15,1 1-4-15,-3-1-5 0,-2 2 0 0,-3 1-3 16,4 0-3-16,-2-1 6 0,-3 2 1 16,-2-1-5-16,0 3-1 0,-2 1 1 0,-10 0 3 15,11-5-3-15,-10 8 2 0,0-4-2 16,-2 3-2-16,0-2 3 0,9-3 2 0,-5 4-1 15,5-2-2-15,-7 3-2 0,7-4 2 16,3 0 0-16,3 1-7 0,-11 3 5 0,11-4-3 16,0 2-1-16,4-2 3 0,-2 1 5 15,-1-3 0-15,4 1-11 0,-3 0-1 16,-3 1 7-16,5 0-5 0,-6 0 5 16,2-1-6-16,2 0 0 0,-2-1-3 0,-15 3 10 15,8-2-14-15,5-2 12 0,0 4-1 16,-3-3-5-16,1-1 3 0,1 0 7 0,-9 6 0 15,4-5-4-15,5 0-3 0,-1 0 0 16,-1 3-1-16,3-5-2 0,-13 5 9 0,9-4-6 16,2 2-4-16,-1 0 7 0,3-2-2 15,-3 1 2-15,-1 0-9 0,-1 1 10 0,-8 1-1 16,6-2 7-16,7 1-2 0,-1 0 0 16,-2 2-10-16,-8 2 0 0,2 1 8 15,-2 0 0-15,9 1 1 0,6-2 1 16,-2-1-1-16,4 1 1 0,-3 1-2 0,4 1 6 15,3 1-5-15,0 2-2 0,4 0 0 16,-2 2-1-16,3 3-8 0,-1 0 16 0,5 1-11 16,2 4 5-16,0 1-6 0,1 3 0 15,3 3 6-15,2 1-3 0,0 8 0 0,2 4 2 16,1 1-3-16,-1-1-1 0,2 2 2 16,2 1-3-16,-1-3 2 0,3 2 5 0,-2-1-8 15,0-1-4-15,1 0 1 0,1-3-2 16,-1 1 7-16,-1-4-5 0,3-1 3 0,-4-7-2 15,3-5-3-15,-3 0 9 16,5 1-1-16,-5 0 0 0,3-2 6 0,1 3-4 16,-6-2-5-16,6-1 7 0,-3 2-1 15,1-1-7-15,-2-1 1 0,2 0 6 0,-2-5-11 16,-2 0 7-16,2-2 4 0,2 1-1 16,-4 1-1-16,6-3-8 0,-3 2 9 0,3-2 0 15,-3-1-4-15,4 0 5 0,0-1-9 16,-1 3 7-16,-1-4 1 0,5 1-7 0,-3-1 12 15,5 1-3-15,0-2-5 0,9 1 1 16,-6-1 12-16,5 0-6 0,-2-1-4 16,2-1-1-16,11 3 2 0,-3-1 10 0,-1-3-11 15,7 0 2-15,1-1-3 0,2-2 7 16,-1 1-2-16,6-2-8 0,-3-2 6 16,2 0-4-16,0 2 4 0,0-4-2 0,-6 1-1 15,-4-1 8-15,-1 0-6 0,11 0-5 16,-6 2 6-16,-4-2-6 0,-1 0 4 0,11-3 2 15,0 1-5-15,-2 0-1 0,2-2-4 16,3-3 13-16,-1 1-2 0,2-3-5 0,11-1 4 16,-9 2 4-16,2 1-4 0,10-1 4 15,-2-3-2-15,5 3 2 0,-12 2-2 0,12-1 5 16,-2-1-6-16,0 3 6 16,-11-1-4-16,5 3-1 0,8-5 7 0,-11 4-3 0,1 0-8 15,4 0 5-15,-3 3 0 16,14-3-2-16,1 2 4 0,1 2-1 0,-4 0 0 15,6 2 3-15,-1-2-1 0,-1 2 1 16,3 0-8-16,5 1 0 0,-4 1-5 0,-1 0 11 16,1-1 0-16,2 4-8 0,-3-2 2 15,-2 1-10-15,1-3 9 0,4 3-1 0,-1-4-5 16,-1 0 10-16,-5 0-8 0,5-2-6 16,-1 2 2-16,1-2 6 0,2 0-4 0,2 0 3 15,-3-2 1-15,1 0 3 0,2 0-9 16,-3-2 4-16,-1 4-8 0,-5-2 7 0,3 0-3 15,-3 1 3-15,0 1 4 16,-10-2-1-16,6 2 2 0,-6 0-10 0,7-2-2 16,-10 2 7-16,-1-2-2 0,2 4 0 15,10-6-3-15,-2 2 0 0,2 0 6 0,-2-1 1 16,-10-2-3-16,10 2 1 0,0-1 10 16,-10 2-9-16,13-2-4 0,-15 1 6 0,0 1-1 15,12-2 2-15,1 2 3 0,-9 0-6 16,6-1 1-16,-8 0 1 0,0 3 4 0,-2-2-3 15,15 1-2-15,-11-1 1 0,8 0 1 16,2 0-1-16,-13 2 14 0,1-2-9 0,3 0 2 16,8 0-5-16,-16 1 4 0,16-3-2 15,-12 4-8-15,-1-2 1 0,0 0 1 0,4 0 6 16,-4 2 2-16,-2-1 1 16,2-1-2-16,-3 2-2 0,3-2-2 0,-3-3 3 15,3 5-1-15,-3-3 2 0,2 3 1 16,-2-2 0-16,1-2 1 0,-1 0-3 0,-4 2 3 15,4-3 0-15,-3 2 0 0,-1-1-4 16,-1 0 9-16,-4 1 0 0,4 2 3 0,-5-3 14 16,-1 0-6-16,-7 2 8 0,-1 0-2 15,-3 1 11-15,2-1-3 0,-1 2 5 0,2-2-10 16,-1 2 3-16,-1-3 7 0,-1 2-9 16,-1 0-2-16,-6-1 3 0,2 0-8 0,-1 0 6 15,-3-3 1-15,-1 2-8 16,-1-1-4-16,1 0 2 0,-5 3-1 0,-2-5-3 15,4 0 5-15,-4 1-2 0,2-2-5 16,-3 2-8-16,-2 0 14 0,3-1-3 0,-2-4-7 16,0 1-1-16,-1 0 7 0,0-3-8 15,2 1 6-15,0 2-5 0,-4-5-2 0,2-1 4 16,1 1-7-16,1-4 1 0,-1 2-4 16,0-2 0-16,-1 2-2 0,2-2-4 0,-1 2 5 15,0 0-5-15,-5-2 2 0,2 2-1 16,-1 0-4-16,1 0 0 0,1-1-4 0,-6 0-7 15,4 0 9-15,-3 2 1 16,0-2-13-16,0 0 11 0,1 0 2 0,-2-2-1 0,0 0 9 16,-1 0 3-16,0 0-2 15,1 0 13-15,-8-2-11 0,5 3 6 0,-2-1 1 16,-1-2 4-16,2 0 8 0,-6 2 1 16,3-4 9-16,-2 0-4 0,-3 3 1 0,3-3 2 15,-2 1-1-15,-1 1-3 0,4-2 6 16,-7 2-3-16,4 1-2 0,3 0-1 0,-7 1-6 15,4-3-4-15,0 3-1 0,-1 4 3 16,3-4-4-16,-5 3 0 0,5 0-2 0,0 0 0 16,-5 1-6-16,6-1 2 15,-5 1-3-15,0-2 2 0,2 0-5 0,-3-2 2 0,3 4 1 16,0 2 0-16,-2-7-1 16,1 8 9-16,3-2-11 0,-6 1 2 0,4 0-2 15,1 2-1-15,-5-3 1 0,2 3-5 16,0-1 8-16,2-1-7 0,-4 2 2 0,0-1 4 15,1 3-2-15,-1-2-1 0,-3-3-6 16,-2 1 7-16,3 4-7 0,-7-4 3 0,-9-2-7 16,3 0-3-16,-8 1 5 0,-1 3-7 15,-1-1 6-15,-3-1-1 0,-7 2-2 0,-10-4 3 16,0 2-1-16,-3-1-2 0,-1 5-2 16,0-2 4-16,3 1 0 0,-8-1 6 15,1 0 0-15,0 3 1 0,-7-4 2 16,4 2 1-16,-8 3-5 0,1-4 5 0,-3 0-5 15,-2 2 0-15,-6 0 4 0,0 2 1 16,-5 0-1-16,-1-3-1 0,0 1-3 0,-26-2 9 16,29 0-8-16,-3 4-1 0,2-7 3 15,-2 3 13-15,8-1-11 0,-4-1 12 0,6-1-5 16,3 1-2-16,-1 1 4 0,2-1-1 16,3 1-1-16,1-2 5 0,1 3 2 0,2 0-6 15,3 3 3-15,1-1-3 0,5 1-6 16,-3-1 4-16,11 5-1 0,1 0 5 0,-1 1-7 15,1-2 1-15,-2 4-6 16,-2-3 8-16,5 2-2 0,-1 0-5 0,1 0 4 16,3 2-2-16,-1 2 8 0,4 0-11 15,-3 0 3-15,5 2 0 0,-2-1-4 0,4 3 3 16,0-2-1-16,0 0 2 0,0 3 1 16,2-1-9-16,2 1 6 0,7-2 0 0,2 2-1 15,-1-5-3-15,-7 7-1 0,-1 0 3 16,4-1 4-16,-4 0 2 0,6-2 0 0,5-1 0 15,-13 2-3-15,12 0-1 0,-4-2-4 16,-8 1 2-16,0-1-2 0,5 1-2 0,-2-3 10 16,8 1-6-16,-12 3-1 15,-1 0 1-15,0-3-7 0,-1 1 2 0,-1 0 3 16,1 1 0-16,-4-3 2 0,1 2 3 16,-3 3-7-16,-1-5 6 0,3 4-7 0,-7-3 1 15,6 0 8-15,-2-1-1 0,1 1-5 16,-1-1 1-16,2 1 5 0,1 3-11 0,0-5 10 15,0-1-10-15,-1 4 8 0,4-3 2 16,0 1-1-16,0-2 6 0,0 1-5 0,-1 3-6 16,10-3 10-16,-7 2-3 0,0-1-4 15,2 1 0-15,0 3 4 0,-1-4-3 0,-1 2-5 16,5-4 14-16,9 4-15 0,-17-3 10 16,11 0 0-16,-9 1-4 0,7 1 1 0,7-2 4 15,-3 1-5-15,3 2-3 0,1-3 3 16,-1 2-1-16,1-2-1 0,1 0 8 15,4 1-5-15,-2 0-11 0,5 1-8 16,0-2-6-16,3 0-5 0,1 0-12 0,1 0-16 16,-2-1-7-16,5 3-8 0,-3-1-13 15,5-1-11-15,-2 1-15 0,2-1-168 0,4 0 200 16</inkml:trace>
  <inkml:trace contextRef="#ctx0" brushRef="#br0" timeOffset="90523.24">16368 15903 143 0,'0'0'58'0,"-6"-5"-26"0,6 5-5 0,-6-2 5 15,6 2-13-15,-3-4-2 0,3 4-2 16,-3-1 4-16,3 1-2 0,-9-6 0 0,7 4 3 16,2 2 3-16,-6-1 5 0,6 1-5 15,-7-6 4-15,1 4-10 0,0 0 7 0,0 0 7 16,-3-2-9-16,3 2 1 0,-2 0 6 16,-1 0-10-16,1-1-1 0,-2 1 5 0,-3 0 2 15,0-1-6-15,-1 1-4 0,-6-2 6 16,1 2-6-16,-4 0 2 0,1-2-3 0,-3 3-6 15,-5-4 10-15,0 1-7 16,1 1 2-16,-13-3 8 0,2 3-1 0,0-2 9 16,5 4-9-16,3-1-12 0,-9-2 16 15,-1 3 1-15,5-1-7 0,9-1-3 0,-17-2-8 16,10 5 6-16,1-2-1 0,4 2-2 16,-1-2 5-16,2 0-1 0,-1 0-8 0,7 2 6 15,-2 0-4-15,1-2 0 0,-1 2 7 16,5-1-5-16,-2 1 3 0,4 0-7 0,1 0 2 15,0 0-4-15,2 0 3 0,1-4-1 16,2 4 4-16,-2 0-3 0,4 0-3 0,2 0-5 16,-1 0 0-16,1 0-2 15,8 0 8-15,-13 0-1 0,8 0-9 0,5 0 11 16,-12 0-5-16,12 0 1 0,-8-1-6 16,8 1 2-16,-8 1-6 0,8-1 6 0,0 0-2 15,-9 0 6-15,9 0 0 0,0 0-3 16,0 0 0-16,-8-1-1 0,8 1 8 0,0 0-2 15,-9 1-5-15,9-1-1 0,0 0 7 16,0 0-6-16,-8 0 8 0,8 0-3 0,0 0 3 16,0 0-2-16,0 0 5 0,0 0-14 15,0 0 6-15,-8 0-1 0,8 0 9 0,0 0-6 16,0 0 0-16,0 0 3 16,0 0 1-16,0 0-8 0,0 0 7 0,0 0-6 0,0 0 12 15,-9 0-9-15,9 0 5 16,0 0 1-16,0 0-4 0,0 0 1 0,0 0-1 15,0 0-3-15,0 0 0 0,0 0 3 16,0 0-4-16,0 0 0 0,0 0 2 0,0 0-3 16,0 0 6-16,0 0-3 0,0 0 2 15,0 0-6-15,0 0-1 0,0 0-1 0,0 0 2 16,0 0-7-16,-3 4 5 0,3-4-2 16,0 0 5-16,0 0-5 0,0 0 7 0,0 0 2 15,0 0-3-15,0 0-7 0,0 0 9 16,0 0-1-16,0 0-2 0,0 0-4 0,0 0 2 15,0 0 9-15,0 0-4 0,0 0 2 16,0 0-1-16,0 0-7 0,0 0 1 16,0 0 3-16,0 0-1 0,0 0 2 0,0 0 2 15,0 0-1-15,0 0-6 0,0 0 2 16,0 0 1-16,0 0-3 0,0 0 1 0,0 0 3 16,0 0 2-16,0 0-1 0,0 0 0 15,0 0-5-15,0 0 8 0,0 0-1 0,0 0-6 16,0 0 2-16,0 0 10 0,0 0-14 15,0 0 6-15,0 0-8 0,0 0 7 0,0 0 0 16,0 0 4-16,0 0-11 0,0 0 5 16,0 0 1-16,0 0-5 0,0 0 9 15,0 0-2-15,0 0 0 0,0 0 2 16,0 0-2-16,0 0-1 0,0 0 2 0,0 0 6 16,0 0 5-16,0 0-1 0,0 0-2 15,0 0-2-15,0 0-1 0,0 0 1 0,0 0-1 16,0 0 2-16,0 0-5 0,0 0 4 15,0 0-1-15,0 0-1 0,0 0 0 0,0 0-1 16,0 0 5-16,0 0-4 0,-7-5 0 16,7 5 0-16,0 0-3 0,0 0 1 0,-5-2 2 15,5 2-6-15,0 0 1 0,0 0-3 16,0 0 4-16,-8-2-3 0,8 2 4 0,0 0-1 16,0 0-6-16,0 0 4 15,0 0 1-15,-5-1-2 0,5 1 3 0,0 0-3 16,0 0 3-16,0 0-6 0,0 0 4 15,0 0-5-15,-5-2 9 0,5 2-1 0,0 0-5 16,0 0 4-16,0 0 0 0,0 0-2 16,0 0 0-16,0 0 3 0,0 0 0 0,2-6-7 15,-2 6 1-15,3-7 1 16,-2 1-1-16,3 1-9 0,3-3 0 0,-3 0-2 0,5 1 4 16,-4-1-5-16,2-2-3 0,-1 3 8 15,1 2 4-15,-2-3-6 0,2 2-3 0,-2 0 4 16,-4 3-4-16,3 1-5 0,1-2 1 15,-2 2 2-15,-3 2-1 0,0 0 4 16,0 0-2-16,12 6-2 0,-11-2 6 16,-1-1-4-16,2 5 4 0,-2-2-3 0,0 2-5 15,0 0 6-15,-2 2-2 0,-1 2-5 16,-4-1 5-16,1 2 0 0,-3 0-2 0,3 0 4 16,-3 1 5-16,-1-2-7 0,2-3 4 15,0 2-3-15,-3 0 4 0,3-3 3 0,-3-4 0 16,2 3 8-16,3-3-2 0,-3-1-5 15,-1-1 4-15,4-2 9 0,-3 0-6 0,-1-3 3 16,4-1 0-16,-3 1 6 0,4-3 7 16,-7-2-4-16,4 0 5 0,0 1-15 0,-1 0 9 15,3-1 3-15,-3 1 6 16,6 1-7-16,-6-2-5 0,8 3 3 0,-6-4-10 16,5 6-21-16,2-3-36 0,2 3-36 15,0-3-39-15,4 0-70 0,-2 3-139 0,4-2 146 16</inkml:trace>
  <inkml:trace contextRef="#ctx0" brushRef="#br0" timeOffset="92833.13">14563 15842 840 0,'-10'-7'-52'15,"0"-2"16"-15,2 2 17 0,-4-2 8 0,9 5 12 16,-6-3 17-16,3-1 9 0,-1-2 0 15,5 0 4-15,-1-1 6 0,-2-2-7 0,5 2 8 16,0-2 0-16,2 0-8 0,3-6-2 16,-2 1 0-16,7 0 5 0,2-3-4 0,4-7-6 15,-1-3 8-15,6 3-5 0,-3 1 1 16,6-3 0-16,-3 0 1 0,4 1-2 16,-2 3 0-16,4-3-6 0,0 2 2 0,1-2-3 15,-1 2 5-15,0 3-7 0,1-2 6 16,-1 3-7-16,3-2 1 0,-3 4 4 0,0-4-5 15,3 4-5-15,-2-1 5 0,0 1-2 16,1-2-3-16,3 0-2 0,-1 2-4 0,-1-2 4 16,4 2-4-16,-5-2-2 0,2 1 8 15,3-1-4-15,-5 2 2 0,0-1 1 0,3-1-7 16,0 3-3-16,-3-3 5 0,0 0-4 16,5 4 5-16,-3-2-7 0,6 2 2 15,-4 1 0-15,4 0-1 0,3 3-1 16,0 3 3-16,2-2 2 0,13-1-4 0,-7 6-1 15,3 1 0-15,-1 2 0 0,0-1 7 16,0 1-6-16,2 2 3 0,0 4-4 0,-2-2 6 16,2 2-7-16,-4 0 5 0,1 2-6 15,-3 0 8-15,3 1-7 0,-6 2 5 0,1 0 2 16,1 1-1-16,-3-1-5 0,1 3 2 16,-1 2-5-16,-2-1 3 0,0 3 2 0,0-2 1 15,-3 6 0-15,2-4 2 0,-6 2 0 16,2 4-3-16,-3-3-3 0,2 1-1 0,-3 3 2 15,-1 1-2-15,-1 0 3 0,-4 1 3 16,1-2-5-16,-1 0 4 0,-3 4-1 16,5-2 0-16,-5-1-6 0,-1 2 2 15,3 1 3-15,-4 0 3 0,1 2-1 0,0 0 0 16,0-2-2-16,1 4-2 0,-7 2 3 16,7 1-4-16,-1-1 1 0,-2-1 4 0,1 4 2 15,2-3-1-15,-1 5-2 0,0-5-1 16,-3 3 2-16,4-4 5 0,-4 4-6 0,4-1 4 15,-6-3 2-15,3 1-6 0,-2-1-3 16,-1-1 1-16,-1 1 4 0,0-2 4 0,0 3-7 16,-5-3 2-16,5 3 2 0,-5 0-5 15,5 3 9-15,-3-1-4 0,1 0-2 0,1-2-3 16,-7-2 2-16,-1-6 2 16,3-1-2-16,-3 1-3 0,3-1 5 0,-5-6 0 15,0 0-4-15,1 0-3 0,-2-1 3 16,-1-6 5-16,-2 4 0 0,3-4-4 0,-1 2 4 15,0-2 4-15,-2-2-1 0,0 0 4 16,2 1-5-16,-2-2 0 0,3-1 4 0,-3-3-1 16,0 9-1-16,0-6-3 0,1-2 5 15,-1-1 1-15,0 7-4 0,0-7-2 0,0 0 3 16,0 5 0-16,0-5-4 16,0 4 3-16,0-4 0 0,0 0-4 0,0 0 3 15,0 0-2-15,-4 4-2 0,4-4 1 16,0 0 1-16,0 0 3 0,0 0-3 0,0 0-2 15,-6 1 0-15,6-1 1 0,0 0 4 16,0 0-4-16,0 0 1 0,0 0 2 0,0 0 0 16,0 0 5-16,0 0-3 0,0 0 5 15,0 0-1-15,-11-5-2 0,11 5 2 0,-4-2 3 16,4 2-4-16,0 0 1 0,-2-4 0 16,2 4 2-16,-4-2-3 0,4 2 1 0,0 0-1 15,-7-6-4-15,7 6 3 0,-2-3-3 16,2 3 1-16,-3-3-4 0,3 3 1 0,-7-4 1 15,4 3 0-15,3 1-5 0,-3-5 4 16,1 1-3-16,2 4 5 0,-9-4-4 16,9 4-1-16,-4-5 0 0,0 3 2 0,-1 0 5 15,5 2 3-15,-8-7-4 0,4 5 4 16,0-5 1-16,0 5-4 0,-3-3 1 0,3 0-1 16,-2 1-3-16,1-1-1 0,2 0 2 15,-4 1-2-15,1-3-1 0,-1 1 3 0,5-1 3 16,-6 0-10-16,3 0 2 0,2 2 1 15,-2-3-2-15,1 1 0 0,2-3-2 0,-4 1-3 16,1-2-2-16,1 0-3 0,0 1 0 16,0-1 0-16,-1-3-3 0,4 1 4 15,-6-2-2-15,3 2 2 0,0-2 4 0,0 1-3 16,-3 0 3-16,6 1 1 0,-6-3-1 16,2-1 0-16,0 4 4 0,-2-3-6 15,1 0-1-15,-1-2 4 0,2 4 1 0,-4-4-2 16,-2 0 1-16,6 3-3 0,-7-1-6 15,2-2-2-15,-3-1-2 0,1-1-6 0,2 0 2 16,-3 3 2-16,-4-2-1 0,0-6-4 16,1 7 0-16,4 0-5 0,-12-6 1 0,8 1 0 15,-8 1-3-15,6-1-1 0,0 2-1 16,-1-1 3-16,-4-1 0 0,4 0 1 0,-4 1 12 16,3-1-5-16,-3 0 3 0,-1 2 2 15,1-1-2-15,3-1 0 0,-7 1-4 0,5 1 10 16,-3-2 5-16,-3 0-8 15,1 1 4-15,0-3-5 0,-3 2 0 0,3 0 7 16,-1 3-4-16,3-1 5 0,-2 2-3 16,0 2 1-16,6 2 0 0,2 4-1 0,-4-1 3 15,5 3-6-15,-6 0 2 0,6-1-5 16,-6 1 12-16,3-1-13 0,-2 2 8 0,0 1-1 16,0-1 2-16,0 3-2 0,-2-1 2 15,0 1-6-15,-2-1 5 0,-1 0 0 0,1 0 2 16,-13 0-4-16,4 3 2 0,7 1 6 15,-15-1-4-15,-1-2 1 0,2 3 1 16,7-1 1-16,-8 1 1 0,6 0 4 16,7 2-6-16,-3 0 2 0,3 2-2 0,1 0-2 15,-2-2 1-15,3 2 4 0,0 1 9 16,2 2-18-16,0-4 0 0,-3 5 11 0,0 0-1 16,3 1-4-16,-5 5 0 0,-3-3-5 15,10 2 8-15,-9 3-11 0,9-5 7 0,-4 6-4 16,-3 0 5-16,3 0-3 0,-3 1-5 15,9-3 2-15,5-2-2 0,-4 1-1 0,7 1 3 16,-1-2-1-16,2 0-3 0,-1 1-4 16,2 0-9-16,2 0 5 0,-2-1 3 0,3 1-1 15,0-3 0-15,0 3 8 16,-1-1-2-16,2-1-2 0,-1-1 2 0,2 0 0 16,-3 3 11-16,3-1-7 0,-3 3 4 15,-1-3-6-15,-1 3 4 0,-1 2 2 0,-3-2 5 16,2 4-2-16,-2-2-2 0,-8 4 10 15,2-1-6-15,3-2 4 0,2-2 0 0,-1 0 2 16,-6 4 2-16,4-4-1 0,-3 4 1 16,-1-1-1-16,9 0 0 0,-1-4 5 0,-2 1-4 15,4 1-3-15,-3-1-3 0,-1 0 2 16,1 0 3-16,-4 6 0 0,3-4 4 0,2-2-1 16,-8 6-8-16,1 1 16 15,4-4-6-15,-1 5-11 0,-5-1 9 0,3-1-12 16,6-2 12-16,-5 3-2 0,3 1-9 15,-5 1 3-15,10-3 1 0,-5 4 10 0,5-6-14 16,-1 0 1-16,5 1 7 0,-3-1-6 16,3 3 10-16,-4-2-4 0,4-1-14 0,2 0 8 15,0 1 0-15,-3 0-1 0,5-6 4 16,-3 4-2-16,3-4 1 0,-1 2 0 0,4-2-2 16,-4 2-1-16,2-1 3 0,4-1 2 15,-1-4-2-15,-3 2-1 0,5-2 0 0,-2-1 3 16,0-2-3-16,2 1 1 0,0-2 4 15,0 0 3-15,-1-1-10 0,1 0-2 0,0-1-12 16,0 2-29-16,0-6-30 16,0 8-47-16,1-6-80 0,-1-2 69 0</inkml:trace>
</inkml:ink>
</file>

<file path=ppt/ink/ink2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46:23.511"/>
    </inkml:context>
    <inkml:brush xml:id="br0">
      <inkml:brushProperty name="width" value="0.05292" units="cm"/>
      <inkml:brushProperty name="height" value="0.05292" units="cm"/>
      <inkml:brushProperty name="color" value="#FF0000"/>
    </inkml:brush>
  </inkml:definitions>
  <inkml:trace contextRef="#ctx0" brushRef="#br0">6882 4763 601 0,'0'0'85'0,"2"-4"-1"0,-2 4-47 16,0 0-13-16,0 0 18 0,7-4 2 16,-7 4-1-16,3-4-6 0,2 2 7 0,-5 2-4 15,8-3-3-15,-6 1 3 0,5-2 1 16,-1 4-1-16,0-2-4 0,5 0 2 0,-1 0 2 15,0 1 3-15,4 1-6 0,-1-4 1 16,5 4-1-16,3 0 2 0,0-4-4 0,8 2 0 16,-4 2-6-16,8 0 4 0,-3 0-1 15,17 0-1-15,-2-2-6 0,2 2 0 16,1 0-2-16,3-1-3 0,-3 1-4 0,2-5-3 16,0 5 4-16,2-2-3 0,3 1-6 15,0-1 2-15,2 2-1 0,-3 0 2 0,18-4-3 16,-16 2 1-16,11-2 4 0,5 3-5 15,0 1 10-15,-17 0-3 0,17-4 0 0,0 2 0 16,-1 0-1-16,-2 2-1 0,7-2 0 16,-5 0 1-16,3 1 0 0,-3-6-6 15,-2 4 2-15,0-5-1 0,1 3-1 0,-3-3 0 16,-9 6-1-16,14-1-2 0,-5-7 0 16,3 2 2-16,-1-1-2 0,-2 2 1 0,2-3-3 15,-2 2-1-15,0 0 2 0,0 0 1 16,0 2-3-16,-2 0-1 0,-10 2-1 15,0 0 4-15,10-5-4 0,-13 4 2 0,12-2 0 16,-16 4 1-16,4 1-2 0,3 0 1 16,-3 0-3-16,0 2 4 0,1-2-3 0,1 4-2 15,1-4 4-15,-3 4 0 0,5 0 0 16,-4-2-3-16,6 2 1 0,-4 0-2 0,12 1 3 16,-15 4 1-16,-2-6 1 0,3 3-3 15,-3-2 0-15,0-1 0 0,-3 5-2 0,0-2 4 16,-8-4-1-16,2 4-2 0,-2-2 1 15,-12 0 4-15,2 0-4 0,-2-1 3 16,-2 2-3-16,-3-1 1 0,-4-1 1 16,-3-1 0-16,2 0-6 0,-7 0 3 0,0 0-2 15,4 2-8-15,-8-2-17 0,2 0-28 16,-8 0-35-16,12-2-47 0,-7 2-51 0,-5 0-110 16,10-1-182-16,-3-1 14 0</inkml:trace>
  <inkml:trace contextRef="#ctx0" brushRef="#br0" timeOffset="2806.2">8253 5753 1262 0,'-5'3'-55'16,"5"-3"15"-16,-2 2 10 0,2-2 6 0,0 0 9 16,0 0 9-16,0 0 18 0,0 0 14 15,10 3 4-15,-10-3 4 0,0 0-3 0,13 0-2 16,-13 0 8-16,13 0-10 0,-7-1 3 0,4 1 3 15,3-2-12-15,-1 0 2 0,3 0-1 16,0-1-3-16,2 3 1 0,4-2-6 0,3 0-4 16,4 0 1-16,12-3-4 0,0-2 1 15,6 0 3-15,2 3 1 0,5 1-6 16,1-1 1-16,14 2 7 0,3-3 0 16,4 3 7-16,4 1 4 0,1 1 6 0,1 1 4 15,3-1-2-15,0 2 6 0,2 2-2 16,0-8-4-16,2 2-1 0,-2 4-3 0,2 2 0 15,-4-4-4-15,1-6-4 0,-8 6 3 16,0 0-8-16,1 2 1 0,-6-4-3 0,-3 0 0 16,-11 3 3-16,-3-2-5 0,2-1-2 15,-3 0 3-15,-3 1-3 0,-1 1-1 0,-4-2-3 16,-8 2 1-16,-2-3-2 0,-7 1-1 16,3 2 3-16,0 0-3 0,-5-2-2 0,-2 4-2 15,-7-2-7-15,6-2-14 0,-3 2-10 16,-2-2-16-16,-5 2-14 0,0 0-37 15,-1 0-14-15,0-1-34 0,-2 1-40 0,-3 1-315 16,2-1-6-16</inkml:trace>
  <inkml:trace contextRef="#ctx0" brushRef="#br0" timeOffset="4454.42">15636 6131 1302 0,'-2'3'-20'15,"2"-3"16"-15,0 0 16 0,-4 2 11 0,4-2 9 16,0 0 4-16,-2 4 7 15,2-4-3-15,0 0 8 0,0 0 1 0,0 0 4 16,0 4-6-16,0-4-5 0,0 0-4 16,0 0-6-16,0 0-1 0,10 2-1 0,-10-2-6 15,13-2-2-15,-5 2-1 0,4-2-3 16,3 0-1-16,7-2 1 0,-2 4-6 0,12-3 1 16,-1 1-4-16,11-3 2 0,7 2-3 15,-1-1 1-15,2 2 2 0,1-3-2 0,1 1-2 16,-1 0 6-16,-1-2-4 0,0 2 3 15,2 1-2-15,-1-3 5 0,4 4-6 16,-3-2 4-16,1-1 0 0,2 1 3 0,12-2-2 16,-5-1 2-16,1 1-2 0,4 0 1 15,0-1-6-15,5 3 5 0,-1-1-7 0,0 0 3 16,5 2-4-16,-2 1 3 0,1 0-3 16,2 0 5-16,0 2-7 0,-5 0 0 0,6 2-3 15,-2 0 6-15,4 2 0 0,-5 0-2 16,3 0-2-16,0-1 4 0,-5 1-5 0,7 0 0 15,-3-1 0-15,1 1 1 0,2 2 1 16,-2-3-4-16,-5 2 3 0,4 0-3 0,0-1 2 16,-5 0-1-16,6-2-1 0,0-1 0 15,0 1 0-15,-3-2-1 0,2 2 3 0,2 0 3 16,-2 2-6-16,3-2 2 16,0-1-1-16,-3 4 1 0,-1 0-2 0,2-1 4 15,-3 2-2-15,-2-3-2 0,1 5-2 16,-2 0 2-16,1-1-1 0,1 1 4 0,-6-1-1 15,2 1 0-15,4-2 1 0,-4 1-1 16,4-1-2-16,-3-5 2 0,5 4 0 0,-3-3-1 16,6 1-1-16,-4 1 0 0,-3-3-3 15,5-1 3-15,-6 2-1 0,5-2 2 0,-1 3-2 16,3-3 2-16,-2 1-2 0,-1 1 2 0,-2 0 1 16,1 2-1-16,-2 0-1 0,-2-2 2 15,4-2-1-15,-3 6-1 0,-2-5-4 16,-1 1 6-16,3 0-1 0,-14-1 0 15,-1 1 6-15,-1-2-4 0,4 2-2 0,8 2 1 16,-9-2 0-16,-1-2 1 0,15 0-1 16,-14 0-1-16,-1 2 2 0,12-2-5 0,-7 0 3 15,4 2-2-15,-9-2 3 0,2 0 0 16,-1 0-3-16,12-2 4 0,-13 2-5 0,2-2 2 16,-3 2 3-16,-2 0-5 0,1 0 2 15,-3-2 2-15,5 2 1 0,-7 2-3 0,0-2-2 16,4 2-2-16,-6 0-5 0,-4 0-7 15,-1 0-5-15,-6 2-9 0,-9-3-15 16,2 1-22-16,-6-2-22 0,-1 0-32 0,-5 0-27 16,4 0-60-16,-5-2-326 0,-4 2-37 15</inkml:trace>
  <inkml:trace contextRef="#ctx0" brushRef="#br0" timeOffset="8250.5">3973 7028 1432 0,'0'0'-32'15,"2"-2"3"-15,-2 2 8 0,0 0 1 0,0 0-1 16,0 0 1-16,8-4 9 0,-3 3-2 16,-5 1 0-16,10-3 3 0,-3 1 3 0,1 2-3 15,5-3-5-15,-1 1 13 0,5-1 1 16,0 1-7-16,4-1 0 0,-1 2 12 0,4-1-5 16,7 0 1-16,9-2-2 0,-2 2 9 15,6-2-4-15,2-2 2 0,5 3 5 0,1 3 0 16,3-4 0-16,-1 2 2 15,16-2 2-15,-3-1-5 0,3 1 3 0,-2 0 0 16,1 1 1-16,3 1-6 0,1-3 2 16,-4 0-2-16,3 3-1 0,0-2 5 0,-4 1 0 15,2 1-4-15,-1-2 4 0,3 2-3 16,-5-2-1-16,-9 4-8 0,14-2 10 0,-14 2-2 16,11-1-6-16,-9 1 8 0,11-3-6 15,-2 1 2-15,2 2 2 0,3-1-5 0,-5 1 2 16,2-2-5-16,-11 2-4 0,10 0 5 15,0-2 0-15,-9 4-2 0,5-4 1 0,8 2 4 16,-17 0 7-16,1 0-4 16,14-4-3-16,-5 2 12 0,-6 0-10 0,6-1-2 15,0 1 0-15,-10-2 3 0,17 4 1 16,-18-2-4-16,13-2 4 0,1 4 0 0,-11-4 1 16,-3 4-5-16,11-2 3 0,0 1-7 15,-12-3 4-15,-1 2 2 0,3 0-1 0,0 2 4 16,-1 0-3-16,-1 0 4 0,2-2-6 15,0 2 7-15,-3-2-7 0,-1 2 4 0,-1 2-3 16,1 0 4-16,-1 0-2 0,0-2-2 16,-2 2 1-16,2 0 4 0,-5-2-5 0,1 2 0 15,4-2 0-15,-7 0-5 0,5 1 3 0,-5-1-3 16,2 2 7-16,-2-2-2 16,2 4 4-16,-10-4-2 0,-4 2 3 0,12 0 0 15,-8-2 3-15,8 2-2 0,-10 0 0 16,-3-2 1-16,1 0-1 0,1 0-1 0,-2 0 3 15,1 2-3-15,1-4 0 0,-3 0-2 16,16 2-2-16,-12 0 1 0,12-2-2 0,-12 0 0 16,-2 4-4-16,1-2 4 0,-1 0-3 15,14 2 2-15,-3 0-1 0,-6-2 4 0,-8 0-4 16,5 2 3-16,9 0-4 0,-11 0-3 16,1-2 5-16,-5 0 0 0,3 0-3 0,-1 0 3 15,-2 0-3-15,-2-2 5 16,3 2-5-16,2 0 4 0,-3 0-7 0,0 0 2 15,0 2 1-15,-3-2-5 0,0 0 3 16,-1 0 3-16,0-2-5 0,-2 2 4 0,2 2 2 16,-3-1 1-16,2 1-4 0,-5-2-1 15,4 0 4-15,-7 2-2 0,2-2 1 0,-1 0 0 16,0 0 0-16,-5 2 0 0,1-2-1 16,-3 0-2-16,-2 0 5 0,2 0-5 0,2 0-1 15,-7 2 5-15,4-2-3 0,-3 0 2 16,-6 0-1-16,13 0-3 0,-5-2 3 0,-8 2-2 15,11 0 2-15,-8 0 0 16,-3 0 1-16,13 0 2 0,-13 0-1 0,7-2-3 16,-7 2 1-16,10-2 0 0,-5 2 6 0,-5 0-8 15,8-2 2-15,-4 2 5 0,-4 0-5 16,0 0-6-16,15 0 7 0,-15 0-3 0,10 0 4 16,-2 0-3-16,1-1 2 0,-1 1 3 15,2 0-5-15,3 0-2 0,2 0 1 0,0 1 3 16,2-1-6-16,3 0 7 0,-3 2 2 15,6-2-4-15,1 0 0 0,1 2 2 0,5-2-4 16,-2 2 4-16,6 0-3 16,-2-2 1-16,-3 0-1 0,5 0 1 0,-3 0 0 0,3 0-1 15,-1-2 2-15,11 2-1 0,-2-2 1 16,5-2-1-16,-4 4-4 0,2-1 2 16,0 1-1-16,0 0 3 0,1-2-1 15,-2 2 6-15,-5 0-9 0,6 0 5 0,-8 0-2 16,0 2-4-16,-6-2 3 0,3 1 0 15,8 3-1-15,-9-2-2 0,-3 0-2 0,1 0-1 16,-6-2-2-16,3 2-6 0,-5-1-4 16,-1-1 2-16,1 2-9 0,-1 1-2 0,-4-3-13 15,-1 1 2-15,0-1-11 0,-4 2-13 16,-1-2-14-16,-2 0-9 0,3 0-17 0,-4 0-35 16,-1-2-222-16,2 2 126 15</inkml:trace>
</inkml:ink>
</file>

<file path=ppt/ink/ink2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0:51.813"/>
    </inkml:context>
    <inkml:brush xml:id="br0">
      <inkml:brushProperty name="width" value="0.05292" units="cm"/>
      <inkml:brushProperty name="height" value="0.05292" units="cm"/>
      <inkml:brushProperty name="color" value="#FF0000"/>
    </inkml:brush>
  </inkml:definitions>
  <inkml:trace contextRef="#ctx0" brushRef="#br0">8758 8244 775 0,'0'0'130'15,"-2"-3"-36"-15,2 3-14 0,0 0-32 0,-4-2-16 16,4 2-8-16,0 0-3 0,-3-4-9 16,3 4 9-16,0 0-3 0,0 0 2 0,0 0 1 15,0 0-6-15,0 0 1 0,-1-3-6 16,1 3 3-16,0 0 4 0,0 0 0 0,0 0-16 16,0 0 7-16,0 0 0 0,0 0 0 15,0 0-4-15,0 0 4 0,18 7-4 0,-11-7 1 16,-7 0-6-16,15 2 5 0,-9-1-6 15,4 1 8-15,1-2-6 0,0 2 0 0,1 0 0 16,3 0 2-16,0-2-4 0,1 2 0 16,1-2 0-16,0 0 12 0,3 2-7 15,0-2 2-15,0 0-7 0,4 0-2 0,-1 0 5 16,-3 0-1-16,10 0 5 0,-7 0-3 16,1 0-3-16,-4 0-1 0,5-2 10 0,-1 2-4 15,1 0 0-15,-2 0-2 0,2-2-3 16,-4 2 1-16,5-2 6 0,-1 2-9 0,-5-2 3 15,3 2 2-15,2-2 2 0,3 0-3 16,-7 1-7-16,2-1 15 0,4-2-5 0,-4 4-3 16,4-1 0-16,3-3-2 0,-3 2-1 15,3 0-2-15,0-1 7 0,-2 0 0 16,4 1-4-16,0 0 5 0,10-2-9 0,-4 2 3 16,-8 1 1-16,0-1-6 0,4 0 8 15,-3-1-4-15,15 2 2 0,-10 1-3 0,-2-1 6 16,-1-1-1-16,11 2-6 0,-6 0 6 15,4-2-2-15,-4 0 4 0,-4 2 2 0,-3 0-3 16,15-1 4-16,0 1-5 0,-7-4 2 16,-6 4-1-16,13 0-7 0,-5-2 12 0,6 2-13 15,-9-1 11-15,6-1-11 0,-6 2 5 16,-5 0-3-16,1 0 7 0,-1-2-6 0,1 2 7 16,1 0-13-16,2 0 6 15,6 0 2-15,-5 2-1 0,-4-4 1 0,14 2 3 0,-4 0-4 16,-9-2 12-16,2 2-18 15,5 0 9-15,-2 0-1 0,-10 0-3 0,15 0 1 16,0 0-1-16,-5 0 0 0,5 0 7 16,-8-2-9-16,-5 2 2 0,16-1 0 0,-8 1 6 15,4 1 0-15,-6-1-1 0,6 2-1 16,-6-4 0-16,-4 4-4 0,-1-2 2 0,9 4 1 16,-4-4 1-16,-3 0-9 0,7 2 9 0,-2-1-8 15,2 1 5-15,-4-2-1 0,6 4 0 16,-2-1 2-16,-6-1 2 0,-2-2-1 0,-3 3-7 15,0-3 4-15,1 1 1 16,-1 2 0-16,-4 1 3 0,3-3-5 0,-3 3 8 16,1-2-4-16,-6 0-7 0,2 0 6 15,-3-1 3-15,-1 1 2 0,0 3-6 0,0-3 1 16,-3-2 4-16,0 2-6 0,0 0 12 16,-2-2-10-16,1 1 5 0,1 1-9 0,3-2-1 15,-2 2 3-15,-1 1 6 0,6-3-7 16,1 2 5-16,2 0 1 0,-2 0-1 0,7 0 1 15,-4 0-3-15,5 0 0 0,1-1 1 16,-1-1-3-16,10 5-2 0,-7-3 4 0,7 3 6 16,0-3-1-16,-6 2-3 0,6-1 2 15,-6 1 1-15,5 0-5 0,-1 0 0 16,-1-2 3-16,2 2-3 0,1-2-6 0,0 2 7 16,-7-4 3-16,8 3-3 0,1-1-1 15,-9 2 5-15,-1-3-6 0,11 1-2 0,0 0 6 16,2 0 0-16,-1 2 1 0,-2 0-6 15,0-3 1-15,0 4 0 0,0-3-3 0,-6-1 1 16,-4 1-4-16,9 0 5 0,-4-2-3 16,-8 2 0-16,1-2 4 0,-2 0-7 0,2 2 0 15,-2-2 3-15,2 2 7 0,-4 0-9 16,-1-2 2-16,3 1 0 0,-3 2 1 0,-4-3 1 16,2-3-1-16,-1 3 1 15,6 0 1-15,-7-1 1 0,-3-1-1 0,4 0 0 16,-6 2 2-16,5-2-3 0,-1 2 4 15,-4-2-2-15,3 0-1 0,-2 2 8 0,0-2-9 16,-2 2 2-16,-1-1 1 0,1 1 4 16,2-2-8-16,-4-1 6 0,1 3-9 0,-1 0 7 15,-2 0 2-15,-1-2 3 0,-1 2 0 0,-3 0-4 16,3 0-3-16,-2-1 0 0,-3 1 4 16,3 0-4-16,-9 0 4 0,10 0 5 0,-7-2-5 15,-3 2-2-15,12-2-1 0,-12 2-4 16,5 0-14-16,-5 0-18 0,9 0-20 15,-9 0-35-15,4-4-61 0,-4 4-161 16,7-2 168-16</inkml:trace>
  <inkml:trace contextRef="#ctx0" brushRef="#br0" timeOffset="1324.28">19558 8456 791 0,'-3'-3'-40'0,"3"3"14"16,0 0 9-16,0 0 10 0,0 0 1 0,0 0 17 15,0 0 6-15,18-3 6 0,-18 3 10 16,11-1 2-16,-5-1 3 0,3 0-6 0,1 0 10 16,1 0 1-16,1-2-5 0,3 2 0 15,0-1 4-15,3 0-2 0,6 0-5 16,1 1 5-16,4-1-7 0,0 1-4 0,3-1-2 15,12 0 2-15,0-1-10 0,0 0 2 16,6 0-2-16,-1 1 2 0,-1 0-5 0,4 0-3 16,-2 0-3-16,4-1-8 0,-2-1-4 15,-2 0-7-15,3 1-13 0,-1 0-21 0,-2 1-15 16,0-2-15-16,2 0-20 16,-2 2-17-16,-2 1-58 0,1-1-126 0,-6 2 189 0</inkml:trace>
  <inkml:trace contextRef="#ctx0" brushRef="#br0" timeOffset="3386.09">8609 9388 787 0,'5'-6'8'0,"-5"6"13"0,3-2 6 15,-3 2-3-15,3-3-5 0,-3 3 8 16,4-3-18-16,-4 3 10 0,0 0 7 0,0 0-4 16,5-3 1-16,-5 3-2 0,0 0 2 0,0 0-3 15,3 0-2-15,-3 0-3 0,0 0 8 16,0 0-10-16,11 0 7 0,-11 0-2 0,6 1-1 15,-6-1 1-15,10 0-9 0,0 0 3 16,-5 2-7-16,5-2 10 0,3 3-1 0,0-1-1 16,1-1 1-16,6 1-4 0,0 0-6 15,4 0 8-15,1 2-8 0,2-4 3 16,3 2 2-16,-1-1-6 0,2-1 5 0,2 2-5 16,-1-2 2-16,3 0-3 0,6-3 7 15,-2 3-7-15,6 0 1 0,-1-2-3 16,-2 0 3-16,2 0-2 0,-6 0-1 0,-7 2 8 0,3-2-6 15,10 0-3-15,-2 1 4 16,-5-1-7-16,-5 2 6 0,0-3-1 0,1 1 8 16,11 1-13-16,1-1 11 0,-8 2-5 15,8-4 1-15,-2 2-4 0,4 2-2 0,-4-2-2 16,6 0 5-16,-3 2-3 0,0 0 3 16,0-1 6-16,-2-1-5 0,3 2 3 0,-1 0-3 15,0-2 3-15,0 0-3 0,0 2-2 16,5 0 2-16,-1-2 10 0,-1 0-16 15,-1 0 3-15,2-1 9 0,1 0-3 0,1 1-5 16,1-1 8-16,-3-1-6 0,4 2-2 16,3 0-3-16,-2-1-1 0,10-1 6 0,-10 2 0 15,10-2 5-15,-11 0-7 0,1 1-1 16,-3 0 4-16,4 3-6 0,-4-1 5 0,3-1-3 16,0 2-9-16,-3-2 13 0,1 0 4 15,1 2-7-15,-1-2 4 0,0 2-3 0,-3-2 2 16,0 2-1-16,0-2-2 0,3 2 0 15,-1-2 6-15,1 2-7 0,-2 0 1 0,1 0 6 16,-2 2-7-16,5-2 1 0,-5 0-4 16,2 2 5-16,-1-2-6 0,-2 0 6 0,-2 0 1 15,2 0 1-15,-3 0-4 16,3 2 6-16,-6-2-8 0,6 0 7 0,-6 0-3 16,10 0 3-16,-9 0 2 0,-6 0-5 15,8 2 4-15,-3 0-7 0,-4-2 5 0,5 2-1 16,-6-2-8-16,6 0 15 0,2 2-11 15,-6-2 5-15,4 1-3 0,0 2 7 0,3-1-7 16,-5-1 2-16,-5 1 3 0,-6 0-9 16,3-2 9-16,11 4-4 0,-12-2-3 0,1-2 4 15,-6 4 0-15,4-3-2 0,-2 1 9 0,-1 0-8 16,-1 0 2-16,-1 0 2 0,-4 0 1 16,-3 0-8-16,4-1 5 0,-3-1 1 0,-1 2 1 15,-7 1 0-15,4-2-6 16,-7-1 7-16,3 2-8 0,-2-2-14 0,-3 2-21 15,0-2-17-15,-3 2-30 0,1 0-32 16,-2 0-80-16,3 0-132 0,-3 0 155 0</inkml:trace>
  <inkml:trace contextRef="#ctx0" brushRef="#br0" timeOffset="40646.83">7703 10620 847 0,'0'0'-37'0,"0"0"14"0,0 0 2 0,0 4 4 0,0-4 8 15,0 0 9-15,0 0 0 16,0 0 7-16,4 1 1 0,-4-1 10 0,0 0-3 16,0 0 7-16,0 0-4 0,0 0-1 15,0 0-4-15,6 1 4 0,-6-1-4 0,0 0-7 16,8 0 5-16,-8 0-1 0,14 0-7 15,-9 0 4-15,3 0 0 0,1 2 4 0,2-2-6 16,-1 0 6-16,0-2-2 0,3 2-8 16,2 0 4-16,-1 0-3 0,3 0-1 0,1 0 11 15,0 0-10-15,1 0 2 0,4 0 2 0,2-1-2 16,-1 1 0-16,-1 0 4 0,9 0 4 16,-6-1-11-16,6-1 9 0,-3 2-3 0,3-2 1 15,-1 0 0-15,1 1-2 16,0 1 1-16,-2-4-2 0,0 4-9 0,-5 0 10 15,7 0-12-15,-1 0 14 0,-4-1-9 16,3 1-1-16,-1 1 7 0,1-1 0 0,1 0-5 16,-2-1 2-16,1 1-4 0,3-2 10 15,-1 2-16-15,2 0 16 0,9-2-3 0,-5 4 3 16,-6-4-5-16,3 2 2 0,-1 0 0 16,-1 0-1-16,12 0 2 0,-8 2 0 0,10-4 2 15,-12 4 1-15,12-2-4 0,-14 0-8 16,-1 0 6-16,12 2 1 0,-11-1-1 0,0-1-3 15,-3 0-4-15,4 0 14 0,-1 0-6 16,11 0 6-16,-4 4-12 0,5-8 12 16,-2 1-8-16,-4 3 5 0,4-2 0 0,1 2 0 15,4-2 7-15,-1-2-15 0,3 3 5 16,-1-3 0-16,1 1 0 0,-2 0-2 0,2 1 4 16,1-2-5-16,-3 2 4 0,0-3-4 15,3 1-2-15,-5 0-4 0,4 2 13 0,2 1-4 16,-3-3 1-16,-1-1-3 0,2 2-2 15,-3 1 7-15,1 0-10 0,-2 2 2 0,0-2 1 16,5-2 0-16,-5 1 7 0,3 1-8 16,-2-2 1-16,6 1 0 0,-3-1-2 0,2-2 2 15,3 2 6-15,0 0-12 0,-1 0 11 16,1 1 5-16,0-2-8 0,-3 3-2 16,5 0-3-16,-2-2 11 0,-5 3-8 15,4 1-2-15,-1-4 5 0,-3 2-2 0,2-1 7 16,1 5-10-16,-2-4 4 0,-1 0-1 15,-4 0 2-15,3-1-3 0,-4 4 0 0,5-2-2 16,-3-1 4-16,3 0-2 0,0 2-4 16,4-2 8-16,-4 0-7 0,0 1-2 0,0-3 2 15,2 4 5-15,1-2 4 0,-4 0-5 16,-4-3-1-16,7 3-7 0,0 1 10 0,-2-5-1 16,0 4-2-16,0 1 1 0,3-1 5 15,-2 0-10-15,1-1 5 0,-6 3 1 16,3-2-3-16,-1 0-4 0,-1 0 5 0,5 2 0 15,-7-2 8-15,5 2-10 0,-3 2 5 16,1-2 0-16,1-2-4 0,-1 2-1 0,0 2-2 16,0 0 10-16,-2 0-9 0,5 0-1 15,-7-1 5-15,5 3-2 0,-6-4 1 0,4 3-6 16,-1-1 15-16,-3 0-10 0,0 0-1 16,4 0 1-16,-8-2 0 0,4 3 9 0,-4-3-9 15,-8-2-4-15,4 2 5 0,12 0-3 16,0-1 11-16,-2 1-17 0,4 0 13 0,4-2-5 15,0 0 2-15,2 2-1 0,-1 0 0 16,1 0-6-16,4 2 7 0,-2 0-5 16,-1-2 13-16,-1 1-11 0,12 5 2 15,-12-5-2-15,4 1-3 0,8 0 9 0,-12 2 4 16,-1-3-9-16,11 5 4 0,-9-3 0 0,-1 1 0 16,-3 0 4-16,2-3-1 0,-2 6-1 15,0-3-5-15,-4-4 7 0,0 2 1 0,5 0-8 16,-9 1 11-16,2-3-3 0,-8 2-9 15,6 0 11-15,-11-1-11 0,-3 1 9 0,2-2-3 16,-4-2 4-16,4 2 2 0,0 0 1 16,-1-1 3-16,-1-1 5 0,14-2 1 15,-11 3 0-15,9-5 1 0,-7 4-1 0,8-5-2 16,1 0-1-16,-4 4-1 0,4-3-5 16,-4-1 5-16,0 3-3 0,2-4 1 15,-1 2 1-15,4 3 8 0,5-3 0 0,1 1-1 16,4 3-1-16,-3-3 0 0,-2 5-6 15,5-2-2-15,-1 2 6 0,2 0-7 0,1 2 2 16,2-1-9-16,-1 1 4 0,10 2-1 16,1 3 1-16,3-3 0 0,-5 3-5 0,3 2 6 15,-2-4-4-15,1 2-2 0,1-1 0 16,-1-1 1-16,3 2-4 0,-4-2 0 0,2 1-6 16,2-1 3-16,-1-1 2 0,-2-1-1 15,0 3-1-15,1-1 4 0,-1-2-2 16,-4 5-4-16,2-5 2 0,-14 1 2 0,11 3 3 15,-11-5-6-15,1 4 3 0,-3-2-2 16,1-2-1-16,-1 2 2 0,-3 1 1 0,0-3-3 16,1 2 1-16,-4-3 2 0,2 3-1 15,-2-4 2-15,-8 2-3 0,-4-2 1 0,14 1-2 16,-10 1 7-16,-4-2 0 0,12-2-1 16,-8 2-1-16,-2 0-3 0,9-1 5 0,-9 1-1 15,-4 0 0-15,1 0-1 0,0 0-1 16,-1 0-1-16,3 0 2 0,-2 0-4 0,-2 0 3 15,5-2-1-15,-2 2 1 0,1 0 5 16,-1 0-5-16,1 0-1 0,9 2 0 16,4-1 0-16,-3 2-2 0,4-1 2 0,0 4-1 15,-1-1-4-15,-2 1-6 0,0 3-7 16,1-4-5-16,-2-1 0 0,2 4 5 0,0-2 7 16,1 1-4-16,-1 0 0 0,-5-2 1 15,-9 1-5-15,-5-1-4 0,-2-1-7 0,-3 0-7 16,-4-2 9-16,-1-1-3 0,1 1-7 15,-4 1 0-15,-1-3-21 0,-1 0-19 0,1 0-11 16,-1 0-22-16,-1 0-60 0,-1-3-215 16,0 1 104-16</inkml:trace>
  <inkml:trace contextRef="#ctx0" brushRef="#br0" timeOffset="51356.97">4175 11864 653 0,'5'0'98'0,"-5"0"-40"16,0 0-24-16,0 0 5 0,0 0-22 15,5 2 3-15,-5-2-13 0,0 0 2 0,0 0 10 16,4 5-11-16,-4-5 3 0,0 0 3 15,5 0-4-15,-5 0-1 0,0 0-1 0,6 5 14 16,-2-5-11-16,0 4-1 0,0-2 7 16,4 0-7-16,-1 1 5 0,1 2 5 15,3-2-11-15,0-2-5 0,1 3 13 0,3-1-8 16,3 2-1-16,7-3 6 0,-1 4 6 16,6-3-13-16,-2-1 3 0,12 3 11 0,-1-5-2 15,4 2-5-15,6-1 1 0,-3 2 2 16,4-1-4-16,-1 0 5 0,3-1 1 0,1 3 1 15,-1-4 0-15,3 0-4 0,4 2 1 16,-6-4 1-16,2 4-4 0,2-1 0 0,-2 1 2 16,-1 0-4-16,1 0 0 0,3 0 0 15,9-1 6-15,-12 1 1 0,12 0-1 0,0 0 2 16,-8-2-1-16,0 0 6 16,10 3-6-16,-10-3 1 0,2 0-4 0,10 3 0 15,3-3 4-15,-5 2-1 0,2-2-5 16,-1 3 3-16,-12-3-8 0,-1 1 3 0,12 3 0 15,-12-4 0-15,1 0-6 0,16 0 3 16,-2 0 1-16,-14 0 2 0,16-4-1 0,-5 1-1 16,5 5 3-16,-5-4-1 0,1 1 0 15,-2-1 0-15,-11 2-7 0,2-2 5 0,11 1-2 16,-17 1 0-16,2-3-3 0,-3 3 2 16,-3-2-3-16,-1 2-1 0,1 0-15 0,-14 0-29 15,-5-2-29-15,-5 0-43 0,-2 4-51 16,-1-4-104-16,-2 2-181 0,-1-1 44 0</inkml:trace>
  <inkml:trace contextRef="#ctx0" brushRef="#br0" timeOffset="52417.01">12075 12044 1118 0,'0'0'-56'0,"0"0"19"0,0 0 6 0,0 0 3 16,0 0 6-16,0 0 19 0,0 0 4 15,5-11 11-15,2 8 1 0,-7 3-3 0,8-5 8 16,-1 1-1-16,1 1-3 0,0 1 10 16,5-2-4-16,-1 1 5 0,2-1 1 15,-2 0 0-15,4 2-5 0,4-1 5 0,0-2-9 16,2 3 7-16,5-3 0 0,0 3-1 16,4 0 1-16,1 0-4 0,15-5 5 0,-4 6 0 15,4-2-1-15,-2-1 0 0,6 3 0 16,-5-2-8-16,2-1 2 0,1 2 2 0,-1-3-1 15,1 3-1-15,-4-3 2 0,4 0-4 16,-6 1-4-16,2 0 4 0,2-1-4 0,-6 1 0 16,3-1 4-16,-2-1-1 15,4 0-1-15,0 0 0 0,2 2-2 0,5-1-1 16,13 0-1-16,-12 1 2 0,13-1-1 0,0 3 2 16,2-5-3-16,3 7-4 0,1 0 4 15,1 0-1-15,-1 0-2 0,3 0-3 0,-3 2 3 16,1 3-5-16,-4-3 2 0,0 1 3 15,2 1-1-15,-1 0-4 0,-2-1 1 0,0 4 1 16,3-6-2-16,-3 2 1 0,2-1-2 16,-4 1 0-16,3-3 2 0,-9 4-1 0,7-3-4 15,4 1 8-15,3 0-1 0,-7-2-3 16,-1 4 1-16,2-1-6 0,-12-3 6 0,10 4-1 16,-10-1-1-16,8 1 1 15,-15-2 0-15,0 0-3 0,1 1 2 0,-3 1 5 0,-2 1-4 16,1-1 1-16,-5-1-3 0,-7-1 1 15,-3 2 0-15,-1-1 0 0,-2-3-3 16,-1 1-3-16,4 1-16 0,-5 1-16 0,-4-3-25 16,0 3-26-16,-2 1-25 0,-3-1-36 15,-1 1-88-15,-4-1-161 0,-3-1 91 0</inkml:trace>
  <inkml:trace contextRef="#ctx0" brushRef="#br0" timeOffset="54148.89">2873 12992 1058 0,'0'0'-22'0,"5"-3"22"0,-5 3 4 0,2-5 0 16,-2 5-8-16,4-5 3 0,-4 5 7 15,0 0 8-15,4-2 2 0,-4 2 2 16,4-2-2-16,-4 2 3 0,0 0-4 0,6-4 2 15,-6 4-3-15,7-2-1 0,0-1-9 16,1 1 8-16,2 0-3 0,0 0 5 0,5 1-13 16,0-1 5-16,6-2 0 0,0 1 2 15,-1 1-4-15,8 1 2 0,1-3-1 0,1 4 3 16,17-4 1-16,-10 4-8 16,9 0 1-16,-2-2 3 0,4-1-2 0,1 1 4 0,1-2-3 15,3 1 0-15,-1 1 1 16,0-2 4-16,1 1-7 0,1 0 5 0,14-1-4 15,-14 2-1-15,1-2-1 0,0 1 5 16,3-1-1-16,-4 2 1 0,1-1 1 0,0 1-2 16,10-7 0-16,-1 4 2 0,0-1 3 15,-11 1-3-15,14 2 4 0,-13-1 1 0,1 0 4 16,10-3-11-16,-8 4 3 0,8-1-4 16,-9 1 12-16,-2-1-7 0,16 2-3 0,-13 0 4 15,10-1 6-15,0-1-7 0,-9 2 3 16,-3 2 2-16,2-3-2 0,-3 3 2 0,3 0-1 15,0-4-3-15,-1 4 8 16,1-1-2-16,0 1-3 0,0 0 1 0,1-2-2 16,-1 2 0-16,0-2 4 0,-1 2-6 15,-2 0-4-15,1-2 4 0,0-1-1 0,-3-1 0 16,1 1-1-16,-7 3 2 0,0-4-4 16,-6 8 0-16,-11-8-1 0,1 3 0 0,-5 1-1 15,-2 0-5-15,-4 0 6 0,0 0-6 16,-4-2 1-16,-2 2-2 0,-1 0-8 0,-4 0-11 15,0 0-16-15,4 2-20 0,-7-2-20 16,3 0-25-16,-1 0-33 0,0 1-61 0,-4 3-193 16,2-1 98-16</inkml:trace>
  <inkml:trace contextRef="#ctx0" brushRef="#br0" timeOffset="57296.93">8298 13078 1098 0,'-3'2'-4'0,"3"-2"3"0,0 0-2 16,0 0-3-16,0 0 10 0,0 0-7 15,0 0-2-15,0 0 2 0,14-7 7 16,0 4-7-16,-1 1 5 0,6-2-3 0,2 0-3 16,3 1-1-16,3 0 2 0,2-2 0 15,15 2-1-15,0-1 0 0,9 1 10 0,-3 0-6 16,5 1-3-16,-3-2 6 0,17 0 4 16,1 1-3-16,0 3 3 0,7-3 3 0,0 3-2 15,3 3-2-15,2-1-4 0,2-2 3 16,-1 1 3-16,10 1-5 0,0 4 0 0,3-6 2 15,3 2 4-15,1 1 2 0,-1 0-5 16,0-1-3-16,-1-2 4 0,6 2 4 0,-9 0-8 16,2 2 0-16,2-2 8 0,-3 2-8 15,1 0-1-15,-3 2 7 0,1-2 2 16,-5-3-1-16,1 1-1 0,-8 1 2 0,1-3 2 16,-6 0 5-16,-1-3 0 0,-3 3 2 15,-1-3 0-15,-6 1-6 0,-10 0 5 0,-2 0-3 16,-3-2-2-16,-2-1 2 0,2 5-8 15,-9-5 5-15,1 1 0 0,-4 2 7 0,-5-2-4 16,-5 0-3-16,0 2 3 0,-3-2 1 16,3 2-4-16,-3 0 0 0,0-1 4 0,-6 1-3 15,1-3-4-15,0 4 1 0,-4-1 0 16,4 0-2-16,-6 1 2 0,-1-1-3 16,-3 1 1-16,3-5 0 0,-2 5-2 0,-2-1-1 15,2 2-1-15,-6-2 3 0,1-2-2 16,2 2-3-16,-5 2 0 0,0-1 0 0,-5 1 2 15,12-2-1-15,-12 2-1 0,8-2-1 16,-3-1-3-16,-5 3-8 0,8 0-5 0,-8 0-21 16,4-1-22-16,-4 1-25 15,0 0-30-15,7-2-28 0,-7 2-86 0,0 0-130 16,0 0 129-16</inkml:trace>
  <inkml:trace contextRef="#ctx0" brushRef="#br0" timeOffset="60769.56">10422 14079 950 0,'0'0'-23'0,"0"0"22"0,0 0-11 15,0 0 0-15,0 0 5 0,0 0 5 16,0 0-1-16,0 0 5 0,0 0 12 0,15 2-1 15,-15-2 5-15,10 0 4 0,-10 0 6 16,13-2 1-16,-2 2 0 0,-5-2-2 0,3 2 6 16,4-2-2-16,-3 2-1 0,2 0 1 15,7 0-10-15,-5 0 2 0,6 0 0 0,0 0-5 16,8 0 0-16,-1-2 0 16,5 2-4-16,1-1-5 0,14 1 6 0,0-2-2 0,5 2 1 15,-2-3-4-15,2 3-3 0,3-2 1 16,-1 1 5-16,14-3-5 0,-14 0 4 15,1 3-8-15,1-2 6 0,11 2 1 16,0-5-9-16,3 2 5 0,-3 0 3 0,5-2 0 16,-5 3-1-16,3-3 3 0,-2 2-1 15,3 1 4-15,-1 1-2 0,0 0-5 0,4 0 4 16,-2 2-6-16,-4 0 3 0,4 2 0 0,0 2-7 16,-5-1 4-16,-17 1 6 0,20 2-6 15,-8-1 4-15,6 1-8 0,-1 2 8 0,-2-3-4 16,2 1-1-16,0 1 0 0,5 3-3 15,-3-2 1-15,4 1-2 0,2-2 0 16,5 1-4-16,0 0 7 0,2-1 0 0,2 1 3 16,-2-3-11-16,0 3 4 0,2 0-2 15,-3-3-1-15,-1 1 2 0,0-2-1 16,-1-1 2-16,2 5 0 0,-6-4-3 0,-2 0 0 16,4-1-4-16,-7 4 6 0,-3-4-8 15,-12-1-3-15,-3 0-3 0,1 0 0 0,-7 2 2 16,-1-2 8-16,-12-1-3 0,-1 1-4 15,-9-2 3-15,-3 0-2 0,-1 0 7 0,1 2-3 16,-5 0 5-16,-3-2 3 0,1 0 2 16,-5 0 7-16,2 0 8 0,-1-2-1 0,-9 2-2 15,12 0 0-15,-6 0-1 0,-6 0 1 16,10-2-4-16,-7 0 0 0,-3 2-2 16,0 0 3-16,12 0-3 0,-12 0-1 0,5-1-4 15,-5 1 8-15,0 0-8 0,8 0-3 16,-8 0-1-16,0 0-3 0,4-2-15 0,-4 2-6 15,0 0-20-15,0 0-20 0,7-4-30 16,-7 4-33-16,0 0-93 0,0 0-164 0,0-6 103 16</inkml:trace>
  <inkml:trace contextRef="#ctx0" brushRef="#br0" timeOffset="64176.93">9247 15517 978 0,'2'-8'-37'0,"-2"8"6"15,0 0 4-15,3-2 4 0,-3 2 1 0,4-3 7 16,-4 3-8-16,0 0 4 0,6-5-1 16,-4 4 13-16,5-1-2 0,-1 2 4 0,2-4-3 15,-2 4 2-15,5 0 3 0,-1-2 0 16,2 2 3-16,2-2-4 0,0 2 8 0,1-2-3 16,4 0-1-16,-1-2 5 0,2 2 9 15,0 1 2-15,2-3-3 0,-2 3-2 0,5-6 5 16,3 4 2-16,-1-3 7 0,-1 2 3 15,12-5-9-15,-8 5 10 0,8-1-14 16,3-3 8-16,-8 8-10 0,-1-4 6 0,9 0-4 16,-5 2-4-16,9 1-1 0,-10 1 1 15,-2 0-5-15,12-5 6 0,-8 8-3 0,-5-1 0 16,1-1-5-16,-1 1 1 0,12 2-5 16,-4 2 3-16,-9 0-3 0,-1-5 4 0,-1 3-2 15,-2-2 1-15,3 4 1 0,-3-4 7 16,-4 1-11-16,7 1 0 0,-7-2 5 15,4 2-1-15,0-2 1 0,1-1-4 0,-3 4 4 16,0-5-6-16,0 0 0 0,7 0 7 0,-3 0-13 16,2-2 14-16,-1-1 1 15,12 2 0-15,2-3-6 0,-9 2 4 0,-2 0-2 16,-1 2 0-16,15 0 1 0,-12-2-1 16,-2 4-6-16,2-2 4 0,-2 0 1 0,11-2-1 15,-6 2 2-15,-7 0-2 0,3 2-2 16,10-4 6-16,-6 4-11 0,-4-2 7 0,10-4 1 15,-9 4-2-15,-2-2-5 0,12 2 4 16,-8 0 8-16,8 2-6 0,-8-2 0 0,11 0-1 16,-3-2-5-16,4 1 2 0,-12 1 8 15,6 0-5-15,-3-2 2 0,5 2-5 16,1-3 3-16,-2 3-1 0,0-1-3 0,-6 1 4 16,8-4 1-16,-1 2-4 0,0-1 8 15,0 3-6-15,-8-3 0 0,9 6 4 0,-7-3-7 16,4-5-2-16,-7 5 7 0,-3 0-4 15,12 2 2-15,-8-2 2 0,8 0 0 0,-5-2-4 16,-10 1-2-16,15-1 0 0,4-2 4 16,-8 2 0-16,3 0 5 0,3-1-3 0,-6-2 3 15,1 2-3-15,-4 1-6 0,4-2 5 16,-6 2 0-16,4-3 0 0,-5 5 4 0,0-4-4 16,6 2-2-16,3-2 1 0,-9 3-1 15,10-3 2-15,-1-1-7 0,-11 4 8 0,4-1-3 16,-7 2-2-16,4 0 3 15,-3-2 4-15,1 0-7 0,15 0 0 0,-10 2 3 16,-6-2 2-16,3 2-1 0,-2-2-3 16,9 1 2-16,-2-1 1 0,2 0 0 0,1-2 1 15,-2 1-1-15,2 1-8 0,-4 0 17 16,4-3-9-16,4 4 10 0,-2-1-13 0,0 0 3 16,3 0-7-16,-4 4 6 0,1-4-1 15,-6 2 1-15,9 0-8 0,-4 0 7 0,1 0 5 16,-6 2-6-16,-2-4-2 0,-2 2 7 15,2 0-4-15,5 0 3 0,-1 0-2 0,-8 0-1 16,12-2 6-16,-11 0-8 0,1 0 5 16,-3 2 0-16,3-1 4 0,-4-3-5 15,1 2-1-15,-2 2 4 0,5 0-11 0,-5-2 4 16,3 2 1-16,1-1-1 0,-6 1 4 16,5-2 2-16,-2 2-6 0,-5-2 9 0,0 2-1 15,0 0-2-15,2-2-4 0,-4 1 6 16,3 1-5-16,-3 0 4 0,0 0 2 0,-1-4-7 15,-5 4 3-15,-2-1 2 0,5 1 1 16,-6 0 0-16,0-2-3 0,-3 2-5 0,0-2 1 16,-3 2-4-16,1 0-24 0,-9 0-20 15,10 0-37-15,-10 0-31 0,8 2-208 16,-1-2 158-16</inkml:trace>
  <inkml:trace contextRef="#ctx0" brushRef="#br0" timeOffset="65686.39">1282 16408 849 0,'2'-1'-10'0,"-2"1"1"0,5-6 6 15,-5 6-1-15,4-4 11 0,-2 2-8 16,-2 2-4-16,4-3 4 0,-4 3-6 0,9-3 2 16,-8 1 0-16,6-1 0 0,1 1 5 15,-1 0-2-15,1 0 6 0,2 0 3 0,2 0-6 16,-2 1-3-16,0 1 1 0,5-2 3 16,0-1 3-16,3 3-3 0,1 3 4 0,2-1-4 15,3-1-2-15,3 1 5 0,2 0-1 16,0 0-3-16,11 2 3 0,4-1 3 0,-1 2-6 15,2-3-5-15,-3-1 5 0,5-2-2 16,-1 1 0-16,2 0 2 0,-2 0 1 0,4-2-1 16,-1-1 0-16,1 1 6 15,-2 1-10-15,3-3 14 0,-1 2-11 0,-2 0-3 16,-1 0 3-16,-2-1 6 0,4-2-1 16,-1 4-1-16,2-3-6 0,-1 0 4 0,1 3 4 15,1-2-4-15,0 0-2 0,-3-3 2 16,2 2-9-16,-1 1 12 0,-1-2 0 0,-3 0 6 15,4 1-3-15,-1 1-13 0,-1-1 10 16,-2-4-4-16,2 4-2 0,-3 1 2 0,-3-2 5 16,-7 2-1-16,-6 1-11 0,-5-1-20 15,-1 1-4-15,0-1-10 0,-5 3-24 0,-3-1-27 16,-1-1-134-16,0 2 76 16</inkml:trace>
  <inkml:trace contextRef="#ctx0" brushRef="#br0" timeOffset="68113.64">12744 16650 637 0,'0'-5'10'16,"0"5"15"-16,0 0-10 0,0 0 2 0,0 0-11 15,0-6 2-15,0 6 4 0,0 0-4 16,2-5 6-16,-2 5-13 0,4-6 5 15,1 6 4-15,-2-2-2 0,2-2 2 16,5 3 5-16,-1-1 2 0,-1-5-9 0,4 6 14 16,3-3-1-16,5 0 2 0,-2 1 1 15,7-4 0-15,-1 5-3 0,3-4 5 0,13 1 1 16,3-2-4-16,2 3-4 0,1-1 4 16,0-2-7-16,2 4-4 0,5 0 4 0,-3-3 0 15,3 0-1-15,9-1-1 0,1-2 0 16,-11 6-13-16,3-3 17 0,-4 3-10 0,10-7-1 15,-9 2 5-15,-3 1-6 0,-1-1-3 16,0-1 6-16,1 2 11 0,-4-3 2 16,0 0 8-16,0 3 0 0,2-2-1 0,1-1 4 15,-4-1-5-15,3 1-1 0,-2 1 6 16,6 1-1-16,8-2 0 0,1 1-5 0,4 2-3 16,-14 1 2-16,15-1-5 0,0 0 0 15,-8 4 3-15,10-1-12 0,-10 4 3 0,0-3-4 16,-1 3 3-16,-2-3 0 0,16 3-5 15,-10-1 1-15,12 1 0 0,2 4-1 0,-3-2-5 16,5-1 6-16,1 1-5 0,5 3 7 16,1 2-9-16,9-4 1 0,0 1-1 0,2 2 2 15,2 1 3-15,24-1 0 0,-2 3-5 16,-22-1 3-16,24 2-2 0,-2-1 3 16,-3 0-1-16,0 3-3 0,-21-5 3 15,-2 3-1-15,27 1-1 0,-29-2 1 0,0 3-2 16,0-3 1-16,2-1 5 0,1 0-9 15,-3 3 5-15,-4 0-5 0,3-4 6 0,-6 1-4 16,1 4-6-16,0-5 5 0,-4-2-1 16,-3 2 3-16,-1 0-2 0,-5 1-2 0,-16-5 2 15,-3 2-2-15,-1-2-3 0,-5-2 1 16,-1 3 9-16,-12 1-8 0,-4-5 4 0,-6 0-2 16,-1 1-1-16,-6-1-3 0,1 2 7 15,-7-2-3-15,5 0 0 0,-5 0 4 0,3 0-2 16,-4 0 0-16,-1 0 0 15,1 2 2-15,-4-4 5 0,2 4-7 0,-7-2 5 16,13 0 1-16,-13 0-4 0,8 0 3 16,-1 0-2-16,-7 0-5 0,5 0 3 0,-5 0-3 15,0 0 5-15,11-2 1 0,-11 2-7 16,6 0 4-16,-6 0-3 0,5-2 1 0,-5 2 9 16,0 0-7-16,0 0-6 0,0 0 6 15,8-1-4-15,-8 1 3 0,0 0-3 0,0 0 0 16,0 0 1-16,0 0-2 15,6 0-4-15,-6 0-1 0,0 0-3 0,0 0-9 16,0 0-4-16,0 0-10 0,0 0 1 16,0 0-29-16,0 0-2 0,0 0-4 0,0 0 0 15,0 0-5-15,0 0 7 0,0 0 2 16,0 0 3-16,0 0-5 0,0 0 8 0,0 5-3 16,0-5 2-16,0 0 1 0,0 0 7 15,0 0-4-15,0 0-5 0,0 0 4 0,0 0-11 16,0 0-13-16,0 0-18 0,0 0-116 15,0 0 72-15</inkml:trace>
  <inkml:trace contextRef="#ctx0" brushRef="#br0" timeOffset="-135811.4">11590 11780 624 0,'-15'-2'174'0,"0"-2"3"15,2 0-64-15,1 3-38 0,4-4-27 16,-3 4-5-16,0-1-11 0,6 2-4 0,-4-2 1 16,1 0 0-16,8 2-1 0,-8-4 0 15,1 4-2-15,7 0-4 0,-6-2 0 0,6 2-3 16,-9 0-4-16,9 0 0 0,0 0 4 16,0 0-2-16,0 0-5 0,0 0 2 0,0 0 0 15,0 6-6-15,0-6 3 0,0 0 5 16,9 4-3-16,-9-4-1 0,10 5-1 0,-4-2 0 15,4 0 6-15,-1-1-11 16,2 0-2-16,-1 0 4 0,5 0-1 0,-1 0 1 16,1-2-1-16,2 2 0 0,-1-1-3 15,1-1-4-15,-2 0 1 0,5 2 8 0,-4-2-7 16,3 0-1-16,0 0-1 0,2 0 4 16,-2 0 3-16,-3 0-1 0,3 0-8 0,2 0 7 15,1 0 1-15,-2 0-5 0,5 0-1 16,-1 0 4-16,-1 0 4 0,0 0-5 0,6-2 5 15,-4 2-7-15,5 0 10 0,2 0 9 0,1 0 0 16,2 0 1-16,7 2 2 0,7-2 0 16,-1 4 5-16,-1-2-6 0,-4 0-1 15,1 1 1-15,2-3 0 0,1 2-3 0,-3 1-1 16,-1-2 0-16,-1 3-2 0,5 0-2 16,-9-4-4-16,6 4 2 0,-1-1-4 15,2 1 0-15,-1 0 4 0,1-2-5 0,-2 1-1 16,4-1 1-16,-12 1 0 0,12-3 2 15,-4 3 2-15,-1-1 1 0,7 2 0 0,-6-2 2 16,4 0 2-16,-3 0 0 0,0-1-2 16,2 1 1-16,-2 0-2 0,-2 0 5 0,-2 0-5 15,-8-2-3-15,1 0 3 0,-4 0-1 16,8 1 0-16,-7-1-4 0,4 0 10 0,10 0-11 16,-8 0 0-16,-6 2 1 0,1 0-2 15,3 0 0-15,-4-2-2 0,0 3 1 16,4-3-2-16,-3 2 1 0,11-1 1 0,-7 1 1 15,-3-2-3-15,3 2 2 0,-5-2 0 16,4-2-1-16,-1 2 3 0,-1-2-3 0,1 2 1 16,2 0 1-16,9-3-2 0,-1-2 2 15,-1 1 0-15,3 1 0 0,-2-3 0 0,1 3-1 16,-1-3-1-16,1 1 0 0,-2-2 2 16,-1 2-1-16,-1-1 0 0,2 1-3 0,-2 1 0 15,-4 0 5-15,-7 0-5 0,13-2-1 16,-8 3 3-16,-3 1-3 0,-4-2 3 0,3 2-6 15,2-1 2-15,-3-1 1 16,0 2 0-16,0 0 3 0,6-2-2 0,-6 1-3 16,0 0-1-16,3 1 3 0,7-1 1 0,-4-1-1 15,-7 0 0-15,2 2 2 0,-1 0 0 16,3-2 1-16,-3 3 1 0,5-3 4 0,8 0-3 16,-7 1 0-16,7-1 5 0,3 0 5 15,-4-2-10-15,1 4 2 0,-6-1 2 0,8-2-2 16,-10 3 0-16,-3 1 5 0,0-1-2 15,4 2-2-15,-7-2 3 0,2 1-3 0,4-1-3 16,-6-1 0-16,2 3 0 0,0-2 3 16,4 1-5-16,-6-1 0 0,2 2 2 15,-3-2-3-15,5 2 4 0,-2 0-5 16,-2 0 2-16,2-2 2 0,-5 2-5 0,4 0 2 16,-4 0-1-16,-2 0-2 0,3 2 0 15,-3-2 2-15,-2 2 0 0,3-4 2 0,-8 2-2 16,-2 0 1-16,1 0-2 0,2 0 3 15,-4 0-3-15,-3-2-4 0,3 2 6 0,-3 0-7 16,1-2-7-16,-1 2-9 0,1 0-16 0,-1 0-8 16,0 0-12-16,-1 0-17 0,-3 0-22 15,3 0-29-15,-9 0-34 0,10-2-34 16,-10 2-62-16,8 0-370 0,-8 0-122 0</inkml:trace>
  <inkml:trace contextRef="#ctx0" brushRef="#br0" timeOffset="-132959.78">5156 11853 1618 0,'0'0'-67'0,"-1"-7"16"0,-1 3 19 0,-3 1 5 15,3 1 18-15,2 2 6 0,-6-7 22 16,2 4-3-16,-1 1 4 0,0-2 2 0,-2 2 10 16,-1-1-2-16,1-1 1 0,-3 2-1 15,-1 0 3-15,-1-2-10 0,-1 3-3 0,-1-4 4 16,-3 4-6-16,2 1 0 15,-1-2-4-15,-4-2-1 0,0 2 4 0,-4 2-3 16,-1-2-6-16,2 0 8 0,0 2-6 16,-8 0 1-16,-1 0-1 0,2 0 1 0,2-1-4 15,-4 1-3-15,0 0 2 0,4 0 1 16,-2 0-3-16,-2 1 4 0,2-1-3 0,2-1-4 16,-4 1 5-16,2 1-3 0,-2-1 0 15,2-1 3-15,-2 1-3 0,2-2 3 0,-3 0-4 16,1 2 1-16,-10-4 3 0,4 2-1 15,9 0 2-15,-4 0 2 0,-9-2-1 0,9 1-5 16,1 1 2-16,2-2 4 0,1 0-5 16,0 2 6-16,-3-1 1 0,5-1-2 15,-3 0-1-15,1 0 4 0,-11-2-3 0,-2 1-4 16,2 1 4-16,-1-2-3 0,-4 0 0 16,11 4-2-16,-11-1 1 0,0 0 2 0,1-2-3 15,-2 2 1-15,0 1-1 0,0 0-2 16,2 0 4-16,8 0 0 0,4 0 0 0,-12-1 6 15,-2-2-6-15,0 5 0 0,4-3-1 16,-4 1 6-16,4-2-5 0,0 3-2 16,4-2-2-16,6 1 4 0,-1 1-2 15,-11-3-3-15,6 2 2 0,6 2 1 0,-15-4-2 16,2 1 1-16,3 1 2 0,4-1-1 16,9 3 1-16,-4 0 1 0,1-2-5 0,1 2 1 15,2 0 6-15,-1 0-9 0,0 0 5 16,5 0-2-16,0 0-1 0,0-1 2 0,-2 1-3 15,2 0 0-15,2 0 1 0,-7 1 2 16,1 1-1-16,-3-4-2 0,1 4 2 0,-1 1-3 16,3-1-1-16,-2 1 1 0,-11 1 1 0,0 0 0 15,0-1 1-15,2 5 0 0,0-2-2 16,0 1 2-16,2 1-1 0,-1-3-2 0,9 3 0 16,3-3 6-16,-9 5-4 15,7-2 1-15,4-3-2 0,0 3 7 0,-1-1-6 0,3 3 1 16,-2-1-1-16,-5 5-2 15,5-1 3-15,2-4-5 0,4 3 0 0,-2-1 4 16,2 3-1-16,-2-1 0 0,2 1-1 16,-4 6 3-16,-2 3 1 0,2-1-1 0,6-3-4 15,-3 4 2-15,0 4-1 0,1 0-1 16,-1 1 6-16,3 2 0 0,-1-1 0 0,2-1-6 16,2 5 6-16,1-3-7 0,1-1 4 15,1 2 4-15,0 3-6 0,1-2 1 0,2-5-1 16,-1 7-1-16,1-8-1 0,3-1 5 15,3 1-3-15,-6 8 0 0,3-6 1 16,2-1 1-16,1-2-6 0,-1-1 3 16,1-1-2-16,0-3 2 0,2 2-5 0,2-4 1 15,0 3 3-15,1 0-1 0,2-2-3 0,-2 0 2 16,1-2 1-16,2 0-2 0,5 2 2 16,-1-3-1-16,5 2-2 0,2-4 5 0,-3 3 4 15,16 2-4-15,-3-1-1 0,5-6 1 16,1 1-1-16,4-1-1 0,0-1-2 0,3-1 3 15,2 0 3-15,1-5-7 0,8 1 1 16,0 1 4-16,3-3-4 0,11 1 2 0,0 2 0 16,-10-4 1-16,12 5 1 15,0 0-4-15,0-3 5 0,-2 0-6 0,2 5 10 16,1-2-4-16,-1 0-3 0,-2 0 0 16,-3 2-1-16,8-4 6 0,-3-1 0 0,2 1-2 15,4 0 1-15,1 1 0 0,2-1 1 16,-2-2 1-16,-4-1-2 0,4-1 1 0,-1 3 1 15,-1-5-5-15,2 1 5 0,-1 1-5 16,1-2 6-16,-16 0-1 0,14 0-2 0,-1 0-1 16,-2 0 8-16,2-3-7 0,1 3 2 15,-4-2-1-15,6-3 1 0,-4 5 3 0,3 0-5 16,-1-1-1-16,-3-1 4 0,2-2-5 16,-2 6 3-16,-2-6 1 0,3 2 0 15,-3 0 0-15,5 1 3 0,-16-1-1 0,0 0-2 16,16 0-2-16,0 0 3 0,-6 0-1 15,6 0 0-15,3 1-5 0,-3-4 1 0,2 3-3 16,-4 1 3-16,4-1-1 0,-3 2-4 16,-2-4 1-16,3 2 3 0,0-2 4 0,-4 4-5 15,-13-3-1-15,12 0-1 0,-12 0 5 16,12 1-3-16,-12-1-7 0,-1 1 2 0,-1-1 3 16,1 0-5-16,-1-3-1 0,-1 2 4 15,0-1-3-15,-1-1-2 0,-2-1-3 0,-2 1 3 16,-2-2 2-16,-5 3-2 15,0-2 0-15,-7 2 3 0,-6 2-2 0,-1-2 7 16,-5 2-6-16,-1-1 6 0,-3 0-1 16,0 1 2-16,1-1-1 0,-4 0 6 0,-1 0-5 15,-1 0-3-15,-2 0 6 0,3-1 2 16,-3 1-1-16,3-1 1 0,-3-2-3 0,3 0-4 16,-2 1 7-16,-1 1 0 0,0-2 4 15,1 1-6-15,1-2-1 0,0 2 1 0,0-1 1 16,-2 0 0-16,1 2 2 0,-3-4-5 15,5 1 4-15,-3 1-3 0,1 0 4 0,-3-2-6 16,3 2 8-16,-3-2-3 0,5-2 3 0,-3-1-1 16,0 1-1-16,3 0 1 0,-2-3 7 15,-3 4 1-15,4-2-9 0,1-5 1 16,0-1 1-16,-1 2 2 0,-2 2-4 16,4-2 4-16,-1-5-1 0,-1 4-3 0,-2-2 4 15,1-2 1-15,-1 2-3 0,0 1 1 16,1-4-2-16,-3 4 1 0,0-2 1 0,1 0 2 15,-3 1-5-15,1-4-3 0,-1 7 1 16,-4-2-5-16,3 1 1 0,-1 2 4 0,-3 2-4 16,-1-4 6-16,0 2-2 0,0 2-1 15,-3-2 0-15,1 1 3 0,-3 1-1 0,3 0 0 16,-4-2-3-16,-2 0-2 0,-1 1 3 16,-4-1 1-16,3 4 5 0,-7-4-9 0,5 5 1 15,-1-1 2-15,-6 0 3 16,6 1-3-16,-5 1 2 0,3 1 2 0,-2 0-5 15,0-1 6-15,-6 1-6 0,5 1-1 0,-4 0 4 16,2-2 3-16,-4 2-2 0,-1 0 1 16,-2 2 0-16,1-1 0 0,-11-3-3 0,-5 2 4 15,2 4-6-15,-2-3 6 0,0 1-6 16,1 3 4-16,-6-3 1 0,2 3-6 0,3-3 1 16,7 3 5-16,4 0-2 0,-11-1-6 15,2-1 1-15,2 1 4 0,7 1 0 0,-1-2 3 16,2 1-2-16,2 2 3 0,-4-3 3 15,2 0-9-15,1 0 4 0,1 1-4 0,1 1 11 16,0-2-4-16,-4 1-1 16,1-3-2-16,-1 5 3 0,0-1 3 0,-16-2-2 15,3 2-1-15,-4 0 0 0,2-1-7 16,-5 1 4-16,1-1 5 0,0-1-1 0,-3 2-6 16,4-2 6-16,-3-1-7 0,4 2 5 15,2-2-3-15,0 2 1 0,2 0 4 0,1-2-5 16,10 1-1-16,4 0 9 0,6 2-8 15,-7-1 0-15,3 0 0 0,2-1-4 0,6 2-8 16,-4-1-19-16,4 3-21 0,3 0-22 16,-1-2-28-16,2 0-32 0,2 2-53 0,3 0-239 15,0 0 64-15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549"/>
    </inkml:context>
    <inkml:brush xml:id="br0">
      <inkml:brushProperty name="width" value="0.05" units="cm"/>
      <inkml:brushProperty name="height" value="0.05" units="cm"/>
      <inkml:brushProperty name="color" value="#E71224"/>
    </inkml:brush>
  </inkml:definitions>
  <inkml:trace contextRef="#ctx0" brushRef="#br0">84 18 6745 0 0,'-6'-11'414'0'0,"2"5"307"0"0,1 7 889 0 0,-2 108-190 0 0,1 1-742 0 0,-29 178 412 0 0,27-232-1158 0 0,-5 37-746 0 0,0-32-3433 0 0,10-56 1681 0 0</inkml:trace>
</inkml:ink>
</file>

<file path=ppt/ink/ink2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2:06.251"/>
    </inkml:context>
    <inkml:brush xml:id="br0">
      <inkml:brushProperty name="width" value="0.05292" units="cm"/>
      <inkml:brushProperty name="height" value="0.05292" units="cm"/>
      <inkml:brushProperty name="color" value="#FF0000"/>
    </inkml:brush>
  </inkml:definitions>
  <inkml:trace contextRef="#ctx0" brushRef="#br0">17617 5511 421 0,'-4'-5'69'0,"2"-3"-23"16,-1 0 3-16,2 3-5 0,-1-3 12 0,-3 1-3 16,1-1-7-16,3-2 4 0,-4 2 2 15,1 0 0-15,-1-2 1 0,2 0-8 0,-2 3 2 16,1-2-4-16,-2 1-3 0,-1 0-7 15,1-1 2-15,-1 2-3 0,2-1-4 0,-4 0-8 16,3 1 2-16,-4-1-2 0,-2 0-3 16,0 1-4-16,-4-1 0 0,-1 0 1 0,-5 1 6 15,-3 1-10-15,2 1-5 0,-4 1 3 16,-3 0-2-16,-10-2 0 0,7 6 0 16,-13 0 0-16,2-2 0 0,-2 4 2 15,-1 1-4-15,-1 0-3 0,3 3 0 0,0 1 4 16,1 1-1-16,-1-1 0 0,2 3-5 15,-1 1 4-15,2 1 4 0,6 1-4 0,-1 2 0 16,0 2 1-16,4 0-4 0,-1 0 0 16,3 0 5-16,-3 4 0 0,-3 9-6 0,5-5 0 15,-4 7 5-15,7-6-3 0,-4 8 2 16,-4 3 1-16,2-3 5 0,8-6-5 0,2 2 0 16,0 3 1-16,2-3 0 0,-1 3-2 15,6 2 2-15,-2 1-1 0,2 3 2 0,-4 6-2 16,10-3-1-16,-1-1 0 15,5 3 0-15,-1-1-2 0,8 0 6 0,-1 3-2 16,4-5 2-16,2 1-4 0,6 0 3 16,5 8 1-16,2 2-4 0,6-3 1 0,4-7 0 15,2 4 1-15,6-3-3 0,-5 0 4 16,8-4-1-16,-2-3-2 0,2 2 3 0,0-1-4 16,1-3 1-16,4-1 1 0,1-1-1 15,-2 0 4-15,4-1-5 0,4-7 2 0,2 3-4 16,3-3 1-16,2 2 1 0,3-1 4 0,6-2-2 15,-1-3-5-15,6 3 2 0,7-6-1 16,-5-2 0-16,5-1 0 0,-1 2 0 16,4-1 3-16,0-5 0 0,-1-1-1 15,4 3 0-15,0-6 0 0,0 5 4 0,-1-4 2 16,9 0-1-16,-5-4-1 0,3 2 2 16,2-4-5-16,1-1 1 0,-1-1 0 0,1 0-1 15,0-4 1-15,2-4 1 0,19-4-4 16,-2-1 3-16,-27-2 1 0,20-5-4 0,2-2 1 15,-2-1 3-15,-8-2-2 0,-13 4 1 16,-4 0 1-16,-5-1-4 0,-4-1 1 0,1 3 5 16,-5-3-3-16,-2 1-3 0,-4-2 2 15,-2-2-1-15,-7-1 4 0,-6 0-2 0,-2 0 0 16,-2-3 0-16,-4 1-4 16,-3-2 3-16,-1-2-3 0,-11 3 2 0,0 1-2 15,1-6-5-15,-6 0 9 0,-3-1-11 16,-3-2 0-16,-1-1-7 0,0-6-1 0,-8 3-5 15,-3-5-7-15,0 2 0 0,-1-1-3 16,-10-9-3-16,3 11 4 0,-9-6 0 0,-1 2 2 16,-4 1-1-16,-1 4 9 0,-6 1 2 15,-3 6-1-15,-4 3 4 0,1 1-7 0,-9-1-2 16,-2 2 6-16,-6 2-6 0,-7 0-6 16,-13 3 1-16,1-3 2 0,-26-4 2 15,-2 7-1-15,-8-2 0 0,-2 3-3 0,-1-1 3 16,-10 2-1-16,-2 3 4 0,-8-1 4 15,-3 3-4-15,-3-4-7 0,0 6 6 0,1 0 1 16,-1-2 6-16,6 5 2 0,4-4-2 16,4 3-1-16,9 3-7 0,21 4 2 0,3-1-10 15,7 3-4-15,9 1-15 0,6 1-18 16,12 3-28-16,11 2-126 0,6 0 76 0</inkml:trace>
  <inkml:trace contextRef="#ctx0" brushRef="#br0" timeOffset="5266.02">2378 2423 560 0,'0'0'-18'15,"0"0"10"-15,0 0 9 0,0 0 7 0,0 0 3 16,0 0 10-16,0 0 5 0,0 0 3 16,6 7 1-16,-6-7 6 0,0 0 0 0,0 0-14 15,0 0 5-15,0 0 5 0,0 0-2 16,0 0-11-16,0 0 5 0,0 0 1 15,0 0-9-15,0 0-10 0,0 0 3 16,0 0 2-16,0 0 11 0,0 0-11 0,0 0 0 16,0 0-9-16,0 0 1 0,0 0 11 15,0 0-7-15,0 0 3 0,0 0-3 16,0 0-5-16,0 0 8 0,0 0 2 0,0 0 4 16,0 0-12-16,-10 5 0 0,10-5 10 15,0 0-6-15,0 0 6 0,-2 4 9 0,2-4-9 16,0 0-3-16,0 0 9 0,0 0-5 15,0 0-4-15,0 0 4 0,0 0-7 0,0 0 4 16,0 0-6-16,0 0 7 0,0 0 3 16,0 0-1-16,-2 4 5 0,2-4-2 15,0 0 8-15,0 0-4 0,0 0-3 0,0 0 5 16,0 0 0-16,0 0 0 0,0 0-1 0,0 0-2 16,0 0 0-16,0 0 1 15,0 0-2-15,0 0-3 0,0 0 7 0,0 0 2 16,0 0-6-16,0 0 4 0,0 0-6 15,0 0-4-15,0 0-4 0,0 0-1 16,0 0 5-16,0 0-2 0,-8 3-2 0,1-1-1 16,1 3 2-16,-5 2-6 0,-2 2-1 15,1 2 3-15,-3 3-4 0,0 1 3 0,-1 0-7 16,1 2 6-16,1 0-5 0,-7 7 3 16,4-3-1-16,4-3-2 0,-4 8 5 0,5-4-1 15,4 1-9-15,-4-5 0 0,4 3-2 16,2 1-3-16,-2-4 2 0,3 1-3 15,4-2 3-15,-1-2-5 0,-1 2 9 16,1-2-4-16,2-2 0 0,2-1 0 0,-2 1-1 16,5-4 4-16,-2 1 0 0,2-5-4 15,1 5 4-15,3-4 2 0,-1-1 2 0,2-2-5 16,3-1-4-16,-1 0 5 0,2-2 5 16,-1 0 7-16,4-2-8 0,-2-3-4 0,2 2-1 15,-2-3 6-15,1 4-2 0,-2-3-1 16,-1 0 12-16,-1 0-12 0,-2 0 10 15,0-3-4-15,1 2 2 0,0-1-1 0,-3-3 1 16,2 1-2-16,0-3-3 0,3 1 4 16,-4-2-7-16,-1 0 4 0,0-1-4 15,3 1-4-15,-5-2 11 0,4-1-9 16,-1-2 10-16,-1-1-8 0,3-2 9 0,-5 3-7 16,2-1-2-16,-1-4-1 0,1 1 1 15,-1-1 1-15,-1 0-4 0,1-2 2 0,-4 3 1 16,2-1 4-16,-1 4-2 0,1 2 0 15,-4 1 0-15,1 2-2 0,0 0-2 0,-2 8-6 16,3-4 7-16,-3 2 3 0,0 0-10 16,-3 3-3-16,1-1-3 0,0 1-1 15,-2 1-8-15,-2 0-10 0,-2 2-4 16,-1 1-11-16,1-1-13 0,-3 4-15 0,1-2-17 0,-5 0-23 16,4 1-21-16,1 1-185 15,-1 0 160-15</inkml:trace>
  <inkml:trace contextRef="#ctx0" brushRef="#br0" timeOffset="5602.95">2940 2375 969 0,'2'-4'52'0,"1"0"-9"15,-3 4 14-15,4-5-15 0,-4 0 6 16,0 5-8-16,4-5 6 0,-4 5 2 0,0-2-7 16,0 2-9-16,0 0 2 0,12 5-12 15,-7 4 9-15,7 4 0 0,1 3-7 0,10 11-2 16,-2-1-1-16,0 3-2 0,4 5 1 15,1 5 0-15,-3-9-11 0,0 2-6 16,8 5-7-16,-8-8-22 0,2 0-24 16,-2-1-25-16,3-2-35 0,-5 0-25 0,-2-8-46 15,-3-2-191-15,-5-5 115 0</inkml:trace>
  <inkml:trace contextRef="#ctx0" brushRef="#br0" timeOffset="5876.72">3411 2280 942 0,'0'0'-43'0,"0"0"3"15,-18 4 13-15,10-2 7 0,-2 4 12 16,0 1 10-16,-3 4 7 0,-1-1 1 0,-6 3 6 15,-5 11-9-15,0 2 12 0,2 0 1 16,-3 2-9-16,-1 1 1 0,-6 7 0 0,6-6 0 16,4 0 10-16,-5-1-17 0,7-2 4 15,-4 2 0-15,8-3-19 0,3-5-38 16,3-1-29-16,3-6-35 0,1-3-137 0,6 3 230 16</inkml:trace>
  <inkml:trace contextRef="#ctx0" brushRef="#br0" timeOffset="6411.38">3833 2203 681 0,'0'0'-12'0,"0"0"10"16,-2-6 2-16,2 6 2 0,0 0-2 15,-5-2 4-15,5 2 0 0,0 0 3 16,-12 5-5-16,5 0 6 0,-3 4 2 0,2 3 0 15,-3 1-9-15,-3 3 8 0,-6 11 0 16,2 3 10-16,-1 2 0 0,-2 1 8 0,4-1-20 16,0-2 6-16,0 2-6 0,4-1 9 15,8-7-7-15,-2-4 0 0,5 0 7 0,4-2-14 16,2-1 10-16,2-2-6 0,3 1-3 16,8-2-16-16,1-5 4 0,5 0-4 15,-1-4 5-15,1-1 4 0,-1-4-5 16,4-2 13-16,3-2-3 0,-4-1 0 0,9-9 14 15,-2 1 12-15,-9-1 10 0,-6 0 19 16,1-11-6-16,-1 0 5 0,-6-2 5 16,-3 6-5-16,-4-6 0 0,1 1-3 0,-3 0-6 15,-2-3-10-15,-2 1 0 0,-3-1-7 16,1 5-6-16,0 1-3 0,-5 0-5 0,1 3-14 16,-2 1-25-16,1 2-36 0,-4-1-40 15,3 8-28-15,0-4-29 0,2 4-199 16,-1 2 129-16</inkml:trace>
  <inkml:trace contextRef="#ctx0" brushRef="#br0" timeOffset="6847.22">4374 1969 958 0,'0'0'-19'0,"0"0"2"16,0 0 5-16,0 0 7 0,0 0 9 15,-17 10-1-15,13-6 3 0,-5 2 11 0,1-1-8 16,-1 3 9-16,1-2-7 0,4 3-1 16,-4-1-4-16,3 2 2 0,5-1-3 0,-1 0-3 15,1 3-5-15,1-1 11 0,2 2-6 16,6 2 8-16,-4 1-13 0,6 4 10 15,8 4 6-15,-2 2-6 0,-1 2-2 0,3-4 9 16,2-1-6-16,-6 6-3 0,-3-7-1 16,1-3 8-16,1 10-2 0,-2-7-2 0,-9-1-1 15,2-5-1-15,-5 0 2 16,0 1-3-16,-2-4 7 0,-3 2-4 0,-3 1 15 16,-4 0 15-16,-3-2 2 0,-2-1-10 15,-2 1 5-15,-2-5-5 0,6 0 2 0,0-4 11 16,-1 0 0-16,4-1-6 0,0-8-12 15,4 3-15-15,3-5-24 0,0-1-30 0,3-2-19 16,2-7-16-16,4-2-13 0,4-16-10 16,7-2-6-16,6-8 5 0,5 1 5 15,-3 0-188-15</inkml:trace>
  <inkml:trace contextRef="#ctx0" brushRef="#br0" timeOffset="6966.65">4494 2182 688 0,'22'-42'-59'16,"2"6"15"-16,-8 6 11 0,6 2 18 16,-4-3 19-16,-3 5 9 0,-3 4 20 0,0 4 1 15,-9 6 12-15,2-1-5 0,-1 4-3 16,-4 2-10-16,-2 0 0 0,-5 1-1 15,-1 5-5-15,-1 1 1 0,-7 1-3 16,-3 1-25-16,1 3-24 0,-6 3-24 0,1 1-34 16,2 1-158-16,4-2 234 0</inkml:trace>
  <inkml:trace contextRef="#ctx0" brushRef="#br0" timeOffset="7451.18">5188 1924 688 0,'-5'-2'4'0,"5"2"9"0,-12 0 7 0,12 0 6 16,-12 6-2-16,-1-1 16 0,-2 1-1 15,-3 6-3-15,-4 2 6 0,-5 4-2 0,0 5-7 16,-1 4 9-16,0-1-11 16,1 3 2-16,2-1-12 0,1 0 5 0,8 0 0 15,-1-1 4-15,8 0-5 0,5-3 5 16,2-3-9-16,2 0-1 0,6-1-2 0,0 3-4 15,7-4-4-15,7 5-5 0,2-9 3 16,-1-1-12-16,2-7-5 0,0 1 10 16,0-7-2-16,0 1 1 0,1-5-4 0,3-2-1 15,-4-5 15-15,0 2 13 0,4-8 11 16,-4-2 11-16,-11 3 2 0,3-4 2 0,-2 0-4 16,-2 1 1-16,-5-5-3 0,0-2-6 15,-2 0-4-15,-4-1-3 0,0 2 3 0,-1-3-9 16,-4 3-10-16,1-1-11 15,-2 4-23-15,-1 4-29 0,1 0-34 0,-3 2-31 16,4 2-61-16,-2 2-308 0,5 2 12 16</inkml:trace>
  <inkml:trace contextRef="#ctx0" brushRef="#br0" timeOffset="7887.15">5971 1851 1244 0,'-13'-4'-68'0,"1"3"19"0,-3-1 12 16,2 0 15-16,3 2 10 0,-3 0 12 16,1 0 2-16,-3 0 12 0,0 2 2 0,-1 0-6 15,-5 3 8-15,3 0-3 0,-6 5 6 16,-1 0-6-16,-7 4-2 0,3 4-6 15,-3 2 5-15,3-1-2 0,-1 3 0 0,-1 1 2 16,-5 10 0-16,11-5-2 0,-8 7 6 16,10-7 0-16,1 2-6 0,5 4-1 0,4-6 7 15,6-1-2-15,2-4-4 16,8-3 3-16,3 3-4 0,7-4-2 0,7 4-1 0,5-4 0 16,3-10-6-16,-3-2 4 15,4-2-5-15,3-4 4 0,-1-5-13 0,9-1 2 16,-1-6 6-16,-2-1 8 0,-4-3 19 15,-1-6 7-15,-7 2 10 0,0-4-2 0,-2-1 3 16,-6-5-4-16,5-1-2 0,-12-2-10 16,0 0 2-16,1 0-13 0,-7 4 3 0,2 3-8 15,-4 0 1-15,-2 5-8 0,2-1-21 16,-4 2-17-16,0 4-30 0,-2-3-50 16,2 6-41-16,-2 1-311 0,1 4 27 0</inkml:trace>
  <inkml:trace contextRef="#ctx0" brushRef="#br0" timeOffset="8366.78">6886 1592 1214 0,'-4'-5'-53'0,"1"3"7"0,3 2 16 0,-10-2 9 15,10 2-2-15,-16 6 17 0,3 2 0 16,-6 2 6-16,-10 9 8 0,1 4 5 0,-9 10-1 16,2 2 8-16,-4-1-15 0,1 5 7 15,7-3 6-15,0 4 3 0,6-7 1 0,5-1-7 16,4-2-2-16,3 0 1 0,2-6 4 15,9-1-3-15,2-4-12 0,2 0 7 0,7 1 5 16,-1 0-8-16,5-6-2 0,2 0 2 16,2 0-5-16,-1-6 7 0,8-2-12 15,-4-2 4-15,5-2-1 0,5-4 3 0,-1 0-3 16,9-6-7-16,2 0 9 16,-3-8-4-16,1-1 5 0,4-9-3 0,0-3 3 15,-6-3-5-15,-2-5 3 0,-1-7-2 16,-1-3-2-16,-3 0 1 0,1-2 2 0,-10-3 0 15,0 6 2-15,-10 6 0 0,-2 5-6 16,-3 7-4-16,-5 6 10 0,-3 0-5 0,-1 6-2 16,-9 2-24-16,-2 2-9 0,-5 0-14 15,-3 2-17-15,-2 5-30 0,-5 1-23 0,8 2-172 16,-2 0 189-16</inkml:trace>
  <inkml:trace contextRef="#ctx0" brushRef="#br0" timeOffset="8795.1">7449 1453 768 0,'-15'9'-25'0,"8"-7"9"0,2 2 10 0,-3 2 6 0,-4 1 2 16,-3 2 11-16,2 4-3 0,-2 3 2 15,-9 9 14-15,1 0-1 0,3 6 1 16,-2 3-14-16,5 2 8 0,3 0 5 16,-3 4 5-16,8-3-18 0,3 4 19 15,2-10-11-15,4-5-3 0,2 3-4 0,5 5 5 16,1-6-4-16,2-8 4 0,3 1-8 16,2-3 8-16,-1-3 1 0,6-2-3 0,-6-4 7 15,2-3-4-15,4 0 17 0,-3-6 12 16,-1 0 20-16,3-4 15 0,1-2 4 0,0-4-4 15,-1-3-5-15,6-9-7 0,-2-2-7 16,-2-8-10-16,5-13-4 0,-1 2-11 0,-5-6 0 16,1 0-9-16,-4-2-1 0,0 1-9 15,-9 8 0-15,-1 4-6 0,-7 7-3 16,0 5-9-16,-5 8-5 0,-3-4-15 0,-2 2-4 16,-11-5-10-16,2 8-25 15,-2 4-21-15,-2 5-19 0,1 5-44 0,-3-1-16 16,2 4-48-16,4 0-233 0,1 2 54 15</inkml:trace>
  <inkml:trace contextRef="#ctx0" brushRef="#br0" timeOffset="9229.81">8099 1288 1139 0,'-2'-7'-47'0,"-2"1"5"0,-2 2 22 16,1 0-2-16,-3 3 3 0,0-2 6 15,-3 1 2-15,0 4-2 0,-1 2 5 0,-5 4 10 16,-1 3 0-16,-10 7 4 0,6 2-1 16,-4-1-4-16,3 3 8 0,0 1 5 0,3 2-11 15,4 3 8-15,-3 5 1 16,2-2-12-16,2 6 10 0,2-3-7 0,-1 2 0 15,4-2 0-15,6-4 8 0,0-4-9 0,4-5 1 16,4 0 6-16,-3-3 6 16,4 0-6-16,3-4 6 0,1 0 7 0,1-5 12 15,3 0-12-15,4-3 7 0,-2-5 2 16,5-2 4-16,3-5-6 0,4-1 5 0,5-6-1 16,3-3-4-16,0-9 2 0,2-2-14 15,3-7 1-15,-5-2-6 0,2-1-3 0,-6-3 2 16,-10 6 1-16,4-10-4 0,-8 8-5 15,-2 4 8-15,-7-2-4 0,-3 8-3 0,-4 5-7 16,-2 1-1-16,-8 4-22 0,-4-2-24 16,3 5-20-16,-7 2-14 0,-2 1-25 0,-4 5-25 15,2 1-225-15,4 3 129 0</inkml:trace>
  <inkml:trace contextRef="#ctx0" brushRef="#br0" timeOffset="9659.03">8773 1205 935 0,'0'-4'-24'0,"0"4"0"15,-2-8 7-15,2 8 5 0,-5-5 5 0,3 3 1 16,-4 0 7-16,6 2 3 15,-17 2 6-15,3 0 3 0,-7 7 4 0,-11 7-4 16,3 6 16-16,-4 3-15 0,-3 7 1 16,0 4 5-16,5-2-2 0,5-2-4 0,3 0 5 15,5 2-6-15,3-4-1 0,3 4-6 16,0 0-1-16,6-5-1 0,2-3 15 0,4-3-8 16,7 1 0-16,-2-1 0 0,10 6-4 15,7-4 3-15,5-7-3 0,-2-4-3 0,6-5 5 16,1-2-5-16,1-5 2 0,-1-2 5 15,16-4 7-15,5-3 1 0,1-9 12 16,3 2 2-16,-5-6 4 0,0-2-7 0,0-4 1 16,-9-3 6-16,-3-1-7 15,-3 0 1-15,-10 4-2 0,-9 0 1 0,1-2-11 16,-9 6-1-16,-2 1 2 0,-5 0 0 16,-6 2-12-16,2 2-16 0,-8 0-36 0,-3 0-39 15,-8 2-43-15,-6-2-52 0,-6 4-225 16,-3 3 86-16</inkml:trace>
  <inkml:trace contextRef="#ctx0" brushRef="#br0" timeOffset="11046.44">4718 2751 1042 0,'4'-4'-48'0,"-4"4"12"16,0 0 2-16,0 0 10 0,8 0-6 15,-8 0 11-15,0 0-1 0,0 0 1 16,0 0 5-16,5 4 6 0,-5-4-7 0,2 7 4 15,-2-3 7-15,0 3 4 0,0 2-4 16,5 1 12-16,-5 3-1 0,0 3-2 0,1 2 15 16,-1 1-13-16,0 8 5 0,0 1 8 15,0 0-3-15,0 12 9 0,0 0-6 16,0 5-5-16,0 1 3 0,-1-1-1 0,-4 0-3 16,3 4-4-16,0 12 17 0,-3-1 1 15,-1-12 1-15,0 11 0 0,-7 1 6 0,-2-2-7 16,2-1 2-16,-7 1 8 15,1-1-7-15,1 0 0 0,-4 0 1 0,4-1 3 16,-4 1-1-16,-3-2 0 0,0-2-2 16,2 3-3-16,1 1 2 0,-2 0 0 0,-1-2-8 15,0 1 8-15,-3 4-14 0,1-1 6 16,0-1-1-16,-3 0 0 0,-1-2-5 0,-3 3 2 16,1-1 2-16,-3 0-3 0,-2-1 4 15,3-2-3-15,-1 1-1 0,0-1 3 0,-2-3 0 16,3 1 1-16,-1-5-2 0,-2 3 1 15,5 2 0-15,-1 1 0 0,-4 1 2 16,3 1-8-16,-14 16 1 0,1-1 2 16,11-12-6-16,-12 15 1 0,3 0 1 0,-4 1-2 15,-1-2-4-15,3 3 4 0,-5-2 3 16,6 0-6-16,-5-1 0 0,0 5 1 0,0-2-5 16,1 3 5-16,-1-3-1 0,0 0-1 15,-1 4 2-15,4-4-4 0,2 1 4 0,0 5-1 16,-3-5-5-16,4 0 4 0,-1-1-4 15,2-2-2-15,-2-1 4 0,2 3 0 0,0 1-1 16,3-1 3-16,0 5 5 0,-2 0-1 16,3 0 0-16,1 5-4 0,1-1 5 0,1 3 0 15,3-3-2-15,1 2-1 16,3-2-1-16,6-14-2 0,-4 17-1 0,1 1 1 16,7-15 3-16,-4 17-5 0,6-18 5 15,-8 21-4-15,8-19 2 0,0 2 0 0,-7 18-1 16,10-19 3-16,-5 19-3 0,2-19 0 15,0 0-2-15,2-1 3 0,-4 22-2 0,7-22 0 16,1-2-1-16,3 2 1 0,-5 1 0 16,7-4 2-16,-3 0-3 0,0 0 0 0,3-1-2 15,2-1 1-15,-2-3 0 0,-1-3 0 16,3-2-3-16,1-2 3 0,0-15-1 0,0 5-2 16,0-4 1-16,4 1 3 15,1 1 3-15,-6 2-4 0,6-3-1 0,-5-1 3 0,5 1-7 16,-2-3 1-16,1 1 3 15,-2-1-1-15,1-1 0 0,0 2 3 0,-1-4 0 16,1 3-3-16,-1-1-3 0,0 2 7 16,1-6-6-16,0 0 1 0,0 1 0 0,-1-8 0 15,3-4 2-15,0-2-3 0,0 1 0 16,0-1 1-16,-1-5 1 0,1 0-6 0,0-2-2 16,1-4-20-16,-1 0-13 0,0-2-17 15,3-1-26-15,-1-3-44 0,2-1-35 0,2-4-47 16,-1-3-119-16,3-1-204 0,-8 0-33 15</inkml:trace>
  <inkml:trace contextRef="#ctx0" brushRef="#br0" timeOffset="11550.16">1010 11305 1372 0,'0'0'-58'0,"0"0"18"16,-2-4 6-16,2 4 12 0,0 0-3 15,0 0 15-15,0 0 20 0,8 12 7 0,1-4 9 16,-1-1 11-16,0 2 12 0,1 7 5 16,3 2 2-16,9 7 4 0,-2 1 2 0,4 5-5 15,0-2 1-15,4 10 3 16,3-2-10-16,-1 1-3 0,1 0-6 0,-7-6-5 15,2-4-2-15,2 1-1 0,0-1-4 16,3-1-7-16,-3-7 5 0,5 0-9 0,1-6-5 16,2-2-3-16,4-4-1 0,-8-7-9 0,13-4-8 15,2-8-4-15,6-9-6 0,3-4-8 16,-3-10-2-16,2-4-8 0,-9-7-3 0,2-1-4 16,-4-7-3-16,-4 0 0 0,1 3-3 15,-2 4 7-15,-8 3-20 0,-5 12-18 0,-5 3-17 16,-3 10-43-16,-5 5-69 0,-6 6-183 15,1 2 97-15</inkml:trace>
  <inkml:trace contextRef="#ctx0" brushRef="#br0" timeOffset="12315.08">801 13305 1066 0,'0'-14'34'0,"0"7"25"0,0 1 5 15,0 2-4-15,0 1-2 0,0 3 3 16,0-6 0-16,0 6-1 0,0 0-11 16,0 0-3-16,0 0-1 0,0 0-2 15,-14 7-5-15,6 0-5 0,-3 7-1 0,-1 5-3 16,-5 10 1-16,0 3-2 0,2-1-1 16,-3 5-2-16,3 3-2 0,0-2-1 0,5-1 0 15,3 2-3-15,1-1-3 0,6-9-4 16,3-4-4-16,-2-6-2 0,8 3 0 0,-1-6 1 15,4 0-4-15,3-6 1 0,5-3 0 16,-3-6-2-16,3-4-1 0,3-5 1 0,9-5 2 16,-1-6 1-16,-2-3-2 15,-4 0 3-15,1-6 9 0,-10-4 13 0,-1-3 7 0,-5-2 4 16,-5-4-3-16,-5-4 1 16,-5 2-5-16,-3-1-1 0,2 8-6 0,-7 1-2 15,1 3 0-15,1 11-8 0,3 1-11 16,-1 8-28-16,1 0-32 0,3 7-42 0,-7-2-42 15,2 4-47-15,4 2-78 0,-1 2-312 16,7 0-78-16</inkml:trace>
  <inkml:trace contextRef="#ctx0" brushRef="#br0" timeOffset="12574.76">1224 13141 1578 0,'8'-3'12'0,"-3"-1"27"0,0 2 1 16,0 0-3-16,-1 0 8 0,-4 2 4 0,0 0 11 16,13 2 11-16,-13-2 2 0,10 2 6 15,-2 0-5-15,3 4-2 0,4 5-3 0,-1 2-4 16,13 10-4-16,1 3-3 0,11 5-2 16,0 1-5-16,-1 2-8 0,4 0-4 0,-1-2 1 15,1 1-12-15,2-4-14 0,-4 0-25 16,0-3-24-16,-7-3-20 0,-3-5-31 0,-1 0-44 15,-6-7-48-15,-6-2-63 0,0-4-154 16,-4 0-157-16,-1-1-54 0</inkml:trace>
  <inkml:trace contextRef="#ctx0" brushRef="#br0" timeOffset="12785.47">1924 13075 1539 0,'-8'-5'2'0,"2"-1"24"15,0 2 3-15,-1 2-2 0,1 2-3 16,-3 0 7-16,-1 2 2 0,0 4 5 0,-10 3 2 16,-10 12-1-16,-2 4 2 0,-10 9-1 15,-1 6-2-15,0 1-6 0,-1 4-4 0,-1 1-1 16,2 2-9-16,1-1 0 0,5-2-4 16,4 1-20-16,2-5-43 0,12-5-37 15,0-3-48-15,6-4-77 0,6-6-333 0,2-7-46 16</inkml:trace>
  <inkml:trace contextRef="#ctx0" brushRef="#br0" timeOffset="14262.82">2537 12788 1353 0,'0'-3'-67'0,"0"3"29"0,2-6 25 0,-2 6 15 16,0 0 12-16,3-4 5 0,-3 4 17 15,0 0 5-15,0 0 5 0,0 0-2 0,0 0 0 16,0 0-1-16,0 0 0 0,0 0-3 16,0-4-2-16,0 4-1 0,0 0-2 0,0 0-3 15,0 0 1-15,0 0-6 0,0 0 0 16,0 0-3-16,0 0 0 0,0 0 0 16,0 0-7-16,0 0 1 0,0 0-6 0,0 0 3 15,0 0-2-15,0 0-4 0,0 0 0 16,0 0 2-16,0 0-5 0,0 0-1 0,0 0 4 15,0 0-3-15,0 0 3 0,0 0 2 16,0 0-5-16,0 0 2 0,0 0 1 0,0 0 2 16,0 0 1-16,0 0-3 0,0 0 1 15,0 0 0-15,0 0 0 0,0 0 0 0,0 0-1 16,0 0 0-16,0 0-5 0,0 0 6 16,0 0-4-16,2-3 6 0,-2 3-7 0,0 0-3 15,0 0 0-15,0 0 0 0,0 0 1 16,0 0 0-16,0 0 0 0,0 0 1 15,0 0-1-15,0 0-1 0,0 0-3 16,0 0 2-16,0 0 3 0,0 0-4 0,0 0-1 16,0 0 4-16,0 0 0 0,0 0 4 15,0 0 0-15,0 0 1 0,0 0 1 0,0 0 2 16,0 0-2-16,0 0-1 0,0 0 0 16,0 0-2-16,0 0-3 0,-15 19 0 0,11-10 1 15,-4 4-1-15,-3 3 0 0,2 5-2 16,-4 8 2-16,-2 1-1 0,0 2-3 0,0 0 2 15,3 4 1-15,-3 1 1 0,2 1 2 16,3-1 0-16,1-3-4 0,-1 2 3 0,5-6-1 16,5-5-3-16,0-4 3 15,0-3-4-15,0 1 4 0,5-1 1 0,3-1-1 16,-2-5-4-16,7-2 4 0,2-2-5 16,2-6 4-16,1-4 0 0,7-4-1 0,7-6 2 15,1-2 2-15,-6-7-2 0,3-5-2 16,-5-3 11-16,0-1 6 0,-6-2 10 0,-4-6 8 15,-2-2 3-15,-5 1 5 0,-4-3-2 16,-4 2-3-16,-2 8 0 0,0 5-5 0,-2 4-2 16,-2 2-7-16,-2-1-3 0,-2 4-7 15,2 2-13-15,-2 4-21 0,1-1-24 16,-1 8-36-16,2-2-38 0,1 3-38 16,-3-1-58-16,5 4-102 0,0 1-323 0,5 0-134 15</inkml:trace>
  <inkml:trace contextRef="#ctx0" brushRef="#br0" timeOffset="14664.02">3114 12659 1876 0,'3'-5'40'15,"-6"1"7"-15,3 4-3 0,-2-5-3 0,2 5 0 16,0 0 3-16,0 0-5 0,0 0-4 0,-10 0-3 15,10 0-3-15,-10 9-4 16,3 3-2-16,-1 1 0 0,-2 6 0 0,-1 3-4 16,-6 8-1-16,0 5-3 0,2 1-2 0,1 2 2 15,1 1-5-15,3-2 4 0,2 3-10 16,3-12 0-16,1-1-7 0,4-6-5 0,2 1-6 16,0-2-7-16,3-1-3 0,1-3-4 15,0-1-5-15,5-3-4 0,-1-6-3 0,2-1 6 16,3-7-1-16,2 0 4 0,3-5 6 15,-2-5 7-15,7-6 14 0,-2-5 16 16,-4-6 10-16,0 0 9 0,-4-6 6 0,-5-6 2 16,-2-2 1-16,-3-3 0 0,1 4-3 15,-6 3 1-15,0 9-5 0,2 8-1 16,-4-1-6-16,1 6-1 0,-6-1-7 0,0 3-15 16,3 4-24-16,-2-1-27 0,-5 7-35 15,3-1-36-15,-3 5-52 0,3 2-73 0,0 1-391 16,-1 0-132-16</inkml:trace>
  <inkml:trace contextRef="#ctx0" brushRef="#br0" timeOffset="15095.45">3679 12500 1683 0,'3'-7'19'0,"-3"4"28"0,0 3 4 0,-3-4-5 15,3 4-3-15,-4-4 2 0,4 4-8 16,0 0 0-16,0 0-6 0,-16 8 1 0,4 0-1 16,2 3-4-16,-5 4-1 0,-3 11-4 15,-3 3-4-15,3 1 1 0,-4 4-2 0,3 2-6 16,0-1 1-16,0 1-1 0,6 1 4 15,0-3-4-15,1-2-2 0,4-6-1 16,6-3-4-16,2-2 4 0,2-5-3 0,3 2-3 16,0-6-2-16,2-2-6 0,1-2 0 15,2-3 1-15,3-3-1 0,2 0 2 0,4-6-5 16,2-4 6-16,-2-1-5 0,6-13 6 16,0-1 0-16,-2-5 7 0,-4-5 8 0,-4 0 2 15,0-5 7-15,-5 1 5 0,-4-4-2 16,1 2 1-16,-5 6-1 0,-2 10 2 0,0 3-10 15,-5 1 1-15,1 2-11 0,0 3-17 16,-2 2-29-16,-2 3-38 0,-2 1-38 16,-2 3-43-16,4 0-85 0,2 5-390 15,6 0-131-15</inkml:trace>
  <inkml:trace contextRef="#ctx0" brushRef="#br0" timeOffset="15459">4023 12430 1734 0,'0'0'39'0,"-3"-8"24"15,-2 6 5-15,5 2-9 0,-4-4-3 0,4 4-8 16,-6-1-3-16,6 1-4 0,-15 7 2 16,6 1-4-16,1 3-2 0,-4 0-2 15,-3 8-3-15,-2 8 6 0,2 1-5 0,2 2-3 16,-1 0-5-16,6-1-1 0,3-6 2 15,4 3-8-15,-4 1 4 0,10-2-8 0,-4-2 0 16,6 1-4-16,3-4-2 0,0-1 1 16,5-3-9-16,0-6-6 0,0-1 3 15,4-3-8-15,-1-4-2 0,-1-2 5 0,3-4-2 16,0-5 4-16,0-4 2 0,0-8 2 16,1-7 4-16,-7-3 6 0,-1-4 9 0,-4-5 2 15,-5-4 1-15,-2-1-5 0,-4-1 0 16,-4 3-4-16,-1 2 3 0,-1 3-5 15,0 4-5-15,-1 5-20 0,3 11-23 0,-3 2-39 16,3 0-46-16,-3 2-56 0,1 7-94 16,4 0-396-16,3 4-166 0</inkml:trace>
  <inkml:trace contextRef="#ctx0" brushRef="#br0" timeOffset="16198.57">5081 11996 1770 0,'0'0'-65'16,"-5"-5"21"-16,5 5 12 0,0 0 8 15,-18 12 20-15,8-3 4 0,-1 4 5 0,-12 12 11 16,5 5 9-16,-14 9 6 0,2 3 5 16,1 3-1-16,6-3-3 0,2 2 3 0,4-7-6 15,3 1 5-15,1-2-5 0,6 0 0 0,6-8-3 16,2-3-2-16,6-3 1 0,11 3-5 15,2-8-8-15,2-5-2 0,6-7-9 0,4-3-2 16,12-8 0-16,-1-3 2 16,-1-4-1-16,-2-5 0 0,5-6 5 0,-12-1 12 15,3-7 12-15,-9 4 7 0,2-10 10 16,-2-3 7-16,-14 1-1 0,2-13 2 0,-4 10-4 16,-8-1-3-16,0 0 1 0,-6 3-9 15,1 9-1-15,-4 6-6 0,0 1-4 0,-5 2-7 16,3 5-10-16,-2 0-29 0,-1 3-25 15,-2 8-36-15,1-2-46 0,-1 4-47 0,5 5-115 16,1 0-372-16,7 0-154 0</inkml:trace>
  <inkml:trace contextRef="#ctx0" brushRef="#br0" timeOffset="16573.04">5692 11903 1872 0,'0'0'8'0,"-4"-5"23"0,2 3 3 16,2 2 0-16,-9-2-2 0,5 0-1 15,4 2 3-15,-17 3 4 0,7 0 0 0,-5 6-1 16,-4 0-5-16,3 4 3 0,-1 4-9 16,-5 5 4-16,6 6-4 0,-1-1 0 0,5 3-2 15,4-3-4-15,3-2-3 16,3-3-1-16,4 2-7 0,4 1-9 0,1-4-4 15,3 0-8-15,2-5-8 0,6 0-11 16,0-4-4-16,3-3-3 0,0-6-2 0,3-3 1 16,1-3 4-16,2-5 6 0,6-5 5 15,1-8 5-15,-3-3 6 0,-4-3 7 0,-1-3 9 16,-5-2 5-16,2-11 1 0,-8 5 1 16,-3-4 2-16,1 1 3 0,-3 1 0 0,-1 1-4 15,-5 8-2-15,-2 8 1 0,-2 1-3 0,-2 3-3 16,-2 4-21-16,-5 0-26 0,1 3-39 15,-4 3-33-15,4 3-56 0,-4 2-120 0,4 2-219 16,1 2-15-16</inkml:trace>
  <inkml:trace contextRef="#ctx0" brushRef="#br0" timeOffset="16971">6249 11689 1389 0,'-3'-6'33'16,"3"1"23"-16,-2-1 15 0,2 2 3 0,0 4 2 15,-2-3-5-15,2 3-1 16,-4-5-6-16,4 5-4 0,0 0-8 0,-21 8-4 0,10-1-2 16,-6 7-4-16,-5 6-1 15,-1 6-7-15,-3 2 2 0,0 2-7 0,-2 7 0 16,6-6-4-16,4 2 0 0,1 1-2 15,5-3-6-15,1 1 3 0,2-5 1 0,9-4-2 16,0 0-5-16,2-4-1 0,3-1-6 0,1-2-2 16,4-5-3-16,2 0-7 0,3-4 2 15,2-5-4-15,0-2 1 0,6-6 1 0,0-1-3 16,7-9 3-16,-1-2-2 16,-4-5 5-16,-2-4 0 0,-1-1-1 0,-4-4 4 0,1-4-4 15,2-11 4-15,-9-4 2 16,2 10-3-16,-6-1-2 0,-2 4 3 0,-2 3 1 15,-2 6-2-15,-2 6 0 0,-2 5-3 16,0 0-11-16,-1 7-35 0,-7-2-24 0,2 7-48 16,-1-1-34-16,-1 4-75 0,4 6-388 15,6-3-117-15</inkml:trace>
  <inkml:trace contextRef="#ctx0" brushRef="#br0" timeOffset="17359.46">6733 11492 1718 0,'0'-4'10'15,"-2"1"23"-15,2 3 3 0,-4-4 4 16,4 4-9-16,-5-4 5 0,5 4-7 0,-10 5 1 16,2 3-2-16,-7 2 0 0,-2 5 5 15,-8 10 1-15,2 1-2 0,-4 4-1 0,3 0 1 16,1 3-6-16,3-1 3 0,3 2-2 15,2 0-6-15,2-4 1 0,7 4-7 0,2-5-1 16,2-7-2-16,6-2-4 0,0-4-2 16,3 3 1-16,-2-4-6 0,4-4-3 0,-1-1 0 15,5-4 1-15,-1 1 3 0,1-5 0 16,2-2 1-16,2-5-2 0,3-3 2 16,4-4 0-16,-1-11-4 0,4-1 4 15,-4-4-2-15,0-4-3 0,4-10 2 0,-10 5 1 16,5-13 1-16,-9 12 0 0,-1-2 5 15,-4 4-3-15,-1 7 2 0,-7 6-3 0,0 2-1 16,0 2-1-16,-7 4-5 0,0-1-20 0,-3 3-25 16,-3 2-42-16,1-1-45 0,-1 8-57 15,3 0-138-15,0-1-206 0,-1 4-41 0</inkml:trace>
  <inkml:trace contextRef="#ctx0" brushRef="#br0" timeOffset="19442.62">4292 1295 1324 0,'0'-3'-81'0,"0"3"25"0,0 0 7 15,-2-6 29-15,2 6 2 0,0 0 15 16,0 0-10-16,0-5 12 0,0 5-2 0,0 0 4 16,0 0-4-16,0 0-3 0,0 0-6 15,0 0 6-15,0 0 5 0,0 0 0 0,0 0-3 16,0 0 11-16,-16 11-9 0,11-6 8 15,1 3 0-15,0-1-5 0,-3 3-6 0,3-1 14 16,2 3-10-16,0-3-4 16,0 1 4-16,0 0 2 0,4-2-2 0,0 2 9 15,0 1-9-15,2-1-2 0,3 1-1 16,-1-1 17-16,4-1-15 0,2 3 7 16,-2-5-1-16,2 7 1 0,3-1-6 0,0-2 5 15,-1 2 0-15,0 3-8 0,1-1-3 16,-3 1 5-16,2 2 4 0,-1-3-1 0,-8 1 2 15,0 2-4-15,1-2 3 0,-2 1 2 16,-2-1 3-16,-2 2-3 0,0-2 5 0,-2-3-4 16,0 3 11-16,-3-4-17 0,0-1 14 15,-2 1-2-15,1-3 7 0,-1 0-1 16,2-3-3-16,-2-1-5 0,1-1 0 0,-1-3-2 16,7-1-11-16,-10-1-5 0,5-6-3 15,3 1-15-15,-1-3-15 0,0-2 0 16,3-6-4-16,0-1 3 0,3-9 11 15,0 0-4-15,6-15 5 0,-1 1 1 0,2-2-1 16,0-1 9-16,2 3 5 0,-2-1-3 16,1 0 4-16,0 3 8 0,-5 10 5 0,1 4 6 15,-4 3 3-15,2 5 13 0,-3 3-4 16,0-1-8-16,-1 3 18 0,1 3-5 0,-2 0-4 16,-2 2-4-16,1 3-5 0,-6-1-1 15,3 3 8-15,4 2-9 0,-13 0 6 16,3 2-1-16,0 1-20 0,-1 1-8 15,2 3-27-15,-3 1-29 0,4 0-27 16,0 1-133-16,-4-2 79 0</inkml:trace>
  <inkml:trace contextRef="#ctx0" brushRef="#br0" timeOffset="20022.77">5241 1102 621 0,'-5'-1'4'0,"5"1"17"16,-6-2 18-16,6 2 8 0,0 0-4 0,-14 3 0 15,7-1-2-15,-1 4 8 0,-2-1-4 16,-3 2-3-16,-2 2-1 0,-2 7-1 0,2-4-3 15,-10 13-7-15,2 4-1 0,1 3-2 16,-2-2 7-16,-1 11-13 0,9-7-1 0,-4 1 6 16,3 0-11-16,5-1 5 0,-1-1-1 15,8-9-7-15,0 0 11 0,3-4-10 16,-1-2 2-16,6-2-4 0,-1-3 3 0,4-2 4 16,1-3-9-16,3-1-2 0,2-2 5 15,5-7-1-15,3-3-5 0,3-4-4 16,6-8 7-16,0-2-3 0,-2-2 0 15,-5-4 3-15,0-1 9 0,-1-2 5 0,-4 1 3 16,0-5 0-16,-4 0-7 0,-1-2 1 16,-4 8-4-16,-3 3 3 0,-3 2-5 0,-2 1 3 15,0 1-5-15,-2-1 4 0,-3 4-18 16,-3 0-15-16,2 4-17 0,-5 1-22 16,1 4-47-16,0 1-34 0,-3 5-40 0,0-3-244 15,4 4 69-15</inkml:trace>
  <inkml:trace contextRef="#ctx0" brushRef="#br0" timeOffset="20448">5556 1101 1090 0,'-4'-2'-36'0,"4"2"11"0,-8 0 5 0,8 0 3 16,-14 0 8-16,8 2-5 0,-1-1 3 16,-1 5 11-16,3-1 0 0,-7 1 7 15,2 4-19-15,0 4 10 0,1-1-2 0,-4 5 5 16,1 11 1-16,-3-1 2 0,7-1-12 16,2-4 13-16,-1 1-14 0,3 1 13 15,4-3-15-15,0 1 11 0,2 1-7 16,3-3 5-16,0 0-7 0,8-2 2 0,-4-2-3 15,8-2-4-15,-7-4 6 0,9-3 2 16,-2 0 9-16,2-6-8 0,-1 0 3 0,6-4 3 16,-1-4 14-16,0 0 6 0,2-3 14 15,7-6 5-15,-3-2 13 0,-8 2 11 16,4-8 0-16,-2-3 2 0,-4 1 2 0,-4-5-1 16,-5 5-4-16,-1 5-4 0,-8-2-8 15,1 1-6-15,-4 2 2 0,1-5-8 0,-3 7-6 16,-3 0-12-16,-1 0-23 15,0 6-26-15,-4 0-43 0,0 4-42 0,-3 0-47 16,5 3-298-16,-3 4 34 0</inkml:trace>
  <inkml:trace contextRef="#ctx0" brushRef="#br0" timeOffset="21003.98">6851 790 1152 0,'-7'-5'-48'0,"3"3"16"0,4 2 1 0,-11-3 19 16,8 3 6-16,3 0 13 0,-14 0-6 16,4 2-8-16,2 1 16 0,-5 7-2 0,3 2 0 15,-7 2-9-15,2 4 14 0,-4 8-11 16,1 5 1-16,1-3 3 0,0 4 5 15,2 0-2-15,2 0 2 0,3 2-11 16,4-7 9-16,2 0-2 0,1-2-3 0,3-4 8 16,5-1 5-16,1 3-6 0,5 0-4 15,3 2-8-15,1-9 10 0,4-2-8 0,-1-3-3 16,2-3-4-16,2-7-2 0,-2-1-3 16,2-1 5-16,4-5-9 0,-1-1 4 0,-4-3 14 15,11-7 3-15,-6-6 0 16,0 5-9-16,-5-9 18 0,-1-1 2 0,-2-1 4 15,-1-1-1-15,-5-4 8 0,-4-2 4 16,-3-3-4-16,3 1 4 0,-6-2-6 16,-2 6-5-16,-3-4-4 0,-2 9-1 0,-2 3 0 15,4 6-17-15,-4 3-27 0,-3-2-33 16,2 4-26-16,-4 5-41 0,2 1-234 0,4 3 124 16</inkml:trace>
  <inkml:trace contextRef="#ctx0" brushRef="#br0" timeOffset="21457.86">7663 613 1001 0,'0'0'15'16,"-9"-7"-4"-16,9 7 18 0,-6-2-1 15,6 2-3-15,-7-2-2 0,7 2-3 0,-12 4 7 16,2 0-5-16,-1 4-4 0,-6 5-3 16,-6 10 1-16,1 5-5 0,-3 0 9 0,-7 8-3 15,-2 1-5-15,6 3 3 0,-3-1-4 16,4 0 7-16,5-3-2 0,7-3-8 0,0 1 3 16,2 0 3-16,4-7 0 15,9-4-10-15,0 0 7 0,0-5-10 0,7 5 5 16,1-3 1-16,4-2-3 0,3 0 6 15,7-6-1-15,-2-1-12 0,5-5-4 16,3-4 5-16,-1-2 0 0,3-2-1 0,2-2 4 16,5-3-5-16,-2-4 11 0,0-3-8 15,-7-1 11-15,2-2 5 0,-8-3 9 0,-2 0 5 16,-1-5 10-16,-5-2-1 0,1-4-1 16,-6 5-2-16,-6 0-7 0,-1-12 0 0,-2-3-8 15,0-2 3-15,-2 6-10 16,-6-1 4-16,-2 4-2 0,0 2-5 0,-2 8-14 15,2 5-14-15,-2 3-31 0,-3 1-33 16,0 6-34-16,0 1-35 0,1 2-74 16,0 5-180-16,2-1 83 0</inkml:trace>
  <inkml:trace contextRef="#ctx0" brushRef="#br0" timeOffset="21948">8124 529 1029 0,'2'-5'-52'0,"-2"5"21"0,0 0 2 15,0 0 5-15,0 0 17 0,0 0-1 0,-17 8 15 16,9-4-6-16,0 5 9 0,-3 3-4 16,-3 5 6-16,-7 8 3 0,4 5-5 0,-4 4 0 15,-6 6 3-15,6 3-1 16,2-7-4-16,0 0 9 0,4 0 1 0,2 2-7 16,3-4 9-16,7-8-2 0,0 0 5 15,3-5-3-15,4 0 3 0,3 2-2 0,1-3-17 16,2-2 7-16,5-4 5 0,4 1-8 15,0-8-1-15,0-5 9 0,3 3-6 16,0-3-2-16,-2-4-4 0,8-4 6 0,6-2-7 16,-9-5 12-16,-5 2-4 0,6-8 20 15,-7 1 1-15,4-5 0 0,-6-4-3 0,2-2 3 16,-5-3-8-16,-1-3-4 0,-5-1 4 16,-2 0-5-16,1 0-3 0,-7 4-4 0,0 6-4 15,-2-1 2-15,-3 5-5 0,-3 1 1 16,0 0-8-16,-4 2-8 0,0 7-7 15,0 1-37-15,-4 0-44 0,-1 4-58 16,2 0-266-16,2 6 69 0</inkml:trace>
  <inkml:trace contextRef="#ctx0" brushRef="#br0" timeOffset="22463.83">8649 468 1029 0,'0'0'-79'0,"5"6"8"0,-8 0 19 16,1 3 5-16,0-2 23 0,-2 7 8 0,0 0 15 15,-1 6 6-15,0 1-3 0,-2 3-1 16,1-1 6-16,-1 3 3 0,3-1-3 0,1 1 13 16,2-3 9-16,1 0 4 0,1-2-9 15,-1 0 3-15,5-5-1 0,0 2 7 16,3-2-7-16,2-3 10 0,1-3-8 0,4 0 2 16,-1-5-3-16,5-3 1 15,4-4-10-15,2-1 7 0,2-3-3 0,10-10-2 16,-4 3-4-16,-4-3 1 0,3-8-3 15,-3 0 5-15,-2-2-2 0,-1-1 1 0,-1 0 0 16,-2 3 9-16,-6 3 4 0,-2 4-2 16,-3 0 10-16,-4 4-7 0,0 1 6 0,1 3 1 15,-3-1-8-15,-1 5 0 0,0-3 1 16,-2 3-4-16,1 1-10 0,-1 2 2 16,-3 2-1-16,0 0 2 0,0 0-11 0,2 14 6 15,-7-4 2-15,1 8-9 0,1 3 2 16,3 1 3-16,-3 3-5 0,3 3 0 15,0 1-3-15,0-3-4 0,2 14-14 16,-1-8-21-16,4-6-46 0,2 1-36 0,-2 5-55 16,5-3-331-16,-7-9-6 0</inkml:trace>
  <inkml:trace contextRef="#ctx0" brushRef="#br0" timeOffset="24723.2">9453 712 1198 0,'15'0'-114'0,"-9"2"15"15,5-2 16-15,3 2 4 0,1-1 30 16,-1-1-2-16,3 2 4 0,3 1 2 0,-4-1 9 15,5 1 7-15,-5 1-4 0,4-2 7 16,-1 2 5-16,-3 3 1 0,1-2 1 16,2 5 0-16,-3 0 6 0,4 3 1 15,-1-2 7-15,8 10-6 0,1 0 8 16,-3 6 3-16,2-1-7 0,0 4 15 0,4 4-2 16,3 4 0-16,-5 3 14 0,-2 3-2 15,1 5-6-15,-2-2 2 0,-6 2 0 0,3 4 1 16,1-2 7-16,-6 4-11 0,1 1 8 15,-3-1 5-15,-1 6 0 0,-2-2 3 0,-1 1-5 16,0 0 8-16,-2 4-6 0,-2-2 6 16,1-3 9-16,-8 4-5 0,4-1-6 15,-5 4 13-15,0 0 0 0,-5 1 3 0,5 3-1 16,-6-2-6-16,0 1 3 16,-2 1 4-16,-3-2-3 0,1 3-3 0,-2-3-1 0,-3 1-5 15,-5-5 2-15,3-4 5 16,-3 3-3-16,-2-6-9 0,4 1-4 0,-5 1 3 15,-3-3-13-15,3 1-6 0,0 2 2 16,-2-2-5-16,-2-3 4 0,-3 1 7 0,3-4-5 16,-5 0 1-16,4-2-3 0,-6-2 0 15,3-1 0-15,-8-3 0 0,4 1 0 0,3-2 7 16,-8-3-8-16,3-1 6 0,1 0 2 16,-1-2-4-16,0-1-4 0,0 3-3 0,-1-6 7 15,0 2-6-15,3 0 5 16,-4-2-5-16,11-7 3 0,-8 7-1 0,6-6 5 15,-10 5 2-15,0 1 3 0,3 0 2 16,-3 0 0-16,2-2 0 0,-2 1 2 0,5-1-3 16,-4-2 2-16,6-1-3 0,-2 3 4 15,1-5-4-15,-4 4-6 0,9-3 0 0,-1-2 2 16,2 2-1-16,-2-1-7 0,0 2 2 16,1-4 3-16,-1 4 0 0,-5 5-4 15,5-3 3-15,-3 1-4 0,-3 4 10 0,-2 0-10 16,-2 1 4-16,0-1-2 0,3 4-4 15,-3-3 5-15,0 3-3 0,3-3 2 0,-3 1 1 16,2-2 0-16,-2 0-4 0,3 2 3 16,-3-2-1-16,1 4 2 0,4-2-5 15,-1-2 3-15,-2 5-9 0,0-3 2 16,3 3-5-16,3-3 1 0,-6 1 3 0,3-3 5 16,1 4-3-16,1-3-4 0,-1 3 0 15,1 0 1-15,-1-1 4 0,-2 2-2 0,4 0 0 16,2 3-1-16,-2-3 4 0,2 3-1 15,2 0 1-15,-4 2 1 0,0-4 3 0,1 3-1 16,-1-4-4-16,5 2 1 0,0-1 0 16,-1 2 8-16,5 1-6 0,-2 0 0 0,1 0 0 15,-3 3 3-15,4 0-1 0,-4-1-4 16,2 1 2-16,2 1-2 0,-2 0 3 0,0 2-1 16,1 2 0-16,-3 0-6 15,2 1 5-15,4-3 2 0,-1-1 4 0,0 2-3 16,4 0-2-16,-2 0-4 0,5-11-2 15,-3 7 4-15,3-5 4 0,-2-1-2 0,3 9-1 16,6-7 3-16,-5-3-2 0,-1 3 2 16,4 0-4-16,0-1-1 0,0 4 2 0,1-1 1 15,3-2 0-15,-1 1-4 0,4-2 7 16,-4 3-5-16,4-2-1 0,3-1-5 0,-1 4 7 16,1-1-1-16,0-1-1 0,-2 1-1 15,0-3 3-15,0 2-5 0,2-1 5 0,-3 2-4 16,1-3 4-16,0-1-1 0,1-1 1 15,1-5 1-15,-3 8-3 0,1-2 1 16,0-6 0-16,2-4 2 0,0 10 4 16,-3-8-3-16,1 5-2 0,1 3 4 0,-4-10-3 15,1-3-1-15,2 1-1 0,-1 3 5 16,2 4-2-16,-3-3-4 0,1-5 2 0,1 0-1 16,0-1 0-16,1 0 1 0,-4 1-1 15,3 1 1-15,0-1 0 0,-1-1 1 16,2 3-4-16,-1-1 0 0,0-2 1 0,-3 3-2 15,3-1 1-15,0-1 4 0,0 0-3 0,0 1 2 16,0-2-1-16,-3 2 0 0,3-3-1 16,2 2-1-16,0-2 3 0,0-2-7 15,-1 4 4-15,1-6 0 0,-2 4 0 0,4 2 0 16,-2-4 0-16,-2 0-1 0,2-1 6 16,2 5-6-16,-1 0 2 0,-1 1 2 0,2-2-2 15,-2-4-1-15,3 1 1 0,-1-4-2 16,-2 2 2-16,4-3 2 0,-4 2-4 0,2-4-2 15,-2-2 3-15,2 1-10 0,0-4-12 16,0 1-13-16,1-3-28 0,-1-2-22 0,0 1-37 16,-1-2-50-16,2-2-88 0,-1-1-277 15,-2-3-40-15</inkml:trace>
  <inkml:trace contextRef="#ctx0" brushRef="#br0" timeOffset="25786.99">890 12541 1346 0,'4'-7'-60'16,"-4"0"25"-16,0 1 11 0,0-1 11 15,0 2 11-15,0-1 13 0,0 1 14 16,0-1 13-16,0 0 7 0,-1 0 10 0,-2-1 3 16,3 3 5-16,-2-1 5 0,2-1 7 15,-2 2 0-15,-1-2-4 0,1 3-7 0,2 3 0 16,-3-6-5-16,3 6-5 0,-3-6-7 16,1 4-5-16,2 2-6 0,0 0-1 0,-10 0-6 15,10 0-2-15,-10 6-3 0,3 0-4 16,-1 2-1-16,-1 0-2 0,1 4 0 0,-2 2-4 15,-1 4-1-15,0 1-1 16,1 2-3-16,2 1 1 0,-1 2-2 0,5 0-1 16,-3-1 0-16,5 1-1 0,-1 0-2 15,0-2 1-15,3-5-4 0,3 3 2 0,-2 0-5 16,3-4 0-16,3 0-6 0,-1-4-5 16,6 0-1-16,1-6-3 0,4 1-1 0,0-5-5 15,1-4 3-15,4-2-1 0,1-5 0 16,0-1 4-16,4-9 2 0,-2-1-1 0,-1-2 7 15,-8-6 2-15,-1 6 0 0,-4-8 14 16,-5 3 11-16,-4 1 6 0,-2-3 1 0,-2 1 5 16,-6-8-2-16,-1 2 9 0,1 7-5 15,-3 5-3-15,2 3 0 0,-3 0-4 0,1 6-2 16,1 1-4-16,2 5-10 0,-1 0-16 16,1 1-30-16,1 2-31 0,-1 0-33 15,4 2-49-15,4 2-39 0,0 0-80 0,-8 8-302 16,8-8-74-16</inkml:trace>
  <inkml:trace contextRef="#ctx0" brushRef="#br0" timeOffset="26025.3">1364 12297 1599 0,'10'-8'7'0,"-3"5"10"16,-2-3 2-16,-2 4 5 0,2 0-1 15,-5 2 5-15,8-2 3 0,-6 1 2 0,-2 1 3 16,12 1-2-16,-2 3-4 0,-2 2 1 16,4 6 0-16,3 0 0 0,4 1-6 0,4 8-1 15,2 4-2-15,0-4-4 0,2 0-5 16,3-3-10-16,-3 3-16 0,3-2-20 0,-2-1-24 16,-4-8-32-16,-3 0-41 0,-4-4-49 15,1-3-358-15,2-1-40 0</inkml:trace>
  <inkml:trace contextRef="#ctx0" brushRef="#br0" timeOffset="26257.33">1914 12110 1549 0,'-4'-5'25'16,"-4"1"10"-16,2 3-4 0,-3 1-4 15,-1 1 2-15,-5 3 3 0,-2 1 1 0,-6 6 3 16,-9 7-2-16,1 6-1 0,-9 4-4 15,1 3 2-15,1 5-4 0,1 0-3 0,2-2-1 16,1 1-3-16,3 1 0 0,7-4-1 16,-1-2-6-16,7-1-1 0,-4 2-8 0,8-3-12 15,1-6-32-15,5-3-39 0,4-4-40 16,0-2-51-16,4-3-99 0,1-2-208 16,2-3 17-16</inkml:trace>
  <inkml:trace contextRef="#ctx0" brushRef="#br0" timeOffset="26738.12">2813 11803 1417 0,'-3'-6'30'16,"-1"0"12"-16,-2 4 2 0,2-2 3 15,-1 3 3-15,-3 1-5 0,8 0 6 0,-10-2-8 16,10 2-1-16,-22 3-7 0,10 3 2 16,-3 3-4-16,2 1-3 0,-9 10-1 0,-1 2-5 15,3 6-1-15,0 0-3 0,3 5-1 16,-6 10-1-16,8-6-1 0,3 2 1 0,-3 2-3 15,5 0-2-15,1-1 2 0,5 2-4 16,0-4 0-16,1-6-9 0,3-6-12 16,3-5-9-16,1 1-12 0,4-3-8 15,0-4-5-15,1-3-8 0,1-5-10 0,1-5-10 16,3 0-1-16,1-7-5 0,8-7 9 16,2-9 10-16,-1-5 16 0,-1-4 14 0,-3-7 24 15,-3 1 26-15,-2-5 19 0,-7 0 18 16,-3-2 12-16,-5 2 5 0,-3 0-1 0,1 11 4 15,1 5-7-15,-6 2-4 0,3 3-7 16,0 2-6-16,-5 4-6 0,7 1-9 0,-4 4-13 16,-1-1-22-16,-1 4-35 0,3 1-35 0,-2-2-40 15,2 5-45-15,5 2-49 0,0 0-388 16,0 0-87-16</inkml:trace>
  <inkml:trace contextRef="#ctx0" brushRef="#br0" timeOffset="27162.62">3396 11709 1674 0,'-3'-8'44'0,"3"0"29"16,-3 0 0-16,-4 3-6 0,3 0 4 15,0-2 1-15,-3 4 9 0,2-3-12 0,-4 2-3 16,1 0-6-16,1 2-6 15,-1 0-6-15,2 2-4 0,-5 2-9 0,0 2-1 16,-1 3-6-16,-1 3-5 0,-4 5 1 16,3 1-3-16,-7 10-2 0,2 0-2 0,3 6-2 15,-4 1-2-15,6 1 0 0,1-2-4 16,3 2-1-16,3-6-5 0,4-3-10 0,0-3-13 16,3-3-15-16,4 1-8 0,0-4-4 15,5-4-10-15,-1-3-21 0,3-3-18 0,3-5-7 16,7-4-3-16,-2-3 14 0,4-4 9 15,7-6 15-15,-5-4 10 0,0 0 14 0,-6-6 19 16,0 1 17-16,0-4 14 0,-5 0 13 16,-3 1 7-16,-1-2 7 0,-3 0 8 15,-3 6 14-15,-2 3 5 0,-2 2-4 0,0 4-2 16,-4-3-5-16,0 7-9 0,1 0-7 16,0 1-18-16,-2 3-22 0,-2 1-27 0,-1 3-38 15,2 1-44-15,0 0-55 0,1 0-91 16,5 2-287-16,0 0-51 0</inkml:trace>
  <inkml:trace contextRef="#ctx0" brushRef="#br0" timeOffset="27591.42">3719 11617 1527 0,'0'-6'68'15,"-2"2"38"-15,0-1 3 0,0 1-7 16,-2-2 1-16,-1 3-5 0,1-1 4 0,3 0 2 16,-4 2-14-16,5 2-8 0,-7-3-4 15,4 0-8-15,3 3-11 0,-12 4-1 0,4 0-7 16,1 4-8-16,-3 3-4 0,-4 8-8 0,-2 9 1 16,1 0-7-16,0 4 2 0,0 3-6 15,5 1-3-15,-3-2-1 0,4 2-5 0,4-10-10 16,2 0-8-16,1 0-8 15,0-4-15-15,4-2-3 0,0-3-6 0,5 1-4 16,-3-5-8-16,5-4-3 0,-4-1-4 16,8-2-1-16,0-6 2 0,-1-2 2 0,7-5 4 15,0-9 9-15,7-5 7 0,-6-7 3 16,1-3 8-16,-2-3 13 0,-4-4 11 0,2-10 5 16,-2-5 6-16,-9 7 1 0,2 3 6 15,-6 2 7-15,2 8-2 0,-4 6 4 0,0 7-4 16,0 1-4-16,-2 4-4 0,0 1-7 15,0 3-9-15,-2 1-16 0,-3 5-16 16,4 2-24-16,-6 1-32 0,3 2-36 16,6 0-59-16,-15 5-85 0,8 0-354 0,5 1-119 15</inkml:trace>
  <inkml:trace contextRef="#ctx0" brushRef="#br0" timeOffset="27990.76">4030 11482 1851 0,'0'0'59'0,"0"0"6"0,0 0 2 0,0 0-3 16,0 0-3-16,0 0-4 16,0 0-5-16,0 0-6 0,0 0-4 0,-19 6 6 15,11 0-12-15,-1 3-4 0,1 5-3 16,-5 1-1-16,1 6 0 0,4-1-3 0,-5 2-7 15,-1 8 0-15,2 0-4 0,6-4-1 16,-1-3-1-16,6-4-9 0,-3 2-6 0,4-4-13 16,2-2-1-16,1 0-4 0,4 0-2 15,1-2-7-15,2-2 3 0,5-2-6 0,0-4-1 16,-2-3 2-16,-1-2-1 0,5-2 9 16,0-5-1-16,1-3 3 0,2-1 1 0,-3-7 8 15,0 2 9-15,-3-13 12 16,-3 5 6-16,-1-9 2 0,-2 5 8 0,-3 4 3 15,-3 1 3-15,-4 2 3 0,0 2-3 16,-1 2 0-16,1 0-7 0,-4 2-3 0,2 4-8 16,-1 0-20-16,0 2-25 0,-2 2-26 0,-1 1-36 15,2 3-51-15,-3 0-57 0,3 2-132 16,6 1-236-16,-9-2-72 0</inkml:trace>
  <inkml:trace contextRef="#ctx0" brushRef="#br0" timeOffset="28523.84">5183 11128 1572 0,'0'-4'-7'0,"0"1"24"0,0-4 12 0,0 7 18 15,-3-6 10-15,3 6 5 0,-2-5 6 16,2 5-1-16,-7-3-1 0,5 1-3 0,2 2-7 16,0 0-4-16,-13 0 4 0,5 3-8 15,-2 4-6-15,-2 1-7 0,-3 2-1 16,-2 3-4-16,-6 10-1 0,1 4-1 0,0-1-2 15,-1 3 2-15,3 0-7 0,2 5-2 16,1-2-1-16,2 0-1 0,0 3 0 0,5-3-3 16,2-4-1-16,1-4-1 0,5-4 4 15,0 0-4-15,1-1 0 0,2 0-3 0,3-4-2 16,3 0 4-16,1-3-6 0,2-1 1 16,3-1-1-16,0-7 8 0,1-1-11 0,3-4 3 15,4-1-2-15,1-7 3 0,7-6 1 16,0 0-2-16,-3-7 0 0,-8-3 10 15,1-3 9-15,-3-1 2 0,-3-3 2 16,-4-1 5-16,-3-3-4 0,-4 9 1 0,0 3-8 16,-2 4-3-16,0 3-2 0,-2 0-3 15,0 4-6-15,-2-2-19 0,0 5-16 0,-1 0-27 16,2 1-37-16,-4 3-32 0,2 1-45 16,2-1-45-16,-2 5-90 0,5 2-102 0,0-4-151 15,0 4-59-15</inkml:trace>
  <inkml:trace contextRef="#ctx0" brushRef="#br0" timeOffset="28951.94">5831 11090 1603 0,'2'-6'48'0,"-4"-2"22"0,2 4 6 0,-3-2 7 16,1 2 5-16,-1-2 4 0,-4 3 6 15,2-2-1-15,0 1-5 0,-2 3-9 0,1-3 2 16,-3 2-16-16,1 2-11 0,0 0-4 16,-3 4-8-16,-2 3-5 0,-1 5-5 0,-3 1-1 15,-4 10-4-15,-2 3-3 16,5 2-1-16,-2 5 2 0,5-1-7 0,-2 0-4 0,3 2-1 16,3 0-1-16,7-8-10 15,0-2 3-15,2-2-12 0,2-1-7 0,6-3-9 16,-4 0-7-16,5-6-2 0,1 1-6 15,1-5-6-15,1-3 1 0,3-2-1 0,4-6 3 16,-1-2 2-16,8-5 2 0,4-9 6 16,-1-5 7-16,-1-2 6 0,0-14 14 0,-8 4 9 15,5-6 10-15,-10-3 7 0,-5 2 4 16,0-2 6-16,-1 6 6 0,-7 4-4 0,-2 8-4 16,0 3-6-16,-1 3 3 0,0 3-7 15,-2 2-5-15,-1 3-3 0,0 2-14 0,-3 3-18 16,3 2-25-16,-2 5-37 0,-3 1-33 15,3 5-49-15,0-3-62 0,-1 4-140 16,3 3-40-16,1-1-147 0,3-1-52 0</inkml:trace>
  <inkml:trace contextRef="#ctx0" brushRef="#br0" timeOffset="29360.02">6171 10918 1653 0,'-7'-5'49'15,"5"2"7"-15,-4 0 0 0,-1-3-5 0,3 4 0 16,-2-2 0-16,-1 0-3 0,2 2-2 16,-2 2-9-16,7 0-2 0,-18 6-2 0,8 0-1 15,-4 2-3-15,1 3-5 0,-1 6 1 0,1 2-1 16,-5 8-4-16,-2 0-1 0,5 2-3 15,3-1 0-15,2-1-2 0,4-7 0 0,-1 3-10 16,3-5-8-16,4 3-6 0,0-3-10 16,2-2-2-16,2-5-10 0,2 1-9 0,1-5-5 15,3 0-4-15,3-1 1 0,-3-4 4 16,2-2 5-16,8-6 0 0,-3 1 5 16,6-8 5-16,6-5 5 0,-4-6 3 15,5 2 11-15,-7-6 6 0,-2-1 12 0,-2-6 10 16,-2 1 7-16,-5 0 2 0,-2-4 7 15,-2 4-3-15,-1 6-1 0,-2 5 3 0,-3 6-6 16,-2 0-2-16,0 4-6 0,-4 2-11 0,-1-1-27 16,0 4-25-16,0 1-44 0,-2 3-41 15,-1 0-58-15,2 4-383 0,6 0-71 0</inkml:trace>
  <inkml:trace contextRef="#ctx0" brushRef="#br0" timeOffset="29870.38">6406 10658 1645 0,'4'-14'27'0,"-3"4"16"0,-1 2 11 15,0 4 9-15,3-5 12 0,-3 6 17 16,0-1 6-16,2 0-1 0,-2 4-3 0,0 0-7 15,-2-10-7-15,2 10-4 0,0-3-6 16,0 3-11-16,0 0-4 0,0 0-7 16,0 0-5-16,2 17-1 0,-2-5-6 0,0 1-3 15,0 2-2-15,-2 0-4 0,2 5-2 16,2 0-2-16,-2 1-4 0,0-1-1 0,4-1 5 16,-1 0 1-16,0-2-16 0,2 0 0 15,3 0-6-15,-4-6-2 0,5 2-3 0,-1-3-4 16,3-2-8-16,-1-2-1 0,5-4-7 15,-5-2-1-15,5-5 7 0,4 0-3 0,-1-6-2 16,8-9 1-16,-3-2 5 0,-2-5 0 16,3 3 3-16,-6-5 6 0,1 3 1 0,-4 5 6 15,-5 2 8-15,1 3 10 0,-3 2 10 16,-2 5 1-16,2-2 3 0,-3 1-2 0,-1 4-2 16,0-1-1-16,-2 2 4 15,0 0-10-15,3 4-5 0,-5 1-3 0,0 0-3 16,0 0 5-16,6 13 0 0,-4-4-3 15,-2 5 0-15,0 2 1 0,0 3 0 0,0 0 2 16,0 2-10-16,0 5-4 0,4-1-20 16,-4 3-16-16,0-1-35 0,3-1-35 0,-3-2-46 15,-3 2-48-15,1-6-83 0,0 1-147 16,4-6 21-16,-4 0-134 0,4-2-45 0</inkml:trace>
  <inkml:trace contextRef="#ctx0" brushRef="#br0" timeOffset="125311.39">193 14002 571 0,'0'0'156'0,"-2"-6"3"16,2 2-39-16,0 4-10 0,0-4-22 15,0 4-6-15,0 0-11 0,-2-6-6 0,2 6 0 16,0 0-4-16,0 0-2 0,0 0 15 16,0 0 10-16,0 0 3 0,10 15 0 0,-5-5-1 15,5 5-1-15,-1 4-1 0,-1 2 1 16,0 2-11-16,7 9-7 0,-4 4-7 0,-1 4-2 16,-2-1-6-16,1-1-7 15,-1-2-11-15,-2-8-18 0,1-4-19 0,0 1-27 16,-2-2-31-16,0-4-39 0,-2-2-54 15,2-3-48-15,-3-3-60 0,1-3-375 0,0-2-135 16</inkml:trace>
  <inkml:trace contextRef="#ctx0" brushRef="#br0" timeOffset="125610.79">196 13846 1668 0,'-7'-14'-60'16,"3"0"27"-16,0 3 21 0,-1 1-1 0,3 1 24 15,2 1 14-15,0 1 10 0,0-3 2 16,0 1 7-16,0-2-3 0,0 1-2 16,0 0-2-16,5 1-2 0,-3 2-1 0,2-3-5 15,0 1 1-15,5 3-7 0,-3 1-2 16,4 1 0-16,-1 3 0 0,1 1 0 0,3 0-9 16,-3 1 2-16,2 3 1 0,-1-1-5 15,4 3 6-15,-4 1 5 0,-3 0 2 0,2 7 9 16,0-3-1-16,-3 3 1 0,-1 1 1 15,1 1 2-15,-5 3-7 0,0 1-1 0,-2-1-3 16,-2 1-6-16,-3 0-14 0,1-4-21 16,1 3-31-16,-4-4-34 0,3 1-47 0,0-5-41 15,-3-2-67-15,6-2-357 16,-2-2-94-16</inkml:trace>
  <inkml:trace contextRef="#ctx0" brushRef="#br0" timeOffset="125890.63">712 13707 1603 0,'0'-7'43'15,"-3"4"33"-15,3 3 4 0,0 0 0 16,-5-2 3-16,5 2 2 0,0 0 8 0,-15 7 4 16,8-2-4-16,-1 4-8 15,1 0-8-15,-3 2-3 0,0 5-10 0,-1 2-5 16,-1 3-11-16,2 8 4 0,-2-3-8 15,0 5-6-15,4-3-4 0,3-4-3 0,-1 3-5 16,2-2-2-16,-1-1-4 0,5-1-1 16,0 0 1-16,0-4-9 0,5-1-15 0,2 0-18 15,-2-4-15-15,3-1-22 16,5-5-34-16,4 0-32 0,0-10-20 0,4-2-40 0,10-8-47 16,5-4-64-16,4-3-337 0,2-5-131 15</inkml:trace>
  <inkml:trace contextRef="#ctx0" brushRef="#br0" timeOffset="126315.76">1073 13803 1639 0,'-18'9'-63'0,"4"-1"17"16,1 0 26-16,1-3 15 0,-3 2 20 16,2-1 24-16,3 0 21 0,0 0 7 0,2 0 3 15,-4-1 5-15,7-2 2 0,-2 2 2 16,1-2 0-16,-1-1 4 0,5 0 0 0,-1 2-3 15,3-4-5-15,-7 4-4 0,7-4-3 16,-4 0-1-16,4 0-8 0,0 0 1 0,0 0 7 16,6-12-5-16,1 4 2 0,3-2-3 15,5-8-5-15,1 2-6 0,6-8 0 16,3-2-6-16,0-4-4 0,7-4-6 0,-5 8 2 16,8-8-14-16,-5 7-3 0,-3 3-21 15,0-2-16-15,-1 5-22 0,-4-1-31 0,-2 8-31 16,-4-2-39-16,-2 5-39 0,1 0-46 15,-5 3-55-15,0 2-108 0,-5 1-246 0,2 1-133 16</inkml:trace>
  <inkml:trace contextRef="#ctx0" brushRef="#br0" timeOffset="126591.56">1299 13414 1767 0,'-4'-2'10'0,"4"2"18"0,-6-3 8 16,6 3 6-16,-2-5 10 0,2 5 11 16,0 0 10-16,0-7 3 0,0 7-3 0,2-4-2 15,-2 4-6-15,6-5-1 0,-6 5-8 16,6-3-3-16,1 3-4 0,-7 0-7 0,13 3-4 16,-8 2 1-16,3 1-4 0,-1 1-2 15,1 7-1-15,-1 0-4 0,-1 4-3 0,1 4 2 16,-5 1-7-16,0 0-4 0,-6 14-8 15,-3 1-18-15,1-1-31 0,-6 3-37 0,-1-3-47 16,-2 0-60-16,-4-3-53 0,1 0-101 16,1 0-309-16,-1-5-145 0</inkml:trace>
  <inkml:trace contextRef="#ctx0" brushRef="#br0" timeOffset="133147.54">1270 3187 1689 0,'-6'2'-64'0,"-1"0"25"16,5 0 12-16,2-2 19 0,0 0 16 16,-6 2 16-16,6-2 12 0,0 0 11 0,0 0 3 15,-7 2 7-15,7-2-5 0,0 0-2 16,0 0 1-16,0 0-8 0,0 0-5 0,0 0 1 15,0 0-8-15,0 0-2 0,0 0 2 16,0 0-9-16,22-10 0 0,-12 5-2 0,5-4-1 16,4 2-5-16,-1-2 0 15,12-7-2-15,2 0-3 0,1-1-12 0,5-2-18 16,6-6-18-16,-6 8-22 0,6-11-30 16,-1 5-43-16,-4 3-27 0,-4-1-40 0,-2 2-329 15,-3 2-34-15</inkml:trace>
  <inkml:trace contextRef="#ctx0" brushRef="#br0" timeOffset="133478.51">1789 2628 1369 0,'-7'-2'-27'0,"7"2"2"0,-7-5 9 16,7 5 1-16,-1-3 7 0,1 3 10 16,0 0 2-16,0 0 4 0,0 0 14 0,0 0 9 15,0 0 1-15,0 0-3 0,16 0 2 16,-5 1-4-16,2 1-1 0,-1 3 2 16,4-1-6-16,6 5 1 0,-1 2 0 0,6 6 0 15,-2 2-3-15,-1 3-3 0,-4 5-1 16,0 3-4-16,-4 4 8 0,-2 2-1 0,-2 2-6 15,-2 0 6-15,-7 0-3 16,-4 2 5-16,-6 1-2 0,-5 10-11 0,-7-2-44 16,-6 3-47-16,-6-5-66 0,-6 4-83 15,-5-6-214-15,-1 5 47 0</inkml:trace>
  <inkml:trace contextRef="#ctx0" brushRef="#br0" timeOffset="157011.51">22854 1842 1229 0,'0'-9'2'0,"0"4"22"0,0 1 11 0,2-1 12 16,-2 5 10-16,0-7 7 0,0 7-9 15,0-4-4-15,0 4-5 0,0 0-2 0,0 0 4 16,-4 18 11-16,-1-2 4 0,4 8-7 15,-6 13 5-15,0 2-7 0,-5 4 4 16,-3 12-6-16,2-14 0 0,-5 16-7 16,-4-2-2-16,7 4 1 0,-3-8-7 0,-1-2-4 15,7-8-10-15,-3-4-27 0,7-1-32 16,1-8-50-16,1-10-56 0,2-2-67 0,4-5-94 16,0-6-242-16,4-1-48 0</inkml:trace>
  <inkml:trace contextRef="#ctx0" brushRef="#br0" timeOffset="157204.51">22837 1694 1489 0,'4'-12'-5'0,"1"0"22"16,-2 2 9-16,4 1 13 0,-3 0 7 0,0 3 1 15,4-4 1-15,3 1-3 0,2 2-5 16,3-1-5-16,8-2-4 0,-1 3-9 0,4 1-24 15,15-2-28-15,0-3-35 0,0 6-61 16,-1-1-61-16,4 2-313 0,-11 4-6 0</inkml:trace>
  <inkml:trace contextRef="#ctx0" brushRef="#br0" timeOffset="157387.4">22869 2059 1458 0,'-11'8'38'0,"2"-5"4"16,6 1-1-16,-4-2-4 0,2 2 6 16,5-4-5-16,-3 1-1 0,3-1-1 0,0 7-5 15,0-7-4-15,10 5-5 0,-2-3-29 16,5-1-51-16,4-2-52 0,3 1-74 0,8-4-323 16,1-1-13-16</inkml:trace>
  <inkml:trace contextRef="#ctx0" brushRef="#br0" timeOffset="157581.51">23613 1653 1425 0,'0'-7'43'0,"0"1"8"16,0 4-2-16,0 2-5 0,0 0-3 16,-6-4 6-16,6 4 10 0,0 0 7 0,-11 21-5 15,6-6-4-15,-4 7-7 0,-6 12-3 16,1 2-3-16,-5 12-6 0,-4-3-17 0,-1 3-25 15,8 0-29-15,4-7-44 0,0 0-51 16,6-6-72-16,6 7-367 0,3-4-71 0</inkml:trace>
  <inkml:trace contextRef="#ctx0" brushRef="#br0" timeOffset="158234.87">24052 2040 1692 0,'9'-21'35'15,"-6"6"18"-15,2 0 5 0,-3 4 17 0,-2 2 10 16,0 1 1-16,-2 2-9 0,-3 0-10 16,2 4-7-16,-6 2-9 0,-6 0-3 0,0 4-5 15,0 2-4-15,-3 4 0 0,-1 1-7 16,3 2-5-16,-1 0-3 0,0 0-1 0,7 1-9 16,-1-3-14-16,2 2-9 0,7-1-6 15,1-1-11-15,1-3-7 0,3 1-12 16,6-2-9-16,2-1-9 0,3-2-6 15,3-2-6-15,-1-2 9 0,8-4 5 0,1-2 10 16,0-2 3-16,5-7 11 0,-2-1 20 16,0-3 6-16,-3-6 22 0,1 3 11 15,-10 4 8-15,-3 4 9 0,-1 0 9 0,-1 3 0 16,-3 2 2-16,-1 0-9 0,-1 2-6 16,-2 2-7-16,-1 1-4 0,-3 4-4 0,0 0 1 15,0 0-4-15,0 0 0 16,0 0 0-16,-22 11-3 0,18-6 1 0,0 4-4 15,-3-4-2-15,5 2 1 0,1-1-1 16,1 0 0-16,0 2 2 0,3-1-1 0,4-1 2 16,3-1 1-16,5 1-3 0,3-4-4 15,2-1-3-15,0-1 2 0,8-3-5 0,-7 1-2 16,4-6 3-16,-2-1 1 0,4-6 0 16,-4-1 4-16,-6 1-5 0,-2-1 1 0,4-9 3 15,-4 5 0-15,-7 4 1 0,-1 2 0 16,-6 5-2-16,4-1 0 0,-5 1-5 15,-5 0-5-15,4 3 5 0,-6 1-3 0,-1 3 0 16,-3 0 0-16,1 4-3 0,-1-2 6 16,1 0-1-16,1 4 0 0,1-1-2 15,1 1 5-15,1 1-2 0,0 6-1 16,5 0 3-16,-2 0-1 0,3 4 2 0,3 5 4 16,0 3 7-16,6 2 2 0,1 9 2 15,5 0 5-15,0 0-5 0,1-2 3 0,-4 2 3 16,3-3 3-16,-3-7 0 0,-4-1-3 15,-3 0 1-15,0-4 2 0,-3-1-4 0,-2-2-1 16,0-1 2-16,-7 0 0 0,2-2-15 16,-6-4-39-16,-1-1-57 0,-1-6-97 0,1-2-121 15,-3-2-152-15,2-9-174 0,4-1-129 16</inkml:trace>
  <inkml:trace contextRef="#ctx0" brushRef="#br0" timeOffset="158599.79">24971 1578 1722 0,'9'-14'12'0,"-6"7"21"16,0-1 3-16,1 3 6 0,1 0-3 15,-5 3-3-15,0 2-1 0,0 0 1 0,0 0 2 16,6 8-1-16,-4 2 4 0,-2-1-2 16,2 10-3-16,-4 0-2 0,2 4-6 0,0 5-1 15,-2 1-5-15,-3 10 2 0,2 0-5 16,0-9-1-16,3-1-2 0,-4-1 0 15,4-1-1-15,-3-2-3 0,3-7-2 16,-1 0-3-16,-1-4 0 0,2 0 2 0,0-3 0 16,0-4 2-16,3-1 5 0,0-1-1 15,6-3-6-15,-1-4 3 0,4-3-4 0,3-3 1 16,4-4-1-16,10-10-2 0,-2 5 1 16,1-3 0-16,-1 2-3 0,-3 6-2 15,-8 3-1-15,-1 3-4 0,-3-1-2 0,-2 7 3 16,2 0-2-16,-2 5-3 0,-4 1 3 15,5 6-1-15,-5 3 0 0,2 3 3 0,1 5-2 16,-1 11-12-16,2 1-27 16,2 1-40-16,-5 2-72 0,-2-2-82 0,1 1-442 15,-2 3-173-15</inkml:trace>
  <inkml:trace contextRef="#ctx0" brushRef="#br0" timeOffset="159295.94">23259 3062 1923 0,'1'-3'12'16,"-2"-3"13"-16,1 6 18 0,-4-6 12 15,1 3 12-15,3 3 3 0,-8-5 0 0,2 4-5 16,6 1-10-16,-15 0-5 0,5 0-5 16,-3 1-7-16,-6 4-3 0,3 2-3 15,-1 1-2-15,-3 1-4 0,4 3-5 16,2-5-3-16,1 2 0 0,2 3-9 0,0-3-5 16,3 4-2-16,2-2 0 0,3 1-4 15,3-2 1-15,0 2-4 0,3 4 1 0,3-3-3 16,5 6 5-16,-1-3 0 0,2 0-2 15,6 2 0-15,-4-2 2 0,7 7 0 16,0-1 1-16,-2-4 2 0,-7-4 0 0,3 4 6 16,-6-8 5-16,-3 1 11 0,3 3 8 0,-8-3 9 15,-1 0 3-15,0 0 2 0,-3 1 2 16,-6-3-1-16,-4 3-6 0,-3-3-1 16,-8 0-14-16,6-4-33 0,-4-1-42 15,6-4-51-15,-8-4-84 0,4-4-82 0,1-8-168 16,3-9-16-16,2 2-87 0,13 1-42 15</inkml:trace>
  <inkml:trace contextRef="#ctx0" brushRef="#br0" timeOffset="159828.2">23872 2971 1583 0,'0'0'55'0,"0"0"8"0,0 0-3 0,0 0-3 16,0 0 1-16,0 0-2 0,6 6 11 16,-6 1 1-16,0 3 5 0,-3 3-6 0,2 5-6 15,-3 3-3-15,4-1-8 0,-7 7-3 16,5-1-6-16,-4 10 0 0,-2 2-6 0,1-2-11 16,1-6-11-16,2-7-19 0,2 7-13 15,-3-5-10-15,3-1-4 0,-2-5-6 0,0-3-2 16,-1-1 4-16,5-7-5 0,-1 0 2 15,-1-5 2-15,2-3 5 0,0 0 1 0,-9-11-2 16,5-3 8-16,2-2 7 16,-3-9 5-16,3-3 9 0,2-15 6 0,0-2 6 15,5 1 7-15,-1 1 3 0,-3 1 7 16,6 3 5-16,0 3 0 0,-1 7 1 0,1 5 1 16,-4 1-7-16,8 4-3 0,-3-2 0 15,3 2-5-15,1 2-3 0,3 2 1 0,2 2-3 16,1 2-4-16,2 1 1 0,-1 2 3 15,-3 3-7-15,6 1 4 0,-8 2-2 0,2 0-7 16,-3 4 1-16,2 0 3 0,-3 2-5 16,1 1 0-16,-4 3 2 0,-1 0-2 0,-1 3-1 15,-4 0 3-15,-1 1 13 0,3 1 10 16,-7 2 10-16,-3 2 9 0,2 0 5 0,-4 4 2 16,1 2-3-16,-3-1 0 0,1 1-11 15,0 0 3-15,-3 9-6 0,5-6-8 16,4-3-19-16,-3-2-25 0,10 0-30 15,0 1-27-15,10 8-47 0,9-9-63 0,5 0-68 16,15 1-141-16,8-4-201 0,8-5-95 16</inkml:trace>
  <inkml:trace contextRef="#ctx0" brushRef="#br0" timeOffset="160344.16">24407 3348 1512 0,'-4'7'-60'0,"4"0"25"0,0-3 39 0,0 0 38 15,0 1 30-15,0-5 35 0,2 3 16 16,-2-3 13-16,0 0 0 0,0 0-10 0,17-10-1 16,-9 4-10-16,4-4-8 15,6-1-9-15,-2-7-9 0,7-7-11 0,5 0-10 0,-3-6-6 16,6-7-11-16,3 0-3 16,-5 2-4-16,-4 4-6 0,0 2-2 0,-2 3-11 15,-1 5 3-15,-6 3-5 0,-4 3-6 16,0 6-6-16,-2 2 4 0,-4-2-6 0,-2 4-9 15,3 3 0-15,-4 1-3 0,4 2 4 16,-7 0-2-16,11 7 2 0,-7 3-2 0,0 2 4 16,5 3-8-16,-6 1 6 0,6 7 6 15,-3 0-1-15,1 1-1 0,-2 1 6 0,0 2-2 16,2-5 0-16,-6-2-1 0,3-2-4 16,1 1 2-16,-3 0 1 0,1-5 0 15,-2-1 2-15,-1-2 2 0,2-1 9 16,-2-3-5-16,-2-1 3 0,1-3 0 0,-6-1-4 15,7-2-27-15,-20-5-24 0,8-3-45 16,-4-6-49-16,3 3-67 0,1-5-74 0,0 0-121 16,5 1-79-16,-1-2-151 0,3 1-122 15</inkml:trace>
  <inkml:trace contextRef="#ctx0" brushRef="#br0" timeOffset="160882.26">25192 3081 1831 0,'6'0'62'0,"0"0"15"0,-1 2 3 16,-4 0-1-16,-1-2-2 0,0 0-3 15,2 4-7-15,-2 0 5 0,5 3 3 0,-5 2-1 16,0 3-4-16,-2 3-1 0,-1 0-5 16,1 6-7-16,-4 2-8 0,2 0-1 0,0 1 0 15,-2-2-12-15,0 3-1 0,-1-2-4 16,0-1-3-16,2-4-5 0,-2-2-2 0,3 0 7 15,2-7-1-15,0-2 5 0,-3-2-4 16,3-1-10-16,2-4 7 0,0 0-5 0,0 0-4 16,-4-22-4-16,7 5-3 0,2-9-6 15,6-11 1-15,1-4-4 0,3 0 1 16,2 3-2-16,-2 0-2 0,0 4 1 0,-3 4 0 16,-2 5 3-16,1 9 0 0,-4 0-1 15,-2 3 0-15,2 2 1 0,-2 1-9 16,-4 5 0-16,1 0 0 0,3 4 1 0,-5 1-5 15,0 0 5-15,8 9 5 0,-8-1 2 16,4-1 0-16,3 5-3 0,-6-1 2 0,6 0 5 16,1 3-4-16,-1-1 1 0,-2-1 0 15,5-1 2-15,-5-2 1 0,4-1-1 0,-1-2 4 16,0-1-1-16,4-3 0 0,-2-2 3 16,0 0-3-16,3-4 0 0,2-4-2 15,2 1 5-15,-3-2-6 0,1-1 3 0,-1 1-6 16,0 1 0-16,-4 2 0 0,0 1-11 15,-4 1-5-15,3 0 1 0,-5 6-3 0,-4-2 3 16,2 6 0-16,0 1 3 0,-4 6 4 16,2 6 1-16,-2 1 2 0,-4 6-5 0,-1 0-12 15,1 12-38-15,-1-2-44 0,-1 6-58 16,3-4-79-16,0 1-130 0,-2-9-88 16,7-3-166-16,-2-5-122 0</inkml:trace>
  <inkml:trace contextRef="#ctx0" brushRef="#br0" timeOffset="177375.3">3794 11205 1587 0,'-1'2'-63'0,"1"-2"33"16,0 0 16-16,0 0 14 15,-11-4 3-15,11 4 6 0,-2-4 7 0,2 4 5 0,-4-5 8 16,2 3 5-16,2 2 1 15,-5-7 0-15,3 3-5 0,2 1-6 0,0 3 0 16,0-11-2-16,-1 6 2 0,1-6-8 16,0 5-2-16,0-7-4 0,1-2 2 0,1 1-2 15,3-5-7-15,1-5-3 0,7-10-3 16,-3-6 1-16,5-9-5 0,3-4 8 16,6-5-13-16,3-7 9 0,4-3-11 0,9-19 2 15,9-6-2-15,-1 1 4 0,9-1 2 0,3 1 0 16,3 0 0-16,4 1 2 0,7 2 1 15,-1 0 1-15,6 2-4 0,-2 0 6 0,1-1-1 16,1 1 4-16,3 1 3 0,0 2 4 16,1 1-7-16,-1-1 1 0,0-1-1 15,0-1 1-15,5 0-3 0,-4-1 3 0,9-1-2 16,3-5 4-16,2-1-1 0,5-3-3 16,33-20-1-16,-28 25 3 0,34-26-4 0,-34 33-5 15,31-26-3-15,-29 29 0 0,3 3-10 16,0 0 9-16,7-3-11 0,-2 1 3 0,35-20-12 15,-40 24-5-15,8 6-9 0,-5 0-11 16,-3 3-5-16,4 0-11 0,-6 1-6 16,7-3 6-16,-3 2 9 0,-1 4 2 15,7 2-3-15,2-1 3 0,2 3-6 0,-3-1 0 0,4 4 0 16,-2 0 3-16,3-4 0 16,2 0 8-16,-4 3 7 0,4 1 3 0,-2 2 9 15,4 4 3-15,-4 0 6 0,-4 4 9 16,-3 3 3-16,-4 7 1 0,2-4 8 0,-9 4 5 15,6 3-1-15,-1-2-1 0,3 4 4 16,8-2 0-16,1 5 3 0,4-2 2 0,6 3-8 16,4 5 2-16,3 1 1 0,2-6-1 15,-2 4-1-15,10-2 0 0,-2 5 3 0,-3 2 2 16,-1-2-5-16,-2 0-1 16,-4 4 5-16,2 1-3 0,-5-2-2 0,5 2 4 0,-5-2-6 15,0 3 0-15,-5 0 10 16,0 0 1-16,-1 2-1 0,-5-3 2 0,-2 3 2 15,0 0 2-15,-2 2-3 0,-2-1-3 16,1 3 7-16,-1 0-8 0,-27 1-2 0,4 2 4 16,-5-1 5-16,0 0-7 0,-5 1-2 15,-3-2 5-15,-9 0-8 0,-1 0-7 0,-9 4-12 16,-19 0-21-16,1 2-70 0,-5-3 37 16</inkml:trace>
  <inkml:trace contextRef="#ctx0" brushRef="#br0" timeOffset="178738.93">4710 10365 326 0,'-7'0'9'0,"7"0"-3"16,0 0 16-16,0 0 2 0,0-6 1 0,0 6 6 16,12-8 6-16,-2 1 7 0,0 0 1 15,9-7-1-15,-3 1 4 0,14-7-3 0,2 4 2 16,1-1-3-16,14-7-6 0,5-3-3 16,5 4 1-16,3-2-9 0,10-1-2 0,3-3 4 15,23-5-6-15,9-1 0 0,7-3-1 16,3 2-5-16,9 0-2 0,6 0-7 0,9-2-2 15,5 4-3-15,3 2 5 16,9 0 0-16,4 0 0 0,3 4-4 0,8-1 8 16,6 2-14-16,4 2 5 0,-1 0 2 15,49-5-3-15,-53 7 10 0,3 2-1 0,1 3 2 16,2-4 2-16,-1 4-7 0,2 1 6 16,0 4-5-16,-5 2 2 0,3 4-1 0,-6 2 4 15,-1 3-3-15,-1 0-3 0,-7 4 1 0,-7 5 6 16,3 0 0-16,-5 6 4 0,-6-1-4 15,-4 0-3-15,-4 6 0 0,-7-4-3 0,-7 6 2 16,-9-2-1-16,-5-2-1 0,-6 2-2 16,-25-7 3-16,-4 5-6 0,-3 0 2 0,-4-2 0 15,1-1 1-15,-3 3-3 16,-4-4 2-16,-1 4 0 0,-6 0-5 0,0-3-1 16,-15-1 7-16,3-1 0 0,-8 0-4 15,2 1 0-15,-2-1-1 0,-1 0 0 0,-6-4 1 16,-8 2-1-16,-3-2 0 0,-4-2 1 15,-1 0-1-15,-5 1-1 0,3-4 1 0,-5 0 3 16,3 3-2-16,-4-3-3 0,-1-1-1 16,0 3-13-16,-1-2-15 0,-4-2-19 0,4 2-16 15,-7-2-34-15,8 2-55 0,-4-2-229 0,-4 0 107 16</inkml:trace>
  <inkml:trace contextRef="#ctx0" brushRef="#br0" timeOffset="179791.52">4578 10708 1034 0,'-2'-6'-15'0,"2"6"17"0,-3-7-3 0,3 3 0 16,-2 1 3-16,2 3 0 0,-2-7 6 15,2 7 6-15,0-3 2 0,0 3 8 0,2-4 2 16,-2 4-3-16,5-6-3 0,0 5-2 16,0-1 5-16,5-1 1 0,1 2-2 0,2-1-1 15,2 2-2-15,3 0 4 0,5-1 4 16,9 2-9-16,12 1 2 0,6-1 3 0,5 2-2 15,18-1-6-15,5-1 3 16,5 3 0-16,6 2-6 0,7 2-4 0,26-1 2 16,2 2 0-16,6 6-3 0,2 3 3 15,5 1-2-15,4 3 4 0,-1 5 3 0,-1 3-14 16,5 4 3-16,1 4 0 0,-3 0-6 0,-3 7 1 16,4 0 5-16,-4 2-2 0,-3 5 0 15,-1-1-4-15,-6 1 3 0,-2 3 0 0,-5-1-1 16,-3 6 5-16,-6-2-4 0,1 2 2 15,-6-1-5-15,-1-2 8 0,0-1-3 0,0 3-2 16,-1-2 4-16,-8 4 1 0,3-4-7 16,-5 2 4-16,-1 2 3 0,1-4 3 0,-6-1-2 15,3 1-1-15,-7 1 6 16,-4-3-2-16,-4 0-3 0,-1 0 5 0,-1-3 5 16,-5 4-5-16,-16-11-2 0,-1-3 0 15,1 1 6-15,0 0-5 0,-3 1-3 0,0-1 8 16,1 1-4-16,2-3-3 0,-3-1-2 15,-2 3-2-15,1 0 2 0,-1-1 1 0,-4 2 0 16,3-7-7-16,-6 2 4 0,-3-4 0 16,0-1-3-16,-11-9 3 0,3 1-4 0,0-1 3 15,-4-1 5-15,-2-2-9 0,-2-4 0 0,-2 1-3 16,-1-4-7-16,-6-4-5 0,0-1-12 16,2 0-9-16,-3-5-9 0,1 1-13 0,0-1-22 15,-2 0-19-15,-1-3-39 16,3-2-66-16,-3 1-185 0,-4-2 100 0</inkml:trace>
  <inkml:trace contextRef="#ctx0" brushRef="#br0" timeOffset="182526.55">15932 4561 1135 0,'5'-13'32'0,"-4"3"29"0,1 2 9 0,0 5-2 16,-2 1-4-16,3-2-6 15,-3 4-9-15,0 0-10 0,0 0 7 0,2 11 15 0,-7 8 8 16,1 10-2-16,0 15 0 16,-6 16-3-16,-3 3-7 0,-1 5-5 0,-1 1-3 15,0 1 0-15,3-2-6 0,-1-4-2 16,1-4-6-16,0-2-15 0,2-1-28 0,4-12-28 16,-1-3-39-16,5-9-42 0,0-11-38 15,2-3-67-15,0-8-351 0,0-5-73 0</inkml:trace>
  <inkml:trace contextRef="#ctx0" brushRef="#br0" timeOffset="182736.74">15967 4525 1431 0,'11'-34'-71'0,"0"-3"35"0,-5 9 38 0,3 5 10 16,-4 1 18-16,5 0 17 0,-5 2 10 15,5 1 9-15,1-1 2 0,0 0-2 0,2 1-1 16,7-3-6-16,3-1-7 0,4 5-8 15,5-5 0-15,3 5-8 0,4 1-6 0,9-3-13 16,7 2-23-16,-3 2-32 0,-4 7-34 16,1-3-46-16,-4 4-46 0,6 1-79 0,-7 2-226 15,-9 3 24-15</inkml:trace>
  <inkml:trace contextRef="#ctx0" brushRef="#br0" timeOffset="182923.34">16131 4611 1258 0,'-19'12'-28'0,"6"-3"19"0,5-3 7 15,2 1 2-15,2-1 4 0,0 0 15 16,1-3 4-16,3-3 1 0,7 8-3 0,1-6 12 16,5-2-11-16,8-2-8 0,8-1-4 15,11-5-29-15,9-2-28 0,9-5-41 0,3-1-43 16,2-5-245-16,-1 2 112 0</inkml:trace>
  <inkml:trace contextRef="#ctx0" brushRef="#br0" timeOffset="183118.61">16996 4015 986 0,'0'-13'0'16,"0"3"24"-16,0 1 3 0,-3 3 0 15,3 2 1-15,0 4 8 0,0 0 24 0,0 0 3 16,-13 20 3-16,4 2 8 0,-4 12 0 15,-4 5 2-15,2 16-6 0,-5 4-3 0,0 7-7 16,-2 2-5-16,4-1-4 0,0 5-5 16,1-1-9-16,5-6-16 0,-3 5-30 0,5-5-41 15,2-5-27-15,1-10-49 16,5-7-47-16,2-8-342 0,0-10-19 0</inkml:trace>
  <inkml:trace contextRef="#ctx0" brushRef="#br0" timeOffset="183822.47">17292 4341 1391 0,'4'-9'-14'15,"-4"3"9"-15,0 3 18 0,0 3 7 16,0 0 20-16,0 0 6 0,-22 16 11 16,10-2-2-16,0-1 7 0,-4 12-5 0,-1 2-6 15,-3 2 1-15,5 1-3 0,1 2-2 16,1 0-5-16,-2 1-6 0,10-7 1 15,-2-2-4-15,6-1-2 0,-2-2-5 0,6 0 0 16,-2 0-18-16,8-4-11 0,-1 0-16 16,4-6-17-16,3-1-11 0,5-6-1 0,-5-1-1 15,7-5 1-15,-1-7 7 0,3-1 20 16,3-7 11-16,-1-5 14 0,-2-6 7 16,1-14 15-16,-7 6 11 0,2 0 2 0,-1 4 13 15,-4 0 7-15,-7 7 5 0,-3 6 7 16,2 4 0-16,-2 2 0 0,-2 2-7 15,0 3-8-15,-1 2-11 0,-2 2-1 0,0 4-6 16,-8-2 2-16,8 2-2 0,-15 14-1 16,5-5-3-16,-4 8-4 0,2 2-1 0,1 2-1 15,3 0-4-15,2 2 2 0,3-1-2 16,3-3-3-16,5 2 1 0,4 0-1 0,-1 0-8 16,2-5-2-16,3 0-6 0,4-5-6 15,0-1 1-15,-1-5-11 0,-1-3-5 16,-1 0 3-16,6-4-5 0,-2-8-2 0,6-1 3 15,1-12-3-15,-2-3 6 0,9-8-2 16,-5-7 3-16,0-3-3 0,1-1-7 0,-3-1 4 16,0 3-6-16,-7 7-1 0,1 4 10 15,-2 3-6-15,-2 8 2 0,-5 5 4 16,-6 2-1-16,7 1-1 0,-7 4 3 0,2-1 2 16,-1 3-3-16,-4 1 1 0,1-1-5 15,5 1-4-15,-4 0-5 0,-2 4-1 0,3 0-2 16,-4 2 6-16,9-2-1 0,-9 2 5 15,6 4-2-15,2-1 5 0,1 4 3 0,-1 1-3 16,2 2 6-16,5 6 8 0,-2-1 2 16,11 6 11-16,-8-1 0 0,5 5 8 0,-3 1 8 15,4 1 5-15,-5 0 0 0,-1-2 8 16,-3-2 1-16,-2 0-1 0,-3-2-1 0,-2 0 0 16,-4-2 2-16,-4-1-2 15,1 3-3-15,-9 2-2 0,-4 4 2 0,-11-5-8 16,0 0-3-16,-5-2-28 0,-1-5-36 15,-1-2-66-15,3-7-76 0,8-5-103 0,2-4-149 16,9-1-143-16,3-5-79 0</inkml:trace>
  <inkml:trace contextRef="#ctx0" brushRef="#br0" timeOffset="184183.05">18511 3840 1595 0,'3'-3'0'0,"-3"1"-6"0,0 2 21 0,0 0 25 16,0 0 10-16,-3 15 14 0,-1-4 16 16,2 7-1-16,-2 3 0 0,0 3-4 0,-3 10-5 15,-1 1-3-15,2 3-8 0,2-1-3 16,-3-5-7-16,3 6-2 0,-2-10-8 0,3-3-6 16,1 0 1-16,2-3-3 0,0-6-10 15,0 0-5-15,0 0 3 0,0-4 1 16,2-5 0-16,1 1-3 0,4-5-2 0,3 1-1 15,0-8-2-15,7-3-2 0,3-2-1 16,8-12-2-16,6-2 0 0,1-8-3 0,-3 6 6 16,-3 0-5-16,-2 2-1 0,-1 5 1 15,-8 4-2-15,-3 3-4 0,-5 2 1 16,1 7-7-16,-5 0 2 0,1 4 2 0,-6 2 1 16,2 7 1-16,-6 6 1 0,-2 7-6 15,-8 13 3-15,-8 18-15 0,2 6-23 0,-8 1-49 16,-3 3-83-16,1 3-113 0,-11 19-139 15,7 0-158-15,-4-4-83 0</inkml:trace>
  <inkml:trace contextRef="#ctx0" brushRef="#br0" timeOffset="185002.33">12785 8877 1500 0,'-3'7'-69'0,"-6"6"21"0,-1 0 17 16,-5 2 12-16,-3 9 18 15,-6 4 10-15,1-3 2 0,0 3 9 0,1 1-3 0,0-1-5 16,3-1 3-16,0 3 2 15,9-8-4-15,1-1-7 0,3 2 2 0,2-2 3 16,4 0-10-16,2-3 3 0,5 7 3 16,-2-2-4-16,10 7 3 0,4-1 2 0,2 2-8 15,-1-2 0-15,8 0-3 0,-3-1 6 16,-1 0-2-16,-4 1-2 0,3-1 5 0,3-3 3 16,-8 0 8-16,4 4 0 0,-8-4 10 0,1-6 7 15,-4 1 1-15,2-1 7 0,-10-3 7 16,4 1 8-16,-5 1 6 0,0-4 5 15,-4 2 3-15,-3-2 0 0,0 2 0 16,-4-2 1-16,-6 2 1 0,-2-1-11 0,-8 1-5 16,0-5-7-16,0-4-11 0,0 1-13 15,0-4-23-15,2-2-20 0,-1-2-32 0,8 0-38 16,-3-6-65-16,6 1-87 0,5-7-412 16,3 1-149-16</inkml:trace>
  <inkml:trace contextRef="#ctx0" brushRef="#br0" timeOffset="185255.69">13489 9515 1894 0,'2'-5'11'0,"0"2"-3"0,-2 3-2 15,0 0 7-15,0 0 16 0,0 0 16 0,-4 19 12 16,0-6 8-16,-1 4 2 0,2 8 2 15,-8 14 3-15,0 4-1 0,-1 18-4 0,-3 1-2 16,0-1-9-16,1 3-6 0,-3 0-6 16,0-1-15-16,2-5-22 0,-2-3-23 0,4-2-25 15,-1-11-30-15,4-5-36 0,2-3-33 16,1-7-32-16,1-8-36 0,2-8-63 0,4-4-307 16,-3-5-79-16</inkml:trace>
  <inkml:trace contextRef="#ctx0" brushRef="#br0" timeOffset="185562.73">13321 9971 1558 0,'9'-64'-41'0,"1"9"23"0,3-4 8 16,-1 4 15-16,5 5 9 0,-7 9 14 0,3 3 11 16,-1 4 7-16,-1 2-1 0,0 7 0 15,-3 4-3-15,0 2-4 0,3 1-1 0,2 0 3 16,-1 3-3-16,4 2 2 0,-1 0-2 16,7 4-4-16,-4-1-5 0,1 2-2 0,0 5 1 15,0-1-4-15,-2 2-6 0,0 0-2 16,-3 4 0-16,-2 0-3 0,2 2-2 15,-4 4 0-15,1-1 2 0,-5 2-5 16,-2 2 0-16,-2 3-1 0,-4 1 0 0,0 4 1 16,-9 3-1-16,-1 10 2 0,-5 1 0 15,2-1 4-15,-1 1 9 0,-3 1 2 0,4-6 0 16,0 3 4-16,2-1-1 0,3-7-2 16,6-1-3-16,0 2 0 0,0-4-5 0,8 7-2 15,-2-6-6-15,4 1-14 0,7 8-19 16,6-1-22-16,-1-5-31 0,7-1-42 0,5-2-56 15,4-2-106-15,-1-2-319 0,2-2-100 0</inkml:trace>
  <inkml:trace contextRef="#ctx0" brushRef="#br0" timeOffset="185975.78">14015 10469 1762 0,'0'0'63'0,"0"0"19"0,0-16-2 15,3 8 0-15,-1-2 8 0,5-8 12 0,1-4 7 16,2-12-7-16,2-4-5 0,3-11-8 16,8-8-10-16,1-5-2 0,3-3-5 0,11-18-10 15,5 0-11-15,4 0-4 0,1 5-8 16,-4 3-2-16,-6 16-3 0,-1 9-6 0,2 2-1 16,-6 5 2-16,2 7-7 0,-8 8-4 0,-2 3 0 15,-3 6-5-15,-5 6-5 16,-2 2-3-16,-2 3-1 0,-3 4 1 0,-2 6-2 15,2 2 4-15,2 7-5 0,0 8 4 16,-6 4 3-16,6 14-2 0,-3 4 5 0,-3 2 0 16,1 6 0-16,-5 2 2 0,-2 13-5 15,-4-2 1-15,-1 1-1 0,-1-4 0 0,-3-16-3 16,4 2-4-16,-6-6-1 0,0 0-3 16,1-8 5-16,-3 0-5 0,3-8 1 0,0-6 0 15,-3-4-1-15,-6 0 6 0,4-7-1 16,-3 0-3-16,-6-8-1 0,-1-6-20 0,-8-5-10 15,1-8-9-15,2-4-17 0,3-3-14 16,0-13-28-16,11 2-33 0,3 2-34 16,4 1-50-16,5 5-94 0,6 7-122 0,5 1-165 15,-2 2-97-15</inkml:trace>
  <inkml:trace contextRef="#ctx0" brushRef="#br0" timeOffset="186542.34">15076 9713 1754 0,'0'3'21'15,"2"3"1"-15,0-3 10 0,-2 5 11 0,0-3 19 16,0 6 9-16,-4 5 11 0,4-2 7 16,-5 4-3-16,4 1-1 0,-4 6-4 0,-1 0 3 15,3 3-18-15,0-2-6 0,-2 1-4 16,1 1-4-16,3-5-5 0,-2 1-3 0,-1-3-5 15,4-5-6-15,0-1-4 0,-3-2 4 16,6-2-12-16,-3-4 5 0,2-1-13 0,0-4-5 16,-2-2-4-16,0 0-4 0,13-15 1 15,-10 0 3-15,9-6-4 0,-7-13 4 0,8-5-3 16,-3-3-1-16,7-11 2 0,-2 0-1 16,4 4 0-16,-6 7-1 0,-1 8-1 0,-4 6 0 15,-1 7 6-15,-3 5-5 0,2 0-7 16,-1 5 0-16,-4 2-2 0,-1 1 6 15,2 5-4-15,-2-2 0 0,0 5 4 0,0 0-1 16,0 0 1-16,0 0 5 0,0 0 2 16,-10 12 0-16,8-6 3 0,0-1-3 0,0 2 0 15,0 0 6-15,4 0-3 0,-2-1-2 16,0 1-6-16,2-2 4 0,0 1-3 0,-2 1 2 16,7-4 4-16,-4-1-5 0,-1 0-2 15,-2-2-3-15,13-2 0 0,-2-3 0 0,2-2 5 16,-3-2-3-16,0 0-1 0,10-7 3 15,-5 3-4-15,-2-1 2 0,7-2-1 16,-3 3-2-16,-3 3-1 0,-1 3 2 0,-5 1-1 16,0 3-2-16,1 4 5 0,-3 3 2 15,-2 3 7-15,3 7 5 0,-6 4 6 0,-1 9 4 16,-1 12-3-16,-6 4-7 16,3 19 0-16,-7-1-8 0,3 4-24 0,-1-5-38 0,1 3-46 15,0-1-65-15,-1-3-94 0,1 2-193 16,0-5 35-16,-3 1-133 0,1-14-56 0</inkml:trace>
  <inkml:trace contextRef="#ctx0" brushRef="#br0" timeOffset="187615.52">11615 13094 1499 0,'4'-11'-40'0,"-4"6"14"15,3 2 11-15,-3 3 10 0,0 0 26 16,1 11 17-16,-1 3 21 0,0 3 7 0,0 9 10 16,-1 16 4-16,-4 4 2 0,-2 10-1 15,-1 3-6-15,1-1-4 0,-3 5-5 0,4-5-6 16,-6 3-7-16,3-2-3 0,-2-5-8 16,6-8-4-16,-4-3-13 0,5-6-23 15,-3-4-25-15,5-7-25 0,0-5-28 0,0-2-19 16,0-8-31-16,2-3-11 0,2-3-10 15,-2-5 2-15,0 0 8 0,6-11 10 0,-1-8 9 16,1-19 19-16,3-5 17 0,-1-17 17 16,4-3 17-16,1-6 9 0,2-2 20 15,2-1 22-15,-2 6 17 0,-2 5 11 0,2 4 14 16,-2 15 6-16,-2 2 6 0,1 4 3 16,1 6-5-16,-5 6 9 0,2 3-3 15,-3 3-5-15,1 2 7 0,5-2-14 0,1 2 3 16,3 3-6-16,3-1-5 0,-2 2-10 15,5 3 3-15,1 0-6 0,-2 3-5 0,-1 3 4 16,-2 3-7-16,-4 1-8 0,3 3 1 16,-4 2-9-16,-1 4 7 0,-3 1-3 0,-5 4-1 15,2-1-2-15,-4 7 1 0,-6 0-3 16,-4 2 5-16,4 1-7 0,-9 7 5 0,-1-1 2 16,-4-3 0-16,2-5-1 0,-2 5-1 15,2-5 1-15,3-2 1 0,-1-4 0 0,1 3 3 16,-1 1-3-16,6-5 1 0,-1-3-2 15,3 4-4-15,-2-3-3 0,2-1-3 16,5-3-4-16,0 2-2 0,3 0 1 0,3 1-6 16,0-1 8-16,4 3-1 0,4-1-3 15,-2 1 2-15,2 2 2 0,1 1-2 0,7 5 8 16,-4 1-7-16,1 4 2 0,-2 2-2 16,-2-2 7-16,-2 1 10 0,-5-1-1 0,-2-4 5 15,-4 1 8-15,-2-2 9 0,-4 3 5 16,0-1 8-16,-2-1 6 0,-3 0 13 0,-8 6 1 15,-8-5 1-15,2-1-3 0,-2-6-5 16,-3 0-7-16,3-6-1 0,4-5-23 0,-4 0-22 16,6-6-35-16,-4-2-38 15,7-4-56-15,-1-9-59 0,4-2-115 0,5-6-314 16,6-5-111-16</inkml:trace>
  <inkml:trace contextRef="#ctx0" brushRef="#br0" timeOffset="188015.28">12723 13359 1769 0,'0'0'12'0,"-13"-10"3"0,9 10 1 15,-4-2 4-15,0 2 8 0,-4 2 14 16,2-2 8-16,-7 6 4 0,3 2 5 15,-10 2 1-15,-3 7-3 0,0 7 2 0,-4 0-2 16,-5 10-6-16,-2 7-3 0,5 3-3 16,-3 2 1-16,5 1-9 0,1-4-5 0,5 0-4 15,3 3-4-15,9-14-1 0,1 2-6 16,4-8-6-16,6-2-10 0,2-4-6 0,2-4-6 16,3 0-10-16,3-3-9 0,2-1-7 15,7-5-5-15,3-3-1 0,-4-4-4 0,9-4 6 16,11-9 2-16,-3-6 7 0,1-4 8 15,2-9 22-15,-2-7 18 0,-9-3 11 0,-2-4 8 16,-5-6 8-16,-3-1-4 0,2-5 0 16,-7 3-3-16,-1 13-4 0,-3 4-2 15,-4 11-6-15,3 2-3 0,-3 6-7 0,-2 2-21 16,-2 4-32-16,2 3-37 0,-5 5-38 16,0-2-65-16,4 6-98 0,1 1-387 0,0 0-159 15</inkml:trace>
  <inkml:trace contextRef="#ctx0" brushRef="#br0" timeOffset="188412.06">13158 13445 1815 0,'0'-14'10'0,"-5"5"19"16,3 1-1-16,-3 3 2 0,4 0 1 15,-6 3 7-15,1 2 8 0,6 0 9 0,-13 0 2 16,1 4-2-16,-3 6-1 0,1 1-2 16,-5 5-4-16,-1 8-5 0,-2 4-4 0,3 6-2 15,-7 6-6-15,3 6-1 0,5-2-6 16,3-4-4-16,4-3-9 0,-2 0-9 0,12-7-7 16,-1-3-7-16,4-5-6 15,-1 3-2-15,4-2-5 0,5-3-5 0,3-3-5 16,2-4-2-16,-1-3 2 0,1-4 1 0,0-4 5 15,4-2 4-15,0-7 3 0,3-2 12 16,-2-4 13-16,7-12 19 0,-4-3 12 0,-6-2 12 16,2-3 6-16,-8-2 2 0,-4-5-1 15,0 3-4-15,-4-4-2 0,-2 2-7 0,-2 6-7 16,-2 6-4-16,-4-10-8 0,3 11-17 16,-4 4-25-16,3 4-27 0,2 4-39 0,-6 0-50 15,5 3-55-15,0 4-113 0,2 3-357 16,-1-2-157-16</inkml:trace>
  <inkml:trace contextRef="#ctx0" brushRef="#br0" timeOffset="188611.55">13472 13349 1975 0,'5'-3'55'0,"-3"1"16"0,1-3 1 0,6-1 3 16,-1-2 4-16,7-2 1 0,3 0 5 15,10-8-7-15,4 2-4 0,5 0-7 0,3-1-5 16,13 0-9-16,-1-4-21 0,3 4-39 16,-11 6-44-16,3 0-55 0,-6 1-71 0,-1-1-92 15,-4 1-160-15,-9 1-190 16,-8 2-117-16</inkml:trace>
  <inkml:trace contextRef="#ctx0" brushRef="#br0" timeOffset="188874.34">13731 12898 1721 0,'-9'2'18'0,"3"0"14"0,-1-1 11 16,4 1-5-16,-2 2 13 0,0 1 14 0,0 6 17 16,-2 3 6-16,1 7 6 0,-5 15-3 15,-2 2-6-15,-1 11-2 0,0 6-7 16,-1 2 2-16,-2-5-12 0,-2 3-5 0,6-2-7 15,5-9-3-15,0 0-12 0,-1-1-1 16,3-2-15-16,2 0-15 0,2-11-16 0,2-1-20 16,4-2-13-16,-1-4-17 0,9-3-19 15,-4-3-28-15,9-2-30 0,1-5-40 0,2-4-73 16,5-6-110-16,14-4-238 0,4-6-96 16</inkml:trace>
  <inkml:trace contextRef="#ctx0" brushRef="#br0" timeOffset="198867.4">12717 10840 883 0,'3'-7'116'0,"2"-5"8"0,2 2-24 0,-4-2-1 16,4 0-16-16,-3-3-18 15,0 0-2-15,3 0-13 0,-4-2-4 0,0 4 1 16,3 0-12-16,-3 2 2 0,-2-1-7 16,3-2-2-16,1 6-2 0,-2-4-19 0,0 4-40 15,-1-1-37-15,5 2-43 0,-4 1-50 16,4 0-334-16,-1 2-2 0</inkml:trace>
  <inkml:trace contextRef="#ctx0" brushRef="#br0" timeOffset="199594.34">11852 14251 1505 0,'-11'-19'50'0,"1"4"3"0,3 2-3 0,-1 4-6 16,1 2 1-16,2 0-6 0,0 1-8 0,3 0-8 15,-2 1-23-15,2 2-18 0,-2 1-21 16,4 2-20-16,0 0-33 0,0 0-56 0,-11 12-147 16,7 0-110-16,0 0 85 15</inkml:trace>
  <inkml:trace contextRef="#ctx0" brushRef="#br0" timeOffset="210811.11">16876 5988 193 0,'-10'5'52'0,"0"-3"-44"16,-1 2 10-16,-1-1 14 0,-2 3-13 0,0-1 6 16,0 5 2-16,-1-1-9 0,-7 1 5 15,4 1 7-15,-4 2 4 0,-5 6 0 0,0 2 4 16,-1-2-4-16,3 2 9 0,0-5-12 16,0 5-2-16,8-6 7 0,-6 9-7 0,3-2 1 15,-2 0-10-15,4 4 5 0,-1 0-6 16,-1 0 5-16,2 3-1 0,-1 3 4 0,3 0-2 15,-4 2-7-15,3 0-3 0,1-4 4 16,3 4 4-16,0-2-4 0,-2 0 2 16,3 0-10-16,4 2 7 0,2-6-1 0,2-3 0 15,-3-1-3-15,5 3 0 0,2-1-1 0,0 3-3 16,0-1 6-16,2-2-12 16,5 1 12-16,3 11-4 0,0-4-3 0,5 0 4 15,4-3 1-15,0-2 2 0,4-2 2 16,5 0-3-16,0-3 2 0,11-5 5 0,2 7 3 15,-5-10-8-15,7 0 6 0,9 1-6 16,-9-5-4-16,-1-3 1 0,5 0 6 0,-4 0-8 16,2-4 0-16,-1-1 1 0,2-1-5 15,-4 1-3-15,5-4 7 0,-2 0-3 0,7 0-1 16,0 1-3-16,3-1-3 16,13 6 2-16,-1-5-1 0,2 3-2 0,3-2 3 15,0 5 0-15,1-2-2 0,1 3 4 0,1-5 0 16,-2 6 1-16,1-5 5 0,-1 3-3 15,-2-4 2-15,5-1 6 0,0 2-7 0,-1-4 6 16,0 0-7-16,-1 0 2 0,-2-2 0 16,-1-2-6-16,-4 1 0 0,5-4 4 0,-1 1 1 15,-5-3-3-15,2 0-1 0,-1-3 0 16,-1 3 1-16,-6-7 1 0,-1 0-4 0,-4-4-3 16,-1-1 2-16,0 1-1 0,-1-1-4 15,0-2 3-15,-10-2 6 0,4 1-10 0,-5-4 4 16,-1 1 4-16,-11 2-6 0,4 1 2 15,-3-1 3-15,-2-1-5 0,-1-3 4 16,-1 3 1-16,-4-1-4 0,1 3 0 16,-4-1 4-16,-3 4 4 0,-6 5 0 0,-1-4 4 15,0 7 1-15,-3-1-2 0,0-2-4 16,-4 1 3-16,2 2-2 0,-3-3 2 0,-2 1-2 16,-2-1-3-16,-5 0-2 0,3 0 1 15,-8-5 0-15,-5-6-2 0,-6 5-2 0,-1-4-6 16,-4 3 3-16,-4-2-2 0,-13-4-3 15,3-1-2-15,-3 6 0 0,-4-4-2 0,3 1 1 16,-3 2-4-16,-1 3 1 0,2 1-3 16,-4 3 2-16,-1 0 5 0,1-1 0 15,0 2-6-15,5 4 0 0,0 2 0 0,-8-3-7 16,6 5 3-16,1 1-3 0,0 1-4 16,-6 0 3-16,-6-3 2 0,5 5-8 0,-3-3 8 15,-8 0-7-15,12 3 4 0,-9-3-2 16,3-2 8-16,-5 5 3 0,-1-5-4 0,12 6 1 15,-13-1 0-15,1-1 7 0,10 2-7 16,-11-1 3-16,3-1-5 0,8 4 12 0,4-4-11 16,-5 4 10-16,2-1-3 0,-2-1 7 15,3 4-8-15,-1-2 10 0,0-2-4 0,2 4 4 16,-1-2 1-16,2 2-6 0,-1 0 0 16,3 2 14-16,3 0-15 0,9 0 6 0,-4 2-22 15,8 0-6-15,4-1-8 16,5 3-2-16,7 0-15 0,-4 0-8 0,4 1-23 15,-1 0-39-15,4-1-109 0,2 4 80 16</inkml:trace>
</inkml:ink>
</file>

<file path=ppt/ink/ink2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6:21.170"/>
    </inkml:context>
    <inkml:brush xml:id="br0">
      <inkml:brushProperty name="width" value="0.05292" units="cm"/>
      <inkml:brushProperty name="height" value="0.05292" units="cm"/>
      <inkml:brushProperty name="color" value="#FF0000"/>
    </inkml:brush>
  </inkml:definitions>
  <inkml:trace contextRef="#ctx0" brushRef="#br0">5452 7742 294 0,'0'-5'108'0,"0"5"-11"16,-2-8-24-16,1 4-11 0,1 4-26 0,-2-6-2 15,2 6-8-15,-5-1-3 0,5 1-4 16,0 0 3-16,-10 13 5 0,1 0 3 0,-1 8-3 16,-6 13 4-16,-8 9-6 0,-1 3 6 15,0 1 2-15,-3 2-16 0,3 2 8 0,0-4-12 16,4-2 2-16,0 1-4 0,6-10 6 16,0-3 0-16,3 0 2 0,6-7-7 0,-3-7 0 15,7-2-27-15,-4-3-26 16,2-6-12-16,1 0-52 0,3-6-216 0,0 0 164 15</inkml:trace>
  <inkml:trace contextRef="#ctx0" brushRef="#br0" timeOffset="217.16">5398 7609 855 0,'4'-5'-5'0,"-1"0"2"15,2-1 4-15,-2 2 10 0,1-2 1 16,2 3 0-16,1-2 7 0,1 0 1 16,-2 0 2-16,5-1-15 0,4 0 8 0,4-1 0 15,-1-1-2-15,9 2-4 0,-1-1-1 0,1 1-10 16,10-1-31-16,3 0-33 16,-8 2-53-16,-2 1-150 0,1 4 211 0</inkml:trace>
  <inkml:trace contextRef="#ctx0" brushRef="#br0" timeOffset="419.52">5438 7971 660 0,'-4'11'-47'0,"0"-2"13"0,-1 0 7 0,3-4 13 16,2 1 0-16,0-3 14 0,0 1-2 15,2-1 9-15,0 1 2 0,5 0-2 16,1-3 1-16,2 3-12 0,3-3-18 0,4-2-36 16,5-3-102-16,3 1 54 0</inkml:trace>
  <inkml:trace contextRef="#ctx0" brushRef="#br0" timeOffset="677.78">6032 7640 440 0,'0'-4'14'0,"0"4"2"0,0 0-6 0,-2-6-2 16,2 6 1-16,0 0 7 0,0 0 9 16,-5 13 4-16,-5 1-1 0,2 7 15 0,-11 9-3 15,-9 12-8-15,1 1 2 0,0 0 1 16,4 3-6-16,-2-5 1 0,2 3-6 0,4-6-2 15,2-2-2-15,2-2 8 0,5 2-23 16,-1-4-1-16,5-7-22 0,2 0-17 0,2-8-23 16,2-1-36-16,2-3-157 0,4-2 230 15</inkml:trace>
  <inkml:trace contextRef="#ctx0" brushRef="#br0" timeOffset="1341.65">6251 8000 652 0,'10'-18'-1'15,"-4"7"13"-15,1 4 13 0,-2-1 12 0,-2 2-6 16,-1 1 0-16,0 1 1 0,-4 0-1 16,2 4-3-16,0 0-8 0,-13-2 10 0,13 2 0 15,-19 8-4-15,9-3 2 0,-5 3-7 16,0 2 0-16,-12 8-4 0,6-2 0 0,6 0-3 16,-2-2 2-16,3 4-5 15,-2-2 3-15,3 2 1 0,2 2-4 0,5-4 2 0,1-2 4 16,2 4-7-16,3-6 0 15,0-1 0-15,1-2-5 0,1 2 8 0,5-6-8 16,-1-1 5-16,5 1-2 0,-3-3-1 16,3-2-6-16,1-2 6 0,3-3-8 0,2-1 7 15,0-4-2-15,-1-3 0 0,1 0-1 16,8-8 0-16,-2-2 0 0,-1 0-1 0,-4 7 2 16,-3-2 3-16,-4 7-6 0,-3 2 0 15,-2-1 7-15,0 2-12 0,1 3 7 0,-3 0-3 16,0 1-1-16,-1 2 4 0,-3 2-4 15,0 0 3-15,0 0 0 0,0 0-2 16,0 0 6-16,-3 15-8 0,3-10 1 0,0 0 0 16,0 2 2-16,0 1 7 0,3-3-4 15,-1 0-10-15,-1 1 11 0,1 3-1 0,3-6-1 16,1 1 0-16,-2-1 6 0,6-1-1 16,2-2 1-16,1-3-1 0,2-1 4 0,2-1-11 15,0-3 6-15,2-2-6 0,0-1 1 16,0-3 3-16,2-6 0 0,-2 2-1 0,-4 4-7 15,-5 0 4-15,0 3 0 0,-2 2 5 16,-1 0 4-16,-1 0-6 0,-2 0 0 0,3 4-2 16,-6 0 3-16,2 2-7 0,-1 1-6 15,-2 2 9-15,0 0 3 0,0 0-2 0,0 0-5 16,0 0 4-16,5 12-3 16,-5-7 2-16,0 1 1 0,-3 2-2 0,6-1 3 15,-3 2-5-15,2 1 2 0,0 3 4 16,-1 2-4-16,-1 1 5 0,5 0-1 0,-1 3-3 15,2 3 4-15,-1 1-1 0,3 0-10 16,-2 0 8-16,-1-5-1 0,-2 4 1 0,2-4-3 16,-3-2 2-16,-2 0 3 0,-2-2-2 15,0-2-2-15,-3 1-4 0,4-2-10 0,-8-2-17 16,4-4-23-16,-3-1-30 0,3 0-48 0,5-4-254 16,0 0 101-16</inkml:trace>
  <inkml:trace contextRef="#ctx0" brushRef="#br0" timeOffset="1684.16">6983 7822 985 0,'0'0'-44'0,"3"-2"13"16,-3 2 2-16,0 0 15 0,0 0 1 15,0-6 6-15,0 6 13 0,0 0-4 0,0 0 8 16,0 0-8-16,0 0-2 0,0 0 10 15,12 0-7-15,-12 0-3 0,0 0 8 0,8 6-3 16,-1-6 0-16,-4 2 0 16,4-1 0-16,-7-1-2 0,17-1 4 0,-11 1-5 15,2 0-2-15,1-2 9 0,-1 0 4 16,2-2-9-16,3 2-4 0,-4-2 11 0,3 1-4 16,-2 0-2-16,3 0-3 0,-3-1 8 15,-1 1-10-15,-1 0 2 0,0 0 2 0,-1 3-3 16,-7 0 0-16,10 1-2 0,-3 5 3 15,-1 3-5-15,-2 1 7 0,1 4-6 0,-4 4 4 16,-1 1 0-16,0 2-2 0,0 1-14 16,0 5-28-16,0-1-34 0,2 1-64 15,-2 1-106-15,3-1 235 0</inkml:trace>
  <inkml:trace contextRef="#ctx0" brushRef="#br0" timeOffset="2735.35">7925 7943 626 0,'0'-4'-24'0,"0"4"6"16,0-7 7-16,0 7 9 0,-2-7-6 15,2 7 10-15,0-3 7 0,0 3-5 0,0 0 0 16,2-6-2-16,-2 6 3 0,0 0-1 16,0 0-4-16,4-2 4 0,-4 2-4 0,0 0-4 15,13 4 4-15,-5-2 4 0,3 1-4 16,0 4 1-16,6-2 2 0,-1 3-1 0,5 3 4 15,8 6-2-15,3 0 2 0,2 2 0 16,-6 3 0-16,2 4-2 0,6 8 2 16,-5 2 2-16,3 3-1 0,-5 4-1 15,-2 2 9-15,0 4 0 0,1 4-6 0,-1 2-2 0,-2 4 9 16,2-1-4-16,0 4 0 16,3 24 3-16,-5-17-3 0,5 19-8 0,-5-19 6 15,-2 4 0-15,4 16-10 0,3 2 7 16,-9-17-3-16,2 0 1 0,-2-1-3 0,-2 5 6 15,2-8 1-15,-4 5-6 0,0 2 3 0,-3-1 2 16,2 1-12-16,-2 1 6 0,-1 3 0 16,-1-1 2-16,-2 1 1 0,7 18-1 0,-4-18 2 15,-3-4 1-15,3 2-3 0,-5-1 1 16,4 1 7-16,0-2-7 0,-7 3 1 0,2-3-1 16,-3 1-1-16,-2-2 5 0,0-1-9 15,-4 0 3-15,0-2 9 0,-1 0-9 0,-2 1 12 16,-2-5 4-16,-3 1 2 0,-1-3 4 15,-1 1-7-15,-1 0 1 0,-4-2 8 16,0-6-8-16,1 3-3 0,-3 1 4 16,-1-2-1-16,-2-3 3 0,3 0-4 0,-2-4-1 15,-2-5-2-15,1 0-2 0,-3-5 1 16,5-9-5-16,0-2-1 0,-2-4 3 0,1-2 0 16,-3 5 0-16,2-3 5 0,1-2-10 15,-3 0 3-15,-1 0-4 0,-2 1 0 0,-1 0 1 16,6 3 7-16,-11 0-5 0,5-4-5 15,-6 6 4-15,9-7 3 0,0 1-5 16,-2-1 3-16,-1 2-3 0,1-1-2 16,0-3-1-16,-1 4-4 0,-1-2 0 0,4 1 0 15,0 1 12-15,-3-2-7 0,3-1-4 0,2 1 0 16,1 0-3-16,-2 1 5 0,1-1-1 16,4-3 5-16,-4 2-2 0,5 0 1 0,-4 2-3 15,1-2-2-15,2-2 4 0,-1 3-9 16,-2-2 8-16,4 0-3 0,-6-2-1 0,3 0 6 15,2 1-2-15,3-5 4 0,-1-2-12 16,2-2 9-16,3 1 1 0,-5-1 0 16,4-3-3-16,3 1 4 0,-1-3-9 0,2 0 7 15,4-2 9-15,-4-1-9 0,5-1-5 0,0-1-10 16,-1-1-5-16,2 0-7 16,-2-1-14-16,1 2-15 0,4-5-28 0,-8 4-42 15,8-4-98-15,0 0-85 0,0 0 177 16</inkml:trace>
  <inkml:trace contextRef="#ctx0" brushRef="#br0" timeOffset="4568.46">7673 7444 740 0,'22'0'-64'0,"-4"4"9"15,1-1 11-15,-3 1 1 0,4 1 7 16,2 3 6-16,6 2 4 0,6 1 0 0,1 4 3 16,5 2 1-16,-5 0 5 0,10 7 2 15,2 3 4-15,-2-1 0 0,5 4 2 0,-5 3 2 16,1 3-2-16,0 2 5 0,3 2 4 16,-8 2-3-16,6 4 4 0,-1 1-8 0,-2 5 9 15,10 14 6-15,-1 1 5 16,-1 3 1-16,0 0-1 0,0 0-1 0,-7 2 2 15,5 2 2-15,-3-1-4 0,-2 5 2 16,-5 3 0-16,2-2 0 0,-2 1 6 0,0 4-8 16,-3-5 5-16,-2 5-7 0,-3 1 7 15,-9-15 1-15,2 2-12 0,-3 0 7 0,10 13 2 16,-9-17-1-16,4 1 5 0,-4 3-6 16,-1 1 7-16,7 15-4 0,-10-17-2 0,6 2-6 15,-4 0 11-15,-2 1-4 0,-2 1-4 16,2 1 0-16,-2 0 0 0,-4-1 4 0,-1-1-13 15,1 3 4-15,-5-1 5 0,0 1-5 16,-4 1 5-16,3 2-6 0,-7-3 9 0,0 0-2 16,-2 1 3-16,-5 1 5 15,4-2 2-15,-7 1-8 0,-4-1 2 0,1-1-1 16,-2-5-8-16,-1 2 7 0,-5-3-2 16,4 0-3-16,-2-1 3 0,-2 1 3 0,-2-6-3 15,-2 4-2-15,0-6-2 0,-2 1-1 16,-1-4 4-16,-4-1 0 0,5 1-2 0,-2-3-1 15,-2 3-4-15,-1-6-6 0,1 2 1 16,-8-4 10-16,6 1 3 0,0-2-7 0,-3 0 3 16,3-4 3-16,-1 3-3 0,3-1 2 15,-3-5-1-15,2 6 1 0,1-4-6 0,1-1 4 16,1 1-3-16,-1-1 3 0,3-2-2 16,2-1 0-16,-3 1 4 0,6-1 3 15,-6-2-4-15,10-5 7 0,-9 9-9 0,3-13 5 16,-1 13 2-16,7-11-6 0,-4-1-2 15,4 2 4-15,-4 0-2 0,5-3-3 0,1-3 9 16,-1 4-13-16,4-2 9 0,3-7-6 16,-1-3 6-16,3 0-1 0,-2 2-1 0,1-5 6 15,1 2-4-15,3-3 3 0,-3 0 0 16,3 0-3-16,-3-2 1 0,2 2-6 0,0-2 3 16,-1 3-3-16,1-3-1 15,0 2 2-15,2 1 3 0,-5-1-3 0,6-1 5 16,-6 1-9-16,3 1 0 0,-3-1 3 15,5 0 0-15,-3 0 1 0,0-1 0 0,0 0 0 16,-4 0-4-16,5-3 1 0,0 0 0 16,-1-1 1-16,-1-1 0 0,2 2-3 0,-3-1 0 15,4 0 2-15,-7 0 4 0,4 1-6 16,0 1-1-16,-3-1 3 0,1-4 0 0,-1 4-3 16,1 0 3-16,0-3-2 0,-1 2-1 15,0-3 3-15,1 0-6 0,2 0 5 0,-1-2-2 16,1-1 4-16,-1 5-6 0,3-6 7 15,-1 1-4-15,2-1 5 0,0 3-1 0,2-4-6 16,0 1-8-16,-3-1-13 0,6-2-10 16,0 0-14-16,0 0-20 0,0 0-16 15,-6-11-31-15,6 6-55 0,1-4-181 0,-1 1 137 16</inkml:trace>
  <inkml:trace contextRef="#ctx0" brushRef="#br0" timeOffset="11196.91">2995 14851 184 0,'-4'5'77'16,"4"-5"-43"-16,0 0 19 0,0 0-2 0,0 0-12 15,0 0-11-15,0 0 6 0,0 0 4 16,0 0-11-16,0 0 13 0,0 0 9 0,0 0 0 15,0 0 8-15,0 0 15 0,0 0 4 16,0 0 13-16,0 0-1 0,6 9-2 16,-1-7 4-16,3 0-7 0,0 0 2 15,-2-2-8-15,5 1-2 0,-1-1-2 0,4 0-8 16,-2 3-7-16,2-3 1 0,3-3-3 16,0 2-5-16,6-1-6 0,1 0-6 0,-4 0 0 15,8-2-7-15,1 0 1 0,0-2-5 16,9 1-4-16,2-3 1 0,0 1-6 0,-2 1-2 15,1-2-5-15,-5 3 7 0,5-5-10 16,0 3-1-16,-10 1-17 0,-4 0-16 0,2 1-17 16,-1 1-27-16,-10-2-28 15,3 3-45-15,0-3-36 0,-5 4-44 0,1-3-291 16,0 0-18-16</inkml:trace>
  <inkml:trace contextRef="#ctx0" brushRef="#br0" timeOffset="11583.48">3522 14595 1301 0,'0'0'-44'0,"4"-5"22"0,-4 5 5 16,2-3 5-16,-2 3 0 0,7-2 5 15,-2 0 21-15,-5 2 6 0,13 0 10 0,-6 0 2 16,3 0 5-16,0 0-2 0,-1 2-4 16,4 0-4-16,-1-1-2 0,-1 4-2 0,1-1-4 15,-2 1 3-15,3 1-11 0,-4 1 7 16,1 1-2-16,1 1-4 0,-2 2 0 0,-6 1 0 15,4 1 4-15,-3-2-12 16,-2 4-1-16,-2 1 2 0,-2-1 7 0,-2 2 0 16,-3 0-7-16,-1 2 1 0,-2 0 6 15,-3 0-4-15,-1-2-32 0,-10 3-31 0,8-2-32 16,1-5-43-16,0-4-76 0,5-3-190 16,-2 0 92-16</inkml:trace>
  <inkml:trace contextRef="#ctx0" brushRef="#br0" timeOffset="44639.07">11530 4981 1541 0,'5'-14'-55'0,"0"3"12"0,-3 2 21 15,-1-2 5-15,-1 4 19 0,2-2 12 16,0 3 11-16,1-2 9 0,1 1 0 16,-3 1 3-16,4-2-5 0,-3 3 3 0,3-3-10 15,-3 4 6-15,-1-1-8 0,2 0 5 16,-3-1-10-16,2 3 1 0,2 0 0 0,-1 1-2 15,-3 2-1-15,1-8-8 0,1 7-1 16,-2 1 4-16,2-6-9 0,-2 6 5 16,7-4 1-16,-7 4-3 0,1-3-2 0,-1 3 1 15,3-5-2-15,-3 5 0 0,0 0 1 16,4-4-1-16,-4 4-3 0,0 0 7 0,0 0-4 16,2-2-1-16,-2 2 0 0,0 0-9 15,0 0-9-15,0 0-27 0,0 0-12 0,0 0-24 16,3-2-46-16,-3 2-30 0,0 0-62 15,0 0-184-15,0 0 87 0</inkml:trace>
  <inkml:trace contextRef="#ctx0" brushRef="#br0" timeOffset="45233.34">12103 4761 1005 0,'0'0'-72'16,"0"0"12"-16,0 0 2 0,0 0 11 15,0 0 17-15,0 0 13 0,-5 20 23 0,2-2 0 16,-1 5 3-16,3 2 4 0,-6 16 8 16,-1 4 5-16,-5 8-2 0,1-1-5 0,0-9-1 15,4 5-7-15,-2 5 8 0,1-10 6 16,1 3-9-16,1-4 2 0,-1-1-3 16,4-3-12-16,0 0-36 0,0-10-25 15,1-1-39-15,1-3-169 0,1-7 214 0</inkml:trace>
  <inkml:trace contextRef="#ctx0" brushRef="#br0" timeOffset="45765.4">12075 5057 716 0,'3'-30'8'0,"2"7"21"0,-3 3 13 0,3 3 12 15,-4 0 23-15,3 1 8 0,-1 2 7 0,1 2 0 16,-3-1 0-16,6-2-6 15,0 2-9-15,-4 2-8 0,8-1-5 0,-5 1-6 16,2 0-5-16,4 2-6 0,-4 2-7 16,4-2-6-16,1 1 0 0,2 0-7 0,2 3-3 15,-3 1-6-15,0 1-9 0,3 1-7 16,-2 2-4-16,2 0-9 0,0 3-1 0,-2 1 1 16,-5 1 0-16,3 1-1 0,-5 2-1 15,1 2 0-15,-6-3 6 0,4 2-2 0,-5 3 0 16,-4-3 3-16,-2 3 1 0,-1 1-2 15,-3 2 2-15,0-2 1 0,-3 0 0 16,-3 3 1-16,0 0 3 0,1 0 3 0,-1-2-3 16,1 1-1-16,1-5-1 0,2-3 0 15,4 3 1-15,-3-2 0 0,3-1 1 16,-1 0-3-16,4-1-2 0,-4-2-7 0,3-1 0 16,1 4 0-16,3-3 3 0,0 1 3 15,0-1-2-15,0 3 1 0,3-1 2 0,1 2 1 16,3-1 0-16,-4 4 0 0,8 0 2 15,-5 1-2-15,5 4-2 0,1 0 1 0,1 4-2 16,-1-2 3-16,1 3 4 0,4 7-5 16,-5-5 2-16,-1 0 3 0,-2-2-4 0,-6-3 4 15,2 3 3-15,-5-4 10 0,0 0 7 16,-5 2 14-16,2-2 7 0,-6 2 10 0,-4 0 0 16,-2-2 2-16,-5-4-1 0,0-2-11 15,-2 1 0-15,1-5-3 0,-3-1-11 16,6 0-36-16,1-5-48 0,2-2-78 0,3-1-98 15,1-6-339-15,5 1-73 0</inkml:trace>
  <inkml:trace contextRef="#ctx0" brushRef="#br0" timeOffset="46137.23">12800 5036 1551 0,'2'-4'-4'0,"1"3"14"0,-3 1 1 16,0 0 1-16,0 0 3 0,0 0 5 0,0 0 7 16,-23 9 5-16,13 1 5 0,-7 3 5 15,-3 2-2-15,-5 7 3 0,2 1-3 0,1 2-1 16,-2 0 2-16,6-1-3 0,-4 1-1 16,9-2-5-16,5-3-1 0,-1 1-4 0,8-2-1 15,1 0-2-15,1-1 2 0,6 6-2 16,1-2-4-16,5-3 2 0,11 4-8 0,1-4-2 15,-3-6-8-15,1-4 2 0,1-1 0 16,-6-7-3-16,5 2 4 0,-1-7-1 16,0-2 4-16,1-3 0 0,5-6 4 15,-4-8 2-15,-6-1 0 0,1-7 0 0,-2-1-2 16,-3-6-1-16,-3 0 0 0,-1-2-3 16,-4-1-4-16,-4 4-2 0,3 5-1 0,-3 9-15 15,-2 3-12-15,-4 0-28 0,1 2-41 16,1 4-39-16,1-2-59 0,-1 5-82 0,-3 4-302 15,1-2-75-15</inkml:trace>
  <inkml:trace contextRef="#ctx0" brushRef="#br0" timeOffset="46520.77">13359 4940 1471 0,'2'-6'-23'0,"-2"6"28"15,0 0 16-15,0-5 5 0,0 5 2 16,0 0-1-16,0 0-2 0,0 0 6 0,0 0 0 16,0 0 5-16,-28 11-1 0,16 1 1 15,-4 3 0-15,-6 6 6 0,2 2-4 0,-5 2 3 16,1 0-1-16,1 0-8 0,6 1 0 16,2-5-4-16,2 0 0 0,3-2-5 0,6-1 2 15,-2 2 2-15,6-4-6 0,0 3 2 16,6 0-3-16,0 4-1 0,7-5 1 15,2-2 0-15,2-1 0 0,1-2-3 16,-1-3-3-16,0-2 1 0,-2-5-1 0,1-3 1 16,-1 0-4-16,0-5 0 0,2-3 0 15,2-5 3-15,-3-3 1 0,6-7-7 0,-6-5 1 16,1-4-3-16,-3-3 4 0,-3-1-7 16,0-3-3-16,-7 2-2 0,5 1 2 0,-8 5-4 15,1 5-12-15,-2 4-8 0,-2 1-22 16,1 0-22-16,-6 5-35 0,2-2-37 0,2 2-51 15,-4 4-97-15,1 2-248 16,2 3-39-16</inkml:trace>
  <inkml:trace contextRef="#ctx0" brushRef="#br0" timeOffset="47128.25">13745 4783 1391 0,'0'0'-35'0,"-9"-2"21"0,9 2 9 0,0 0 19 16,-3-3 7-16,3 3 20 0,0 0 2 15,0 0 2-15,-7-2 3 0,7 2-6 0,0 0-10 16,0 0 0-16,17-7-8 0,-9 5-9 16,5-2-11-16,8 0-9 0,0-1-32 0,4 0-24 15,2 0-27-15,13-3-18 0,-2 1-29 16,0 1-26-16,2-4-215 0,-2 3 111 0</inkml:trace>
  <inkml:trace contextRef="#ctx0" brushRef="#br0" timeOffset="47640.14">13908 4806 972 0,'0'0'-25'0,"0"0"4"0,0 0 12 16,0-5 12-16,0 5 15 0,0 0 7 0,0-6 1 15,0 6 15-15,0 0 1 0,0 0-6 16,3-6 0-16,-3 6-6 0,2-4-3 15,-2 4 2-15,4-4-8 0,-4 4 5 16,3-3 3-16,-3 3 7 0,1-2-9 0,-1 2-2 16,0 0 5-16,2-4-8 0,-2 4 2 15,0 0-2-15,2-3-5 0,-2 3 2 0,0 0 3 16,5-4-5-16,-5 4 1 0,0 0-5 16,2-4-6-16,-2 4 1 0,0 0-5 0,0 0 12 15,0 0-4-15,0 0 5 0,0 0 1 16,0 0 2-16,4-2-2 0,-4 2 2 0,0 0-2 15,0 0-4-15,0 0 2 16,0 0-8-16,0 0-7 0,0 0-3 0,0 0 7 16,2 13-2-16,-2-2 6 0,-2 5-4 15,-1 4 0-15,2 7-4 0,-8 9 8 0,3 2-8 16,-3 3 8-16,4-2-8 0,-5 1 7 16,7 1 2-16,-6 0-4 0,1-2 1 0,3 1 2 15,2-3-7-15,-2-6-12 0,5-3-22 16,-2-1-19-16,-2-3-51 0,2 1-36 0,0-4-53 15,2-3-258-15,-2 0 41 0</inkml:trace>
  <inkml:trace contextRef="#ctx0" brushRef="#br0" timeOffset="49860.12">14841 4754 1130 0,'0'0'-56'0,"-7"-5"16"0,7 5-2 16,-4-3 11-16,4 3 7 0,-11 0 9 0,11 0 2 15,-12 3 10-15,4 2-3 0,-5 2-2 16,-1 2 10-16,-6 4-4 0,-5 8 16 0,-2 4-14 15,-3 4 3-15,-1 8-1 0,0 1-6 16,-2 1 17-16,1 4-7 0,4-2 3 0,1-2 0 16,8-7-1-16,6 2 0 0,-2-4 1 15,10-3 2-15,-2-4-5 0,7-5 2 0,0 3 8 16,4-2-5 0,3 2-4-16,3-2-6 0,7-4-6 0,-3-1-15 0,8-6-8 15,-3-2 6-15,4-4-6 0,-3-2 0 16,8-3 4-16,9-5 10 0,-3-5 12 0,-3 0 14 15,-1-7 8-15,-1-1 5 0,-1-3 18 16,-3-2 4-16,-2-3 4 0,1-3 4 0,-9-2-2 16,3-2-4-16,-6 2-8 0,-2-1-4 15,-1 1-2-15,-3 5-2 0,-6 4-7 0,0 4-5 16,-1 0-10-16,-4-3-15 0,-4 4-20 16,-3 1-29-16,-1 2-18 0,-2 0-40 0,3 7-35 15,-1 0-197-15,-1 2 142 0</inkml:trace>
  <inkml:trace contextRef="#ctx0" brushRef="#br0" timeOffset="50697.21">15833 4877 876 0,'-10'0'-14'0,"2"-3"22"16,-1 3 16-16,9 0 15 0,-11 0 5 15,11 0 7-15,-5 0 6 0,5 0 9 0,0 0 11 16,0 0 4-16,0 0-8 0,0 0-3 15,0 0-6-15,0 0-9 0,25-4-8 0,-9 4-4 16,11-3-4-16,17 1-6 0,6 0-15 16,3-2-26-16,14 1-26 0,-1-2-22 0,2 1-32 15,2 0-31-15,-3-1-36 16,-2 0-284-16,0-1 51 0</inkml:trace>
  <inkml:trace contextRef="#ctx0" brushRef="#br0" timeOffset="51003.85">16515 4577 1122 0,'-8'-1'-22'0,"8"1"7"15,0 0 14-15,-8-2 6 0,8 2 2 0,0 0 8 16,0 0-2-16,0 0 4 15,0 0 1-15,0 0-2 0,0 0-5 0,0 0 6 16,16 9-7-16,-6-2 4 0,2 3-2 16,0 1 0-16,3 7 1 0,3 6-3 0,-1 2-2 15,0 5 2-15,-4-1 0 0,-1 4-8 16,-6 2 8-16,3 0 0 0,-9-2 0 0,-2-6-6 16,-5 12 8-16,-3-4-7 0,-3 0-5 15,-1-2 1-15,-3 0-25 0,1-4-35 0,-6-2-33 16,4-4-38-16,3-3-228 0,2-1 129 15</inkml:trace>
  <inkml:trace contextRef="#ctx0" brushRef="#br0" timeOffset="51729.33">17391 4475 951 0,'3'-5'-5'16,"2"-3"22"-16,-1 3 16 0,-1-1 9 0,0 2 6 15,-1 2 7-15,1-2 10 0,1 2 5 16,-4 2-3-16,4-5-5 0,-2 3-7 16,-2 2-2-16,7-2-7 0,-7 2-10 0,0 0-1 15,10 6-3-15,-3 1 0 0,-6 1 0 0,6 3-5 16,-3 8 1-16,0 2 3 0,-2 5 3 15,5 10-2-15,-7-2-3 0,-2 6 3 0,-1 1-1 16,-1 1 1-16,0 2-4 0,0 0-3 16,-1-2 2-16,2 2-3 0,-2-3 0 0,1 0-3 15,-1 0-1-15,5-7 2 16,0-7-3-16,0 4-11 0,0-2-26 0,0-3-37 16,5 2-46-16,-5-7-49 0,4 2-92 15,-1-1-321-15,0-3-64 0</inkml:trace>
  <inkml:trace contextRef="#ctx0" brushRef="#br0" timeOffset="58019.73">12117 3639 470 0,'1'-8'95'0,"4"2"-31"15,-3 2 2-15,-2-1-12 0,0 5-7 16,0-6-19-16,0 6-16 0,0 0 6 0,0 0 18 16,0 0 2-16,4 15 4 0,-4 0 1 15,-2 4 9-15,2 8-2 0,-2 3-2 0,-3 14 8 16,2 2-8-16,-4 2 5 0,0 1-9 16,-3 7-7-16,4 2 1 0,-4-3-9 0,1-12 4 15,4-2-3-15,0 1-2 0,-2-2-17 16,6-5-26-16,-4-6-34 0,3-6-21 0,0-5-56 15,-1-4-56-15,6-5-202 0,-3-2 104 16</inkml:trace>
  <inkml:trace contextRef="#ctx0" brushRef="#br0" timeOffset="58685.32">12230 3398 1013 0,'0'-12'9'15,"0"3"23"-15,-3 0 11 0,3 3 12 16,0 1 4-16,0 1 12 0,3 1-4 0,-3 3 1 16,-3-6-7-16,3 6 0 0,0-7-10 15,0 7-4-15,0-5-5 0,0 5-6 16,-2-3-5-16,2 3-1 0,0 0-3 16,0 0-7-16,0 0 5 0,0-6-7 0,0 6-3 15,0 0 0-15,0 0-2 0,0-3 5 16,0 3-6-16,0 0 2 0,0 0 2 0,0 0-4 15,0 0 5-15,0 0-5 0,0 0 0 16,0 0 3-16,0-6-1 0,0 6 2 16,0 0-4-16,0 0-5 0,5-2 3 0,-5 2 0 15,6-2-9-15,-6 2 3 0,8-6-1 16,-2 4 0-16,6 0-4 0,-2 2-2 0,2-2-4 16,3 0 1-16,0 4-8 0,2-2 0 15,-3 0-9-15,5 4 0 0,-2-2 3 0,-1 4-4 16,-1 0-3-16,2 3 5 15,-2 2 3-15,-3 3 3 0,-4 0-5 0,-3 4 6 16,-1 4-3-16,-1-1 11 0,-3 0 1 16,-5 1-4-16,-2 3 6 0,4-2-4 0,-6 0 4 15,-2-1 0-15,1-1 0 0,2-2-1 16,-4-1 2-16,-2 2-1 0,2-4 3 0,1-3-2 16,1 1-3-16,2-3 3 0,1-2 6 15,2-1-5-15,-2 0 1 0,2-3-14 0,2 3-7 16,-2-4 1-16,3 2-1 0,0-3-2 15,-1-1-13-15,3-2 8 0,3 8 2 16,-1-6 3-16,0 2-1 0,5-1 7 16,-1 3-1-16,2-3-2 0,-1 3 5 0,0 2 3 15,6 2 0-15,0 0 2 0,1 4 0 16,3 3 9-16,4 4 8 0,-6 0 0 0,-3-2 7 16,5 7 5-16,-6-3-2 0,-2-2 5 15,-4-5 5-15,-2-1 5 0,-1 4 4 0,-4 1 7 16,-3-4 8-16,-1 2 3 0,-4 1 4 15,-11 3 4-15,5-3-5 0,-11 1-2 0,5-6-8 16,1-3-5-16,2-4-13 0,2-2-41 16,3-3-61-16,-1-2-75 0,4-2-114 0,3-5-269 15,1-3-35-15</inkml:trace>
  <inkml:trace contextRef="#ctx0" brushRef="#br0" timeOffset="59035.21">13107 3464 1370 0,'0'-5'-46'0,"0"3"17"15,0 2 6-15,0 0 9 0,0 0 8 16,-15 10 16-16,7-2 4 0,-2 4 6 0,-5 7 4 16,-5 9-3-16,4 2 3 0,-7 3 3 15,0 9-3-15,0 1 1 0,-2 1-1 16,6-7 3-16,1-1-7 0,6 4 1 15,2-2 1-15,4-1-4 0,1-4 6 0,3-7 2 16,7 0-7-16,-2 1 2 0,4-4-3 16,3-4 1-16,0 1-3 0,3-2 1 0,2-6 1 15,-3-2-3-15,1-4 12 0,1-4 4 16,-1-4 1-16,0-4 4 0,2-6 7 16,-1-2 2-16,3-11-2 0,0-5 0 0,1-2-6 15,-6-4 1-15,1-2-5 0,-5 0-1 16,-2 2-6-16,-2 9-4 0,3 7-5 0,-5 1-13 15,-2 6-27-15,0-3-36 0,-2 4-49 16,-3 0-45-16,3 5-56 0,-2-1-377 16,0 3-87-16</inkml:trace>
  <inkml:trace contextRef="#ctx0" brushRef="#br0" timeOffset="59430.91">13537 3614 1519 0,'2'-4'-7'0,"3"2"34"0,-5-1 18 16,0 3 2-16,2-4 2 0,-2 4-2 15,0 0-4-15,0 0-8 0,4-3-5 0,-4 3-7 16,0 0-5-16,0 0 6 0,-13 16-4 16,5-3-2-16,-2 4 1 0,-5 2-9 15,-2 9 2-15,-2 1 2 0,0-1-1 16,5 2-5-16,-1-2 2 0,2 3 2 0,5-2-5 15,-1-7 5-15,5 3-1 0,4-7-2 16,0 1 2-16,2 0-3 0,2-2-3 0,4-1 6 16,1-3-4-16,-1-2-4 0,5-4-2 15,0-1-5-15,1-4 0 0,6 0 5 0,-4-6 0 16,5-4 0-16,0 0 3 0,8-11-2 16,-1-4 6-16,-6-4 1 0,2-1 13 0,-5-6 6 15,0-2 7-15,-4-2 2 16,-3-2 1-16,-4 4-6 0,1 2-3 0,-7 4-2 0,0 7-7 15,-4 5-1-15,0-1-14 16,-2 2-20-16,-5 3-18 0,1 3-26 0,-5 2-37 16,1 3-45-16,-3-2-48 0,5 8-78 15,-1-2-288-15,0 2-57 0</inkml:trace>
  <inkml:trace contextRef="#ctx0" brushRef="#br0" timeOffset="59688.07">14137 3567 1470 0,'-15'4'-25'0,"15"-4"19"0,0 0 21 0,-8 0 9 16,8 0 12-16,-4 2 4 0,4-2 2 15,0 0 6-15,0 0-6 0,0 0-4 0,0 0 3 16,0 0-8-16,0 0-2 0,-6 2 0 15,6-2-3-15,0 0-5 0,0 0-1 0,0 0-12 16,21-6-10-16,-11 0-16 0,2 2-22 16,6-4-30-16,4 0-27 0,-7 4-37 0,9-7-34 15,-1 2-320-15,0-2 8 16</inkml:trace>
  <inkml:trace contextRef="#ctx0" brushRef="#br0" timeOffset="60457.24">14227 3248 1253 0,'0'0'-40'16,"0"0"12"-16,0 0 17 0,0 0 9 15,0 0 6-15,0-3 14 0,0 3-2 0,0 0-2 16,0 0 1-16,0 0-1 0,0 0-4 15,0 0 3-15,0 0-2 0,0 0-4 0,0 0 5 16,0 0-7-16,0 0 2 0,0 0 2 16,0 0-4-16,0 0 1 0,2-3 1 15,-2 3-4-15,0 0 3 0,0 0 0 16,0 0-1-16,0 0-9 0,0 0 9 0,0 0-4 16,0 0 1-16,0 0-2 0,0 0 0 15,0 0 0-15,0 0 7 0,0 0-10 0,0 0 1 16,0 0 4-16,0 0-5 0,0 0 6 15,0 0 2-15,0 0-6 0,0 0 1 16,0 0 0-16,0 0-2 0,0 0 2 0,0 0 9 16,0 0-7-16,0 0-1 0,0 0 3 15,0 0-2-15,0 0-1 0,0 0-1 0,0 0 2 16,0 0 8-16,0 0 5 0,0 0 1 16,0 0 5-16,0 0-1 0,0 0 7 0,0 0-3 15,0 0 0-15,0 0 2 16,0 0 5-16,0 0-7 0,0 0 4 0,0 0 0 0,0 0-8 15,3-3 4-15,-3 3-2 16,0 0-3-16,0 0-2 0,0 0-2 0,0 0-1 16,0 0 0-16,0 0-5 0,0 0-14 15,0 0-9-15,0 0-21 0,0 0-42 0,0 0-51 16,0 0-55-16,0 0-294 0,0 0 16 16</inkml:trace>
  <inkml:trace contextRef="#ctx0" brushRef="#br0" timeOffset="60819.21">14057 3648 1215 0,'0'-4'-28'0,"0"4"27"0,0 0 21 16,0-7 16-16,0 7 8 0,0 0 9 15,3-5 5-15,-1 2-1 0,3 1-10 0,-2-4 1 16,6 3-8-16,-3-3-4 0,9-1-3 15,2-1-5-15,1 0 0 0,14-5-3 0,3-2-6 16,2 0-4-16,2-3-15 0,1 4-8 16,2-4-20-16,11 2-14 0,-3 0-34 0,-8 0-26 15,1 2-30-15,-4 1-54 0,-6 1-222 16,-8 1 81-16</inkml:trace>
  <inkml:trace contextRef="#ctx0" brushRef="#br0" timeOffset="61060.33">14446 3527 1024 0,'-5'7'-55'0,"4"-2"26"16,-3 4 20-16,1 0 13 0,1 5 11 0,-4 0 22 15,2 4-2-15,-2 4 7 0,-3 1 5 16,-4 7-5-16,9-1 4 0,-6 5-4 0,6 1-1 15,0-5-4-15,-3-1-7 0,5-3 2 16,0 1-3-16,0-1-26 0,-5-1-14 16,5-5-40-16,1 0-48 0,1-6-49 15,-2 2-228-15,2-5 112 0</inkml:trace>
  <inkml:trace contextRef="#ctx0" brushRef="#br0" timeOffset="61575.64">15212 3482 992 0,'0'0'-12'0,"0"0"5"16,3-4 7-16,-3-1 9 0,0 5 10 0,0 0 1 16,0 0 6-16,0 0 14 0,0 0-1 15,-22 12 9-15,12-1 3 0,-5 7-2 16,-10 7 4-16,2 3-8 0,-1 3 3 0,-7 10 1 15,-1-4 0-15,3 5 3 0,2-3-3 16,6-6-2-16,2 1 5 0,5-2-4 0,0 0-6 16,6-6-1-16,4-1-3 0,4-6-1 15,0 2-5-15,4-5-4 0,3 2 3 16,1-5 4-16,2 0 1 0,3-3 4 0,4-5 1 16,0 0 1-16,-1-5 7 0,3-2 12 15,2-5 5-15,3-4 3 0,1-8-6 0,-2-6 2 16,-1 1-5-16,0-8-6 0,1-9-7 15,-2-7-4-15,-5-3-7 0,2-4-5 0,-4 6-6 16,-6 9-7-16,1 4-8 0,-5 8-17 16,-4 8-22-16,0 0-23 0,0 6-37 15,-4-2-41-15,-2 1-53 0,0 3-46 0,-1 3-80 16,2 4-330-16,2-2-136 0</inkml:trace>
  <inkml:trace contextRef="#ctx0" brushRef="#br0" timeOffset="61828.86">15693 3653 1722 0,'0'0'-4'0,"0"0"27"0,0 0 17 0,0 0 10 16,0 0 5-16,0 0-2 0,0 0-5 15,0 0-5-15,0 0-6 0,17-9-4 0,-7 4-4 16,7-2-4-16,1 4-1 0,10-3-18 16,12-5-17-16,4 4-33 0,2-5-19 0,6-2-36 15,-3 4-39-15,6-8-45 0,-10 8-69 16,-3-6-222-16,-4 3 18 0</inkml:trace>
  <inkml:trace contextRef="#ctx0" brushRef="#br0" timeOffset="62115.98">16083 3332 1220 0,'0'0'-30'0,"-9"0"24"0,9 0 5 16,-3 2 5-16,3-2 12 0,0 0 7 15,-9 0 5-15,9 0 4 0,0 0 9 0,7 8 5 16,-4-2-1-16,6-1-5 0,-1 4-3 15,5 4-4-15,1 1-3 0,-1 6 1 0,9 1-6 16,-6 8-1-16,-2-1-4 0,1 4 1 16,-5 0-2-16,0-4-1 0,-7 0 0 15,-1-1-3-15,-4 0 1 0,2-1 0 0,-13 10-4 16,1-3 3-16,-4 1-2 0,-6 0-3 16,0-6-11-16,-3-1-22 0,-3-3-37 0,1-3-40 15,4-10-47-15,1-1-77 0,8-5-210 16,1-3 56-16</inkml:trace>
  <inkml:trace contextRef="#ctx0" brushRef="#br0" timeOffset="62751.97">16935 3344 1195 0,'3'-3'-10'16,"-1"-2"3"-16,-2 5 12 0,1-6-9 0,-1 6 12 15,0-3-4-15,0 3 16 0,0 0-9 16,0 0-6-16,-16 10 3 0,5 3 6 0,-10 8 4 16,1 4 1-16,-4 6 3 0,3-3-8 15,-2 2 6-15,0 2 3 0,0 1 1 16,3-1 4-16,4 2 1 0,-3-2 1 0,7 0-1 16,4-5-2-16,-1-6 1 0,6-3-7 15,2 1 5-15,1-2 1 0,1 0-2 16,6-2 3-16,1-4-1 0,5-1-8 0,1-2 0 15,6-5-3-15,0-3-1 0,2-1 1 16,1-5 7-16,2-2 4 0,9-9 4 0,-6-1 1 16,0-8 1-16,-1 0-7 0,7-11-1 15,-4-4-4-15,-3 0 0 0,-4-5-4 16,0 4-2-16,-9 6-6 0,4 3-2 16,-8 3-3-16,-2 6-10 0,-6 4-16 0,0 6-13 15,-2 0-26-15,-4 3-28 0,4 0-39 16,-6 1-31-16,2 3-43 0,0 1-270 0,0 1 20 15</inkml:trace>
  <inkml:trace contextRef="#ctx0" brushRef="#br0" timeOffset="63048.67">17697 3068 1244 0,'5'-4'-41'0,"-4"2"5"0,-1 2 6 15,0 0 5-15,0 0 1 0,0 0 30 0,2 10 4 16,-4-2 10-16,1 5 8 0,-4 3 7 16,-7 16 5-16,-3 4 6 0,-5 12 2 0,0 3-5 15,-2 3 5-15,0 3 0 0,1 2-3 16,-1-2-3-16,7-1-3 0,-3-3-8 0,-1-2 8 15,9-9-8-15,0-5-8 0,-1 1-22 16,2-4-38-16,4-5-40 0,0-8-52 16,0-3-59-16,3-6-248 0,2-1 56 15</inkml:trace>
  <inkml:trace contextRef="#ctx0" brushRef="#br0" timeOffset="63242.16">17563 3302 1146 0,'2'-20'-6'16,"2"4"25"-16,-2 3 22 0,2 0 10 0,1 4 9 16,-4-3 4-16,6 2-4 0,-3 1-5 15,2 0-9-15,3-3-8 0,1 5-1 0,5-2-4 16,0 1-5-16,3-2-7 16,5 1-23-16,1 2-30 0,1-1-25 0,2 2-32 15,3 0-41-15,-2 3-36 0,0 1-248 16,-4 0 75-16</inkml:trace>
  <inkml:trace contextRef="#ctx0" brushRef="#br0" timeOffset="63433.86">17588 3468 1049 0,'-7'10'-21'0,"4"-6"31"0,-4-2 8 16,7 1 17-16,-2-1 10 15,2-2 2-15,0 0-3 0,0 0-2 0,0 0-5 16,0 0-4-16,31-7-14 0,-11 3-34 16,0-4-27-16,8 4-52 0,11-9-44 0,4-1-226 15,-1 2 123-15</inkml:trace>
  <inkml:trace contextRef="#ctx0" brushRef="#br0" timeOffset="63682.05">18354 3055 937 0,'0'-4'-3'0,"0"4"12"0,-2-5-3 0,2 5 3 15,0 0-2-15,-5-2 9 16,5 2 24-16,0 0 8 0,-8 18 7 0,2-6 11 16,0 8-3-16,-5 1-1 0,-2 15-3 15,-3 0 0-15,-6 8-10 0,4 5-3 0,-6 3 2 16,8 2-5-16,-5-2-4 0,4 1-1 15,3-3-2-15,1-9-4 0,2-4-20 0,5 1-19 16,0-8-32-16,3-7-34 0,3-4-42 16,0-4-36-16,3-2-79 0,3-3-165 0,2-5 93 15</inkml:trace>
  <inkml:trace contextRef="#ctx0" brushRef="#br0" timeOffset="64345.3">18711 3307 1053 0,'5'-12'-36'0,"-2"3"5"0,-3 3 18 0,-3 0 14 16,3 5 11-16,0 1 15 0,-12-5 12 16,2 5 3-16,-3 0-4 0,-2 3 7 15,1 0-9-15,-1 1-2 0,-6 0 3 0,1 7 1 16,-2 0-6-16,4 3-3 0,-9 2 1 16,3 5-10-16,5-5-1 0,7 0 5 0,-1 2-2 15,4-2 0-15,6 2-6 16,1-2 6-16,4-3-5 0,-1 1-1 0,10-2 0 15,-3 0 0-15,5-2-5 0,4-1-3 16,-2-6-12-16,3 4-6 0,1-7-2 0,0-1 3 16,2-5-3-16,2 1 4 0,0-4-4 15,4-9 9-15,0 4-8 0,1-4 4 0,-3-5 3 16,2 5-3-16,-1-1 3 0,-7 4 4 16,-2 4 1-16,-5 1 0 0,-4 3-2 0,1-1-4 15,-3 5-8-15,1-1 7 0,-7 4 0 16,5-5 1-16,-5 5 1 0,0 0-4 0,0 0 7 15,0 0-3-15,0 0 1 16,0 0 4-16,0 0-1 0,0 0-1 0,22 5 0 16,-22-5 9-16,15 2 1 0,-7 0-8 15,0 0 4-15,-8-2 7 0,21 0 3 0,-8-4 10 16,-3 0 0-16,0-3 9 0,3 2 5 16,-3 2 0-16,4-5 5 0,-4-1-3 0,-2 1-3 15,2-3-4-15,0 4 1 0,-5-3-4 16,2 0-5-16,-4 5 0 0,0-3-1 0,-1 2-6 15,-2 6-5-15,0-8 3 0,0 3-6 16,-5 2 0-16,2 1-1 0,-4 0-4 0,7 2 3 16,-15 0 0-16,5 2-6 15,2 0 1-15,8-2-2 0,-17 6 2 0,9-1-1 16,-1-2 4-16,1 4-3 0,1 0-2 16,2 0-2-16,-5 1 3 0,9 4 0 0,-3 0 1 15,-1 0-1-15,3 3-1 0,2 1-5 16,2 4 6-16,-2-1 2 0,7 5-5 0,-4 2 3 15,7 10-6-15,-3-2-2 0,4-4 2 16,1 3-1-16,3-1 2 0,-2-2-4 0,0-7 1 16,-9-5 1-16,3 0-6 0,-4-5-10 15,-1 0-1-15,-4-3 5 0,2-1-1 0,-6 3-14 16,-4-5-19-16,-1-1-30 0,-2-3-48 16,-2-3-61-16,3-1-342 0,-1-5-34 0</inkml:trace>
  <inkml:trace contextRef="#ctx0" brushRef="#br0" timeOffset="64723.28">19413 3175 1443 0,'3'-3'-35'0,"-3"3"12"0,9 0 3 0,-9 0 11 15,1 7 4-15,-1-2 7 0,2 4 8 16,-2 1-1-16,0 5 6 0,-2-1-3 0,2 6 2 15,-1 1 2-15,-1-1 0 0,-3 1-2 16,3-1 0-16,2 1 3 0,0 1-3 16,-3-5 2-16,3 1-5 0,0-5 3 15,-2 0 7-15,4 1 19 0,-2-6 17 0,0 0 13 16,3 2 5-16,1-4 1 0,1-3-11 16,-2-1-3-16,6-4-8 0,2 0-6 0,-1-3-6 15,5-3-4-15,4-4-5 0,-1 2-5 16,12-10-2-16,-1 4-3 0,1-2-5 0,-7 8-2 15,-5-1-6-15,-3 4-6 0,-3 1-6 16,1 5-7-16,-2 1-2 0,-3 0 0 0,0 3 1 16,-1 3 3-16,-2 4-1 0,-2 4 0 15,4 6 7-15,-7 5-3 0,2 4 4 16,-1-1-15-16,-1 11-34 0,3 2-49 16,-3-7-60-16,2 6-73 0,-4 1-357 0,-1 1-89 15</inkml:trace>
  <inkml:trace contextRef="#ctx0" brushRef="#br0" timeOffset="65500.54">18365 4617 1509 0,'0'0'-53'0,"-3"-7"19"16,3 7 6-16,-4-4 3 15,4 4-3-15,0 0 10 0,0 0 12 0,0 0 10 16,-8 15 8-16,1-4 8 0,3 4 3 16,-5 4 4-16,-1 4 3 0,-2 8 0 0,-1 0 3 15,-2 3-2-15,3 3 0 0,-1-1-2 16,3-1-1-16,1 1-6 0,-4-2-1 0,10-4 3 16,-4-5-12-16,5-3-23 0,1-3-22 15,-2-2-46-15,1-3-50 0,2-4-66 0,5-2-229 16,-4-3 65-16</inkml:trace>
  <inkml:trace contextRef="#ctx0" brushRef="#br0" timeOffset="66013.67">18544 4521 1168 0,'0'-14'12'0,"3"5"25"0,-3 2 20 16,4 1 13-16,-1 0 9 0,-3 0 12 15,2 3 6-15,-2-1 2 0,1 0-3 0,-1 4-10 16,5-8-10-16,-3 6-7 0,2-1-8 16,0-1-8-16,5 2-4 0,-3 0-8 15,3 0-2-15,1 2-7 0,-2 2-5 0,2 0 0 16,2 0-6-16,-2 4-2 0,-2 0-8 16,2-1-4-16,1 3-6 0,0 1-5 0,-6 0-1 15,0 1-1-15,0 3 1 0,-3-3-3 16,-2 3 0-16,-2-1 2 0,-5 3-2 0,1 0 1 15,-5-2 0-15,0 0 2 0,3-2-3 16,-4 2 2-16,2 1-1 0,-3-4 1 0,2 0-10 16,0 2-7-16,3-5-6 0,-1 1 0 15,1 0-2-15,2-3 1 0,2 1-10 0,-3 0-1 16,5 0 3-16,-1-3 5 0,0 3 5 16,-1-2 8-16,4-1-1 0,2 3 0 0,0-2 0 15,1 1 7-15,0 1-4 0,-1 0 6 16,5 2 2-16,-1-1-2 0,3 0 2 15,-3 3-1-15,4 3 3 0,4 0 8 16,-2 4-1-16,-2-1-1 0,3 2 3 0,-1 0 1 16,-4 0 1-16,1 3 5 0,-3-6 0 15,-1 2 4-15,-3-4-2 0,0 3 2 0,-4-4 6 16,-5 3 6-16,1-3 8 0,-5 1 9 16,-3 3 2-16,-5-6-5 0,-1 3-3 0,-4-4-2 15,-1 0-5-15,2 0-11 0,1-8-31 16,2 0-60-16,3-1-65 0,-1-2-99 0,6-4-344 15,2-1-82-15</inkml:trace>
  <inkml:trace contextRef="#ctx0" brushRef="#br0" timeOffset="66424.05">19040 4687 1498 0,'2'-6'-42'16,"-2"6"26"-16,0-5 11 0,0 5 11 15,5-4 6-15,-5 4 1 0,0 0-2 0,0 0-1 16,0 0 4-16,0 0 1 16,-15 7 7-16,7 1 0 0,-3 0 6 0,0 3-1 15,1 1 4-15,-5 4-2 0,0-1 9 16,1 5-10-16,1 0 0 0,1 0 4 0,1 0-1 15,3 0-2-15,-3-1-2 0,5 5 1 16,2-5-3-16,1-1 0 0,3 0-1 0,0-2-2 16,7 2 0-16,-3-4 1 0,7 1-5 15,-3-1 3-15,2-7-4 0,5 2 1 0,-2-4 0 16,1-1 0-16,1-4 4 0,5-5 4 16,-7 1 3-16,4-4 8 0,0-2-4 15,1-6-1-15,0-6-4 0,-3-1-4 0,4-4-2 16,-7-5 0-16,-1 9-9 0,-3 0-5 15,-4 0-9-15,1 3-17 0,-3 2-22 0,-2 1-24 16,-5 0-41-16,1 0-36 0,-2 4-61 16,-1 3-76-16,4 1-271 0,-2 3-52 0</inkml:trace>
  <inkml:trace contextRef="#ctx0" brushRef="#br0" timeOffset="66821.87">19532 4721 1453 0,'0'0'-27'0,"1"-6"22"16,-1 6 5-16,0 0 10 0,0 0 5 0,0 0 7 16,0 0 7-16,0 0 5 0,0 0 2 15,-18 6-4-15,9 0-1 0,-5 3 0 0,-1 1-1 16,-4 5-3-16,-6 5 4 0,2 5-4 15,-1-2 1-15,4-1 0 0,-1 4 0 0,6-6 0 16,3-1 0-16,-1-1-1 16,4 4 2-16,5-6-2 0,0 3 0 0,0-2-4 0,6-1 0 15,-2-6 2-15,4 5-4 0,0-5-3 16,7 1-1-16,-3-3 1 0,5-2-1 16,-3-2-3-16,2-2-2 0,3-4 5 15,-2-2-4-15,4-2 3 0,-2-6 4 0,0 0-3 16,-3-8 1-16,1 4 2 0,1-12-2 15,-3 1-7-15,-1-5 0 0,-1 7-3 0,-6 4-3 16,2 3-3-16,-3-2-2 0,-2 2-19 16,-2 2-28-16,-5 4-26 0,4-1-39 0,-6-1-48 15,3 5-68-15,-3-2-368 0,3 4-95 16</inkml:trace>
  <inkml:trace contextRef="#ctx0" brushRef="#br0" timeOffset="67042.23">19839 4713 1612 0,'-8'-1'0'0,"3"-1"28"0,0 2 18 0,5 0 14 16,-9-2 10-16,9 2 7 0,0 0 3 15,-6-2-1-15,6 2-7 0,0 0-4 0,0 0-12 16,0 0-2-16,0 0-10 0,0 0-18 15,17-4-31-15,-4 2-29 0,2 2-43 0,0-3-60 16,-2-3-49-16,9 4-86 0,-4-3-293 16,1 0-67-16</inkml:trace>
  <inkml:trace contextRef="#ctx0" brushRef="#br0" timeOffset="67265.37">19936 4500 1460 0,'-2'-2'-34'0,"1"-2"37"0,1 4 10 16,-7-3 18-16,7 3 7 0,-5-5-2 16,5 5-1-16,0 0-8 0,0 0-1 0,0 0 10 15,-10 12 11-15,6-1 4 0,-2 7 4 16,-1 4-7-16,-1 3 6 0,0 9-9 16,-3 2-4-16,0-1-2 0,3 6-4 0,-1 0-3 15,-1 2-3-15,4 0-14 0,-3 2-24 16,6-3-37-16,-6-1-50 0,6 0-60 0,2-5-103 15,2-10-284-15,2 0-46 0</inkml:trace>
  <inkml:trace contextRef="#ctx0" brushRef="#br0" timeOffset="67522.38">20585 4572 1428 0,'0'-10'-40'16,"3"3"17"-16,-2 1 0 0,-2 5-4 0,1 1 13 16,0 0 15-16,0 0 9 0,-12 14 8 15,6-2 1-15,-3 6 9 0,-3 3-6 0,-3 13 3 16,-1 5-2-16,1-2-2 0,-6 12 2 16,8-8-3-16,-2 11 1 0,3-11 1 0,-1 1-5 15,3-4-2-15,2 0-16 0,-1-3-25 16,3-6-17-16,-1-9-21 0,4-3-26 0,-2-3-14 15,5-4-24-15,-2-2-257 16,4-4 104-16</inkml:trace>
  <inkml:trace contextRef="#ctx0" brushRef="#br0" timeOffset="67860.67">20476 4817 1029 0,'15'-36'-25'16,"0"2"34"-16,-3 0 19 0,1 5 15 0,-5 4 6 15,2 4 13-15,-1 2 8 0,-3 2-4 16,3 2 2-16,-4 0-5 0,2 4-1 0,-1 1-7 15,4-1-3-15,-1 3-7 0,-1 3-3 16,3-3-7-16,1 4-3 0,3 2-5 0,0 0-6 16,2 2 0-16,0 4-3 0,-1 0-1 15,1 2-4-15,2-1-4 0,-4 5-7 16,0 1-3-16,-3-1-11 0,-4 1 4 16,-1 0-6-16,-3 1 0 0,-2-3 1 0,-4 4 2 15,-1 1 1-15,-2 0 0 0,-2 0 9 16,-6 3-5-16,1 0-1 0,-1-2 5 15,3 2 2-15,-3 2-2 0,-1-2 3 0,1 0 5 16,1 0 4-16,1-1 0 0,0 4 4 0,5-4 1 16,-1 2 3-16,2-1-1 0,0 0-3 15,3 4 3-15,0-3-2 0,4 2 0 0,5-3-2 16,-2 7 0-16,5-3-17 0,2-3-28 16,1 1-38-16,7 0-35 0,5-5-60 0,5 0-79 15,4-5-219-15,-4 0 30 0</inkml:trace>
  <inkml:trace contextRef="#ctx0" brushRef="#br0" timeOffset="68223.32">21255 4751 1215 0,'1'-18'-24'0,"1"3"34"0,1 1 24 16,-1 3 18-16,0 2 17 0,-2 3 0 15,2-2 11-15,-2 3-5 0,0 0-9 0,0 2-6 16,0 3-7-16,-2-6-3 0,2 6-4 15,-10 0 0-15,10 0 6 0,-19 6-9 0,6 2-1 16,0-1-2-16,-6 5-1 16,4 1 0-16,-10 8-5 0,9-5 0 0,-8 9 2 15,6-1-3-15,3-1 1 0,-2 4 2 16,9-4 0-16,1 0-2 0,3-3 1 0,4 1-3 16,0 1-3-16,7 3 0 0,-3-2-3 15,4-2-4-15,3-1 1 0,1-1 0 0,3-4 0 16,-3-6-5-16,3-2-1 0,2 0-3 15,-2-5-1-15,2-2-10 0,-3-4-1 0,3-4-9 16,2-5-3-16,-2-2-4 0,-1-10-8 16,1-3-7-16,-4-2-9 0,2-3-1 0,-7 0 0 15,-1 4-9-15,-3 4-2 16,-3 5-16-16,2-1-16 0,-6 0-18 0,0 5-33 0,-4-2-41 16,2 3-48-16,0 4-346 15,-2 1-69-15</inkml:trace>
  <inkml:trace contextRef="#ctx0" brushRef="#br0" timeOffset="68875.75">21525 4651 1486 0,'0'-7'-41'0,"0"7"18"0,-2-4 12 15,2 4 12-15,0 0-3 0,-4-2 9 0,4 2 10 16,0 0 9-16,-9 9 9 0,8-1 2 16,-1 2 5-16,-3 3-5 0,-1 2 2 0,2 2-4 15,-5 6-1-15,3 1-5 0,-1 0 2 16,1 10 0-16,0-5-3 0,3-3-2 0,0-1-3 16,-2-4 1-16,1-1 0 0,3 0-3 15,-2-2-5-15,1-4 3 0,0-2 1 0,0-1 6 16,-1 0 20-16,3-4 22 0,0 2 19 15,0-5 5-15,0-1-6 0,0-3-10 0,0 0-7 16,0 0-6-16,9-9-7 0,-5 0-9 16,3-2-3-16,-2-5-7 0,9-3-6 15,2-10-4-15,3-3-6 0,-2 5-4 0,-1-1-1 16,4 1-2-16,-6 4-3 0,-1 5 3 16,0 0-1-16,-5 4 0 0,1 3-6 0,-4 1-2 15,2 0-5-15,-3 3-2 0,2 1-1 16,-1 0-1-16,-3 3 3 0,-2 3-3 0,0 0-1 15,0 0 3-15,0 0-2 0,0 0 2 16,0 15 1-16,0-9-1 0,-2 1 2 0,2 0 0 16,0 1 0-16,0 2 2 0,2-3-2 15,-2-1 7-15,1-1-6 0,-1 3 0 0,3-4 4 16,1 0 3-16,-2 0 5 16,-2-4-7-16,8 1 3 0,0-1-3 0,-8 0 5 15,18-3 5-15,-8 1-7 0,2-4 0 16,3-2 6-16,0 1-6 0,0-2 0 0,2-1-2 15,2-2 2-15,-5 5-2 0,1 0 2 16,-3 1-5-16,0 0 1 0,-4 0-1 0,-3 4-6 16,4-3-4-16,-3 3 1 0,-4 0 1 15,-2 2 0-15,7 9 2 0,-5-1 0 0,-4 4 0 16,0 4 2-16,-3 5 0 0,3 4-3 16,-1 2-12-16,-7 9-20 0,7 1-23 0,-1 1-44 15,-3-1-57-15,7-3-60 16,0-4-104-16,0-3-147 0,0 2-121 0,0-7-91 15</inkml:trace>
  <inkml:trace contextRef="#ctx0" brushRef="#br0" timeOffset="72028.77">13096 3527 1440 0,'0'0'-103'0,"0"0"24"16,0 0 24-16,0 0 19 0,-2-8 0 0,2 8 29 15,0-5 15-15,0 5 5 0,0 0 8 16,0 0 3-16,0 0-3 0,2-6 2 0,-2 6-11 16,3-2-2-16,-3 2 5 0,0 0-4 15,0 0 2-15,0-3-3 0,0 3-6 16,0 0 1-16,0 0-5 0,0 0 5 0,0 0 5 15,0 0-1-15,0 0-7 0,17 3-1 16,-15 0 7-16,1 2-2 0,2 0-8 0,-1 1-1 16,0-1 8-16,-2 2-13 0,5-1 10 15,-4 4-2-15,0 0-2 0,4 2 1 0,-4-2 1 16,-3 2 0-16,2-2-4 0,0 2 7 16,1 0-4-16,-1 1-5 0,0 0 10 0,-2-2 2 15,-2 3-5-15,2 1 5 0,-2 0-10 16,-1 1-2-16,3-2-1 0,-4 6-13 0,3-2-17 15,-4-1-32-15,1 2-17 0,1 0-31 16,-2 0-227-16,2-2 143 0</inkml:trace>
  <inkml:trace contextRef="#ctx0" brushRef="#br0" timeOffset="77482.82">12175 6269 1026 0,'0'0'47'0,"2"-6"12"0,-2 6-8 0,0-4-7 15,0 4-7-15,0 0-3 0,0 0 2 16,3 13 5-16,-1-1 2 0,-2 7 5 0,0 4 2 16,0 6-3-16,0 17 1 0,0 2-8 15,-2 1 2-15,-1-1-3 0,1 0-1 0,4-4-2 16,-4 0-6-16,4-5-15 0,-4-7-41 16,2-4-49-16,0-6-56 0,2-3-89 0,-2-4-256 15,5-2 17-15</inkml:trace>
  <inkml:trace contextRef="#ctx0" brushRef="#br0" timeOffset="77971.39">12157 6276 1286 0,'0'-10'-4'0,"1"1"22"15,-1 2 12-15,2 1 1 0,0-2 12 16,1 2 8-16,1-1 1 0,-3 1 0 0,2-1-2 15,4 1-5-15,-3 0-4 0,6-1-6 16,-4 2-4-16,4-1 0 0,-1 2-5 0,-1 0-5 16,3 2-1-16,1 0 3 0,2 4-2 15,-2-2-5-15,2 2-3 0,0 2-5 16,-1 0 0-16,1 2-3 0,-4-3-2 16,-2 4 4-16,0 3-6 0,1 0 4 0,-4-1-2 15,-4 2 1-15,1 3-2 0,-2-3-1 16,-2 2 2-16,2-2-2 0,-3 3 3 0,-4-3 0 15,2 3 0-15,4-3-3 0,-6 0 2 16,3 1-1-16,3-1 1 0,-2-4-1 0,-1 0-13 16,1 1-6-16,1 0 0 0,2 0-5 15,0-2 2-15,2 0 1 0,-2-1 4 0,7 4-1 16,-3 0 1-16,0-2 6 0,4 2 1 16,-6 0-3-16,8 0 6 0,-5 1-7 0,6 2 8 15,-5 2 3-15,2-1 1 0,1 2 8 16,-3-1-3-16,4 4 6 0,0 2 1 15,-3-6 9-15,3 8-2 0,-7-6 0 0,2 2 5 16,-1 0 4-16,-4-3 6 0,0 1-4 16,-2 2 1-16,-5 0-3 0,1-4-2 0,-3 1 1 15,-1-2-5-15,0-1-5 16,-3-3-17-16,-2 1-33 0,5-5-41 0,-2-2-42 0,-1-6-58 16,2 1-106-16,-2-3-227 0,3-6-11 15</inkml:trace>
  <inkml:trace contextRef="#ctx0" brushRef="#br0" timeOffset="78454.17">12956 6314 1361 0,'0'0'-9'0,"-4"-4"10"16,4 4 5-16,-5-2 7 0,5 2 7 15,0 0 4-15,-12 6 8 0,8-2 3 16,-5 4 9-16,3 1-1 0,-5 4 5 0,1 2-2 15,-1 2 0-15,-6 11-1 0,7-3 3 16,-2 6-4-16,-1-8-4 0,6 0-1 0,-3 0-1 16,7-2-3-16,-2-1-4 0,3 2 0 15,2-3-3-15,2 1-3 0,0-4-2 0,2 2-4 16,3-5 4-16,1 0-6 0,2-2 1 16,1-1-3-16,2-7-4 0,-1 2-1 0,5-3 2 15,-3-4-4-15,1-4 0 0,6-2 2 16,-3-3-2-16,-5-4 3 0,-1-4 4 15,0 0 1-15,-6-3-1 0,1-3-1 16,-4 0-2-16,-3 5-3 0,0-3 1 0,0 4-5 16,-1-1-16-16,-1 2-18 0,-3 2-30 15,1 2-26-15,-2 0-40 0,-1 1-47 0,5 4-95 16,1 0-296-16,-4 1-65 0</inkml:trace>
  <inkml:trace contextRef="#ctx0" brushRef="#br0" timeOffset="78834.52">13361 6285 1524 0,'0'0'17'16,"0"0"33"-16,0 0 12 0,0 0-1 0,0 0 3 16,0 0 0-16,0 0 0 0,0 0 1 15,0 0-1-15,0 0 2 0,-11 12 1 0,7-4-6 16,-4 3 1-16,2 4-6 0,-5 0 0 15,3 6 0-15,0 1-8 0,-4-1-3 0,2 11-7 16,4-7 0-16,0-1-3 0,3 2-3 16,1-1-5-16,2-2 1 0,2 0-3 0,3-3 1 15,-3 0-6-15,3-4 2 0,-2 0-3 16,6-6-4-16,-5 2 3 0,6-4 0 16,-3-3-6-16,1-1 5 0,3-2-5 15,-1-4-1-15,-2-3 1 0,5-5 0 0,-3-2 3 16,-1-2 4-16,-1-6-2 0,-1-3-1 15,-4 0 1-15,-3-4-5 0,0-5 1 0,0 2-5 16,0 0 0-16,-1 1-3 0,-3 1-12 16,-3 1-9-16,5 5-16 0,-2 1-23 0,0 4-26 15,-1 0-29-15,4 4-41 0,-6-1-42 16,3 3-48-16,4 0-108 0,-2-1-292 0,0 3-138 16</inkml:trace>
  <inkml:trace contextRef="#ctx0" brushRef="#br0" timeOffset="79064.39">13607 6146 1917 0,'0'0'63'16,"0"0"7"-16,0 0 9 0,0 0 14 16,0 0 7-16,0 0 4 0,0 0-5 0,0 0-4 15,7-8-6-15,-4 4-15 0,6-2-7 16,-3 3-5-16,2-3-9 0,6-1-4 0,3 1-11 15,5-2-5-15,-1 2-23 0,4-1-22 16,0 0-23-16,0-1-31 0,11-4-39 0,-9 5-37 16,-6 1-54-16,-2 0-43 15,-4 5-95-15,-1-3-335 0,-2 1-164 0</inkml:trace>
  <inkml:trace contextRef="#ctx0" brushRef="#br0" timeOffset="79267.28">13905 6089 1682 0,'-5'3'-77'16,"1"2"27"-16,1 0 25 0,-2 1 17 0,0 3 25 16,2 2 19-16,-4 3 11 0,2 1 9 15,0 8 13-15,-4 11 5 0,-4-2 2 0,5 4 1 16,2 1-3-16,-5 2-4 16,5 0-6-16,0-1-9 0,3-8-2 0,0 6-5 15,-2-4-8-15,3-5-20 0,2 1-33 16,2-2-45-16,-2-5-44 0,5 0-59 0,-3-5-72 15,-1 2-390-15,4-7-121 0</inkml:trace>
  <inkml:trace contextRef="#ctx0" brushRef="#br0" timeOffset="80396.87">14750 6136 1606 0,'0'0'-35'15,"0"-5"31"-15,0 5 13 0,0 0 12 0,0 0 9 16,0 0 8-16,0 0 5 0,0 0 10 16,0 0 0-16,0 0 3 0,0 0-2 0,-8-5-3 15,8 5-4-15,0 0-3 0,0 0-3 16,0 0-1-16,0 0 0 0,-13 10 1 0,7-6 1 15,2 0-8-15,-5 4 4 0,1-1-6 16,-2 2-4-16,0 3 0 0,-5 3 4 0,0 2-6 16,-4 7 0-16,-2 1-1 0,2-1 1 15,2 5-4-15,3-3-2 0,0-3 1 0,2-3-4 16,4 2 6-16,0-3-4 16,-4 1-3-16,11 0 1 0,-3-4-5 0,1 0 6 15,3-4-4-15,0 4-1 0,5-3 8 16,1-3-11-16,5 3 0 0,2-2-1 0,-3-6-3 15,5-1-4-15,0-3 0 0,5 1 0 16,-3-2-2-16,4-2 1 0,1-5-3 0,2 0 5 16,-5-2-2-16,2-5 2 0,6-5-1 15,-6-3 0-15,1-5-1 0,-9 0 2 0,2-8-1 16,-4 1-1-16,-5-2 1 0,1 4-2 16,-7 5 0-16,0 1-1 0,-2-1-2 0,-3 3-4 15,1 2-10-15,-2 1-11 0,-2 0-19 0,-1 3-28 16,1 5-42-16,-1 2-47 15,-4-2-47-15,5 7-78 0,0-1-357 0,-1 3-143 16</inkml:trace>
  <inkml:trace contextRef="#ctx0" brushRef="#br0" timeOffset="81016.11">15283 6558 1651 0,'-4'-4'-26'0,"-2"1"20"15,6 3 20-15,-4-7 17 0,0 5 15 16,4 2 12-16,-5-3 9 0,5 3 1 0,-3-4 2 16,3 4-3-16,-5-2-9 0,5 2-9 15,0 0-8-15,0 0-2 0,0 0-6 0,-12 6-2 16,7 1-1-16,0 3-4 0,-2 3-5 16,-1 8 5-16,-4-1-2 0,0 8-7 0,-1-3 2 15,1 4-5-15,-1-5-20 0,5-5-31 16,-1 4-36-16,1-2-46 0,2-6-49 0,2-1-90 15,-1 0-357-15,5-3-113 16</inkml:trace>
  <inkml:trace contextRef="#ctx0" brushRef="#br0" timeOffset="81360.75">15686 6008 1718 0,'0'0'3'15,"0"-6"11"-15,0 6 1 0,0 0 1 0,-2-5 1 16,2 5-3-16,0 0 16 0,0 0 6 15,0 0 12-15,-4 20 8 0,4-6 3 0,-2 2-3 16,0 9 0-16,-1 1-6 0,1 2 3 16,-1 11-10-16,-2-2-7 0,3-4 3 0,-1 4-6 15,0-4 1-15,-1 4-6 0,1-4-3 16,1-7-6-16,2 3-20 0,0-8-18 0,-2 2-25 16,2-1-31-16,2-4-48 0,-4-6-48 0,4 6-79 15,0-6-368-15,1-3-115 16</inkml:trace>
  <inkml:trace contextRef="#ctx0" brushRef="#br0" timeOffset="81856.34">16331 6217 1660 0,'0'0'-22'0,"-11"0"19"0,11 0 9 16,-8 0 14-16,4 3 3 0,4-3 15 15,0 0 5-15,-10 0 9 0,10 0 3 0,-10 2 7 16,10-2 2-16,-3 1 1 0,3-1 1 16,0 0-2-16,0 0 2 0,-9 2 0 0,9-2-3 15,-2 2-1-15,2-2 0 16,0 0-2-16,0 0-3 0,0 0-3 0,0 0-1 0,-6 1-3 16,6-1-1-16,0 0 0 0,0 0-4 15,0 0 1-15,0 0-2 0,0 0 1 16,0 0-3-16,0 0-4 0,0 0-3 0,0 0-2 15,0 0-2-15,0 0-4 0,17-5-6 16,-11 4-3-16,2-4 2 0,3 5-6 0,2-3 3 16,-1-1-8-16,1 2-3 0,1-2-13 15,1 1-17-15,1-2-19 0,8 0-19 0,-1 0-23 16,2-1-33-16,2 2-26 0,3 0-37 16,-3 0-34-16,13-2-49 0,0 3-83 0,-9-3-294 15,-2 0-139-15</inkml:trace>
  <inkml:trace contextRef="#ctx0" brushRef="#br0" timeOffset="82225.2">16624 5966 1790 0,'-4'-1'-3'0,"0"-1"21"16,0 0 10-16,4 2 11 0,-5-2 14 0,5 2 15 16,0 0 7-16,-1-5 8 0,1 5-4 15,0 0-4-15,0 0-5 0,0 0-11 16,0 0 1-16,0 0-11 0,0 0-3 16,0 0-5-16,13-1-3 0,-13 1-5 0,12 3-3 15,-2 4-4-15,-2-2-3 0,7 4-4 16,-2 1 0-16,2 3 0 0,2 4-2 0,1 9-1 15,-6-3 0-15,3 8-4 0,0-2 0 16,-5 4-4-16,-1-6 3 0,-4-1-4 0,-4 0 1 16,1-5 1-16,-4 7 0 0,2-1-3 15,-6-2-4-15,-3-3-27 0,-3 11-14 0,4-10-20 16,-2-1-26-16,-10 6-37 0,5-8-43 16,1-6-55-16,3-3-104 0,3-1-333 15,-1-4-153-15</inkml:trace>
  <inkml:trace contextRef="#ctx0" brushRef="#br0" timeOffset="82482.95">17078 5969 1810 0,'0'-3'7'0,"0"0"22"0,0 3-2 16,0-7 0-16,0 7-1 0,0 0 10 15,0 0 7-15,0 0 6 0,-3 13 8 16,1-3-3-16,2 6 3 0,-3 2-1 16,-2 5-3-16,1 4-1 0,-4 8-5 0,2 3-5 15,-1 0-2-15,0-2-2 0,4 0-5 16,-4-4-11-16,5-5-23 0,1-1-31 0,-4-2-41 16,3 1-50-16,-3-4-52 0,5-1-89 15,0-2-395-15,0-4-155 0</inkml:trace>
  <inkml:trace contextRef="#ctx0" brushRef="#br0" timeOffset="83668.84">18287 5917 1621 0,'0'0'-101'0,"0"-4"28"0,0 4 22 0,0 0 13 15,0 0 26-15,0 0 14 0,0 0 13 16,0 0 16-16,0-5 3 0,0 5 7 15,0 0 2-15,0 0 8 0,0 0-6 16,0 0 4-16,0 0 0 0,0 0 1 0,0 0-4 16,0 0 3-16,0 0-3 0,0 0-2 15,-19 5-1-15,14-3 1 0,-1 2-6 0,-1 1 0 16,-5-2-5-16,2 3 2 0,2 1-3 16,-2 0-5-16,-2 0-2 0,4 2-7 0,0-3 4 15,-3 4-3-15,5-1-3 0,-1 2 1 16,4-1-1-16,1 0 1 0,-1 0-3 0,6 3 0 15,-1 0-1-15,-1-2-1 0,8 2-3 16,-1 2 2-16,2 1-3 0,3 0 2 0,2 2-3 16,0-3 0-16,-1 2 2 0,1 0 1 15,-2 2-4-15,4-4 0 0,-5 2 0 16,3 0 0-16,-7-2-2 0,1-1 3 0,1-1 2 16,-4 0-4-16,1-2 6 0,-2 1-3 15,-4-3 0-15,3 1 4 0,-4-1 3 0,-4 0 5 16,3 0 0-16,-11 0 0 0,2-2-3 15,-5 0-3-15,0-1-31 0,-3-4-36 0,3-1-54 16,-2-2-73-16,2-2-118 0,1-3-136 16,3-6-114-16,3-1-50 0</inkml:trace>
  <inkml:trace contextRef="#ctx0" brushRef="#br0" timeOffset="83893.73">18611 5885 1463 0,'0'0'-21'16,"5"-2"12"-16,-5 2 9 0,5 7 27 0,-3-3 17 15,-1 3 9-15,-1 5 5 0,0 3 3 16,0 4-1-16,0 8-3 0,-1-1-2 0,-1 13-5 16,-3 1 0-16,1 0-7 0,3-2-4 15,-2-6-3-15,1-1-4 0,2-3-11 16,-5-2-27-16,5 0-43 0,0 0-42 15,-2-8-54-15,2 3-82 0,0-8-318 0,2-2-47 16</inkml:trace>
  <inkml:trace contextRef="#ctx0" brushRef="#br0" timeOffset="84247.54">18728 5838 1535 0,'0'-18'2'0,"2"6"26"0,-2 1 26 15,1 2 15-15,-1 2 5 0,3 2 4 0,-3-3 6 16,4 1-9-16,-2 2-8 0,1 2-4 16,-2-3-10-16,3 1-6 0,1 3-4 15,1 2-5-15,0-2-6 0,-6 2-2 0,13 0-5 16,-7 2-2-16,5 0-1 0,-3 7-2 16,0-2-1-16,1 2-7 0,-3 0-2 0,-2 1-4 15,1 1 2-15,-3 2-3 0,-1 1 2 16,-1 0-2-16,0 0 2 0,-3-1-3 0,1 3-1 15,-3-1-1-15,0 0 0 0,0 1 3 16,-2 0-3-16,4 0 0 0,-7-1 1 0,9-4 0 16,-3 3-1-16,-1-2-1 0,1 1 2 15,4-1-4-15,0-1-3 0,0-1-5 0,2 1 3 16,2 0-8-16,3-1-8 16,4-2-11-16,-3-1-21 0,2 1-16 0,5-1-28 15,-1-1-32-15,3-3-32 0,-2 0-39 16,0 0-401-16,1-3-101 0</inkml:trace>
  <inkml:trace contextRef="#ctx0" brushRef="#br0" timeOffset="84695.5">18918 6314 1636 0,'-3'4'13'0,"0"-3"37"16,3-1 24-16,0 5 14 0,0-5 17 15,0 0 13-15,0 0 11 0,0 0 1 16,15-8-5-16,-11 2-2 0,7-1-7 0,-3-4-8 16,2-5-14-16,3-1-5 0,4-10-14 15,3-1-6-15,0-4-8 0,5-9-4 0,2-7-7 16,0 1-8-16,3-1-2 0,2-2-10 0,-4 2 0 16,2 1-3-16,-3 6-4 0,-5 11-4 15,-6 3-2-15,-4 8-2 0,1 6-9 0,-6 0 0 16,-2 3-5-16,2 3-1 0,0-4-6 15,-4 6-1-15,4 1 2 0,-3-1-5 0,-2 5 5 16,-2 0-1-16,9 7 2 16,-8-1-1-16,4 8-1 0,-5 1 5 0,0 4 1 15,0 2-4-15,-2 7 3 0,-1 12 2 16,2-3-5-16,-6 3 2 0,3-1 3 0,0-2 1 16,2-3-1-16,-3-6-3 0,3-2 2 15,1 1 5-15,-6-3-1 0,3-3-2 0,1-2 0 16,2-2-3-16,-6-2 9 0,3-4-1 15,0-1-4-15,-2-2 2 0,0-3-2 0,-3-1-5 16,-1-4-22-16,-3-4-20 0,-2-1-26 16,3-5-28-16,-3-5-42 0,2-2-42 0,-4-14-58 15,5 0-66-15,6 2-160 16,-1 4-204-16,7-1-165 0</inkml:trace>
  <inkml:trace contextRef="#ctx0" brushRef="#br0" timeOffset="85315.82">19771 5886 1785 0,'0'0'-7'0,"1"-3"31"0,-1 3 6 0,0 0 2 16,0-4 0-16,0 4-4 0,0 0-1 15,0 0-8-15,0 0 3 0,0 0 0 16,0 13 0-16,0-4 0 0,0 1-1 0,-1 4 1 16,-1 1-2-16,-1 1 3 0,-3 3-3 15,4 1 5-15,-2 2-5 0,-1-5-2 0,2 2-1 16,-2 0-4-16,-1-2 2 0,2-2-2 16,0-2 0-16,-1 1 1 0,3-5-2 0,2-2 3 15,-4 1 0-15,2-2-2 0,0-5-15 16,2-1-17-16,0 0-22 0,0 0-19 0,-8-13-6 15,8 2-20-15,0-4-1 0,2-4-2 16,2-6 2-16,6-9 10 0,1-3 8 0,-1-2 12 16,5 0 15-16,-2 7 11 15,-5 8 13-15,1 2 3 0,-3 6 11 0,0 2 2 16,-5 3 3-16,4 2 3 0,2 1 4 16,-6-1 0-16,1 1 0 0,1 3-2 0,1 0-2 15,-2-1 3-15,-2 5-8 0,0 1 4 16,4-4 6-16,-4 4-1 0,0 0 0 0,9 0 2 15,-9 0 3-15,0 0-6 0,12 4 3 16,-7-3 0-16,1 1 3 0,-6-2-2 0,12 0 4 16,-4 0-3-16,1-2 3 0,2-1 3 15,-1 1 2-15,2 0 4 0,1-1 4 16,-1-3 3-16,1 1 2 0,-2 1-2 0,2 1-2 16,-7 3-4-16,3-5-2 0,-4 3-3 15,4 2-3-15,-9 0 2 0,11 5-2 0,-8 0-2 16,-1-1 1-16,3 5-3 0,-3 2 4 15,0 1-2-15,-2 1-5 0,-2 3 2 0,2 1-2 16,-4 3 0-16,4 0-11 0,0 3-28 16,0 4-41-16,4-3-45 0,-2 3-62 0,1-1-114 15,-2 0-211-15,1-3-6 0</inkml:trace>
</inkml:ink>
</file>

<file path=ppt/ink/ink2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6:01.212"/>
    </inkml:context>
    <inkml:brush xml:id="br0">
      <inkml:brushProperty name="width" value="0.05292" units="cm"/>
      <inkml:brushProperty name="height" value="0.05292" units="cm"/>
      <inkml:brushProperty name="color" value="#FF0000"/>
    </inkml:brush>
  </inkml:definitions>
  <inkml:trace contextRef="#ctx0" brushRef="#br0">7818 6031 418 0,'-2'-4'36'0,"2"4"0"16,0 0-13-16,0 0-2 0,-2-6-1 0,2 6 3 16,0 0-4-16,0 0-5 15,2-8 7-15,-2 8 1 0,2-4 1 0,-2 4-12 16,4-1 3-16,-4 1 9 0,6-5-7 16,-4 2-4-16,3 2 11 0,2-1-6 0,-7 2 1 15,5-4-5-15,3 1 11 0,-3 0 3 16,3-1-13-16,1 0 13 0,-3 2-12 0,5-1-4 15,-3 1 16-15,2-2 1 0,1 2-16 16,0 1 4-16,2-1-2 0,-1-2 5 0,3 1-4 16,-3 0-2-16,3-1 2 0,-1 2 3 15,3-2-7-15,5 1 6 0,-2-2-11 0,5 2 8 16,2-1 7-16,-2 3-13 0,5-2 3 16,0-1-1-16,14 3 2 0,-3-1 1 15,-1 0-2-15,4 0-5 0,3 2-3 16,-1 0 3-16,0 0 1 0,-2 4 2 0,5-4-2 15,-2 3-4-15,4 1-2 0,-7-3 3 16,5 2-4-16,-6 1 12 0,2-1-10 0,2 0-4 16,0-1 7-16,-1-1-3 0,0 3 5 15,2-2-5-15,-1 2-6 0,3-2 8 0,-3-1-4 16,-2 1-2-16,4 3 4 0,-1-5-3 16,0 5 2-16,3-3 2 0,2-1 4 0,-6 2-2 15,6-3-4-15,-3 0 2 0,2 0-6 16,3 2 2-16,-3-2 2 0,3 1 0 0,-3-1 10 15,3 0-6-15,-4 0 5 16,2 2-2-16,-3-4 3 0,0 1 1 0,-3 1-1 16,-2 0 1-16,-5 1 3 0,2 1 1 15,-4 0-6-15,-6-2-2 0,-1 0 2 0,-4 0 0 16,5 2-3-16,-1-2-3 0,-1 2 9 16,-2-2-5-16,4 0-4 0,0 0-1 0,-3 0-3 15,-2 0 3-15,0 0-1 0,3 0-1 16,2-2 3-16,-1 2-7 0,1 0 4 0,2 0 3 15,9 0-4-15,6 0 1 0,-6 0 2 16,4 0 1-16,-2 2 1 0,4 0-2 0,-1-2 4 16,1 0-6-16,-3 0 2 0,3-2-4 15,-1 4 5-15,-2 0 2 0,0-1-1 16,2 1 2-16,1 1 9 0,-4-1-12 16,4 0 4-16,-3 1-2 0,3 0-4 0,-6 2 0 15,1-5 11-15,4 5-10 0,-3-1 3 16,1 0 0-16,-2-1 3 0,7 0-6 0,-8 1-1 15,8-1-2-15,-5-1 12 0,3 4-3 16,-4-5-8-16,3 5 4 0,4-2 0 0,-5 0 3 16,1-1-4-16,3 1-3 0,2 0 3 15,-5 2-5-15,2-1 8 0,1-1-4 16,1 0 2-16,1-2-3 0,-1 1-1 16,1-1 3-16,-1 1-1 0,3 0 1 0,-3-1-4 0,0 0 4 15,3 0-1-15,-3 0-3 16,1 2 5-16,-3-4-4 0,1 3-1 0,-1-1-2 15,-2 2 0-15,1 0 8 0,-6-3-8 16,6 4 4-16,-5-3-1 0,2 1-1 0,0 1 3 16,1-2-7-16,0 2 6 0,0-3-1 15,-1 4 2-15,3-2-3 0,-4-1 0 0,6 0 6 16,-5 0-1-16,3 2-4 0,-4-4 3 16,3 2 0-16,-1-1 0 0,1-1-8 0,1 0 2 15,1 0 3-15,0-1-1 16,0 1-3-16,5-2 6 0,-3-2-2 0,3 4 5 0,-3-2-6 15,2 0-4-15,-2 0 5 16,0-1-2-16,-1 0-4 0,3 1 4 0,-4 1-1 16,7-1 2-16,-4 0 2 0,1 0-2 15,-1 0 4-15,1 0-1 0,1 0-7 0,-3 2 1 16,5 0 6-16,-3-1-9 0,5 1 7 16,0 0-1-16,-3 0 3 0,11 1-8 0,-12-1 1 15,4 0 8-15,0 2-4 0,-3-4-3 16,3 4 6-16,0-2-9 0,-2 0 5 0,2 0 0 15,-2 0 4-15,11 0-7 0,-11-2 5 16,-2 6 3-16,4-4-3 0,-5 0 0 0,2 0-1 16,-1 2-2-16,0-2-3 0,2 0 8 15,-1 0-1-15,0 0-5 0,-1 0 3 16,-3-2-1-16,3 2 5 0,-4-2-2 0,-1 0-6 16,-4 4 2-16,5-4 0 0,-3 2 3 15,0 0-7-15,1-1 5 0,-4 1 1 0,7-2-2 16,-7 2 0-16,2 0 0 0,-2 0 2 15,2 0-2-15,-4-3 2 0,6 6-1 0,-3-3 3 16,1 0-5-16,-2 2 1 0,0-1 0 16,4 1 0-16,-4-2 3 0,2 0-2 0,-2 2-1 15,4-2 8-15,-5 2-10 0,5-2 4 16,-6 4-4-16,1-2 4 0,-6-2 7 16,-4 0-7-16,9 3 4 0,-6-3-3 15,5 3 1-15,-7-2-5 0,-3 3 1 0,9 0 5 16,-11-3-8-16,4 4 2 0,-7-5 1 15,2 1 5-15,0 3-4 0,3-2 4 0,-2 0 0 16,0 0-5-16,-2 1 6 0,1-1-1 16,3 3-3-16,-4-4-2 0,1 1 3 0,-3 0 0 15,-2-2 2-15,6 2-7 0,-7-1 5 16,4-1 2-16,-2 2-5 0,-4 1 7 0,4-2-1 16,-1-1-4-16,-6 2-2 0,6 0 1 15,-6 0 3-15,4 0 0 0,-9-2-8 0,4 0 5 16,-2 2-9-16,0-2-4 15,0 2-1-15,-5-2-16 0,0 0-21 0,2 0-33 16,-2 0-54-16,-2 2-89 0,2-1-177 16,-3 2 84-16</inkml:trace>
  <inkml:trace contextRef="#ctx0" brushRef="#br0" timeOffset="3039.48">6637 7146 997 0,'0'0'-68'0,"10"-2"9"0,-4-1 4 0,-2-1 11 15,4 3 8-15,6-3 5 0,-6 0 19 16,4 1 4-16,3-1 8 0,4-2-5 0,-5 1 16 16,6-1 3-16,-1 0 4 0,-1 0 5 15,5 0 1-15,3-1 1 0,0 1 5 0,14-1 4 16,-1-1-3-16,3 0-2 0,-2 1 2 16,1 1-3-16,3 1 3 0,3 1-5 0,-4 2-2 15,6-2-7-15,-1 0 2 0,2 0-3 16,5 4 1-16,0-1 1 0,-3 1-5 15,0 0-2-15,1 0-2 0,-1 1 4 0,-1-1-8 16,-3 0 4-16,0 4-4 0,-8-4-4 16,4 4-19-16,1-4-4 0,-8 2-19 0,8 0-12 15,-2 0-18-15,-7 0-22 0,-6-2-44 16,1 2-127-16,-2-2 216 0</inkml:trace>
  <inkml:trace contextRef="#ctx0" brushRef="#br0" timeOffset="4497.89">13873 7333 692 0,'0'-5'-3'0,"0"5"2"15,0-3 5-15,0 3 2 0,2-4 8 0,-2 4 6 16,3-5 12-16,-3 5 0 0,2-7-1 16,-2 7 11-16,3-3-7 0,0 0-5 0,1-2 7 15,-1 1-14-15,4 2 3 16,0-1-3-16,-1 1-6 0,2-1-4 0,1-3 7 16,1 3-6-16,3-1-5 0,-1-1 5 15,1 1 0-15,2 2-2 0,-1-1-9 0,6-3 6 16,-2 3-1-16,4-2 3 0,-4 1-7 15,5 0 0-15,15-4 4 0,-9 2-8 0,0 0 2 16,11-2 4-16,7 3-2 0,-4-3-3 16,6 3-2-16,1-3 5 0,15-2-6 0,2 5 3 15,5-4 0-15,3-1 1 0,3 4-2 16,1 2 6-16,3-3-7 0,5 3 0 0,1 1-6 16,4 1 11-16,0-2-7 15,2 4 3-15,-1 2 2 0,4 0 3 0,2 0-4 16,-1 0-4-16,1-1 3 0,0 3-6 15,-3 0 3-15,3-1 6 0,2 1-12 0,20 2 9 16,-22-2 1-16,2-2-1 0,27 2-1 16,-1 1 4-16,-3-1-5 0,5-2-1 0,-29 0-5 15,22 1 3-15,-22 2 2 0,29-3-1 16,-31-1-5-16,3-1-3 0,-4 2 0 0,-1-2 0 16,-2 2-2-16,-1 0 2 0,-1 2-8 15,-6 1 6-15,-4 1-6 0,-6-1 9 0,-2-1-6 16,-5 2-8-16,-17 2-7 0,1-3-3 15,-5-1-13-15,-1 1-11 0,-2-1-16 16,-3 1-28-16,-7-2-121 0,-10-1 76 0</inkml:trace>
  <inkml:trace contextRef="#ctx0" brushRef="#br0" timeOffset="18625.16">14014 12139 644 0,'0'0'21'0,"0"0"2"0,0 0 1 16,0 0-2-16,0 0 11 0,0 0-1 15,0 0 8-15,0 0 2 0,0 0 4 0,0 0-7 16,0 0 8-16,0 0-3 0,0 0-2 16,0 0-8-16,0 0-1 0,0 0-1 0,0 0-3 15,0 0-1-15,23-6-3 16,-17 6-3-16,-2-3 2 0,4 1-5 0,1 1-2 15,-1-1 0-15,3 0-3 0,1 0 2 16,3 0 2-16,0 0-10 0,4 1 1 0,-1-3-1 16,4 0-1-16,-2 3 4 0,3-1-6 15,1-2-1-15,1 3 2 0,-2-3-2 0,0 1 3 16,-2 1-3-16,0 0 3 0,-2-2-6 16,-1 2 7-16,-3 2-4 0,0-3-2 0,-2 3 6 15,-2-2 0-15,-1 0 4 0,-2 2 1 0,0-1 3 16,1 1 1-16,-3-2-4 0,-6 2-1 15,11 0-1-15,-5-2-2 0,1 2-1 16,-7 0-1-16,8-4 0 0,-1 4-3 16,-2-1 6-16,2-1-8 0,-1-2-2 0,3 3 3 15,-3-1 3-15,2-2-4 0,3 4-1 16,2 0 5-16,1-3-5 0,5-1 3 0,8-1-4 16,0 3 4-16,15-2 8 0,3 1-5 15,0-3 2-15,4 3 2 0,1-2-1 0,3-1-2 16,-3 4 1-16,2 1 0 0,5-3-5 15,-2 4 8-15,12-4-2 0,-12 2-6 0,-3 1 3 16,3 1 3-16,-1-5-9 0,2 3 5 16,-1 0-5-16,4 2 7 0,0-2-7 0,10-1 3 15,5 3-2-15,-1-4 0 0,1 1-2 16,-1 1-1-16,-2 2 1 0,4-4 1 16,-1 1-2-16,-2 3 5 0,-1 3-4 0,1-3 2 15,-14 0-1-15,11 4 3 0,-10-4-5 16,-2 0 7-16,-2 0-6 0,-2 2-1 0,1-2 3 15,0 0-4-15,0 1 3 0,-1-1 2 16,-2 0-6-16,-1-1 3 0,0 2 0 0,-1-2-1 16,-3-1 3-16,1 2-2 0,-8 0 2 15,-6 0-1-15,14 2-2 0,-10-2 3 0,-6 1-4 16,1-1 3-16,3 2-1 0,-3-2 1 16,2 0 2-16,-5 2-3 0,3-2 3 15,-3 2-2-15,2-1-2 0,-1-1 3 0,-1 0 1 16,-4 0-1-16,5 2 0 0,0-4-2 15,-3 2-4-15,-2 2 4 0,0-2 0 0,-2 0-3 16,2 0 2-16,-1 0 0 0,-1 0 1 16,-5 0-1-16,3 0 2 0,-2 2 0 0,-5-4-3 15,-1 6 0-15,1-4 2 0,-4 2 2 16,-2-4-4-16,0 2 2 0,1 0 2 0,-9 0-1 16,12 0 1-16,-6-2 0 15,-6 2-4-15,12 2 4 0,-12-2-2 0,5 0-1 0,-5 0 2 16,9-2 1-16,-9 2-1 0,0 0-1 15,8 2 1-15,-8-2-2 0,0 0 1 16,6 0 2-16,-6 0-2 0,0 0 1 0,0 0-2 16,0 0 0-16,9 0-2 0,-9 0 3 15,0 0 3-15,0 0-6 0,0 0 3 0,0 0-4 16,6-2 6-16,-6 2-3 0,0 0-4 16,0 0 5-16,0 0-2 0,0 0 0 0,0 0 1 15,0 0-2-15,0 0-1 0,0 0 0 16,0 0-6-16,0 0-4 0,0 0-9 0,0 0-6 15,9 0-21-15,-9 0-22 16,0 0-27-16,0 0-23 0,0 0-40 0,0 0-273 0,3 4 55 16</inkml:trace>
  <inkml:trace contextRef="#ctx0" brushRef="#br0" timeOffset="22504.41">13141 13363 1188 0,'-5'-2'-12'0,"5"2"11"15,-6-4 7-15,6 4 8 0,-4-2 5 16,4 2 7-16,-5-1 16 0,5 1 4 0,0 0 8 15,0 0-1-15,-3-5-4 0,3 5 3 16,0 0-4-16,0 0-3 0,0 0-4 0,0 0-4 16,0-7-3-16,0 7 0 15,6-3-4-15,0-1 5 0,0 2-8 0,4 0 2 16,3-2-1-16,4 2-3 0,2-3-1 0,0 0-3 16,6 2-1-16,2-1 0 0,12-4-4 15,2 3 0-15,-1-1 1 0,2 1-3 0,0 0 0 16,0 0-1-16,5 2-4 0,-4-5 0 15,4 4 1-15,-2-2 0 0,2 3 0 0,-2-3-5 16,4 0 2-16,-1 3 1 0,2-1-2 16,4-2-1-16,11 0 2 0,-13 3-2 0,15-3 1 15,-2 0 1-15,0-2 1 0,5 1-2 16,-1 0-4-16,2-1 2 0,-2 0 0 0,5-1-1 16,-5 1-2-16,0 0 0 0,0 1 1 15,-1 3 5-15,-3-3-3 0,0 1 1 16,-13 3-2-16,12-5-4 0,-12 4 5 0,0-2-2 15,-4 3 1-15,2 1-1 0,-1-3 0 16,-4 2 0-16,-2 2 1 0,-1-3-1 0,3-1 0 16,-12 2 1-16,6-3-3 0,-4 4 2 15,-8 0 2-15,0-1-4 0,-6 0 2 0,2 3 2 16,-4-3-1-16,-2 3 1 0,-2-3 1 16,-1 1-3-16,-1 0 2 0,-3 2-1 0,1-2-3 15,-3-1 1-15,3 2-1 0,-3 1 4 16,0-2-2-16,1 0-3 0,-6 0-7 15,2 0-14-15,2 2-19 0,-7 0-24 0,12-2-30 16,-12 2-28-16,11 0-57 0,-11 0-91 16,8 2-252-16,-4-2-26 0</inkml:trace>
  <inkml:trace contextRef="#ctx0" brushRef="#br0" timeOffset="26356.37">5589 14204 1294 0,'0'0'-78'0,"0"0"18"16,5-4-1-16,-5 4 10 16,3-2 4-16,-3 2 8 0,0 0-1 0,2-2 8 15,-2 2 1-15,0 0 8 0,7-3 2 16,-7 3 2-16,8-3 1 0,-8 3 8 0,10-2-6 16,-7 2 4-16,-3 0-7 0,15-1 9 15,-6 1 2-15,-1 1 2 0,2-1-4 0,-2 2 4 16,5-2 0-16,1 3-8 0,-1-1 9 15,6-2 5-15,2 1-4 0,0-1 6 0,2 0-4 16,2 0-1-16,5 0 2 0,-1 0 1 16,4 2 4-16,-1-2-2 0,15 0-1 0,-2 0 0 15,4-2 0-15,-1-1-5 16,2 3 8-16,0 0 4 0,5 0-2 0,-3 0 0 16,1-3 2-16,1 1-5 0,3 2-4 15,5 0 17-15,-6-1-8 0,11-1 5 0,5 0-5 16,-1 0 4-16,-2 0 0 0,2 2-4 15,-14-2 5-15,14 2 0 0,-1 0 2 0,-11 0-4 16,14 0 0-16,-4 0-1 0,3-2 7 16,1 1-2-16,-16 2-2 0,17-5-2 0,-4 4 1 15,0 3-3-15,-9-3-1 0,8-3-1 16,0 3 2-16,1 3-4 0,-10-3 2 0,7 3 1 16,-10-1-7-16,-2 0 4 0,-1 2-5 15,3-4 2-15,-4 5-3 0,-3-2-8 16,2-1-13-16,-3-1-10 0,-3 5-22 0,-11-4-20 15,-5-2-38-15,-3 7-112 0,-4-5 76 16</inkml:trace>
  <inkml:trace contextRef="#ctx0" brushRef="#br0" timeOffset="30733.27">15243 15530 603 0,'2'-2'1'16,"-2"2"7"-16,7-4-5 0,-5 2-2 15,2-1 9-15,0 1 6 0,3-1 0 0,-1 0 5 16,2 1-8-16,-1 0 2 0,1 1 1 16,4-3-1-16,1 0 6 0,0 2-1 0,6-2 3 15,2-2-2-15,2 0 7 0,-2 4-5 16,6-3-3-16,0 2-8 0,5-2 9 0,10 0-5 15,0 1-5-15,2 0 1 0,0 2 0 16,4 1 4-16,4 1-9 0,0-6 1 0,2 4-4 16,0-2 5-16,3 2-4 15,-3 1-4-15,6-2 5 0,-4 3 1 0,-2-2-5 16,-2 2 4-16,2-3-1 0,-2 1-2 16,-4 0-9-16,-1 0 0 0,-2 2-2 0,-7 0-10 15,6-2-2-15,-6 0-3 0,-6 2-10 16,-3-3-16-16,0 0-6 0,-2 2-11 0,-3-1-9 15,-3-2-26-15,-1 0-102 0,2 2 69 16</inkml:trace>
  <inkml:trace contextRef="#ctx0" brushRef="#br0" timeOffset="34597.31">10446 16685 594 0,'0'0'17'16,"0"0"5"-16,0 0-4 0,0 0 0 0,0 0 1 15,0 0 1-15,0 0 0 0,0 0 11 16,-9-1-3-16,9 1-5 0,0 0 5 0,0 0-11 16,0 0 3-16,0 0-10 0,0 0 5 15,0 0 0-15,0 0 4 0,0 0-5 16,22-4 1-16,-14 2-1 0,0 2-9 0,1-3 8 16,-1 3-5-16,4-2-2 0,3-2 16 15,0 4-10-15,5-1-1 0,2-3-4 16,1 4-1-16,4-2 11 0,5 0-12 0,-2 0 4 15,0 0 1-15,15 1 2 0,0-2 8 16,2 6-7-16,-1-6-1 0,3 1 7 0,-2 2-8 16,6-2 2-16,-2 0-1 0,-1 2-4 15,0 0 4-15,0-1-5 0,1-1 7 0,0 2-3 16,-6-2-2-16,5 4-5 0,-1-2 1 16,-3 0-4-16,1 2 2 0,-2-1 13 0,-6 1-13 15,4-2 2-15,-3-2-1 0,-8 2-1 16,2 0 0-16,-3 0 0 0,1 0 0 15,-2 0 3-15,0-1 3 0,0-1-7 0,-3 2-1 16,3-2-5-16,-8 0 1 0,1 2 4 16,1-4 6-16,-1 4 1 0,0-5-10 15,4 3 4-15,0-4-2 0,1 3 0 0,1-2 10 16,1 2-5-16,10-5 4 0,0 5-2 16,-7-2 7-16,6 0 2 0,-1 2 4 0,2-2-6 15,-4 3-5-15,-5 2 3 0,3-1 3 16,-1 1 0-16,12-2 0 0,3 0 2 15,1-2-3-15,-6 4 4 0,6 0-10 0,1 0 3 16,-2 0 1-16,6-2-6 0,-5 0 4 16,4 4 0-16,-3-2-3 0,4 2-4 0,3 0 4 15,-2-2-1-15,1 2-5 0,-1 2 5 16,2-3 4-16,-1 1 0 0,-1 3-1 0,10-2 2 16,-13 0-1-16,5 0-4 0,-7 1 1 15,1-3-1-15,1 1 0 0,0 2 0 0,1-2-2 16,0 1 5-16,-3-1 0 0,-2 3 2 15,2-5-5-15,-3 2 1 0,-1-2-2 0,-2 0 3 16,-6 0-6-16,6 0 4 0,-6 1 1 16,-2-1 1-16,-5 2-4 0,4-4 1 0,-3 2-3 15,12 0 0-15,-8 0 1 16,-1-1 1-16,-5 1-5 0,4 0 1 0,-5-2 8 16,2-1-11-16,-1 3 6 0,2-4 0 15,-4 3-2-15,4 1 1 0,0 0-1 0,-3-2 2 16,0 2-4-16,3-2 0 0,-3 0 3 15,1 2-3-15,-5 0 5 0,2-2-4 0,1 2-3 16,0 2 3-16,2-2 2 0,4 2-2 16,-3-2 0-16,1-2 2 0,2 4-4 0,-3-4 8 15,4 4-5-15,-3-2-3 16,2 2 5-16,-3-2-2 0,15 2-2 0,-10-1 2 16,10-1 0-16,-8 0 1 0,4 4-3 0,0 1-1 15,1-2 1-15,0-1 4 0,1 0-4 16,-9-2-2-16,10 6 6 0,-3-3 0 15,1 1-1-15,-4-4-1 0,-8 2-1 0,13 0 4 16,-9 1-9-16,-1-3 1 0,-3 0 6 16,3 0 2-16,-2 0-2 0,-1 0 3 0,4 2-1 15,-3 0-1-15,2-2-1 0,-5 0-4 16,0-2 6-16,3 2-5 0,-9 0 4 0,0 2 0 16,4-2 0-16,-3-2 2 0,-3 2-4 15,1 0 1-15,2 0-5 0,-1 0 3 0,-5-2 0 16,-1 2-2-16,-2 0 7 15,2-2-5-15,-6 2 2 0,1 0-2 0,-2 0 3 16,3 0-3-16,-4 0 0 0,-1-1 0 16,-1 1 4-16,1 0-5 0,-8 0 4 0,10 0-1 15,-1-2 5-15,-9 2-4 0,6 2 2 16,-6-2-4-16,9-2 1 0,-9 2-2 0,6-2 0 16,-6 2 3-16,6-2-6 0,-6 2-4 15,0 0-10-15,0 0-17 0,6-2-18 0,-6 2-49 16,0 0-37-16,5-2-52 0,-5 2-288 15,0 0 17-15</inkml:trace>
  <inkml:trace contextRef="#ctx0" brushRef="#br0" timeOffset="38197.68">6607 17545 1176 0,'10'-2'-84'16,"-3"2"14"-16,-7 0 6 0,8-4 10 15,-1 3 17-15,-1-1 6 0,2 0 9 0,3 0 15 16,-5 2-6-16,4-2 3 0,5 1 5 15,-3-1 5-15,6-2-3 0,-4 2 1 0,7 1-1 16,3-3 2-16,4 2 1 0,0 0 1 16,1 2-5-16,3-1 12 0,1 1-6 0,-1 0 0 15,3 0-2-15,14 1-3 16,-3-1-1-16,5 2 11 0,-3 0-7 0,2-2-3 16,2 4 10-16,1-3-9 0,1 3-4 15,1-2 2-15,-3 1-3 0,1 3-3 0,-3-4 0 16,1 5-2-16,-1-4 0 0,-4 1-5 15,3 1 0-15,-1 0 0 0,1 1-2 0,-4-1 1 16,5 0 8-16,-3-1 4 0,1 0-10 16,-1 1-3-16,0-3 9 0,2-2-1 0,-3 1 1 15,3 3 6-15,-4-2-8 0,4 0 4 16,-5 0 0-16,2 0 2 0,-2 1 1 0,-2 2-1 16,-4-3 3-16,-7-2-4 15,5 0 2-15,-2 2 0 0,-1-4 11 0,1 2-3 16,-1-2-9-16,11 2-2 0,-6-2 6 15,-2 2 3-15,8 0-2 0,-6-3 1 0,-7 1-1 16,4 1-1-16,8-1 8 0,-5 0 3 16,3-2-7-16,4 4 1 0,-1-4 3 0,-6 3-1 15,-5 1-1-15,-1 0-2 0,15-4 3 16,-2 2-2-16,4 1 14 0,-6-1-8 0,6 2 9 16,-3 2-6-16,3-4 1 0,1-2-1 15,0 4 2-15,2-2-1 0,1 2-3 0,3-1-3 16,-1 1 0-16,0 0-2 15,2 1 0-15,-4 3 2 0,2-4 1 0,-3 2-7 16,5 0 7-16,0-1-3 0,2-1 2 16,6 4-5-16,-9-1-2 0,1 1 8 0,0-2 0 15,2-2 0-15,8 4 2 0,-1-1-9 16,-6-3 9-16,-3 5 2 0,12-3-1 0,-13 0-4 16,1 0 3-16,-2-1-2 0,4-1-3 15,-3 2-1-15,0 0 6 0,-1-2-5 0,0 4 9 16,4 1-11-16,-4-3 1 0,-2-2 3 15,2 2 3-15,-3-2-9 0,3 0 2 0,-3 2-2 16,2 1 4-16,-2-3 12 0,-2-1-17 16,5 4-1-16,-5-3 4 0,3 3-2 15,-1 1 3-15,3-2 4 0,-3-1 0 16,-2 3 2-16,2-2 5 0,0 0 3 0,-2-1 6 16,-2 1 0-16,3 2-7 0,-8-4 9 15,7 1-4-15,-1 1-4 0,-3 1-3 0,5-1-1 16,-5-1-2-16,3-1 6 0,-6 3-9 15,4 1 1-15,-2-3 0 0,-3 1 3 0,5-2-3 16,-4 4-6-16,-6-2 5 0,6 0-3 16,-1-1 2-16,-4 1-4 0,-4-2-5 0,-1 3 8 15,9-1-3-15,-4 0-2 16,-7 0-3-16,5-2 6 0,-4 0 0 0,12 2-3 0,-6-1-4 16,-5-1 4-16,1 1 1 15,10-1-3-15,-1 3 1 0,2-3 7 0,-1 3-1 16,0-1 0-16,0 0 5 0,-6 0-10 15,6-2 0-15,-9 2-2 0,-1 0 4 0,-3 0 0 16,6 0-4-16,7-1 4 0,-9 2-4 16,10-1 6-16,-8-2-1 0,-4 0-3 0,14 2 0 15,-4 0-5-15,2-1 7 0,1-1-4 16,0 2 6-16,-2 0-9 0,4-2 1 0,-3 0 5 16,1 1-5-16,-8-1 4 0,5 3-3 15,-1-2-5-15,5-1 11 0,-12 2-6 0,14 0 2 16,-13-2 1-16,-3 0 0 0,-1 2 0 15,2-2-2-15,-4 0 4 0,5 2-4 16,-2-2 3-16,11 4-6 0,-11-4 3 16,1 2-4-16,-3-2 4 0,1 1 2 0,0 4 0 15,-1-5-1-15,0 2 0 0,4-2 2 16,-7 0 1-16,2 2-4 0,2-1-2 0,-3-1 3 16,-2 0 2-16,0 0-5 0,-1 0 5 15,-1 2-4-15,2 0-2 0,-2-2 4 0,-2 0 4 16,2 0 0-16,-2 2-4 0,4-2 3 15,-1 0 2-15,0 0-4 0,-1 2 2 0,4-2-1 16,0 0-4-16,0 0 2 0,3 0 5 16,-2-2 0-16,-5 4-6 0,3-4 4 0,0 2-7 15,-1 0 1-15,-1-2-10 16,-3 2-11-16,-3-2-16 0,2 2-15 0,-6 0-7 16,1-2-11-16,-2 1-8 0,2-1-17 15,-7 0-10-15,3 0-175 0,-1-2 201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2.163"/>
    </inkml:context>
    <inkml:brush xml:id="br0">
      <inkml:brushProperty name="width" value="0.05" units="cm"/>
      <inkml:brushProperty name="height" value="0.05" units="cm"/>
    </inkml:brush>
  </inkml:definitions>
  <inkml:trace contextRef="#ctx0" brushRef="#br0">77 31 2280 0 0,'7'-4'546'0'0,"-2"1"-371"0"0,0 0 0 0 0,0 0 0 0 0,0 0 0 0 0,0 1 0 0 0,0 0 0 0 0,0 0 0 0 0,1 0 0 0 0,-1 1 0 0 0,1 0 0 0 0,7-1 0 0 0,24 0 117 0 0,-1 2 0 0 0,1 1 0 0 0,-1 2 0 0 0,0 2 0 0 0,0 1 0 0 0,54 17 0 0 0,203 85 334 0 0,-192-63-297 0 0,97 59 0 0 0,-135-66-139 0 0,-3 2 0 0 0,87 76 0 0 0,-122-92-135 0 0,0 2-1 0 0,-2 0 1 0 0,-1 1-1 0 0,-1 2 1 0 0,30 53-1 0 0,-27-33 7 0 0,-1 0 0 0 0,-3 1 0 0 0,13 53 0 0 0,-2 5 158 0 0,31 209 0 0 0,-48-212-137 0 0,6 74 18 0 0,-13-74-53 0 0,-5 0-1 0 0,-5 1 0 0 0,-32 205 1 0 0,-12-127-30 0 0,-29 82-16 0 0,35-139 1 0 0,-173 476 137 0 0,188-537-116 0 0,-201 444 171 0 0,96-286-156 0 0,109-194-30 0 0,-1 0 0 0 0,-1-1 0 0 0,-2-2 0 0 0,-32 28 0 0 0,28-30-5 0 0,-2-2 0 0 0,-1-1 0 0 0,-46 24 0 0 0,60-35 7 0 0,-142 67-39 0 0,132-62 25 0 0,-43 16 0 0 0,49-21 7 0 0,-1 2 0 0 0,2 0 0 0 0,0 1 0 0 0,-31 26 0 0 0,23-17 9 0 0,-23 25 5 0 0,1 1-41 0 0,48-44 21 0 0,-22 20-2390 0 0,26-26 2264 0 0,0 1 0 0 0,-1 0 0 0 0,1-1 0 0 0,0 1 0 0 0,-1-1-1 0 0,1 1 1 0 0,0-1 0 0 0,-1 1 0 0 0,1 0 0 0 0,0-1 0 0 0,0 1 0 0 0,-1-1 0 0 0,1 0 0 0 0,0 1 0 0 0,0-1-1 0 0,0 1 1 0 0,0-1 0 0 0,0 1 0 0 0,0-1 0 0 0,0 1 0 0 0,0-1 0 0 0,0 1 0 0 0,0-1 0 0 0,0 1-1 0 0,0-1 1 0 0,0 0 0 0 0,1 1 0 0 0,-1-1 0 0 0,0-5-328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4.243"/>
    </inkml:context>
    <inkml:brush xml:id="br0">
      <inkml:brushProperty name="width" value="0.05" units="cm"/>
      <inkml:brushProperty name="height" value="0.05" units="cm"/>
    </inkml:brush>
  </inkml:definitions>
  <inkml:trace contextRef="#ctx0" brushRef="#br0">300 15 5212 0 0,'0'0'-214'0'0,"14"-9"-328"0"0,-6 8 604 0 0,0-1 0 0 0,0 1 0 0 0,0 0 0 0 0,1 1 0 0 0,-1 0 0 0 0,0 0 0 0 0,0 1 0 0 0,0 0-1 0 0,8 2 1 0 0,80 25 372 0 0,-48-13-270 0 0,65 18-5 0 0,-1 6-1 0 0,-2 4 0 0 0,105 58 1 0 0,-150-65-130 0 0,-2 3 0 0 0,-2 2 1 0 0,-1 3-1 0 0,-3 2 1 0 0,-1 3-1 0 0,-3 3 1 0 0,76 93-1 0 0,19 63 1 0 0,-119-162-19 0 0,-3 1-1 0 0,35 89 0 0 0,-50-107-8 0 0,91 287-18 0 0,-97-298 9 0 0,40 191 10 0 0,-36-156 4 0 0,-3 0-1 0 0,0 55 1 0 0,-7 28 62 0 0,-6-1 0 0 0,-33 191-1 0 0,15-227 91 0 0,-50 128 0 0 0,7-63 196 0 0,-116 203 0 0 0,139-281-265 0 0,-5-1 0 0 0,-3-3 0 0 0,-66 77 0 0 0,-330 326 59 0 0,157-204-118 0 0,124-115-15 0 0,64-60-11 0 0,44-51 2 0 0,-105 72-1 0 0,25-29-15 0 0,98-73-23 0 0,41-24 3 0 0,1-4-1244 0 0,5-21-2247 0 0,-1 17 1826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6.406"/>
    </inkml:context>
    <inkml:brush xml:id="br0">
      <inkml:brushProperty name="width" value="0.05" units="cm"/>
      <inkml:brushProperty name="height" value="0.05" units="cm"/>
    </inkml:brush>
  </inkml:definitions>
  <inkml:trace contextRef="#ctx0" brushRef="#br0">654 34 4636 0 0,'-5'-21'-611'0'0,"10"19"664"0"0,1 0 0 0 0,-1 0 0 0 0,0 1 0 0 0,1-1 0 0 0,-1 1 0 0 0,1 0 0 0 0,-1 0 0 0 0,1 1 0 0 0,-1 0 0 0 0,1 0 0 0 0,0 0 0 0 0,-1 1 0 0 0,6 1 1 0 0,16 3 117 0 0,35 11 0 0 0,-47-12-109 0 0,235 79 429 0 0,-152-48-344 0 0,2 0 92 0 0,156 78-1 0 0,-121-40-89 0 0,139 100 0 0 0,-201-122-110 0 0,90 72 9 0 0,-115-79-40 0 0,8 4 11 0 0,-2 3 0 0 0,50 63 0 0 0,-62-59-11 0 0,-3 1 0 0 0,-2 2 0 0 0,-2 2 0 0 0,-4 1 0 0 0,-2 1 0 0 0,32 101 0 0 0,-59-157-8 0 0,18 59 7 0 0,15 80-1 0 0,16 264 51 0 0,-45-312-41 0 0,-5 0 0 0 0,-13 119 0 0 0,3-140 8 0 0,-4-1-1 0 0,-3 0 0 0 0,-4-1 0 0 0,-2-1 1 0 0,-4-1-1 0 0,-3-1 0 0 0,-39 67 0 0 0,-1-29-3 0 0,36-61 0 0 0,-2 0-3 0 0,-3-2 0 0 0,-80 78-1 0 0,53-58 6 0 0,-1-1-5 0 0,-140 105 0 0 0,-94 27 29 0 0,-119 72-2 0 0,349-220-13 0 0,-49 37-33 0 0,-115 105 52 0 0,111-102-35 0 0,52-42-10 0 0,24-18 19 0 0,-120 83 69 0 0,156-105-72 0 0,-33 20 238 0 0,-77 63-1 0 0,8-6 2 0 0,3 7 17 0 0,98-79-217 0 0,10-10-48 0 0,1 0 0 0 0,-1 0 0 0 0,0 0 0 0 0,0 0 0 0 0,0 0 0 0 0,0 0 1 0 0,-1-1-1 0 0,1 1 0 0 0,-5 1 0 0 0,3-3-3425 0 0,5-6 2576 0 0,1 0 78 0 0,4-6-1181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41.906"/>
    </inkml:context>
    <inkml:brush xml:id="br0">
      <inkml:brushProperty name="width" value="0.05" units="cm"/>
      <inkml:brushProperty name="height" value="0.05" units="cm"/>
    </inkml:brush>
  </inkml:definitions>
  <inkml:trace contextRef="#ctx0" brushRef="#br0">682 1081 5236 0 0,'0'0'-202'0'0,"-13"-2"-174"0"0,5 2 319 0 0,10 0 350 0 0,176 51 357 0 0,205 50-59 0 0,-195-54-384 0 0,43 8 17 0 0,-38-24-124 0 0,11 4 13 0 0,247 8 0 0 0,-415-42-106 0 0,383 0-3 0 0,-395-2-5 0 0,227-16-37 0 0,-197 11 30 0 0,0-3 0 0 0,82-25-1 0 0,-82 14 11 0 0,-1-2 0 0 0,-1-2 0 0 0,63-41 0 0 0,-108 61-5 0 0,0-1 1 0 0,0 0-1 0 0,-1 0 1 0 0,1 0-1 0 0,-1-1 1 0 0,-1 0-1 0 0,1 0 1 0 0,-1-1-1 0 0,0 0 0 0 0,7-12 1 0 0,-5 5 7 0 0,-2 0 0 0 0,1 0-1 0 0,-2-1 1 0 0,0 1 0 0 0,2-16 0 0 0,5-17-21 0 0,20-54 0 0 0,-6 22 19 0 0,-2 13-14 0 0,-13 42-1 0 0,9-39 1 0 0,-13 39 9 0 0,-3 17-2 0 0,-1-1-1 0 0,0 1 1 0 0,-1-1-1 0 0,1 0 0 0 0,-1-9 1 0 0,-1 7-1 0 0,-1 0 0 0 0,1 1 0 0 0,-2-1 0 0 0,0 0 0 0 0,0 0 0 0 0,0 1 0 0 0,-1-1 0 0 0,-1 1 0 0 0,0 0 0 0 0,0-1 0 0 0,0 2 0 0 0,-1-1 0 0 0,-1 1 0 0 0,1 0 0 0 0,-2 0 1 0 0,1 0-1 0 0,-12-10 0 0 0,-5-3 3 0 0,-2 1-1 0 0,0 1 1 0 0,-1 1 0 0 0,-1 2 0 0 0,-1 0 0 0 0,0 2 0 0 0,-55-19 0 0 0,11 10 30 0 0,0 3 0 0 0,-87-12 0 0 0,-176-1-51 0 0,-4 27 46 0 0,66 3 57 0 0,-122-35-63 0 0,4-32 23 0 0,368 65-40 0 0,-122-17 19 0 0,-1 6-1 0 0,-200 4 1 0 0,282 12-12 0 0,0 3-1 0 0,0 2 1 0 0,0 4-1 0 0,-77 19 0 0 0,116-21-4 0 0,0 1 0 0 0,0 1 0 0 0,1 1-1 0 0,0 1 1 0 0,1 1 0 0 0,0 1-1 0 0,1 1 1 0 0,1 1 0 0 0,0 1-1 0 0,1 1 1 0 0,1 1 0 0 0,0 0 0 0 0,-20 27-1 0 0,1 9 12 0 0,-49 89 0 0 0,69-108-8 0 0,2 1-1 0 0,2 0 0 0 0,-20 75 1 0 0,30-96-7 0 0,2 1 1 0 0,0-1 0 0 0,0 1-1 0 0,2 21 1 0 0,0-30-2 0 0,1 1 0 0 0,0-1 0 0 0,1 0 0 0 0,-1 1 0 0 0,1-1 0 0 0,1 0 0 0 0,-1 0 0 0 0,1 0-1 0 0,0-1 1 0 0,1 1 0 0 0,5 7 0 0 0,4 2-4 0 0,0-2-1 0 0,0 0 1 0 0,2 0-1 0 0,0-1 1 0 0,0-1-1 0 0,1-1 1 0 0,1 0-1 0 0,0-1 1 0 0,28 12-1 0 0,18 3-6 0 0,94 26 0 0 0,-137-45 10 0 0,263 59-553 0 0,-141-35-560 0 0,-54-15-1021 0 0,-48-10 930 0 0</inkml:trace>
</inkml:ink>
</file>

<file path=ppt/ink/ink2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6:46.961"/>
    </inkml:context>
    <inkml:brush xml:id="br0">
      <inkml:brushProperty name="width" value="0.05292" units="cm"/>
      <inkml:brushProperty name="height" value="0.05292" units="cm"/>
      <inkml:brushProperty name="color" value="#FF0000"/>
    </inkml:brush>
  </inkml:definitions>
  <inkml:trace contextRef="#ctx0" brushRef="#br0">2399 15819 218 0,'-7'4'23'16,"7"-4"-23"-16,-2 2 13 0,2-2-4 0,0 0 5 16,-6 3-2-16,6-3 16 0,0 0 7 15,-4 2 2-15,4-2 2 0,0 0-1 0,0 0 5 16,0 0-3-16,-2 5 2 0,2-5 1 16,0 0-6-16,0 0-5 0,0 0-3 0,0 0-2 15,0 0 1-15,0 0-4 0,0 0 8 16,0 0-7-16,14 0-4 0,-14 0-8 0,13 0 11 15,-6 0 0-15,3 0 4 16,0 0-9-16,3 1 0 0,2-1-4 0,4 0 0 16,4-1 4-16,2-2 0 0,7 1 7 15,10-2-5-15,3-1-1 0,2 1-5 0,1 2 1 16,2-5 1-16,4 1-3 0,4-3 1 16,-4 5 2-16,9-5-4 0,6 0-2 0,1 0 5 15,-1 2-4-15,2-2 6 0,5 2-7 16,-5-1-6-16,5 0 10 0,-1 2 1 0,0-4-5 15,-1 3-1-15,-2-2 0 0,-3 3 2 16,-2 0-6-16,-6-2-8 0,-13 3 3 0,2-1 6 16,-1 3-3-16,-4-3 0 15,-4 4-1-15,-5-2-1 0,-5 2 9 0,-4 1-10 16,0 1 0-16,-2-2 0 0,2 4 3 16,-7-2-4-16,3 1 3 0,-6-1-2 0,2 2 2 15,-5-2-4-15,0 0 2 0,-4 2-7 16,0-2 4-16,-10 0-1 0,17 4-16 15,-17-4-8-15,13 4-22 0,-10-2-26 0,2-1-17 16,-5 1-36-16,4 2-231 0,1 0 128 16</inkml:trace>
  <inkml:trace contextRef="#ctx0" brushRef="#br0" timeOffset="986.95">5222 15860 899 0,'0'0'-38'16,"-4"-2"16"-16,4 2 6 0,0 0 8 15,0 0 1-15,0 0 17 0,0 0 15 0,-7-1 2 16,7 1 9-16,0 0 0 0,0 0 2 16,0 0-1-16,0 0-3 0,0 0-3 0,0 0 7 15,0 0-9-15,0 0-4 0,-8 5-2 16,8-5 2-16,-2 7 0 0,2-2-2 0,0 1 0 16,0 1-5-16,0 2-3 15,2 1 0-15,0 3 5 0,2 0-10 0,3 3 7 16,-1 0-7-16,2 3 1 0,3-2-3 15,1 2-2-15,1-3 1 0,1 2-3 0,4-2-5 16,7 2 5-16,-5-2 2 0,4-6 1 16,-1 0-4-16,2 0 1 0,10 1-3 0,4-8 2 15,2 1 8-15,6-2-8 0,5-2-2 16,5-2 4-16,10-3 0 0,4-3-3 16,-2-4-3-16,9 5 0 0,-2-5 10 0,-1 1-4 15,5-2-2-15,-3 1 0 0,3 3 5 16,-1-4-5-16,-9-1 1 0,4 1 0 15,-1 3-3-15,1-4 0 0,-3 1 3 0,-2-3-3 16,1 5-1-16,-1-1 4 0,-2-4-2 16,-2 3-4-16,2 1 1 0,-4-6 2 15,1 3 0-15,-6 0-2 0,-1 0 2 0,-5-2-1 16,-5 2-2-16,-7 4 2 0,-5-3 6 16,-10 4-5-16,-2 3 4 0,-6-1 4 0,0 3 1 15,-7-1 7-15,3 3 0 0,-3-4 4 16,-1 4-7-16,-3-1 1 0,2 0 3 0,-4 2 0 15,1 1 2-15,1-3-4 0,-6 4-1 16,7-2 1-16,-3-2 1 0,-4 4-3 0,3-2-4 16,-3 2 2-16,5-1 0 0,-5 1-7 15,5-7 4-15,-5 7-1 0,0 0-4 16,1-2 3-16,-1 2-3 0,4-1 0 16,-4 1-7-16,0 0-3 0,0 0 0 0,5-4-5 15,-5 4-8-15,0 0-3 0,0 0-19 16,2-3-6-16,-2 3-14 0,0 0-19 0,0 0-13 15,0 0-17-15,0 0-34 0,0 0-270 16,0 0 76-16</inkml:trace>
  <inkml:trace contextRef="#ctx0" brushRef="#br0" timeOffset="3115.96">2561 15671 1029 0,'0'0'-62'0,"0"-3"19"16,0 3 8-16,0 0 10 0,0 0 15 0,-2-4 5 16,2 4 16-16,0 0 8 0,0 0 8 15,0 0-8-15,2-6-4 0,-2 6 9 0,0 0-7 16,0 0 3-16,0 0-5 0,0 0 1 16,0 0-2-16,0 0-4 0,0 0-1 0,0 0 0 15,0 0 0-15,0 0 0 0,0 0-3 16,10 2 2-16,-10-2-4 0,0 0 0 0,13 2 3 15,-9 0-6-15,-4-2 1 0,13 2 5 16,-7-2-4-16,5 0 7 0,-5 2-7 16,6-4-1-16,-2 2 3 0,7 0-3 0,1 0 2 15,0 0-3-15,6-2-3 0,-4 0-2 16,5 2 14-16,-2 0-14 0,3 0 0 16,-1 0 7-16,4 0-2 0,0 0-6 0,3 0 1 15,-2 0 9-15,1 0-7 0,0 0-4 16,4 2 12-16,-7-4-8 0,6 0-1 15,-3-1 6-15,1 1-4 0,0 0 9 0,-1 0-10 16,0 0-4-16,-1 0 7 0,-7 2-3 16,4-4-3-16,-6 3-9 0,-2-1 10 0,-4-1-12 15,4 3-5-15,-5-1 2 0,1 1 9 16,-4 0-11-16,-3-2 8 0,0 2 5 0,1 0 5 16,-3 0-15-16,-6 0 8 15,12 0 0-15,-5-2-6 0,-7 2-4 0,10 0-9 16,-10 0 1-16,8 0-10 0,-8 0-4 15,7-2-12-15,-7 2-14 0,0 0-18 0,0 0-118 16,0 0 70-16</inkml:trace>
  <inkml:trace contextRef="#ctx0" brushRef="#br0" timeOffset="3971.16">3448 15609 494 0,'0'0'-26'16,"-2"4"7"-16,2-4 9 0,0 0-3 0,0 0 2 0,0 0 6 15,0 4 6-15,0-4 8 16,0 0 4-16,0 0 4 0,0 0-4 0,9 4 1 16,-9-4 0-16,8 0 5 0,-1 1-5 15,-2-1 1-15,2 0 0 0,-1 2 4 0,3-2-3 16,1 0 0-16,1-2-4 0,1 2 2 16,3 0 3-16,5-3-2 0,0 1 7 0,3 0 8 15,6-2 1-15,13-4 1 0,5 5 3 16,3-5-7-16,2 3 5 0,13-1 5 15,0-1-4-15,-10 5 5 0,2-1 1 0,8-2-4 16,-11 1-7-16,3 0 4 0,-6 1-8 16,1 1 2-16,-4-1-3 0,-11 2-5 15,-7 1-1-15,-5 0-5 0,-1-2-2 0,-6 0 1 16,-3 2-2-16,0 0-9 0,-5 0-17 16,3 0-13-16,-1 0-10 0,-3-2-16 15,-3 2-5-15,3 0 1 0,-9 0-9 0,13 0-5 16,-8 0-7-16,-5 0-1 0,9 0-165 15,-9 0 233-15</inkml:trace>
</inkml:ink>
</file>

<file path=ppt/ink/ink2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13.100"/>
    </inkml:context>
    <inkml:brush xml:id="br0">
      <inkml:brushProperty name="width" value="0.05292" units="cm"/>
      <inkml:brushProperty name="height" value="0.05292" units="cm"/>
      <inkml:brushProperty name="color" value="#FF0000"/>
    </inkml:brush>
  </inkml:definitions>
  <inkml:trace contextRef="#ctx0" brushRef="#br0">3473 5965 135 0,'0'0'51'0,"0"0"-6"0,0 0-3 15,0 0-20-15,2-4 8 0,-2 4-3 0,0 0 0 0,0 0 1 16,0 0 8-16,0 0 4 15,0 0-3-15,0 0 0 0,0 0-1 0,0 0 2 16,0 0-3-16,0 0 3 0,0 0-6 16,0 0-11-16,0 0 7 0,0 0-6 0,0 0 4 15,5-2-8-15,-5 2 4 0,0 0-10 16,10 0 4-16,-10 0-6 0,15-3 0 0,-5 1 2 16,1 2-3-16,3-1-9 0,-1-1 9 15,-1 2-3-15,3-2 2 0,2 2-1 0,0-2-2 16,4 2-2-16,3 0 4 15,-1-2-4-15,2 2-2 0,4 0 2 0,2-2 3 0,1 2-4 16,10-2 1-16,2 1 3 16,-6 1-4-16,5 0-5 0,4 0-6 0,1 0 8 15,-1 1-2-15,0-2 3 0,5 1 8 16,-2 3-11-16,2-1 7 0,15 0-3 0,-9 0 0 16,-3 0-3-16,14 1 1 0,1-1 4 15,-1 3-1-15,2-3 5 0,3 1-7 0,1 0 7 16,4 3-12-16,-6-2 0 0,1 2 8 15,-1-1-7-15,-4 0 3 0,3-1 10 0,-4-1-17 16,-1 3 7-16,3-5 5 0,-3 3 2 16,-10 0-3-16,0-2-2 0,-1 0-6 0,1 0 7 15,2-4 1-15,-3 4 0 16,1-4-6-16,2 2-3 0,-2-2 7 0,-1 0 0 16,-2 0-7-16,3 0 5 0,-4 0 3 15,-1 0 0-15,0 1-3 0,1 1 0 0,-2 0 5 16,-3-3-4-16,0 6 0 0,-2-2 14 15,0-2-18-15,-2 1 6 0,3 0-2 0,-9 0 6 16,7 0-4-16,-3-3 4 0,5 3-1 16,-4 0-3-16,4 0 4 0,0 3-2 0,-4-6-1 15,-1 1 2-15,-4 2 2 0,6-3-4 16,-9 5 4-16,-1-2-3 0,-3 0 4 16,-1-2 3-16,-1 2-4 0,1-1-2 0,-7 1-6 15,0 0 10-15,0 0-4 0,-7 0 6 0,-1 0-6 16,0 0 2-16,-5 0-2 0,3 0 1 15,-4 0-3-15,-1 0 2 0,1 1-13 16,-3-2-4-16,3 1-15 0,-9 0-17 0,8 1-32 16,-8-1-30-16,5 2-203 0,-5-2 176 15</inkml:trace>
  <inkml:trace contextRef="#ctx0" brushRef="#br0" timeOffset="1397.41">3188 4280 764 0,'0'0'-57'0,"-2"6"5"0,2-6 14 16,0 2 6-16,0-2 6 0,0 0 5 15,0 4 1-15,0-4 12 0,0 0-1 0,2 3-3 16,-2-3 9-16,0 0-1 0,11 3 8 15,-3-1 8-15,3 0-9 0,3-2 5 0,1 3 2 16,6-1 2-16,2-2 4 0,9 0-5 16,-1 2 1-16,15 0 3 0,2 0 5 15,7-2-12-15,4 0 11 0,14 0-3 16,5 0 5-16,2-4-10 0,3 0 1 0,4 2 4 16,3-1-2-16,0-2-6 0,2 3 7 15,5-3-5-15,-3 1 6 0,1-5-5 0,-3 5-2 16,0-1 3-16,-2 0-4 0,1-2-5 15,-5 3 1-15,-2-3-2 0,-2 5 2 0,-4-1-1 16,-7-1-6-16,-15 2 2 0,-1 0 1 16,-3 1 0-16,-1 1-8 0,-5 0-13 15,1 1-10-15,-14-2-16 0,-6 1-26 0,-2 1-146 16,0-1 74-16</inkml:trace>
  <inkml:trace contextRef="#ctx0" brushRef="#br0" timeOffset="4896.53">7026 5141 532 0,'0'0'-32'0,"0"0"3"16,0 0 1-16,0 0 20 0,0 0 3 16,0 0 5-16,0 0 5 0,0 0-2 0,0 0-6 15,0 0 6-15,0 0 4 0,0 0-5 16,0 0 8-16,0 0 4 0,0 0-11 0,0 0-2 16,0 0 1-16,0 0 4 0,0 0-3 15,0 0-3-15,0 0 6 0,28-5-3 16,-17 5 0-16,-1 0 2 0,3-2-4 0,4 2 0 15,3 0 0-15,3-1 2 0,-3-1 2 16,5 2-9-16,-3-2 4 0,6 0 9 16,1-2-6-16,3 3 3 0,10-6-4 15,-1 4-2-15,4-3 0 0,-1-1 3 0,2-1 2 16,0 1-1-16,2-1 1 0,3-2-2 0,5 0-4 16,-3 3 7-16,6-6-10 0,4 4 9 15,1 0-7-15,4 1 6 0,-5 2 4 16,-8 2-8-16,-1 1 8 0,5 1-8 0,-2 0-1 15,15 2 6-15,-4-3-5 0,-9 4-2 16,13-1 5-16,-16 0 0 0,15 2 1 0,-11-2-6 16,-5 2-7-16,0 0-4 0,2 0-14 15,-2-2-10-15,-1 1-11 0,-4 1-16 0,-2-2-68 16,-3 0 45-16</inkml:trace>
  <inkml:trace contextRef="#ctx0" brushRef="#br0" timeOffset="8140.32">9566 5157 328 0,'0'-5'-20'0,"0"1"4"16,0-1 0-16,0 5 8 0,0-9 5 0,0 6 9 15,0 3 0-15,0-6 1 0,0 6-2 16,0-5 5-16,0 5-8 0,-1-5-6 0,-1 2 6 16,2 3 5-16,-7-5-2 0,2 4 3 15,2-5-7-15,-4 5 0 0,-1-3 1 16,1 0 1-16,-1 1 1 0,0 1-4 0,-4-3 1 16,-1 2-8-16,-2-1 7 0,0 2 0 15,-4 0 4-15,2-3 0 0,-3 1-1 16,-1 0-2-16,-5-3 1 0,-3 2 0 0,-11-2 0 15,-2 1-2-15,-2-1 4 0,0 0-2 16,-4-1-8-16,-15-2 2 0,-1 1-8 0,-1 1 2 16,-4-5-4-16,2 4-2 0,-2-2 3 15,-5 1-6-15,3 1 3 0,-2-2 0 0,-1 4-5 16,3-2 7-16,-1 0 1 0,1 0 2 16,6 3-2-16,0 0 5 0,0 0-1 0,12 1 2 15,-1 1 1-15,1-3-3 16,-1 4 5-16,1 1-7 0,1-1 11 0,0-1-4 15,-1 0-1-15,1 1 5 0,-3 1 4 16,1 0 0-16,-14-2-4 0,14 3 4 0,-16-6-1 16,13 5 0-16,-11 0-4 0,-6-2 7 15,2 1-6-15,-1 0 2 0,-1-1 0 0,-5 0-2 16,3-3 0-16,-3 0 7 0,7 0-5 16,-3 2 5-16,2-3-8 0,-1 1 8 0,7 0 4 15,-5 2-4-15,5 1 6 0,-2-1-3 16,4-1 3-16,-1 0-4 0,4-2 8 0,-3 3-7 15,10 3 0-15,1-2 0 16,-11-1-4-16,8 1 6 0,2 0-3 0,-8-1-9 16,-2-1 8-16,13 2-4 0,2 0 0 15,-16-3 7-15,16 3-3 0,-3-2-1 0,-1 0 5 16,1 3-10-16,1-1 7 0,0-2 0 16,1 3 0-16,2-2 0 0,-1 0 4 0,0 3-7 15,4-1-3-15,-2 3 6 0,3-5-1 16,0 5-1-16,-2 0 1 0,10-1 1 0,-8 4-10 15,8-3 5-15,6 3 1 0,-14 0 4 16,3 1 0-16,0 2-2 0,0 1-2 0,0 2-5 16,2 1 0-16,-1 0 5 0,-1 1 1 15,-3 2 0-15,3-2-2 0,2 2-5 0,-4 5 4 16,4-3-2-16,-1 0 3 16,-12 3-7-16,13-2 6 0,0-1-7 0,-1 2 8 15,-1 0 1-15,-7 4 5 0,1 0-9 16,1 1-4-16,7-4 3 0,1-2-3 0,1 3 5 15,-12 1 0-15,10-4-2 0,-8 5-6 16,-1-1 7-16,9-2-2 0,0-2 0 0,1 0-2 16,-1 2 3-16,2-4 4 0,1 0-4 15,-1 4 5-15,-1-2-5 0,4 2 15 0,0-5-15 16,3 2-4-16,2 0 8 0,5-3-7 16,5-3 2-16,0 2-1 0,2 0-3 15,-4-1 2-15,5 1 4 0,5-1-3 16,-1 1-3-16,1-1 0 0,-1 1-2 0,5 1-2 15,-1-1 9-15,-3 0-4 0,4 2 0 16,2 1 0-16,-3-3-5 0,3 2 3 0,2-2-6 16,-3 4 6-16,7-1 0 0,-1 1 1 15,1-2 2-15,1 3-2 0,-1-5 2 0,4 6 0 16,1-2 1-16,3 2 0 0,1-2 0 16,-1 0 0-16,4 2-5 0,3-2 5 0,0 1-2 15,10 5 2-15,0-3-2 0,2 1 4 16,3 0-2-16,3-2-1 0,4 0 3 15,0-2 1-15,3 0-4 0,3-1 3 0,12 2 1 16,2-1 6-16,6 0-11 0,-2-4 5 16,2 3 4-16,4-1 0 0,2-4-6 15,6 2 4-15,3 1-1 0,2-5 0 0,4 1 0 16,2 2-2-16,2-1-1 0,4 0 1 16,-2-2 4-16,5-1 2 0,-2 4-10 0,1-4 3 15,0-1 1-15,-2 2-1 0,3-4 2 16,-1 0-3-16,6-1 5 0,-4-2-8 15,5 3-1-15,1-2 6 0,-3-1-1 0,4 2-9 16,-7-2 4-16,4 2-3 0,0-2-3 16,1 2 1-16,-3 0 1 0,1 0 1 15,0 0-1-15,-3-2 2 0,1 0-8 0,-1 2 5 16,-3-4 3-16,-1 0-9 0,-4 0 2 16,-2 0 5-16,-2 2 0 0,0-4-1 15,-2 1 3-15,-4-2 1 0,-3 2 2 0,-2 0 5 16,-3-4-4-16,-1 4 11 0,-4-3 0 15,0 2 2-15,-13 1 6 0,3-3-6 0,9-1-2 16,-12 2 1-16,3 2 2 0,-3-1-2 16,1-2 3-16,-3 4-1 0,2-4-1 0,3 3-1 15,-3-1 1-15,1 1-6 0,-1-2 6 16,3 0-5-16,10 1 0 0,-1-3 2 0,4-1-6 16,-3-2 4-16,2 3-7 15,7 0 2-15,-1-5-6 0,5 3 4 0,2-2 2 16,0 1 0-16,1 0 0 0,1 0-3 15,-3 2-2-15,1 1 1 0,-4-2 2 0,-1 4-2 16,-1-2 2-16,-5 5-1 0,3-3 4 16,-5-2-3-16,-10 5-1 0,10-3-2 0,-5-1 3 15,-9 1 3-15,2 3-5 0,-1-2 1 16,1-1 2-16,3-6-4 0,3 3 4 0,0-5-1 16,-17 2 1-16,13-5-2 0,-11 4 2 15,5-4 1-15,-10 1 1 0,1-3 0 0,-2 3-2 16,0-2-2-16,-4-2-3 0,-3 2 7 15,1-2-1-15,-5 2-6 0,-2-2 3 0,-3 6-2 16,-8 0-4-16,-3 2 2 16,0-1 5-16,-2 1-5 0,-3-1-3 0,1 3-1 15,-4-1-1-15,2 3-2 0,-3-2 1 16</inkml:trace>
  <inkml:trace contextRef="#ctx0" brushRef="#br0" timeOffset="8158.32">10607 5348 95 0,'4'-9'-33'0,"-4"-1"11"16</inkml:trace>
</inkml:ink>
</file>

<file path=ppt/ink/ink2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30.372"/>
    </inkml:context>
    <inkml:brush xml:id="br0">
      <inkml:brushProperty name="width" value="0.05292" units="cm"/>
      <inkml:brushProperty name="height" value="0.05292" units="cm"/>
      <inkml:brushProperty name="color" value="#FF0000"/>
    </inkml:brush>
  </inkml:definitions>
  <inkml:trace contextRef="#ctx0" brushRef="#br0">10203 6403 85 0,'18'2'40'0,"-1"0"-15"0,2-2 7 0,-1-2-14 0,6 2 2 16,1 0-9-16,4 0 5 0,15-2-2 16,3 0-1-16,1 2 4 0,2-2 0 15,2 0 1-15,5 0-4 0,0 1 1 16,15-2 0-16,1-1-6 0,4 0-2 0,1 1 1 16,4-1 2-16,0 3 1 0,0-3-2 15,-3 0-2-15,3 2 3 0,-2 0-1 0,-2-1-4 16,1 3 7-16,-1-2-3 0,0 2-4 15,-7 0 1-15,1 0-3 0,-13 0 5 0,-3 0-3 16,1 2 2-16,-3-1-3 0,-1-1-1 16,-3 0-7-16,1 0-5 0,-8 0-7 0,-6 0-12 15,-9 0-5-15,-3 0-15 16,3 0-81-16,-11 0 44 0</inkml:trace>
  <inkml:trace contextRef="#ctx0" brushRef="#br0" timeOffset="1693.13">8683 7200 319 0,'4'0'-30'0,"-4"0"6"16,0 0 4-16,7 2 10 0,-7-2-1 0,0 0 13 16,5 3 5-16,-2-1 2 0,-3-2 4 15,8 2 0-15,-4 0 1 0,5 2 0 16,-3-2 0-16,2 0-2 0,3 0 8 15,2 0-2-15,-1 2 2 0,3-3-9 0,-2 4 9 16,3-4-6-16,3 2 1 0,0-1 4 16,2 0 3-16,2 0-4 0,0-1-6 0,3-1 7 15,4 4-6-15,2-2 3 0,15-2-1 16,-4 0 1-16,7-2-3 0,1-3 1 0,4 5 3 16,0-4-2-16,12 0-5 0,-11 3 4 15,13-3-4-15,1 4 3 0,3-3 5 0,-2 3-4 16,5-4-5-16,-2 2-10 0,-3 2 7 15,-2-2 0-15,0 2 1 0,-12 0 2 0,3 0-4 16,0 0-1-16,9 0-7 16,4 2 6-16,-4 0 5 0,5-4-3 0,-5 0 0 15,3 2 0-15,-3 0 4 0,4 0-7 16,-4 0 6-16,5 0-8 0,-1-2 4 0,-1 4-3 16,0-2 1-16,-2 2 7 0,0-2-1 15,-11 2-5-15,-3-2-1 0,3 2 1 0,13-2-3 16,-4 2 0-16,-9-2 7 0,1 1-8 15,9 1-1-15,-3 1 3 0,-11-1 4 0,12 2-3 16,-15 1-1-16,5 1-3 0,0-5 4 16,8 5 1-16,-10-4 0 0,2 1-5 15,-5-1 0-15,3 0-3 0,-5 2 4 0,0-3 5 16,0 3-3-16,1-2-6 0,-5-1-1 0,3 5 8 16,-4-5 4-16,2 3-2 0,-4-2-6 15,0 1 0-15,-6-1-1 0,-5 0 4 16,0 3 3-16,-1-3-1 0,-2-1-6 0,1 0 7 15,0 1 0-15,-8 0-4 0,1-1 3 16,2-1-3-16,-6 4 1 0,2-3 0 0,-4-1-1 16,2 0 1-16,-4 0 7 0,-5 0 0 15,1 2-4-15,-1-2-1 0,1 0 8 0,-5 0 2 16,-6 0-6-16,15-2-1 0,-9 2 10 16,-6 0-3-16,11 0-1 0,-11 0-4 0,6 0-1 15,-6 0-7-15,9 0-19 0,-9 0-6 16,0 0-18-16,8 0-25 0,-8 0-43 15,7-1-136-15,-7 1 234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885"/>
    </inkml:context>
    <inkml:brush xml:id="br0">
      <inkml:brushProperty name="width" value="0.05" units="cm"/>
      <inkml:brushProperty name="height" value="0.05" units="cm"/>
      <inkml:brushProperty name="color" value="#E71224"/>
    </inkml:brush>
  </inkml:definitions>
  <inkml:trace contextRef="#ctx0" brushRef="#br0">15 101 7025 0 0,'-7'-30'169'0'0,"5"25"86"0"0,1 1 1 0 0,0-1-1 0 0,0 1 0 0 0,0-1 0 0 0,0 0 1 0 0,1-9-1 0 0,0 13-216 0 0,0-1 1 0 0,1 1-1 0 0,-1 0 0 0 0,1 0 1 0 0,-1-1-1 0 0,1 1 0 0 0,-1 0 1 0 0,1 0-1 0 0,0-1 0 0 0,0 1 1 0 0,-1 0-1 0 0,1 0 0 0 0,0 0 1 0 0,0 0-1 0 0,0 0 0 0 0,0 0 1 0 0,0 1-1 0 0,0-1 0 0 0,0 0 1 0 0,1 0-1 0 0,-1 1 0 0 0,0-1 1 0 0,0 1-1 0 0,1-1 0 0 0,-1 1 1 0 0,0-1-1 0 0,1 1 0 0 0,-1 0 1 0 0,3 0-1 0 0,4-1 0 0 0,0 0-1 0 0,0 1 1 0 0,0 0-1 0 0,0 0 1 0 0,0 1 0 0 0,0 0-1 0 0,0 0 1 0 0,0 1-1 0 0,0 0 1 0 0,-1 1 0 0 0,1-1-1 0 0,0 2 1 0 0,-1-1-1 0 0,0 1 1 0 0,0 0 0 0 0,0 0-1 0 0,-1 1 1 0 0,1 0-1 0 0,-1 0 1 0 0,0 1 0 0 0,5 6-1 0 0,-3-4-16 0 0,-1 0 1 0 0,0 1-1 0 0,0 0 0 0 0,-1 0 0 0 0,0 0 0 0 0,-1 1 0 0 0,0 0 0 0 0,-1 0 1 0 0,0 1-1 0 0,0-1 0 0 0,-1 1 0 0 0,0-1 0 0 0,-1 1 0 0 0,1 21 0 0 0,-3-23-23 0 0,-1 0-1 0 0,0 0 1 0 0,-1-1 0 0 0,1 1-1 0 0,-2 0 1 0 0,1-1-1 0 0,-1 1 1 0 0,-1-1-1 0 0,1 0 1 0 0,-1 0 0 0 0,-1-1-1 0 0,0 1 1 0 0,0-1-1 0 0,0 0 1 0 0,-1 0-1 0 0,0 0 1 0 0,-6 5-1 0 0,4-5-683 0 0,0-1-1 0 0,0 0 0 0 0,0 0 1 0 0,-1-1-1 0 0,0 0 0 0 0,0-1 1 0 0,0 1-1 0 0,-19 4 0 0 0,12-6-2603 0 0</inkml:trace>
</inkml:ink>
</file>

<file path=ppt/ink/ink2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40.266"/>
    </inkml:context>
    <inkml:brush xml:id="br0">
      <inkml:brushProperty name="width" value="0.05292" units="cm"/>
      <inkml:brushProperty name="height" value="0.05292" units="cm"/>
      <inkml:brushProperty name="color" value="#FF0000"/>
    </inkml:brush>
  </inkml:definitions>
  <inkml:trace contextRef="#ctx0" brushRef="#br0">6762 3578 384 0,'0'0'102'0,"0"0"-28"0,0 0-24 16,-8-3 2-16,8 3-2 0,0 0 6 0,0 0-8 16,-2-8 3-16,2 8-8 0,0 0 5 15,8-6-13-15,-1 2-4 0,5 2-3 0,3-2-3 16,3-1 6-16,23-2 0 0,-1 3-1 15,6-3-9-15,16 0 3 0,5 2-4 0,7-3-5 16,11 3-6-16,2-5 3 16,10 4-2-16,1 4-3 0,29-3 0 0,2-2 1 15,0 1-4-15,-6 3-16 0,-18 3-26 16,17-4-24-16,-23 3-31 0,-5 1-29 0,-8-2-211 16,-7 0 151-16</inkml:trace>
  <inkml:trace contextRef="#ctx0" brushRef="#br0" timeOffset="554.79">6664 4475 856 0,'-4'4'-52'15,"4"-4"12"-15,-3 4 4 0,3-4 1 0,0 0 4 16,3 5 1-16,2 0 11 0,0-2 13 16,5-1 7-16,7 2 17 0,5 0 4 15,6-1-1-15,17 5 8 0,5-3 1 0,17-2 4 16,10-1-5-16,3-1-9 0,11 1 6 16,5-2-8-16,5 2 3 0,27 0-11 0,4-2 6 15,-6 4-12-15,4-2 12 0,2 6 1 16,-3-1-14-16,-5 0-23 0,-9 5-25 0,-25-4-32 15,-3-1-43-15,-10 2-112 0,-5 1 79 16</inkml:trace>
  <inkml:trace contextRef="#ctx0" brushRef="#br0" timeOffset="1314.96">7252 8552 771 0,'1'-5'44'16,"4"-3"-9"-16,1 3-2 0,0-5 0 15,9 3 4-15,2-5-17 0,3 1 8 0,18-6-8 16,3 2-3-16,9-6 1 0,10 4-10 16,5 0 5-16,9-1 4 0,8 2-11 0,25-3 4 15,8 4-1-15,7 3 1 16,2-1-10-16,11 4 7 0,0-5-3 0,4 7-10 15,0-1-21-15,-9 3-18 0,0 1-27 16,-6 3-34-16,-25 1-195 0,-7 1 182 0</inkml:trace>
  <inkml:trace contextRef="#ctx0" brushRef="#br0" timeOffset="2038.03">7721 11062 875 0,'9'-4'41'0,"-1"0"4"0,2 3-9 15,-3-4 0-15,6-4-3 0,-1 3-11 16,8-1 6-16,-4 1 1 0,7-5 1 0,13 1 5 15,4-1-6-15,6 0 5 0,10-2 11 16,9 1 2-16,4-3 3 0,9 3-5 16,11 2-4-16,33-6-2 0,3 5-5 0,7 5-5 15,9-2 0-15,8 3-6 0,6 1 3 16,12 6-1-16,-2 0-4 0,7 3-6 0,1 5-1 16,-6 0-1-16,-1 5-21 0,-11 1-16 15,-3 3-18-15,-12-1-23 0,-8-2-29 0,-3 2-35 16,-14 0-52-16,-25-6-236 0,-6-3 72 15</inkml:trace>
  <inkml:trace contextRef="#ctx0" brushRef="#br0" timeOffset="3674.76">6894 14538 1142 0,'15'-4'-7'16,"-2"1"11"-16,1 1-3 0,6-2-2 0,-2 1 6 15,12 0 3-15,12-1 12 0,6 4 17 16,5 2 0-16,13-2 10 0,13 2 0 0,-2 1-2 16,7 2 4-16,4 2-6 0,0-3-1 15,9-1-7-15,20 9-1 0,2-4-7 16,-5 3-10-16,4-2 5 0,-3 5-9 0,-4-1-2 16,5 2-1-16,-5 0-13 0,-19-1-6 15,0-3-16-15,-1 0-5 0,2 1-16 0,-1-4 10 16,0 4-43-16,-4 2-22 0,-4-6-29 15,-4 4-76-15,-5 0-142 0,-5 1 137 0</inkml:trace>
</inkml:ink>
</file>

<file path=ppt/ink/ink2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54.410"/>
    </inkml:context>
    <inkml:brush xml:id="br0">
      <inkml:brushProperty name="width" value="0.05292" units="cm"/>
      <inkml:brushProperty name="height" value="0.05292" units="cm"/>
      <inkml:brushProperty name="color" value="#FF0000"/>
    </inkml:brush>
  </inkml:definitions>
  <inkml:trace contextRef="#ctx0" brushRef="#br0">10781 7719 444 0,'-8'2'43'15,"8"-2"23"-15,-4 0-14 0,4 0-8 16,0 0 2-16,0 0 5 0,-8 2 0 0,8-2-10 16,0 0 0-16,0 0 6 0,-5 2 1 15,5-2 4-15,0 0-2 0,0 0-3 0,0 0-5 16,0 0 0-16,0 0-3 0,0 0-4 15,13 6-2-15,-7-6 2 0,5 1-3 0,3-1-4 16,7 0-4-16,6 2 2 0,15 3-6 16,8-4-3-16,5 3 3 0,15-4-8 0,6 2 1 15,1-2-1-15,5 2-1 16,0-2 1-16,1 4-9 0,2-1-30 0,0 1-20 16,-3 0-26-16,-3 1-45 0,-6 1-68 15,-6 0-198-15,-15 1 104 0</inkml:trace>
  <inkml:trace contextRef="#ctx0" brushRef="#br0" timeOffset="866.33">11099 10842 1048 0,'-7'3'1'15,"2"0"3"-15,0-1-8 0,0 0 4 0,5 1-4 16,0-3-3-16,0 0 16 0,-2 5-7 16,2-5 9-16,0 0 0 0,0 0 2 0,17 0-1 15,-7 0-11-15,3-6 7 0,11 4 4 16,1 0 0-16,4-1-1 0,15-2 4 0,7 2-3 16,2-1 6-16,15 0 10 0,3 2 5 15,7-1 1-15,6-2 3 0,0 5-1 16,2-2-7-16,6 4-6 0,-1-2 7 0,4 0-9 15,-1 6-2-15,-1-4-1 0,-1 4-2 0,-7-1 3 16,-1 2-6-16,-6 0-1 16,-3 2 2-16,-6-5-2 0,-4 2-2 0,-10 0-2 15,-6-1-3-15,1-1-5 0,-8-1-14 0,-11 1-10 16,-1-4-20-16,-7 2-20 0,-4-2-31 16,0 0-16-16,-4-2-43 0,1 1-219 0,-4-4 114 15</inkml:trace>
</inkml:ink>
</file>

<file path=ppt/ink/ink2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8:05.749"/>
    </inkml:context>
    <inkml:brush xml:id="br0">
      <inkml:brushProperty name="width" value="0.05292" units="cm"/>
      <inkml:brushProperty name="height" value="0.05292" units="cm"/>
      <inkml:brushProperty name="color" value="#FF0000"/>
    </inkml:brush>
  </inkml:definitions>
  <inkml:trace contextRef="#ctx0" brushRef="#br0">1346 6514 67 0,'0'0'8'0,"0"0"-8"16,0 0 13-16,0 0 3 0,0 0 2 15,0 0 3-15,8 10 2 0,-6-6-7 0,0 5 8 16,2 0 4-16,-2 5-1 0,3 0-10 16,-3 4 7-16,4 5 0 0,-2 0-5 0,4 11-4 15,-1 4 0-15,1-3 7 0,3 5-4 16,-5-2-2-16,4 4 1 0,0 4 1 16,4 10-2-16,-1 1-12 0,-1-2 3 15,-2 3 1-15,5 3 7 0,0 0-1 0,-2-1-5 16,1 3-4-16,1-3 1 0,-5 2-1 15,5 2 1-15,-2 3 0 0,-1-4 5 0,1 2 1 16,2 1-9-16,-3 1 3 0,1 3 6 16,-1-1-6-16,-2 3-4 0,5 1 7 0,-2-3-3 15,-1 2-1-15,3 0-3 0,0-3 6 16,-3 4-1-16,3-2-2 0,2 2-2 0,-2-3 6 16,1 0-2-16,1-1 1 0,0 1-4 15,-1 1-3-15,1-1 3 0,-2 2 5 16,4-3-7-16,-3-1 10 0,-1 0-1 15,7-3-13-15,-4 1 9 0,1-1-5 0,1-3 16 16,-2-2-10-16,-1-1-5 0,1 2 10 16,2 1-5-16,0-1 1 0,-3-3 1 0,6-1-2 15,-6 1-8-15,5-1 8 0,-6 1-4 16,1-2 4-16,2 0-4 0,-6-1-1 0,4-1 4 16,-4 0 1-16,2 0-4 0,0-3 7 15,2 2-5-15,-7-13 12 0,5 12-1 0,-7-10-2 16,4 13-1-16,-4-12 9 0,2 1-4 15,-1-1 0-15,-1 1 5 0,2 10-15 0,-1-8 8 16,-1-2-3-16,0 0 3 16,4-1-12-16,-7 1 0 0,5 12 1 0,-3-11-6 15,-1-1 12-15,-1 2 0 0,-1-2 7 16,0 1-14-16,0-3-1 0,1-1 8 0,-2 1-6 16,-1 1 6-16,1-1-7 0,-1-2 15 15,0 4-4-15,-2-1-7 0,6 0 4 0,-6 3-5 16,0-1 1-16,2 1 7 0,-2 0-8 15,2-1 2-15,-2-1 0 0,3 1-4 0,-6 2 6 16,3 1 2-16,0-1-5 0,0-2 1 16,0 5-6-16,0-3 1 0,3-1-2 0,-3 2-3 15,-3 0 6-15,3 0 0 0,-2-5-6 16,0 5 6-16,2 0-4 0,-1-1 0 0,-2 0 1 16,3 0-1-16,-2 0 5 15,0 5-7-15,0-3 2 0,-1 2-2 0,3-2 0 16,-2 0 3-16,2 1 1 0,0 0-2 15,-1-3 7-15,-4 3-15 0,5 0 7 0,-4 0-5 16,4 1 9-16,-2-3-1 0,0-1-5 16,0 5 1-16,-2-4 0 0,1 0 3 0,1-3 3 15,2 3-4-15,-1-1-6 0,-6 3 2 16,5-3 6-16,2 2-5 0,-3 0-5 0,0 0 8 16,1 0-3-16,-1-1 1 15,1-2-2-15,0 2 0 0,0 1-2 0,1-4 5 16,-2 4-4-16,1 1 0 0,-3-1 8 15,3-2-7-15,0 0-2 0,-2-2 2 0,2 4-6 16,0-3 10-16,2-3-1 0,-5 5-4 16,2-3 3-16,3-2-1 0,-2 1 1 0,-1 1 0 15,1 1 3-15,2-1-9 0,0-2 1 16,-2-2 3-16,-2 3-1 0,2 0 1 0,0 1-8 16,-3-3 1-16,3 1 2 0,2 0 2 15,-3 1-2-15,3 1 0 0,-3-1 2 0,3 0-7 16,-2-1-5-16,2-2-2 0,-2-7-2 15,-1 6 1-15,3-6-9 0,-1 5 2 0,1-6-6 16,-2-5-7-16,0-1-10 0,2 0 1 16,0 0-11-16,0-4-12 0,0-3-12 15,-2 0-23-15,2 0-130 0,0-5 81 16</inkml:trace>
  <inkml:trace contextRef="#ctx0" brushRef="#br0" timeOffset="4536.75">23700 15948 605 0,'0'0'-15'15,"3"-6"10"-15,2 4 2 0,-3-1 6 0,2-1 8 16,-4 1 3-16,0 3 21 0,6-6-7 16,-3 3 3-16,1-1 2 0,-4 1 4 0,1-1 4 15,2 0 4-15,1 1-6 16,-1-2-1-16,-1 1 5 0,-1 1-4 0,-1 3-1 15,2-6 1-15,-2 6-5 0,3-5 1 16,-3 5-5-16,0-6-3 0,2 2-3 0,-2 4-6 16,0 0 2-16,-5-8-3 0,5 4 0 15,0 4-1-15,-2-3-3 0,1-1-3 0,1 4-1 16,-5-7 2-16,1 7-5 0,0-2 2 16,0-2-6-16,-1 1 6 0,1 0-6 0,-2-1 0 15,-2 1 4-15,-1 1 0 0,1-2 0 16,-1 0-5-16,-4-1 4 0,1 4-3 0,-1-2 3 15,1-1 0-15,-3 1 2 0,0 0-3 16,-3 0 3-16,-4 1-2 0,4-2 3 16,-7 0-4-16,-2 1 2 0,3-1 7 0,-3 1-1 15,0 1 5-15,1 2-3 0,-3-1-1 16,4 1-1-16,-1-2-2 0,1 4 1 0,-4-2-3 16,2 3-1-16,1-1-1 0,-1 3 1 15,2-2 6-15,-3 3-6 0,1 1-1 0,2-1-1 16,0 1 5-16,-8 7-1 0,1-1 0 15,0 1-2-15,1 2 5 0,4 1 0 0,2 3-4 16,0-2 0-16,-2 1-1 0,-1 3 0 16,3-1 2-16,-4 4-4 0,5-4 2 15,-1 3-1-15,0 2 1 0,0 0 0 0,2 0 4 16,1 2-6-16,-3-2-1 0,5-1-2 16,0 3 3-16,2-2-2 0,-4 3 2 15,8 0 1-15,-2-1-3 0,-4 0 1 0,6 4-3 16,-1 0 3-16,2-3 1 0,3 3-1 15,0-5-5-15,1-3 2 0,3-1-1 0,-1 1 1 16,1 10-1-16,2-7 0 0,-1-4 0 16,5 1 4-16,0-3-5 0,0-1 2 0,0 3 1 15,5 0-3-15,2 1 3 0,-2-2-3 16,8 11 5-16,-1-3-5 0,8-2 1 0,-2 1-1 16,8-3 1-16,-1 0 6 15,3-1-5-15,2-2 0 0,4-1 5 0,0 2 7 0,12 2 2 16,-4-1 1-16,2-1 2 0,2 0 2 15,-10-7-1-15,3 2-1 0,4-1-4 16,7 0 3-16,1 1 1 0,-3 0-1 0,-6-4 2 16,10 5-1-16,-7-7 1 0,7 6 0 15,3-3 1-15,-1 0-2 0,-10-1-1 0,13 2 2 16,-3-2-3-16,3-2 1 0,-1 2 2 16,-9-4 1-16,12 3 0 0,6-1 1 0,-2 1 1 15,4-5-1-15,0-2-6 0,0 0 1 16,3-1-1-16,0-5-2 0,4 4-2 0,-1-3 1 15,3 0-1-15,-3-4 1 16,-1 4 2-16,0-4 1 0,-4 2-3 0,-11-2 2 16,0 2 2-16,12-5-3 0,1 2-1 15,-17 1 1-15,2-2 0 0,-3 1-3 0,1-3 0 16,0 3-1-16,-2-3-2 0,-1-2 2 16,-3-1-2-16,5 0 4 0,3-6-7 0,5 5-1 15,-14-1 3-15,8-5-4 0,1 2-1 16,-6 4-2-16,8-7 4 0,-14 4-3 0,1 6 0 15,1-7 0-15,-4 5 0 0,1-3-2 16,0 1 2-16,0 3 2 0,-2-4-2 0,0 2 1 16,-3 0-4-16,1-2 3 0,-2 3 1 15,-6 2-2-15,-7-3 3 0,-3 1 2 16,4-3 4-16,-6 1-10 0,4 0 3 16,-6-5 0-16,9-2 0 0,-6 0-2 0,1-6 1 15,-2-1-1-15,-1-3-2 0,0 1 0 16,-4 5-6-16,1-6 1 0,-3 1-2 0,-6 2-2 15,0 3 2-15,-1-5-2 0,-1 3 2 16,-3 4 1-16,-3-3-3 0,1-1 0 0,-5 2 5 16,2 0-1-16,-4-1-1 0,3 1 0 15,-4 3 3-15,-2 3 4 0,2 0-6 0,-5 3 0 16,-1-3 0-16,-3 3-4 0,-6-6-1 16,0 6-3-16,-12-1-1 0,2 3-2 15,-7 1 3-15,-1 2-5 0,-9 2 0 0,-10 0 3 16,-8-1 1-16,1 0-1 0,-4 2 0 15,-1 2 0-15,-4-5-2 0,3 2 0 0,0 1-1 16,-5 0-1-16,1 1 6 0,2-1-1 16,0-1-2-16,2 3 4 0,-2-5 2 0,5 4 2 15,-2 0-3-15,3 0 3 0,-3-1 0 16,1 1 2-16,-1-3 2 0,2 3 3 0,2-2-2 16,-2-3 0-16,0-1 3 0,2 3-1 15,-2-2-1-15,2-3 4 0,3 1-1 0,0 0-4 16,2-1 6-16,2 3-2 15,13-1 2-15,0 2-2 0,-1 1-1 0,3 1 4 16,-2 1 0-16,-1-5 2 0,5 7-3 16,0-3 0-16,2 2-3 0,0 0-2 0,9 2 5 15,3 2 1-15,0-2-8 0,4 2-12 16,0 2-20-16,1 0-15 0,3 2-25 0,5 0-21 16,0-3-27-16,2 5-25 0,5 0-50 15,-1-3-212-15,5 2 75 0</inkml:trace>
  <inkml:trace contextRef="#ctx0" brushRef="#br0" timeOffset="7476.99">23714 16987 1028 0,'-4'3'-51'15,"2"-1"24"-15,2-2 19 0,0 0 23 16,0 0 20-16,0 0 17 0,0 0 11 0,0 0 9 16,19-10 3-16,-8 5 1 0,-1-3 6 15,7 1 3-15,-1-4 2 0,5-1-1 0,5-6-3 16,1-4-5-16,5 1-4 0,-2 0-8 16,10-8-6-16,5-3-9 0,-5-2-3 0,4-2-5 15,-1 0-6-15,4-6-5 0,-3 1-6 16,2-5-15-16,1 3-15 0,-2 0-8 0,0 5-14 15,-3 6-10-15,-9 0-17 0,-6 11-28 16,-5 3-23-16,-6 8-38 0,-5 0-22 16,-3 2-34-16,0 5-299 0,-3 0-1 15</inkml:trace>
  <inkml:trace contextRef="#ctx0" brushRef="#br0" timeOffset="7787.07">24096 17071 1333 0,'13'-11'25'0,"-7"1"16"16,8-1 4-16,1-2-2 0,9-10 1 0,2 2-1 15,8-1-8-15,9-8 4 0,2-1-1 16,7-1-5-16,3-5-5 0,4 1-2 0,2-5-2 16,15-5-1-16,1-3-1 0,-16 13-3 15,19-9-7-15,-14 11-3 0,-4-2-8 0,-1 4-15 16,0 5-12-16,-9 5-16 16,-6-1-24-16,-10 7-17 0,-8 7-37 0,-10-1-32 0,-1 5-57 15,-7 0-190-15,1 2 91 16</inkml:trace>
  <inkml:trace contextRef="#ctx0" brushRef="#br0" timeOffset="8062.83">24940 16854 1173 0,'16'-15'35'0,"1"2"-4"16,6-8 6-16,4 2-3 0,7-5-5 15,9-8 1-15,2-4 5 0,4-3-7 0,7-2-6 16,18-7 0-16,-1-2 2 0,5 5-5 16,-15 13-10-16,0 1 6 0,-2 5-8 0,-3 3-14 15,-5 4-22-15,-13 8-17 0,-4 1-21 16,-11 3-30-16,-8 3-34 0,-3 2-268 0,-3 2 89 15</inkml:trace>
  <inkml:trace contextRef="#ctx0" brushRef="#br0" timeOffset="8341.84">25578 17083 1227 0,'8'-9'50'0,"3"-3"0"16,2-3 1-16,3 0-5 0,8-8-2 15,4-4 5-15,-1 3 1 0,12-8 1 0,1 0-3 16,1-5-4-16,1 6-1 0,5 1-3 16,-3 1-8-16,4 1-3 0,-2-2-1 15,5-1-6-15,5 3-3 0,3 0-10 16,-2 6-10-16,0 2-10 0,-4-1-12 0,-11 8-13 15,-2 2-20-15,-1 3-17 0,-13 1-30 16,-4 1-34-16,-7 4-40 0,-1-1-271 0,-6 3 45 16</inkml:trace>
  <inkml:trace contextRef="#ctx0" brushRef="#br0" timeOffset="8597.65">26199 17047 1225 0,'-2'3'39'0,"2"-3"27"0,0 0 4 15,0 0 0-15,0 0 5 0,23-11-1 0,-10 6 3 16,7-7-6-16,12-5-2 0,3-1-10 16,14-5-4-16,4-2-3 0,5 1-4 0,8-2-8 15,2-6-2-15,19-4-8 0,-14 11-3 16,-2-4-8-16,-1 3-11 0,-3 3-22 0,-7 1-15 15,-7 1-22-15,-14 8-21 0,-6-1-24 16,-13 7-36-16,-3 1-40 0,-7 1-53 16,0 3-259-16,-6 2 11 0</inkml:trace>
  <inkml:trace contextRef="#ctx0" brushRef="#br0" timeOffset="15179.58">1262 8991 1349 0,'0'-5'5'0,"0"5"13"15,-3-6 4-15,3 6-1 0,3-3 2 16,-3 3 1-16,0 0 3 0,0-7 6 0,0 7-4 15,4-4 6-15,-4 4-3 0,6 0 3 16,-6 0 2-16,19 6 0 0,-6 2-9 0,5 0 4 16,12 10-4-16,1 1-4 0,2 2 2 15,10 8-3-15,1 4-3 0,4 1-1 16,3 2 0-16,-1 4-2 0,3-3-8 0,-1 1-1 16,3 0-11-16,-1 2-15 0,2-5-19 15,1 3-23-15,0-6-30 0,0-1-26 0,0-2-36 16,-4-9-96-16,1 1-180 0,-11-8 64 15</inkml:trace>
  <inkml:trace contextRef="#ctx0" brushRef="#br0" timeOffset="15446.03">2771 8820 1156 0,'-3'-21'13'0,"1"3"32"15,1 7 11-15,-4 0 8 0,3 5 7 0,-3-2 10 16,3 5 4-16,-1-3-8 0,-2 4-7 16,5 2 1-16,-19 4-1 0,5 5-1 0,-15 12 2 15,-8 15-2-15,-8 7 0 0,-17 21-3 16,-3 5-6-16,-5 6 0 0,-9 6-6 0,-1 4-5 16,-1 1-5-16,-5 0-6 0,-1-1 0 15,2-2-7-15,1 3-10 0,2-2-23 0,4 1-19 16,11-4-31-16,2 1-53 0,13-7-65 15,14-14-108-15,6-2-392 0,7-2-166 0</inkml:trace>
  <inkml:trace contextRef="#ctx0" brushRef="#br0" timeOffset="17196.32">22832 15810 1670 0,'0'-4'-117'16,"0"4"19"-16,0-5 10 0,0 5 11 15,2-5 15-15,1 3 4 0,-3 2 10 0,2-3 5 16,-2 3 9-16,0 0 8 0,0 0 12 16,0 0 19-16,0 0 2 0,0 0 7 0,5 11 8 15,-5-3 5-15,0 8 1 0,-3 6 5 16,1 4-1-16,-5 14 2 0,1 4-2 0,-6 15 7 15,-3 3-3-15,-5 5-3 0,-4 1 1 16,-7 21 1-16,-3-5 1 0,2 6-2 0,-1-6 0 16,0 3-7-16,3-21-3 15,-4 20 0-15,7-19-1 0,4-1-6 0,0-1-2 16,-1-5-1-16,8 0-1 0,-5-3 1 16,5-5-2-16,2-11-6 0,2-3 1 0,1-6-5 15,6-5-16-15,-4-6-20 0,5-5-20 16,0-5-20-16,-1 1-28 0,3-6-30 0,2-1-54 15,0-5-196-15,0 0 106 0</inkml:trace>
  <inkml:trace contextRef="#ctx0" brushRef="#br0" timeOffset="19103.84">22812 15817 955 0,'-5'-7'-48'15,"3"5"5"-15,1-2 19 0,-2 1 10 16,3 3 16-16,-4-7 16 0,-1 4 8 0,5 3 1 15,-3-6 15-15,1 4-6 0,2 2-1 16,-3-3 1-16,3 3-3 0,-2-7 2 16,2 7-1-16,-2-3-2 0,2 3-4 15,0 0-4-15,2-5-6 0,-2 5 4 0,7-6-6 16,-4 4 0-16,4 0 1 0,1-2-2 16,5 0-3-16,-1 1-1 0,3-2 6 0,10 0-4 15,1-3 1-15,3 3-4 0,11-3 1 16,-1 0-2-16,6-1 1 0,3 0-5 0,1-1-1 15,9-1 4-15,3 0-6 0,-11 3-1 16,12-2 6-16,-10 3-1 0,6-2-2 0,-5 1 5 16,-1 4-6-16,3-2 3 0,9-1-2 15,-2 1 4-15,-9 3-11 0,-3-5 9 16,2 6-4-16,0 0 6 0,0 1-9 0,-2-1 10 16,0-1-2-16,0-2-4 0,2 3 5 15,1 0-5-15,-1 0 2 0,3 0 0 0,-4 2-3 16,1-2 5-16,1 1-4 0,-1-1 4 15,-2-2-5-15,0 2 5 0,3 0-4 0,-1 0-1 16,-1 0-2-16,0 1 6 0,1-2-2 16,-2 0 0-16,2-3 3 0,0 2-2 0,-2 1-1 15,2-4-1-15,-2 1-2 0,0 2-2 16,3 0 4-16,-1 2-1 0,2-6 4 0,-2 6-1 16,4 0 2-16,-4 2-5 0,1-1 1 15,1 1 3-15,-1 0 0 0,0-3-1 16,-3 3 4-16,-2 0-3 0,2 0 1 15,-1 3 0-15,-3-3-2 0,3 0-7 0,-6 0 3 16,-1 1 2-16,-4-1 0 0,-4-1 0 16,-2 2 0-16,1-1-1 0,1 0-1 0,-1-1 6 15,-1-2-3-15,-1 1-2 16,3 2-4-16,6-3 1 0,-7 0 5 0,-1 3 0 0,-5-2-3 16,3 0-6-16,-5 2 2 0,0 0 6 15,-5 2-5-15,5-4 1 0,-3 2 0 0,-2 2-5 16,0-2 2-16,-3 0 2 0,-1 2-3 15,-4-2 4-15,3 1-4 0,0 1 5 0,-3 0 0 16,1-1 1-16,-4 1-2 16,-1-2-5-16,1 3 8 0,-3-2-2 0,1 1-2 15,-2 0-1-15,0 2 4 0,-2-2-8 16,0 2 5-16,1 2-2 0,-2-1 5 0,1 3-4 16,-1-3-3-16,-2 5 6 0,0-1-3 15,-2 1 0-15,-1 3 6 0,3-2-6 0,-2 2 6 16,-2 2-3-16,1 3 0 0,2 1 5 15,-1-2 2-15,-3 3-5 0,3 1 7 0,0 2 1 16,-2 3-1-16,2 0 2 0,0 5-2 16,-3-5 6-16,4 2 3 0,-3 3-4 15,1-3 0-15,-4 10 1 0,6-8-6 16,-3-3 1-16,1-2-2 0,-1 1 1 0,3 0 2 16,-4-2-2-16,3 0-2 0,-3-1 3 15,3-3-6-15,-4 2 3 0,2 3-1 0,2-3 0 16,-2-1 1-16,0 4 0 0,-1-1-6 15,-1 1-1-15,2 2 7 0,-1-1-3 0,2 0-2 16,-6 10 4-16,3 1 0 0,-1-1 2 16,4-7-1-16,-4 6 1 0,2-5-7 0,2-4 8 15,1 2-7-15,-6 8 2 0,3-6 4 16,1-3-4-16,0 8 4 0,-3-4-1 0,3-4 1 16,-2 8 0-16,2-5 2 0,-2-3 2 15,1-3 2-15,-5 8-5 0,-1 3 5 0,5-9-4 16,-1-1 7-16,1-2-5 0,-3 1-1 15,4-1 2-15,-3 0-2 0,1-2 3 16,-1-1-1-16,-1-3-2 0,3 2 2 0,-3-4 0 16,3 0-4-16,-1-2 4 0,-1 3 2 15,2-5 0-15,0 1 4 0,-1-3-4 0,4 1 3 16,-4-2 1-16,2-1 1 0,2 0 1 16,-4-2-2-16,4 2 1 0,-2-2-1 0,-2-1 1 15,2 2-2-15,-5-3-3 0,5 1-2 16,-3 0-1-16,1-1 1 0,-3 2-1 0,-1-2-3 15,-1 1 1-15,-3-4 3 0,0 2-5 16,1-2-1-16,-4 0-2 0,1 0 6 16,1 2-4-16,-3-4-3 0,-1 2 0 15,-4 0-1-15,1-2 1 0,2 0-2 0,-4 0 2 16,-2 1 1-16,-3-1-1 0,-2-3-3 16,-10 0 2-16,0-1 0 0,1-1 0 0,-6 2-1 15,-3-1 1-15,0-1-1 0,-3 0 1 16,-10 0-4-16,3-4 2 0,11 6-3 0,-4-2 4 15,3 1-1-15,0 1 4 0,1 0-6 16,-3 3 0-16,-1-1 1 0,3 1 0 0,-4 1 2 16,-1-2-2-16,-2 1 0 0,4 1 0 15,-4-1 0-15,-13 0 1 0,-2 0 1 0,3-2 3 16,-2 0-6-16,-3 0 3 16,4 0 0-16,-4 3 1 0,-2-5 1 0,2 1-4 15,-1 1-1-15,1-2 6 0,4 1-4 16,-7-2 1-16,9 2-2 0,-4 1 0 0,1 0 2 15,3-1-4-15,3-1 2 0,-2 1 1 16,5-1-1-16,5 2 2 0,-6-2-4 0,-2-1 6 16,13 1 0-16,-3 1-5 0,-10-1 6 15,1-4-5-15,4 2 2 0,5 3 0 0,-7-5 0 16,-3 5-1-16,14-1-1 0,-10-4 2 16,9 3 0-16,3 1-1 0,-1-1 2 15,4 1-3-15,-1 0 1 0,3 3 0 16,1-1-3-16,1-1 2 0,0 2-3 0,9 2 6 15,1-3-3-15,0 2 1 0,1 2 0 16,-1 0 1-16,-2-2 3 0,3 2-2 0,-3 0 0 16,6-2-2-16,-4 4 0 0,-3-2 2 15,7 0 1-15,-2 2-4 0,8-2 0 0,-5 0 1 16,5 0 2-16,3 0-3 0,2 0 0 16,0 0 0-16,2 2 1 0,3-2 3 0,-1 0-1 15,5 2-2-15,-2-2-1 0,-1 0 2 16,5 0-3-16,-3 2 1 0,3-2-1 0,6 0-1 15,-10 1 2-15,6-1 1 0,4 0-2 16,0 0 1-16,-13 3 0 0,13-3 1 16,-7-3-1-16,7 3 0 0,0 0 2 0,-8 3-2 15,8-3 1-15,-7 0-4 0,7 0 3 16,0 0 2-16,0 0-1 0,0 0-4 0,-5 2 4 16,5-2-3-16,0 0 1 0,0 0 3 15,0 0-5-15,0 0 3 0,-7 0-1 0,7 0-6 16,0 0-2-16,0 0-3 0,0 0-6 15,0 0-12-15,0 0-16 0,0 0-18 16,0 0-16-16,0 0-31 0,0 0-29 0,0 0-39 16,-8-5-50-16,8 5-398 0,-5-5-124 15</inkml:trace>
  <inkml:trace contextRef="#ctx0" brushRef="#br0" timeOffset="25176.67">8681 15799 1518 0,'0'-5'-127'0,"0"5"21"16,0 0 12-16,-2-5 19 0,2 5 7 15,0-6 5-15,0 6 13 0,-3-3 6 0,3 3 0 16,0 0 6-16,0 0 4 0,3-7 3 16,-3 7 4-16,0 0-4 0,0 0 6 0,0 0 5 15,-3-5-5-15,3 5 6 0,0 0 3 16,0 0 1-16,0 0 1 0,0 0 15 0,0 0-2 15,5-3 3-15,-5 3 18 0,0 0 9 16,0 0 7-16,0 0-5 0,0 0 7 0,0 0 0 16,0 0 6-16,0 0-3 0,0 0-2 15,0 0-7-15,-5-6 1 0,5 6 5 0,0 0-1 16,-2-4-3-16,2 4 2 16,-4-4-4-16,4 4 0 0,-4-2 1 0,4 2-1 15,-4-3 2-15,4 3-8 0,-6-7 6 16,6 7-5-16,-7-3 3 0,5 1-7 0,2 2 6 15,-6-6-9-15,2 4 0 0,4 2 3 16,-7-5 2-16,3 3-7 0,0 0 1 0,4 2 3 16,-10-2-3-16,5 0 5 0,0 1-6 15,0-1 2-15,-3 2 0 0,-1-3 4 0,3 1 0 16,-5 0 0-16,0 1-7 0,-1 1 1 16,-1 0 1-16,-1-2-5 0,-1 2 5 0,-1-2-6 15,-8 4 1-15,3-2-4 0,-1-2 5 16,-2 2 1-16,-5-2-10 0,-3 2 6 15,0-1-5-15,3-2-5 0,-17 2 6 0,2-1-1 16,6 2-1-16,-6-2-1 0,-2-2-1 16,-3 2-3-16,4 0-1 0,-2-4-2 15,2 4 5-15,-4 1 3 0,3-3-4 0,-1 0 0 16,4 0 0-16,-4 1 0 0,3-3 0 16,1 2-3-16,1 1 1 0,-3 1-2 0,12-1 1 15,1 2 3-15,0-1-2 0,4 2 3 16,-4-2-4-16,2 0 2 0,5 4 2 0,-4-2-6 15,6 0 1-15,-7 0 0 0,5-2 4 16,0 2-1-16,2 2-2 0,-3-4 3 0,3 2-4 16,1-2 2-16,-1 2 0 0,-1-2 0 15,3 0 1-15,1-1-2 0,-4 1 1 16,1 0 2-16,3 0-3 0,-2-2-2 0,-1 2 1 16,2 1 3-16,0-1-1 0,2-2-2 15,-2 2 3-15,2-2 1 0,1 2-3 0,-5-2-1 16,4 2 3-16,-1-1-2 0,-3 1-3 15,3 0 5-15,-4 0-4 0,4 0 0 0,-1 0 1 16,-3 1 0-16,1-4-1 0,-2 3 8 16,3-1-6-16,-2 1 4 0,1 0-3 0,2 0-3 15,-4 0 4-15,1 0-5 0,2 2 1 16,-3-1 2-16,2-1 3 0,-3 2 1 16,3 0-2-16,0-3 1 0,0 2-2 15,-6 1 0-15,6-2 0 0,-3 2-2 0,1 0 5 16,-3 0-4-16,3-2-3 0,-2 2 8 15,2 0-4-15,-2 2 0 0,-3 0-3 0,3 2 2 16,0-1 1-16,0 1 2 0,1-2-7 16,-1 2 7-16,0-2-3 0,1 1 6 0,-1 3-12 15,2-2 3-15,-3 2 2 0,1-1 7 16,0-1-4-16,2 2-5 0,-3 0 2 0,3 1 1 16,0-1 3-16,0 1-5 0,0-1 7 15,-2-1-4-15,2 3 0 0,-3 0-2 16,3-1 0-16,-9 4 2 0,7-1 1 15,2 0-3-15,2-3 1 0,-2 0-2 0,2 1 0 16,-3 2 6-16,3-2-6 0,0-2-1 16,2 3 8-16,5-2-6 0,-3-1 1 0,4 0 2 15,2-1-4-15,-2-2 0 0,5 0 6 16,0 2-4-16,2-3-2 0,-3 2-3 0,5-2 7 16,-3 0-3-16,1 1 5 0,3-1-1 15,0 1-1-15,-2-1-2 0,3-1 2 0,0 1 2 16,-3 2-4-16,7-4 2 0,-10 1 1 15,4 0-1-15,-1 4-2 0,3-3-1 16,-4 0 1-16,3 0 2 0,-1 2-1 16,-1-4 1-16,4 3 0 0,3-3 1 0,-11 2-5 15,11-2 3-15,-8 2-1 0,8-2 0 16,-5 3 0-16,5-3 1 0,-6 1 1 0,6-1-2 16,-4 2-1-16,4-2 2 0,0 0 1 15,-6 2-3-15,6-2 2 0,-7 2-1 0,7-2 0 16,0 0 0-16,0 0-3 0,-4 2 0 15,4-2 5-15,-1 6-4 0,1-3 2 0,-3 2-1 16,3 1 0-16,-2 0 2 0,2 4-3 16,5 1 6-16,-8 3-8 0,3 0 3 0,0 0-2 15,4 6 4-15,-4 0 0 16,0 1-3-16,4 4 0 0,-1 0 6 0,-3 2-5 16,4 3 3-16,-3 7 0 0,-1-3-3 15,5 4 2-15,-3-6-2 0,3 8 3 0,-2 2-1 16,-1-3-3-16,1 5 4 0,-1-1-3 15,-2 0-1-15,2 3 3 0,1-3 2 0,-2 1-1 16,-1-2 4-16,0 2-1 0,0-3-3 16,0 4-1-16,0-4-2 0,0-7 2 0,2-2 2 15,-4-4 0-15,2 3-2 16,-1-3 0-16,-2-1 1 0,1-3 1 0,0 2 3 16,-1-5-4-16,1 0 6 0,2-6 0 15,-1 3 2-15,1-3 3 0,0-2 3 16,-5 2 4-16,5-2-5 0,-2-4-2 0,2 3 5 15,0-3 1-15,-2-1-6 0,2 2 2 0,-2-3 2 16,-1-1-3-16,3-1-1 0,0 1-2 16,0-1 1-16,-1 1-7 0,1-2 4 15,0 2-2-15,0-1 1 0,-2-1-1 16,2 2 0-16,0-1-8 0,2-1 1 0,-1 2-3 16,2 0 4-16,1 2-4 0,3-4-1 0,1 5-2 15,0-2 4-15,2 1-4 0,5-1-2 0,0 2 1 16,4 1 0-16,-1-1 0 0,4 1 2 15,1 0-1-15,9 1-5 0,3 0 4 16,0-3-1-16,7 5-4 0,1-4 8 16,6-1-2-16,-6 0-3 0,16 0 7 0,-9 0-4 15,3 0 3-15,11 1 4 0,1-3-4 16,3-1 0-16,-1 2 1 0,2 4-1 0,1-2-1 16,3-4 8-16,-4-1-6 0,3 5 2 15,1-2-1-15,3-2 2 0,4-1 0 0,-1 1-4 16,1 1 4-16,-2-1-2 0,4 0-4 15,-5-3 1-15,5 3 0 0,-2-1 4 0,2 3-2 16,2-5 4-16,-2 4-1 0,-1 0-3 16,3 0 2-16,-2 3-1 0,5-2-4 0,-8-1-1 15,-1 4 7-15,4-3-2 16,0 3 6-16,-9-1-4 0,6-2-2 0,-3 1 6 16,3-2-8-16,0 0 3 0,-4-1-4 15,2-1 10-15,-1 0-3 0,2-4-1 0,-5 3-2 16,1-1-1-16,-1-2-3 0,-4 0 7 15,1 2-1-15,-12-4 0 0,-3 4 1 0,2 0 2 16,-3 0-2-16,-1 0-1 0,-1-2-3 16,0-2 4-16,1 2-5 0,-1 0 3 0,-1-2 2 15,2 0 1-15,-5 0 1 0,0-2-4 16,5-1-4-16,-5 1 4 0,4 1 0 0,11-7 0 16,-13 4 2-16,16 0 1 0,-14 0-3 15,11-2-3-15,-11 1 6 0,-1 2 1 0,0-2-5 16,-3 0 2-16,0 2-4 0,3-5 4 15,-8 3 1-15,4 2-5 0,-4-2 7 16,-1 0-2-16,0 3 0 0,0-5-4 0,5 2 3 16,-6 0 3-16,8 0-7 0,-5 3 3 15,0-3-1-15,0 2 1 0,2-1 1 0,-2-1-1 16,5 0 0-16,-6 2-1 0,6-1 1 16,-5 1-1-16,5 0 2 0,-6-1-3 0,4 1 7 15,-5 1-4-15,0-1-4 0,0 1-1 16,-14 1 3-16,2 1 6 0,-3-2-4 0,-4 3-2 15,-3-5 1-15,0 5-4 16,-1-1 8-16,1 0-3 0,-7 0-3 0,2 0 2 0,-2 1-1 16,-2 1 3-16,-3-2 1 15,0 0-3-15,3 2-1 0,-5-2-5 0,3 1 6 16,-5 1-2-16,3-2 1 0,-4 0 3 16,-3 2-2-16,11-4 1 0,-7 4-3 0,-4 0 4 15,9-2-3-15,-9 2 2 0,3-2 4 16,-3 2 0-16,5-4 1 0,-5 4-3 0,7-4-2 15,-7 4-1-15,1-2 4 0,-1 2-3 16,0 0 2-16,0-5-3 0,0 5 0 0,2-4 6 16,-2 4 4-16,0-7-8 0,0 7 5 15,0-6-5-15,0 6 7 0,0-8-1 0,-2 4-4 16,2 4 2-16,-1-7 0 16,-2 2 2-16,1-2-6 0,0 4 3 0,0-5 0 15,-1 1-2-15,2-1-2 0,-3 0 4 16,-1-3 1-16,0 2-6 0,4-5 3 0,-3 0-2 15,-3-6 2-15,4 4-1 0,-2-7-3 16,-1-1 3-16,-1-3-1 0,1-9-4 0,-2-2 11 16,2-1-10-16,-1 0 5 0,0 4-1 15,6 4 0-15,-6 3-1 0,5 2-2 0,-1 0 8 16,-2-1-11-16,0 0 4 0,3 6-3 16,-1-1-3-16,-2 3 1 0,3-2-6 0,-3 1 4 15,4 0 0-15,-3 0-8 0,1 3 6 16,-1-3-7-16,4 0 0 0,-4-1 4 15,0 1-3-15,-1 1-2 0,4 1 5 16,-1 0-3-16,-3-3-5 0,3 2 7 0,-2-2-5 16,-2 5 6-16,4 0 1 0,-3-1-5 15,5 4 3-15,-1 0 2 0,-1-1-3 0,2 5 4 16,-5 0 1-16,3 1-1 0,2 0 3 16,-2 3-7-16,2-1 9 0,-2 1-4 0,0 0 1 15,2 0-3-15,-4 1 4 0,4 4 0 16,-5-6 0-16,3 3 1 0,2 3-2 0,-4-6 6 15,0 4-5-15,-1 0 1 0,5 2 4 16,-10-3-1-16,5 3 0 0,-3-3-5 16,3 1 7-16,-7 2-1 0,4-1 6 15,0 1-4-15,-3 0-4 0,-2-2 5 0,3 0-2 16,-5 2-1-16,3 0 8 0,-1-2-4 16,-1 2-5-16,1-1 1 0,-2 1 6 0,0-2-5 15,1 2-3-15,1-3 7 0,-3 2-2 16,-1 1 3-16,2 0-8 0,-2-2 3 0,2 0 1 15,1 2 0-15,-2-2 2 0,-1 2 3 16,-3-2-3-16,6 0 1 0,0 2 0 0,-3-2-3 16,0 0-4-16,-1-2 7 0,4 2-1 15,-2 1-3-15,-1-1 5 0,-3-1-5 16,0 1 2-16,3 0-5 0,-2-1 8 16,5 2-6-16,-3 1 2 0,-1-2 4 0,4 0-2 15,-2 0 1-15,1 0-3 0,-2 0 4 16,2 0 1-16,0 2-4 0,0-3-1 0,1 1 0 15,-1-2 1-15,-1 0 3 0,-1 2-9 16,0-4 2-16,0 3 6 0,1-3 2 0,-4 0-2 16,3 0 3-16,1 1-7 0,-3-1-1 15,2-1-1-15,1 1 2 0,-3-1 4 0,-1 1-6 16,0-4-3-16,0 1 8 16,0 2-2-16,-3-3 0 0,1 0 2 0,2 1-1 0,-3 0-1 15,2-1 2-15,0-2-3 0,-3 4 0 16,1-2-4-16,1 0 7 0,-1 1 4 15,-9-5-4-15,9 5-1 0,1-3-6 16,0 5 10-16,1-4-3 0,-3 0-3 0,1 1-1 16,4 1 0-16,-4-2 3 0,5 1 1 15,-4 1 1-15,4-2-3 0,1 4 0 0,-2-6 2 16,1 4 0-16,-2 0-4 0,5-1 4 16,-2 1-3-16,4 2 2 0,-7-1 3 0,6 0-6 15,-4 2 1-15,4-1 3 0,-2 2-5 16,-4-1 5-16,3-1-6 0,1 0 10 0,-3 4 5 15,0-3-15-15,-2 2 5 16,4-2 1-16,1 1 0 0,-6 2-3 0,5-2 2 16,1 0-2-16,-3 1 7 0,0-2-1 15,5 1-6-15,-5 0 3 0,2 2-2 0,-2 2 7 16,0-4-7-16,2 0 2 0,1 3 1 16,-3 0 0-16,-1-2 3 0,0 2-4 0,0-1 0 15,2 0-5-15,-3 1 0 0,5 0 7 16,-8 1-6-16,9 1 5 0,-3 0-2 0,1-2-2 15,-1 2 0-15,0 0 6 0,1 0-5 16,-2 2 1-16,5-1-1 0,-5-1 3 0,2 2 1 16,2 0-4-16,0 1-4 0,0 0 7 15,2-1-4-15,-2 0 2 0,0 2 5 16,5-2-15-16,-2 0 8 0,2-1-11 16,2 1-8-16,-1 1-20 0,3-3-14 0,0 2-15 15,0-1-19-15,6-1-8 0,-10 2-19 16,10-2-22-16,-7 0-246 0,7 0 105 0</inkml:trace>
  <inkml:trace contextRef="#ctx0" brushRef="#br0" timeOffset="26259.56">12098 15842 962 0,'-15'-2'-62'0,"0"2"-1"0,2 0 12 0,3 0 9 16,-5-2 2-16,5 2 6 0,-7-2 1 15,2 2 10-15,0-1 11 0,1 1-4 0,-1-3 14 16,2 1 6-16,5 0-4 0,-2 0 5 15,1 2 6-15,-1-1-1 0,4 1-7 16,-3-2 9-16,9 2-4 0,-13-2-4 0,10 2 4 16,3 0-4-16,-11-2-1 0,11 2 3 15,-11 0-10-15,11 0 7 0,-5-2 3 16,5 2-2-16,0 0-3 0,-12 0 1 0,12 0 1 16,0 0-4-16,-3-2 1 0,3 2-3 15,0 0 5-15,0 0 1 0,0 0 0 0,-9 0-3 16,9 0-5-16,0 0 5 0,0 0-3 15,0 8 9-15,0-8 2 0,2 12 2 0,-2-3 3 16,2 4 14-16,3 6-1 0,-5 1 6 16,2 8 6-16,-2 15 7 0,-2 7 5 15,-3 2 0-15,-2 14-4 0,-3 3-5 16,4 5 5-16,-6 3-8 0,1 1 7 0,-2 0 0 16,3-1-6-16,0 3 0 0,2-2-3 15,-2-3 0-15,7 0-3 0,-2-5-7 0,-1-2 1 16,3-4 4-16,3-13-2 0,0 0-4 15,0-3-2-15,0-3-3 0,0-4 1 0,0-4-7 16,3-10 2-16,-3 2-2 0,0-6 2 16,0-1-3-16,2-6 0 0,-2-2-8 0,2 0-12 15,3-3-15-15,-3-2-29 0,-1-6-25 16,-1 1-47-16,0-4-36 0,0 0-276 0,7-14 57 16</inkml:trace>
  <inkml:trace contextRef="#ctx0" brushRef="#br0" timeOffset="28295.98">11841 15844 1096 0,'-4'0'-65'0,"4"0"6"16,0 0 12-16,0 0 6 0,0 0 8 0,-6-2 8 15,6 2 9-15,0 0 5 0,0 0 4 16,0 0 5-16,0 0 5 0,0 0 3 0,0 0 6 16,10-7 1-16,-3 4-9 0,1-1-5 15,2 1 7-15,3-1 5 0,2-2-4 0,7-3-7 16,5 2 5-16,6-9-6 0,7 3 2 15,7-8 6-15,8 3-10 0,2-3 8 0,4 2-3 16,0-1 5-16,-1 2-2 0,2 2 2 16,-3-2-11-16,-3 2 9 0,-2 1-6 0,-7 8-1 15,-5 0-2-15,-1-3 5 16,1 2 5-16,0 3-3 0,-2-1-2 0,0 0 2 16,2 2-3-16,0-1 5 0,3-1-2 15,-10 4 1-15,10-1-5 0,-2-2-2 0,6 0 6 16,-1 2-2-16,2-4-8 0,4 2 12 15,10-1-6-15,-10 1 4 0,3 2-2 16,-3 0 6-16,1-1 3 0,2 3-3 0,-2-3 2 16,-5 4 1-16,0 0-2 0,2-3-4 15,-2 3 2-15,4 5-3 0,-4-3-1 0,2-1-3 16,3 3 9-16,-3-3-11 0,5 4 5 16,8 0 2-16,-7-5 0 0,12 6-4 0,2-6-1 15,-2 4 5-15,6 2 5 0,0-3-12 16,0 4 1-16,-3-1 7 0,4 2-7 15,1-1 10-15,0 1 3 0,-5 2-3 16,2-3 5-16,-1 0 0 0,-2 3-4 0,-4 0 8 16,0-3-1-16,-1 1-8 0,-2-1 6 15,1-1-8-15,-14 0-4 0,3-3 5 0,-3 3-4 16,-2-2-5-16,3-1 11 0,-3 0 0 16,-1 0-8-16,1 1 6 0,-5-2-4 0,7 0 0 15,-9-2 2-15,4 2-4 0,-2-2 7 16,4 0-5-16,-3 0 7 0,3-2-7 0,-6 4-1 15,-3-2 4-15,-8 0-11 16,2 0 0-16,-6 0 5 0,7 0 8 0,-6 0-5 0,-2-2 2 16,-1 4-2-16,-4-2 3 15,1 0-1-15,-1 2 1 0,-2-2-3 0,3 0 3 16,1 0 1-16,-6 0-13 0,6 0 5 16,-3-2 3-16,-1 2-4 0,4-2 3 0,1 2 12 15,-4 0-10-15,4-2-4 0,0 2 3 16,-1-2-3-16,1 2 4 0,-5-2-6 0,4 2 4 15,-6 0-3-15,2 0 3 0,-4-2-1 16,-2 2 4-16,1-1-4 0,-2 1 0 0,-3 0 4 16,1 0 2-16,-3-2-1 0,0 2 1 15,-1 2 1-15,1-2 0 0,-8 0 12 16,11 0-11-16,-11 0 8 0,11 0-5 16,-11 0 3-16,5 0 0 0,-5 0 0 0,10 0-7 15,-10 0 4-15,0 0-1 0,0 0-6 16,7 1 0-16,-7-1 2 0,5 4-1 0,-5-4 1 15,2 6-8-15,-2-2 1 0,0 3 2 16,0 0-3-16,0 3 9 0,0 0-5 0,0 2-4 16,-2 6 2-16,0 0 3 0,-3 8-8 15,5 0 1-15,-3 11 3 0,-4 4-4 0,2-2 8 16,0 2-4-16,-4 2 9 0,5-1-8 16,-5 0 0-16,6-1 5 0,-6 2-1 0,3-2 0 15,-1 2 0-15,4-3-6 16,-4-2 3-16,0 1 2 0,6 1 6 0,-6-2 0 15,5 1-1-15,-2-1-2 0,2 1 10 16,-3-6-8-16,1-5 3 0,3 11 2 0,-2-2 3 16,1-3-2-16,-2 4-5 0,-1-1 0 15,5-5-1-15,-1-1 4 0,-1-4-5 0,-1 3 0 16,1-2-3-16,0 0 6 0,0-2-3 16,2 1-4-16,-2 1-3 0,0-3 2 0,0 0 0 15,0-1-1-15,-1-5 6 0,1 2-4 16,2-5 2-16,0 0-4 0,-1-3 2 0,1 0 1 15,0-1 2-15,-2-3-2 0,-1 1-6 16,3-1 8-16,0 0-3 0,-4-1 0 16,4 0 5-16,-3-3 3 0,3 3 4 15,-2-3 2-15,2 1-2 0,-1 0-6 0,-1 1 2 16,0-2-2-16,-1-1 0 0,-1 2-1 16,4 0 7-16,-4 0-8 0,-3 0 3 0,5-3-6 15,-1 2 2-15,-4-3 1 0,2 4-4 16,2-3 0-16,-4 0 4 0,1-1 2 0,0 2-2 15,0-2-3-15,-6 0 5 0,5-2 1 16,-1 1 5-16,-4-1 1 0,0 0 1 0,1 0-3 16,-3 0 2-16,-1 0 0 0,-1 0 2 15,-4-1-5-15,1 1 1 0,1 0-4 0,-1 0 0 16,-2 0-1-16,-2 0 0 0,-3 0-2 16,1 1 0-16,-6-1 2 0,-1 0-2 15,0 0-1-15,-3-1 1 0,2 1-3 16,-14 0 1-16,3-2 0 0,-2 2-5 0,0-4-1 15,3 2 4-15,-6 0 0 0,3-1 1 16,-3 0 4-16,6-1 3 0,-2 2 5 0,1-1 4 16,9 2-2-16,-12-2-2 0,5 3 2 15,4-2-3-15,7 1-2 0,-3 1-2 0,4 0-1 16,-2 1 0-16,-3-1 2 0,-8 2-3 16,-3 1-2-16,1-2 0 0,4 0 0 0,-6 1 1 15,1 2 0-15,0 1-5 0,2-2 3 16,0 1-1-16,-4 2-1 0,2-3-2 15,-3 2-1-15,1-3 0 0,-2-1 1 0,-1 2-5 16,-4 0 3-16,3 3 0 0,-3-5 2 16,-1 3 0-16,2-2 0 0,1-2 0 0,-1 2-2 15,1-2 2-15,1 0 0 0,1-2-2 16,-2 0 2-16,1 0-8 0,2 2 6 16,2-2-2-16,-3 1 1 0,0-3 0 0,6 2 1 15,-2 2-3-15,10-1 6 0,-10-1-3 16,12 2-1-16,-11-1-2 0,7-1 7 0,-4 2-6 15,4 0 0-15,-8 0 0 0,1-1 3 16,-1 1 0-16,1-2-4 0,-2 2 2 16,0 0 1-16,-1-3-2 0,6 3 0 0,-6 0 0 15,5 0 4-15,-2-2-3 0,-1 2 2 16,7 0-1-16,-3 2-2 0,-6-2 4 0,3 3 1 16,9-3-6-16,-12 2 2 0,7-2-1 15,2 0 3-15,9 0-3 0,-5 0-1 0,-5 0 2 16,2 0 1-16,11-2 1 0,-4 2-5 15,-3 0 5-15,7-3-1 0,-6 3-2 16,2-2-2-16,1 2 5 0,-3 0-2 0,6 0 1 16,-7 2-4-16,2-2 4 0,-1 0-4 15,2 3 2-15,-11-1 1 0,7-1 0 16,5 1-3-16,-1-1 1 0,2-1 1 0,2 3 0 16,-6-1 5-16,4 2-7 0,0-3 1 15,3 1 10-15,2 0-4 0,2 0-5 0,3 0-1 16,-4-2 1-16,1 0 3 0,6 2-2 15,1-2 2-15,-1 1 2 0,2-1-2 0,-2 2-2 16,5-2-2-16,-3 2-1 0,0 1 3 16,0-1-1-16,3-1 3 0,1-1 0 15,3 2-8-15,-1-2 0 0,4 2-17 0,-2 0-12 16,-1-2-5-16,8 0-14 0,-10 0-11 16,3 0-12-16,7 0-16 0,-10 0-16 0,10 0-29 15,-6 0-26-15,6 0-78 0,0 0-192 16,-9 0 56-16</inkml:trace>
</inkml:ink>
</file>

<file path=ppt/ink/ink2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6:32.837"/>
    </inkml:context>
    <inkml:brush xml:id="br0">
      <inkml:brushProperty name="width" value="0.05292" units="cm"/>
      <inkml:brushProperty name="height" value="0.05292" units="cm"/>
      <inkml:brushProperty name="color" value="#FF0000"/>
    </inkml:brush>
  </inkml:definitions>
  <inkml:trace contextRef="#ctx0" brushRef="#br0">3692 6662 196 0,'0'0'100'0,"0"0"-38"0,0 0 8 16,0 0 10-16,0 0-3 0,-5 1-16 0,5-1-8 15,0 0-12-15,0 0-4 0,0 0 9 16,0 0-2-16,0 0-5 0,0 0 0 0,0 0 1 16,5-12 4-16,-5 12-4 0,4-3 0 15,0-3 1-15,0 2-3 0,1 1 2 0,1-1 2 16,-4 1-6-16,7-1 4 0,-6 1-3 15,7-4-1-15,-5 3-7 0,5-1 3 0,0 1-8 16,0-1 0-16,2 1-3 0,3 0 0 16,0-3-4-16,3 4-3 0,-1-3 5 15,6 5-2-15,-4-5-1 0,4 3-8 16,2 1 5-16,3-2-1 0,3 1-7 0,9-4 5 16,-4 7-3-16,6-4-3 0,-5 2 2 15,10-1-2-15,-1 1-4 0,7 0 4 0,-1 0-3 16,-1 2 3-16,6-3-3 0,-4 3 9 15,4-2-3-15,2 1-3 0,8-2 0 0,-9 3-2 16,-3 0-3-16,2 0 5 0,0-2-1 16,0 1-5-16,-1-1 6 0,-4-1-6 15,3 1 6-15,-4 0-8 0,-1 0 4 0,-2 2-3 16,1-2 6-16,-6 1 2 0,4-1-2 16,-3-2 2-16,-3 3-4 0,4-1 1 0,-1-5-4 15,2 4 4-15,-2-3 1 0,3 0-6 16,-6 3 4-16,1-3 0 0,2 3 5 0,-1-2-6 15,1-3 0-15,-3 5 0 0,-1-2-1 16,2-1-1-16,-2 2 9 0,0-3-5 0,2 2-1 16,0 2-4-16,0-5-2 0,3 5 5 15,-4-3 4-15,3 2 1 0,0 0-5 0,2-4 0 16,-2 5-2-16,5-2 0 0,-3-1-2 16,2 2 3-16,-2 0 1 0,1 1-4 0,-1-2 4 15,0 3-2-15,0-1 3 0,-2 1-5 16,2-2 6-16,-4 2-2 0,-4 1 0 15,1-5 0-15,0 4-4 0,2-2 2 16,-1 1 2-16,-4-2-1 0,-5 4 3 0,11-3-6 16,0 2 3-16,3-2 0 0,-10 1 2 15,-3 1-3-15,1-1 0 0,9 2 0 0,-4-1 2 16,-9 2-4-16,14-4 6 0,-8 3-3 16,-6 1 0-16,6 0 1 0,-7-2-2 0,4 2 4 15,-2 0-2-15,1 0 1 0,0 0-2 16,1 0-3-16,-1 2 1 0,3-2 2 0,-1 1 2 15,-3-1 0-15,4 2-5 16,-3-2 6-16,-2 2 0 0,1 0-4 0,-3-1-2 16,-4 2 1-16,2-3 2 0,-1 2-6 0,-6-1 11 15,4-1-11-15,-6 2 5 0,1 0-5 16,-2-2-1-16,-1 0 10 0,-1 2-13 0,-3-2 10 16,0 0-5-16,2 2-1 0,-4-4 2 15,-1 4 1-15,-2-2-1 0,-5 0 6 0,11 0-9 16,-11 0-7-16,9 2-2 0,-9-2-8 15,5 0-17-15,-5 0-16 0,0 0-22 0,11-2-32 16,-11 2-43-16,0 0-243 0,6-2 90 16</inkml:trace>
  <inkml:trace contextRef="#ctx0" brushRef="#br0" timeOffset="4037.14">4113 7608 1084 0,'0'0'-18'0,"0"0"5"15,0 0 1-15,7 0 1 0,-7 0-2 16,0 0-1-16,0 0-4 0,0 0 11 0,0 0-1 16,0 0 2-16,0 0 0 0,0 0 1 15,0 0 1-15,13 4-2 0,-11-2 5 0,4 1 2 16,0 1 2-16,2-2 0 16,1 2 1-16,2-1 0 0,-1 3 8 0,2-2-4 15,3 1 1-15,2-1 4 0,2 0-2 16,-2 0 4-16,4 2-3 0,2-2 4 0,2 1-1 15,5-3 7-15,10 4-3 0,-7-3-2 16,-1-1 1-16,1-2-2 0,13 2 2 0,1 0 0 16,-9-2-5-16,5-2-1 0,3 2-2 15,0-2 3-15,-4 0 5 0,5 1-5 0,-3-3-10 16,2 2 9-16,1 0-5 0,0-2 0 16,0 1-4-16,-1-1 8 0,3 2-3 15,-4-2 0-15,0 0 0 0,2 2-5 0,3-1-6 16,-1-2 14-16,2 2-2 0,3 1-2 15,1-1-2-15,3 3 8 0,9-2 1 0,0-3-2 16,3 4 4-16,-1-3-2 0,1 2 0 16,1 0-2-16,-2-2 4 0,3 1-3 0,0-1 0 15,-2 2 0-15,-1 0 3 0,-9 1-7 16,-5 1 1-16,5-2-1 0,-1 0 4 0,9 4-3 16,2-4-6-16,-1-3 1 0,-12 4-1 15,1-1-1-15,9 0 3 0,3 0 0 0,-16-2-2 16,16 1 0-16,2-2 0 0,-4 3-2 15,1-4 6-15,1 1-6 0,-3 2-3 0,-12-1 6 16,14 2-3-16,-12-2 0 16,-1 2 4-16,-1 1-5 0,2 1 7 0,-5 0-7 15,3 0 3-15,-3 0-4 0,0-2 6 16,1 4-2-16,-3-1-4 0,-3-1 1 0,0 0 5 16,-8 0-4-16,4 0 2 0,-3 0-4 15,5 2 0-15,-5-2 2 0,4-2-3 0,-6 2 0 16,-5-1 2-16,11 1 1 0,-9-2-5 15,-3 2 4-15,0 0-2 0,-5-3-2 0,-4 1 2 16,0 2-2-16,-1 0-6 0,-6-1-11 16,-2 1-9-16,1-2-23 0,-5 2-13 15,2 0-34-15,-4-2-37 0,0 0-96 16,3 0-124-16,-7 2 131 0</inkml:trace>
  <inkml:trace contextRef="#ctx0" brushRef="#br0" timeOffset="6160.38">4469 8465 363 0,'0'0'147'0,"-3"4"-64"15,3-4-23-15,0 0-15 0,-2 2-6 16,2-2-19-16,0 0 2 0,0 0-3 0,0 6 3 15,0-6 9-15,0 0-6 0,0 0 7 16,5 6 9-16,-3-5-1 0,1 2 0 0,2-1 4 16,4 1-5-16,-6-1 0 0,8 2 2 15,1 0-2-15,2-2-5 0,2 1 4 0,1 1 1 16,3 0-7-16,8-1 2 0,1 2-4 16,13-2 2-16,3 3-2 0,-2-2 4 0,8 1-1 15,2 1-7-15,-1-2 0 0,6-3-2 16,9 4 0-16,1-2-2 0,-12-3-6 0,1 2 5 15,-2-2-7-15,2 2-1 0,-7-2-1 16,7 0-6-16,-2-2 0 0,-2 0 4 16,2 1-1-16,2-1 4 0,2-1-9 15,-3 1 0-15,13 1 6 0,1 1-5 0,4-2 1 16,-6 0 0-16,6 0-3 0,1 2 5 16,3-2-8-16,-2 0 5 0,-1-1-1 0,3 3-4 15,4-4 1-15,2-2-1 0,0 2 5 16,-1-2 1-16,2 3-2 0,2-3-6 0,-2 1-4 15,3 3 5-15,-2-2-3 0,-2 0-1 16,2 0 0-16,-4 1 0 0,0-3 4 0,-5 4-6 16,3 0-4-16,-9 0 5 0,3 2-3 15,-18 0 2-15,16-2 6 0,-5-2-4 0,-12 3 2 16,2 1-2-16,-3-3-4 0,-1 1 2 16,-5 2-1-16,2-3 0 0,-1 3 1 15,-6-4-1-15,-5 4 1 0,-11-1-3 0,3 1 5 16,-5-2-5-16,-1 2 2 0,-9 0-1 15,0 0-2-15,2-3 4 0,-2 3 1 0,-5-1-7 16,3 1 7-16,-3 0-11 0,-3-2 3 16,1 2-10-16,1-2-19 0,-3 2-14 0,3-2-28 15,-6 0-38-15,4 0-84 0,-3 0-163 16,2-1 116-16</inkml:trace>
  <inkml:trace contextRef="#ctx0" brushRef="#br0" timeOffset="9739.84">6756 12305 713 0,'0'0'126'0,"-6"-4"-54"0,6 4-16 0,0 0-21 16,-4-4-4-16,4 4-15 0,-7-3 7 0,7 3 0 15,-2-2 6-15,2 2 3 0,0 0 3 16,0 0 1-16,-4-3-4 0,4 3 3 0,0 0 0 16,0 0 1-16,0 0-1 0,0 0-2 15,0 0-2-15,0 0 2 0,0 0-2 16,0 0-5-16,2-5-1 0,-2 5 3 15,0 0-1-15,11-4-2 0,-7 2-2 0,5 0-6 16,-1 0 2-16,4-1-1 0,3-2-5 16,2 2 1-16,1 0 0 0,4-4-2 0,-4 2 0 15,7-1 1-15,3 3 2 0,-1-4-1 16,2 4-4-16,9-4 1 0,2-3-2 0,2 4-2 16,-2-2 0-16,4 5 0 0,1-3 2 15,-2-1-1-15,6 3-5 0,-1 2 3 0,2-1 1 16,0 1-3-16,1 4 0 0,-1-2 1 0,5 3 2 15,2-1 1-15,-1 0-6 0,-2 0 5 16,14 1-5-16,-16 3-3 0,3 0 1 16,12 0-1-16,-2-1 2 0,0 1 0 15,2 2 3-15,-1 1-2 0,1-1 0 0,-4-1 0 16,2 2 0-16,2-1-1 0,0 2-1 16,-4-3-2-16,-1 2 0 0,-7-4 1 0,9 2 2 15,-14-1-4-15,2-1 0 0,13 3 1 16,-10-5-1-16,-3 3-2 0,13 0 1 0,0 0 4 15,2-3-1-15,-12 3 0 0,-3-4 0 16,16 2-3-16,-4 3 3 0,4 1 0 16,-1-3 0-16,0 3-1 0,-2-2 2 0,-1 1 0 0,-2 3 0 15,-9-6-2-15,9 3 0 0,-8 0 1 16,-1-2 1-16,0 2 2 0,0-1-1 16,10 2 3-16,-11-5-2 0,1 1-2 15,-1 2-1-15,13-3 0 0,-13 1 1 0,1 0-1 16,-1 1 2-16,5-3-3 0,-4 2 6 15,3-2-2-15,-1 2 0 0,2-3 1 0,-2 1-5 16,-3-2 2-16,1 3 0 0,-6-1 3 16,2-2-5-16,-1 0 0 0,-10 0 5 0,-4 0-6 15,-6 1 4-15,2-1-1 0,-5 0 0 16,-1 0 2-16,-8 0-2 0,-1 0-3 0,2 0 2 16,-5 0 3-16,-1 0-3 0,-1 0 5 15,-1 0-6-15,-1 0 1 0,1 0 5 16,-9 0-1-16,10 0-19 0,-6-1-16 0,-4 1-26 15,6-2-29-15,-6 2-29 0,6-3-65 16,-6 3-319-16,0 0-5 0</inkml:trace>
</inkml:ink>
</file>

<file path=ppt/ink/ink2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2:40.293"/>
    </inkml:context>
    <inkml:brush xml:id="br0">
      <inkml:brushProperty name="width" value="0.05292" units="cm"/>
      <inkml:brushProperty name="height" value="0.05292" units="cm"/>
      <inkml:brushProperty name="color" value="#FF0000"/>
    </inkml:brush>
  </inkml:definitions>
  <inkml:trace contextRef="#ctx0" brushRef="#br0">3236 14823 362 0,'-2'-3'92'0,"2"3"-5"16,-2-6-30-16,2 2 8 0,-4 0-7 15,4 4 1-15,-2-4 0 0,2 4-5 0,-7-5-1 16,7 5-3-16,-1-2 5 0,1 2-2 16,-7-2 3-16,7 2 1 0,0 0-3 0,-4-2 5 15,4 2-4-15,0 0-3 0,0 0 4 16,0 0-2-16,-15 2 0 0,11 2 3 0,0-2 1 16,-1 3-4-16,0 3-7 0,-2 0 0 15,1 3-3-15,-1-2-2 0,2 4-4 0,-2 3-2 16,-1-3-1-16,3 2-1 0,1 0-2 15,-2 0-4-15,1-2-1 0,3 0-4 0,2 1-6 16,-3-2 3-16,3-4 0 16,3 4-5-16,-1-3-2 0,3-1 4 0,1 0-3 15,1-1-2-15,3 1-4 0,0-3 3 16,-1 1 3-16,4 0-5 0,4-2-4 0,-1 3 2 16,1-2 2-16,4 6-1 0,0-2-1 15,2 0 0-15,1 0-4 0,-6 3 4 0,5-3-4 16,-4 0 2-16,1 5 2 0,-2-5 7 15,-4 2 4-15,-1-4 2 0,-1 4 6 0,-1-2 7 16,0-1-2-16,-3-2 6 0,-2 3 1 16,-4 0 2-16,-2 1 0 0,-2-3-5 0,-4 4-6 15,-2 0 1-15,-11 0-8 0,-1-1-5 16,-2-2-17-16,-4 1-22 0,1-4-21 16,-2-3-26-16,4-2-34 0,-6 0-54 15,1-6-50-15,6-4-76 0,-3-6-393 0,1-6-171 16</inkml:trace>
  <inkml:trace contextRef="#ctx0" brushRef="#br0" timeOffset="256.62">3338 14672 1814 0,'0'0'7'0,"1"-4"32"0,-1 4 5 15,0 0 10-15,2-5 7 0,0 2 9 0,-2 3 6 16,3-5-6-16,1 2 0 0,0 1-1 16,0-5-10-16,4 2-6 0,5-3-1 0,0-1-9 15,3-4-1-15,9-7-1 0,5 0-5 16,0-5-5-16,-3 1-8 0,6 0-23 0,3-6-26 16,-5 5-27-16,-4 3-32 15,1 1-43-15,-9 7-50 0,0 1-36 0,-5 3-83 0,1 4-306 16,-3-1-103-16</inkml:trace>
  <inkml:trace contextRef="#ctx0" brushRef="#br0" timeOffset="505.41">3744 14467 1619 0,'-2'7'-23'0,"0"-4"24"0,1 1 9 15,-2 1 13-15,3 0 20 0,0 4 25 16,3 0 16-16,-2 4 14 0,3 5 3 16,3 5-3-16,-1 2-2 0,3 11-6 0,-1 4-2 15,0-2-5-15,3 0-22 0,-5 2-1 16,2-3-1-16,3 2-11 0,-3-2-8 0,0-4-22 16,4-1-32-16,-7-4-34 0,4-7-38 15,-3-4-59-15,-1-4-68 0,-2 0-98 0,2-3-352 16,-1-6-158-16</inkml:trace>
  <inkml:trace contextRef="#ctx0" brushRef="#br0" timeOffset="1147.78">4048 14485 1829 0,'0'0'2'15,"-5"-2"12"-15,5 2 7 0,0 0 6 16,-10-2 4-16,10 2 5 0,0 0 0 0,0 0 4 16,-3 9 6-16,3-4 6 0,2 4-3 15,-1 2 2-15,2 3-3 0,1 2 1 0,3 3-7 16,-1 2-1-16,2 2-6 0,-1-1-1 16,-2 3-6-16,2-4-3 0,0 3 0 0,-1-3-3 15,1-2-3-15,-4-4-1 0,2-3 0 16,-1 1-4-16,-3-5 5 0,1-1-6 15,1-1 0-15,-1-5-6 0,-2-1 10 0,0 0-11 16,-5-13-2-16,3-2 3 0,-6-5 0 16,-2-14-1-16,2-7-3 0,-6 0-1 0,2 0 0 15,4-5 1-15,-2 4-3 16,0 0 2-16,3 3-2 0,1 5 0 0,-3 8-3 0,5 5 2 16,-3 1 0-16,3 4 2 0,2 4-6 15,0-1 4-15,0 5-3 0,0 0-6 16,0 1 3-16,2 0-4 0,2 4 3 0,-2 3 2 15,0 0 5-15,0 0-3 0,10 7 0 16,-3-1-3-16,-1 4 4 0,4 2-5 0,-1 0 4 16,1-1 3-16,1 2 5 0,-1 1-6 15,2-3-1-15,0 1 1 0,-2-1 3 16,-2-4 0-16,1 2 3 0,-1-6 1 0,0-2 4 16,-1-1-2-16,-7 0 0 0,15-9-2 15,-7-2-1-15,-2-5 3 0,0 3-3 0,-1-4 1 16,0-1 0-16,2-4 0 0,-2 4 1 15,-2 1-6-15,-1 4 0 0,3-1 4 0,1 3-7 16,-6 2 1-16,2 1-1 0,3 2-9 16,-3 3 6-16,1 1 0 0,-3 2 1 0,0 0-2 15,17 15 2-15,-6-2 1 0,-2 8 5 16,3 8 3-16,3 0-2 0,-2 1 0 0,-1 2-1 16,3 2 6-16,-3-5-5 0,3-1-1 15,-5-3-2-15,-2-2-18 0,-1-1-27 16,1-1-41-16,-1-4-57 0,-4-4-57 15,2 0-88-15,0-2-368 0,-3-4-153 0</inkml:trace>
  <inkml:trace contextRef="#ctx0" brushRef="#br0" timeOffset="1944.66">4461 13911 1741 0,'0'0'-47'0,"-10"0"27"0,10 0 18 15,0 0 12-15,-5 3 15 0,5-3 15 16,0 0 14-16,-7 2 6 0,7-2 4 16,0 0 10-16,0 0 1 0,-6 0 4 0,6 0 0 15,0 0-4-15,0 0-7 0,0 0-8 16,-2-8-2-16,2 8-9 0,3-7 0 0,2 1-7 15,-1 1-5-15,2-5-8 0,1 2 1 16,1 2-4-16,2-2-5 0,-3 0 0 0,1 1-7 16,3-1 0-16,-3 3-6 0,0-3 2 15,4 4-5-15,-4-2-7 0,0 5 2 0,-1-1-4 16,-2 0-1-16,2 2 1 0,-7 0-1 16,15 4 2-16,-7-3-2 0,-1 3 2 0,-4 0 0 15,4 1 0-15,-1 2 0 16,-4-2 1-16,2 4 2 0,1-1 0 0,-2 2-4 15,-3-2 2-15,0 4-1 0,3-1 2 16,-6 0-1-16,3 3 0 0,-2-2 1 0,2-1 0 16,-1-2 5-16,-1 0-4 0,2 1 0 15,0-2-1-15,-3-1-5 0,3-1 3 0,0-1-3 16,0 0-2-16,0-2 1 0,0 3-2 16,0-6 2-16,0 6 0 0,3-5 2 0,-3-1-3 15,2 4 4-15,-2-4 0 0,3 2 0 16,-3-2 6-16,12 0-4 0,-12 0-2 0,5 0 3 15,-5 0-4-15,11-2 1 16,-11 2 3-16,12 2-3 0,0-2 0 0,-9 0 0 0,7 0 0 16,-1 2-2-16,2 2 4 15,-1-3-6-15,0 4 4 0,2 0-2 0,-2 1-2 16,0 2 3-16,0-1 0 0,3 1-1 16,-2 1 4-16,-3 0-1 0,0 4 3 0,-1-3 2 15,-1-1 2-15,1 2 11 0,-3 1-5 16,-3 0 8-16,1-1 1 0,1 0-1 0,-6 2 3 15,1-1-5-15,-3-1 0 0,-2-2-2 16,-4 1-10-16,1-4-22 0,-2 0-30 0,-5-5-50 16,-1-2-50-16,-4-9-52 15,-3-9-77-15,2-1-402 0,8-1-175 0</inkml:trace>
  <inkml:trace contextRef="#ctx0" brushRef="#br0" timeOffset="2420.16">4712 13645 1739 0,'-2'-7'-29'16,"2"5"21"-16,-2-5 20 0,2 7 4 16,-3-7 19-16,3 3 12 0,0 4 7 0,0-7-2 15,3 4-3-15,-3 3-2 16,2-5-7-16,0 0-2 0,1 2-5 0,-2-1-4 15,1 1-3-15,2-3-2 0,2-1 0 16,-1 3-4-16,4-1-1 0,-1-2-2 0,0 0-6 16,2 2 3-16,-1-2-4 0,-1 3-2 15,1 2 0-15,-1 0-1 0,0-1-4 0,1 3 2 16,-1 3-4-16,0-1 2 0,1 0-2 16,-1 5 2-16,1 2 1 0,-3 0 1 0,2 4 1 15,-1 1-2-15,0 1 0 0,-6 2 1 16,3 1-2-16,-1-1 3 0,-3 3-1 0,4 0 5 15,-3-1-5-15,-1 1 6 16,-1 1-1-16,1 2 3 0,0-4 4 0,0 2 2 16,1-2-3-16,-1-2 3 0,0-2 0 15,0-2-1-15,3-2-1 0,-3 1 2 0,4-3-3 16,-1-1 7-16,0-3-1 0,-1 2-5 16,5-6 0-16,-1-1 2 0,5 0-3 0,2-3 0 15,3-5-3-15,3-2-1 0,11-6 0 16,3-4-3-16,-2 0-3 0,5-3-10 0,-4-1-25 15,0 1-25-15,-6-2-42 0,1 5-58 16,-8-5-66-16,-1 7-134 0,-6 2-286 0,-4 2-136 16</inkml:trace>
  <inkml:trace contextRef="#ctx0" brushRef="#br0" timeOffset="2720.91">5121 13166 1783 0,'-2'-5'6'0,"0"1"22"0,2 4 0 0,-6-2 5 16,6 2 5-16,-2-2 6 0,2 2-1 15,0 0 0-15,0 0 1 0,-3 9 10 0,8 3 5 16,1 1 7-16,-2 6-1 0,9 11-3 15,-3 5-2-15,2 2-4 0,1 2-5 0,-2 4-2 16,4 7-7-16,-5-8-2 0,-2 3-6 16,5-3-8-16,-3-3-14 0,-3 0-27 0,1 0-25 15,1-11-31-15,-6-6-48 0,0-1-54 16,1-3-62-16,-1-5-139 0,0-2-218 0,-3-6-91 16</inkml:trace>
  <inkml:trace contextRef="#ctx0" brushRef="#br0" timeOffset="2949.03">5205 13187 1617 0,'-6'-11'38'0,"3"1"27"0,-2 3 8 16,0 1 6-16,3 1 14 0,-2-2 12 0,2 2 2 16,0-1 0-16,-1 1-4 0,1-3-6 15,0 0-12-15,2 1-4 0,2-2-14 0,0-4-6 16,9-3-4-16,-2-2-10 0,7-8-13 15,3 0-16-15,4-2-18 0,1 1-11 0,-4 1-26 16,5 2-24-16,-2 1-28 0,-6 7-28 16,-2 3-29-16,-2 4-26 0,-3 4-36 0,-3 1-40 15,-2 4-380-15,-5 0-125 0</inkml:trace>
  <inkml:trace contextRef="#ctx0" brushRef="#br0" timeOffset="3140.56">5196 13429 1664 0,'-5'9'12'0,"2"-1"33"0,1-4 7 0,0-2 7 15,2-2 6-15,0 0 9 0,0 0 0 16,0 0-1-16,12-14-4 0,0 3-9 0,-2 0-5 16,8-14-10-16,4-3-15 0,3-2-33 15,7-8-40-15,1 0-40 0,1 0-59 16,-6 1-47-16,-1 6-95 0,-5 5-272 15,1-1-57-15</inkml:trace>
  <inkml:trace contextRef="#ctx0" brushRef="#br0" timeOffset="3639.52">5706 12855 1526 0,'0'0'35'0,"-3"-3"30"15,3 3 7-15,-9-2 9 0,9 2 15 0,-4-4 16 16,4 4 1-16,-4-5-2 0,2 1-7 16,2 4-7-16,0-7-17 0,0 7 3 15,0-5-16-15,2 1-11 0,2 1-13 0,-2-3-1 16,4 3-7-16,0 1-3 0,-1 2-5 16,-5 0-9-16,12 0 0 0,-5 4-3 0,-1 1-6 15,1 0-5-15,-2-1 0 0,0 3-2 16,-3 0-1-16,2 6-4 0,-2-3 11 0,0 5-8 15,0-1-1-15,-4 0 2 0,2 2-3 16,-4 2 4-16,0 0-3 0,0 0 3 0,-1-1 2 16,-3 3-3-16,3-6-4 15,4 4-1-15,-3-5 0 0,-1-2-3 0,3 1-7 16,0-7 0-16,2 4-5 0,-4-3-7 16,4-4 4-16,0-2 1 0,3 7 1 0,-2-4 2 15,-1-3 2-15,7 3 0 0,-1-3 1 16,-6 0 3-16,8 0 0 0,-8 0 2 0,15 0 0 15,-5 0 2-15,1 0 2 0,-1 0 4 16,5 2 1-16,-3 0 4 0,1 0 3 0,2 0 4 16,-4 3 3-16,-1-1 8 0,3 2 10 15,-3-1 4-15,0 3 1 0,-1 3 2 0,-3-1-1 16,-1 1-2-16,-1 4-2 0,-4 3-6 16,-4 1-2-16,-3 3-2 0,-8 7-26 15,-3 0-34-15,-4 0-45 0,-1-4-66 0,-2-1-81 16,2-3-147-16,2-4-56 0,5-8-162 15,1-4-93-15</inkml:trace>
  <inkml:trace contextRef="#ctx0" brushRef="#br0" timeOffset="4184.53">6575 13390 1618 0,'-12'3'-17'16,"-1"1"24"-16,1 0 16 0,-1-1 19 15,5 2 19-15,-1-2 20 0,3-1 10 0,0 0 6 16,2 2-1-16,-3-2 6 0,3 0-1 16,4-2-1-16,-6 1-8 0,6-1 4 0,0 0 3 15,0 0 5-15,0 0-6 0,18 0 1 16,-5-1-9-16,4-1 2 0,5-2-8 16,3-4-3-16,10-1-6 0,3-2-12 15,-1 1 1-15,3-3-6 0,-1 1-16 0,1 1-8 16,1 2-7-16,3-3-4 0,6-6-18 15,-6 8-33-15,-4-4-23 0,0 5-33 0,-4 0-40 16,0-1-48-16,-3-1-55 0,-6 5-77 16,1-1-151-16,-6-1 20 0,0 3-194 0,-5-3-126 15</inkml:trace>
  <inkml:trace contextRef="#ctx0" brushRef="#br0" timeOffset="4531.31">7094 12975 1847 0,'-6'0'27'0,"-1"0"7"16,7 0-1-16,-8 0 5 0,8 0 17 16,0 0 1-16,-10 0-2 0,10 0 4 0,0 0-4 15,0 0-5-15,0 0-1 0,0 0-2 16,0 0 1-16,27-6-5 0,-12 8 3 0,1 2-3 15,3 2 2-15,2 0-2 0,-2-1-4 16,4 6 0-16,-4 3-3 0,2-3 0 0,6 9 2 16,-2 0 6-16,-8 5-7 0,3 1 0 15,-5 3 0-15,-2 0 2 0,-6-2 3 16,-3-2 5-16,-1 1-4 0,-6 3 0 16,-1-3-4-16,-4 10 0 0,-5 2-9 0,-6 0 1 15,-6 3-10-15,-2 2-16 0,-5-2-34 16,1-6-34-16,1-10-52 0,3-1-64 0,-3-5-82 15,10-6-161-15,1-4-17 0,1-6-189 0,8-3-126 16</inkml:trace>
  <inkml:trace contextRef="#ctx0" brushRef="#br0" timeOffset="7337">5612 15052 1576 0,'0'0'-108'15,"-2"4"16"-15,2-4 18 0,-4 4 10 16,2 0 25-16,0-1 9 0,2-3 6 0,-5 7 10 16,5-1 9-16,-1-1-4 0,1 2 3 15,0 0 15-15,0 2 3 0,1 2 0 0,1 1 16 16,5 4 4-16,-1 6 5 0,1 1 4 16,5 7-3-16,1 4-4 0,4 2 3 0,-1-2 0 15,-1 0-5-15,2 0-2 0,0 0 0 16,1-2-3-16,4-2-5 0,0 0-2 15,3 1 4-15,5-3-6 0,5 6-1 16,5-4 4-16,0 0-1 0,7 0-3 0,1-1-1 16,6 1 2-16,8-1-3 0,0-1-1 15,8 1 9-15,3-3-4 0,24 3 12 0,4-4-5 16,6 0 1-16,6-4 2 0,6-1 3 16,11-2 0-16,9-1 6 0,6-2-2 0,4-3-4 15,8 2 8-15,9-1-5 0,4 0 0 16,7-4 1-16,9 3-5 0,1 2-5 0,6-1-3 15,55 2 8-15,-61-2-10 0,62 0 2 16,-53 1-2-16,53-1-3 0,1 2-2 0,-51-7 0 16,62 3 3-16,-2 0-4 0,-5 1-3 15,3-5-6-15,3-1 6 0,5 4 7 16,-6-2-9-16,2-2 0 0,1 2 6 0,-1 0-7 16,1-1-1-16,-4 1-3 0,-56-5-1 15,64 5 4-15,-4-6 0 0,-56 0-3 0,56 1-1 16,-62-3-3-16,58-5 11 0,-59-1-5 15,1-4-2-15,49-2-2 0,-62 0 0 0,-2-3-2 16,-5-4 6-16,3 0 4 0,-7-3-6 16,-2-5-4-16,-7 0 3 0,-8-1-2 0,-6-2-2 15,-6-4 5-15,-2-2-2 0,-10-5-2 16,-5 2 2-16,-5-4-2 0,-6-2-2 0,0-2 2 16,-6-2 0-16,-4-3 3 0,-7 0-4 15,2-9 1-15,-6 1 3 0,-3 0-6 16,-3-5 6-16,0 2-1 0,-5 4-1 15,-3-2 1-15,-4 0 1 0,-5 1 4 0,-2-1-10 16,-4 0 8-16,3-2-2 0,-10 5-1 16,1-1 0-16,1-4 1 0,-19 16 1 0,10-19-4 15,-8 11 4-15,3-15-2 0,0-1 2 16,-12 12-1-16,8-12-3 0,-10 8 1 0,10-18 3 16,-10 0-1-16,3-1-1 0,-1-1 0 15,1-2 6-15,-13 15-8 0,8-17 5 0,-13 19-3 16,-2-2 0-16,-2-3-1 15,-7-1 3-15,-4-4-2 0,-6 1 0 0,-3 1-2 0,-7 0-1 16,-3-1-1-16,-13-18-1 16,-3 6 4-16,-3 4-4 0,-5-3-1 0,-5-1 1 15,-5 6-2-15,-1-3-1 0,-2 2 0 16,-9 3-3-16,-4 2 2 0,-4 4-1 0,-3-3-1 16,-5 3-4-16,-5-4 4 0,-6 8-3 15,2-3 1-15,-11 2 1 0,2 1 3 0,-13 5-2 16,-1 0 0-16,-6 0 0 0,-7 7 0 15,-4 0 0-15,-1 2 1 0,-6-1 5 0,-3 1-4 16,-2 2 1-16,0 2-1 0,-6 6 0 16,-5 0 0-16,-2 0 1 0,-6 3 0 0,4-1-1 15,-9 3 2-15,3-1-1 0,-2 4-4 16,-51-8-2-16,49 10 1 0,-8 3 1 16,4 0-3-16,-5 2 1 0,-46-9-1 0,47 11-2 15,-5 1-1-15,0 1-4 0,-4 0 2 16,-48-6 0-16,55 8-2 0,-4 4 3 0,1-3-3 15,-10 3 2-15,6 1 3 0,-3-4-1 16,1-1 5-16,-1 2 0 0,-4 3 1 0,-1 3-4 16,1 2 3-16,1-4 0 0,-5 9 4 15,0 0 2-15,-3 1-1 0,-7 5-1 0,-3 3-4 16,-1 2-5-16,-57 7-4 0,66-1-5 16,-3-2 2-16,-61 7-4 0,70-3-2 0,-10 1-1 15,3 5 5-15,1 0 3 16,2 1-7-16,-2-1 6 0,5 3 3 0,3-2-1 15,1 4 4-15,11 0 3 0,2 0 0 16,2 1 0-16,2 0 10 0,2 1-9 0,7 3 1 16,2 5 3-16,-1 1 2 0,7-2 2 15,2 6-1-15,2 0 3 0,0 3-3 0,0-1-2 16,6 1 3-16,3 6-1 0,2-4 2 16,4 1-3-16,3-1-1 0,9 2 8 0,5 0-3 15,3 0 0-15,0 1-2 0,5-1 4 16,6 1-1-16,5 2 1 0,-3 3 2 0,4-2 1 15,10 4-10-15,-6 2 5 0,9 1 0 16,1 0 2-16,0 1 2 0,4 4 3 16,7 2-8-16,0 2-1 0,0 2-1 0,1 3 8 15,4 0-8-15,4 2 8 0,0 0-3 16,4 5-6-16,1 0-2 0,1 4 1 0,5 2 0 16,4-3 3-16,1 3 3 0,5 1-1 15,3 1-4-15,-1 1 6 0,11-15-7 0,-7 18 2 16,11-15-3-16,0-2 5 0,1 3-1 15,9 2 4-15,-7 5-1 0,10-2-2 0,1 2 2 16,-1 0-6-16,6 3 4 0,-2 0-4 16,8 1 2-16,2 0 6 0,2-3-2 15,4-1 1-15,5 0-4 0,5-3 0 0,7 18-2 16,6-4 4-16,3 0-4 0,4-4-1 16,3-4 2-16,8-4 6 0,2 1 1 15,1-5 3-15,5 3-6 0,1-4-4 0,4-2 2 16,1-2 2-16,4 0 4 0,2-4-2 15,5-3 0-15,-1 0 2 0,3-4-2 0,6 2 4 16,4 2-3-16,1-4 2 0,3-3 2 16,2 3-8-16,4-5 10 0,1 1-3 0,6 1-3 15,-2 1 3-15,0-2-2 0,4 3 4 16,3-1 3-16,-2-1-3 0,6 3 6 0,-1-5-3 16,3 1-5-16,-1 1 1 0,1-1-1 15,-3-2 0-15,6-1 2 0,5-2 1 16,2-1 1-16,7-1-1 0,-1-1 0 15,6-4 0-15,5-1 1 0,0-2 5 0,9-4 1 16,7-2 4-16,2 1-2 0,7-3 3 16,6-4 0-16,5-2-3 0,1 1 1 0,55 0 2 15,-50-5-1-15,56 3-4 0,-54-10 1 16,1-1-6-16,8 0 0 0,51 1 0 0,-53-4-2 16,3-4-1-16,-4 0-6 0,2 2-1 15,0-5 3-15,1 0-3 0,-4 0 3 0,2-6-5 16,-3 1-6-16,-7-1-5 0,-1-1-1 15,-5-1-10-15,-8 1 3 0,-1-3-1 0,-6-2-5 16,-6 3-5-16,-10 0-3 0,-4-3-10 16,-13 2 3-16,-4 1-11 0,-31 0-7 15,-3 1-24-15,-9 1-17 0,-6 2-22 0,-22 1-37 16,-1 2-268-16,-17-2 62 0</inkml:trace>
</inkml:ink>
</file>

<file path=ppt/ink/ink2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3:32.826"/>
    </inkml:context>
    <inkml:brush xml:id="br0">
      <inkml:brushProperty name="width" value="0.05292" units="cm"/>
      <inkml:brushProperty name="height" value="0.05292" units="cm"/>
      <inkml:brushProperty name="color" value="#FF0000"/>
    </inkml:brush>
  </inkml:definitions>
  <inkml:trace contextRef="#ctx0" brushRef="#br0">9077 14169 601 0,'0'-3'124'0,"5"-2"-49"0,-5 5-19 16,2-6-19-16,-2 2-10 0,1 0-5 0,-1 4 8 15,0-4 7-15,0 4-1 0,3-3 4 16,-3 3-6-16,0 0-6 0,0 0 4 0,0 0-4 16,0 0 4-16,6 13-1 0,-3-4 9 15,-2 6-4-15,-1-4 4 0,0 5 1 0,0 2-7 16,2 4 0-16,-2-1 1 0,2-1-2 16,-2 1-5-16,3-1 2 0,1 1 0 0,-3 0-5 15,4 0 0-15,0-2 5 0,0-2-1 0,4-2 4 16,4 1 7-16,4-5 4 15,1 1 2-15,9-5 0 0,16 0 0 0,4-3 2 16,8-6 3-16,17-7 2 0,1-2-3 16,3-1-3-16,4-8 0 0,18-8-8 0,1-6-3 15,-2-2-4-15,-3 1-2 0,-8-3-3 16,2 2-3-16,-17 4-1 0,-4 3-3 0,0 1-2 16,-2-2-1-16,-1 4-2 0,-8-1 0 15,-2 4-2-15,-1-1-1 0,-4 1-3 0,-14 6-1 16,2 0-1-16,-9 2 2 15,-3 2-2-15,-3 3 1 0,-2-1-1 0,-5 3-1 0,0 3-3 16,-3-3-1-16,-1 2 3 16,0 0-2-16,-3 2 0 0,-2 1-1 0,-2 1 1 15,5-1-2-15,-8 1 0 0,4 0-1 16,2-1 3-16,-7 3-3 0,3-3-3 0,-3 3 4 16,9-2-8-16,-9 2-8 0,2-4-8 15,-2 4-10-15,4-2-16 0,-4 2-23 0,0 0-14 16,0 0-35-16,0 0-18 0,0 0-43 0,0 0-74 15,0 0-334-15,0 0-90 0</inkml:trace>
  <inkml:trace contextRef="#ctx0" brushRef="#br0" timeOffset="967.44">18421 14196 1543 0,'-2'-3'-13'0,"2"3"14"0,-2-10 19 15,0 8-3-15,2 2 4 0,-3-6-3 0,1 2 13 16,2 4 6-16,0-4 8 0,0 4 9 16,0 0 9-16,0 0 4 0,-1-5-6 0,1 5 3 15,0 0 1-15,0 0-2 0,14 12 1 16,-3-3 0-16,-1 4 9 0,11 8-10 0,0 7-5 15,0 3-4-15,11 10-2 0,-3 0-5 16,0 2-3-16,3-2-5 0,3 2-5 16,4 1-2-16,-4-3-4 0,0-2 3 0,3 0-20 15,-2-1-16-15,-8-11-14 0,1 0-12 16,-2-2-16-16,-1-4-17 0,-6-6-28 0,1-4-23 16,-6-3-35-16,2-3-18 0,4-1-29 15,-3-4-55-15,2 0-330 0,-4-4-83 0</inkml:trace>
  <inkml:trace contextRef="#ctx0" brushRef="#br0" timeOffset="1231.91">19399 14140 1547 0,'-6'-5'-49'15,"-1"1"22"-15,1 4 11 0,-4-1 6 0,-2 1 18 16,-5 3 11-16,-6 4 7 0,-3 0 11 16,-14 12 2-16,-10 5 3 0,-5 7 2 0,-1 6 2 15,-22 11-4-15,-2 0-5 0,0 2-2 0,-3 2-5 16,-1-4-2-16,2 2-3 0,0-4-5 16,7 4-1-16,-2-3-22 0,27-8-26 15,-2-1-29-15,2 2-18 0,3-4-40 16,7-1-64-16,0 4-324 0,7-8-8 0</inkml:trace>
  <inkml:trace contextRef="#ctx0" brushRef="#br0" timeOffset="9720.18">18125 17198 1261 0,'0'0'-76'0,"-4"-2"22"0,4 2 5 0,0 0 24 15,0 0 10-15,0 0 6 0,0 0 12 16,0 0 12-16,-5-3 8 0,5 3-1 0,0 0 6 15,0 0 5-15,0 0 1 0,0 0 6 16,0 0-1-16,0 0 0 0,0 0 7 0,0 0-8 16,0 0 1-16,0 0-3 15,0 0 0-15,0 0-4 0,0 0-1 0,9-6-1 16,-9 6-2-16,6 0-5 0,1-2-1 16,-7 2 2-16,15-2-8 0,-10 0 4 0,6 2-9 15,3-2 5-15,-1 1-3 0,1-2-1 16,-1 1 6-16,4 2-8 0,6-1 6 0,1 1-5 15,-1 0 0-15,6-2 2 16,1 2-3-16,-1-2-1 0,2 2-2 0,1 0 5 0,-4-2-6 16,-3 2 0-16,0-2 1 0,-5 0 4 15,8 0 0-15,-3 2-5 0,-1-1-3 0,-2-1 4 16,-1-1-4-16,3 3-11 16,-6-3-26-16,-1 3-33 0,0-2-41 0,-1 0-33 0,-3 2-66 15,1 0-267-15,-1 0 18 0</inkml:trace>
  <inkml:trace contextRef="#ctx0" brushRef="#br0" timeOffset="10751.9">20675 17179 1226 0,'0'0'-5'0,"0"0"12"16,-8 0 15-16,8 0 10 15,0 0 7-15,0 0 9 0,0 0 13 0,0 0 5 16,0 0 2-16,18-6 6 0,-7 3 2 15,1-1-7-15,3 2-4 0,4-2-1 0,2 1-5 16,4-3-1-16,7 4-4 0,8-3-5 16,4-1-4-16,1 0-5 0,-4 2-1 0,8-1-7 15,-6 0-6-15,6 4-1 0,3-3-1 16,1 2-4-16,1 1-4 0,5 1 3 0,-5 0-3 16,15 3-2-16,3-1 0 15,-17 0-4-15,14 4-12 0,-4-3-18 0,0 3-21 16,-12-2-19-16,1 1-29 0,-4-1-44 15,0 0-34-15,-3-1-45 0,-1 2-383 0,-10-3-94 16</inkml:trace>
  <inkml:trace contextRef="#ctx0" brushRef="#br0" timeOffset="11513.78">24570 17105 1504 0,'0'0'-81'16,"-3"3"29"-16,3-3-1 0,0 0 19 15,-9 2 22-15,9-2 20 0,0 0 20 0,0 0 6 16,0 0 3-16,0 0 1 0,0 0 3 15,0 0-1-15,14 3-3 0,-9-3 7 16,-5 0 6-16,12 2 4 0,-4 0-1 16,4-2-1-16,-2 1-2 0,3-1 2 0,1 0-5 15,2-1-7-15,-1 1-2 0,7-2-5 16,1-2-3-16,6 1-2 0,9-3-5 0,-4 0-3 16,7-1-2-16,1-1 1 0,7 1-9 15,3-1-9-15,6-2-13 0,-5 4-9 0,-1 1-18 16,2-1-17-16,-1 2-16 0,1-1-27 15,-2 1-18-15,1 0-27 0,-3 1-26 0,4 0-329 16,-1 1-5-16</inkml:trace>
  <inkml:trace contextRef="#ctx0" brushRef="#br0" timeOffset="11981.18">26940 17134 1293 0,'0'0'-31'15,"0"0"9"-15,2-6 13 0,-2 6 1 16,0 0 7-16,6-4 19 0,1 3 11 0,-7 1 8 15,10-3 3-15,-1 3 5 0,1-2-1 16,1 1 1-16,6 1 3 0,-1-2-5 16,5 2-5-16,9-2 0 0,-2 2-6 0,9 0-5 15,8 0-1-15,8 0-1 0,-2 0-6 16,1 0 2-16,4 0-12 0,-1 0-17 16,-3 2-17-16,5-2-20 0,-7 0-22 0,4 2-14 15,-6-2-23-15,-3 0-17 0,-8 0-19 16,-7-2-274-16,2 0 77 0</inkml:trace>
</inkml:ink>
</file>

<file path=ppt/ink/ink2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3:04.356"/>
    </inkml:context>
    <inkml:brush xml:id="br0">
      <inkml:brushProperty name="width" value="0.05292" units="cm"/>
      <inkml:brushProperty name="height" value="0.05292" units="cm"/>
      <inkml:brushProperty name="color" value="#FF0000"/>
    </inkml:brush>
  </inkml:definitions>
  <inkml:trace contextRef="#ctx0" brushRef="#br0">20745 5535 252 0,'-3'3'116'0,"3"-3"-31"15,-6 3-5-15,6-3-29 0,-4 2 10 0,4-2 5 16,0 0-1-16,-9 2 8 0,9-2-1 16,0 0 6-16,0 0-5 0,-6 2-1 15,6-2-1-15,0 0-8 0,0 0-1 16,0 0-3-16,-4 2 0 0,4-2-3 0,0 0-7 16,0 0-5-16,0 0-5 0,0 0 1 15,0 0-2-15,0 0-4 0,21 4-1 0,-8-3-2 16,7 3-4-16,12-2-3 0,12 2 3 15,5 1-12-15,13 3-15 0,3-2-15 0,2-2-19 16,3-1-19-16,-1 1-22 0,1-1-29 16,-2 3-23-16,-16 1-33 0,3-4-298 0,-8 1 33 15</inkml:trace>
  <inkml:trace contextRef="#ctx0" brushRef="#br0" timeOffset="455.08">20507 6431 1233 0,'0'0'20'0,"-4"4"10"15,4-4 2-15,0 0-1 0,-9 0 4 0,9 0 9 16,0 0 3-16,0 0 3 0,0 0 4 16,0 0 0-16,17-11-1 0,-7 10-2 15,2-3-8-15,4 1-3 0,5-3-6 16,5 3-1-16,5 1-3 0,13-4-6 0,6 2-12 0,4 0-11 16,16 0-21-16,-1 4-20 15,3 2-12-15,-4 3-11 0,2-4-31 0,-1 5-17 16,1 1-23-16,-3 2-42 0,-7 2-253 15,-8-2 61-15</inkml:trace>
  <inkml:trace contextRef="#ctx0" brushRef="#br0" timeOffset="856.89">20603 7092 1176 0,'-2'4'-9'15,"2"-4"7"-15,0 0 3 0,0 0 5 0,0 0 4 16,0 0 16-16,0 0 12 0,0 0 6 16,0 0 4-16,0 0 3 0,13 0-7 0,-13 0-5 15,15 0 0-15,-3 0-7 0,3-2-2 16,9 2-12-16,9 2-16 0,17-4-12 0,9 4-21 15,13 0-17-15,5 5-20 0,3 1-20 16,2 0-25-16,1 1-39 0,4 7-217 16,-3 0 119-16</inkml:trace>
  <inkml:trace contextRef="#ctx0" brushRef="#br0" timeOffset="1305.33">20596 8141 931 0,'-5'0'-34'0,"5"0"3"15,-6 2 14-15,6-2 8 0,-7 3 25 0,7-3 17 16,0 0 14-16,0 0 15 15,0 0 12-15,0 0 6 0,0 0-2 0,0 0 3 16,20 0-2-16,-20 0-4 0,18-2-2 0,-3 1-5 16,2-1-8-16,3 2-7 0,8-4-2 15,6 4-7-15,14-5-6 0,4 4-11 0,5-3-19 16,13 4-15-16,2 0-24 0,5 0-24 16,-4-1-17-16,4 4-24 0,-7 0-26 0,1 2-37 15,-4 1-299-15,-16-1 35 0</inkml:trace>
  <inkml:trace contextRef="#ctx0" brushRef="#br0" timeOffset="1749.1">20799 8759 1296 0,'-9'2'18'0,"9"-2"-2"0,0 0-1 0,-5 0 0 15,5 0 5-15,0 0 1 0,0 0 10 16,-10 0 13-16,10 0 8 0,0 0 4 0,0 0 5 16,0 0-3-16,0 0-4 0,28 0-6 15,-11 0-9-15,6 0 3 0,11 4-8 0,11-4-1 16,7 0-5-16,2 1-8 15,11 3-10-15,4 0-18 0,2-1-12 0,3 6-16 16,-5-2-9-16,2 2-21 0,-6 0-11 0,0 3-32 16,1 1-29-16,-12-1-60 0,-8 1-249 15,-3 1 44-15</inkml:trace>
  <inkml:trace contextRef="#ctx0" brushRef="#br0" timeOffset="2181.39">20790 9722 1241 0,'0'0'10'0,"-2"2"5"16,2-2-1-16,0 0 5 0,-1 5-7 0,1-5 14 15,0 0 4-15,0 0 15 0,0 0 1 16,28-7 0-16,-13 3-3 0,9 2-7 0,3 1-4 16,4-1-1-16,14 0-7 0,2 2 2 15,3 0-5-15,4 4-3 0,9 3-9 0,-9-4-8 16,9 5-11-16,-8-3-14 0,-8 0-21 16,5 2-29-16,-4 2-27 0,-4 0-44 0,-2 2-93 15,-2-2-139-15,-5 3 110 0</inkml:trace>
  <inkml:trace contextRef="#ctx0" brushRef="#br0" timeOffset="2573.37">20747 10424 1025 0,'-7'2'39'16,"3"-1"10"-16,4-1-4 0,0 0 0 0,0 0 4 15,0 0-5-15,0 0 6 0,0 0 12 16,0 0 5-16,0 0 8 0,25-10-5 0,-12 8 1 16,0 0-9-16,3-1-1 0,5 1-7 15,2 0-6-15,7-3-4 0,1 5-5 0,11-4-7 16,4 2-2-16,0 0-12 0,5 2-11 16,-3 0-15-16,4 0-14 0,1 0-16 0,4 2-17 15,5 4-20-15,-9 1-30 0,-4 0-41 16,-4 2-64-16,2 0-276 0,-9 0 9 15</inkml:trace>
  <inkml:trace contextRef="#ctx0" brushRef="#br0" timeOffset="3055.92">20708 11274 1291 0,'0'0'3'0,"5"-12"9"0,-5 12 4 15,4-4 0-15,0 2-3 0,-4 2 5 16,13-3 8-16,-2 1 8 0,-1-2 5 0,7 3 5 16,1-5-7-16,10 3-2 0,3-1-1 15,14 2-5-15,0 2-6 0,6 0-13 0,3 0-16 16,13 4-9-16,-12-2-25 0,15 5-18 16,-14-5-27-16,12 5-29 0,-14-4-70 0,-1 5-217 15,-8-3 88-15</inkml:trace>
  <inkml:trace contextRef="#ctx0" brushRef="#br0" timeOffset="4853.96">20774 17132 1030 0,'0'0'-22'0,"4"-4"7"16,-4 4 23-16,4-5 10 0,-1 2 16 0,0 0 16 15,2-1 12-15,1-1 8 16,-2 1 6-16,3-2 6 0,1 0 0 0,2 1 2 16,1-1-2-16,5-1-1 0,1-1 2 15,6-2 4-15,13-3-3 0,7 2-3 0,2-2-8 16,17-3 0-16,0 1-8 0,11-2-2 16,7 2-7-16,0-2-1 0,8 4-7 15,-3 2-4-15,-4-1-5 0,3 3-6 0,0 2-10 16,-9-4-17-16,-3 2-19 0,-7 4-22 0,-17-3-35 15,1 5-34-15,-7-6-55 0,-11 6-69 16,-2 1-127-16,-6 0-214 0,1 2-69 0</inkml:trace>
  <inkml:trace contextRef="#ctx0" brushRef="#br0" timeOffset="6941.18">22289 5241 1467 0,'0'0'-72'0,"8"0"3"0,-8 0 8 0,9 2 8 16,-3-2 9-16,3 2 9 0,-3-1 21 16,5 1 6-16,1 0 11 0,1 2 7 0,3 1 3 15,3 3 1-15,2 2-2 0,11 3-2 16,0 2 4-16,-2 2-4 0,7 3 3 0,-4 1 0 16,4 10-1-16,-2-7 3 0,2 10 0 15,-4 2-8-15,4 4-1 0,-7-1 4 0,4 9-1 16,-2 3 0-16,-1 7 3 0,3 3-8 15,6 19 9-15,0 6-6 0,-5 5 11 0,-1-5-1 16,-7 6 5-16,0 4 4 0,-5-2 1 16,-10-13 7-16,-4 4-3 0,-1 4-1 0,-14 1 0 15,-1 20 2-15,-9-2-2 16,-1-5 0-16,-9-1-5 0,-10-7 0 0,4 5 3 16,-5-2-2-16,-4 3 9 0,0 3-1 15,0-4 0-15,7 6-4 0,-3 3-2 0,4-2 1 16,2 5-5-16,9-2-3 0,3 2 1 15,7-3-2-15,2 6 0 0,5-3-2 0,6 2 0 16,6 2-4-16,9-3-1 0,4 1 0 16,6-2-1-16,7-5 2 0,8 3-5 0,3-3 2 15,8 1 2-15,0-5-3 0,5-5-3 16,3 1-1-16,8-2-4 0,4-5 1 0,2-1-4 16,-3-5-6-16,6-4 4 15,-3-5-3-15,-1-4-1 0,-2-4 2 0,2 0-2 16,-9-7-5-16,-11-13 3 0,-1-1 2 15,-7-5-3-15,0-4 2 0,-9-5-1 0,-10-6 4 16,-3-6-3-16,-5-4 1 0,-4-2-1 16,-10-2 0-16,4-3 3 0,-5 1 2 0,-2-1 3 15,0-2 10-15,-4 7 1 0,-1 0 6 16,-3-2 10-16,-4 4-1 0,-8 4 8 0,2 6 6 16,-5-1-5-16,-3 3 0 0,-7 10-1 0,-2 2-1 15,-2 6 1-15,4 1-5 0,-4 3 0 16,-2-1-5-16,1 4-1 0,3 3 1 0,0 3-3 15,-7 17-3-15,10-13 4 16,-1 19-6-16,7-17-3 0,5 3-2 0,4 4 0 16,2 3 1-16,3 5-1 0,6 0-3 15,-3 2 2-15,8 3-4 0,-2 3 7 0,1 1-5 16,-5 22-4-16,7-20 0 0,-1-4 1 16,-1 0 5-16,0-1-7 0,-1-1 0 0,-1 0 0 15,3-4-2-15,-4-2 2 0,-4-3-3 16,8-1 2-16,-8-1-1 0,1 0-4 0,-1-2 9 15,-4-6-4-15,1-2-1 0,1 2-1 16,-1-6 3-16,-3-2-3 0,-2-2 2 0,1-1-1 16,-1 0 0-16,-4-6 9 0,-3 2-13 15,4-8-4-15,-7 1 0 0,2-3-13 16,-5-3-12-16,7-9-8 0,-1-5-13 0,2-1-13 16,-4-4-11-16,6-5-14 0,1-8-22 15,2-3-21-15,2-7-36 0,4-1-36 0,1-5-402 16,2-7-106-16</inkml:trace>
  <inkml:trace contextRef="#ctx0" brushRef="#br0" timeOffset="7629.6">25170 8793 1671 0,'5'-6'-15'0,"-3"5"21"0,-2 1 3 0,2-5-2 15,-2 5-6-15,0 0 1 0,0 0 3 16,0-6 5-16,0 6 1 0,0 0 1 0,0 0 3 16,0 0 8-16,3 16 9 0,-3-1 2 15,0 6 3-15,0 7 5 0,-5 15 3 0,-2 16 7 16,-3 4 4-16,0 3-1 0,-5 7-1 16,-2 2-2-16,1 0-1 0,-6-2-7 15,4-1-3-15,-1-4-4 0,-1 0-1 0,4-2-5 16,-1-4-1-16,5-6-4 0,-1-1-7 15,4-11-10-15,6-6-14 0,-4-2-15 0,3-10-17 16,0-3-26-16,4-8-18 0,-2-1-25 16,-1-4-14-16,3-2-43 0,3-2-72 0,-1-4-347 15,-2-2-82-15</inkml:trace>
  <inkml:trace contextRef="#ctx0" brushRef="#br0" timeOffset="8133.44">26027 8841 1496 0,'6'-5'-60'16,"-3"-2"27"-16,-1 3 16 0,-1 2 14 0,-1 2 6 16,0-3 19-16,0 3 4 0,2-7 5 15,-2 7 0-15,0 0-1 0,0 0 0 16,0 0 3-16,0 0 5 0,-10 10 1 16,2-2 5-16,-3 4-1 0,-10 13 1 0,-1 4 0 15,-15 8 2-15,4 9-3 0,-7-1 6 16,0 4-5-16,-2 2 3 0,2 2-6 0,3 2-6 15,3-3-3-15,3-2-1 0,4-1 0 16,5-4-5-16,7-8 5 0,5-1-11 0,6-9 1 16,4-2-4-16,6-2-4 0,2-5-2 0,14 7-4 15,5-9 1-15,4 0-4 0,5-7-3 16,6-3 4-16,-6-5-2 0,4-4-1 0,-1-6 6 16,-3-2-5-16,-2-5 7 0,-5 2 8 15,-1-9 4-15,-5-4 2 0,-5-1-1 0,-3-4 5 16,-4-1-4-16,-5 3-1 15,-4 4-5-15,-2 3-1 0,-5-1-4 0,2-1-5 16,-8 3-15-16,-4-5-18 0,-1 7-28 16,1 4-29-16,-4 3-48 0,0 3-41 0,0 5-64 15,2-1-427-15,2 4-157 0</inkml:trace>
  <inkml:trace contextRef="#ctx0" brushRef="#br0" timeOffset="9588.66">25102 10765 1756 0,'1'-8'-62'0,"-1"2"20"16,2 1 21-16,1 1 14 0,-1-2 6 0,0 5 9 16,0-3 5-16,-2 4 9 15,3-6-2-15,-2 5-4 0,-1 1-4 0,0 0-1 16,0 0 8-16,0 0 7 0,9 9 6 16,-9 0 6-16,0 5 1 0,0 2 3 0,-2 3 2 15,-5 8 1-15,-3 9-2 0,-1-1-2 16,1 4 0-16,-2-3 0 0,-3-2-1 0,4 0 0 15,0-2-3-15,-4-2 2 0,10-7 0 16,-3 2-3-16,-4-3-1 0,9-3-1 0,-2-3-1 16,-2 2 2-16,7-5-4 0,-1 1-1 0,1-2-1 15,1-1-3-15,4 2 0 0,2-4-1 16,3-1-3-16,5 3-4 0,0-2 1 0,1-4-3 16,10 3 1-16,0-3-7 0,1-3-9 15,3 0-10-15,4-2-20 0,1 0-18 0,13-4-19 16,-1 0-29-16,1-1-35 15,3-2-55-15,5-5-78 0,3 1-414 0,-12 0-172 16</inkml:trace>
  <inkml:trace contextRef="#ctx0" brushRef="#br0" timeOffset="9889.29">26145 10918 1863 0,'1'-8'-29'0,"-2"1"15"0,1 1 4 0,-2 3 8 16,-1-2 12-16,-3 0 11 0,2 2 10 15,0 1 3-15,-4-1-1 0,-1 1 5 0,-2 2-4 16,-1 0 1-16,-1 5 0 0,-4 0-1 16,-3 6 1-16,-2 1 1 0,-8 6 0 0,4 6-4 15,0 0-3-15,-1 2 6 0,6 1-8 16,1-2-2-16,3-4-4 0,6-1-3 0,0-2 1 15,1 2-3-15,4-5-9 0,2 2-18 16,-1-3-13-16,3-1-15 0,4-1-30 16,3 0-21-16,-3-4-9 0,4 2-30 0,0-2-19 15,0-1-25-15,5-4-74 0,-3-1-236 0,0-2 10 16</inkml:trace>
  <inkml:trace contextRef="#ctx0" brushRef="#br0" timeOffset="10176.41">26002 10937 1252 0,'2'-6'-62'15,"-2"6"17"-15,2-6 11 0,-2 3 6 16,0 3 6-16,5-7 20 0,-4 5-4 0,1-1 10 16,5 0 5-16,-3 1-4 0,-4 2 1 15,11-2 5-15,-8 2 6 0,6-2 6 0,1 0-3 16,-10 2 1-16,15 2 7 0,-7 0-8 15,3 0-2-15,0 0 7 0,-3 1-9 16,0 0 6-16,-1 0-3 0,1 1-1 0,-2-1 3 16,0 2-5-16,-1 0 8 0,-3-1-5 15,0 3-4-15,-2-1 1 0,-2 0 0 0,0-2-2 16,-4 1-25-16,-1 1-25 0,-1 0-44 16,-1-3-50-16,1 1-123 0,1-2-76 0,2 0 156 15</inkml:trace>
  <inkml:trace contextRef="#ctx0" brushRef="#br0" timeOffset="10597.63">26440 10837 982 0,'2'-6'58'15,"3"2"14"-15,-1-2 7 0,-2 3 2 0,4 1 8 16,-3-2 7-16,-1 3 6 0,1-4 5 16,-3 5 0-16,9-3-7 0,-9 3-9 0,4-4-8 15,-4 4-9-15,9 0-6 0,-9 0 0 16,6 4-12-16,1-1-1 0,-3 7-3 16,-3 0-4-16,6 3-2 0,-5 2 0 0,2 5 0 15,0 3 0-15,1 3 1 0,-3 1-4 16,4-2-2-16,1 10-1 0,-4-4 0 0,4-8 3 15,-1 1-7-15,0-2-7 0,2 0 2 16,-1-3-7-16,-1-3 6 0,1 0 3 0,-2-5 7 16,0 0 2-16,2-3 9 0,-4-2 2 15,6-4-3-15,-3 1-4 0,4-6-2 0,2-3-9 16,0-4 0-16,3-4-18 0,6-17-8 16,0 1-19-16,4-12-9 0,0-3-23 0,0 0-15 15,3-1-23-15,-1-1-11 0,-2 5-20 16,-7 8-24-16,4 2-22 0,-5 2-39 15,-4 9-55-15,-3 4-100 0,-2 4-46 0,1 1-152 16,-3 5-52-16</inkml:trace>
  <inkml:trace contextRef="#ctx0" brushRef="#br0" timeOffset="10860.04">27345 10775 1539 0,'0'0'15'0,"0"0"6"0,0 0 4 16,0 0-4-16,0 0-4 0,0 0 3 16,0 0 2-16,0 0 12 0,0 0 3 15,-12 9-1-15,5-3-2 0,-1 3 0 16,-2 1-1-16,-2 0 1 0,2 2-2 0,-2 5-3 16,-1-2-1-16,1 3-3 0,-1 0 1 15,1 1-6-15,1 0-1 0,0 0 1 0,3 2-7 16,1-4-13-16,1-1-14 0,2 0-28 15,2-1-24-15,0 0-26 0,2-4-27 0,0-2-30 16,2 2-55-16,2-6-289 0,3 1 2 0</inkml:trace>
  <inkml:trace contextRef="#ctx0" brushRef="#br0" timeOffset="11108.29">27276 10865 1289 0,'2'-4'-40'0,"0"3"13"0,0-5 8 0,-2 6 3 16,9-4 20-16,-6 1 5 0,2 1 8 15,2-3-2-15,0 4 12 0,0-1 4 0,1 0-2 16,-2 2-4-16,3 0-4 0,-3 2 3 16,5-2-9-16,-3 3 6 0,-3-1-2 15,0 3-6-15,2-4 1 0,-3 5-4 16,0-5 2-16,-2 4-3 0,1 0 0 0,-3 1 2 15,-3-3-5-15,-1 4-22 0,1-2-23 16,-4-2-30-16,-1 2-37 0,-1-2-64 0,3 1-214 16,-3 0 104-16</inkml:trace>
  <inkml:trace contextRef="#ctx0" brushRef="#br0" timeOffset="11796.57">27654 10435 1059 0,'1'-8'17'15,"1"2"17"-15,3 0 11 0,-5 3 3 16,0 3 15-16,0-4 6 0,0 4 9 0,2-4-1 16,-2 4 3-16,0 0-7 0,3-3-4 15,-3 3-9-15,0 0-8 0,0 0-3 0,0 0-6 16,0 0 3-16,3 9 2 0,-1-2 1 15,-2 3-6-15,0 5 0 0,-2-1-3 0,2 6 1 16,0 3-3-16,-1 2-5 0,-11 14-1 16,9-1-4-16,-4-1-1 0,-1 1 0 15,-1 2 1-15,1-5-4 0,0 1-1 0,-1 3-4 16,6-11 0-16,0-1-2 0,1 1-3 16,0-8 3-16,2 5-1 0,0-4 0 0,0-2-5 15,0-1 0-15,4 0-1 0,0-2 5 16,-2-4-5-16,5-1 1 0,-4-2-2 0,6 0 2 15,2-4 2-15,-1 1-3 0,2-6-2 16,3 0 2-16,2-6-4 0,0-2-3 0,2-3 2 16,8-6-2-16,-2-6-6 0,0-1 1 15,-1-2 0-15,1-1 0 0,-2-4-1 0,0-3-1 16,-2 3 1-16,-4 2-1 0,-4 4 0 16,-3 9 1-16,-4 1-3 0,3-1 0 15,-6 3-4-15,0 3-4 0,-1 1 1 0,0 2-6 16,-2-1 3-16,0 2-1 0,-2 1-1 15,-3-3-7-15,4 5-1 0,-1-1-1 0,2 4 1 16,-9-6 0-16,9 6 0 0,-4-2 0 16,4 2 6-16,0 0-4 0,-11 2 5 15,11-2 2-15,-3 3-1 0,3-3 5 0,-5 7-2 16,3-2 2-16,-1 1 2 0,3-1 0 0,0 3 4 16,5 2-4-16,-3 1 5 0,1 2 3 15,0 2 5-15,4 0 5 0,0 0 5 0,1 6 0 16,-3 0 9-16,7-1-1 0,0-1 0 15,1 12-2-15,-5-7-2 0,0-3 1 16,1-4-3-16,-4 0-1 0,0 0-3 16,0 1 0-16,-5-5 1 0,0-1-2 0,-3 4-2 15,-1-3-3-15,-2-2-13 0,-5 3-20 16,-2-4-21-16,-1-2-25 0,-3 0-39 0,-2-2-29 16,1-3-46-16,-2 1-89 0,1-4-255 15,5 0-37-15</inkml:trace>
  <inkml:trace contextRef="#ctx0" brushRef="#br0" timeOffset="13149.43">27400 10852 1340 0,'0'0'-66'0,"0"0"15"16,0 0 15-16,0 0 19 15,0 0 10-15,-5-4 6 0,5 4 11 0,0 0 2 0,0 0 4 16,0 0 3-16,0 0 5 16,0 0-1-16,0 0 1 0,0 0 1 0,0 0 0 15,0 0-5-15,0 0 2 0,0 0 0 16,0 0-2-16,0 0 1 0,0 0-10 0,0 0-3 15,0 0-4-15,0 0 5 0,0 0 2 16,0 0-6-16,0 0 6 0,3 12-7 0,-1-9 6 16,-2-3-2-16,0 10-1 0,0-7-5 15,0 3 3-15,0 0-2 0,0-3-3 0,0 5 8 16,0-2 1-16,-2-1 2 0,-1 3 2 16,1-3-6-16,-2 0 5 0,4 0-5 0,-4 1 2 15,0-1 1-15,1 0 3 0,0-2-9 0,-2 1 6 16,3 0-4-16,-5-2 4 15,4 1 2-15,1 1-2 0,-5-2-5 0,7-2 1 16,-8 2 0-16,3 0-4 0,5-2 7 16,0 0-6-16,0 0 4 0,-10-2-4 0,10 2-3 15,-6-4 4-15,6 4 0 0,-4-4-2 16,1 1 0-16,1-1 0 0,2 4-7 0,-2-8-2 16,2 2 6-16,4 3-9 0,-4-1 6 15,3-2 3-15,-1 0-2 0,0 1-1 0,-1 0-2 16,2-1-1-16,-1 2 3 0,3-2 0 15,-3 1 0-15,1 0 2 0,2 2-2 16,-3-1-3-16,0 1 2 0,2-2 3 0,-2 4 3 0,3-3-4 16,-3 0 2-16,0 2 4 15,-2 2-8-15,1-3 4 0,-1 3-1 0,5-5 2 16,-5 5 1-16,4-3-4 0,-4 3 1 16,5-2-4-16,-5 2 2 0,0 0-5 0,0 0 6 15,0 0-8-15,0 0 7 0,0 0-6 16,0 0-1-16,10 5 7 0,-10-5 1 0,0 6-2 15,0-6 0-15,-2 8 2 0,2-8 2 16,-2 7 0-16,-1-2-4 0,1-2 0 0,2 1 9 16,-3-1-4-16,0 3-2 0,1 0 1 15,-2-2 0-15,1-1 6 0,0 2 2 0,1-2-1 16,-5-1 0-16,6 1 6 0,-4 2-9 16,3-4 2-16,-5 3 1 0,4 0-2 15,3-4 3-15,-10 4 0 0,7-1-4 0,-2-1 5 16,0 2-5-16,0-2 2 0,-4 2 3 15,3-2-6-15,0 2 0 0,0-2-1 0,-2-1 4 16,1 3 1-16,-1 0-6 0,1 1 0 16,-1 0 2-16,-1 0 6 0,1-3-6 0,1 2 2 15,2 1 2-15,-2 1-4 0,-1-2 6 16,1 4-3-16,1-1-3 0,0 1 1 0,0-1-1 16,-1 0 2-16,1 1-1 0,2 0 2 15,-1-1 3-15,4-1-6 0,-3 1-1 0,1 1 7 16,3 0-4-16,0-3 2 0,0 2 0 15,0 0 2-15,5 2 1 0,-3-2-2 16,1-1 5-16,9 2-6 0,-2-4 0 0,5 5-3 16,0-5-4-16,-2-1-18 0,9 1-13 15,-5-2-28-15,4 1-21 0,-1-1-39 0,4-4-37 16,-1 2-302-16,-3-3 32 0</inkml:trace>
</inkml:ink>
</file>

<file path=ppt/ink/ink2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47:40.121"/>
    </inkml:context>
    <inkml:brush xml:id="br0">
      <inkml:brushProperty name="width" value="0.05292" units="cm"/>
      <inkml:brushProperty name="height" value="0.05292" units="cm"/>
      <inkml:brushProperty name="color" value="#FF0000"/>
    </inkml:brush>
  </inkml:definitions>
  <inkml:trace contextRef="#ctx0" brushRef="#br0">669 6626 593 0,'0'0'64'0,"0"0"-9"16,0 0-7-16,0 0-8 0,0 0-10 16,0 0 1-16,0 0 6 0,3-14 0 0,1 10 11 15,0-1-2-15,0-1-3 0,3 1-5 16,-1 0 9-16,1-6-3 0,1 4-6 16,1 0 3-16,1-4-2 0,0 0-5 15,5-3-2-15,3 2-3 0,2-1-5 0,7-5-5 16,6-3 1-16,-1 0-2 0,5-1-3 15,8-2 3-15,1 2-3 0,2-1-4 0,-8 6-3 16,-2 0 0-16,-3 0-15 0,-1 2-17 16,-1 2-24-16,-5 3-27 0,-11 2-30 0,0 1-31 15,-2-1-264-15,-3 5 89 0</inkml:trace>
  <inkml:trace contextRef="#ctx0" brushRef="#br0" timeOffset="717.2">945 6498 1052 0,'0'0'-40'15,"0"-6"8"-15,0 6-1 0,3-1 1 16,-3 1-3-16,0-5 12 0,0 5-2 0,0 0 4 16,0 0 9-16,0 0-4 15,0 0 14-15,13 10 2 0,-11-3 8 0,5 2 1 16,-4 4-1-16,4 2-1 0,-2 3-4 16,1 2 3-16,0 3 6 0,-2 2 1 0,0-3-7 15,3 4 3-15,-3 1 3 0,-2-1 0 16,2 0-7-16,-1 2 5 0,0-1-9 0,-1 0 1 15,-4-4 4-15,4-1 4 0,-4 1-8 16,2 0-4-16,-3-1 13 0,-2-3 4 0,3 2-12 16,-2-3-3-16,-5 2 6 0,5-4-9 15,-4-1 14-15,3-1 9 0,-3-2-14 0,1-1 6 16,2-1-5-16,-2-1 2 0,-3-1 10 16,4-1 2-16,-3-1 7 0,1-1-6 15,1 0 7-15,-1-2 2 0,2-1-4 16,-3 2 1-16,1-2 1 0,1 0 0 0,2 0 5 15,5-2 1-15,-9 0 7 0,5 1 5 16,4-1 3-16,-7 2 6 0,7-2-3 0,0 0-4 16,0 0-2-16,-10-7-8 0,10 3 5 15,0 4-5-15,2-10-5 0,2 5-4 0,0-5-1 16,6-1 0-16,-3-2-7 0,6-3-2 16,6 0 0-16,4-6-3 0,8 0-2 15,1-2 0-15,2 1-6 0,7-5-1 0,6-3-1 16,0 3-1-16,5-2 4 0,0-1-29 0,-4 3-37 15,0-1-42-15,-4 5-39 0,3-5-62 16,-12 9-338-16,-1 1-39 0</inkml:trace>
  <inkml:trace contextRef="#ctx0" brushRef="#br0" timeOffset="1443.63">1583 6299 1325 0,'0'0'-79'15,"2"-6"19"-15,-2 6 10 0,0-3 13 0,0 3 17 16,0 0 4-16,2-6 3 0,-2 6 4 15,0 0 3-15,0 0-4 0,0 0 6 0,4-2 12 16,-4 2 6-16,0 0 5 0,12 13 6 16,-5-3 4-16,1 4 3 0,2 6-2 0,2 10 5 15,2 4-8-15,-3 2-1 16,-1 3 1-16,0 2 0 0,-1 2-5 0,-5-2 1 16,3 0-3-16,-2-1-4 0,-2 0 0 15,-1-9-17-15,0-3-10 0,0-6-45 0,1-4-19 16,-2 3-34-16,-1-6-46 0,2 1-189 15,0-5 142-15</inkml:trace>
  <inkml:trace contextRef="#ctx0" brushRef="#br0" timeOffset="1908.33">1695 6180 873 0,'0'-19'-22'0,"0"2"21"0,0 4 14 16,-3-1 11-16,5 5 12 0,-2-2 8 0,1 1 1 16,-1-1 0-16,0-1-1 0,5 1-1 15,0-3-7-15,-1 4 4 0,2-2-9 0,-2 0-3 16,4 0-4-16,3 0-1 0,0 5-4 16,-3-1-3-16,4 1 4 0,1 1-4 0,0 2 1 15,1 2-6-15,1 2 2 0,-2 0 4 16,-1 6-3-16,1 0-3 0,-3 3 1 15,0 2-5-15,-1 3 6 0,-3 1-5 0,1 1 1 16,-5 3-2-16,2 2 0 0,-8 0 3 16,0 4-4-16,-1-1 1 0,-3 1-5 15,-7 7 1-15,0-1 0 0,5-7-1 16,-2-6 5-16,-1 2-2 0,3-4-4 0,-1 0 2 16,3-5 4-16,0-1-7 0,1-1 8 15,2 0-7-15,-1-3 5 0,2 2-5 0,1-2 4 16,0-3 0-16,1 2-7 0,0-1 4 15,4 3 4-15,0-2-6 0,2 3 0 0,5-2 8 16,1-2-5-16,5 3 5 16,0 0-3-16,3 1-4 0,6 2 3 0,-1-6-6 0,4 1 0 15,0 2 4-15,13-1-6 16,-5-3-15-16,-3-1-22 0,1-2-40 0,-3 0-40 16,-5 0-51-16,2 0-243 0,-4-2 74 15</inkml:trace>
  <inkml:trace contextRef="#ctx0" brushRef="#br0" timeOffset="2375.44">2529 5810 1060 0,'-6'-18'-28'0,"0"7"27"0,1 0 23 15,2 2 5-15,-4 2 3 0,2 2-2 0,2-4 5 16,-2 5 6-16,1-1-10 0,-2 0 3 16,-1-1-3-16,4 5-3 0,-6 2-6 0,9-1-4 15,-15 8-2-15,2 4-1 0,1 2-9 16,-4 13 12-16,-6 2-10 0,5 3 1 0,1 2-1 16,-1 5 9-16,2-1-2 0,3 2-3 15,-1 1 4-15,3-1-10 0,3-1 0 16,3 0 2-16,4-10 3 0,0 0-7 15,2-4-4-15,5-1 6 0,1-1-11 0,2-2 0 16,1-5-3-16,3-2-8 0,3-3 8 0,5-2 0 16,-6-2 3-16,-2-7-5 0,6 0 8 15,0-5 1-15,4-2 4 0,5-8-6 16,-8 0 3-16,2-10 5 0,0-2-4 16,-11-4 16-16,1-6 1 0,-6 1-4 0,0-5 10 15,-7-2 1-15,-5-6-2 0,-2-12-2 16,-1 1-3-16,-4 3-3 0,5 12 0 0,-6 6-7 15,5 3 1-15,2 7 0 0,-2 8-1 16,0 3-8-16,-2 0-4 0,2 4-14 0,2 2-12 16,0 3-31-16,-1 0-22 0,1 5-27 15,-3 3-32-15,6-1-246 0,3 2 97 0</inkml:trace>
  <inkml:trace contextRef="#ctx0" brushRef="#br0" timeOffset="2732.31">2437 6149 960 0,'-2'3'-50'0,"2"-3"8"0,0 0 18 16,0 5 14-16,0-5 30 0,0 0 5 0,0 0 8 15,0 0-4-15,0 0-1 0,0 0-6 16,0 0-4-16,14-15 0 0,-7 9 0 0,-1-2-4 16,2 1-1-16,-1-2 3 0,1 1 4 15,-2 1-4-15,2-3 2 0,-1 2-1 0,1 3-9 16,-3-1-1-16,1 1-2 0,-2-1 6 16,3 2-4-16,-4 0-1 0,4 2-4 0,-1 2-2 15,-6 0 6-15,12 4 1 0,-3 3 0 16,2 3-7-16,-1 3 0 0,0 0-1 0,4 5 12 15,-2 1-22-15,1-1-14 0,-1 0-14 16,1 1-31-16,0-4-31 0,-1 1-57 16,1-3-125-16,-3-1 199 0</inkml:trace>
  <inkml:trace contextRef="#ctx0" brushRef="#br0" timeOffset="3676.2">3179 5651 736 0,'0'0'-18'0,"0"-7"14"0,0 1 10 16,0 6 11-16,0-7 15 0,0 7 12 15,0-5-1-15,0 5 0 0,0-5 0 0,0 5 2 16,0 0-1-16,-1-4-5 0,1 4 0 16,0 0-8-16,0 0 0 0,-7-4-15 15,7 4 8-15,0 0-10 0,0 0 11 0,-10 8-8 16,3-5-4-16,-1 3 1 0,1 1-6 16,0 1 5-16,0 0-10 0,-1 2 9 15,0-1-8-15,-1 7 2 0,-2 0 8 0,1 2 1 16,2 5-4-16,-1 2 1 0,-3 11 1 15,4 0-1-15,1-1 3 16,-1 5-2-16,3 2-1 0,3-4-1 0,4-4-7 0,-2-8 2 16,5 2 2-16,0-3 4 0,0-2-6 0,3 1 2 15,1-3 0-15,4-3-8 0,-1 0 8 16,1-7-6-16,-1-1-1 0,1-1 0 16,-1-5 0-16,3-2-5 0,-2-2 5 0,-1 0 5 15,5-6 0-15,-2-2-5 0,2-5 5 16,-1-2 0-16,3-10-10 0,-2-1 16 15,-2-3-12-15,-2-1 10 0,-1-4-4 0,-1 1 1 16,-1-5-5-16,-2 4 3 0,-4-6 4 16,-1 2 1-16,-3 4-6 0,0 4 1 0,-3 1 0 15,1-10-7-15,-1 10 1 0,-4 6 4 16,2-5-1-16,-5 8-5 0,2 0-7 0,-1 1-4 16,-1-2-20-16,4 7-20 0,-3 3-30 15,1 1-37-15,-2 5-55 0,1-3-209 0,-2 7 102 16</inkml:trace>
  <inkml:trace contextRef="#ctx0" brushRef="#br0" timeOffset="5792.65">1695 10576 1053 0,'5'-4'8'0,"-3"0"4"0,1 1-1 16,1-1-2-16,-3 0 6 0,4 2-5 15,-1-2 3-15,2-2-1 0,-1 1 1 16,3-4 3-16,4 1 5 0,3-2-7 16,4-2 2-16,9-6 0 0,5 2 3 0,4-6-3 15,10-2-4-15,5-2 4 0,3 2-8 16,5-1-1-16,-5 2-2 0,9 1-18 0,-6-1-28 16,3 2-33-16,-6 0-37 0,0 4-74 15,-15 6-121-15,-5 2 178 0</inkml:trace>
  <inkml:trace contextRef="#ctx0" brushRef="#br0" timeOffset="6228.07">2133 10395 811 0,'0'0'-24'0,"-5"4"-5"15,5-4 5-15,-2 2 10 0,0 3 3 0,2 2 7 16,0 1 16-16,2 4 3 0,-2 0 9 16,2 4 9-16,0 2 0 0,4 6-11 0,-4 2 8 15,5 0 4-15,-1 11-10 0,1-3 0 16,-1-2 0-16,-2-7 2 0,-2 4-1 0,-2-3-1 16,0 1-1-16,-2-1 0 0,-2 1-4 15,0 0 1-15,-3-5 2 0,-3 0 4 16,2 2 1-16,-3-4 3 0,-2-1 3 15,1-2 10-15,-1 0 0 0,1-4 3 0,-1-2 13 16,0-1 2-16,1 0 0 0,4-3 6 16,-1 0-2-16,1 0 2 0,0-4-1 0,1-1-1 15,0-2 4-15,7 0-5 0,0 0-4 16,-8-3-10-16,8 3-6 0,3-9-4 0,-1 2-5 16,4-2-1-16,6-5-4 0,3-1-1 15,10-6-2-15,9 1-4 0,8-7-3 0,6 1-2 16,2 0-6-16,5-3-5 15,2 0-18-15,3 1-22 0,2 2-23 0,0 1-35 16,-5 0-41-16,-2 5-42 0,-5-1-47 16,-12 6-380-16,-7 1-99 0</inkml:trace>
  <inkml:trace contextRef="#ctx0" brushRef="#br0" timeOffset="6822.03">2728 10310 1602 0,'-2'-6'-10'0,"0"-2"23"0,1 4 1 0,-2 0 0 15,1-1-2-15,-2 2 1 16,4 3-5-16,-3-8 1 0,2 6-5 0,1 2-1 16,0 0 2-16,-2 13 6 0,2 0 3 15,2 8 4-15,-1 8-8 0,4 10 8 0,-3 5-2 16,4-1-2-16,-2-2 0 0,1 1 0 15,1 0-3-15,-2-3-4 0,-2-5 0 0,1-7-15 16,0 0-16-16,-1-7-19 0,1 1-24 16,-1-2-10-16,0-6-4 0,-2-1-16 15,3-7-8-15,-6-1 18 0,3-4 1 0,0 0 12 16,0 0 5-16,-17-23 10 0,9 4 13 0,-3-15 14 16,-2-2 6-16,3-9 4 0,-5-10 11 15,0 4 13-15,7 6 12 0,-2-11 8 16,3 12 2-16,2 3 9 0,0 0 9 0,3 2 0 15,0 7 0-15,2 6 4 0,0 5 8 16,0 0-7-16,0 0 0 0,0 2-3 0,4 0-7 16,-2 6 2-16,4-2-4 0,1 2-11 15,1 1 0-15,4 1 1 0,1 1-7 0,4 1 3 16,2 3-1-16,0 0-6 0,2 5 3 16,0 1-3-16,3 4-1 0,-6-1-2 0,4 5-1 15,-7-1-3-15,3 5 0 0,-6-1-4 16,1 0 2-16,-4 4 1 0,-4-1 7 0,0-1-6 15,-3 2 2-15,-1 1-8 16,-1-3 4-16,-3 2-2 0,-2 2 2 0,1-1 1 16,-2 4 0-16,2-4 0 0,-2 2 2 15,1 0-6-15,-1 5 5 0,0 0-2 0,1-1 4 16,1 1-2-16,4-2 3 0,0 0-3 16,2 3-2-16,3-1-2 0,3 0-1 0,3-5-3 15,5 9-16-15,3-10-29 0,2-4-37 16,-2-1-41-16,6-4-61 0,0-1-260 0,3-4 48 15</inkml:trace>
  <inkml:trace contextRef="#ctx0" brushRef="#br0" timeOffset="7388.96">3512 9856 1154 0,'-2'-4'-37'0,"2"4"11"0,-5-5 9 15,3 0 5-15,2 5 20 16,-2-3 7-16,2 3 13 0,-2-5 15 0,2 5 3 16,-6-5 1-16,6 5-2 0,-5-3 3 15,5 3-3-15,-2-4-7 0,2 4 1 0,0 0-15 16,0 0 4-16,0 0-3 0,-14 7-7 0,5 3 2 16,1 1-5-16,-2 9-2 0,-7 6 7 15,0 6-10-15,-1 2 6 0,4 2-7 0,0 0-1 16,-3 2 2-16,7 1-4 0,-2 1 2 15,7 0-3-15,-2-5 2 0,7-4 1 16,-1-2-1-16,2-5-5 0,3 1-1 16,4-1-1-16,-1-5 3 0,1 0 0 0,5-8-2 15,-1 0-1-15,3-1 1 0,0-6 2 16,6-4-4-16,-2-2 3 0,6-5 1 0,-4-5-6 16,9-7-3-16,-5-3 2 0,-5-5 5 15,2-3 2-15,-8-6 0 0,-1 0 10 0,-5-7 0 16,-2-1 9-16,-6 0-1 0,0 1 4 15,-6 2-3-15,0 0 4 0,-7 4-4 0,5 3 2 16,-4 1-5-16,-6 5-4 16,8 10 2-16,-2 0-7 0,-1 4-11 0,3 2-21 0,-1 2-27 15,0 2-41-15,7 5-44 16,-7 0-58-16,8 3-316 0,3 0-14 0</inkml:trace>
  <inkml:trace contextRef="#ctx0" brushRef="#br0" timeOffset="7696.57">3428 10286 1361 0,'4'-16'-31'0,"-3"10"9"16,-1-1 8-16,0 2 5 0,5-3-8 0,-3 0 15 15,3 0 0-15,-2 1 8 0,2 1-9 16,2 1 5-16,-2-3 1 0,3 3 2 0,-1-1-8 16,-1 0 4-16,7 0 6 0,-5 3-8 15,3-1 10-15,-1 0-9 0,1 2 4 0,-3 0-10 16,2 4 2-16,3-2-1 0,-3 2 5 16,3 0 6-16,0 4-6 0,-2-3-2 0,-1 3-2 15,0 0 1-15,5 2-17 0,-3-1-12 16,1 0-21-16,-3-1-26 0,3-1-39 0,-2 2-214 15,-1-2 154-15</inkml:trace>
  <inkml:trace contextRef="#ctx0" brushRef="#br0" timeOffset="8683.44">3901 9715 855 0,'0'-6'-22'0,"0"6"11"15,0-5 5-15,0 5 14 0,0-5 8 0,0 5 4 16,-1-6 10-16,1 6 6 0,-2-5 7 15,2 5-6-15,0-4 1 0,0 4-7 16,0 0-2-16,-2-5 3 0,2 5-9 16,0 0 2-16,0-4-7 0,0 4 3 0,0 0-8 15,0 0 1-15,0 0-2 0,-3-7-1 16,3 7-4-16,0 0 6 0,0 0-6 0,0 0 6 16,0 0-7-16,0 0 4 0,0 0-1 15,0-3-4-15,0 3-2 0,0 0 12 0,0 0-6 16,0 0 1-16,0 0 1 0,0 0 5 15,0 0 2-15,0 0-10 0,0 0 6 0,0 0 0 16,0 0-5-16,0 0 1 0,0 0 6 16,0 0 0-16,0 0-2 0,0 0 3 15,0 0-1-15,0 0-1 0,0 0 0 16,0 0-1-16,7-4 2 0,-7 4-4 0,0 0 3 16,4-3-3-16,-4 3 1 0,9-2-2 0,-9 2 1 15,8-2-3-15,-3 0 2 0,-5 2-4 16,14 0-2-16,-8-1-2 0,2 1 2 0,-8 0 1 15,15 0-1-15,-4 0-5 0,-8 1 5 16,8 3-4-16,2-2-3 0,-5 1 3 0,0 4 2 16,2 2 0-16,0 2-2 15,-5-2 1-15,2 5 0 0,-1 0 2 0,-2 2 4 0,-1 0-1 16,-3 1-7-16,-3 2 2 0,-1 6 2 16,-2-2 2-16,-2 2-2 0,-9 5-2 15,5 0 2-15,-6-5-2 0,-1 1 0 16,7-5 3-16,-1-4-2 0,3-4 2 0,2-1-3 15,1-3-1-15,-1 1 4 0,1-3-1 16,4 1 1-16,-2-3 13 0,1 1 3 0,1-1 8 16,3 0-5-16,0 0 5 0,3-2-6 15,-3-3 1-15,10 5-4 0,2-4 1 0,3-2-6 16,7-2 3-16,5-2-4 0,11-5-1 16,-1 1-10-16,6-6-23 0,4-6-30 0,-8 6-30 15,-4-4-51-15,-2 2-50 0,-1 2-100 16,-2 0-184-16,-7 2 29 0</inkml:trace>
  <inkml:trace contextRef="#ctx0" brushRef="#br0" timeOffset="9224.14">4399 9592 1353 0,'-6'-6'14'16,"0"-1"12"-16,1 3-2 0,4 2 11 0,-1-4-2 16,2 6 6-16,-5-6 1 0,5 5-1 15,0 1-5-15,-2-8-5 0,4 5 0 16,0-2-4-16,-2 5-2 0,6-5 0 16,1 2-5-16,-2 0-5 0,2 1-2 0,1 0 2 15,-1 2-4-15,-7 0 3 0,15 0 2 16,-7 2-10-16,1 0 4 0,-6 1-3 0,4 0-4 15,-3 2 5-15,0 2-5 0,1-2 0 16,-2 0 1-16,-3 4 0 0,0-2 1 0,2 1-1 16,-4 1-1-16,1-2 1 0,-1 3 0 15,-3-1-1-15,1 0 1 0,-2 2-3 0,-1-2 0 16,6-2 0-16,-6 0 1 0,5 0 4 16,0 0-4-16,-1-1 0 0,2-1-3 15,-1-3 0-15,2 1-4 0,0 3-4 0,0-6 5 16,3 9-4-16,0-6-2 0,1 1 4 15,3-1-1-15,-4 1 2 0,4-1 4 0,-1 3 4 16,4-2-3-16,-5 2-2 0,4-2-1 16,-3 1-1-16,2 1 4 0,1 3 0 0,-1-3-1 15,1 0 2-15,-4 3 1 0,2-3-3 16,-1 2 6-16,-1-3-3 0,0 3 1 0,-3 1 5 16,1-2-7-16,-3 2 5 0,-3-2 1 15,1 0 0-15,-6 2-2 0,0 3 1 0,-4-3 1 16,-5 5 1-16,0-3-6 15,-3-2 0-15,4-1-12 0,1-2-22 0,1-2-44 16,6-4-53-16,-4-3-107 0,7-2-219 16,2-3 36-16</inkml:trace>
  <inkml:trace contextRef="#ctx0" brushRef="#br0" timeOffset="9848.71">5014 9310 1303 0,'5'-9'1'0,"-2"3"15"0,-3 2 2 0,2 1 0 16,1-2 12-16,-3 5 7 0,2-3 8 16,-2 3 4-16,2-4-1 0,-2 4-10 15,0 0-1-15,0 0-4 0,0 0-5 0,0 0-1 16,5 12 6-16,-8-3-3 0,1 6 7 15,0 2-6-15,-3 8-1 0,3 0 1 0,-1 1-4 16,-2 2-2-16,-1 10 0 0,-1-1-1 16,2 0 1-16,-4-1-3 0,4 1-5 15,-3-3 0-15,4-3-1 0,0-5 0 0,0-6-1 16,-1 3 0-16,4-3-6 0,-4 0 2 0,3-6-2 16,2 0 0-16,0 0-3 0,-2-3-1 15,2-2-2-15,0-2-1 0,0 2-2 16,0-4-6-16,-2-1-1 0,2-4-1 0,0 0 0 15,0 0 0-15,0 0-4 0,6-21 5 16,-6 8 3-16,5-6-4 0,-4-5-3 0,4-4 4 16,1-11-2-16,-2 1 0 0,0-3 0 15,2 2 4-15,-1-3 3 0,-5 3-6 0,7 0 3 16,-5 8-1-16,-1 3 2 0,-2 6 4 16,2-1-2-16,-2 2 2 0,-1 3 1 0,-1-1 2 15,-1 2 3-15,1 2 1 0,0 0-4 16,-2 3 5-16,1 1 1 0,0 0-4 0,-2 3-2 15,0-2 0-15,-1 3-2 16,-1 1 2-16,1 1-4 0,-3-1 4 0,1 3 3 16,1 1-7-16,-5 2-3 0,1 3 1 15,-5 2 2-15,2 5-2 0,-3 4 3 0,-4 8 0 16,2 2-1-16,0 3-2 0,4-1 7 16,4-3-4-16,0-2 0 0,7-2-3 0,0-4 1 15,1 2 0-15,3-2-2 0,1-1-1 16,3-2-2-16,4 2-5 0,1 0-5 0,4-8-18 15,3 3-16-15,4-8-36 16,-3 1-19-16,8-4-26 0,1-1-38 0,3-2-336 0,-3-2-12 16</inkml:trace>
  <inkml:trace contextRef="#ctx0" brushRef="#br0" timeOffset="16155.89">1429 5471 1285 0,'0'0'-64'0,"2"-7"22"16,-2 3 9-16,3-2 3 0,-1 3 19 0,0-5 16 15,1 1 4-15,-3-1 16 0,5-4 6 16,0 1 8-16,0-2-8 0,4-1 2 16,-1-1-1-16,0-3 7 0,4-3-4 0,4-6-7 15,1-1 0-15,2-4 1 0,4-1-10 16,7-6 4-16,3-1-2 0,-2-1-1 15,5-5-5-15,0-1 1 0,-1 3-4 0,5-2-4 16,-2-3 0-16,2 3-4 0,2-1 3 16,-5-2-6-16,1 4-8 0,2 3 0 15,0 1-10-15,0 0-10 0,-2 2-17 0,2 1-13 16,-4 4-18-16,-7 6-20 0,1 1-17 16,-7 0-21-16,2 5-224 0,-3 1 129 0</inkml:trace>
  <inkml:trace contextRef="#ctx0" brushRef="#br0" timeOffset="18180.91">2810 3583 885 0,'0'0'-59'0,"-2"-5"14"15,2 5 25-15,0-5 3 0,0 5 15 16,-2-6 11-16,1 2 4 0,-2 0-5 16,3 4 6-16,-6-4-5 0,1 2-1 0,5 2-6 15,-8-2 6-15,2 1 3 0,6 1-4 16,-12 1 5-16,3 3-16 0,3 0 9 16,-5 1-10-16,3 2 3 0,1-2 4 0,1 2 1 15,-1-1 1-15,4 3-8 0,-2 1 5 16,3-4 3-16,0 3-6 0,4 0 1 0,0-1 0 15,3 4 0-15,1-5 4 0,3 0 0 16,3 5-7-16,3-3 7 0,1 3 3 0,3 1 0 16,6 4-7-16,0 2 6 0,5-2-1 15,-3 2 4-15,1 0-7 0,1 0-5 16,-4-1 2-16,-4 0 14 0,-4-3-12 16,-2-2 5-16,-3 1 8 0,-1-5-11 0,-2 4 1 15,-6-1 4-15,2-3-4 0,-1 0 20 16,-4 0-16-16,-2 1-4 0,-3 0 12 0,1-1-6 15,-4-2 0-15,-2 3-1 0,-1-2 7 16,0 0-6-16,-2-4 4 0,1 0 6 16,2 1-8-16,-3-2-6 0,6-1 8 0,-3-2-3 15,0 0 0-15,3-3-2 0,-1-4-6 16,3 0-7-16,2-4-8 0,1-3-2 0,2-1 9 16,0-4-9-16,4-1 6 15,0-5-3-15,3-11 4 0,0 4-8 0,4-2 2 16,-4 0 0-16,1-2 3 0,-2 9 9 15,-2 3 13-15,0 0-5 0,-1 3 14 0,-1 1 12 16,-2 4 6-16,-2-2 5 0,-1 3-5 16,3 1-11-16,-4 2 16 0,3-2-17 0,-4 5 0 15,1-2-5-15,1 0 0 0,-2 3-2 16,0 0-8-16,2 5 3 0,-4-3-3 0,0 3-11 16,1-1-20-16,-1 2-25 0,2-1-27 15,5 3-37-15,-13 3-39 0,13-3-185 16,-9 2 153-16</inkml:trace>
  <inkml:trace contextRef="#ctx0" brushRef="#br0" timeOffset="18636.25">3291 3344 896 0,'2'-3'2'0,"-2"-2"5"0,0 5 28 0,3-7-2 16,-3 7 12-16,-3-4 3 0,3 4-10 16,0 0-1-16,0-5-3 0,0 5-7 0,0 0-2 15,0 0-12-15,0 0 5 0,-7 22 3 16,4-7-2-16,-6 8-3 0,3 1 0 0,-3 10 3 15,1 1 1-15,4 1-7 0,-2-3 2 16,4-6-6-16,-1 1 4 0,3-2-8 0,0 1 7 16,3-1-6-16,-1-3-3 0,4 1 8 15,0-1-5-15,0-2-3 0,7-2 4 0,0-2-2 16,0-4-6-16,2-2 5 0,-2-1-3 16,0-4 1-16,2-3 8 0,-3-1-3 15,1-2-3-15,-2-3 3 0,-1-3-2 16,1 0 6-16,-3-5 2 0,3-2 1 0,-8 0 11 15,2-1 7-15,-3 1-8 0,-4-6-1 16,0 2-3-16,-2 2 3 0,-3-2-4 16,1 2-13-16,-2 0-13 0,2 1-22 0,-3 3-32 15,-2-1-40-15,4 3-36 0,-3 0-57 16,2 1-213-16,6 1 81 0</inkml:trace>
  <inkml:trace contextRef="#ctx0" brushRef="#br0" timeOffset="18848.09">3593 3500 1072 0,'4'-6'-34'0,"-4"6"5"0,3-1-7 16,-3 1 5-16,0 0 7 0,6 10 17 0,-6-1 5 16,0 2 3-16,-2 3 20 0,0 0 0 15,0 4-3-15,2 0 0 0,0 2-1 16,-3-2-5-16,3 1 1 0,-2 0 10 0,4 2-23 15,-4-6-18-15,4 0-32 0,-2-1-33 16,-2-1-69-16,2-4-103 0,0-3 224 0</inkml:trace>
  <inkml:trace contextRef="#ctx0" brushRef="#br0" timeOffset="18984.3">3620 3130 609 0,'0'-3'-55'0,"0"-3"-3"16,0 6-111-16,0-7 57 0</inkml:trace>
  <inkml:trace contextRef="#ctx0" brushRef="#br0" timeOffset="19233.38">3833 3341 580 0,'0'0'79'0,"0"0"9"16,0 0 8-16,10 1 0 0,-10-1-2 16,0 0-15-16,8-12-2 0,1 7-10 0,-3-2-2 15,2-1-9-15,5-4-3 0,4 1-9 16,0 0-2-16,3-2-6 0,2 2-3 0,7-9-33 15,0 4-28-15,-3-2-21 0,-3 5-31 16,-5 1-15-16,-1 2-22 0,-4 0-23 16,-1-2-226-16,-1 5 120 0</inkml:trace>
  <inkml:trace contextRef="#ctx0" brushRef="#br0" timeOffset="19853.12">3954 3070 914 0,'-10'-4'-51'0,"7"2"31"16,3 2 8-16,-8-4 25 0,4 4 10 0,4 0 13 15,-6-3 14-15,6 3-6 16,-7-2 0-16,7 2-9 0,-2-2-17 0,2 2 10 16,0 0-7-16,0 0 9 0,-10 4-8 15,7-1 1-15,2 3-14 0,-3 2 13 0,1 3-13 16,-1 2 4-16,0 3 6 0,0 0-12 15,2 3 4-15,-3 1-4 0,4 4 1 0,-4 1 1 16,3-3-6-16,0-1 8 0,4-2 0 16,0 3-4-16,1 1-3 0,0-2 9 15,2-3-4-15,-1 2-5 0,4-6-1 0,2 4-3 16,5-4 1-16,-2-5 1 0,2 0-10 16,2-2 5-16,2-3 5 0,-5-4-2 0,3-4 10 15,2 1-5-15,-1-3-4 16,-1-2 1-16,5 0-4 0,-6-6 1 0,1 0 4 15,2-1 0-15,-3-1-4 0,-1 0 5 16,0 2-5-16,-3-4-2 0,1 2 2 0,-3-2-2 16,2 5 1-16,-4 0-2 0,0-2 5 15,-4 6 0-15,3 1-4 0,-4-2 9 0,2 2-7 16,-1 1 11-16,-1 1-10 0,-2 3 0 16,1-1 2-16,0 0-6 0,1 0 0 0,-1 1-8 15,-2 3 9-15,3-7 5 0,-3 7 3 16,0 0-8-16,3-2 3 0,-3 2-6 15,0 0 3-15,0 0-4 0,0 0 14 16,0 0-8-16,0 0 4 0,0 0-2 0,0 0-5 16,0 0 3-16,4 20 3 0,-4-20-3 15,3 10-4-15,-1-4 3 0,0 3-5 0,-1-2 10 16,2 0-7-16,-3 3-1 0,4 0 2 16,1 1 6-16,-4 0 6 0,1 2-9 0,3-2-8 15,-1 3 4-15,-3-3 13 0,2 0-1 16,-3 1-3-16,2-3-3 0,-4 2 6 15,2 5 0-15,-6-2-20 0,-1 1-25 0,-3-3-37 16,-7-1-37-16,-4 3-55 0,-6 4-176 16,2-11 143-16</inkml:trace>
</inkml:ink>
</file>

<file path=ppt/ink/ink2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1:03.698"/>
    </inkml:context>
    <inkml:brush xml:id="br0">
      <inkml:brushProperty name="width" value="0.05292" units="cm"/>
      <inkml:brushProperty name="height" value="0.05292" units="cm"/>
      <inkml:brushProperty name="color" value="#FF0000"/>
    </inkml:brush>
  </inkml:definitions>
  <inkml:trace contextRef="#ctx0" brushRef="#br0">653 13858 850 0,'0'0'73'0,"0"0"-28"0,2-4-16 0,-2 4-17 0,0 0-4 16,0 0 2-16,0 0-1 15,0 0 11-15,0 0 10 0,0 0 9 0,-4 20-3 16,2-10 7-16,-3 1-7 0,1 7 7 15,0-2-3-15,-2 7 0 0,0 0-3 0,-1-1-3 16,4 3 2-16,-9 8-6 0,6 0 2 16,-4 6 0-16,1-4-6 0,1 7-3 0,-4-2-1 15,3 1-1-15,-4-4 4 16,5 1-6-16,-2-1-3 0,1-3 1 0,1 0-5 0,1 1 0 16,-3-10-2-16,6-3 0 15,-3-3-2-15,3 0-5 0,3-2-18 0,-6-5-24 16,2 1-31-16,3-4-28 0,-1-2-50 15,0 2-89-15,1-6-165 0,2-3 87 0</inkml:trace>
  <inkml:trace contextRef="#ctx0" brushRef="#br0" timeOffset="3407.41">751 13775 1136 0,'-5'-5'9'0,"-2"2"7"0,-1 1 6 16,1 0-1-16,4 0 1 0,-6 2 11 15,9 0 5-15,-13 0 9 0,13 0 6 16,-10 0 0-16,10 0 1 0,-9 0-3 0,1 2-5 16,8-2-2-16,-8 2-7 0,8-2 2 15,-7 0-3-15,7 0-1 0,0 0 1 0,-8 2 0 16,8-2-4-16,0 0-3 0,-7 1-4 16,7-1-3-16,0 0-2 0,0 0-2 15,-3 2-1-15,3-2-2 0,0 0 1 16,0 0 3-16,0 0-2 0,16 5 2 0,-5-5-2 15,1 0 0-15,3 0 3 0,-1-2-6 16,8 2 4-16,5-5 0 0,0 2-7 0,4 1 1 16,11-4 1-16,-2 3-4 0,2-1-2 15,0 0 3-15,0 1-5 0,3-1 3 0,-2-2-2 16,2 0 4-16,2 2-3 0,0-1-2 16,1-2-1-16,4 1-2 0,1 0 4 0,0 0-3 15,-3 1 0-15,3-1-2 0,-3-1 3 16,2 2-8-16,1-2 8 0,-3 1-3 15,1 1-1-15,9-4 6 0,-12 4-1 16,-1-2-3-16,5 1 2 0,-2 1-4 0,3-4 7 16,-4 5-6-16,1 0 2 0,2-1-2 15,1 0 0-15,1 2 5 0,11-5-7 0,0 1 1 16,-13 3 0-16,3 2 1 0,2-1-2 16,-2-2-1-16,2 3 4 0,0 0-6 0,-7 2 4 15,2 0 0-15,-2 0 0 0,3-1 4 16,-1 1-5-16,0 1-9 0,1-1 1 0,-1 0 3 15,2 0 1-15,-2 2 0 0,0-2-3 16,-2 0 4-16,1 2 2 0,-1-2 0 16,2 0 0-16,-1-2 0 0,-3 2 2 15,2-2-2-15,3 1 0 0,-2 1-3 0,-3-2 5 16,2 2 4-16,-1-4-10 0,-4 4 7 16,0-2-2-16,0 1-1 0,-5 1 2 0,-8 0 0 15,2-4 2-15,-3 4-6 0,-1 0 2 16,3-2-1-16,-6 1 4 0,3-1 0 0,-3 0-2 15,3 0 1-15,-8 2 0 0,1 0 1 16,1-2 0-16,-1 2-3 0,-3-3 4 0,2-1-1 16,1 4 1-16,-2 0 2 0,0-3-3 15,-1 1-2-15,-3 2 2 0,5-2 0 0,-4 0-4 16,5 2 10-16,-4-2-10 16,3 2 4-16,-1-1-2 0,-1 1 0 0,2-2-2 15,0-1 4-15,1 3-4 0,1-2 1 0,-3 2 4 16,-1-2-1-16,4 2 2 0,-3 0-5 15,1-2 3-15,0 0-2 0,-4 1 5 16,4-1 0-16,-2 0-4 0,-3 2 6 0,0 0-9 16,1 0-1-16,-5-2 2 0,2 2 2 15,0-1 0-15,-5 1 0 0,1 0 1 0,0 0-3 16,-3-2 2-16,1 2 1 0,-1-2-3 16,0 2 4-16,-4 0-1 0,-4 0 0 0,13 0 1 15,-9-2-1-15,-4 2 1 0,11-2-4 16,-11 2 3-16,8 0-5 0,-8 0 3 15,9 0-1-15,-9 0 5 0,8 0-4 16,-8 0-2-16,0 0 4 0,9 0-1 0,-9 0 0 16,0 0 2-16,5-2-1 0,-5 2-3 15,0 0 0-15,0 0-1 0,8 0 1 0,-8 0 0 16,0 0 0-16,7 0-1 0,-7 0 1 16,0 0 1-16,0 0 1 0,0 0-2 0,0 0-1 15,0 0 3-15,8 0 0 0,-8 0-4 16,0 0 1-16,0 0-1 0,5 4 4 0,-5-4 2 15,0 0-3-15,0 0 2 0,2 2-1 16,-2-2-2-16,0 0-1 0,0 0-2 16,5 4 5-16,-5-4-1 0,0 0-1 15,0 0 0-15,0 0 1 0,1 1 0 0,-1-1 1 16,0 0 2-16,0 0-2 0,0 0 0 16,0 0-3-16,0 0 3 0,0 0 0 0,0 0-2 15,2 4 0-15,-2-4 2 0,0 0 3 16,2 3 0-16,-2-3-1 0,0 0-2 0,0 0-1 15,0 6-3-15,0-6 5 0,0 8 5 16,3-2-6-16,-6-2-2 0,6 4-2 0,-6 0 1 16,1 0 3-16,2 3 3 0,-2 2 0 15,2-1-2-15,-4 2 2 0,2-1-1 0,0 3-1 16,0 0-1-16,-1 0 4 16,1 4-6-16,1-4 3 0,-1 5 2 0,-1-3-4 15,-1 2 1-15,1-1-2 0,2-1 2 16,-1 3-1-16,-3-1 4 0,1 0-5 0,3-1 4 15,-4 2-3-15,1-5 7 0,1 3-5 16,1 1 4-16,1-4-3 0,-4 3 1 0,1-1-2 16,2 0 1-16,-2 0-2 0,2-3 6 15,-3 4-5-15,3-3 1 0,2 2-2 0,-2-2 1 16,-2-1 2-16,2-1-2 0,0 1 2 16,0 0-2-16,2 2 1 0,-3 0-1 0,2 0-1 15,-3-2 3-15,1 3-3 0,3-5 3 16,-2-3 4-16,2 6-4 0,-2-5-1 0,2 2 1 15,0 1-6-15,0-2 3 16,-1-4-1-16,1 2 4 0,0-1 1 0,0 1 0 16,0-4-8-16,0 5 7 0,-3-6-3 15,3 2-2-15,3 0 0 0,-3-1 6 0,0 1-5 16,0-2 0-16,0-1 4 0,0-1 0 16,0 5-4-16,0-5 1 0,0-3 2 0,0 6 1 15,0-6-3-15,0 5-2 0,-3-2 6 16,3-3-3-16,0 6-2 0,0-6 5 0,0 0 2 15,-2 4 1-15,2-4 0 0,-5 5 1 16,5-5 1-16,-4 1 0 0,4-1-3 16,-8 2 4-16,8-2-6 0,-8 2-3 15,1-2 6-15,7 0-5 0,-8 2 3 0,8-2-5 16,-10-2 3-16,3 4-3 0,1-2 0 16,-3 0 7-16,9 0-2 0,-17 2-5 0,9-2 1 15,-2 1-4-15,1-1 6 0,-4 2-8 16,1 0 9-16,-3 0-1 0,-1-1-4 0,-1 1 9 15,-2 0-8-15,-2 2 4 0,1-2 3 16,-4 0 2-16,-1-1-5 0,2 1 3 0,-9 3-3 16,1-3-2-16,-1 0 8 0,0-1-6 15,-11-1 1-15,7 4-2 0,-6 0-3 16,9-3 7-16,1 1-4 0,2 0-3 0,-1 0 1 16,-1 0 3-16,3 2-3 0,0-4-3 15,0 3 4-15,1 2-4 0,1-3 3 16,0 1-1-16,-3 1 1 0,3 0-5 0,0-3 5 15,-1 3-3-15,1 2 2 0,-3-3-2 16,4 2 2-16,-1-1-2 0,-5-1 0 0,5 3 0 16,-3-3 7-16,3 2-6 0,-1-2-1 15,1 1 1-15,-3-1-2 0,5 2 2 0,-2-2 2 16,0 3-3-16,0-4-1 0,0 0 4 16,0 1 1-16,-3 0-4 0,0-1 5 0,1 0-8 15,2-1 4-15,-1 1-1 16,-1 1-1-16,0-1 5 0,-3-2-2 0,3 3 0 15,-2-3 5-15,-3-3-6 0,2 3 0 16,-1 0 5-16,-9-2-5 0,6 1 1 0,4-1-1 16,1 0 4-16,-10-1-5 0,4 1 6 15,9-3-2-15,-4 4-3 0,2-3-4 0,1 2 10 16,-1 0-4-16,-3 0-1 0,1 2 1 16,-1-2-3-16,-1 2 0 0,-8-1-1 0,4 1 5 15,10 0-5-15,-6 0 6 0,2 0 0 16,1-2-3-16,-1 4 2 0,0-1-2 0,4-1-2 15,-4 2 1-15,4-4 1 0,-3 4 3 16,2-2-3-16,-1 0-1 0,1 2 2 0,6-2-2 16,-2 2-1-16,-5 0 1 15,8-2-2-15,-8 2 5 0,0 0 0 0,8-1-3 16,-3-1-3-16,-5 2 5 0,3 1 0 16,2-3-3-16,1 2 2 0,-1 0 0 0,2-2-4 15,0 1 4-15,-1 1-4 0,1 0 6 16,3-1-4-16,-2 1 2 0,2 1-2 0,-3-2 2 15,1 1-2-15,0 0 3 0,1-2 1 16,-1 2-2-16,2 0-3 0,3 0 3 0,-5 0 3 16,4-2-1-16,1 2 1 0,0-2-4 15,-4 1 0-15,4 2-1 0,2-1 2 0,-3-2-1 16,1 0 1-16,0 2 1 16,1-2-2-16,-1 1 1 0,0-1 1 0,0 2-1 15,2-2-3-15,1 0 6 0,-5 0-2 16,4 2 1-16,0-2-2 0,-2 0 0 0,2 1-3 15,2-1 3-15,-4 0-3 0,2 0 2 16,0 0 5-16,0 0-5 0,1 0-2 0,-1 0 8 16,0 0-7-16,1 0 2 0,-3 0-3 15,2 0 3-15,-2 0 0 0,7 0-3 0,-5 0 1 16,3 0 1-16,-1 0 1 0,3 0 2 16,-5 0-5-16,3 0 1 0,-3 0-1 0,2 2 7 15,-2-2 3-15,1 0-6 0,3 3-1 16,-1-6-2-16,-1 6 0 0,2-3 0 0,-3 0 3 15,1 2 0-15,0-1 3 16,1-1-2-16,-1 0-1 0,3 0 0 0,-3 2-1 16,3-2 0-16,0 0-3 0,-2 0-1 15,2 2 0-15,0-2 4 0,0 0-3 0,1 0 2 16,-4 0-3-16,3 0 7 0,-1 0-4 16,4 2-1-16,-7-2 6 0,4 0-1 0,-1 0-3 15,5 2 1-15,-5-2-1 0,1 0 0 16,2 0-2-16,-1 2-1 0,-1-2 4 0,2 0 2 15,-1 2-3-15,9-2 0 0,-13 0 2 16,10 1-2-16,-4-1-2 0,7 0 5 16,-10 2-2-16,5-2-3 0,5 0-1 15,-10 0 3-15,10 0 1 0,0 0-1 0,-10 0 2 16,10 0 1-16,-7 0-1 0,7 0-1 16,0 0-3-16,-11-2 2 0,11 2-2 0,0 0-1 15,-8 0 0-15,8 0 3 0,-6 0 2 16,6 0-2-16,0 0 1 0,0 0-1 0,-13 0 0 15,13 0 2-15,0 0-2 0,0 0-1 16,-8 0 0-16,8 0 1 0,0 0 0 0,0 0 3 16,-7 0-3-16,7 0 0 0,0 0-3 15,0 0 3-15,0 0 2 0,-8 2-1 0,8-2-2 16,0 0 0-16,0 0 0 0,-9 0 4 16,9 0-4-16,0 0 2 0,-10 0 3 15,10 0-7-15,0 0 8 0,-13 0-6 16,13 0 0-16,-8 0 1 0,8 0-1 0,-9 0-1 15,9 0 1-15,-8 3 3 0,8-3-2 16,-5 0 0-16,5 0 1 0,-9 0 2 0,9 0-8 16,-8 0 4-16,8 0 1 0,-7 0 0 15,7 0-4-15,0 0 4 0,-10 0 1 0,10 0 1 16,-7 2-2-16,7-2 1 0,0 0-2 16,0 0-2-16,-8 0 5 0,8 0-4 0,0 0-1 15,0 0 4-15,0 0 1 0,0 0 0 16,-8 0-1-16,8 0 2 0,0 0-4 15,0 0-1-15,0 0 1 0,0 0 3 16,0 0-2-16,0 0 2 0,0 0 1 0,0 0-3 16,0 0 3-16,0 0-3 0,0 0-2 15,0 0 0-15,0 0 6 0,-7-5-6 0,7 5 0 16,0 0 4-16,0 0-7 0,0 0 3 16,0 0-3-16,0 0 4 0,0 0-3 0,0 0 4 15,0 0-2-15,0 0 3 0,0 0-5 16,0 0 1-16,0 0 3 0,0 0-2 0,0 0-1 15,0 0 4-15,0 0-3 0,0 0 2 16,0 0 0-16,0 0-3 0,0 0 0 16,0 0 0-16,0 0 2 0,0 0 0 15,0 0 0-15,0 0 1 0,0 0 0 0,0 0-1 16,0 0 1-16,0 0 7 0,0 0-11 16,0 0 2-16,0 0 2 0,0 0 4 0,0 0-7 15,0 0 4-15,0 0-2 0,0 0-2 16,0 0 3-16,0 0 4 0,-10 3-9 0,10-3 4 15,0 0 3-15,-5 2-5 0,5-2 2 16,-6 1 0-16,6-1 2 0,0 0-8 0,-6 2 4 16,6-2 3-16,0 0-1 0,0 0 0 15,-6 2-2-15,6-2 2 0,0 0 2 16,0 0-2-16,-5 2-1 0,5-2 0 16,0 0 3-16,0 0-2 0,0 0 3 0,0 0-3 15,-5 1 1-15,5-1 5 0,0 0-7 16,0 0-3-16,0 0 6 0,0 0-4 0,0 0-13 15,0 0-8-15,0 0-20 16,0 0-16-16,0 0-32 0,0 0-35 0,0 0-41 0,0 0-63 16,0 0-341-16,0 0-73 0</inkml:trace>
  <inkml:trace contextRef="#ctx0" brushRef="#br0" timeOffset="5056.28">2460 12660 1473 0,'0'0'-62'0,"0"0"12"0,-3-3 20 0,3 3 16 16,0 0 15-16,0 0 12 0,0 0 15 15,-3-5 8-15,3 5 9 0,0 0-1 0,0 0 4 16,-15 7 3-16,8-4-5 0,2 3 1 15,-2-1-2-15,-1 1-2 0,1 1-5 0,-6 1 3 16,3 2-5-16,0 0-3 16,2 3-2-16,-3-2-3 0,0 0-3 0,3 3-3 15,-1 0-6-15,4-1 1 0,0 1-1 16,0 0 2-16,2-2-5 0,-2 3 0 0,8-1 1 16,-3 2-3-16,2 0 0 0,1 0-3 15,7 4 0-15,-2 0-5 0,2 1 5 0,2 0-1 16,3 3 1-16,0-1-6 0,-5-5 0 15,4 1 2-15,-4-1-5 0,-2-5 0 0,0 0 1 16,-1 2-1-16,-5-4 3 0,3 1-2 16,-4 1-2-16,-1-1 7 0,-1-1-4 0,-4-2 0 15,-2 2-1-15,-1-1 3 16,1-2 0-16,-5-1 0 0,-1 1 3 0,-1-1-1 0,0-1 0 16,0-2 2-16,2-2-6 15,2-2 3-15,-1-4-3 0,3 2-4 0,-1-2-4 16,1-5-4-16,1 3-3 0,5-3-11 15,1-3-1-15,1-1-8 0,1-2-11 0,4-6-2 16,4 1 2-16,-1-3 4 0,7-6 8 16,-1-1 4-16,-1 3 2 0,4 0 4 0,-3 4 3 15,0-6 0-15,1 1 6 0,-2 5 12 16,-3 5 2-16,-1-2 8 0,-3 4 0 0,3 0 12 16,-3 2-6-16,0 0 5 0,-2 3 2 15,-2-1 4-15,3 1-5 0,-3 2-5 16,3-2 1-16,-5 4 1 0,1-2-4 0,-2 2-4 15,1 0 1-15,-3-2-2 0,1 5-4 16,0-4-7-16,-3 0-7 0,3 3-11 0,-6-2-15 16,3 3-20-16,2-1-28 0,-6 1-28 15,1-1-28-15,1 1-38 0,1 0-285 0,-1 1 30 16</inkml:trace>
  <inkml:trace contextRef="#ctx0" brushRef="#br0" timeOffset="5904.08">2771 12691 1136 0,'0'0'-76'0,"0"0"16"0,0 0 15 16,0 0 12-16,0 0 14 0,0 0 10 16,0 0 15-16,0 0 8 0,4 11 13 15,-4-4-6-15,2 0 5 0,-2 5-1 0,-2 1 6 16,0 3-6-16,2 4 2 0,-2 1-2 16,-1 6 0-16,1-2-3 0,1 2-3 0,-4 1-1 15,3-1 8-15,0 0-15 0,2-2-2 16,0 1 4-16,0-4-3 0,0 4 0 0,2-2 0 15,5-2-4-15,-6 1 2 0,4-4-2 16,1-3 0-16,-2-2 3 0,3-1-4 0,-4-4 7 16,4 1-5-16,0-2 6 0,-2-3 1 15,2-1 11-15,-1-4-2 0,2 2-3 0,-8-2 10 16,17-6 5-16,-8 1 0 0,-1-1 1 16,-2-4 2-16,1-3-2 0,-3-2-2 15,0 0 0-15,-2-2-4 0,-2 2-1 0,0-1-6 16,0 1 1-16,-2 3-4 0,0 0-4 15,-4-1 0-15,3 4-10 0,-1-3-16 0,-2 4-31 16,1 3-36-16,2-3-41 0,-4 3-56 16,5-2-326-16,-1 6-6 0</inkml:trace>
  <inkml:trace contextRef="#ctx0" brushRef="#br0" timeOffset="6109.24">3060 13002 1302 0,'0'0'-55'0,"7"7"21"0,-7-6 18 16,4 4 22-16,-4 3 12 0,1-1 15 0,-1 1 11 15,0 2 2-15,0-1-2 0,3 2-3 16,-3 3-3-16,0-3-7 0,0 2 2 0,2 0-7 16,-2-2-5-16,0 0-16 0,0-1-34 15,-2 1-49-15,2-1-57 0,2-2-129 0,0-5-103 16,0 3 121-16</inkml:trace>
  <inkml:trace contextRef="#ctx0" brushRef="#br0" timeOffset="6263.51">3149 12818 1041 0,'-7'-11'8'15,"4"2"0"-15,2 2 1 0,1 3 7 0,-4-1-8 16,4 0 1-16,-2 1-20 0,2 4-9 15,2-5-28-15,2 1-30 0,0 1-41 0,0-1-161 16,2 2 201-16</inkml:trace>
  <inkml:trace contextRef="#ctx0" brushRef="#br0" timeOffset="6429.01">3286 12807 779 0,'0'2'5'0,"0"-2"17"15,5 3 15-15,0 1 16 0,-5-4 13 16,7 3 13-16,-2-1 4 0,1 0-3 15,1 0-3-15,1-2-7 0,2 0-5 0,5-2-5 16,-3 2-8-16,3-2-7 0,0-1-23 16,2 1-23-16,0-3-27 0,-2 3-30 0,1-2-44 15,-4 1-51-15,1-3-274 0,-4 1 65 16</inkml:trace>
  <inkml:trace contextRef="#ctx0" brushRef="#br0" timeOffset="6708.52">3405 12641 1180 0,'-5'-3'6'16,"5"3"3"-16,-4-2 2 0,4 2 2 0,0 0 10 16,0 0 20-16,-11 5 6 0,7 1 10 15,2 1 10-15,1 5-2 0,-2 1 5 0,-1 4-4 16,-1 1 3-16,4 7-5 0,-6 0-6 15,5 1-2-15,0 2-7 0,-2-3-3 0,2 3-7 16,0 1-2-16,-1-2-5 16,6 1-4-16,-1-6 0 0,-2 4-5 0,4-1-4 15,0-1-4-15,0-1-15 0,2-2-13 16,1 0-20-16,1-6-25 0,3-4-36 0,-3-1-47 16,0-4-67-16,3 1-382 0,2-3-87 15</inkml:trace>
  <inkml:trace contextRef="#ctx0" brushRef="#br0" timeOffset="9432.17">2788 13584 1456 0,'0'0'-98'0,"0"0"18"0,0 0 5 0,8 0 11 15,-8 0 13-15,0 0 8 0,0 0 16 16,0 0 1-16,0 0 15 0,0 0 3 0,4 6 17 16,-4-3-1-16,0-3 1 0,2 9 6 15,1-4 2-15,-6-1 4 0,6 5-1 0,-6-2 6 16,6 4 0-16,-6-4 4 0,6 5-5 15,-3 3 7-15,-3-3-5 0,3 3 3 0,-2 0 0 16,2 0-2-16,-2 4 3 16,0-4-6-16,2 4 4 0,-3-2-1 0,1 4 4 15,2-3-1-15,-3 3-1 0,0 0-2 16,-1 2 2-16,0 1-1 0,-2-1-2 0,3-4-2 16,1 2-2-16,-4-2 2 0,2 0-7 15,1 2 0-15,1-3 0 0,-1 1-1 0,-2 1-2 16,1-1 0-16,2-1-3 0,0-2-1 15,0 2 1-15,0 0 0 0,-3-2 0 0,3 3 0 16,1-2-3-16,-4 2-1 0,3-2 1 16,2-1 5-16,-2 2-3 0,-1-2 0 0,3 0 2 15,-3 2-3-15,1-1 3 0,-1 0-4 16,3-3 0-16,-2 1-1 0,2 0 3 16,-2-2-6-16,2-1 3 0,-1 1-2 15,-2-3 0-15,3-1-2 0,0-2 0 0,0 3 0 16,3-4-1-16,-6 1 3 0,1-1-4 15,2-1 4-15,0 1-5 0,0-2 4 0,0-1-2 16,0-3 2-16,-2 8-2 0,2-8-8 16,0 6-12-16,0-6-28 0,0 0-29 0,0 0-46 15,0 0-61-15,0 0-114 0,0 0-168 16,7-16 30-16</inkml:trace>
  <inkml:trace contextRef="#ctx0" brushRef="#br0" timeOffset="10812.16">1159 14055 1202 0,'0'0'-39'0,"-2"-4"21"0,2 4 17 0,0 0 7 0,0-4 15 16,0 4 12-16,0 0 6 16,0 0 8-16,-5-4 1 0,5 4 6 0,0 0-7 15,0 0 6-15,0 0-3 0,0 0 0 16,0 0 0-16,0 0-1 0,0 0 1 0,-12 2 0 16,12-2-2-16,-6 6-2 0,-1-1 0 15,3-1-6-15,-4 1 0 0,1 2-2 0,1-2-5 16,-1 1-2-16,-1 3 5 0,1-2-16 15,2 5 4-15,-2-3-6 0,1 4 3 0,-2 1-1 16,4-2-6-16,-3 3 4 0,3-1-4 16,0 2 2-16,-3-1-6 0,4 0 5 15,-2 2 0-15,3-2-6 0,0-2-1 0,0 2 4 16,2-3-4-16,0 2-1 0,2-1 1 16,0-1 0-16,2 1-2 0,1-1 0 15,-2-3 1-15,4 1-2 0,-1-2 3 0,1 3-8 16,1-4 8-16,1 0-3 0,-1-1-2 15,0-3 1-15,3 2-2 0,-3-3 6 0,2 2-2 16,1-1-2-16,0-3 1 0,-1 0-3 16,1 0 1-16,-1 0-1 0,0-2 4 0,-1 1-4 15,-1-1 1-15,1-2 1 0,-1-1 0 16,-2 2 1-16,1-2-1 0,1-3 1 0,-1 1-3 16,-2 0-1-16,0-3 2 0,-1 0 0 15,0 1 0-15,-2-3-1 0,0 6 2 16,-2-5 2-16,3 2 2 0,-1 1 2 0,-2 1 9 15,-2-2 4-15,2 3 6 0,0-1 0 16,-3-2 6-16,1 4-3 0,0 0-3 16,2-1 1-16,-1 0-1 0,-2 3-3 0,1-4-1 15,0 4 1-15,-1-1-5 0,3 4 0 16,-2-7-7-16,2 7 0 0,0-4-4 0,0 4 6 16,-3-6-9-16,3 6 4 0,0-3-3 15,0 3-2-15,0 0-2 0,0-7 2 0,0 7-1 16,0 0 3-16,2-5-11 0,-1 1 3 15,-1 4 1-15,5-5-1 0,-1 1-2 0,0 4 0 16,-4 0 0-16,9-6-2 0,-3 4 0 16,-2 2 1-16,1-1-1 0,-5 1-5 0,10 0 4 15,-10 0-1-15,8 1-3 0,-1 3 3 16,-3-2 4-16,0 0-5 0,3 4 4 16,-4-3-2-16,4 1 1 0,-5 3 0 0,1-1-4 15,2 2 3-15,0-1 1 0,0-1 1 16,-2 1-1-16,1 3 0 0,-2-2 1 15,1 1-1-15,-2 0-1 0,1-1-4 0,0 0-7 16,1 1-9-16,-3-2-9 0,0 1-21 16,2-2-13-16,-2-1-32 0,0 2-28 0,0-5-59 15,2 2-30-15,-1-1-80 0,-1-3-314 16,5 2-111-16</inkml:trace>
  <inkml:trace contextRef="#ctx0" brushRef="#br0" timeOffset="11399.68">1549 14411 1493 0,'0'0'-106'16,"0"0"39"-16,0 0 19 0,0 0 29 16,-4 4 4-16,4-4 8 0,0 0 8 0,0 0 10 15,0 0-3-15,0 0 1 0,4-13 5 16,0 6-5-16,1 3 4 0,-1-4-10 0,-3 1 10 16,2-2 9-16,-3-2 2 0,2 0 1 15,0-1 5-15,-2-4-3 0,2 1 1 0,-2-2 1 16,-2-2-2-16,2 0 8 0,0 1 1 15,-4-1 0-15,1 4-1 0,3 1-4 0,-1-1-1 16,1 4 0-16,-4-1-7 0,1 2-1 16,1 4-3-16,0-4-6 0,0 4-3 15,2-1 2-15,-4 1 0 0,4 2-2 16,-2 1-4-16,2 3 2 0,-5-5-8 0,5 5 1 16,0 0 2-16,0 0 1 0,0 0-8 15,0 0 3-15,-8 12 4 0,6-9-1 0,2 3-1 16,0-2-2-16,0-4-4 0,2 9 5 15,1-2-9-15,-1-4 1 0,-1 2-6 0,4 1 2 16,-1-2 2-16,0 0-6 0,-2 2-2 16,2-5-1-16,3 2 3 0,-3 2 4 0,2-3 0 15,-2 1-7-15,3 2 1 0,-2-2 6 16,2 3-5-16,0-1 2 0,-4 2 7 0,2 0-6 16,1 2 10-16,-2 1-3 15,1-1 0-15,-2 1-1 0,2-1 3 0,-1 5-1 16,-1-1-4-16,-1-3-2 0,-1 4-12 15,-1-4-11-15,2 2-13 0,-2-1-15 0,3-2-24 16,-3-2-13-16,0 0-33 0,2 0-240 16,0 0 113-16</inkml:trace>
  <inkml:trace contextRef="#ctx0" brushRef="#br0" timeOffset="11836.71">1902 14161 1012 0,'0'-6'-7'0,"0"6"12"0,-3-6 15 0,3 6 10 16,-2-4 8-16,2 4 4 0,0 0 4 15,-6-2-1-15,6 2-3 0,0 0 3 0,-9 6-2 16,4 0 2-16,-2 0-6 0,1-1 1 15,-1 3-1-15,1 3-4 0,-3 0 0 16,4 1-10-16,-2 1 2 0,3 0-4 0,-2 2-1 16,3 1-1-16,2-3-7 0,-3-1 5 15,4 2-2-15,0-5-7 0,0 2-2 16,2-1-3-16,1-1-10 0,2 0-2 0,2-5-9 16,-4 3-1-16,7-3-9 0,-3-3 11 15,1 1-6-15,4-2-6 0,-2 0 11 0,-2-3-2 16,2-3 9-16,1 1 0 0,-3-2 2 15,0 0 13-15,-1-1 7 0,-1-2 14 0,-2-1 1 16,1-2 9-16,-3-1 7 0,-1 2-3 16,-1 1-4-16,0-1 0 0,-1 1-4 15,-1 0-4-15,0 1-4 0,-1 2-5 0,-1-1-14 16,3 2-22-16,-4-1-27 0,3 2-41 16,-3 2-46-16,3-2-57 0,-1 2-329 15,3 4-19-15</inkml:trace>
  <inkml:trace contextRef="#ctx0" brushRef="#br0" timeOffset="12574.79">2044 14111 1310 0,'0'0'-55'0,"0"0"19"0,2-4 11 16,-2 4 15-16,0-3 1 0,0 3 5 0,0 0 0 16,0 0-4-16,0 0 5 0,0 0 10 15,0 0 24-15,0 0-12 0,0 0 11 0,0 15-5 16,-2-7 8-16,1 0 0 0,1 0-2 16,-2 0-2-16,-1 3 5 0,1 2-12 0,2-1-4 15,0-1 7-15,0 1 0 0,0-3-7 16,0 2-3-16,0-1 5 0,2 1-4 0,3-2-4 15,-4 1 1-15,1-2 4 0,3-1-2 16,0 0-5-16,2-2 2 0,1 0-2 0,1-5-3 16,-3 0-7-16,-6 0-5 15,15-3 1-15,-5 1-7 0,-3-5-3 0,1 0 9 16,1 2 3-16,-1-5-3 0,0 2 8 16,-3-1 5-16,1 0 5 0,0 1 1 0,-4 0 6 15,3 1 6-15,-2-1 2 0,0 1-3 16,-1 3 6-16,0 0-11 0,-2 1 0 0,5-2-3 15,-5 5-2-15,0-5-6 0,0 5 0 16,0 0-5-16,0 0 4 0,0 0-1 0,0 0-4 16,-12 10 3-16,10-7 2 0,2 3-4 15,-3 0 0-15,0-1 0 0,3 1-4 0,0-3 5 16,0 4-1-16,0-2-1 16,0 1 3-16,0-1-6 0,0 1 5 0,3-4-4 15,0 1 1-15,-3 1-5 0,0-4-9 16,11 5-7-16,-7-4 1 0,-4-1 1 0,12-1 1 15,-12 1 5-15,12-7-2 0,-9 5 1 16,4-3 4-16,-1-2 5 0,1 1-5 0,-5-2 5 16,4-3 3-16,-4 2 6 0,5-3 3 15,-4 1-2-15,2 1 8 0,-3 2 0 0,0 1-3 16,-2 0 4-16,4 3-2 0,-2-2-5 16,0 1-2-16,-2 0-3 0,2 1-4 0,-2 4-2 15,3-3 6-15,-3 3-5 0,0 0 3 16,-3 13 1-16,3-5-5 0,-2 4 5 0,2-2-3 15,-2 9 1-15,0 1 1 16,-2 2 0-16,0-1-2 0,4 0 7 0,-3 4-3 16,1 0-4-16,1 0 6 0,1-4-5 15,1 0-11-15,-1-3-11 0,-1 1-19 0,1-4-30 16,0 1-35-16,0-5-30 0,1 0-37 16,1-6-310-16,1 2 11 0</inkml:trace>
  <inkml:trace contextRef="#ctx0" brushRef="#br0" timeOffset="12907.15">2328 14060 1249 0,'-3'-9'-46'0,"1"1"14"16,1 2 22-16,-4 0 20 0,3 3 11 0,2-3 16 15,-2 2 10-15,2 4 2 0,-3-7-3 16,3 5-1-16,0 2-9 0,-3-6 4 0,3 6-5 15,2-6-5-15,-2 6-5 0,0 0 0 16,-2-3-3-16,2 3-9 0,0 0-1 0,0 0 2 16,0 0-1-16,16 8 0 0,-11-3-4 15,4 1 2-15,-1 3-8 0,-3 0 4 0,2 5 1 16,1-1-5-16,1 2-4 16,-3 0 5-16,1 1 2 0,-2 2-6 0,2 0 5 15,-2-2 3-15,-4 3-8 0,1-4 4 16,-2-1 5-16,3 3-10 0,-6-4 10 0,1 0 1 15,1 3-8-15,-8-3 3 0,1-3-20 16,-1 1-40-16,-2-4-37 0,-3-3-63 0,6-2-123 16,0-4-130-16,-4 0 80 0</inkml:trace>
  <inkml:trace contextRef="#ctx0" brushRef="#br0" timeOffset="13731.8">3239 13878 1042 0,'0'0'-46'16,"0"0"13"-16,0 0 4 0,0 0 17 0,0 0 6 15,-15 10 18-15,10-8 1 0,2 3 8 16,-4 0 6-16,4 1-2 0,-4 1 3 15,2-2 1-15,-1 3-1 0,0 0-5 0,2-1-1 16,-5 2-1-16,7-1 1 0,-2 0-1 16,0 1-4-16,2-2-3 0,-1 3-1 0,1 0-2 15,2-1 1-15,2-2-1 0,1 3 1 16,-1-1-5-16,5 1 2 0,-2 1-3 0,3 1 1 16,1-1-3-16,2 0 6 15,1 1-5-15,-2 1-5 0,1-2 3 0,4 2-3 0,-3-1-2 16,-1 1 9-16,0 0-6 15,-3-2-3-15,2 1 3 0,-3-1 0 0,1-2 9 0,-4 1 11 16,1-2 14-16,-3 1 12 16,2 0 8-16,-4 1 14 0,-3 0 5 0,2-3 1 15,-6 2-1-15,2 1-6 0,-7-4-7 16,2 1-6-16,0 0 5 0,-1 0-10 0,0-4-5 16,-1-1-11-16,-1 0-25 0,0-4-35 15,3-1-53-15,2-6-70 0,-1 2-91 0,3-2-340 16,4-2-79-16</inkml:trace>
  <inkml:trace contextRef="#ctx0" brushRef="#br0" timeOffset="14722.34">3515 14085 1432 0,'0'0'-94'0,"0"0"14"0,0 0 16 15,0 0 24-15,0 0 16 0,0 0 16 16,0 0 7-16,-8 11 19 0,8-8-1 0,-2 5 10 15,0 2-1-15,2 0 10 0,0 1-3 16,-2 0 3-16,2 2 1 0,-2 0-1 16,0-1-4-16,0 3-3 0,4-6 1 0,-2 4-11 15,2-1 7-15,-2-3-5 0,2 4 0 16,-2-3-2-16,6 0 0 0,-1-3 0 0,-4 0-3 16,6-2 3-16,-1-3-1 0,0 1-8 15,2-1 3-15,-8-2-5 0,15-4 7 0,-5 1-3 16,0-4-3-16,-2 0 2 15,2 0-1-15,-3-3 4 0,1 2 14 0,1-5-3 0,-1 2 1 16,0-2 2-16,-4 3 4 16,5 3 7-16,-8-4-5 0,4 5-3 0,0-2-4 15,-2 4-6-15,-3-2-2 0,4 1-4 16,-1 3-3-16,-3 2-1 0,4-1-1 0,-4 1-1 16,0 0 5-16,0 0-8 0,1 8 3 15,-1-2-2-15,0 2 0 0,0-3-1 0,0 5 1 16,0-4-4-16,0 7 1 0,3-4-1 15,-1 1 1-15,0 1-3 0,1-2 0 0,2 1 0 16,0 0 2-16,-1 0 1 0,2-4-5 16,-1 2-2-16,3-2-3 0,-2-2-7 0,0-3-6 15,3 3 2-15,-3-6-2 16,-6 2 2-16,15-2-2 0,-6-3 4 0,-1-1 2 16,-2-2 1-16,3-1 2 0,-4-2 2 15,0-5 0-15,2 2 2 0,-4-6-2 0,4 0 1 16,-1-5 3-16,0 1 2 0,0-2-2 15,-1 3 4-15,-1-2-2 0,0 2 2 0,-2 4 4 16,0 0 0-16,3 3 5 0,-3 2 3 16,2-1 2-16,-4 3 2 0,0 3-3 0,0 0 0 15,2 0-2-15,-2 1 0 0,0 2 0 16,0 0 1-16,2 0-5 0,-2 6-5 0,0-7-3 16,0 6 1-16,0 1 2 0,0 0-4 15,0 0 1-15,0 0 3 0,-6 16 0 0,2-5 0 16,2 3 0-16,-1-1-1 15,-1 4 5-15,3 2-5 0,-4 2 2 0,3-1 1 16,-1 1-2-16,1 0 4 0,2 0-4 16,0 2 1-16,0 0 0 0,0-1-1 0,2 3 0 15,1-1 1-15,1 1 0 0,0-7 1 16,0 2-2-16,1-2 0 0,1 1 0 0,0-4-1 16,0 1 0-16,3-2-1 0,-1-2-3 15,1-3-6-15,-3-3-5 0,2-1-2 0,3-2-6 16,-3-2-4-16,3-1 0 0,-1-1-3 15,2-2 4-15,0-6 0 0,-4 4 6 0,0-6 3 16,-2 2 0-16,1-3 10 16,-6 1-7-16,2-3 5 0,-3 1-2 0,0-3 0 0,0 6-1 15,-3-3-3-15,2 1-10 16,-6 1-26-16,1 1-28 0,-2 0-33 0,2 1-41 16,-5 4-80-16,3-3-191 0,0 3 66 15</inkml:trace>
  <inkml:trace contextRef="#ctx0" brushRef="#br0" timeOffset="15255.8">4412 13939 1098 0,'0'0'-38'0,"0"0"10"0,0 0 7 16,0 0 15-16,0 0 17 0,0 0 7 16,0 0 12-16,-3 13 3 0,3-4 13 0,3 1 2 15,-3 1 2-15,2 4-2 0,0 5 1 16,0-4 1-16,1 6-9 0,-3-2 6 16,0 9-12-16,1-5 1 0,-1 3-3 0,0-5-2 15,0 5-5-15,2-5-3 0,0-1-6 16,-2 2-23-16,3-5-30 0,-3-2-19 0,0-3-45 15,0-4-70-15,2 1-276 0,0-3 46 16</inkml:trace>
  <inkml:trace contextRef="#ctx0" brushRef="#br0" timeOffset="15526.34">4414 13882 1190 0,'0'-5'-12'0,"0"0"17"16,0 2 9-16,0 3 5 0,2-5 5 0,0 0 7 16,1 4 1-16,-3 1 2 0,8-2-2 15,-8 2-4-15,14 0 0 0,-6 2-7 0,3 2-2 16,1 2 3-16,2-2-4 0,0 4-1 16,-2 2 0-16,2 0-2 0,-2 3-7 0,-4-2 6 15,0 2-5-15,4 0 3 0,-9 0-6 16,4 3 2-16,-4-3-4 0,-3-2-12 15,0 3-25-15,-1-3-19 0,-3 0-37 16,1 1-46-16,1-3-75 0,0-2-160 0,2-1 116 16</inkml:trace>
  <inkml:trace contextRef="#ctx0" brushRef="#br0" timeOffset="16194.44">4596 14210 995 0,'2'1'10'0,"-2"-1"8"0,9 0 19 16,-9 0 13-16,8 0 11 15,-8 0-3-15,13-3 2 0,-5-1-10 0,-4 0 0 16,4-1-6-16,-1-3 0 0,-1 0-4 16,3-2-6-16,-3 0 2 0,1-4-2 0,-3-3-9 15,0 0-1-15,2-2-4 0,-1 2 1 16,-4-3-7-16,1 1 1 0,3 1-3 0,-3 3-3 15,1 2-5-15,-3 0 5 0,1 2-6 16,-1 1 8-16,0 1-8 0,0 1-1 0,0 3-2 16,0-2-4-16,-1 4 3 0,-2-1 2 15,3 4 1-15,-4-6-2 0,-1 5-2 16,5 1 2-16,0 0-6 0,-6-2 4 16,6 2 6-16,0 0-1 0,0 0-6 0,0 0 3 15,0 0-1-15,-9 5 1 0,9-5 1 16,0 0 2-16,7 10-5 0,-5-9 3 0,-2 6 4 15,6-4-4-15,-4 3 2 0,1-2-6 16,4 1 4-16,-4 1 3 0,1-3-5 0,2 4 1 16,-1-2 0-16,-1 1 2 0,1-1 0 15,-2 1-6-15,2 0 7 0,-1 1 0 0,-3-1-5 16,4 2 6-16,0-1-2 0,-2 0 1 16,-3 1 1-16,2 0-5 0,3 0 1 15,-3 1 0-15,3-3 4 0,-4 3-1 16,1-2-2-16,0 1-2 0,1-1 4 0,1-1-3 15,-3 2 4-15,2-3-6 0,-1 0-4 16,2 0-10-16,1-2-14 0,-4-1-14 0,6 1-5 16,-2-1-14-16,-5-2-2 0,10-2 6 15,-10 2-1-15,10-5 16 0,-3 0 3 0,-1-1 8 16,0 1 4-16,0-5 9 0,-1 2 16 16,0 1 0-16,0 0 1 0,3 1 10 0,-6 0 3 15,3 0 3-15,-1 3-8 0,-3-1-6 16,4 0 6-16,-5 4 0 0,0 0 8 0,0 0-12 15,0 0 5-15,5 9-2 0,-5-1-1 16,0 2 1-16,-3 1 2 0,1-1 0 0,0 3-5 16,-1 0-1-16,3 0 3 0,-1 0 3 15,-3 0-10-15,4-1-16 0,-3 2-26 0,3-5-34 16,0 0-60-16,3-1-222 0,1 0 126 16</inkml:trace>
  <inkml:trace contextRef="#ctx0" brushRef="#br0" timeOffset="16358.9">5031 13807 983 0,'-2'-4'-25'0,"2"0"8"0,-2 0 1 16,2 4-1-16,-3-4 6 0,3 4-11 15,0 0-19-15,0 0-22 0,0 0-35 16,0 0-131-16,0 0 78 0</inkml:trace>
  <inkml:trace contextRef="#ctx0" brushRef="#br0" timeOffset="17037.09">5151 13954 604 0,'0'0'-3'0,"0"0"10"16,-7 9 13-16,7-9 7 0,-6 5 16 15,4-4-7-15,0 3 15 0,-3 2-1 0,4-1-4 16,-4 1 5-16,1 1-4 16,0 5 4-16,-2-1-1 0,1 0-3 0,-3 3-4 15,1 1 0-15,4-2-5 0,-2 0-2 16,1 5 0-16,3-5-7 0,-2-2 1 0,1 2-1 15,2-3-3-15,0 1-5 0,2-2-1 16,2 3 4-16,-2-2-4 0,2-5-3 0,2 1 4 16,-1-2-11-16,4-1 3 0,-3-1-2 15,2-2-4-15,1 0 8 0,1-3-5 0,-2-3-5 16,-1 4 7-16,1-5 5 0,-2-1 13 16,-2-2 16-16,0-1 0 0,1-2-1 0,-5 0-8 15,0 0 3-15,0-3-2 0,0 3-9 16,-2 1 1-16,-3-1-5 0,3 2-8 15,-2 0-10-15,2 3-23 0,-5 1-32 16,4-1-35-16,-2 2-43 0,1 1-51 0,0-1-97 16,0 4-177-16,2 0 40 0</inkml:trace>
  <inkml:trace contextRef="#ctx0" brushRef="#br0" timeOffset="17751.89">5216 14226 1152 0,'0'0'-66'16,"0"0"13"-16,0 0 7 0,14-5 13 16,-8 1 3-16,-1-3 11 0,4-1 5 0,-6-1 9 15,6-5-3-15,-3 1 5 0,2-2-1 16,-1-6 7-16,0 0 3 0,-2-3 12 0,0 1-3 15,-2-2-2-15,2 6 0 0,-3 1 6 16,3-1-6-16,-4 6 4 0,1-1 2 0,-2 3-5 16,2 2 2-16,-2 1-6 0,0 0-5 15,0 1 8-15,-2 1-2 0,2 2 1 0,-2 1 1 16,2 3-1-16,-6-3-5 16,6 3-4-16,0 0-3 0,0 0 9 0,-12 6 2 15,9-4-6-15,1 3-2 0,0 1 3 16,2 0 2-16,0 0-3 0,0 0 3 0,0 1-3 15,0 2-6-15,4-1 1 0,1-3-10 16,1 3-6-16,-2 0-1 0,2-3-3 0,1 1 0 16,-1 0 3-16,0-3 3 0,2 2 6 15,-1-2-7-15,1-1-1 0,-4 0 8 0,4 0 2 16,-8-2 4-16,13 0 8 0,-8 0-2 16,4 0 13-16,-9 0-8 0,8 0 2 0,-8 0 0 15,8 0 0-15,-8 0-5 0,6 2 0 16,-6-2 0-16,6 4 7 0,-1-3 0 15,-3 3-2-15,0 0 3 0,1 3 3 0,-2-1-2 16,-1 2 0-16,0 0 5 0,0 1-4 16,0 0-5-16,0 1 1 0,0-1 1 0,2 3-1 15,-4-3-4-15,2 0-7 0,2-1-6 16,-2 2-11-16,2-3-7 0,3-1-17 0,-3 2 4 16,1-5-15-16,4-1-8 0,-3-1-9 15,3 1 9-15,1-2 7 0,-8 0 5 0,14-3 14 16,-5-1 8-16,-3 1 16 0,4-3 14 15,-1-2 8-15,-1 1 8 0,3-1 6 0,-4-2 12 16,1 3 0-16,-2 1 1 0,0 0 1 16,-1 1-5-16,1 0-5 0,-2 0-4 15,-2 5-2-15,-2 0-2 0,0 0 5 16,0 0-9-16,8 6 4 0,-8 0-14 0,0 0 5 16,-1 3 6-16,1-2-10 0,-5 4 4 15,5 1-2-15,-2-2-5 0,0 1-8 0,0-4-11 16,2 3-22-16,0-1-39 0,0-1-22 15,0-2-54-15,0 0-167 0,0-5 169 0</inkml:trace>
  <inkml:trace contextRef="#ctx0" brushRef="#br0" timeOffset="18116.39">5716 13901 901 0,'0'0'37'0,"0"0"17"0,-5 2 3 16,5-2-3-16,0 0 5 0,0 0-2 0,0 0-4 16,0 0-7-16,0 0 1 0,20-3-15 15,-8 1-10-15,-4-1-40 0,2 1-32 0,3-1-40 16,-3-3-41-16,4 2-254 0,-2-2 104 15</inkml:trace>
  <inkml:trace contextRef="#ctx0" brushRef="#br0" timeOffset="18812.79">5823 13761 1025 0,'-10'2'-16'0,"10"-2"29"16,-3 5 6-16,-4 4 26 0,3-4 10 15,0 4 13-15,0 1 3 0,-1 1 3 0,2 0 8 16,-4 1-6-16,2-1 4 0,4 5-13 16,-3-4-4-16,-1 2-2 0,3-1-9 0,0 0-4 15,0-1-4-15,2-1-4 0,0 2-7 16,0-3 0-16,2 1-4 0,-2-3-10 0,4 1-18 16,5-1-19-16,-5-2-19 15,5-1-16-15,-1 1-23 0,2-2-11 0,0-1-11 16,2-1 7-16,-2-2 9 0,-2 2 5 15,2-4 8-15,1 2 9 0,-3-2 15 0,0-1 21 16,1-1 17-16,-3 2 16 0,-1-2 19 16,3 0 13-16,-6 3 8 0,3-1 10 0,-5 2 1 15,5-4 3-15,-5 4 0 16,7-4-2-16,-7 4-5 0,6-2-6 0,-6 2-8 0,0 0-4 16,4-2-3-16,-4 2-9 0,0 0 1 15,0 0-3-15,3 9-1 0,-3-4-2 16,0-5-4-16,-5 9-1 0,5-5-3 15,2 1 1-15,-2-1-2 0,0 0-5 0,0 1-1 16,3-1-10-16,-3 0 0 0,2-2-8 16,2 2-7-16,0-2-6 0,-4-2-4 0,10 2-4 15,-10-2-1-15,13-2 0 0,-9 0 10 16,1 0 4-16,0-2 0 0,5 0 1 0,-7-2 1 16,6-1 7-16,-1 1-2 0,-1 1 7 15,-1-1 1-15,0 1-1 0,-2-1 4 0,3 2 2 16,-3-2 2-16,0 2-1 0,-2 3 1 15,2-1-4-15,-4 2-2 0,6-2 0 0,-6 2 2 16,0 0 6-16,0 7-1 0,0 1 3 16,-1 2 3-16,-6 1 5 0,3 6 4 15,-4 5 3-15,1 3 3 0,-6 9-7 0,3 6 5 16,-5 11-2-16,5-9-1 0,-7 8 1 16,1-1-5-16,5-9-4 0,-2 0 5 0,1-2-5 15,-1-2 0-15,3-4-3 0,-5 0-3 16,7-8 3-16,-7 5-1 0,0-9-1 0,7-2 0 15,-5-6-2-15,2-2-1 0,1 0-2 16,5-5-5-16,-7-3 0 0,2-4-4 0,0-1-8 16,1-5-21-16,-2-6-21 0,8-2-36 15,-2-8-26-15,10-3-38 0,-2-14-84 0,8 5-214 16,3-1 35-16</inkml:trace>
  <inkml:trace contextRef="#ctx0" brushRef="#br0" timeOffset="22407.7">1675 14572 1125 0,'0'0'-80'0,"0"0"-2"16,0 0 17-16,0 0 13 0,0 0 1 16,0 0 8-16,0 0 9 0,0 0 7 15,0 0 9-15,0 0 6 0,0 0 0 16,0 0 4-16,-6 13 6 0,2-10 2 0,4 4 4 16,-3-2 7-16,-1 4 8 0,2 1-3 15,0 0 3-15,-2 3 2 0,-3 3 2 0,4 0-3 16,-6 1 3-16,1 4 9 0,1 1-4 15,-4 3-3-15,1 7 4 0,-2-1 2 0,1 0-13 16,2-4 4-16,-1-4 4 0,2 9-4 16,-1-6 3-16,1-1 2 0,2-1-7 0,-3 1 5 15,5-2-3-15,-9 11-4 0,5-9-9 16,1-4 7-16,-1 1 3 0,3-1-5 16,-2 2-9-16,2-5 14 0,0-2-4 15,0 2-8-15,0 2 4 0,2-6-2 0,-1 1-4 16,-1-3 9-16,2-2-10 0,0 0 10 15,1-2-9-15,0-2 3 0,2-1-9 0,-3-1-13 16,3 1-20-16,-1-1-30 0,1-4-56 16,0 4-112-16,0-4-66 0,0 0 186 0</inkml:trace>
  <inkml:trace contextRef="#ctx0" brushRef="#br0" timeOffset="23592.57">694 15960 782 0,'0'0'-3'0,"0"0"18"16,0-5-2-16,0 5 23 0,0 0 3 16,0-4 1-16,0 4 6 0,0 0-3 0,0 0-1 15,3-3 5-15,-3 3-9 0,0 0-5 16,0 0-6-16,0 0-3 0,0 0 1 0,0 0 2 16,0 0 6-16,4 9 1 0,-1-2 2 15,0 3 5-15,-3 3 0 0,2 0-5 16,-2 6 1-16,3-1 5 0,-1 1-6 0,-2 3-6 15,2-1 4-15,-2 1-2 0,0 1-3 16,2-2-3-16,-2 1-2 0,0 3-3 16,-2-2-2-16,4-1 1 0,1-1-5 15,-3 1 1-15,0 0-1 0,0-4-3 0,0 1-3 16,-3 0-13-16,6 0-22 0,-3-4-28 16,0-5-36-16,-3 1-46 0,6-3-35 0,-3-3-316 15,0-1 7-15</inkml:trace>
  <inkml:trace contextRef="#ctx0" brushRef="#br0" timeOffset="23987.99">639 15924 1261 0,'0'-5'-50'0,"0"2"14"16,-3-3 17-16,3 1 13 0,0-1 16 16,3 1 11-16,-3 2-3 0,0-3 6 0,1 1 3 15,1-1 1-15,0 1-5 0,1-2-5 16,1 3 5-16,0-1-9 0,2 0 5 0,0-1-9 16,1 2 3-16,-1-2-1 0,0 2 0 15,1 1-9-15,-1 1 12 0,2 0-3 16,3 2-11-16,-3 0 2 0,3 2 6 15,-1 3-3-15,1 2-6 0,2 0 5 0,-1 4-1 16,-1 0-1-16,-1 3 1 0,0-1 0 16,-1 1-4-16,-3 0-1 0,1 0 8 0,-2 2-4 15,0-3 2-15,-1-1 1 0,-1 3 3 16,-2-4 10-16,-1 3 2 0,-4 0-1 0,2-2 0 16,-2-1 0-16,-2 1 2 0,-1-4-10 15,-1 0-17-15,-1 0-48 0,1-3-51 16,0 0-77-16,-1-3-265 0,3-2 45 15</inkml:trace>
  <inkml:trace contextRef="#ctx0" brushRef="#br0" timeOffset="25483.89">1047 16408 1096 0,'0'0'-64'16,"-2"4"29"-16,2-4 24 0,0 0 15 0,0 0 19 16,0 0 6-16,0 0-2 0,0 0 9 15,0 0 8-15,0 0 3 0,10-13 2 16,-10 9 0-16,3-2 3 0,-1 3 2 0,0-5 3 16,3 1-7-16,-4-1-8 0,1-2-2 15,-2-1 1-15,3-2-5 0,-1-2-5 0,-2-4-1 16,0 0-1-16,0-3-5 0,0-2-2 15,0 4-6-15,0-3 2 0,-2 3-1 0,-1-1-3 16,1 0-5-16,2 6 3 16,0 1 2-16,-3-1-5 0,0 3-4 0,3-1 1 15,-2 4 0-15,2 2-3 0,-2-2-4 16,-1 2 2-16,3 2 0 0,-1 0-2 0,-1 3 2 16,2 2-7-16,-7-4 3 0,7 4-4 15,0 0 6-15,-10 7-2 0,5-1-1 0,3 2-1 16,1-3 6-16,-1 3-5 0,-1-1 0 15,3 0-2-15,0 2 0 0,5-3 0 0,-4 2 2 16,4-2-8-16,-1 1 4 0,0-2 1 16,0 1-2-16,3-4 2 0,-4 5 3 0,7-6-6 15,-2 1-6-15,-1-2 0 16,0 0 1-16,4 0-5 0,-1 0 0 0,-1-2 8 16,-1 1-2-16,2 1-2 0,-3-2-1 15,-1-1 5-15,-6 3 5 0,11 0-1 0,-8-2-1 16,-3 2-1-16,13 2-4 0,-13-2 7 15,7 6 1-15,-3-2-2 0,0 2 5 0,-2-3 3 16,0 6 7-16,1-2-4 0,1 0 5 16,-3 3-1-16,-1 0-4 0,3 1 3 0,-1 2 6 15,0-2-3-15,-2 2 1 0,2 3-1 16,-2-3-6-16,4 0 1 0,-4 2 7 16,2-1-7-16,0 2 10 0,3-2-8 15,-2-3 4-15,2 2-4 0,0-2 1 0,0-1 4 16,2 0-3-16,-1-3 1 0,3 0-1 15,-1 0 0-15,1-2 3 0,-1-3-4 0,2 0 1 16,0-2-3-16,0-2-1 0,0 0 1 16,0-2 5-16,0-2-5 0,2-1-5 15,-2-2 0-15,0-1 0 0,0-1 4 0,1-2-2 16,-2-2-1-16,-1 1 7 0,-1 1-5 16,1 1-1-16,-4 3 2 0,2 0-1 0,-2 1 1 15,1 0-5-15,-3 3 2 16,-1-3 2-16,4 0 3 0,-3 5-3 0,-2-3 0 15,2 0 3-15,1 1 0 0,-2-1-2 16,-1 3-2-16,0-2-2 0,0 2 2 0,0-3 3 16,0 6 1-16,0-7-4 0,0 5 3 15,0 2-2-15,0-6-3 0,0 6 4 0,-1-5 0 16,1 5 1-16,-5-2-5 0,5 2 0 16,0 0-1-16,0 0-2 0,0 0 5 0,-17 4-4 15,11 1 4-15,2-3-5 0,-3 3 4 16,1 3 1-16,2 2-3 0,0-3 1 0,-3 4 2 15,3-1 1-15,2 1-4 0,-4-1 2 16,6 1 1-16,-2 0 0 0,2-1-2 16,-3 2 1-16,3-4 2 0,3 0-3 15,-3 2 4-15,2-3 3 0,0 2-3 0,2-1 1 16,0-2 2-16,3-1-6 0,-1 1 1 16,3-2 1-16,-1 0-7 0,0-3-4 0,4-1-5 15,-3 0-6-15,4-1-1 0,2-1-2 16,0-2-2-16,0-2 5 0,3 1-9 0,-1-3 10 15,0 3-3-15,-1-5-1 0,-2 1 8 16,1-1-10-16,0 0 7 0,0-4 3 0,-3 2-1 16,3-3 2-16,-5 0 10 0,1 2-4 15,0-1-1-15,-5 1 1 0,2 2-5 16,-4 1 1-16,3 1 5 0,-6-1-4 0,4 5 12 16,-1-3 10-16,-1 3-9 0,-1-1-6 15,-1 3-5-15,-1-1 4 0,0 4-4 16,0 0 3-16,-8-6 6 0,8 6-3 0,0 0 4 15,0 0-3-15,-17 10 5 0,11-5 2 16,2 2 5-16,-2 1-3 0,-1 4-3 0,0-3 0 16,2 4 3-16,-2-1-3 0,7 1-1 15,-6 0 1-15,4 2 2 0,4 0-3 16,-2-2 0-16,3 2 4 0,4 0-8 0,4 3-6 16,1-7-13-16,1-1-23 0,6 1-23 15,2-6-33-15,6-2-33 0,-1-2-47 16,3-1-204-16,0-4 105 0</inkml:trace>
  <inkml:trace contextRef="#ctx0" brushRef="#br0" timeOffset="26595.37">1996 16201 985 0,'-7'0'-32'0,"7"0"22"0,0 0 4 0,-8-2 15 16,8 2-1-16,0 0 5 0,0 0 6 15,0 0-5-15,-8 0 9 0,8 0-2 0,0 0 1 16,0 0 6-16,0 0 1 0,-2 7 5 16,4-3 16-16,-2-4-3 0,4 13 5 0,-4-6-2 15,2 1 4-15,3 3 4 0,-3 1-3 16,1-3 2-16,2 3-4 0,-1-2-3 0,1 1-4 16,-4-2-2-16,1 1-4 0,3-1-4 15,-3-1 1-15,2-3-6 0,0 3-1 16,-2-2 2-16,3-1-2 0,-2-1-1 0,2 0-5 15,3-2-4-15,-4-2 2 0,-4 0-2 16,15-6-3-16,-4 0-1 0,-2-2-1 16,-1-1-4-16,2-3-1 0,0-2 1 0,2-4 0 15,-2 0-2-15,0-1 2 0,-2 0 0 16,3 2-4-16,-3 2-4 0,-2 2 1 16,-1 1 5-16,-1 3-7 0,2 0 1 0,-4 0-6 15,3 4 1-15,-1-3-2 0,-3 5 0 16,-1-1-2-16,5 1-2 0,-5 3 1 0,0 0 7 15,0 0-1-15,0 0-4 0,0 0 2 16,0 0 0-16,2 12 6 0,-2-8-6 16,2 0 3-16,-2 1 4 0,6 2-5 15,-4-2 1-15,1-1 1 0,-1-1 1 0,4 3 2 16,1-4-1-16,-5 2 1 0,1-3-3 16,4-1 5-16,0 2-3 0,-7-2-2 0,10-2-1 15,-6-1-4-15,5-1 4 0,-4 0 2 16,0-3 0-16,3 0-1 0,-1-2-2 0,-2 0 5 15,2 2-4-15,-1-2 8 0,-4 3-8 16,3-2 0-16,-3 2-1 0,3 3 2 0,-4-4-4 16,1 5-3-16,-2 2 2 0,2-2-2 15,-2 2-3-15,0 0 2 0,0 0 6 0,0 0-3 16,5 9 5-16,-2-4-2 16,-3-1-4-16,0 2 4 0,3 0-2 0,-3 0 4 15,2-1 0-15,0-1-5 0,5 1 3 16,-6 1 4-16,6-1-4 0,-1 0 3 0,3-2-1 15,-1-1-2-15,2 0 1 0,-1 0 1 16,1-2 2-16,-2-2-6 0,5 0 4 0,-2-1-1 16,-1-1-1-16,1-1 4 0,-1 0-5 15,0-3 4-15,-3 1 1 0,1 0 3 0,-1-3 4 16,-1 2 6-16,-2 3-3 0,1-2-2 16,-2 3 3-16,2 1-3 0,-3-2-4 0,0 1 0 15,-2 4-3-15,6-4-2 0,-6 4 3 16,0 0 1-16,0 13-4 0,0-6 0 0,0 5 1 15,-4 4 6-15,0 2-4 16,-1 7 1-16,2 2 2 0,-4 8 2 0,3-2-3 16,0 6 1-16,-3-1 4 0,5 0-2 15,-1-6-2-15,0-6-6 0,3-3-7 0,0-2-14 16,0 0-23-16,3-1-15 0,-1-4-25 16,-2-2-26-16,1-2-33 0,-1-4-37 0,5-3-89 15,-3 0-254-15,2-5-26 0</inkml:trace>
  <inkml:trace contextRef="#ctx0" brushRef="#br0" timeOffset="26884.53">2581 16042 1375 0,'0'-8'-51'0,"0"3"24"0,0-2 19 15,0 4 5-15,0-1 10 0,0 4 4 0,3-7 6 16,-3 2-5-16,0 5 4 0,4-3-4 15,-4 3 2-15,8 0-4 0,-8 0-1 0,13 6-5 16,-3-2 1-16,3 1 6 0,-4 2-8 16,3 3 2-16,1 4-4 0,2-2 3 0,-3 6-2 15,1 2 1-15,-3-3 2 16,-2 3 0-16,1 0 3 0,-3-1-4 0,-4-2 0 0,-2 2 2 16,-2 0 3-16,0-2-6 15,-4 0 3-15,-1 2-4 0,-1-4-1 0,-2-2 9 16,2-2-5-16,-4-3-20 0,2-3-28 15,2-3-49-15,-1-2-55 0,3 0-263 0,-1-5 81 16</inkml:trace>
  <inkml:trace contextRef="#ctx0" brushRef="#br0" timeOffset="27084.45">2796 15996 1144 0,'0'0'12'0,"0"0"14"15,4-2 7-15,-4 2-1 0,0 0 17 16,6-2 8-16,-6 2 1 0,7-5-2 16,-2 3 0-16,4 0-12 0,-1-1-2 0,5 1-6 15,2-3-2-15,2-2-12 0,1 1-21 16,4-1-22-16,-4 0-29 0,-1 0-38 16,2-4-45-16,0 2-63 0,-5 0-217 0,1-2 76 15</inkml:trace>
  <inkml:trace contextRef="#ctx0" brushRef="#br0" timeOffset="27352.39">2913 15744 1050 0,'-6'2'-50'0,"-1"1"21"0,4 3 18 0,-2-2 32 15,1-1 3-15,2 5 12 0,0-2 11 16,2 7 17-16,-2 2 4 0,2 0 3 0,-2 6 2 15,4 1 0-15,0 5 5 0,-2 0-9 16,0 1-3-16,0 1-6 0,0-1-1 0,0 2-11 16,2 1-3-16,-2-2 0 0,2-3-7 15,2 3 2-15,-1-3-6 0,0 1-5 0,4-3-7 16,0 1-10-16,1-3-14 16,0 0-16-16,2-4-17 0,4-4-32 0,-2-6-46 15,2 0-52-15,3-2-69 0,2-2-259 16,2-4 2-16</inkml:trace>
  <inkml:trace contextRef="#ctx0" brushRef="#br0" timeOffset="28196.53">1272 16933 1235 0,'4'-3'-83'15,"-4"3"11"-15,0 0 16 0,0 0 34 0,0 0 5 16,8 13 21-16,-3-3 13 0,1 1 11 15,-4 0 1-15,2 6 0 0,1 0-1 16,-2 0 4-16,2 0-1 0,2 2-8 16,-4 0 6-16,-1 0-9 0,3-1-7 0,-2 2-3 15,2-4-14-15,0 2-32 0,-1-3-35 16,0-4-35-16,0 3-65 0,1-7-132 0,-2 2 180 16</inkml:trace>
  <inkml:trace contextRef="#ctx0" brushRef="#br0" timeOffset="28478.03">1362 16891 835 0,'-1'-9'4'0,"-2"0"9"16,1 0 21-16,0 1 8 16,0 1 15-16,4 0 2 0,-2 0-3 0,0 0 2 0,2-1-9 15,3 2-2-15,-4-1 0 16,6 0-9-16,-2 3-1 0,0-3-13 0,4 4 2 15,-1-1-1-15,0 2 0 0,3 0-7 16,0 4-2-16,-1-2 0 0,2 6 5 0,-1 0-9 16,1 3 4-16,1 2-9 0,-1-3 0 15,-3 4 3-15,-1 0-6 0,-3 0 7 16,-1 1-2-16,-3 1-5 0,2-1 4 0,-6 0-7 16,2 2-6-16,1-2-24 0,-4-1-48 15,-3-1-26-15,5 0-48 0,-2-3-282 0,2-2 59 16</inkml:trace>
  <inkml:trace contextRef="#ctx0" brushRef="#br0" timeOffset="29049.19">1698 17166 1088 0,'2'2'-52'16,"3"2"17"-16,-5-4 21 0,5 1 31 15,-5-1 3-15,0 0 5 0,13-1 7 16,-9-1 5-16,4-2 1 0,-1 0 0 16,1-4-6-16,1 1-6 0,-1-2-3 0,0-3-2 15,4-1 1-15,-4-2-1 0,0 0-5 0,-2-4 3 16,2-4-4-16,-5 4-4 16,-1-5-2-16,0 3-1 0,-2-1 0 0,0 0 1 15,0 1-4-15,0 3 12 0,0 2-8 16,0 2 2-16,-2 2-1 0,2 2 4 0,0 0-6 15,-2-1-5-15,2 4 3 0,0-2 1 16,-3 5-11-16,3-1 4 0,-1 1-2 0,1 4 5 16,-7-3-4-16,7 3 1 0,0 0 4 15,0 0-6-15,-4 11 10 0,2-6-8 0,2-2 2 16,0 5 2-16,0-3-1 0,0 2-3 16,2-2 4-16,0 3-2 0,5-1-1 15,-4-3-6-15,2 1-6 0,3 0-3 16,-1-1-4-16,1-1-7 0,3 1-3 0,-5-2 1 15,2-2-1-15,3-2-5 0,-1 0-2 16,-2 2 11-16,1-4 15 0,-1 3-18 0,0-1 10 16,4-2 2-16,-7 1 3 0,3 2 5 15,-1-1-5-15,0 2 12 0,-7 0 1 16,8-2-2-16,-8 2 12 0,8 4 2 0,-3 2 2 16,-1-1 3-16,-3 4-1 0,4 4-6 15,-3-3 11-15,-2 3-4 0,2 1-8 16,1 1 6-16,-1-1-5 0,-1 0 2 15,-1-1-6-15,2 3 5 0,3-5-15 0,-3 1-24 16,2-1-10-16,2-2-15 0,-1-1-20 16,-2-2-9-16,4-1-25 0,1-3-19 0,1 0-178 15,-1-2 180-15</inkml:trace>
  <inkml:trace contextRef="#ctx0" brushRef="#br0" timeOffset="29180.92">2220 16946 750 0,'7'7'-34'0,"-7"-4"18"0,0 7 8 15,0-1 9-15,0 4 12 0,0 0-2 0,0 7 15 16,-2-2-13-16,0 1-5 16,-1 2-4-16,1-2-1 0,2-2-19 0,0 0-22 15,0-4-28-15,2 1-55 0,-2-5-60 16,5-2 62-16</inkml:trace>
  <inkml:trace contextRef="#ctx0" brushRef="#br0" timeOffset="29348.19">2407 16778 529 0,'0'-9'34'0,"-2"2"14"0,1-2-2 15,1 9 11-15,-7-7 0 0,7 7-5 0,-5-5 2 16,5 5-9-16,0 0-21 16,0 0-6-16,0 0-24 0,-12 5-33 0,12-5-16 15,0 7-37-15,0 0-171 0,0-1 218 16</inkml:trace>
  <inkml:trace contextRef="#ctx0" brushRef="#br0" timeOffset="29699.67">2474 16848 756 0,'0'0'43'0,"0"0"12"0,0 0 5 16,0 0-8-16,0 0 20 0,3 3-1 15,-3-3 9-15,-5 6 6 0,3 1-2 0,-2 0-2 16,0 4-6-16,-1-2-2 15,0 5-3-15,-2 2-2 0,3-2-7 0,-2 4-7 16,1-2 0-16,-1 2-8 0,2-2-1 16,1 0-5-16,3-3-3 0,-3 2-3 0,3-2 0 15,0-2-8-15,3 2-6 0,0-3-5 16,1 1-12-16,2-1-8 0,5-5-8 0,-3 1-9 16,5-2 0-16,-3-2 3 0,5-4 0 15,-3 0 4-15,3-2 3 0,2-3-4 0,-2 0 6 16,0-7 6-16,-5 1 5 0,3-2 7 15,-5-3 3-15,1 2 5 0,-6-2 5 16,2 0 2-16,-3-1-8 0,-2 4 2 16,-2 0-6-16,2 1 2 0,-2 2-6 0,-1 0-3 15,0 2-17-15,-4 0-21 0,4 6-27 16,-4-5-50-16,0 6-39 0,1-3-57 16,4 3-358-16,-3-1-64 0</inkml:trace>
  <inkml:trace contextRef="#ctx0" brushRef="#br0" timeOffset="30388.15">2724 17083 1461 0,'0'0'-42'0,"0"0"28"0,0 0 1 0,11-4 16 15,-9 0 11-15,2-2 0 0,0 1 0 16,1-3 7-16,-2-1 1 0,2-3-2 0,2-1-4 15,-6 0 1-15,1-4-8 0,1-2 7 16,-1 1-4-16,0-4-3 0,-4 1-1 16,2 0 2-16,0 3-2 0,-2 2-2 0,2 3-2 15,-3-1 5-15,3 4-10 0,-2-2-7 16,2 5 6-16,-1 0 2 0,-1-1 6 0,-1 2-7 16,1 1-6-16,-3 1 8 0,3 2-4 15,1-1-1-15,1 3 6 0,-5-4-4 16,5 4 4-16,0 0-3 0,0 0-3 15,0 0-3-15,-10 5 7 0,10-5-3 0,2 8 3 16,-2-8 3-16,2 7-6 0,0-5 5 16,2 3-7-16,1-2 0 0,1 1 9 0,1 0-3 15,-2-1-12-15,4-1-5 0,-3-2 5 16,2 2 1-16,-8-2 5 0,14-2-4 0,-9 2 10 16,-5 0 2-16,13 0 0 0,-6-2-3 15,-7 2-3-15,10-2 8 0,-4 2 2 0,-6 0-4 16,0 0-1-16,9-1 5 0,-9 1-3 15,0 0 1-15,8 3-6 0,-6 1 2 16,-2 3 3-16,2-5 3 0,1 5 1 0,-2 2-1 16,-1-2 2-16,2 2-1 0,0-3 0 15,1 2-6-15,-1-1 0 0,2 0-1 16,-2 0 5-16,0-1 1 0,0-1-4 16,3 0 3-16,0-1-2 0,0 0 0 0,3 0 4 15,-4-3-4-15,3-1-4 0,1 0 8 16,-8 0-1-16,15-1-8 0,-7-3 6 0,1 0-1 15,-1 0 2-15,0-4-6 0,1 4 11 16,-1-1 5-16,-1-4 12 0,-1 2 11 0,-2 1 5 16,2 0-1-16,-2 3-5 0,3 0-4 15,-6-3-7-15,4 5-1 0,-5 1-11 0,2-4 4 16,-2 4-2-16,0 0-1 16,0 0-2-16,0 15 0 0,-2-10-3 0,0 5-1 15,2-1 4-15,-3 2-4 0,3-2-6 16,0 2-8-16,-1-1-18 0,1-1-21 0,0-2-26 15,0 1-34-15,1 0-43 0,-1-2-52 16,7-3-332-16,-1-1-32 0</inkml:trace>
  <inkml:trace contextRef="#ctx0" brushRef="#br0" timeOffset="30556.9">3192 16635 1436 0,'-6'-9'-23'15,"2"2"8"-15,1 0 21 0,3 7 10 0,-3-5 0 16,3 5 0-16,-5-6 3 0,5 6-10 16,0 0-15-16,-2-6-35 0,2 6-33 0,0 0-13 15,0-4-33-15,0 4-29 0,0 0-193 16,0 0 145-16</inkml:trace>
  <inkml:trace contextRef="#ctx0" brushRef="#br0" timeOffset="30723.26">3207 16628 875 0,'0'0'-22'0,"2"9"26"0,-2-9 25 0,2 6 23 16,-2-6-1-16,0 7 15 0,0-7 1 0,0 0 9 16,7 8-4-16,-7-8 0 0,6 4-10 15,-6-4-7-15,15 2-4 0,-3-2-2 16,3 0-9-16,2-2-20 0,1 0-16 16,7-3-32-16,-5 0-24 0,0 1-50 0,-3-1-41 15,0-1-55-15,0-1-176 0,-6-2 112 16</inkml:trace>
  <inkml:trace contextRef="#ctx0" brushRef="#br0" timeOffset="31299.6">3403 16499 947 0,'-10'4'-36'0,"5"-2"15"16,-2 2 33-16,5 1 20 0,-6 4 13 16,2 0 17-16,-3 4 10 0,1-1 7 15,1 6 12-15,1-2 0 0,-3 5 6 16,4 2 0-16,-3-2-3 0,-2 3-5 0,6-1-5 15,-2 0-7-15,4-3-6 0,-3 1-8 16,5-2-4-16,0 0-7 0,3-3-4 0,1 2-15 16,2-6-19-16,-2-1-22 0,7 0-15 15,0-2-25-15,-1-8-38 0,1-1-38 16,1 0-30-16,5-5 8 0,0-2 7 0,-1-4 12 16,4-5 16-16,-2 4 13 0,3-12 17 15,-2 0 7-15,0 0 16 0,-4 3 15 0,4-6 21 16,-5 7 5-16,-5 5 22 15,-1 2 7-15,1 1 2 0,-5 3 18 0,2 0-6 16,-2 3 12-16,0-1 10 0,1 0 3 16,-1 0-2-16,-2 3-6 0,-2 4 5 0,4-8-1 15,-2 4-3-15,-2 4-11 0,5-4 3 16,-5 4-7-16,0 0-1 0,3-5 0 0,-3 5-7 16,0 0-11-16,0 0 14 0,0 0-12 15,0 0 7-15,0 0-10 0,0 0 1 0,11 13-1 16,-11-13-9-16,0 0 11 0,0 10-2 15,0-10-6-15,-2 11 7 0,4-5-1 0,-4 0-5 16,2 5 4-16,-2 0-9 16,0 3 12-16,0 0-4 0,-1 4-5 0,0 9 6 15,-2-2-5-15,1 11-1 0,0 6 4 16,-5-2-4-16,5-3 0 0,-4 3-1 0,-2-3 4 16,3 2 0-16,3-2-7 0,0-6 4 15,-3 2-5-15,3-4 4 0,2-3-1 16,-2-3-7-16,0 2-6 0,0-6 0 0,-3 0 7 15,3-3-4-15,0 0-14 0,-3-1-5 16,1-4-9-16,2-1 4 0,0-2-21 0,-5-4-14 16,1 0-12-16,-1-4-12 0,1 0-26 15,-2-5-32-15,0-6-183 0,1-2 151 0</inkml:trace>
  <inkml:trace contextRef="#ctx0" brushRef="#br0" timeOffset="55532">1536 13376 185 0,'0'-6'86'15,"0"6"-17"-15,0 0-17 0,0 0-11 0,0 0-9 16,0 0 1-16,0 0-8 0,0-3 4 16,0 3-3-16,0 0 6 0,0 0 7 15,0 0 2-15,0 0-5 0,0 0 4 16,0 0 5-16,0 0-6 0,0-6 11 0,0 6 1 16,0 0-2-16,0 0 1 0,0 0 0 15,0 0-7-15,0 0-3 0,0 0 4 0,0 0-9 16,0 0-6-16,0 0-3 0,0 0-7 15,0 0 9-15,0 0-7 0,0 0 0 0,0 0 6 16,0 14-3-16,0-9 0 0,0 0 4 16,0 3-5-16,2 0 5 0,-2 0 0 0,0 1-1 15,0 0 1-15,0 0-2 0,0 3-2 16,3 1 5-16,-3-2-5 0,0 3 3 0,0-1-5 16,2 2 0-16,-2-2-6 15,0 0 1-15,2 3 2 0,-2-1-5 0,2 2 4 16,0-2 1-16,-2 2-6 0,2-1 5 15,-2-2-1-15,0 1-5 0,2 2 4 0,-2-4-5 16,2 1 1-16,-2 0-3 0,0-1 1 16,0-1 2-16,3-1-2 0,-3-2-1 0,2 1 2 15,0 0-2-15,-2-3 1 0,0-1-3 16,1 2-1-16,-1-3 3 0,3 1-2 0,-3-3 4 16,0 2-5-16,0-1-3 0,0-4 2 15,2 6 1-15,-2-6 0 0,0 6 3 0,0-6-6 16,0 4 3-16,0-4-3 0,0 0-8 15,0 6-16-15,0-6-18 0,0 0-24 16,0 0-26-16,0 0-33 0,0 0-45 0,0 0-78 16,0 0-243-16,0 0 5 0</inkml:trace>
  <inkml:trace contextRef="#ctx0" brushRef="#br0" timeOffset="56115.64">1426 13736 1193 0,'0'0'-76'0,"0"0"31"0,-3-3 3 0,3 3 17 16,0 0 10-16,0 0 5 0,0 0 11 0,-4-4 10 16,4 4 1-16,0 0 16 0,0 0-15 15,0 0 5-15,-3-2-11 0,3 2 9 16,0 0-10-16,0 0 4 0,0 0-5 15,0 0 7-15,0 0-7 0,0 0-2 0,0 0-2 16,7 12 4-16,-4-6-2 0,0-1 9 16,-1 0-12-16,3 3 13 0,-3-1-2 0,1 3-4 15,4-1 5-15,-2 1 0 0,-2 0 0 16,4-1 0-16,-1 3 6 0,-2-2-3 0,1 0 1 16,1-1 2-16,-2 3-6 15,3-5 0-15,-4 3-7 0,2-5 5 0,1 3-3 0,-4-3 6 16,3 2-9-16,-1-2 20 15,-1-1 1-15,0 0 14 0,-1-1-4 0,3 2 7 0,-2-4 3 16,-3-1 4-16,7 2 1 16,-3 0 5-16,-4-2 2 0,11-5-10 0,-6 0-7 15,2-2-3-15,1-4-6 0,2 0 1 16,0-1-2-16,-3 1-4 0,4-2-2 0,-2 1-4 16,-3 0-6-16,0 4-11 0,0-4-20 15,1 4-22-15,1-1-23 0,-1 1-36 0,-2-1-47 16,0 3-42-16,0-1-335 0,0 1-26 15</inkml:trace>
  <inkml:trace contextRef="#ctx0" brushRef="#br0" timeOffset="58912.21">4225 13176 1331 0,'2'-4'-55'0,"-2"4"8"0,0 0 13 16,0 0 2-16,0-6 12 0,0 6 3 0,0 0 15 15,0 0 10-15,0 0 8 0,0 0 8 16,0-4 5-16,0 4 1 0,0 0-2 0,0 0 5 15,0 0-9-15,0 0 5 0,0 0 1 16,0 0-1-16,0 0 2 0,0 0-5 0,0 0-3 16,0 0 7-16,0 0-5 15,0 0-6-15,0 0-2 0,0 0-2 0,0 0 3 16,0 0-6-16,0 0-1 0,0 0-5 16,0 0 5-16,0 0-6 0,2 12 3 0,-2-4-3 15,-2-1 3-15,2 2 3 0,0 1-3 16,-2-1 3-16,0 5 0 0,-1-1 4 0,3 0-3 15,0 2 4-15,-3 0-5 0,1 3 5 16,-1-3 2-16,1 4 2 0,0-1-3 0,-4 1-3 16,4 0 1-16,-3 2 6 0,4-3-6 15,-4 2-3-15,3-2 2 0,-2 0-2 0,1-4 0 16,2 6-4-16,-3-4-4 16,1-2 6-16,1 0-4 0,0-1 1 0,2-1-2 15,-1 0 0-15,1-2 4 0,-3-2-4 16,6 1-4-16,-6 0 10 0,3-5-8 0,0 3-2 15,0-2-1-15,-2-1-14 0,2 0-17 16,0 3-20-16,-2-4-25 0,2-3-21 0,-2 5-47 16,2-5-49-16,0 4-292 0,0-4 10 0</inkml:trace>
  <inkml:trace contextRef="#ctx0" brushRef="#br0" timeOffset="59467.1">3973 13670 1199 0,'0'0'-78'0,"0"0"13"15,0 0 6-15,0 0 10 0,0 0 11 16,0 0 3-16,0 0 8 0,0 0 8 0,0 0 3 16,8 5 6-16,-8 0 13 0,2-1 6 15,1 0 2-15,-1-3-4 0,2 5 6 0,-2-2 6 16,0-1 1-16,2 2 6 0,3-1 6 16,-3 1 9-16,3-1 9 0,-2-1-4 0,5 1 3 15,-3-2 1-15,4 0 2 0,-1 0-2 16,-1-2 3-16,3 1-5 0,-1-1 0 15,1-1 8-15,3-1-5 0,-2 0 0 0,8-4-1 16,-7 3 0-16,1-3-1 0,2 1-5 16,0-5-3-16,1 0 0 0,-5 1-4 0,1 1-7 15,3-7 0-15,1 3-3 0,-6 3-5 16,3-2-7-16,-3-3-17 0,1 6-28 0,-3-4-38 16,0 3-48-16,3-2-59 0,-2 1-142 15,0 3-131-15,-1-6 44 0</inkml:trace>
</inkml:ink>
</file>

<file path=ppt/ink/ink2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4:05.690"/>
    </inkml:context>
    <inkml:brush xml:id="br0">
      <inkml:brushProperty name="width" value="0.05292" units="cm"/>
      <inkml:brushProperty name="height" value="0.05292" units="cm"/>
      <inkml:brushProperty name="color" value="#FF0000"/>
    </inkml:brush>
  </inkml:definitions>
  <inkml:trace contextRef="#ctx0" brushRef="#br0">18541 1662 1539 0,'-15'-2'-141'0,"3"0"28"16,1 1 16-16,0-1 23 0,1 2 27 15,4 0 24-15,-3-2-2 0,9 2 11 0,-10 0 10 16,10 0-4-16,-8 2 0 0,8-2 3 16,-9 0 4-16,9 0-6 0,-6 2 7 15,6-2-2-15,0 0 5 0,0 0 4 0,0 0 14 16,-7 1 3-16,7-1 10 0,0 0 11 15,0 0 2-15,0 0 1 0,13 7 5 16,-4-7-2-16,1 2 3 0,3-2 2 16,4 1 0-16,-1-1 2 0,5 0-5 0,2 0 5 15,2 0-10-15,7 0 2 0,-2 0-2 16,0-1-2-16,2 1-6 0,1-2-2 0,-1 2-4 16,3 0-1-16,0 0-2 0,12 0-4 15,0 0-1-15,-4 0-4 0,4 2-3 0,-9-2 1 16,8-2-3-16,-8 2 0 0,-6 2 0 15,-1-1-3-15,0 1-7 0,0 0 2 16,-1 0-2-16,-1 0 3 0,1 0-2 0,-9 0-2 16,4 0-2-16,-4-2 0 0,-3 3 0 15,2-3 0-15,-1 2 0 0,-3-2 2 16,-1 0-3-16,0 2 1 0,0-2-3 16,-1-2 2-16,-1 2-1 0,-3 0-1 0,0 0 2 15,2 0-2-15,-4 2-3 0,0-4 4 16,1 2-1-16,-3 0 0 0,5-2 2 0,-5 2 0 15,2-2-3-15,1 1 0 0,-4 1 0 16,7-2 0-16,-4 2 2 0,-3-2-3 0,7 2 1 16,-6-2 3-16,3 0-6 0,-1 2 5 15,-3-2 3-15,4 2-2 0,-3 0-3 16,1-2 0-16,-7 2 0 0,10-2 0 0,-3 2-3 16,-7 0 0-16,6-1 2 0,-6 1-2 15,10 0 0-15,-10 0 3 0,0 0-6 16,9 0 4-16,-9 0-1 0,3-2 0 15,-3 2-1-15,0 0 0 0,0 0 0 0,0 0 3 16,12 2-6-16,-12-2 1 0,0 0-7 16,0 0-5-16,0 0-10 0,0 0-6 0,0 0-5 15,3-2-10-15,-3 2-5 0,0 0-12 16,0 0-4-16,0 0-9 0,0 0-4 0,5-5 7 16,-5 5-9-16,0 0 3 0,0 0 0 15,0 0 6-15,0 0 1 0,-2-5-10 0,2 5-10 16,0 0-25-16,0 0-198 0,-5-6 167 15</inkml:trace>
  <inkml:trace contextRef="#ctx0" brushRef="#br0" timeOffset="1595.13">19597 1653 786 0,'0'4'-43'16,"0"-4"10"-16,0 0 19 0,0 0 24 16,0 0 13-16,0 5 11 0,0-5 7 0,0 0 11 15,0 0 4-15,0 0 4 16,0 0 4-16,0 0-3 0,0 0 10 0,0 0-10 15,0 0-6-15,0 0 0 0,0 0-5 16,0 0-1-16,0 0-3 0,0 0-6 0,0 0-1 16,-7-11-2-16,5 6 0 0,2 5-6 15,2-8 4-15,-2 4-1 0,-2-2-2 0,2 1-2 16,0-5-1-16,0 2-1 0,0 2-4 16,0-4-4-16,-3-1 3 0,3 1-6 0,-1-3 0 15,1 2-4-15,-2-3-1 0,2-1 1 16,-2 2-4-16,2 0 2 0,-3-7-3 15,1 5-3-15,0-4 1 0,2-1-2 0,-1 1 0 16,-4 2-4-16,1-2 5 0,1 0-2 16,1-2 1-16,1 3-4 0,-1 0 0 15,-3 0 2-15,1 1-4 0,2-1-1 16,0 3 2-16,0 2-2 0,-3 2 1 0,3-2-1 16,2 3 1-16,-1 0 0 0,-1 3-3 15,-1 0 5-15,-1-1-1 0,1 2 0 0,3 2 0 16,-2-1-4-16,1 1 4 0,1-1-4 15,-2 2 4-15,-1-5 0 0,1 5 0 0,2 3 0 16,-4-7 4-16,4 3-4 0,-1-1-1 16,1 5 2-16,-3-4-3 0,1 2 1 0,2 2 1 15,-5-7 5-15,5 7-5 0,-2-3-3 16,2 3 4-16,-3-4-1 0,3 4 0 16,-7-3 2-16,7 3 0 0,-5-2-1 15,5 2 3-15,-5-6-4 0,-2 3 3 16,7 3-4-16,-6-3 2 0,-1 1-7 0,4 1 3 15,3 1-1-15,-15-3 3 0,6 1 2 16,3 2-1-16,-4-3-7 0,-1 1 8 0,0 2 0 16,-1-2-3-16,4 0-2 0,-7 1 2 15,0 1 2-15,0 0 1 0,-2 0-3 0,1 1 2 16,-5-2 1-16,4 2-2 0,-6-1-2 16,6 2-3-16,-1-2 6 0,-4 2-2 0,4-2-5 15,-2 2 8-15,2-2-2 16,1 3 1-16,-2-3-2 0,4 2 1 0,-3-1-1 15,1 1 2-15,0-1-1 0,2 1 1 16,-1-1 1-16,-4 1-5 0,2 1 5 16,-1 1 1-16,-1-2-1 0,2 1-3 0,-3-1 4 15,0 0-4-15,-1 0 1 0,0 0 7 16,-3-1-11-16,-3 3 2 0,1-1 3 0,-3-1-3 16,2 0 4-16,-6-2-3 0,2 1-1 15,3 0 5-15,-5-1-5 0,5 0 3 0,0 0 4 16,0 0 3-16,-3 0-12 0,4-1 3 15,6 0-2-15,-1 1 2 0,-1-2 2 0,3 2 3 16,2 0-3-16,4-2 3 16,2 2-2-16,-1-2 3 0,1 2-5 0,5 0 1 15,0-1-1-15,-1 1-1 0,9 0 3 16,-12 0-3-16,12 0 5 0,-8-4-3 16,8 4 7-16,-10 0-8 0,10 0 0 0,-10-1 2 15,10 1-4-15,0 0 3 0,-8 0-2 16,8 0 3-16,0 0-4 0,-8 0 2 0,8 0-4 15,0 0 8-15,0 0-3 0,-9 1-2 16,9-1 3-16,0 0 1 0,-2 5-6 0,2-5 3 16,0 0-2-16,0 0 3 15,2 7 2-15,-2-7 1 0,5 6-2 0,-5-2-2 16,2-1 0-16,0 1 2 0,0-1 1 16,0 3 2-16,2-3-6 0,-1 1 3 0,-1 3 1 15,1-2-1-15,0 1 4 0,4 3-3 16,-6 0-2-16,1-2 0 0,5 2 3 0,-5 1-3 15,1 1 4-15,0 0-3 0,1 3 1 16,1 0 1-16,-4 4-2 0,1-2-2 16,3 4 5-16,-3-1 2 0,0 1-1 0,2-1-7 15,-4-2 7-15,2 4-1 0,-2-2-2 16,5 0-1-16,-5 0 4 0,2 0-3 0,0-3 1 16,-1 0 2-16,-1 1-4 0,3-2 3 15,-3-2 1-15,2 1 1 0,0-1-1 0,0-2-2 16,-2 2-5-16,0-3 2 15,3 1-3-15,-3-1 8 0,0-3-2 0,1 2-1 16,-1-3 0-16,2 1 4 0,-2-1-4 16,0-2-3-16,0 2 3 0,2-3-1 0,-2 2 1 15,0 0-4-15,0-1 4 0,3 0-4 16,-1 0 3-16,-2-1-3 0,0-3 7 16,2 6-7-16,1-5-2 0,-3-1 3 0,0 6 1 15,1-2-1-15,1-2 4 0,-2-2 1 16,4 6-3-16,1-4 0 0,-5-2-3 15,6 4 1-15,1-3 4 0,-4 3-2 16,8-4 3-16,0 2-3 0,3 1 3 0,1-3-3 16,-1 2 1-16,3-2-1 0,6 2 5 15,3 0-7-15,1-2 2 0,-1 5-7 0,6-5-10 16,3 1-12-16,-5-1-33 0,7 0-40 16,-7 2-57-16,7-2-78 0,4-3-203 0,-5 1 50 15</inkml:trace>
  <inkml:trace contextRef="#ctx0" brushRef="#br0" timeOffset="5511.4">26265 8732 1084 0,'0'0'-68'0,"0"0"17"0,0 0 16 16,0 0 8-16,0 0 16 15,1-6 12-15,-1 6 6 0,0 0-1 0,0 0 6 16,0 0 0-16,0 0 4 0,0 0 3 16,-1-3-6-16,1 3 8 0,0 0-2 0,0 0 4 15,0 0 3-15,0 0 3 0,0 0-3 0,0 0-3 16,0 0 3-16,0 0 6 0,0 0-7 16,0 0 2-16,0 0-1 0,0 0-5 0,0 0-3 15,-15 1-4-15,15-1 4 0,0 0-1 16,-12 5-3-16,12-5-6 0,-12 2-1 0,6-1-6 15,-2 3 10-15,1-2-5 0,-1 0 1 16,-3 0 1-16,3-1 6 0,-2 3-7 0,1-1-2 16,-4 0 2-16,1 1-2 15,4-2 2-15,-3 4 0 0,1-3 1 0,-1 1 1 0,-2 1-6 16,5-1 2-16,-2 2 4 16,-1 0-2-16,0 0 0 0,-1 2-2 0,-1 1-1 15,3 2-1-15,-2 0 0 0,-1-2-2 16,1 3 6-16,-1-1-1 0,-2 0-6 0,3 1 4 15,-3 4 0-15,0-2 1 0,0 1-3 16,5-2 5-16,-3-1-7 0,1 4 1 0,-3-2-3 16,3 0 6-16,-3 0-1 0,2 1-1 15,-2 1 1-15,3-2-1 0,-1 0-8 0,1 1 5 16,-1 0 9-16,-1 0-8 0,1 0 2 0,-2 0-1 16,3 1 3-16,-1-3 0 0,1-2 0 15,0 4-3-15,0-2 3 0,-1 3-6 16,1-3 7-16,-1 2 0 0,5-2 1 15,-4 0-4-15,1-2 5 0,0 1-4 0,-2-1-4 16,6 0 5-16,-4 3-3 0,0-5 0 16,-2 2 1-16,8 3-1 0,-3-7-1 0,-4 3-1 15,7 0 4-15,-2 1 6 0,1-2-5 16,-5-2-4-16,7 3 1 0,-5-2 3 0,3 2 0 16,0-2-3-16,0 0-1 0,-1 2-1 15,1-1 5-15,0-2-5 0,2 3 3 0,-3-1-3 16,3 1 5-16,0-4-4 0,-5 5 0 15,6-4 1-15,1 2 2 0,-1-2 0 0,-1 0-5 16,1-1 1-16,3-1 3 0,0 4 3 16,0-2-1-16,0-2-3 0,0 1 0 15,3-1 3-15,-1-1 0 0,3 3 0 0,-2-2-4 16,-1 1 2-16,5-1 2 0,-2 0 0 16,0-1 0-16,2-1-2 0,1-1 1 0,-2 3 4 15,8-1-8-15,-4-2 6 0,0 1-2 16,0-3-2-16,3 2 2 0,2 0-1 0,-1 0 1 15,1-2-2-15,0 2 6 0,0-4 0 16,0 4-8-16,-1-4 5 0,2 2 0 0,1-2 2 16,-2 0-2-16,0-1 4 15,3-1-3-15,-1-1 2 0,3-1 3 0,-4 1 0 16,5 0 4-16,-1-1-4 0,-4-1 4 16,5-3-1-16,-3 2-4 0,2-2 1 0,-2 0-4 15,1-2 5-15,2 2-2 0,-2-5 1 0,-2 1-3 16,0 1 1-16,-3 1-1 0,1-1 0 15,-3 3-5-15,1-1 3 0,-2 2-1 0,-3-1-4 16,0 1 7-16,1 0-4 0,-3-1-1 16,1 2 3-16,-1 1 1 0,0-2-9 0,0 1 3 15,1 1 4-15,-5-1 0 0,2 2-4 16,-2-1 3-16,2-1 2 0,1 0 1 16,-3 3 5-16,-1-3-5 0,-1-1 2 15,3 3 0-15,-1-2-1 0,-2 1 3 0,0 1-2 16,0 1 2-16,-5-3 1 0,5 0-4 15,-1 3-1-15,-1-3 1 0,0 2 0 0,-3-1-3 16,1 2-2-16,3-1 4 0,-4-2-1 16,-2 3-3-16,4-3 1 0,-2 3-4 0,-3-3 2 15,-1 0 2-15,6 4 0 0,-4-2 0 16,-1 0-2-16,1-1-3 0,-1 2-2 0,-1-1-3 16,1-1-8-16,0 2-10 0,-1 2-10 15,5-2-18-15,-5-1-15 0,4 4-32 0,-2-4-20 16,1 2-31-16,-1 1-61 0,3 0-251 15,-2 1 31-15</inkml:trace>
  <inkml:trace contextRef="#ctx0" brushRef="#br0" timeOffset="17644.06">25704 4763 461 0,'1'-4'27'0,"4"2"15"0,-5 2-20 0,7-3 12 16,-7 3 3-16,1-5 1 0,-1 5 7 15,5-3 1-15,-5 3 4 0,4-4-12 0,-4 4-3 16,0 0-2-16,2-2 6 0,-2 2-5 16,0 0-10-16,0 0-7 0,0 0 6 0,0 0-8 15,0 0 9-15,0 0-12 16,-17 9-2-16,10-3 8 0,-1 2-3 0,1 1-10 15,-5 7 12-15,0 0 3 0,-4 9 0 16,-4 5 3-16,1 3-5 0,3 1 2 0,-6 1 1 16,8-1-6-16,-5 2-3 0,2-2 0 15,0 0-5-15,2-2 1 0,7-6 12 0,3-3-5 16,-2-4-6-16,0 0-1 0,4-2 0 16,3-2-8-16,2-2 3 0,-1 1 6 0,1-3 12 15,7-2 9-15,-1-1-2 0,5-5 2 16,2 0 1-16,0-3 0 0,3-3 3 15,6-4 9-15,-2-1 2 0,8-7-2 16,-3-2-3-16,1-3-2 0,-1-7-5 0,0-1-3 16,2-12-2-16,0 2-1 0,-3 0-5 15,-3 0 4-15,-7 3-8 0,-1-1-1 0,-2 2 2 16,-1 4-4-16,-3 5-1 0,-5 2-2 16,-4 5-1-16,2 0 4 0,0 4-5 0,-4 0-1 15,0 3 1-15,-6-2-9 0,2 3-14 16,-5 3-24-16,-2 1-27 0,3 1-29 0,-3 3-39 15,3 0-40-15,0 2-88 0,3 0-206 16,-1 2 27-16</inkml:trace>
  <inkml:trace contextRef="#ctx0" brushRef="#br0" timeOffset="18727.47">26845 4954 1204 0,'0'0'-41'0,"-4"2"21"0,4-2 20 16,0 0 14-16,-4 3 17 0,4-3 22 15,-2 2 12-15,2-2 3 0,0 0-5 0,0 0-6 16,0 0-8-16,0 0-4 0,17-3-1 16,-9 1-6-16,0-2-4 0,7 0-4 0,0-1-3 15,4 4-3-15,2-5 0 0,4 3-7 16,4-3-17-16,7-1-21 0,4 1-32 16,-1-6-24-16,1 3-35 0,-3 1-30 0,0-3-48 15,-1 0-229-15,0-1 71 0</inkml:trace>
  <inkml:trace contextRef="#ctx0" brushRef="#br0" timeOffset="19191.74">26776 4582 1036 0,'5'-5'-69'15,"-1"2"26"-15,-3 1 4 0,4-4 17 0,2 2 14 16,-4 0 7-16,2 2 7 0,1 1 0 15,-2-3 9-15,3 1 4 0,-3 1-1 16,0-1 7-16,-4 3-2 0,9-2 3 0,-6 1-1 16,-3 1-13-16,9 0 1 0,-9 0 2 15,8-2-1-15,-3 5-10 0,-2 2 9 0,-1 0 23 16,3 2 0-16,-3 1-6 0,1 2 3 16,-3-1-4-16,0 6 1 0,1 1-2 0,-2 2 0 15,1 5-3-15,-3 6-6 0,-1 10 4 16,-1 6-8-16,2 0 6 0,-6 3-2 0,3 0-6 15,-3-3 0-15,3-1-3 0,-1-2 12 16,2-3-12-16,-4 2 2 0,5-6 2 0,-3 1-9 16,5-7-17-16,1-5-27 0,1-3-44 15,0-6-50-15,1 2-87 0,6-2-145 16,-3-2 122-16</inkml:trace>
  <inkml:trace contextRef="#ctx0" brushRef="#br0" timeOffset="19654.98">27530 5006 976 0,'-2'-6'-11'0,"-3"3"12"0,5-1 4 15,-1 1 3-15,-4-1 14 0,-1 1 10 16,2-3 2-16,4 6 8 0,-12-2-8 0,0 4 1 16,4 2-8-16,0-2-5 0,-4 5 1 15,-2 0-3-15,2 2-3 0,-4 5-3 0,1-2-5 16,0 6 9-16,0-2-8 0,0 2-4 16,-4 6 3-16,6-5 4 0,3-1 1 0,5-2-7 15,-7 0 7-15,9-2-6 0,0-1 3 16,3-3-1-16,0 1 2 0,3 1 6 0,0-1 1 15,6-1-3-15,-1-3 5 16,2-1 3-16,3-3 3 0,-2 0 1 0,2-3 4 16,-1 0 3-16,1-5 9 0,2 0 5 15,0-3-3-15,-3-3-2 0,3-4 2 0,-3 0-4 16,-4-2-3-16,3-4-4 0,-2-2 1 16,-1-3-7-16,-4 2 3 0,0-2-9 0,-2 2 0 15,0 1-8-15,-4 5 0 0,0 2-9 16,2 2-11-16,-1-2-21 0,-2 5-25 0,1-1-31 15,0-1-43-15,-3 1-37 0,5 6-48 16,0-2-309-16,0 1-23 0</inkml:trace>
  <inkml:trace contextRef="#ctx0" brushRef="#br0" timeOffset="19987.75">28245 4576 1350 0,'7'-10'-46'0,"-3"2"25"16,-2 3 21-16,-2 0 18 0,4 0 11 16,-2 2 18-16,-2 3 0 0,3-6 1 0,-1 4-8 15,-2 2-2-15,0 0-6 16,0 0-3-16,0 0-5 0,0 0-6 0,0 14 3 15,-5-2-1-15,1 4 3 0,-2 6-3 16,-6 13-7-16,0 0 2 0,0 5 1 0,-3 9-4 16,-1 5 1-16,1-2-2 0,5-11 1 15,-1 5-1-15,-2-4 0 0,5-1-2 0,0-6 3 16,1 5-4-16,-1-5-2 0,4-8-2 16,-3-4-20-16,6-3-24 0,-2-2-34 0,1-4-31 15,0-1-39-15,2-4-34 0,4-2-276 16,-1-1 39-16</inkml:trace>
  <inkml:trace contextRef="#ctx0" brushRef="#br0" timeOffset="20220.58">28289 4555 1166 0,'-4'-15'-45'0,"-2"3"31"0,4 3 13 16,-5 3 22-16,7-1 29 0,-1 3 14 0,-1-2 10 15,2 1 8-15,0 0-7 0,0 0-2 16,0-1-6-16,2 3-6 0,1-3-7 0,6 2 0 16,-1-1-13-16,10-1-2 0,-1 0-12 15,8 0-18-15,0 3-10 0,4-1-27 0,11-2-20 16,-7 3-23-16,-1 3-32 16,-3 0-22-16,0 0-27 0,-1 2-55 0,-5-1-189 15,-4 3 94-15</inkml:trace>
  <inkml:trace contextRef="#ctx0" brushRef="#br0" timeOffset="20436.12">28289 4886 1090 0,'-4'6'38'0,"2"-5"20"16,2-1 1-16,0 0 3 0,0 0 1 0,0 0 9 15,19-1-8-15,-11-5-2 0,6 4-11 16,2-2-2-16,5 1-11 0,4-4-2 0,3 2-21 16,11-2-34-16,1-2-34 0,2 4-53 15,-1 1-48-15,2 0-104 0,-1 1-139 0,-8-3 91 16</inkml:trace>
  <inkml:trace contextRef="#ctx0" brushRef="#br0" timeOffset="25140.39">25490 5824 1136 0,'4'-4'21'0,"-4"4"1"15,0 0 2-15,6-3 4 0,-6 3-1 16,0 0-6-16,0 0 6 0,6 0-5 16,-6 0 2-16,0 0 2 0,0 13-3 0,-2 0 3 15,2 2-3-15,-4 4 0 0,-2 5 1 16,2 2-2-16,-3 12 1 0,-1 0-6 0,-1 2-1 16,1-4 0-16,0 0-8 0,-1 1 4 15,4-6 1-15,-5-2-1 0,8-5-3 0,1-3-12 16,-1-2-20-16,2-2-30 0,2-2-37 15,-1-4-27-15,6 5-45 0,3-7-245 0,5 0 81 16</inkml:trace>
  <inkml:trace contextRef="#ctx0" brushRef="#br0" timeOffset="25515.7">25998 6043 1148 0,'4'-19'-2'16,"0"6"19"-16,-2 1 9 0,-2 1 13 0,0 2 13 15,0 4 4-15,0-3 5 0,-2 3-1 16,0-2-5-16,0 2-8 0,-1 1-1 0,0 2-7 16,3 2-5-16,-13-2-5 0,2 4-2 15,1 4-2-15,-3-1-2 0,-4 7-4 0,1 1 2 16,-1 3-3-16,-6 6-5 0,4-3 1 16,0 5-1-16,6-5-5 0,1 0 0 0,6-4 2 15,-3 0-1-15,5 1 0 0,0-3 1 16,4-2-2-16,0-1-6 0,2 0 5 15,3-3-4-15,-2 0-2 0,6-1 2 16,-1-2-4-16,0 0 7 0,5-3-6 0,-2-2 0 16,-1-1 1-16,3-4 0 0,2-4 9 15,-3 0 6-15,3-6 6 0,-3-3-1 0,3-9-2 16,-5 3 1-16,-2 3-5 0,-1-3 1 16,-2-1-3-16,-2-1-2 0,2-1-2 0,-5 1 1 15,2 7-5-15,-2 3-7 0,-2-1-17 16,2 4-23-16,0 0-32 0,-3 4-34 0,-1 3-38 15,4 0-47-15,0 5-341 16,0 2-36-16</inkml:trace>
  <inkml:trace contextRef="#ctx0" brushRef="#br0" timeOffset="26544.75">25521 6858 1448 0,'0'0'-9'0,"-2"-8"12"0,4 2 6 15,0 3 4-15,-2 3 1 0,3-8 7 0,-1 4 4 16,1-2 4-16,-1 3 6 0,8 0-4 16,-2-1 0-16,-2 1-8 0,5 1 1 0,-1-1 3 15,0 1-8-15,3 0 2 0,-1 4-3 16,1-2-6-16,-1 2 3 0,1 0-1 15,-2-1-2-15,-1 6 1 0,-4-4-7 0,3 2 3 16,-5 3 2-16,-2 2 0 0,-2-2-3 16,0 5-1-16,-2-2-1 0,-4 2 2 0,-2 0-1 15,-1 0-1-15,1 3 2 0,-2 1-3 16,-2-2 5-16,4 4 1 0,0-6-5 0,-3 1 2 16,5 1 0-16,-1-2 3 0,4 0-1 15,1-3 0-15,-1 1 2 0,6-2 0 0,-3 0 0 16,4 3-5-16,4-3 5 0,5 1-8 15,2-2-15-15,3-3-24 0,3-1-21 0,9 1-27 16,0-3-26-16,-4-2-16 16,6-2-29-16,8-3-64 0,-1 1-218 0,-4-1 54 15</inkml:trace>
  <inkml:trace contextRef="#ctx0" brushRef="#br0" timeOffset="26876.8">26233 6839 1235 0,'-7'-10'-7'0,"6"1"-1"0,-6 2 5 16,2-1-1-16,0 2 18 0,-2 1 7 16,1 0 5-16,-1 4-5 0,2 1-2 0,-6 0 0 15,0 1-6-15,1 4 4 0,-7 2-3 16,2 0 1-16,-3 5 5 0,-2 3-5 16,4-1 7-16,-10 6-6 0,8-5-5 0,5 2 7 15,-4-4-4-15,7 1-2 0,0-1 4 16,-2 0-5-16,4-1-2 0,2-1 5 0,4-1-4 15,0-3 3-15,2 2-4 0,0-3 0 16,4 1-3-16,2-2 3 0,1-2 0 0,1 1-6 16,0-4 2-16,2 2 2 0,2-4 1 15,3-2 13-15,-5 1 3 0,2-4-2 0,-1-1 4 16,-1-4-1-16,1 0-4 0,-3-1 1 16,0-2-3-16,1 2-2 0,-7 2-4 0,2-1-16 15,1 1-17-15,-5 2-24 16,2 1-29-16,-2 1-40 0,0-3-50 0,0 6-331 15,2-2 0-15</inkml:trace>
  <inkml:trace contextRef="#ctx0" brushRef="#br0" timeOffset="28159.68">28932 4899 1225 0,'0'0'-72'16,"0"0"22"-16,-5-4 4 0,5 4 15 0,0 0 6 15,0 0 10-15,0 0 1 0,0 0 6 16,-3-3 1-16,3 3-1 0,0 0 10 0,-7 7 7 16,1-4 0-16,-7 6-3 0,2 0 9 15,-5 5-4-15,-5 8 2 0,1-6 6 0,0 7 3 16,-1 0-9-16,0 1-2 0,4-5 4 16,4-2 1-16,1 0-3 0,4 0-7 0,-3 2-4 15,2-4 11-15,6 0-10 0,-2 1 3 16,5-4 1-16,0 2-3 0,3-3 3 0,1 0 2 15,2-1-12-15,2-2 5 16,3-1 10-16,2 1 0 0,-1-5 5 0,3 1 2 0,0-4 8 16,-1 0-1-16,7-2 0 15,-3-3 9-15,6-3-2 0,-3 1 6 0,0-7 0 16,0 3 2-16,4-10-6 0,-2-1-1 16,1-5-1-16,-2 2-4 0,-2-1 1 0,-4-1-7 15,1 1-1-15,-5 6-1 0,-4 2-2 16,-1 5 4-16,0 3-5 0,-4-3-7 0,2 6-8 15,-3 2-26-15,-2-1-32 0,-4 2-31 16,-4 3-44-16,-5 1-76 0,-2 0-239 0,-4 1 48 16</inkml:trace>
  <inkml:trace contextRef="#ctx0" brushRef="#br0" timeOffset="29714.68">26186 4804 1108 0,'0'0'-51'0,"2"-3"10"16,-2 3 7-16,0 0 5 0,0 0-3 16,0 0 5-16,0 0-1 0,0 0 5 0,0 0-1 15,0 0 5-15,0 0 9 0,-5 12-5 16,0-6 4-16,-1 2 3 0,-3 1 5 0,4 4 2 16,-7-1 2-16,4 1-6 0,-2 6 7 15,0-1 1-15,-5 9 3 0,2-6-2 0,1 1-2 16,0-1 1-16,0 8 4 0,2-6-4 15,2-3-1-15,1-3 2 0,3 0 6 0,0 0-5 16,-3-3 2-16,5-1 1 16,2 0 8-16,0-1-5 0,0-3 0 0,0 0 11 15,2-1 11-15,5-2-11 0,-1-1 9 16,3-1 0-16,-1-3-5 0,2 2 2 0,2-6 11 16,0 3-7-16,0-3 9 0,1-1-1 15,-3-1 3-15,5-3 0 0,-5-3 0 0,3 0 0 16,-3-3-5-16,1-1-2 0,0-2 1 15,-1-2-5-15,-4-2-8 0,3 0 3 0,-4 0-11 16,0 1 9-16,-3 1-4 0,0 0-8 16,1 0-1-16,-2 5-4 0,-1-2-3 0,-1 1 0 15,-2 2-15-15,1 1-14 0,-5-2-25 16,4 6-21-16,-4-2-28 0,-1 5-34 16,-1-1-49-16,3-1-195 0,0 6 112 15</inkml:trace>
  <inkml:trace contextRef="#ctx0" brushRef="#br0" timeOffset="51287.65">21464 10089 777 0,'0'0'63'0,"0"0"-24"0,18-6-8 16,-18 6-2-16,3-2-3 0,-3 2 18 15,0 0 6-15,12 0 3 0,-12 0 2 0,13-2-1 16,-6 2-1-16,1-2 3 0,1 2 2 16,3 0 0-16,-1-2 1 0,-1 2 3 0,5-1-2 15,0 1-5-15,2 0-1 0,-3-2-3 16,5-1-5-16,0 0-3 0,-1-1-2 16,6 3-4-16,-3-1-2 0,1-1-3 15,3 1-4-15,3 1-5 0,-1-3-2 0,3 2-4 16,-1-2 0-16,3 1-1 0,-1 1-3 0,1-1-12 15,12 0-20-15,-8 1-18 0,6-1-26 16,-12 1-41-16,-3-1-52 0,-5 1-88 0,-1 1-278 16,1-1-26-16</inkml:trace>
  <inkml:trace contextRef="#ctx0" brushRef="#br0" timeOffset="52043.75">22486 9781 1363 0,'0'0'-42'0,"-6"1"16"16,6-1-1-16,0 0 8 0,-7 2 13 16,7-2 17-16,0 0 14 0,-5 2 18 0,5-2 8 15,0 0 5-15,-3 2-1 0,3-2-1 16,0 0-3-16,0 0-3 0,0 0-7 0,0 0-1 16,0 0-1-16,21-2-6 0,-10 2-4 15,2-2 0-15,2 2-7 0,-2-2 0 0,4 2-4 16,6 0 0-16,1-1 0 0,6 1-6 15,-5-2-13-15,3 2-16 0,4 2-18 0,-2-2-30 16,-3 0-22-16,-2 0-31 16,-4-2-37-16,0 2-66 0,-4-2-208 0,-3 2 63 15</inkml:trace>
  <inkml:trace contextRef="#ctx0" brushRef="#br0" timeOffset="52298.77">22742 9798 1077 0,'-2'2'-54'0,"-1"2"23"0,-2-2 10 15,-2 5 12-15,4 0 14 0,-6 5 18 0,3 1 5 16,-3 0 1-16,-4 4 7 16,5 2-1-16,0 2 4 0,-3 2 0 0,-2 6-1 15,5-4-2-15,0-2-8 0,2 0-2 16,1 1-6-16,-1-1 4 0,2 0 1 0,0 1-9 15,4-3 2-15,-2-2 8 0,-2 0-26 16,1 0-20-16,3-5-27 0,-2 2-30 0,2-3-30 16,0-2-71-16,0-1-171 0,0-1 138 15</inkml:trace>
  <inkml:trace contextRef="#ctx0" brushRef="#br0" timeOffset="53603.11">22981 9763 881 0,'0'0'-34'0,"0"0"11"0,0 0 13 0,0 0 12 16,0 0 8-16,0 0 4 0,-3-6 12 16,3 6-7-16,0 0 4 0,0 0-3 0,0 0 2 15,0 0 10-15,12-1-8 0,-12 1 2 0,11-2 4 16,-7 2-7-16,-4 0 3 0,13-2 2 15,-7 2-7-15,0-2 2 0,-6 2 1 0,15 0-5 16,-5-1 2-16,-4 2-4 0,3-1-2 16,-3 0-3-16,3 0-1 0,-1 0 8 0,-2 0-5 15,-6 0-10-15,14 0-1 0,-7 0 3 16,-1 2-1-16,-6-2 2 0,14 2-2 16,-13 0-2-16,6-1 1 0,-3 1-1 15,-3 5-2-15,2-4-1 0,1 2 1 0,-4 2-1 16,0-2 0-16,0 1 5 0,-4 2-4 15,1-2-3-15,0 3 4 0,-4 0 1 0,1-1-4 16,2 1 0-16,-4-2-2 0,-1 1 3 0,3 2-5 16,-3-3 8-16,3 1 4 0,-3-1-7 15,1-1 1-15,2 0 4 0,0-1 14 0,-1 1-17 16,3-2-2-16,2-1-1 0,-5 1 7 16,6-2-2-16,-1 2-4 0,2-4 7 15,-9 3-6-15,9 0 4 0,0-3-5 16,-1 5-3-16,1-5 3 0,0 0 0 0,3 4 2 0,-3-4 1 15,7 2 1-15,-7-2-8 16,0 0 2-16,8 0 2 0,-8 0-1 0,8 0-1 16,-8 0 7-16,7 4-7 0,-1-4 2 15,-6 0-4-15,8 2 6 0,-3-1-1 0,1 1-1 16,-2 0 4-16,0 0-4 0,3 0-1 16,-3 2-1-16,-1-3 0 0,2 5 2 0,0-2 0 15,-2 2-1-15,-1 2-6 0,3-3 7 0,-3 2 1 16,-2 1 2-16,2 0-4 0,1 0-2 15,-2-1 3-15,-1 1 7 0,0-1-9 16,-1 0 5-16,1 1 6 0,-3-1-2 16,1-1 4-16,0 2-2 0,-5-2 5 0,4 0-8 0,-7-1-2 15,-2 0 6-15,2-1-1 16,-7 2 0-16,2-2-2 0,-3 0-16 0,-2 0-6 16,2-2-31-16,1-2-30 0,-2 0-36 15,4 0-66-15,1-2-194 0,-3-1 116 0</inkml:trace>
  <inkml:trace contextRef="#ctx0" brushRef="#br0" timeOffset="58124.18">21523 11740 1057 0,'0'0'6'0,"0"0"1"0,0 0-1 0,2-4-1 15,-2 4-2-15,0 0 9 16,0 0 6-16,0 0-1 0,4-3 8 0,-4 3-9 0,7-3 7 16,-3 2 5-16,5-1-4 15,-1 0-1-15,2 0-3 0,2 0 2 0,6 0-2 16,2 0-8-16,-1 0 4 0,4 1-5 16,5-2 3-16,1-1-4 0,3 3-3 0,-1-1-11 15,3 2-13-15,9-2-23 0,2 2-34 16,1-1-38-16,-2-1-108 0,-6-1-98 0,-9 1 165 15</inkml:trace>
  <inkml:trace contextRef="#ctx0" brushRef="#br0" timeOffset="58563.1">22352 11498 924 0,'-2'-6'45'16,"-2"-1"12"-16,-3 1 6 0,4 1-4 15,-2 0-1-15,1 0 8 0,1 1 8 0,0-2 8 16,1 5 6-16,-3-4 0 0,5 5-2 16,-2-4 1-16,2 4-13 0,-1-6-4 0,1 6-6 15,0 0-8-15,3-6-2 0,4 2-11 0,3 4-1 16,0-2-6-16,7 0-4 0,4 2 0 15,9 0-9-15,-5-2-6 0,6 2-14 16,1 2-12-16,1-2-9 0,10 4-14 16,-8-4-27-16,-8 2-21 0,3-2-29 0,-7 2-27 15,0-1-33-15,-9 2-48 0,3-1-291 16,-4-2-14-16</inkml:trace>
  <inkml:trace contextRef="#ctx0" brushRef="#br0" timeOffset="58780">22645 11506 1320 0,'0'0'-40'0,"-5"2"-2"0,0 0 1 0,2 1 14 15,-2 3 0-15,3-1 25 0,-5 5 20 16,1-1 8-16,-2 4 0 0,-1 2 3 0,1 5-7 16,-2-1 9-16,-1-3-3 0,-2 5-5 15,5 0 4-15,-2 0-5 0,1-3 3 16,1 4-7-16,1-6 4 0,1 2-10 0,0-1-8 15,2-2-30-15,2-2-2 0,-5 0-41 16,7-2-37-16,-1-1-65 0,2 0-195 0,-1-3 122 16</inkml:trace>
  <inkml:trace contextRef="#ctx0" brushRef="#br0" timeOffset="59923.61">23033 11481 938 0,'0'-5'-20'16,"0"5"8"-16,0 0 10 0,0 0 2 16,0-4 3-16,0 4 0 0,0 0 5 0,0 0 12 15,0 0-9-15,-3-5-6 0,3 5 21 16,0 0 2-16,0 0 4 0,0 0 3 0,-9 18 1 15,6-11 5-15,-4 4-2 0,2 1-3 16,0-1 2-16,-2 0 0 0,3 5 2 0,-5-1 1 16,6-2 0-16,-6 2-1 0,5-1-5 15,0-3 1-15,2 0-8 0,-3-2-4 0,3 3 6 16,1-5-2-16,1 3 4 16,1-2-6-16,1-1 1 0,7-1-4 0,-3-1-3 15,4 0 1-15,5-2-3 0,-3-1-2 0,1-2-1 16,2 0-2-16,0-2 2 0,2 0 0 15,2-1-4-15,-3-2-1 0,1-2-2 0,0 0 3 16,0-1 1-16,-1 1 7 0,-1 1 2 16,-3 0 4-16,1 0-3 0,-2 3-2 0,0-3-2 15,-8 4-4-15,6-2-6 0,-5 3 2 16,-4 1-3-16,0 0 0 0,9 5-2 0,-9 0 2 16,-3 1-3-16,-3 4 1 0,2 1 0 15,-5 2 1-15,3 0 1 0,-2 0-2 0,2 3-1 16,-2-1 0-16,-2 0-1 15,7 1-9-15,-6-1-8 0,6-2-18 0,-4 0-15 16,0-2-17-16,6 0-17 0,-2 3-6 16,-1-3-22-16,2-2-25 0,-1 1-42 0,3-2-306 15,3 0 13-15</inkml:trace>
  <inkml:trace contextRef="#ctx0" brushRef="#br0" timeOffset="72288.39">22219 9384 1227 0,'0'0'-43'0,"-2"-5"15"16,2 5 17-16,2-7-2 0,-2 7 3 0,-2-5 6 15,2 5 1-15,0 0 8 0,0-6 7 16,0 6-12-16,2-3 1 0,-2 3 1 0,0 0 5 15,0 0-1-15,0-4-7 0,0 4 10 16,0 0 4-16,3-4 4 0,-3 4 0 0,0 0 7 16,0 0 7-16,2-4 5 0,-2 4-6 15,0-6 3-15,0 6 12 0,0-5 7 0,2 1 1 16,-2 0 0-16,0-1 5 16,3-1-4-16,-3-3 0 0,2 1 0 0,-2-2-6 15,1-1-1-15,1-2-2 0,-2 0-4 0,5-3 1 16,-5-2-5-16,4-1-7 0,-2-6-2 15,0 1-2-15,2-3-1 0,1-7-4 0,1-3-1 16,0 1-2-16,-2-1-3 0,3 1-3 16,-2 2 0-16,2-3-2 0,-1 8 0 0,-2-7-2 15,6 1 0-15,-2-3 2 0,-3 2-1 16,4 0-7-16,-3 1 3 0,-1 4-2 0,1 7 0 16,0-12 3-16,2 0-2 0,-1 7-2 15,-2 5 4-15,-2 1-2 0,4-1 2 16,-2-1-4-16,0 2 0 0,0-2 2 15,3-8-2-15,-4 6 2 0,1 2-2 0,-2-1 2 16,4-1-1-16,-1-9-1 0,0 9-1 16,-1-10 5-16,-2 5-6 0,2-9 2 0,0 0-2 15,-4 3 1-15,5-2-3 0,-3 6 1 16,-1-6 2-16,-2 9 1 0,1 2-1 0,-1-2-2 16,2 2 0-16,1-11-1 0,-1 5-2 15,0 8 4-15,1-4 0 0,-3-8-1 0,3-3-2 16,-3 2 1-16,2 6 1 0,1 6-2 15,-1-13 1-15,2 4 0 0,-2 3 1 16,-2 7-1-16,2-14-1 0,-2 7-1 0,4-3-1 0,1 5 2 16,-5 1 2-16,1-8-3 15,-1 8 1-15,2 1-3 0,1-10 0 0,-3 6 6 16,2 4-4-16,-2 2-3 0,2 2 4 16,-2-3 2-16,2 1-3 0,1-1 0 0,-3 1 0 15,0 1 3-15,1 3-4 0,-1-2 3 16,2-1 1-16,0 1-2 0,1 1 2 0,-1 3-3 15,0-1 1-15,-1 0 0 0,2 0 2 16,-3 3-3-16,4-1 1 0,-4 1 2 0,2-1-1 16,-2-2-3-16,3-3 4 15,-2 5 1-15,-1-2-4 0,2-1 2 0,-2 3-1 0,2 0 0 16,3-2-1-16,-3 0 1 16,1 2 1-16,-2 2-3 0,-1 1 2 0,2-3-1 15,-2 4 1-15,5-4 2 0,-5 2-1 0,2 0 2 16,-2 1 2-16,2 0-3 0,-2 2 0 15,0-2-2-15,1 3 4 0,-1 0-2 0,0-4-2 16,3 4 1-16,-3 1 1 0,0 0 1 16,2-1-1-16,0 1-2 0,-2 0-1 0,2 0 2 15,-2-1 0-15,5-1 3 0,-4 4-4 16,1-6 1-16,1 5-2 0,-1-1 7 0,0 5-4 16,2-5-1-16,-4-2-1 0,4 4 0 15,1-1 1-15,-3 0 0 0,1 3-3 16,0-4 6-16,-1 2-1 0,2 0-1 15,-4 0 1-15,3-1-5 0,-2 2 1 0,1 4 2 16,3-5 2-16,-5 3-1 0,2-1-1 16,0 1 4-16,-1-1 0 0,-1 2-4 0,3 1 2 15,1-2-4-15,-1 1 3 0,-1 3-2 16,-2-2 1-16,0 2-1 0,1-3 2 0,-1 5-5 16,0-5 6-16,2 3-1 0,-2-1-1 15,2 2 1-15,1-1 4 0,-3-1-2 0,2 0-1 16,-2 0-4-16,0 2 5 0,2-3-2 15,-2 2 2-15,0 0 2 0,3 0-6 16,-3-1 5-16,0 1-4 0,1 1 2 0,-1-2-1 16,0 0-1-16,0 1 0 0,2-1 1 15,-2 1 0-15,0-2 1 0,0 0 1 0,0 0-1 16,2 1 3-16,1 0-2 0,-3 0-3 16,0 1 1-16,0-1-1 0,0 1 4 0,0-1-2 15,0 2-1-15,0-1 1 0,0-1-2 16,2 2 1-16,-2 0-2 0,0 4 6 0,0-7-5 15,0 1-1-15,0 2 3 0,0 4 1 16,-2-8-2-16,2 5-1 0,0 3-1 0,0-6 3 16,0 6 1-16,0-6-3 0,0 6 3 15,0 0-4-15,0-3 0 0,0 3 0 0,0 0 1 16,0-6 4-16,0 6-2 16,0 0-4-16,-5-3 1 0,5 3-1 0,0 0 7 15,0 0-6-15,0 0 2 0,0 0 1 16,-2-4-1-16,2 4 1 0,0 0 0 0,0 0 1 15,0 0-2-15,0 0 4 0,0 0-1 16,0 0 2-16,0 0-5 0,0 0-1 0,0-6 4 16,0 6 1-16,0 0-1 0,0 0 0 15,0 0-1-15,0 0 1 0,0 0-2 0,0 0 1 16,0 0-1-16,0-4-1 0,0 4 2 16,0 0-1-16,0 0-1 0,0 0-2 0,0 0-1 15,0 0 3-15,0 0 0 0,0-6 1 16,0 6-1-16,0 0-1 0,0 0 3 15,0 0-4-15,0 0 0 0,0 0 3 0,0 0-4 16,0 0 2-16,0 0 4 0,0 0-10 16,0 0 10-16,-8 16-5 0,1-10-3 0,4 3 9 15,-7 2-3-15,0 1-4 0,2-1 6 16,-4 2-2-16,1-2 2 0,0 4-2 0,-4 1 3 16,5-5-4-16,2 0 2 0,-7 4-4 15,5-2 3-15,-3-1-1 0,2-1 0 0,3-1 2 16,2-2-3-16,-5-1 4 0,5 0-1 15,-1 1 0-15,4-4 0 0,-2 2 0 0,-1-1 2 16,5-1-1-16,-4-1-2 16,0 1-2-16,3 0 6 0,2-4 0 0,-3 6-5 15,3-6 6-15,-3 2-3 0,3-2 2 16,0 0-3-16,0 0 2 0,0 0 0 0,18-8-5 16,-11 3 0-16,6-5 2 0,2-1-1 15,-3 1 3-15,9-5-4 0,3-4 2 0,-6 2-3 16,7-3 4-16,0-5-1 0,1 4 0 15,-3 0-2-15,-2-2-3 0,-2 4 3 0,-2 4-1 16,-1 1-1-16,-4-2 2 0,8 3-2 0,-10 3 2 16,0 1-4-16,3 4 2 0,-2-4-3 15,-3 4 4-15,0 1 1 0,4 0 0 0,-7 4 0 16,4 4-3-16,-1-1-1 16,0 3 1-16,1 3-1 0,-3 2 2 0,3 4 3 15,-1 4-2-15,0 2 4 0,1 0 0 16,-3 3-1-16,1 1 1 0,-4-1-7 0,4 0-16 15,-1-1-24-15,-2 2-18 0,3-1-29 16,-3 0-32-16,2 0-35 0,0-4-93 0,1-2-175 16,1-3 64-16</inkml:trace>
  <inkml:trace contextRef="#ctx0" brushRef="#br0" timeOffset="73436.86">22948 4426 1131 0,'0'0'-12'0,"0"0"5"0,0 0-3 16,0 0 10-16,3 10 12 0,-3-3 17 0,0 4 11 15,0 3 8-15,0 1 7 0,-3 8-2 16,1-2-5-16,-2 3-4 0,1 5 1 15,0-5-2-15,1 4-6 0,-3-3-2 0,3 2-4 16,-2-3-5-16,-3 2 0 0,3-1-4 16,0-1-24-16,2-6-33 0,-5 0-40 0,6-1-48 15,-3-4-68-15,1-3-241 0,-1-2 58 16</inkml:trace>
  <inkml:trace contextRef="#ctx0" brushRef="#br0" timeOffset="73739.64">22969 4182 1206 0,'0'-20'-8'0,"-2"6"20"0,4 2 23 16,-2 3 7-16,0-2 11 0,0 2 8 0,4 2-2 16,-4-2-1-16,5 0-5 0,-4 2-5 15,6-2-6-15,1 5-12 0,1-1 1 16,1-2-3-16,3 6-5 0,2-1-1 0,-1 2-5 15,3 2 0-15,-1 6-4 0,8-3 2 16,-8 6-5-16,6 2 2 0,-6 1 5 0,-1 2-10 16,-4 2 4-16,-1-4-2 0,-6 4 1 15,0-2 2-15,-1 2-5 0,-8-4 1 0,2 4 4 16,-7-4-1-16,5 1 1 0,-8 8-2 16,-2-7-2-16,3-2-11 0,-5 1-41 15,4-5-41-15,1-1-51 0,2 0-79 0,-2-5-306 16,2-3-24-16</inkml:trace>
  <inkml:trace contextRef="#ctx0" brushRef="#br0" timeOffset="74444.64">23267 4587 1311 0,'5'13'-72'0,"-4"0"24"0,1-2 21 15,3 1 21-15,-1-4 16 0,-1-2 7 16,-2-1 14-16,1 0 13 0,-2 1 13 0,5-2 4 16,-3 0 7-16,0 0 6 0,-1-3 9 15,-1-1 1-15,9 2-2 0,-9-2-7 0,11-7-3 16,-5 1-4-16,-2-3-7 0,5-3-7 16,-3-6 1-16,0-5-6 0,5-9-4 0,-6-4-8 15,7 2-5-15,-4-4-4 0,-1 2-6 16,-2 0-2-16,0 5 0 0,-3 5-1 0,-1 5-6 15,-1 3 3-15,3 4-6 0,-3-2-1 16,0 0 3-16,0 5-4 0,2 2-5 16,-4 2-2-16,-1 2 1 0,3 3-4 15,0 2 3-15,0 0-2 0,0 0 3 0,-16 12-4 16,10-3 3-16,1 2-3 0,2-2-5 16,-4 5 2-16,4 0-5 0,2-1-1 0,-1 0-4 15,2-1-3-15,0 0 6 0,2-2-4 16,-1 0 0-16,4-4 8 0,2 2-4 0,-1 0 5 15,3-4-2-15,-1 0 5 0,0-4 0 16,2 0 0-16,3-4-1 0,1 0 2 0,-1 0-1 16,1-3 4-16,1 1-2 0,-2 1 1 15,-1-2 5-15,0 2-3 0,-2 1-1 0,-4 0 2 16,3 3-7-16,-6 1 4 16,-3 0-4-16,13 3 3 0,-9 3-1 0,1 2 5 15,-1 2-1-15,-2 6-1 0,-2-2 1 16,0 4 3-16,0 3-4 0,0 1 2 0,-2 1 4 15,2 0 0-15,-2-2-7 0,2-1-11 16,0-5-14-16,0 1-21 0,0-1-19 0,0-6-16 16,0 1-2-16,2-3-28 0,0-3-6 15,4-2-13-15,-1-2 7 0,-5 0 8 0,10-8 8 16,-4 1 15-16,5-7 9 16,-3 0 8-16,0-6 12 0,2 2 18 0,4-5 7 0,-4 4 11 15,-4 2 14-15,5 4 12 16,-7-1 1-16,0 5 0 0,1 4-3 0,-4 1 8 15,-1 4-1-15,0 0 1 0,0 0 13 16,-3 20-10-16,-4-4 7 0,3 2 13 0,-2 5-12 16,-1 2-4-16,3 0-7 0,-2-1-14 15,3-1-16-15,2 3-42 0,-1-5-45 0,4-2-141 16,-1-4 225-16</inkml:trace>
  <inkml:trace contextRef="#ctx0" brushRef="#br0" timeOffset="74594.19">23927 4241 674 0,'5'-19'-9'0,"-2"2"1"0,-3 7 2 15,0 1 7-15,-3 2-5 0,1 1-5 16,0 3-1-16,2 3-6 0,-4-2-22 16,4 2-38-16,0 0-94 0,-9 7 58 0</inkml:trace>
  <inkml:trace contextRef="#ctx0" brushRef="#br0" timeOffset="74919.92">24019 4343 497 0,'0'0'66'0,"0"0"7"16,0 0 11-16,0 0 6 0,0 0 2 0,0 0 5 16,0 0-2-16,0 5-3 0,0-5-8 15,-7 5-11-15,7-5-2 0,-10 13-12 0,2-6 1 16,-4 1-8-16,7 4 0 0,-10 2-6 15,2 2-7-15,5-3 1 0,-5 5-9 0,2 0 3 16,6-4-1-16,-4 2-9 0,6 1 0 16,0-4-5-16,-4 3 5 0,7-3-1 0,0-2-6 15,0-3 0-15,5 2 1 0,-1 0-4 16,2-2 2-16,3 1-3 0,1-5-1 0,1-2 1 16,-3-1-1-16,-8-1 3 0,21 0-2 15,-11-5 4-15,-2-1 5 0,2-3-2 16,2-6-2-16,-6 0-2 0,5-4-3 15,-5-4-1-15,1 0-15 0,-2-1-15 0,2 1-16 16,-1-1-24-16,-2 1-15 0,1 4-37 16,-2 4-41-16,0 2-39 0,1 2-360 0,0-1-51 15</inkml:trace>
  <inkml:trace contextRef="#ctx0" brushRef="#br0" timeOffset="75600.07">24154 4517 1367 0,'0'10'-89'16,"0"-3"20"-16,0-7 13 16,3 7 17-16,-3-7 21 0,4 7 11 0,-4-7 25 15,0 0 11-15,0 0 10 0,0 0 18 16,0 0-1-16,0 0-3 0,5 0-2 0,-5 0 5 16,3-10-8-16,-1 2-1 0,3-3-3 15,-3-1-4-15,1-1-5 0,-2-2-2 0,1-2-5 16,5-2-2-16,-5-1-1 0,-1-4-5 15,4 4-1-15,-3 0-4 0,3 0 3 0,-3 2-8 16,-1 0 4-16,-1 3-1 0,2 0-4 16,-2 6-2-16,3-3-6 0,-3 3 3 0,0 0-1 15,0 4-11-15,0-2 4 16,2 3-3-16,-2 4 3 0,0-4-8 0,0 4-3 16,0 0-6-16,0 0-3 0,0 0-3 15,0 0-4-15,0 0 2 0,-2 15-8 0,2-15 5 16,2 5-3-16,-2-1 0 0,4-1 8 15,-2-1-3-15,0 1 1 0,2 1 9 0,1-4-3 16,-5 0 11-16,10 2-10 0,-10-2 6 16,13-2 4-16,-9 2 0 0,-4 0 3 0,13 0 0 15,-10-4-5-15,-3 4 1 0,13 0 2 16,-13 0 2-16,9 4 5 0,-6-4-6 0,-3 0 8 16,7 6-3-16,-5-1 5 0,3 2 3 15,-4-2-2-15,-1 2 9 0,2 0 1 16,1 1-1-16,-1 0-5 0,0 0-1 15,-2 2 14-15,2-2-14 0,0 0-1 0,0 0 0 16,2 2 8-16,-1-4-1 0,-1 1-3 16,-1-2 3-16,1-1-3 0,1 2 4 0,1-5-11 15,1 4 12-15,-2-3-1 0,4-2-3 16,-7 0-2-16,15-2 3 0,-7 0 1 0,0-2 3 16,1-2-3-16,1-3 8 0,-2 2 3 15,5-4 4-15,-4 4 6 0,-1 0-3 0,1-1 4 16,-6 3-7-16,4 2-4 0,-3-3-5 15,0 3 0-15,1-1-5 0,-5 4 1 0,0 0-3 16,0 0 5-16,4 13-4 0,-6-5 0 16,0 5 0-16,-5 5-3 0,3-4 2 15,0 4-4-15,-3 0 3 0,4 5 0 16,0-4-18-16,-1 0-26 0,-1-1-29 0,5-2-25 16,-1-1-39-16,1-6-35 0,1 4-298 15,1-5 32-15</inkml:trace>
  <inkml:trace contextRef="#ctx0" brushRef="#br0" timeOffset="75743.17">24726 4157 1182 0,'2'-12'-72'0,"-2"-1"7"0,-2 4 5 0,0 2 9 16,0 2 8-16,-1 1-11 0,1-1-19 15,-1 3-36-15,3 2-114 0,-5-4 76 16</inkml:trace>
  <inkml:trace contextRef="#ctx0" brushRef="#br0" timeOffset="75920.2">24717 4207 666 0,'-1'6'72'0,"-1"-5"13"0,2 3 12 16,0-4 8-16,-3 6 6 0,3-6 6 15,-2 5-7-15,2-5-9 0,0 0-6 16,7 3-8-16,-7-3-7 0,13 2-11 0,0-2-5 15,4 0-10-15,0-2-12 0,4 2-32 16,0-2-36-16,-2-3-33 0,4 2-40 0,-4-1-44 16,2-1-37-16,-2-3-316 0,-2 1-2 15</inkml:trace>
  <inkml:trace contextRef="#ctx0" brushRef="#br0" timeOffset="76547.66">24963 4107 1227 0,'0'0'-75'16,"-10"-1"16"-16,3-3 20 0,7 4 9 0,-10 5 19 15,2-3 6-15,-1 2 30 0,3 1 11 16,-3 4 5-16,-2 2 14 0,3-1 8 16,-2 3 8-16,-1 1-2 0,3 0-3 15,0 6-4-15,-3-5-4 0,5 6-5 0,-2-2-1 16,3 1-9-16,3-1-3 0,-3 1-3 16,3 0 1-16,2-2-7 0,5 0 0 0,-1 1-2 15,1 0-6-15,1-2 2 0,0-4-6 16,2-3-6-16,3-1 2 0,-1-3-9 0,2-3-3 15,1-3-4-15,2 0 3 0,0-5-3 16,2-1 0-16,0-1 4 0,0-5-2 0,-4-1-1 16,2 2 4-16,-2-1 7 0,-1 1 2 15,0 0 6-15,-2 3 5 0,-2 0 2 16,1 3-4-16,-6 0-2 0,2-1-4 16,2 1 1-16,-6 2-3 0,4 1-4 0,-5 2 0 15,0 0-2-15,0 0 1 0,0 0-1 16,0 0 0-16,2 10-5 0,-2-10 0 0,-2 8 2 15,2-2 0-15,0 0 0 0,0-6-4 16,0 16 3-16,2-9 1 0,2 0-2 0,-3-1-5 16,2 0-1-16,1 0-2 0,2 1-4 15,1-3-12-15,1 0-7 0,4-3-9 0,-3 1-3 16,2-2 7-16,1-3 3 0,-2-1 0 16,3 0 6-16,0 0 5 0,-4-1 1 15,1-1 5-15,0 0 0 0,-1 2 1 0,-3-2 9 16,2 5-2-16,-4-1 5 0,3-1 0 15,-3 1-4-15,0 0-2 0,-4 2 2 16,0 0-1-16,7 9 5 0,-7 2 0 0,-2 8 0 16,-3 7 7-16,-3 14 5 0,-6 2 4 15,-4 9-6-15,1 6 3 0,1 1 0 16,2 1-3-16,-3-1 0 0,2 0 5 0,2-4-4 16,5-10 2-16,-1-1-3 0,1-5-2 15,-2-3 2-15,-2-8-2 0,7-4 3 0,-3-7-2 16,-4 0-1-16,4-6 6 0,-4 0-5 15,2-6-1-15,-3-2-8 0,2-2-11 0,-2-6-31 16,1-4-35-16,4-8-37 0,0-6-51 16,5-5-47-16,7-13-308 0,3-3-24 15</inkml:trace>
  <inkml:trace contextRef="#ctx0" brushRef="#br0" timeOffset="84303.09">23397 10054 134 0,'0'0'76'0,"0"0"-25"0,-2-5 3 16,2 5-18-16,0 0 1 0,0 0-7 0,0 0-1 16,0-4 0-16,0 4 2 0,0 0 2 0,0 0 10 15,0 0-5-15,0 0 14 0,0-4-5 16,0 4 4-16,0 0-1 0,0 0 7 0,0 0 4 15,0 0-1-15,0 0 1 0,0 0 2 16,0 0-1-16,0 0 0 0,-4-3-2 0,4 3-2 16,0 0-2-16,0 0-2 0,0 0-5 15,0 0-4-15,0 0-5 0,0 0-7 16,0 0 1-16,0 0 2 0,-2 11 2 16,-5-6 8-16,5 3-1 0,-4 2 1 0,-4 1-2 15,-1 2 1-15,-2 4-2 0,-1-1 0 16,-5 8-3-16,-4-3-1 0,-1 2-7 0,4-1-4 15,-7-1-4-15,1 1 3 0,-1-1-6 0,2 0-14 16,-2-2-14-16,5-4-22 0,4 0-26 16,1 1-35-16,0-4-54 0,7 0-74 0,2-4-373 15,1-1-91-15</inkml:trace>
  <inkml:trace contextRef="#ctx0" brushRef="#br0" timeOffset="84787.32">23716 9704 1578 0,'-6'0'-24'0,"-3"-3"23"0,9 3 16 15,-8-2 16-15,2 0 12 0,-3 0 15 16,4-1 10-16,0 1 12 0,-2 0 7 0,4 0 4 16,3 2-3-16,-12-2 3 0,12 2-12 0,-3-3-6 15,3 3-8-15,-7-2 2 16,7 2-8-16,0 0-2 0,0 0-5 0,-3-2-2 16,3 2-7-16,0 0-1 0,12-3-8 15,-4-1-2-15,3 4-3 0,6-2-7 0,2-1-16 16,4 1-18-16,-3 0-19 0,8-1-26 15,1 1-20-15,-1-2-17 0,-1 3-28 0,-7-3-25 16,0 2-24-16,-3 0-37 0,-1 0-94 16,-3-3-274-16,-2 4-78 0</inkml:trace>
  <inkml:trace contextRef="#ctx0" brushRef="#br0" timeOffset="85028.52">23793 9645 1491 0,'-5'2'-25'16,"-2"-2"19"-16,3 2 17 0,-2 0 17 0,2 1 16 16,0 1 16-16,-3-1 11 0,3 4 15 15,-5 2 5-15,4 2 3 0,-5 3-1 0,-2 6 0 16,2-1-4-16,-1-1-3 0,-3 13-8 16,3-6-4-16,-3 2-1 0,3-1-14 0,0-6-5 15,1 10-5-15,4-5-11 0,-3-4-14 16,3 0-21-16,2-2-26 0,1-3-28 0,1-1-32 15,2 1-38-15,-1-3-59 0,2 0-78 16,-1 0-162-16,5-1-132 0,-3-3-54 0</inkml:trace>
  <inkml:trace contextRef="#ctx0" brushRef="#br0" timeOffset="85545.3">24006 9769 1536 0,'1'-4'-12'0,"-1"4"15"15,0-6 8-15,0 6 9 0,0 0 0 16,0 0 5-16,0 0 15 0,0 0 9 0,0 0 8 16,0 0 3-16,-15 15 1 0,5-5 7 15,5 4-3-15,-4-1 1 0,1 2-2 0,0 0 1 16,-1 2-2-16,3-2-3 0,-3 0-6 16,5-1-3-16,-3 0-3 0,5 0-5 0,2-3-5 15,-1 0 0-15,1-1 0 0,1-2-5 0,8 1-1 16,-1-3-4-16,7 1-1 0,0-3-3 15,4-1-5-15,-3-1-2 0,6-2-1 16,-2-2-1-16,2-3-2 0,-2 2-2 16,1-5 1-16,3 2-1 0,-6-4-2 0,1 3-2 15,-4-2 2-15,0 1 0 0,0 1-1 16,-3 1 0-16,-1 0-2 0,-3 2-6 0,-2 2 1 16,-2 0 5-16,-4 2-6 0,0 0 4 0,7 8-3 15,-7-1 3-15,-7 5 0 0,3-1-2 16,-5 5 0-16,1 3-5 0,0-2-10 0,-3 2-17 15,1 3-18-15,2-1-29 0,-1 0-27 16,1 1-38-16,0-1-46 0,-1 0-78 16,5-2-162-16,0-2-140 0,4-2-70 15</inkml:trace>
  <inkml:trace contextRef="#ctx0" brushRef="#br0" timeOffset="88704.23">22232 11634 1559 0,'-8'0'-16'0,"8"0"16"0,-8 0 1 15,8 0 8-15,0 0 4 0,-9 0 11 16,9 0 1-16,0 0 16 0,0 0 6 16,15-6 3-16,-6 3 6 0,5-1 1 0,0-2-5 15,11 1-2-15,2-1-1 0,0 0-4 16,13 0-5-16,1-1-1 0,5 1-3 0,2-2-8 15,4 3-1-15,10-6-7 0,-4 1-6 16,-4 2-8-16,8-1-5 0,-14 3-15 0,2-3-8 16,2 2-10-16,-9-1-1 0,4 2-17 0,-8 2-19 15,-6-2-15-15,-6 3-27 16,-7 0-31-16,0 1-34 0,-5 0-348 0,-2 2-28 0</inkml:trace>
  <inkml:trace contextRef="#ctx0" brushRef="#br0" timeOffset="89012.23">22606 11793 1554 0,'-6'0'49'15,"6"0"7"-15,-8 2 0 0,8-2-3 16,0 0 2-16,-7 0-1 0,7 0 5 0,0 0 5 16,0 0 4-16,0 0-1 0,15-8-5 15,-7 5-3-15,7-1-6 0,4-2-7 0,8 1-2 16,11-3-10-16,2 0-8 0,2 0-16 16,0 3-17-16,1-5-11 0,4 3-16 0,-1-1-14 15,3 0-23-15,1 2-16 0,-3-2-13 16,2 0-21-16,-5 3-11 0,5-3-21 0,-4 2-23 15,-3 2-342-15,3-3-22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237"/>
    </inkml:context>
    <inkml:brush xml:id="br0">
      <inkml:brushProperty name="width" value="0.05" units="cm"/>
      <inkml:brushProperty name="height" value="0.05" units="cm"/>
      <inkml:brushProperty name="color" value="#E71224"/>
    </inkml:brush>
  </inkml:definitions>
  <inkml:trace contextRef="#ctx0" brushRef="#br0">62 11 7117 0 0,'0'0'-10'0'0,"-15"-11"981"0"0,14 12-942 0 0,1-1 1 0 0,-1 1 0 0 0,0-1-1 0 0,1 1 1 0 0,-1-1 0 0 0,1 1 0 0 0,0-1-1 0 0,-1 1 1 0 0,1-1 0 0 0,-1 1 0 0 0,1 0-1 0 0,0-1 1 0 0,0 1 0 0 0,-1 0 0 0 0,1-1-1 0 0,0 1 1 0 0,0 0 0 0 0,0-1 0 0 0,0 1-1 0 0,0 0 1 0 0,0 0 0 0 0,0-1 0 0 0,0 1-1 0 0,0 0 1 0 0,0-1 0 0 0,0 1 0 0 0,0 0-1 0 0,1 1 1 0 0,-20 442 2622 0 0,8-338-3723 0 0,3-37-4753 0 0,5-57 2983 0 0</inkml:trace>
</inkml:ink>
</file>

<file path=ppt/ink/ink2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16:17.880"/>
    </inkml:context>
    <inkml:brush xml:id="br0">
      <inkml:brushProperty name="width" value="0.05292" units="cm"/>
      <inkml:brushProperty name="height" value="0.05292" units="cm"/>
      <inkml:brushProperty name="color" value="#FF0000"/>
    </inkml:brush>
  </inkml:definitions>
  <inkml:trace contextRef="#ctx0" brushRef="#br0">22314 15713 517 0,'0'-8'154'16,"0"1"-6"-16,0 1-5 0,0-1-23 0,0 3-10 15,0-1-12-15,-2 0-3 0,2 5-8 16,0-5 4-16,0 5 4 0,0-6 6 0,0 6-1 16,0 0 0-16,0 0 0 0,0 0 1 15,0 0-5-15,0 0-3 0,2 17-5 16,-2-3-4-16,-2 5-4 0,2 5-5 0,-6 15-6 16,-3 5-4-16,-4 9-4 0,1 1-4 15,-4 3-7-15,1-3-4 0,0 0-1 0,-2-1-7 16,0-1-2-16,7-8-4 0,0-2-5 15,-1-3-3-15,2 1-20 0,1-5-21 0,1-9-23 16,4-5-29-16,1-5-31 0,2-2-47 16,0-5-54-16,2-1-44 0,1-5-96 0,4 2-80 15,-1-8-140-15,5-4-63 0</inkml:trace>
  <inkml:trace contextRef="#ctx0" brushRef="#br0" timeOffset="2287.96">22306 15691 1489 0,'-12'-8'-5'16,"1"2"20"-16,0-1 9 0,1 3-2 0,2 0 8 16,-1 2 10-16,3-1 15 15,-1 1 5-15,4 0-1 0,-2 0-8 0,5 2-1 16,-8-4-6-16,8 4-6 0,0 0 1 15,0 0-4-15,0 0-1 0,0 0-2 0,0 0 1 16,0 0 2-16,16 8-6 0,-5-8-1 16,2 2 3-16,-3-4-4 0,5 2-3 0,1 0-4 15,1-2-2-15,5-2 0 0,0 2 0 16,6-3-4-16,7-3 2 0,5 2-4 16,2-3 0-16,0 3 1 0,5-4 6 0,3 5-6 0,13-3 0 15,2 3-1-15,4-1 0 0,4 1 0 16,5 0 8-16,4 2-5 0,2-3-4 0,6 0 3 15,1 3-2-15,1 0 5 16,0 0-5-16,7 1 0 0,-3-2-2 0,3 0-2 16,-2 4 3-16,-3-2-5 0,2-1 1 15,-4-1 0-15,3 4 0 0,-2-2-1 0,-7 0-2 16,0 0-1-16,-3-1 2 0,-1 0 1 16,3-2-4-16,-4 2 4 0,1-9-1 0,-2 6-1 15,-2-4-2-15,-3 2-1 0,2 2 1 16,2-4-2-16,-4 5 2 0,5-1 2 0,-5 2-3 15,1-1 3-15,-1 2 0 0,-1 0 2 16,-1 4 0-16,-1 1 2 0,-5 2-1 0,4 0 3 16,1-4-4-16,-1 0 1 15,-2 0 2-15,-2 2-4 0,5 1 1 0,-15-3-2 16,12 5 1-16,2-7-1 0,3 4-4 16,-4-1 6-16,7-1-1 0,-5 0-3 0,0-3-1 15,1 3-1-15,-1-3 2 0,0 2 0 16,0 2-3-16,0 2 1 0,0-1 1 0,-16-1-1 15,3 1-1-15,-2 0 1 0,-2-2 1 16,-1 0-3-16,1 0 2 0,-2 4 0 0,0-4-2 16,1 0-3-16,1-4 6 0,-3 2-2 15,3 0-1-15,-2 1-1 0,-1-1 0 0,-1-1-2 16,-3 2 4-16,0-1-2 0,-1 4 3 16,-12-1 0-16,1-1 3 0,-3 0-7 0,1 3 3 15,-5-3-1-15,1 2-2 0,-1 1 0 16,-4-3 1-16,-2 2-2 0,3-4 6 15,-3 2-2-15,-5-2 1 0,6 1-3 0,-3 1-1 16,-4-2-1-16,1 2 1 0,-3 0-2 16,2 0-3-16,0 2 2 0,-2-2 2 0,1 1-1 15,-5-1 0-15,4 2 0 0,-2-2 2 16,1 2-1-16,-1-2 1 0,-3 2 0 0,0-2-3 16,0 0 3-16,1-2 2 0,0 2 1 15,-1 0 0-15,1 0-1 0,-3 2-2 0,-2-2 3 16,2 0-1-16,-1 0 1 15,-7 0 1-15,15 0-1 0,-9 0 0 0,-6 0-1 16,12 0 0-16,-7 2 0 0,-5-2-1 16,8 0 3-16,-8 0 2 0,9 0-4 0,-9 0 3 15,0 0 0-15,8 0-2 0,-8 0 0 16,4 2 0-16,-4-2 1 0,0 0 0 0,0 0-1 16,0 0 1-16,8 2-3 0,-8-2 3 15,0 3-1-15,0 2 5 0,0-5-6 0,0 8 4 16,-2-2-3-16,2-2-1 0,0 6 2 15,-1-1-3-15,-4 1 2 0,-1 1 1 0,2 0 2 16,-3 6 4-16,2 1-5 0,-2-2 1 16,1 5-1-16,-3 0 3 0,1 0-1 0,-1 2 1 15,5-1 1-15,-5 1-1 0,4 0 3 0,-4 1-2 16,3 1-3-16,-1-1 3 16,1 1 0-16,-1-1 1 0,4 1 0 0,-4 1-5 15,2-3 0-15,0 1 3 0,-2-1-2 16,1 4 2-16,0-6-1 0,2 6-2 0,-3-8-1 15,2 4 0-15,0-1 3 0,-2-1-3 16,2-1 3-16,-2-2-3 0,3-1 2 0,0 2 0 16,-3-2 3-16,1 4-5 0,2-4 0 15,0 2 0-15,0-2-1 0,1-4 4 0,-3 2-4 16,4-3 1-16,0-1 0 0,-2 0 3 16,-1 2-3-16,5-5 0 0,-1 2 0 15,1-3 0-15,-2 1 1 0,2 0-2 16,-3-1-1-16,3-1 4 0,-2-1-2 0,2 1 1 15,0-1 0-15,-2 0-4 0,0 0 3 16,2-1 1-16,0-4-1 0,0 6 4 0,0-6-4 16,0 5 0-16,0-5 1 0,-2 4-2 15,2-4 2-15,-2 3-1 0,2-3 2 0,0 0-1 16,-4 4-1-16,1-1 0 0,3-3 0 16,0 0-3-16,-12 1 2 0,6-1 2 0,-1 0-2 15,-3 0 1-15,0 2 3 0,-2-2 0 16,-4 0-7-16,2 0 3 0,-6 2 2 0,2-4-3 15,-6 4 2-15,1-2-1 0,1 0 0 16,-3 0 2-16,1 2-2 0,-5 0 2 16,2 0-1-16,-5 2-1 0,5-3 0 0,-5 3 2 15,1 0 0-15,-11-1-1 0,-5 4 2 16,4-4 0-16,1 3 0 0,-3-2 0 0,3-1-2 16,-2 2 1-16,6-4 3 0,-5 1 2 15,1 3-4-15,2-5 2 0,-5 5 0 0,3-2 0 16,-2 1 1-16,3-2-2 15,-6 0-3-15,12 0 3 0,-12 1 2 0,10-3-1 0,-10 2-4 16,4-2 0-16,6 3 1 0,-6-1 3 16,3-2-1-16,-4 1-1 0,-1 1 0 0,2-1-1 15,4-1 0-15,-6 2-1 16,-2 0 1-16,6-2 2 0,0 0-1 0,-2 0-2 16,3 0 4-16,-5 1-1 0,6-1 1 15,6 4 2-15,-14-4 1 0,-1 0 0 0,-1-4-6 16,6 4 7-16,-8-1-2 0,0 2 0 15,1-1 1-15,0-1-2 0,-1 1 2 0,-1-2 0 16,2-1-2-16,-5 1 0 0,0 1 0 16,1-4 5-16,-1 5-6 0,2-3 3 0,-2 1-5 15,2-2 1-15,-1 2 1 0,1-2 1 16,0 1-5-16,3 0 1 0,2 1-1 0,-2 2 5 16,-2-2-5-16,7-3 0 0,-5 1 0 15,-2 4 0-15,5-3 1 0,-3-3 0 16,-3 2 0-16,2-1 1 0,-1 0-1 0,-1 0 1 15,1-1-2-15,2 1-3 0,-3-3 5 16,-7 0-1-16,6 3-1 0,-6-1 4 0,-5-1-6 16,15 3 0-16,-5 0 2 0,3-1-1 15,-3 0 2-15,5 2-1 0,-16-3 0 0,6-1 2 16,10 1-2-16,-3 0-1 0,1 3 3 16,-2-5-2-16,2 2-3 0,2 2 5 0,0-1 0 15,-3-1-2-15,3 3 3 0,-1-4 0 16,5 4 1-16,-3-3-1 0,-1 1 0 0,3 0 0 15,-2 0-1-15,-2 0 1 0,6 2 1 16,-4-2-3-16,6-1 2 0,-2 2-1 16,-1-2 3-16,6 3-4 0,-2-1 3 15,4 2 0-15,10 1-3 0,-2-1 3 0,-4 2-3 16,4-3 2-16,-3 3-4 0,1 0 1 16,1-1 3-16,0 1-2 0,-1 0 0 0,1-2 0 15,1 4-3-15,-2-1 3 0,10-1 0 16,-1 0 2-16,-2 0-3 0,1 3 2 0,3-1 0 15,0-2-1-15,5 1-1 0,-8-1-2 16,10 4 5-16,-1-4-5 0,-2 2 0 0,0-1 2 16,5 1 1-16,-3 1 2 0,0-1-4 15,0 1 0-15,3-1-2 0,-3 0 1 0,1 0 4 16,-3 2-1-16,0-4-1 16,0 3 0-16,1 1 0 0,-1-2 0 0,-2 2 0 15,4-4-3-15,0 3 6 0,1 0-3 16,2-1 2-16,-3-1 0 0,3 3-1 0,0-2-3 15,4 0-1-15,0 0 3 0,-3 0-1 16,3-1 2-16,0 4-1 0,-1-3 4 0,3 1-5 16,-3-1 1-16,3 0 0 0,-3 0 0 15,4 2 0-15,-3-3 2 0,1 1-4 0,1 2 3 16,-1-2-5-16,0 0 1 0,4 2 3 16,-6 0 1-16,5-2-2 0,-2 1 0 15,0 1-1-15,-1-2 2 0,2 2-4 0,0-3 2 16,-2 5 0-16,4-2 0 0,-4 0 1 15,2-1 3-15,2 1-3 0,-4 0 3 0,3 0-3 16,0 0 3-16,-3-1-5 0,6 1 0 16,-4 2-5-16,1-5-4 0,2 3-4 0,2-4-9 15,-6 4-13-15,4-2-14 0,2-2-19 16,-5 4-20-16,5-4-28 0,0 0-31 0,0 0-27 16,0 0-46-16,0 0-87 0,0 0-297 15,13-10-106-15</inkml:trace>
  <inkml:trace contextRef="#ctx0" brushRef="#br0" timeOffset="3363.64">25620 15450 1541 0,'0'0'-37'15,"0"0"28"-15,-2-3 14 0,2 3 11 0,0 0 1 16,0 0 10-16,0 0 16 0,0 0-1 15,0 0 4-15,0 0 3 0,0 0 6 0,0 0-1 16,0 0-3-16,2 15 3 0,0-7-6 16,-2 0 1-16,0 4-2 0,3 4-4 0,-3 0-2 15,-3 3 1-15,1 4-5 0,2-2-2 16,-2 3-2-16,-3 3-5 0,3-1 6 0,2 3-7 16,-3-3-3-16,0 3 0 15,-4 10 0-15,6-9-3 0,-3-1-2 0,-3 9-4 16,6-8 0-16,-2-3 0 0,-1-2 3 15,-1 3-7-15,3-3 1 0,1 2 2 0,-6-1-6 16,3 1-2-16,2-3 2 0,-2 1 0 16,-1-1-1-16,1-1 2 0,3-2-1 0,-4 1-2 15,-2-4-1-15,7 0 7 0,-3 2-10 0,-2-4-1 16,1 0 3-16,3-1-3 0,-4-1 2 16,0 0 2-16,3-1-4 0,0-4 2 0,2 3 1 15,0-3 0-15,0-1 0 0,-1 0 1 16,1-3-5-16,0 1 3 0,0-1-1 15,0 1-3-15,0-2-10 0,0-4-3 0,0 5-29 16,0-5-27-16,0 0-33 0,0 0-48 0,0 0-48 16,12-7-87-16,-8 1-351 15,3 1-133-15</inkml:trace>
  <inkml:trace contextRef="#ctx0" brushRef="#br0" timeOffset="4831.64">26479 15819 1627 0,'0'0'-49'16,"0"-4"21"-16,0 4 24 0,0 0 12 15,0 0 22-15,-5-7 5 0,5 7 10 0,-7 0 4 16,7 0 2-16,-14 7-1 0,3-3 0 16,-1 5-5-16,-5 3-3 0,1 3-1 0,-8 6-1 15,1 6-1-15,0-4-3 0,0 6 2 16,0-3-7-16,2 3-2 0,-2-2-2 0,2 1-3 16,4-2-3-16,4-2 4 0,7-4-3 15,0-4 1-15,4-2-2 0,2 1 0 0,2-4-3 16,4 0-3-16,0 1-1 0,7-3-3 15,6-2 0-15,0-1-2 0,4-2 0 16,0-4 0-16,4-4-1 0,1-2 3 0,-1 1 11 16,7-8 5-16,-3-5 15 0,-2-2 7 15,-6-5 2-15,1-3 1 0,-3-4 0 0,-7-1-3 16,-1 5-4-16,-7-2-2 0,-4 10-5 16,-2-1 0-16,-2 3-12 0,0 2-1 0,-4 1-3 15,-2-1-15-15,-4 4-20 0,2 1-31 16,0-1-42-16,-3 5-62 0,6-1-89 0,2 6-154 15,2-2-47-15,3 4-152 16,0 0-91-16</inkml:trace>
  <inkml:trace contextRef="#ctx0" brushRef="#br0" timeOffset="5207.56">27343 15821 1674 0,'-4'-6'51'16,"-1"-1"7"-16,2 0-9 0,-7 0 3 0,0 2 2 16,0-1 9-16,0 3 6 0,-5-1-6 15,0 3-1-15,-4 1-5 0,1 5-8 0,-5 2-3 16,1 2-6-16,-8 5-4 0,3 6-3 16,0 3-2-16,6 0-6 0,2-1 2 15,4-1-10-15,5-1-8 0,2-1-13 0,3-1-13 16,3 0-9-16,4-4-11 0,3-1-11 15,1 1-9-15,3 0-6 0,3-1-2 0,1-5 5 16,2 1 6-16,2-3 7 0,-1-2 7 16,5-1 13-16,-6-3 18 0,1-1 19 0,3-3 11 15,-4-4 15-15,0 0 13 16,0 2 8-16,0-10 3 0,-3-1 0 0,-2-1-5 0,-4-2 0 16,3-7-7-16,-5 4-7 15,-4-2-1-15,2 2-3 0,-2 5-9 0,-2-3-20 16,0 4-28-16,-2 2-34 0,-3 0-38 15,-1 7-48-15,0-1-52 0,1 5-109 0,2 0-317 16,-2 2-117-16</inkml:trace>
  <inkml:trace contextRef="#ctx0" brushRef="#br0" timeOffset="5611.41">27801 15794 1829 0,'1'-3'63'0,"-1"-1"9"0,0 4 5 0,0-6 10 16,0 6 6-16,0-6 5 0,0 6-2 15,-6-5-9-15,0 3-7 0,0 1-9 0,6 1-8 16,-22 3 0-16,10 0-9 0,-7 4-7 16,2 0-5-16,-3 5-3 0,0-1-3 0,1 5 0 15,-6 6-5-15,9-4-6 0,-3 7 2 16,4-4-4-16,5-3-5 0,-1 1 0 0,2-2-5 15,6 0-7-15,1 0-2 16,-1-2-13-16,1 1-3 0,4-3-7 0,3-1-7 16,-2 1-2-16,6-1 1 0,2-2 5 0,-1-2 1 15,-2-2 2-15,7-1 0 0,-3-2 8 16,3-1-6-16,2-2 2 0,-2-2 0 16,0-1 5-16,2-3-1 0,-2-1 4 0,-2-7 4 15,2 0 3-15,-2-6 5 0,-2 2-3 16,-3-1 5-16,0-1-4 0,1-5 2 0,-5 9-5 15,0-2-12-15,1 2-19 0,-3 4-38 16,-1-1-37-16,-1 1-56 0,0 2-58 0,0 2-106 16,0 1-97-16,2 0-115 0,3 3-40 15</inkml:trace>
  <inkml:trace contextRef="#ctx0" brushRef="#br0" timeOffset="6004.1">28337 15817 1474 0,'5'-3'73'0,"-5"3"12"16,2-5 2-16,-2 5 12 0,0-5 17 0,0 5 1 15,0 0 8-15,-2-5 2 0,2 5-3 16,0 0-16-16,-5-5-7 0,5 5-12 0,-8 0-12 16,8 0-6-16,-19 5-2 0,6-3-7 15,-1 5-4-15,-2 4-9 0,-4 5 1 16,-7 2-9-16,2 5-5 0,2 0 2 0,0 4-8 15,2-2-4-15,4 4 0 0,2-9 0 16,7 1-8-16,0-2-11 0,-1-4-1 16,8-1-9-16,1-2-10 0,0-1-10 0,1 1-1 15,3-3-12-15,4 1-6 0,1-4 3 16,4-2 2-16,2 0-3 0,0-4 3 0,1 0 5 16,5-4 7-16,-3-3-3 0,9 0 5 15,1-8 3-15,2-2 10 0,-3-3-4 0,0-3 14 16,-6-2 5-16,3-2 6 0,-6-1-1 15,-1 1 0-15,-4 6 1 0,-7 1-3 0,0 6-1 16,-1-4-6-16,-3 5-21 16,0 0-40-16,-4 0-53 0,0-2-62 0,-7 4-75 0,3-1-148 15,-4-2-32-15,-3 3-110 16,1 2-42-16</inkml:trace>
  <inkml:trace contextRef="#ctx0" brushRef="#br0" timeOffset="6587.46">27333 15228 1511 0,'0'0'23'15,"0"0"22"-15,-5 1 26 0,5-1 18 0,0 0 16 16,-2 4 9-16,2-4 10 0,0 0-2 15,0 0-2-15,0 0-2 0,-2-16-4 0,-1 11-12 16,3-3-5-16,0-1-2 0,-1-3 0 16,-6-2-15-16,3-2-9 0,1 0-4 0,-2-2-4 15,-2-2-7-15,1-1-7 0,0-1-4 16,0-3-3-16,-1 1-2 0,4 1-8 16,-2 2 1-16,-2-2-9 0,4 7-8 0,-2-2-13 15,1 2-12-15,0 1-26 0,0 1-33 16,-1-1-31-16,2 2-41 0,-4-3-46 0,1 1-45 15,-1 2-93-15,3 2-133 0,-4-2 29 16,1 2-113-16,1-1-43 0</inkml:trace>
  <inkml:trace contextRef="#ctx0" brushRef="#br0" timeOffset="7196.46">27014 13837 1470 0,'0'0'-22'0,"0"0"10"0,0 0 16 0,0 0 3 16,0 0 2-16,0 0 7 0,0 0 11 15,-14 11 6-15,9-5 5 0,-3 2-3 0,-4 1 2 16,0 4-2-16,1 1 2 0,-3 4-6 15,-1 1 2-15,-3 6-5 0,-4 1 1 0,6 1-3 16,-1 3 1-16,0-1-6 16,0-2 1-16,4 4-3 0,5-5-2 0,-1-5 6 0,6 4-7 15,1-5-1-15,2 2-3 0,2-3 1 16,0 1-3-16,1-3 0 0,4 0 3 16,-1-1-1-16,5-4-3 0,0-1-1 0,1 1 1 15,1-6-3-15,4-1 2 0,-2-3 1 16,1 0 0-16,3-4 10 0,-1 0 0 0,6-5 3 15,-1-4 3-15,9-3 6 0,-5-7 2 16,0 1 3-16,1-3-1 0,-1-6 4 0,-2-1-1 16,4-7-4-16,0-1 0 0,-2-4 3 15,-4 0 2-15,-1 8 1 0,-5 3 0 0,-4 0-4 16,-6 7-3-16,1 3-3 0,-3 2-4 16,-3 4-7-16,-2-1-10 0,-2 4-21 15,-3-2-24-15,0-1-36 0,-5 4-37 0,-5 1-50 16,-7 1-57-16,6 3-134 0,-8 4-286 0,4 2-133 15</inkml:trace>
  <inkml:trace contextRef="#ctx0" brushRef="#br0" timeOffset="8760.54">22942 15814 1700 0,'0'0'10'0,"-4"-6"16"16,2 4 7-16,2 2 2 0,-9-2 6 0,3 2 10 16,6 0 4-16,-13 0 2 0,4 2 0 15,-3 1-3-15,-3 5 1 0,-3 3-1 0,-4 1-3 16,-3 8-4-16,2 3-2 0,1 0-4 15,0 1-3-15,4 1-5 0,3-4 0 0,5-3-2 16,-2 3-4-16,7-4-4 0,0 0 4 16,3-1-9-16,2-2 0 0,2-1-5 0,3 0-8 15,0-1-4-15,4-3-4 0,4 3-6 16,-3-4-2-16,5-5-4 0,0 1 6 0,0-2-4 16,-1-2 5-16,2-2 1 15,-1-2-2-15,4-3 3 0,-4-2 6 0,0-3 2 0,0-4 12 16,-3-2 10-16,-1 0 5 0,-6-4 2 15,2 6 3-15,-2-3-2 0,-5 3-8 16,-3 1-2-16,3 1-1 0,-2 2-8 0,-2 3-15 16,0-4-21-16,0 6-32 0,-1 2-43 15,2 0-53-15,-4 1-63 0,2 2-135 0,5 2-312 16,0 0-157-16</inkml:trace>
  <inkml:trace contextRef="#ctx0" brushRef="#br0" timeOffset="9179.43">23582 15912 1970 0,'-2'-6'63'0,"-2"3"5"0,-3-4 0 0,1 3 3 15,-3 1 9-15,-3-1 8 0,-1 2 0 16,1 1-4-16,-5 2-4 0,1 1-5 0,-1 4-9 15,-4 2-4-15,2 5-5 0,-9 5-11 16,9 0-1-16,5-4-5 0,1 4-4 0,0-2-5 16,3 3-10-16,4 1-17 0,2-2-12 15,-1-1-15-15,5-4-14 0,7 5-16 16,-3-4-16-16,7 0-14 0,1-5-11 16,3 0-13-16,3-3 3 0,4 0 8 0,1-3 6 15,-1-5 16-15,2 1 17 0,-1-3 29 16,2-4 18-16,-4 1 25 0,0-4 22 0,-2-1 27 15,-2-2 17-15,-3-2 10 0,-6-2 11 16,4-5 1-16,-9 1-4 0,-1 1-8 0,-2 1-1 16,-2 1-8-16,-1 3-8 0,-2-2-11 0,-3 4-7 15,-1 1-7-15,-1 1-10 0,-3 4-10 16,-1 1-24-16,-4 3-24 0,4 4-34 0,-1 0-37 16,1 4-47-16,-3 2-66 15,2 1-64-15,8 2-181 0,2 1 5 0,3-2-142 0,8 0-86 16</inkml:trace>
  <inkml:trace contextRef="#ctx0" brushRef="#br0" timeOffset="9560.43">24199 15804 1789 0,'-5'-8'72'0,"4"1"0"0,-3 1 6 16,-3 3 5-16,3-2 11 0,-5 3-2 15,3-1 3-15,-4 3-5 0,-2 0-10 16,-3 3-6-16,-7 0-5 0,4 8-7 0,-6-2-7 16,-3 10 0-16,-1 2-10 0,3 1-5 0,3 3-4 15,3 2-5-15,2 2 2 16,5-8-5-16,0 0-3 0,7-1-8 0,0 0-10 16,5-6-14-16,5 4-15 0,0-2-19 15,7-2-15-15,4-1-15 0,3-4-8 0,0-2-10 16,4-2 2-16,0-3 14 0,0-2 4 15,6-4 5-15,-1-1 14 0,9-2 15 0,-5-5 15 16,0-3 15-16,-3-3 18 0,-3 2 19 16,-3-5 19-16,-5-2 13 0,-3 3 9 0,-4-3-4 15,-3 0-1-15,-4-1-8 0,-2 5-4 16,-2-1-5-16,-2 1-5 0,0 1-3 16,-5 3-12-16,2 2-22 0,-7 0-27 0,2 3-39 15,0 2-47-15,-3 3-70 0,1 4-83 16,4 1-189-16,1-2-222 0,7 2-164 0</inkml:trace>
  <inkml:trace contextRef="#ctx0" brushRef="#br0" timeOffset="9892.23">24916 15806 1802 0,'0'0'13'16,"-1"-5"20"-16,1 5 11 0,-2-2 9 16,2 2 10-16,0 0 3 0,0 0-3 0,0 0 0 15,0 0-4-15,0 0 4 0,0 0 6 16,-10 15 0-16,7-4-3 0,1 2-6 0,-5 4-6 15,5 2-2-15,-2 5-7 0,-2-1-2 16,3 2-5-16,0-4-5 0,1 1-7 16,-3-3-13-16,3 2-30 0,1-3-36 0,-2 0-40 15,3-4-58-15,-2-1-61 0,4 0-109 16,-2-1-92-16,3-6-142 0,0 2-56 0</inkml:trace>
  <inkml:trace contextRef="#ctx0" brushRef="#br0" timeOffset="11747.48">24898 14684 1409 0,'2'3'-66'16,"-2"-3"18"-16,0 0 20 0,3 2 12 16,-3-2 13-16,0 0 16 0,0 0 12 0,5 2 19 15,-5-2 1-15,0 0 9 0,0 0 4 16,5 1-4-16,-5-1 5 0,0 0 3 0,0 0 0 15,3 5 2-15,-3-5-1 0,0 0-5 16,0 0-4-16,0 0-2 0,3 2-3 0,-3-2-3 16,0 0-2-16,0 0 3 15,0 0-5-15,0 0-1 0,0 0-5 0,0 0-1 0,0 0 1 16,4 1-4-16,-4-1-1 16,0 0 1-16,0 0-1 0,0 0-5 0,0 0 0 15,0 0-2-15,0 0 2 0,0 0-4 16,0 0-6-16,0 0 1 0,0 0 1 0,0 0-2 15,0 0 5-15,0 0-2 0,0 0 3 16,0 0 0-16,0 0 3 0,0 0 1 0,2 4 1 16,-2-4 4-16,0 0-10 0,0 0 0 0,0 0 2 15,0 0-1-15,0 0-4 0,0 0 1 16,0 0-2-16,0 0 1 0,0 0-6 0,0 0 1 16,0 0 2-16,0 0-2 15,0 0-2-15,0 0-2 0,0 0 2 0,0 0-3 16,0 0-2-16,0 0 1 0,0 0-4 15,0 0 0-15,0 0-17 0,0 0-25 0,0 0-27 16,0 0-36-16,0 0-32 0,0 0-49 16,0 0-55-16,0 0-117 0,-4-15-55 0,4 15-145 15,2-7-56-15</inkml:trace>
  <inkml:trace contextRef="#ctx0" brushRef="#br0" timeOffset="12235.27">25080 13686 1460 0,'3'-7'-43'0,"-1"3"21"0,-2 1 20 16,2-3 10-16,-2 6 12 0,0-3 6 15,0 3-1-15,0 0 4 0,0 0 10 16,0 0 8-16,0 0 12 0,0 0 3 16,8 9 3-16,-6-2 2 0,3-2 2 0,-4 2 1 15,1 2-6-15,3 4 5 0,-1 1-4 0,0 2-2 16,0 0 1-16,-1 3-5 0,-3 2-3 15,0 2 0-15,2 3-2 0,-4 3-6 0,2-1-6 16,-3 2-1-16,-1 8-7 0,3-4 7 16,-6 6-12-16,0-4-2 0,6-6-2 0,-6 8-5 15,2-2 6-15,2-8-7 0,-4-1-1 16,5-3-1-16,-1 0 7 0,0-3-9 0,1 1-4 16,-3-3-2-16,3-3 1 15,1 0-1-15,1 1-3 0,0-1 4 0,-2-2-5 16,-1 0 2-16,3-1-8 0,0-6 0 15,0 5-12-15,-2-3-16 0,0 0-22 0,4 0-19 16,-2-4-27-16,0 3-33 0,0-3-42 16,-2 2-56-16,4-2-97 0,-2-5-323 0,0 6-145 15</inkml:trace>
  <inkml:trace contextRef="#ctx0" brushRef="#br0" timeOffset="13419.59">24115 14005 1743 0,'0'0'-33'0,"0"0"19"0,-4-8 16 0,4 8 18 16,-2-3 10-16,2 3 7 0,-5-4 6 0,5 4 1 15,-5-2-2-15,5 2-4 16,0 0-3-16,-18 8-6 0,8-2 4 0,-2 3-4 15,-3 4-1-15,-4 0 1 0,4 2-3 16,-1 10-6-16,-1 2 1 0,4-4 4 0,3-3-10 16,3-3 0-16,-1 4 0 0,6-2 5 15,0-1-3-15,2 2-1 0,4-4-4 0,0 4 3 16,8-4-2-16,1 0-3 0,0-4-2 16,0 0 3-16,0-3-3 0,2-3-2 0,0-3 0 15,2-1 2-15,-2-2 8 0,4-7 10 16,-3 3 14-16,1-3 7 0,0-3 10 0,-2-3-1 15,0-1 2-15,-2-6-2 0,-5 1 14 16,-3-3-17-16,4-3-5 0,-4 0-5 16,-4-1-6-16,-1-1 2 0,0 5-3 0,-1 1-10 15,-1 1 1-15,-3 0-9 0,-2 4-14 16,6-2-16-16,-6 3-44 0,2 2-31 0,-2 5-47 16,1 1-45-16,1 1-68 0,-1 5-171 15,6 1 3-15,0 0-140 0,0 0-57 0</inkml:trace>
  <inkml:trace contextRef="#ctx0" brushRef="#br0" timeOffset="13640.01">24487 14101 1654 0,'2'-3'55'15,"-2"3"9"-15,0-4 3 0,0 4 6 0,0 0 9 16,0 0 7-16,0-3-6 0,0 3-4 0,0 0 0 15,0 0-9-15,10 8-4 0,-4 0-5 16,3 0-8-16,1 2-4 0,-2 3-5 0,3-2-2 16,1 7-17-16,2 0-37 0,-4-1-33 15,0 0-44-15,1 2-50 0,-1-3-59 0,-1 0-109 16,-1-3-355-16,2 1-157 0</inkml:trace>
  <inkml:trace contextRef="#ctx0" brushRef="#br0" timeOffset="13832.13">24609 14091 1753 0,'-15'0'-57'0,"0"3"19"16,3 2 3-16,-3 2 16 0,0 2 7 0,-4 4 15 15,3 0-6-15,-4 2 0 0,-2 8-3 16,2-2 6-16,2 3-24 0,-1 1-26 0,4-6-47 15,5-1-64-15,0 0-265 0,5-3 65 16</inkml:trace>
  <inkml:trace contextRef="#ctx0" brushRef="#br0" timeOffset="21355.97">24154 15691 532 0,'3'-6'167'0,"-3"6"-39"0,6-2-40 16,-6 2-25-16,0 0-18 0,0 0-6 16,5-2-6-16,-5 2-6 0,0 0-1 0,3 8 9 15,0-2 5-15,-1 2 7 0,0 6-2 16,1 3 8-16,-2 2 0 0,-1 1-2 0,0 8-1 15,0-1-2-15,-1 2-2 0,-6 6-4 16,7-1-5-16,-3-5 2 0,1-1-9 0,1 1-1 16,-1-1-3-16,-1-1-3 0,1-3 2 15,-2 0-6-15,1-2-1 0,3-4-2 0,-1 1-1 16,-1-2 0-16,2-2-3 16,0-4 0-16,0-1 1 0,-2 1-3 0,2-3 0 15,0 1-6-15,0-3 4 0,0 2 2 16,-3-3 3-16,1-1 5 0,4 0 1 0,-2-4-4 15,0 0 0-15,0 0 2 0,0 0-5 16,0 0 0-16,7-13-1 0,-6 3 1 0,2-3-4 16,1-4 1-16,1-2-3 0,-2-6 3 15,4-11-2-15,-1-3-3 0,1-4 0 0,-3 0 1 16,0 0 1-16,2 4-3 0,-1 2 2 16,-2 6-2-16,4 7 1 0,-5 2 1 0,0 3-4 15,0 4 2-15,-2 2-3 0,4 0 2 16,-4 4-1-16,3-1 4 0,-3 0-3 15,2 3-1-15,-2 0-5 0,0 1 6 0,2 2-6 16,-2-1 1-16,0 0-1 0,0 5-1 16,0 0-1-16,0 0 7 0,-2 14-8 0,-3-2 6 15,5 1 2-15,-4 5-6 0,2 5 4 16,-2 2-1-16,0 5 2 0,-1 6-4 0,2-4 2 16,-2 4 1-16,1-4 4 0,1-7-5 15,0 2 2-15,1-4 1 0,-3 2 1 0,5-2-2 16,-2-5 1-16,1 2-2 0,-2-2 1 15,1-1-1-15,0-4-3 0,-1 3-30 0,3-5-33 16,-2-2-37-16,2 0-44 16,-1-3-55-16,2 2-363 0,-1-4-68 0</inkml:trace>
  <inkml:trace contextRef="#ctx0" brushRef="#br0" timeOffset="22002.89">24936 15776 1484 0,'0'-5'-34'0,"0"5"22"0,0 0 15 16,-3-4 8-16,3 4 5 0,0 0 5 0,-2-5-2 16,2 5-2-16,0 0-2 0,0 0 0 15,0 0-3-15,0 0 10 0,0 0 10 0,0 0-7 16,-16 11 7-16,9-4 2 0,2 2 1 16,-7 3 0-16,4 2 1 0,-2 6-2 0,-3 0 1 15,2 1-5-15,-3 9-4 0,3-6 2 16,-2 6-6-16,8-5 1 0,-4-2-5 0,3 0 1 15,-1-3-3-15,6-1-2 16,-4 0-1-16,5-4 1 0,-2 0-4 0,4-1 0 0,1-3 0 16,-1 0 0-16,4-1-3 15,1-3 1-15,-2-3 0 0,3 0-1 0,6-3-1 16,-4 1 0-16,5-4-1 0,-3-1-2 0,4-5 0 16,-3-2 1-16,4-3 1 0,0-3-4 15,4-10 3-15,-7 0 4 0,3-4 3 0,-2 0 4 16,-9 5-1-16,3-2 2 0,-3 6 0 15,-2-2-3-15,-1-1 4 0,-1 8-4 0,-2-1-6 16,0 2-1-16,-5 2 0 0,3 0 0 16,-1 2-19-16,-2-1-46 0,-2 3-37 0,5 1-56 15,1-1-78-15,-1 6-388 0,-1-2-115 16</inkml:trace>
  <inkml:trace contextRef="#ctx0" brushRef="#br0" timeOffset="24896.6">21661 6355 1543 0,'0'0'-87'0,"-2"6"25"0,2-6 23 16,2 4 18-16,-2-4 20 0,0 0 18 0,0 0 20 15,5 2 10-15,-5-2 1 0,0 0 6 16,0 0 1-16,0 0-1 0,3 2-5 0,-3-2-4 15,0 0-5-15,18-9-4 0,-8 2-1 16,5 0-9-16,4 0-2 0,1-3-2 16,15-5-3-16,-5-4-7 0,9-2-17 0,-4 0-16 15,8-7-22-15,1-1-31 0,-3-2-34 16,-1 2-28-16,-2-3-39 0,-9 7-298 0,-4 3 19 16</inkml:trace>
  <inkml:trace contextRef="#ctx0" brushRef="#br0" timeOffset="26247.87">24833 13759 1273 0,'2'-4'-9'0,"2"1"-4"16,0-1 1-16,2 1 9 0,-1-1 18 0,1-1 8 15,2 3 8-15,0-1 11 0,-1 1 3 16,-1-2 2-16,5 2 2 0,0-1-4 0,1 1-4 16,-2 0-8-16,3 0-3 0,-3 2-4 15,5 0 1-15,0 0-2 0,-5 2-6 0,5-2-2 16,-3 4-3-16,3-1 2 0,-2 1-8 15,1 2-1-15,-1 0 1 0,-1 3 5 0,-2 2-8 16,0-2 5-16,-3 3-2 0,1-1 4 16,-6 2-2-16,0 1 1 0,-2 0 7 0,-2 0-1 15,-3 2 2-15,1 0 0 0,-4 1 4 16,0 4-1-16,-5-2 0 0,-6 7-5 16,6-5 3-16,-6 2-1 0,3-2-2 15,1-4 2-15,-6 5-8 0,-2 1 7 0,2-2 1 16,-2 1 1-16,7-2-5 0,-8 0 6 0,5-3 2 15,2-3 0-15,0 1 5 0,0 0-3 16,4 2 2-16,0-1-1 0,-1 0 2 0,2-5-4 16,6-1 3-16,-3-1-8 0,3-1 10 15,2-1 7-15,1 1 16 0,3-2 2 0,0-1 4 16,7 4-3-16,1-7 2 0,5 3-6 16,6 2 11-16,2-3-14 0,6 0 0 0,5-3-9 15,15 3-4-15,-2-1-1 16,3 2-2-16,7-5-6 0,2 2 1 0,14-1-7 15,-1 4 4-15,0-1-11 0,4-1-2 16,-3 1-19-16,-2-3-34 0,-7-1-37 0,7 2-41 16,-13-4-51-16,-1 1-47 0,-5-5-65 15,-1 1-157-15,-3 2-210 0,-7-3-145 0</inkml:trace>
  <inkml:trace contextRef="#ctx0" brushRef="#br0" timeOffset="31600.39">22537 17064 1731 0,'4'-8'-25'0,"0"2"31"0,1 1 17 15,-2 1 18-15,-1 2 8 0,3 0 2 16,-5 2 6-16,0 0-6 0,2-5 0 0,-2 5-7 16,0 0-3-16,0 0 4 0,6 9 6 15,-1-1 2-15,-1 5 3 0,-3 4 2 16,4 8-7-16,2 10-3 0,-4 4-4 16,-3-3 0-16,0 3-5 0,-1 5-3 0,-1-3-1 15,-1 0-8-15,1 1-3 0,2-2 0 16,-4-1-3-16,4-7-3 0,0-3-25 0,0-3-33 15,4 3-43-15,-2-9-56 0,1 1-50 16,0-4-57-16,6-2-101 0,-3-1-246 0,11-6-93 16</inkml:trace>
  <inkml:trace contextRef="#ctx0" brushRef="#br0" timeOffset="31838.6">23225 17098 1574 0,'5'-8'-29'0,"-2"5"20"0,-3 0-3 0,0 3 2 16,0 0 12-16,0 0 14 0,0 0 17 15,5 20 7-15,-8-6 6 0,3 7 6 0,-2 6 2 16,-1 13 8-16,-4 3-1 0,1 3-2 16,-3-1-5-16,1 12 1 0,-2-4-7 0,1-8-7 15,5 3-4-15,-3-7-1 0,3 0-5 16,-2-4-5-16,4-4-33 0,0-9-38 0,-1-4-50 15,3-6-56-15,0-1-63 16,7-1-383-16,-2-6-97 0</inkml:trace>
  <inkml:trace contextRef="#ctx0" brushRef="#br0" timeOffset="32053.54">23752 17128 1642 0,'1'-5'-10'0,"-1"0"9"15,0 5 2-15,5-3 2 0,-5 3 9 16,0 0 15-16,0 0 9 0,0 0 11 16,-2 21 1-16,-1-8 0 0,2 6-1 0,-3 6-1 15,-3-1-5-15,1 12-5 0,-1 0-1 16,4 0-4-16,-2-6-5 0,-1-1-5 16,6-2-9-16,-1 3-30 0,-2-7-45 0,3-1-60 15,3-3-60-15,-2 1-84 0,8-6-241 16,3 2-14-16</inkml:trace>
  <inkml:trace contextRef="#ctx0" brushRef="#br0" timeOffset="32289.27">24403 17232 1369 0,'2'-4'6'0,"-2"0"18"15,0 4 7-15,2-3 2 0,-2 3 15 0,0 0 15 16,0 0 10-16,-2 13 10 15,0-1 4-15,-3 4 3 0,2 1 1 0,-2 10-7 16,-5 7-7-16,-2 3-4 0,0-1-7 16,4 5-7-16,-2-2-4 0,-1-2-2 0,2 3-6 15,4-4-9-15,-4-1-7 0,5-5-7 16,2-5-44-16,0-5-46 0,-3-1-46 0,7-4-45 16,-2 0-56-16,7-4-97 0,1 0-278 15,5-3-87-15</inkml:trace>
  <inkml:trace contextRef="#ctx0" brushRef="#br0" timeOffset="32992.21">26183 17279 1516 0,'3'-5'-48'0,"-3"1"31"16,5 0 26-16,-3 2 23 0,-2 2 14 0,4-5 15 16,-4 5 4-16,2-4 4 0,-2 4-5 15,0-4-6-15,0 4-5 0,0 0-5 0,0 0-6 16,0 0-6-16,0 0-1 0,0 0-3 16,-8 23-5-16,0-10 1 0,-1 2-1 0,-4 6 4 15,-2 8 7-15,2 0-4 0,-5 0-2 16,6 2-2-16,-3-4-3 0,5-2-3 0,3-4-2 15,1-1-1-15,2 0-5 16,-1-4 2-16,5 0-3 0,2-2-3 0,3 0-2 16,1-1-2-16,3-2 3 0,1 1-3 15,3-5-3-15,4-2-3 0,-2-3 0 0,0-2 1 16,7-3-2-16,1-5 2 0,6-5 1 16,2-6 1-16,-3-4 5 0,-3-3-1 0,-4-3 1 15,-3-5 1-15,2 0-2 0,-5 0 0 16,-7 0-4-16,-2 6 3 0,-1 4 0 0,-4 6-4 15,-1 0 1-15,-1 3-7 0,-4 0-9 16,-4 1-24-16,4 5-17 0,-2 0-36 0,-3 0-41 16,2 3-48-16,-2 2-89 0,7 2-378 15,1 0-141-15</inkml:trace>
  <inkml:trace contextRef="#ctx0" brushRef="#br0" timeOffset="33388.37">27087 17238 1840 0,'0'-10'8'0,"-2"3"4"0,-1 1 1 16,3 3 5-16,-2-2 12 0,2 5 8 16,-8-3-1-16,2 1 4 0,-5 2 0 0,-2 2 2 15,-1 3 1-15,-5 5 0 16,-2 1-6-16,-8 10-1 0,0 2-6 0,1 3-3 15,6 1-2-15,-2-1-1 0,5 5-1 16,0-4-6-16,9 1 1 0,3-8-3 0,-1 3-5 16,3-3-6-16,5-2-10 0,3-2-8 15,1 2-13-15,1-4-1 0,3 2-3 0,0-6-1 16,7 0 0-16,-1-5 3 0,6 0 5 16,-4-5 3-16,3 0 1 0,4-5 9 0,2-2 9 15,7-9 7-15,-3-4 9 0,-4 0 1 16,1-6 0-16,-4-3-2 0,0-1 2 0,-4 0-7 15,2-3 3-15,-8 1-2 16,1 3-1-16,-5 5 1 0,-4 8-3 0,-2 1-4 16,1 3-9-16,-8 1-23 0,1 3-24 15,-2 3-33-15,-4 2-43 0,-2 0-57 0,4 3-99 16,8 0-257-16,-12 2-44 0</inkml:trace>
  <inkml:trace contextRef="#ctx0" brushRef="#br0" timeOffset="33787.44">27615 17138 1478 0,'9'-10'19'0,"-5"0"20"16,-2 5-1-16,3 0 0 0,-3 1 8 0,-2 2 3 16,0 2 3-16,0 0 6 15,-7-6 5-15,7 6 4 0,-16 2 2 0,1 4-7 16,-4 3-4-16,1 4-4 0,-12 6-1 15,3 4-8-15,2 2-4 0,0-3-2 0,3 5-1 16,4-3-9-16,4-1-2 0,2-4 0 16,4-2-3-16,3-1-4 0,2 4-2 0,3-2-4 15,0-2-2-15,3-1-13 0,4 0-5 16,-1 1-8-16,6-7-7 0,2 4-8 0,0-4-7 16,5-3-4-16,0-2 0 0,2-2 7 15,-1-6 5-15,6 2 1 0,-5-6 1 0,-1-3 3 16,4 0 6-16,4-8 5 15,-6-3 7-15,-4 1 4 0,-8 1 3 0,0-3 5 16,-2 3-1-16,-6 1 0 0,3 0-3 16,-3 6 3-16,-4 0-2 0,-3 2-3 0,2 1 1 15,-6 2-1-15,1 2-4 0,0 1-15 16,-6 1-21-16,2 4-25 0,4 0-29 0,-3 2-25 16,2 2-37-16,1-1-31 0,4 1-352 15,0 2-40-15</inkml:trace>
  <inkml:trace contextRef="#ctx0" brushRef="#br0" timeOffset="34271.61">28992 16946 1559 0,'0'-11'13'0,"0"3"2"15,-3 2-1-15,0 2 10 0,-6-2 14 16,6 2 4-16,-6 2 8 0,1 2 9 16,-5 2 0-16,-2 0 1 0,-10 6 2 15,-6 2-5-15,-2 6 1 0,-3 3-3 0,-2 1-1 16,-3 9 3-16,-4 1 1 0,1 0-4 15,-1 1 0-15,5-1-4 0,1 2-2 0,11-3-5 16,-5 5-3-16,10-6-5 0,-1-1-1 16,9-1-5-16,3-2-4 0,6-3-4 0,0-2-1 15,6 0-3-15,4-2-4 0,-2 0-9 16,4-1-3-16,6-3-2 0,0-4-9 0,3 0-7 16,1-1-10-16,5-4-6 15,0-4-7-15,2-2-5 0,6-2 0 0,8-8 3 0,-2-4 3 16,0 2 6-16,3-6 2 0,2-5 3 15,-8-1 5-15,3-7 0 0,-9 5 4 16,-3-1 2-16,-3 3 2 0,-9 1 0 16,2 5 4-16,-9 4-2 0,0 0 1 0,-6 1-13 15,-2 2-24-15,-2 1-24 0,-7 0-39 16,-1 2-57-16,1 4-91 0,-2-2-283 0,3 4-45 16</inkml:trace>
</inkml:ink>
</file>

<file path=ppt/ink/ink2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5:49.265"/>
    </inkml:context>
    <inkml:brush xml:id="br0">
      <inkml:brushProperty name="width" value="0.05292" units="cm"/>
      <inkml:brushProperty name="height" value="0.05292" units="cm"/>
      <inkml:brushProperty name="color" value="#FF0000"/>
    </inkml:brush>
  </inkml:definitions>
  <inkml:trace contextRef="#ctx0" brushRef="#br0">20738 4391 413 0,'0'0'73'0,"-6"0"-15"0,6 0-17 16,0 0-1-16,-9 0-2 0,9 0 4 0,0 0 14 15,0 0-5-15,-10-2 4 0,10 2 10 16,0 0-7-16,0 0 5 0,0 0 4 15,-6 2 3-15,6-2 2 0,0 0-5 0,0 0-4 16,0 0-10-16,0 0-6 0,0 0-6 16,0 0-2-16,18-7 1 0,-7 7-10 0,3-3 0 15,6 1-1-15,-2 0-11 0,8 0 4 16,3-2-8-16,0 2 3 0,18 1-3 16,-4-1-2-16,6 2-5 0,-6 0 3 0,9 2 0 15,-2-4-1-15,0 4 2 0,2-2-1 0,5-2-5 16,2 2-1-16,0 2 1 15,12-2 2-15,-1 0-3 0,0 1 1 0,4-1 0 16,-4 2-1-16,0 2-1 0,-2-2 3 16,3 0-1-16,-16-2-1 0,3 2 1 0,-1 0-2 15,0-2-1-15,0 0 2 0,1 0 4 16,-3-2 3-16,14-2 5 0,-2 2-4 0,-10-2 9 16,0 2-2-16,10-1 0 0,2-1 0 15,-3-3-1-15,0 0-5 0,0 2 4 0,1-2-2 16,1 0-4-16,0 3 1 0,-1-1 0 15,-12 1-4-15,12-1-1 0,-10 3-1 0,-3 0 3 16,3 0-8-16,-1 2 6 16,-1-2-2-16,-1 2-4 0,3 0 0 0,-7 0 5 15,1 2-5-15,-2 0 1 0,-4 0 1 16,2 2-2-16,-3-1 3 0,-9 1-5 0,-1-3 2 16,5 3 1-16,4 0-1 0,-4-1 1 15,1 2-2-15,2-1 3 0,3 0 0 0,-3 1-2 16,0 0 0-16,0-1 0 0,1 3 2 15,0 0-2-15,1-3 0 0,-2 3-4 0,-1 0 4 16,1-4-2-16,3 2 2 0,-1 1 3 16,-2 0-4-16,-1 0-3 0,4 2-6 0,-1-5-18 15,0-1-28-15,0 6-26 16,2-5-46-16,-3 1-30 0,-1 0-54 0,-7-2-321 0,-4 1-34 16</inkml:trace>
  <inkml:trace contextRef="#ctx0" brushRef="#br0" timeOffset="8730.99">9367 4222 1270 0,'0'0'-120'15,"0"0"23"-15,0 0 11 0,0 0 9 16,0 0 16-16,0 0 7 0,0 0 11 0,0 0 2 15,0 0 9-15,-13 0 8 0,13 0 2 16,0 0-2-16,0 0 8 0,-10 2-6 0,10-2 11 16,-5 1 1-16,5-1-2 0,-8 4-3 15,4-4 6-15,4 0-4 0,-8 3 7 0,1-1-8 16,-1 2 11-16,1-3-4 0,1 3-1 16,-2-1 3-16,-3 1-2 0,1 0 15 15,0 0-4-15,2-1 0 0,-4 2-10 0,0-1 3 16,1 1 3-16,-1-1 4 0,4 3-4 15,-3-3-3-15,0 4-3 0,1-1 9 16,-2 2-6-16,4 2 9 0,-4 0-2 16,0 1-2-16,1 2-4 0,1-3 2 0,0 7 0 15,-1-6-6-15,-2 3 9 0,0 3-4 16,3-5 2-16,2 2 1 0,-1-2-3 0,-1 1-1 16,0 1 2-16,2 0-3 0,-4 0 6 15,4-2-3-15,0 0 6 0,-3 1-6 0,1 0 3 16,2-2 2-16,-3 2 3 0,0-1-2 15,-1 2-3-15,-1 1-6 0,1 2 4 16,1-1-2-16,-4 1 2 0,1 9 6 0,1-2-8 16,-2 3 1-16,3 3 2 0,-3 1-5 15,2-3 1-15,1 6 10 0,6-8-3 16,-3-4 1-16,1 2-3 0,4 0-1 0,0-1 1 16,-3 2 1-16,5-6-2 0,0 2-2 15,0-1 1-15,2-2 2 0,2 4-1 0,-2 1-2 16,4 0 0-16,3 1 1 0,-3-1 5 15,2 1-13-15,0-2 7 0,3-1 0 0,-1-1 0 16,2-2 3-16,1 1-2 0,2-2 2 16,-2-1-2-16,3-2-1 0,1-2-2 0,-1-1 12 15,3 1 2-15,0-4-4 16,1-1 0-16,2 0 8 0,2-4-2 0,3-1 5 16,2 1-2-16,1-2 0 0,2-2 0 15,2 0-1-15,12-4 13 0,-3 2-7 0,3-3-6 16,3 1-3-16,-4-2 0 0,6 5 4 15,-3-6 2-15,-2 4-3 0,3-1-6 0,-4-2 7 16,4 3-1-16,-4-1-2 0,4-4-8 16,1 2-3-16,3 1 6 0,-3-3-1 0,15 0 3 15,-11 3-12-15,9-4 5 0,-10 3 3 16,1-2-4-16,-2 1 5 0,14-2 0 0,-16 1-4 16,14-2 0-16,2 1 5 15,-4-3 5-15,1 5 4 0,-10-2-3 0,9-1 1 16,2-1-1-16,-4 0-3 0,1-1-4 0,-11 3-4 15,11-3 11-15,-11 4-9 0,14-3 4 16,-7 0-10-16,-3 4 6 0,-2-1 0 16,-2 0 2-16,2 3 4 0,1-5-3 0,-1 5 2 15,10-5 4-15,-8 2-2 0,0 2-4 16,8-2 3-16,3-2 2 0,3 2-9 16,-6 0 1-16,3-2 4 0,-11 4-2 0,12 0-2 15,1-1-1-15,-10 2 1 0,12 0 4 16,1 2-8-16,-2-4 7 0,3 4 1 0,0-1-2 15,-2 1 0-15,3-1 2 0,2-3 4 16,-4 2 4-16,4 1-13 0,-3-3 5 0,1 1-5 16,-1 1 6-16,-2-3-5 15,-2 2 4-15,2 0 0 0,1-1-4 0,-1 0 2 16,-2 0 1-16,4 0-7 0,-2 0 2 16,2 3 1-16,-4-1-1 0,-11 3-8 0,13-7 12 15,-1 6 0-15,-13-1-4 0,0 2-2 16,2 1-1-16,0 1 3 0,-1-2 2 0,-1 2-6 15,-1-2-2-15,0 2 5 0,2 0-1 16,-4 0-3-16,-2-2 0 0,1 0 4 0,-4 1 1 16,3-1-1-16,-1 2-1 0,3-2-1 15,-1 2 0-15,-1-2 2 0,0 2-1 0,1 0-3 16,-4 0 6-16,7 0-1 16,-5 0-2-16,1 2 0 0,1 0-5 0,-3 0 2 15,3-1 3-15,-6 3-3 0,1-2-1 16,4 1 9-16,-3 1 1 0,-3-2-6 0,-2 1-4 15,-5 3 6-15,-3-3 0 0,10 1 0 16,-7-3 1-16,7 3-5 0,3-2 8 0,-2 0-5 16,1-1 4-16,3 3 2 0,-1 2 2 15,0 0 1-15,2-2-4 0,1 0 2 0,-3-1-4 16,2 2 1-16,1-1-2 0,-4 0 7 16,0 0-7-16,1 2-2 0,0 0 6 0,0-3-3 15,0 1 2-15,3-2-2 16,-1-1 0-16,0 3-2 0,3-2-2 0,-1 2-3 15,0 1 7-15,0 0-2 0,3-1 0 16,1 1 3-16,1-1-2 0,10 1 6 0,-10-2-4 16,-1 0-3-16,5 0 2 0,-4-1 0 15,2 3 4-15,-3-3-4 0,-2-1 4 0,3 1-6 16,-4 0 0-16,1 0 7 0,3-4-10 16,0 4 5-16,-2-2 0 0,2 0-1 0,2 0 2 15,0-2 1-15,-5 0-4 0,3 2-1 16,-1 0-1-16,1 2-3 0,-3-4 6 0,1 2-2 15,-3-2-3-15,0 1 2 0,1-1 1 16,-5 0 3-16,0-3-7 0,-5 4 0 0,2-4 0 16,-1-2 4-16,-5 0-1 15,3 0-4-15,-10-1 5 0,-5 0 0 0,11-3-1 16,-8 2 5-16,-6-1-6 0,-1 1-1 16,1-2 0-16,-7 2-2 0,3-2 6 0,1 2 0 15,-4-1 1-15,-3-1-4 0,1 2-1 16,-1 0 4-16,-4-1 0 0,3 1 4 0,-2-4-3 15,-4 6 2-15,4-2 3 0,-3-2-5 16,3 2 4-16,-5-1-6 0,3 1 6 0,-5-4-5 16,0 4 5-16,-1-1 0 0,-2-1-4 15,1-1-4-15,-7-5 4 0,0 2-6 0,4-2 4 16,-7-2-2-16,-3-2 4 0,-4-5-1 16,-2 1-6-16,-4 2 4 0,0 0-3 15,-6-1-2-15,-6 6 1 0,-2-2 1 16,-9-4 2-16,-3 1-4 0,-1 2 2 0,-2 0 1 15,-5 0 0-15,0 3-3 0,1-1-2 16,-8 0 2-16,6 0 2 0,-4 3 1 0,-4-2-3 16,-2 0 10-16,1 0-11 0,2 3 0 15,-2 0 2-15,0 2 0 0,0-1-1 0,-4 2-2 16,-5-1-16-16,-2-1-10 0,-1 1-5 16,-6 1-10-16,0 1-6 0,-29-3-4 0,24 1 2 15,-32 1 2-15,7-1 7 16,-7 1 8-16,-2 1 6 0,-1-3 2 0,-1 5-4 0,4-2 10 15,2 2 0-15,7-3-3 16,21 6 0-16,-2-4 7 0,3 1 11 0,1 0-5 16,5 2 3-16,6-2-7 0,3 3 9 15,4 0-1-15,2 4-1 0,-2-2 1 0,18 0-2 16,-1 2 4-16,0 2 3 0,1 0 2 16,-1 2-8-16,3 0 12 0,-1 2-14 0,-9 1 13 15,-1 1-1-15,11-1-3 0,-12 2-2 16,9-2-5-16,3 1-2 0,-1-1-5 0,-12 1 1 15,1 1 14-15,11-2-1 0,-9 0 10 16,-6-1-10-16,3 1-7 0,-2 2 11 16,-5-4-1-16,5 0 1 0,2 2-12 15,0 4 3-15,-2-4 5 0,0 1 0 0,2 2-7 16,-4-4 17-16,1 5-11 0,14-5 8 16,-9 3-11-16,11 0 2 0,1-2 6 0,0 3 0 15,4-3-2-15,-2 0 4 0,1 1-5 16,3 2-4-16,0-2 5 0,-2 1 5 0,2 0 1 15,-2 0 3-15,-1 0-8 0,-3 0 5 16,-12 2-6-16,6 2-7 0,-8 2 8 16,0-5 2-16,3 4 8 0,-3-2-17 0,1 1 6 15,-2 0 8-15,0 1 1 0,3-3-14 16,3 3 9-16,-1-1 2 0,15-4-2 0,-5 2 7 16,3 0-8-16,1 0 1 0,4-4-2 15,-2 1 5-15,1-2-6 0,4 2-9 16,0-1 16-16,7-1-7 0,1-3 3 0,3 3-4 15,-2-2-1-15,-1-2-1 0,1 2-1 16,2 0 5-16,-3 0-3 0,0 0-4 16,1-2 8-16,-1 0-5 0,1 0 7 0,-13 4-2 15,8-4-5-15,3 0-3 0,-1 0 9 16,3 0 5-16,-3 0-2 0,1-2-2 0,-1 2-5 16,3 0 6-16,-3-2-8 0,1 4-8 15,-2-2 8-15,5 0 3 0,-4 0 2 0,2 0-1 16,1 0-10-16,-3 0 6 0,3 0-2 15,-1 2 9-15,0-2-7 0,4 1 5 16,-4 2 3-16,5-1-13 0,-1 1-4 16,8 1-29-16,-4-2 7 0,3 0-11 0,2 0-16 15,3 0-7-15,1-2-18 0,3 3-164 16,0-1 231-16</inkml:trace>
  <inkml:trace contextRef="#ctx0" brushRef="#br0" timeOffset="11023.95">20369 4706 650 0,'0'-4'-2'0,"2"-1"15"0,0 1 6 15,-2 4 8-15,2-6 6 0,-2 6 3 0,2-3 3 16,-2 3 3-16,2-5 2 0,-2 5-12 16,0 0 0-16,0 0 15 0,0 0 15 0,0 0 8 15,8 12-2-15,-6-3 6 0,1 3 14 16,-3 3-5-16,0 7 1 0,-3 18 1 0,0 4-1 15,-10 15-6-15,0-1-4 0,0 2-5 16,-3 2-4-16,2-1 0 0,-6-1-12 0,2-3-1 16,-1 1-5-16,1-3-6 0,4 0-2 15,-1-2-4-15,5-13-1 0,-1 0-4 0,1-2-4 16,1-6-4-16,3-4-32 0,2-8-37 16,1-2-48-16,3-5-51 0,0-5-50 0,5 1-92 15,3-4-276-15,1-3-66 16</inkml:trace>
  <inkml:trace contextRef="#ctx0" brushRef="#br0" timeOffset="11421.56">21054 4899 1542 0,'3'-11'-7'0,"-3"8"20"16,0-2-4-16,0 2 4 0,0 3 0 15,-3-5 11-15,3 5 13 0,0 0 8 16,0 0-3-16,-22 8-2 0,14-2-7 0,-7 7 0 16,-4 1-4-16,-7 11-2 0,1 5-4 15,-6 8 0-15,0 0-3 0,-3 6-1 0,3 1-2 16,1 2 4-16,3-4-4 0,2 1-4 16,8-6-1-16,2-4 4 0,7 2-8 0,1-1 1 15,5-4-2-15,4-5 8 16,5 1-8-16,6 3 0 0,-1-5-1 0,1-9-2 0,4 0 3 15,-1-3-6-15,5-2 5 16,0 1-1-16,3-7-3 0,-2 2 6 0,-3-7 5 0,5-5 5 16,-4 2 7-16,3-7 5 15,1-2 6-15,-8 2-2 0,5-5 3 0,-2-8-6 16,-5 0-4-16,-1 4-5 0,-4 0 3 16,-3 2-8-16,-4 0 0 0,3 0-14 0,-5 2-22 15,-5 0-18-15,0 0-27 0,2-3-35 16,-6 5-38-16,-1 0-42 0,2 2-43 0,-1 3-371 15,1 1-94-15</inkml:trace>
  <inkml:trace contextRef="#ctx0" brushRef="#br0" timeOffset="23068.5">12695 6718 1509 0,'0'0'-91'0,"-4"3"16"0,4-3 4 15,-1 5 22-15,1-5 5 0,-5 3 5 0,5-3 7 16,0 0 18-16,0 4 8 0,0-4 2 16,0 0 10-16,0 0 7 0,2 6 1 15,-2-6 2-15,0 0 14 0,8 1-1 16,-1-1 0-16,-1 2-3 0,4-2-8 0,2-2 7 15,4 2-3-15,-4-1 7 0,7 1-9 16,2-2-2-16,9 0-4 0,-3-2-1 0,2 2 3 16,16-3-3-16,-5-1 8 15,2-1 0-15,-1 2 10 0,3 0-7 0,1-2 6 0,3-2-4 16,2 6 5-16,11-7 0 0,2 3 0 16,2 0 5-16,4 0-13 0,1 2 5 0,1-3-3 15,2 3-2-15,2 0-4 0,4 1 0 16,1 1 2-16,-1-3-6 0,5 5-1 0,0-5 3 15,-2 3-1-15,2 1-1 0,-1-2 0 16,4 1-2-16,1-1-1 0,-4 2 4 16,2-1 2-16,-4-3 4 0,-1 6 7 0,-2-1 1 15,-9 1 0-15,4-2-5 0,-3 4 1 16,-12-2 2-16,-2 3-2 0,0 1-7 0,-2-3-1 16,-2 1-3-16,0 0 3 0,0 0-3 15,1 1-2-15,-1-3 2 0,12 8-3 0,-10-7 1 16,1 1-5-16,-2 2-1 0,3-2 1 15,2-1-2-15,-3-1-1 0,11 6 1 0,-10-5 1 16,15 5 1-16,-2-3-4 16,-2 1-2-16,-1-2 2 0,0-1-1 0,-10 1 3 15,15 2-2-15,-5-2-2 0,-9-2-4 16,16 2 6-16,-2 4 0 0,-1-2 0 0,3-2 0 16,-6 0-1-16,4-2-4 0,0 1 3 15,-2 3-2-15,2 1-3 0,3-1 6 0,1-4-3 16,-3 6 3-16,4-6-4 0,-5 0-1 15,2 0 2-15,-3 2 0 0,3-2 2 0,-3 1-1 16,3-2-1-16,-1 2 1 0,-4 1 4 0,1 1-6 16,-11-1-1-16,10-4 2 0,0 7 2 15,-15-3-3-15,16 2 1 0,-16-2-1 0,3-2 7 16,0 2-6-16,-1-1-1 16,-1 3 2-16,2-4-1 0,-3 1 4 0,-4 0-3 15,3-1 1-15,-1 0-1 0,1 2 0 16,-1 0-2-16,-3-2 1 0,-4 0 3 0,7 2-4 15,-9-2 1-15,4 0 0 0,-12 0 2 16,-1 1 0-16,-3-1 2 0,1 2-4 0,-3-2 2 16,-1 3-3-16,-1-1 4 0,-2-2-3 15,-2 0 1-15,0 0 0 0,1 1 0 0,-6-1-3 16,5 2 2-16,-6-2-1 16,4 2 1-16,-2-2 0 0,-2 0 1 0,0 2-1 15,-1 0 0-15,-2 0 1 0,8 0 0 0,-4-1 4 16,6-1-8-16,1 2 4 0,-4 1 0 0,2-1 3 15,6-1-6-15,-2 3 2 0,3-4-3 16,0 1 3-16,-1 4-1 0,0-3 0 16,-2-1-1-16,0 1 1 0,3 0 2 0,0 2-2 15,-3-4 1-15,3 2 0 0,-2 0 3 16,4-1-4-16,0 1 3 0,-1 3-2 0,5-5-1 16,7 4 2-16,-1-1-3 0,5 1 3 15,-2-2-6-15,-2 3 6 0,4-1-1 0,-4-2 5 16,6 1-5-16,-4 2 3 15,7-1-3-15,-7-3-1 0,5 3 2 0,1-3-4 0,-5 4 3 16,3-4-1-16,-6 3 0 0,6-2-1 16,-8 2 6-16,-2-2-7 0,-6-2 2 15,11 2-5-15,-8-1 1 0,6 4-5 16,-7-4-2-16,-1-1-1 0,12 2-6 0,-4 4 1 16,7-5 0-16,-3 5 1 0,0-2-1 15,-3 0-5-15,6 0 4 0,-4-1-4 0,-4 3 1 16,3-4 4-16,-2 4 2 0,-6-4-2 15,8 1 3-15,-4 3 2 0,-5-4-1 0,-3-2 0 16,0 2 7-16,-3 0-1 0,-2-4 1 0,-2 2 1 16,2-2 0-16,-1 0 5 0,-3 2-1 15,-2-2-4-15,3 0 3 0,-6-1-4 0,1 1 11 16,-3 0-6-16,-1-2 2 16,-2 4 2-16,1-4-2 0,1 1 7 0,-5-2-4 15,3 4-2-15,-4-1 0 0,1-2 3 16,-2 2-3-16,-1-2-5 0,-1 2-18 0,-4 2-19 15,5-1-32-15,-7 1-32 0,6-4-45 16,-6 4-61-16,2-4-314 0,-2 4-30 0</inkml:trace>
  <inkml:trace contextRef="#ctx0" brushRef="#br0" timeOffset="24579.57">6288 8016 1344 0,'-10'4'-78'0,"-1"-4"21"0,3 1 2 15,1 3 12-15,6-2 20 0,1-2 12 0,-9 2 16 16,6-1 3-16,3-1 14 0,-8 4 4 16,8-4 6-16,0 0-3 0,-4 1 13 0,4-1 2 15,0 0-5-15,0 0 3 0,0 0 1 16,0 0 0-16,0 0 5 0,17 4 1 0,-2-2-3 15,5-2-3-15,12 0 3 0,16-2-8 16,3 0 1-16,4 0-2 0,15 1 1 16,5 1 9-16,7 0 2 0,1-4 3 0,5 4-1 15,2 4 0-15,7-4-7 0,3 1-1 16,3 1-5-16,26 0 7 0,-25-2-5 0,-1 2-6 16,3-2-7-16,24 2 8 0,-5-2-10 15,-21 0-4-15,-2 0-1 0,26 0 6 0,-2 0-11 16,-26 2-4-16,4-2 2 0,-6 0-3 15,-4-2 2-15,-1 2-4 0,-1 2 0 0,-6-2 3 16,1 3-2-16,-12-1 1 0,-3 0-3 16,-16 0-4-16,-2-2 3 0,-5 1 0 0,-3-1-3 15,-12 2 3-15,-7-2-1 0,-6 2-2 16,-2-2 6-16,-4 0 0 0,-1-2 5 0,-3 4 2 16,2-2-3-16,-5 0-1 15,0 0-2-15,1 2 2 0,-9-2 1 0,10 1-6 16,-3-1 1-16,-7 0-2 0,8 0-8 15,-8 0-17-15,0 0-32 0,8 0-35 0,-8 0-38 16,0 0-57-16,0 0-99 0,0 0-143 16,9 0-119-16,-9 0-45 0</inkml:trace>
  <inkml:trace contextRef="#ctx0" brushRef="#br0" timeOffset="25351.17">13507 8037 1444 0,'-25'-2'-37'0,"7"1"12"16,1-3 3-16,2 3 4 0,7-1 16 0,-3 0 10 15,3 2 1-15,2 0 7 0,6 0 4 16,-11 0 8-16,11 0 0 0,-6-2-7 0,6 2 1 16,0 0-1-16,0 0 6 0,0 0-6 15,0 0 6-15,21-5 0 0,-7 1 1 0,8 1-4 16,5-1-5-16,14-3 4 0,6 0-6 16,3 2 4-16,15-4-1 0,5 3-5 0,4 2 5 15,3-1-5-15,7-2-3 16,6 2 11-16,7 1 4 0,-1 1-6 0,35 3 1 15,-4-2 1-15,3 2-7 0,0 5 1 0,3-3-4 16,-1 2-3-16,-2-2 7 0,0 1-5 16,0-1-2-16,-6 4 2 0,2 0-2 15,-28-2-5-15,1-1 2 0,-2 3 3 0,-9-1-4 16,1 4 2-16,-8-2-2 0,-10 0-1 16,-1 2-5-16,-10 2 1 0,-8-4-3 0,-7-2 4 15,-5 1 0-15,-15-3-8 0,-1 1-2 16,-8-1-4-16,-2-1-2 0,1 2 3 0,-2-2-2 15,-4-1 2-15,-3-1 1 0,2 0-1 16,1 2 2-16,-5-2-15 0,-4 0-6 0,10 2-20 16,-10-2-32-16,6 0-20 0,-6 0-44 15,7 2-62-15,-7-2-257 0,6 2 29 16</inkml:trace>
  <inkml:trace contextRef="#ctx0" brushRef="#br0" timeOffset="31176.39">6951 9495 1153 0,'0'0'-62'15,"0"0"19"-15,-2-3 10 0,2 3 11 0,0 0 10 16,0 0-1-16,2-6 18 0,-2 6-2 16,0 0 3-16,0-4 5 0,0 4 9 0,5-1 4 15,-5 1-8-15,0 0 1 0,5-5 8 16,-5 5-9-16,7-2 13 0,-7 2-5 0,6-3 4 15,-6 3 5-15,7-2-4 0,-2-1 4 16,0 0 2-16,4 2-9 0,-1-3 3 0,5 2-3 16,1-2-1-16,1 0 3 15,3 3-8-15,6-4-1 0,1 0-6 0,3 0 10 16,0 0-7-16,12-2-1 0,5 1 0 16,-3 0 0-16,2 1-2 0,-1-1-7 0,4 1 5 15,1 1-6-15,-4 0 3 0,4 0-3 16,-3 1-3-16,-1 0 2 0,0 0-2 0,-8 3 3 15,9-2 3-15,-6 0-6 0,-8 0 1 16,11 0 1-16,7 0-6 0,-8 0 4 0,3 1 7 16,3 2-8-16,-12-1 2 0,13 0 1 15,1 2-4-15,-6-2 4 0,9 2-3 0,-7-2 5 16,5 4-6-16,1-2-4 0,2 0 4 0,-3 1 3 16,2 2 0-16,1-4-1 15,-1 3-3-15,-2 0 3 0,3 0-4 0,-2-1 8 16,-1 1-2-16,-2 0-1 0,1-1-8 15,-4 4 2-15,2-4 2 0,-4 3 5 0,-1-2-3 16,3 2-1-16,-1-3 2 0,-1-1-5 16,2 1 2-16,-3 1 8 0,2-1-8 0,-8 0 1 15,10-1 2-15,-2 0-4 0,0 0 7 16,3 0-2-16,-2 0-6 0,3 0-2 0,1-1 9 16,1-1-5-16,3 3 0 0,-1-1 3 15,0-1-5-15,1 2-3 0,2-1 5 0,-3 0 2 16,0 0-3-16,3-2 1 0,-3 3 2 15,1-2 0-15,0 1-1 0,0 0 1 16,1-2-3-16,-1 2 2 0,-1-2 11 0,-2 2-11 16,3-2 0-16,-1 4 2 0,0-3-3 15,1 1-2-15,1-2 4 0,1 2-4 0,0 1 7 16,-1-3-7-16,3 3 6 0,-1-1-7 16,-1-1 8-16,-1 1-1 0,1 0-4 0,2-2 4 15,-5 3 4-15,3-3-1 0,-3 2-1 16,8-4-3-16,-7 4 4 0,2-2-3 0,-3 1 3 15,3-1-5-15,0 0 1 0,-3 0 4 16,3 0-1-16,-1 0-6 0,1-1 7 0,-3 1-1 16,1-2 5-16,1-3-3 15,-1 5-2-15,-3-2 1 0,1-1 1 0,-3 1-3 16,0 1 0-16,-1-2 0 0,0 3 5 16,-5-2-4-16,5 0 7 0,-1 2 0 0,3-1-4 15,-6 1 6-15,4 0-3 0,1-2 9 16,3 2-6-16,-6-2-3 0,2 0 1 0,-1 2-2 15,3-4-2-15,-4 2 4 0,4 2-4 0,-6-1 0 16,-5-2 3-16,-6 3-4 0,3-2 5 16,-3 0-6-16,0 2 2 0,-3 0-2 0,-3-2-2 15,-4 4 2-15,-1-4 1 0,3 1-2 16,-6-1-2-16,1 1 2 0,-2 1 4 0,-3 0 0 16,1-2-6-16,0-1 3 15,-1 2-5-15,4-1 3 0,-4 0 0 0,1-2-2 16,1 2 2-16,1-2-2 0,3 3 1 15,-5-4 2-15,5 1-4 0,-3 3 1 0,1-3 1 16,-1-2 1-16,5 3-2 0,5-3 0 16,-2 2 2-16,3-2 2 0,-1 1-1 0,1-1 0 15,12 2 3-15,-6 1-1 0,-3-1-3 16,11 0 2-16,0 1 0 0,5 1-4 0,-1-3 2 16,5 4-2-16,-1-1 2 0,-2-2-3 15,7 4 2-15,1-2-3 0,-1 2 4 16,0 0 3-16,1-2-7 0,-2 2 1 0,-1 0 1 15,1 0 0-15,3-2-2 0,-4 2 3 16,-1 0-6-16,3 0 3 0,-5-3 0 0,2 5 0 16,2-6-1-16,-6 2 3 0,-1-2-3 15,6 2 0-15,-4 0 5 0,-1-4-2 0,2 3 2 16,1-3-1-16,-1 2-2 0,-2 1-2 16,2-3-1-16,1 2 2 0,-5 1-1 0,0-2-3 15,-2 0 8-15,0 1-3 0,1 0-3 16,-3 1 2-16,-7 0 0 0,-1 1-2 0,7-1 5 15,-7-1-1-15,-2 3-5 0,-1 1 4 16,1-5-1-16,-1 4 2 0,-4-1-2 0,5 0-3 16,0 0 3-16,-3 0 1 15,-2 2-4-15,2-2 5 0,-4 2-4 0,3 0 7 16,-5 0-4-16,2 0-5 0,-4 0 5 0,2 0-6 16,-2 0 5-16,-2 0-3 0,-2 0 5 15,0-2-4-15,2 4 5 0,-5-2-3 0,1 0-1 16,-1 0 2-16,-1 2-3 0,2-2 6 15,0-2-3-15,-3 2-2 0,1 0 2 0,-3 0 1 16,2 0-3-16,2-2-4 0,-1 2 5 16,-1 0 1-16,1 0 2 0,1 0-4 0,-1-2 0 15,2 2-1-15,-2 2 5 0,5-4-2 16,-4 2-3-16,3 0 6 0,-2 0-3 0,1 2 1 16,-1-2-1-16,0 2-4 15,2-2 2-15,2 0 1 0,-3 2-1 0,4-2 1 16,0 4-4-16,2-4 4 0,-2 2 0 15,10 0 1-15,2-1-2 0,10 4 8 0,-1-4-10 16,-1 5-1-16,4-3 6 0,3 3-7 16,-2 2 1-16,2-4 2 0,1 2 2 0,2-1 5 15,-1 3-5-15,-1-3 2 0,2 1-2 16,1 4-1-16,-3-3-3 0,2-1 3 0,0-1 1 16,-1 3 2-16,1-3-2 0,0 3 2 15,3-2-4-15,-1 1 2 0,10 1-2 0,-12-3 3 16,4 1-1-16,7 2-2 0,3-1 2 0,-12-1-1 15,-4-3-1-15,4 3 1 0,0 2 1 16,0-2 2-16,-2-4 1 0,-5 4-6 16,7-4 5-16,-7 1-1 0,4-2 2 15,-1 3-1-15,-2-2-3 0,5 2 1 0,-6 0 2 16,8 0-4-16,-2 0 2 0,1-1 0 16,-2-1-4-16,3 2 5 0,-3 0-1 0,0-1-1 15,2 2 1-15,2-2-2 0,-4 1-2 16,2 0 6-16,-1 1-2 0,-1 0 2 0,-1-2-3 15,1 2-1-15,-5 2 2 0,4-4-3 16,-1 4 2-16,1-3 1 0,-3 3-1 16,0-4 3-16,0 3-1 0,1-1-2 0,-2-1 1 15,2-2 1-15,-2 1 0 0,2 1-3 16,-1-2 3-16,0 3 1 0,1-4-5 0,-1 1 3 16,-2 0 0-16,0 0-1 0,0 0 0 15,0 1 3-15,-9-3-2 0,10 2-3 0,-10 0 4 16,12 0-5-16,-12-2 3 0,-1 2 1 15,-1-1-6-15,12-1 5 0,-5 0 0 0,-10 2-2 16,15 0 3-16,1-2-5 0,-8 2 1 16,-6-2-2-16,1 0 4 0,2 0-2 0,7 0 1 15,5 2 2-15,-9-1 0 16,7-1-2-16,2 4 2 0,1-4-2 0,1 1 3 0,-4-1-1 16,6 0-2-16,0 2 4 15,-4-2-3-15,6-2-1 0,-3 4 1 0,3-2-4 16,0 0 5-16,-3 0-2 0,2 0 1 0,-2-2 0 15,1 4 2-15,-2-2 0 0,-6-2 0 16,3 4-2-16,-8-2 1 0,-4 0 0 0,-1 0 4 16,1 0-5-16,-3 0 1 0,1 0 1 15,-9-2 1-15,2 2-6 0,-1 0 4 0,-8 0-3 16,3 0-3-16,-2 0 0 0,-2 0-5 16,-5 0-2-16,3 0-5 0,-8 0-13 0,8 0-9 15,-6 0-16-15,0 0-26 16,-7 0-13-16,12 2-26 0,-11 0-17 0,-1-2-59 15,12 2-246-15,-11 0 47 0</inkml:trace>
  <inkml:trace contextRef="#ctx0" brushRef="#br0" timeOffset="33148.48">6020 10440 1097 0,'0'0'-71'16,"-5"4"23"-16,5-4 16 0,-2 1 8 16,2-1 15-16,0 0 7 0,0 0 15 0,0 0-1 15,0 0 5-15,0 0 3 0,0 0 1 16,0 0-2-16,0 0 0 0,0 0-6 0,19 0 0 16,-13 0 0-16,5 0-4 0,-1 0 4 15,3-1 2-15,10-1 2 0,0 0-5 0,8 2-4 16,18-2 6-16,-1 1-6 0,9-1-6 15,1 2 3-15,19-2-2 0,0 0 8 0,0 2-8 16,10 0-9-16,-2 0 12 16,4 0 1-16,-1 0-3 0,2 4 1 0,7-4-1 15,2 0-8-15,-1 0 2 0,3 2 3 16,-3-1 4-16,-1 1-4 0,3 0 5 0,1-2-5 16,0 2 0-16,-2-4 2 0,1 2-1 15,1-2-2-15,-1 4-6 0,4-4 6 0,-4 0 2 16,2-1 2-16,-2 3-6 0,1-2-4 15,-5 0 6-15,-4 0 1 0,3 0-1 0,-3 2-3 16,-1-3-1-16,-6 0 9 0,0-1 1 16,-1 2-9-16,-2-1 11 0,-1-1-12 0,-1 0 0 15,-2-1 4-15,0 1 0 0,-6 2 3 0,0-4 1 16,-2 2-1-16,-3 1 2 16,-10 1-4-16,-4 2 0 0,0-2 0 0,-4 2-6 15,-1-2 8-15,-4 2 2 0,-6-2-3 16,-9 2-5-16,3 0 18 0,-7 0-10 0,-2-1-2 15,-3 1 4-15,-3 0-5 0,-2 0 3 16,-2 0-2-16,2-2 2 0,-5 2 3 0,0 0-2 16,1 0 0-16,-3 0 12 0,-1 0-10 15,1 0 1-15,-8 0-6 0,10 0 4 0,-3-4-1 16,-7 4-1-16,8 0-12 0,-8 0-12 16,7 4-28-16,-7-4-18 0,0 0-28 0,8 3-67 15,-3-1-170-15,-5-2 155 0</inkml:trace>
  <inkml:trace contextRef="#ctx0" brushRef="#br0" timeOffset="37535.67">6311 11908 847 0,'-7'2'-25'15,"7"-2"3"-15,-5 2 9 0,5-2 6 16,0 0 3-16,0 0-1 0,-5 4 19 0,5-4 0 16,0 0 4-16,0 0 12 0,0 0 6 15,0 0 6-15,17 2 9 0,-10-2-8 0,1 0 0 16,2 0-1-16,3 0 3 0,2-2-2 15,-1 0 5-15,1 0-2 0,3 0 6 0,2 0-5 16,7 1-6-16,0-6 2 0,-4 7-1 16,7-4-2-16,2 3-3 0,10-7-2 0,1 5-4 15,-1-1-2-15,5-2 2 0,-2 3-4 16,2-2 1-16,-1 1-6 0,0 1-3 16,0-3 3-16,1 5-2 0,0-3-5 15,0 0 2-15,-1 0-4 0,5 1-2 0,-3 0-1 16,0 1-1-16,1-1 1 0,1-1 0 15,-2 2-3-15,1 0 2 0,-2 0-1 0,3 2 0 16,2-1-4-16,-7-1 3 0,4 4-2 16,-1-4-2-16,0 4 2 0,3-4 0 0,-5 2-6 15,3 0 0-15,-2 0 4 0,-1 2-4 16,3-2 3-16,-1 0 4 0,1 0-4 0,-4 0-4 16,5 0 7-16,-3 0-3 0,1-2 1 15,1 2-3-15,-3-2 0 0,2 0 0 0,-2 2 3 16,3-2-3-16,-6 0-3 0,2 0 3 15,-8 2 0-15,10-2 4 0,-5 1-1 16,-1-4-5-16,-2 5 0 0,-8-3 0 0,0 1 5 16,-1 0-4-16,1 0 2 0,11-2-1 15,-7 3 3-15,-5-1-2 0,2 0 1 0,8-4-1 16,-7 4 4-16,-4-1-2 0,1 0-2 16,4 1 3-16,-6-1 0 0,4-1-5 0,0 2-1 15,-3 0 2-15,0-2-1 0,3 4 4 16,1-1-4-16,-1-2 3 0,1 3 0 0,9-1 0 15,-3-1-5-15,-11-2 3 0,4 2-1 16,1 2-3-16,-1-1 2 0,4 1 2 0,-5-2-2 16,4 2 2-16,-2 0 0 15,1-3 0-15,-3 3 3 0,4 0-2 0,-3 0-2 16,0 0 1-16,-2 0 3 0,2 0-5 16,0-1 8-16,-1 2-5 0,-1-1-4 0,4-1 3 15,-6 1 1-15,2 0-3 0,4 0-1 16,-3-2 6-16,-2 2-5 0,18 0-1 0,-12-2 3 15,-3 2 1-15,-1 0 0 0,1-2 3 16,0 2-3-16,-2-2-1 0,0 2-1 0,2-2 1 16,-1 0-1-16,1 0 1 0,-1 2-1 15,0-1 6-15,1 1-6 0,8-5 0 0,-2 3-1 16,-7 1 4-16,13-4-5 0,-10 3 2 16,8-3 0-16,-7 4 5 0,0-1-3 15,-5 0-1-15,15-2-1 0,-3 2 1 0,-7-1 2 16,7-2-2-16,-9 4-2 0,-1-1 2 15,2-2 2-15,-5 2-4 0,0 1 2 0,11-4 0 16,-3 4 1-16,-9-1 0 0,2 0-1 16,-3 2 1-16,-2-2-1 0,0 0 0 0,-3 2 1 15,1-2-2-15,-1 2 3 0,3-2-3 16,-1 2 1-16,-3 0-1 0,2 0-2 0,-2 0 2 16,2-1 3-16,0 1 0 0,-4 0-1 15,2 0-2-15,-2 0 2 0,0 0-4 0,0 0 5 16,2 1-6-16,-6-1 6 0,3 0-2 15,-1 2-1-15,0-2 2 0,-1 0 3 16,2-2-6-16,-4 2 1 0,3 0 2 16,-1-1 1-16,-1 1 0 0,7-2-1 0,-5 2-2 15,3 0 0-15,1 0 3 0,-2-3-3 16,2 6-1-16,3-6 2 0,-4 3-1 0,5 0 0 16,-2 3 1-16,1-3 0 0,1 0-3 15,-5 2 3-15,5-1 4 0,-1-1-4 0,-1 2-1 16,0-2 4-16,2 2-5 0,-1-2-1 15,1 0 0-15,-2 2 5 0,2-2-1 0,0 0 3 16,0 2-3-16,2-2-3 0,3 2 2 16,-5-2 2-16,5 2-4 0,-5-2 2 0,6 0 2 15,-1 1-4-15,-3 1 3 0,-2 1-1 16,4-3-1-16,-2 1-1 0,5 1 4 16,0 2-4-16,-1-4-2 0,-2 3 1 0,6 0 4 15,6-1-5-15,-5-1 2 0,-5-1 3 16,11 4-7-16,-6-2 3 0,-5 0 5 0,3 0-2 15,-3 0 0-15,1-2 1 0,0 0-6 16,-1 3 7-16,-2-3-8 0,3 0 2 0,-1 3 0 16,-2-3 1-16,3 2 5 0,0-2-4 15,-3 0 1-15,0 0-1 0,3 0 3 0,-2 0-1 16,-2 1-3-16,4-1 4 16,0 0 3-16,-4 0-8 0,0 0 5 0,1 0 0 15,-6 2 1-15,7-2-2 0,-5 0-4 16,1 0 8-16,-3-2-1 0,0 4-2 0,-1-2-1 15,2-2-1-15,-3 2 2 0,-1-1 2 16,4 1-6-16,-3-2 1 0,1 2 3 0,2-3 3 16,1 3-7-16,-4 0 0 0,4-2 3 15,-1 2-1-15,-4 0 3 0,3 0-1 0,1 0-3 16,1 0 2-16,-4 0-1 0,1 2 0 16,5-2 3-16,-5 3-3 0,-1-1 0 0,3-2 0 15,-1 1-1-15,-3 1 0 0,4 0 2 0,-1-1-2 16,-3-1 1-16,3 2-6 15,-1 0 8-15,-2 1 1 0,-3-3 1 0,6 1 1 0,-6-1-3 16,0 2-3-16,1-2 0 16,-3 2-1-16,2-2 0 0,0 0 2 0,-2-2 6 15,0 2-6-15,0 0-2 0,-3 0 2 16,-1 0 0-16,1 0 2 0,-4-2 2 0,2 2-3 16,-3 0 0-16,-7 0 0 0,13 0 3 15,-6 0-5-15,-7 0 4 0,8-1-2 0,-8 1 1 16,7 0-2-16,-7 0 2 0,10 0-1 15,-10 0 1-15,3-3-4 0,-3 3 5 0,9 0-2 16,-9 0-2-16,0 0-2 0,0 0 3 16,0 0-5-16,0 0 7 0,8 0 1 15,-8 0 0-15,0 0-3 0,0 0 1 16,0 0-3-16,8 0 2 0,-8 0-1 0,0 0 3 16,0 0-2-16,0 0-1 0,0 0-3 15,0 0 7-15,0 0-1 0,0 0 0 0,0 0-1 16,5 3 2-16,-5-3-5 0,0 0 5 0,0 0-4 15,0 0 4-15,0 0-4 0,0 0 5 16,0 0-1-16,0 0 1 0,0 0-4 0,0 0 0 16,0 0 1-16,0 0 2 0,0 0 0 15,0 0 0-15,0 0-4 0,0 0 0 0,0 0 2 16,0 0-3-16,0 0-1 0,0 0-9 16,0 0-6-16,0 0-18 0,0 0-22 15,0 0-23-15,0 0-40 0,0 0-31 16,0 0-78-16,0 0-203 0,0 0 56 0</inkml:trace>
  <inkml:trace contextRef="#ctx0" brushRef="#br0" timeOffset="38973.89">20268 11907 1100 0,'0'0'-52'0,"0"0"11"0,0 0 16 16,-6 0 6-16,6 0 4 0,0 0 18 0,0 0-6 16,0 0 10-16,0 0-4 0,0 0 10 15,0 0-4-15,0 0 0 0,0 0-1 0,0 0 8 16,0 0-4-16,0 0 0 0,0 0-3 15,17-7-1-15,-17 7 0 0,10-2-2 0,-4 2-2 16,5 0 0-16,-3 0 8 16,2-2-4-16,1 2 3 0,1 0-1 0,1-1 6 15,4 0 3-15,-2 1 0 0,6 0-6 16,-5 0 13-16,6 0-5 0,-2-2-7 0,3 2 2 16,3-3-3-16,-1 3-1 0,3-2 0 0,-3 2 2 15,6 0-9-15,0 0 8 0,16-1-7 16,-4-1 2-16,4 2 1 0,-1 3-1 0,0-3-4 15,0 0 1-15,5 0 2 0,-3 0-7 16,2 2 13-16,1-2-2 0,2 0-5 0,-3 0-11 16,-2 3 7-16,2-3 3 0,3 2 4 15,-5-1-10-15,0 0 5 0,1 1-1 16,-12-2 2-16,6 4-5 0,-6-3 2 16,-5 3 1-16,-3-3-5 0,5-1 2 0,-5 2 5 15,0 0-10-15,0-2-1 0,-6 2-2 16,5-4 3-16,-5 2 1 0,0 0-3 0,-2 2 1 15,3-2 9-15,-6 0-12 0,1 0-5 16,-2-2 4-16,-2 2-22 0,-1-2-10 0,-2 2-15 16,0 0-22-16,-2 0-21 0,0 0-48 15,-2 2-161-15,1-2 174 0</inkml:trace>
  <inkml:trace contextRef="#ctx0" brushRef="#br0" timeOffset="41164.49">8741 13244 776 0,'-4'-2'-21'16,"-2"0"7"-16,-1 0 12 0,2 0 5 15,-2-2 2-15,-1 3 0 0,1-1 21 16,7 2-1-16,-8-4 11 0,3 2 8 0,2 0 12 16,3 2-6-16,-9-5-2 0,7 2-5 15,2 3 1-15,-4-3-4 0,4 3-1 0,-4-6-8 16,4 6 1-16,0-4-9 0,0 4-2 15,7-5-1-15,-6 3 3 0,3-2-2 0,5 2-8 16,-3 0 1-16,4-1-10 0,3-2 12 16,2 2-7-16,2-1 1 0,3 0 6 0,4 0-11 15,3 1 2-15,1-1-3 0,0 0 0 16,2 2 4-16,12-4 0 0,5 3-8 0,-17 1 8 16,15-2-3-16,-1 0-7 15,0 1 14-15,7-1-16 0,-3 0 9 0,4 0-5 16,0 1 3-16,13-2-3 0,-8 2 2 15,10 1-2-15,5 0 1 0,-3 0-6 0,5 2 8 16,-2-2-1-16,2 0 7 0,-1 2-8 16,6 0-4-16,-8 2 4 0,5-2-9 0,-8 4 10 15,11 0-4-15,-6-4 3 0,4 2 2 0,-1-1-1 16,0 1-1-16,-1 3-6 0,3-2 1 16,0 3-4-16,-1-2 0 0,3 1-4 0,-3 1 3 15,1-1-10-15,0 1 5 0,-7-2-10 16,-2 0 11-16,3 1-1 0,-7-1-8 15,-8 0-4-15,-5-2 12 0,3 0 6 16,1-2-1-16,-4 0-5 0,-1-2 2 0,-5 0 4 16,4 2-5-16,-8-2 3 0,0-4-4 15,-6 6 8-15,-9-1 5 0,0-1-9 0,-2 0 5 16,-3 0 8-16,-1-2-5 0,0 4 2 16,-3-3-1-16,0 3 3 0,-1-5 3 0,0 3-3 15,-1 1 1-15,-2-1 5 0,4 0-1 16,-1 0-3-16,-3-2 0 0,2 2 2 0,6 1 3 15,-4-3-4-15,6 2-3 0,-6 0 4 16,4 0-2-16,-2 2 0 0,1-2 0 16,3 1 8-16,-4 1-19 0,2-2 6 0,-1 2 2 15,1-3 6-15,0 3-3 0,-2-2-6 16,3 1 5-16,1 1 0 0,-6-2-1 0,4 2-4 16,-6 0-2-16,3-2 4 0,2 0 6 15,-4 2-6-15,0 0-3 0,2 0 2 0,-5 0 3 16,5 0 1-16,-2 0-6 0,1-2 9 15,0 2-8-15,5-2 1 0,-2 2 4 0,0-2-2 16,3 1 0-16,-6 1 1 0,1-2-4 16,-3 2-1-16,1-3 1 0,3 3 5 0,0 0-1 15,2 3-6-15,-4-6 0 0,4 3 5 16,-7-2 0-16,5 2 5 0,0 0 2 16,2-1-6-16,-4 1 0 0,6-2 0 15,-6 1-5-15,6 1 1 0,-1-2 0 0,-2 2 0 16,2-2 1-16,-4 2-2 0,3-3-2 15,0 3 6-15,-5 0 0 0,-1-2-4 0,-1 2 12 16,-3 0-13-16,1-1 7 0,-2 1-5 16,0 0 2-16,-6 0-4 0,4 0 6 0,-9 0 4 15,13-2-5-15,-10 2 3 0,-3 0-5 0,12-2 9 16,-12 2-6-16,8 0 4 0,-8 0-10 16,5-2-5-16,-5 2-9 0,0 0-28 0,0 0-11 15,9 2-25-15,-9-2-24 0,0 0-53 16,3 4-139-16,-3-4 186 0</inkml:trace>
  <inkml:trace contextRef="#ctx0" brushRef="#br0" timeOffset="156716.87">5763 14374 831 0,'0'0'232'0,"-2"-6"-93"0,2 6-50 15,0 0-17-15,-2-7-30 0,2 7-1 0,0 0-5 16,0 0 6-16,-2-3 7 0,2 3 4 16,0 0-3-16,0 0 2 0,0 0-1 0,0 0 1 15,0 0-5-15,0 0-6 0,0 0 0 16,0 0-2-16,0 0 3 0,11 0-5 0,-11 0 0 15,0 0-3-15,15 0-2 16,-10 2-2-16,5-1-3 0,-2-1-1 0,-1-1-3 16,4 1-3-16,4 0 4 0,-3 0-4 15,3 0-1-15,2 0-5 0,0 0 2 0,1 0-2 16,4 0-2-16,1-2-1 0,2 0-5 0,-3 2 4 16,6-2-1-16,-1 2-1 0,5 0-1 15,-2-2 1-15,0-3 1 0,-2 1-2 0,1 3-3 16,1-1 3-16,0-2-1 0,-3 4 0 15,3-3-2-15,-2 1-1 0,-1-2-1 0,1 1-1 16,-1 1 4-16,3-1 1 0,-1-1 0 16,1-1-2-16,-2 3-2 0,0-4-3 15,1 3 3-15,1 1 3 0,4-3-7 0,-8-1 2 16,15 1 4-16,-10 3-4 0,-1-1 4 16,-3-1-2-16,5 0 0 0,-4 1-1 15,4 3 2-15,-5-5-2 0,5 3 2 0,-3 0 0 16,-3 2-2-16,0-2-1 0,6 2-2 15,-2 0 4-15,2-1 0 0,-4 1 0 0,2-2 1 16,-1 0-1-16,4 2 6 0,-1-2-6 16,10-1-2-16,-6 3 0 0,0-2 3 0,5-2-2 15,3 0-2-15,-6 4-1 0,4-4 6 16,-4 3-1-16,6-4 1 0,-6 3-4 0,4 1 1 16,0-3-2-16,2 0 5 0,-11 2 0 15,2 1-3-15,-5 1 1 0,2 0 1 0,14-6 1 16,-4 6 0-16,-3-2-1 0,2-2-2 15,1 2 3-15,0-1 2 0,0-2-5 16,3 4 0-16,-4-5 1 0,3 2 2 0,0-2-3 16,1 2 2-16,-2 1 1 0,4 0-1 15,-3-2-2-15,-1 4-1 0,2-3 3 0,-1 2-3 16,-4 2 0-16,2-2-1 0,-4 0 1 16,-7 2 2-16,0 0-2 0,2 0 4 0,14 0-2 15,-12 0-1-15,2 0-2 0,-6 0 2 16,13-2 0-16,3 0 2 0,-6-1-2 0,5 0-1 15,-1-1 0-15,-2 3 0 0,2-2 4 16,1 1-2-16,-10-1-2 0,8 0 3 16,-2-1 0-16,-9 4-4 0,0-2 0 0,7 0 3 15,-4 0-4-15,-5 0 4 0,1 1 1 16,2-1-3-16,-3-1 0 0,1 1 0 0,0 1-2 16,-1-1 6-16,3 0-1 0,-6 0 0 15,4 2-3-15,-2-1 2 0,-1 1 0 0,-1-3-1 16,0 0 1-16,-2 3-1 0,2-2 3 15,-3 0-2-15,2 2-1 0,-4-2 3 0,0 0-3 16,-1 0-1-16,5 2 3 0,-2 0-1 16,-5-2 1-16,2 2-3 0,0-1 4 0,1 1-4 15,0-2 4-15,1 2-2 0,-4-3 4 16,3 3 5-16,1-2-6 0,-8 4 2 16,8-4 0-16,-8 2-4 0,1 0 3 15,2 0 0-15,-3 0-1 0,-1 0 0 0,0 0-4 16,0 0 0-16,0 0 3 0,-3 0-4 15,-2 0 2-15,1 0 1 0,2 0-1 0,-5 0 0 16,0 0 1-16,4 2-1 0,-9-2-2 0,6 0 3 16,-5 3-1-16,-4-3 3 0,10 0 1 15,-10 0 3-15,11 0 1 0,-11 0-4 0,6 0 2 16,-6 0 3-16,0 0-4 0,10 0 4 16,-10 0 5-16,0 0-3 0,0 0-4 0,7 0-1 15,-7 0 14-15,0 0-7 0,0 0-6 16,6 2 3-16,-6-2-1 0,0 0-6 15,0 0 4-15,0 0-2 0,0 0 8 16,0 0-6-16,0 0-3 0,0 0-1 0,0 0 3 16,11 0-8-16,-11 0 7 0,0 0-4 15,0 0 4-15,0 0-2 0,0 0 1 0,0 0-5 16,0 0 2-16,0 0 0 0,0 0 2 16,0 0-5-16,3 0-2 0,-3 0 5 0,0 0 0 15,0 0-3-15,0 0-1 0,0 0-1 16,0 0 0-16,0 0 1 0,0 0-5 0,0 0-13 15,0 0-11-15,0 0-19 0,0 0-28 16,0 0-39-16,0 0-46 0,0 0-48 16,0 0-73-16,0 0-151 0,0 0-158 0,0 0-91 15</inkml:trace>
  <inkml:trace contextRef="#ctx0" brushRef="#br0" timeOffset="160188.01">15361 14413 1529 0,'-4'-2'-70'0,"-3"-1"12"15,6 1 18-15,1 2 5 0,-5-2-1 0,5 2 24 16,-6-2 10-16,6 2 8 0,-2-5 7 15,2 5-2-15,0 0 7 0,-6-2 0 0,6 2 3 16,-3-3 0-16,3 3-7 0,0 0 7 16,0 0 5-16,0 0-7 0,0 0-2 15,11-4 2-15,-11 4 7 0,9-4-8 16,-6 1 5-16,6 1-5 0,-3-1 0 0,5-3 0 16,2 4 3-16,-3-3-5 0,5 0 6 15,1 1 1-15,1-1 1 0,2-1 4 0,-1 1 1 16,9 0-4-16,-5-2 6 0,-1 3-2 15,6 1-2-15,1-3 1 0,9-3-1 0,1 2-6 16,-2 2 0-16,9 1-3 0,-4 1-1 16,5-1 4-16,0 2-8 0,5 1 2 0,-3-3-2 15,2 2 2-15,2 2-5 0,1-2-3 16,-2 4 0-16,-1-4-3 0,0 2 2 0,3 0-4 16,-1 2-1-16,-3 0 2 0,3-4 5 0,1 0-5 15,-3 0-2-15,0 2 1 16,1-2-3-16,2 1 1 0,-1-4 3 0,-2 8-2 15,0-6 6-15,3 1-7 0,-1 0 0 16,-2 2-2-16,1 0 1 0,-5-2-1 0,4 2 5 16,-3-3-1-16,-1 3-2 0,-10-2 0 15,-4 0 3-15,-4 0-2 0,4-1 0 0,8-3-2 16,-8 4-2-16,-5-2 5 0,-2 0-2 16,-4 0-2-16,0 3-3 0,-3-1-9 0,-3-2-2 15,0 2-9-15,0 0-7 0,-3-1-7 16,1-1-18-16,-5 2-12 0,3 2-25 0,-7-4-26 15,3 4-24-15,-7 0-48 0,7 0-272 16,-7 0 29-16</inkml:trace>
  <inkml:trace contextRef="#ctx0" brushRef="#br0" timeOffset="162195.31">11647 15399 1205 0,'0'-5'-38'0,"0"5"10"15,0 0 7-15,0-4 7 0,0 4-2 0,2-6 12 16,-2 6 4-16,3-3 22 16,0-2-6-16,-3 5 7 0,8-2 5 0,-2 1 5 15,-6 1-4-15,11 0 5 0,-2 0-5 16,-4-2 3-16,3 2-7 0,4 0 7 0,-2 0 3 16,3 0-8-16,-3 0-1 0,7 2 5 15,2-2-7-15,-5 0-5 0,12 0 4 0,-5 0-2 16,10-2 1-16,-2 2-6 0,3-2-3 15,2 2 4-15,12-4-7 0,1 2 2 0,5 0 1 16,-2-3-1-16,0 1-4 0,0 3-2 16,1-3-2-16,-3-3 0 0,2 4-1 0,0-3-2 15,2 4 4-15,-9-1-3 0,6 1 2 16,-6 0 3-16,4 0-5 0,-3 0 0 16,-4 2-1-16,3-1-1 0,6 1 1 0,-3 0 0 15,3 1 4-15,-6 1-4 0,4-2 0 16,-1 2 3-16,-2 0-2 0,5 0-3 0,-4-2 3 15,2 3 0-15,-4-1 0 0,6 0-2 16,-1 2 4-16,2-4-4 0,1 3 5 0,-1-1 4 16,1 3 1-16,1-1-4 0,0-3 0 15,-2 1 4-15,5 0-2 0,-3 2-3 0,3-1 3 16,-2-1-3-16,3 0 2 16,-1 2 0-16,0-1-2 0,2 2-1 0,-5-3 0 0,1 0 1 15,-1 3-3-15,13 1-3 16,-13-5 8-16,3 3-4 0,0-2-1 0,1 2-1 15,-5 0 2-15,3 0-2 0,-1-2-3 16,-3-1 5-16,1 3-1 0,-1-2 1 0,-7 0 0 16,6 2-1-16,-4-4 0 0,-2 1 0 15,-5-1 0-15,6 2 1 0,-9 1-1 0,-3-3 0 16,2 0 0-16,-5 0 2 0,0 1-4 16,-6-1-6-16,3 0 9 0,-7 2-6 0,0-2 7 15,-3 2 1-15,-2-4-3 0,-2 4-5 16,1-2 2-16,-3 0-6 0,-4 0-16 0,3 2-20 15,-6-2-26-15,-3 0-30 0,12-2-39 16,-12 2-68-16,5 2-253 0,-5-2 33 16</inkml:trace>
  <inkml:trace contextRef="#ctx0" brushRef="#br0" timeOffset="163792.17">4252 16671 1200 0,'5'-2'-43'0,"-1"1"3"15,-4 1 10-15,10-4-2 0,-6 2 10 16,5 0 8-16,-1 0 2 0,2 0 0 16,2-2 9-16,-2 0 5 0,2 1 11 15,5-1-7-15,-1 0 3 0,-1 1 13 0,5-1-8 16,-2 2 1-16,-3-2-3 0,2 4 0 15,3-2 1-15,4 1-2 0,-3-4 1 0,4 5-5 16,4 0-1-16,5 3 4 0,-1-3-3 16,15 3-3-16,1-3 10 0,1 6-16 0,5-6 10 15,2 6-2-15,14-5-1 0,-2 1-3 16,3-2-2-16,-3 2 1 0,1 2 14 0,0-2-12 16,2-1-3-16,-1-1 0 15,3 0-4-15,1 2 4 0,3 0 4 0,-5 4-5 16,5-6 2-16,-1 2 3 0,3-4 4 15,4 4-8-15,1-2 4 0,0-2-2 0,1 4 7 16,2 0-8-16,-1 0-5 0,0-6 5 16,2 1-7-16,1 0 9 0,5-1-1 0,-5 1 2 15,2-1 3-15,0-3 2 0,3 1-2 16,-1 2 6-16,-4 1 6 0,-1-2-7 0,-5 3-4 16,-4-1 4-16,-5-1-3 0,0 0-3 15,-5 1 0-15,-1-2-1 0,-4 0 3 0,-10 2 0 16,-5-5 1-16,0 4-4 0,1 0 4 15,-3 0-4-15,-1 1 5 0,-4-2 3 0,-1 0-7 16,-6 3 9-16,-9-4 3 16,0 3-6-16,-1 1-2 0,-7 0 3 0,2 0-7 15,-5 0 4-15,-1 0 13 0,-5 1-13 16,3-1-3-16,-2-1 0 0,-5 1 0 0,4 0-5 16,-3 2 8-16,-7 0-7 0,12-1-11 15,-5-1-17-15,-7 2-26 0,8 0-30 0,-2-2-34 16,-6 2-64-16,5-2-205 0,1 0 105 15</inkml:trace>
  <inkml:trace contextRef="#ctx0" brushRef="#br0" timeOffset="168833.22">7136 17797 954 0,'0'0'-60'0,"-3"3"13"0,-2-1 6 0,5-2 7 16,-3 5 2-16,3-5 12 0,0 0 1 15,-4 1 12-15,4-1 11 0,-6 2-3 0,6-2 5 16,0 0 13-16,-4 4-1 0,4-4 0 15,0 0 1-15,0 0 1 0,-3 4-5 0,3-4 2 16,0 0-1-16,0 0-5 0,-2 2 0 16,2-2 7-16,0 0-9 0,0 0 1 0,0 0-4 15,0 0-6-15,0 0 8 0,0 0-2 16,0 0-4-16,0 0 7 0,-1 5-5 0,1-5-1 16,0 0 6-16,0 0-7 15,3 6 0-15,-3-6 2 0,5 2 6 0,-5 1 4 16,0-3 0-16,7 5 9 0,-6-4-8 15,-1-1 5-15,4 4-5 0,3-2-3 0,-3 0 4 16,0 0 2-16,4 0-7 0,-3-1 5 16,3 1 5-16,1 0-6 0,-1 0 4 0,2 0-6 15,5 0 0-15,0-2-2 0,-3 2-1 16,5-2 4-16,3 2-4 0,-2-2 1 0,3 1 1 16,0-1-2-16,-1 3 5 0,7-3-5 15,-2 2-1-15,-2-2 8 0,2 0-3 0,4 0 3 16,2-2-6-16,-1 2 1 0,-1-3 5 15,1 2-11-15,2 1 6 0,-6-4-3 0,6 2 6 16,-3 0-11-16,3 0 2 16,-3 0 3-16,0 0-3 0,1-1 0 0,0 1 0 15,-1 2-6-15,11-6 3 0,-9 4-3 16,-4 1 4-16,3-4 1 0,12 2-2 0,-7-1-7 16,5 0 6-16,-2 2 5 0,-9 0-4 15,13-1 0-15,-6 1-5 0,-7 0 7 0,3 2 0 16,-1-2-3-16,-2 2-2 0,3 0 0 15,1 0 2-15,-1-2-4 0,2 2 4 0,-3 2 0 16,4-2-6-16,-3 0 6 0,4 0-2 16,8 0 0-16,0 2 2 0,-6-4-7 15,6 2 7-15,-6 0-2 0,8-2 5 16,-8 2 1-16,-5 0-8 0,14 0 4 0,-4-2 2 16,2 1 1-16,1 1-3 0,0 0 4 15,1 0 5-15,-2-2-1 0,2 2 3 16,-2 0-2-16,0 0-3 0,2 0 6 0,-4 0-4 15,6 2 1-15,-4-4-2 0,4 4 2 16,-3-2-3-16,4 1 0 0,-3 1 2 0,3 0 0 16,-1 0-3-16,-4 0-2 0,3 2 2 15,1-3-2-15,-1 1 1 0,1 2-3 0,-6-2 3 16,6 3 0-16,-6-3-2 0,4 3 2 16,-1-4 3-16,-2 5 8 0,5-2-3 15,-3-2 6-15,0 1-5 0,0-1 1 16,-2 0-2-16,2 2-3 0,1-2-2 0,-1 1 4 15,0 0-4-15,2-3-1 0,3 3-1 16,-6-3 3-16,6 2-1 0,-5 0-4 0,2-2-5 16,1 2 5-16,-3 0 0 0,-8-2-1 15,6 2-1-15,0 0 0 0,-9-1-2 0,-1-1 2 16,-3 2 2-16,1-2-4 0,0 0 2 16,11-2 0-16,-3 2-2 0,-8 0 2 0,15-1-5 15,-10 1 5-15,-6-2-5 0,11 0 4 16,-5 2-3-16,-9 0 1 0,4 0 4 0,2-2-3 15,-5 2 2-15,3 0 0 16,1 0-4-16,-4 0 3 0,5 0 0 0,-3-2 0 16,13 2-1-16,-6-2 0 0,-4 2 1 15,-3 0 3-15,16 0-6 0,-10 0 1 0,-1 0 0 16,8-2 0-16,-6 2 2 0,4-1-1 16,-7-1 0-16,-3 2 0 0,0-3 5 0,-3 3-3 15,0-1-5-15,-2-1 5 0,-2 2-4 16,-1 0 2-16,-6 0 3 0,4-2-4 0,-6 2 0 15,-1 0-5-15,2-2-15 0,-5 2-31 16,3-2-28-16,0 0-50 0,-3 0-57 0,1 0-348 16,0 1-36-16</inkml:trace>
  <inkml:trace contextRef="#ctx0" brushRef="#br0" timeOffset="170663.37">19769 18056 1342 0,'0'-4'-67'0,"0"4"7"0,0-7 14 16,0 7 2-16,0-6 8 0,0 6 6 16,0-5 4-16,0 5 13 0,2-5-17 15,-2 5 9-15,1-3 2 0,-1 3 2 0,5-4-2 16,-1 2-3-16,-4 2 10 0,8-2 7 15,1 2-13-15,-3-2 9 0,4 2-4 0,2 0 7 16,-2 0 0-16,2 0 2 0,3 2-5 16,-2-2 6-16,4 2-3 0,-3-2 7 0,3 2-1 15,4 0-7-15,0-2 7 0,-1 0 0 16,4 2 2-16,-3-2 2 0,1-2-6 0,8 0 4 16,-3 2 3-16,1-2 2 0,16-4-8 15,-2 3 2-15,0-3 10 0,-2 0-6 16,0-1-4-16,0-1 5 0,1-2-1 15,1 3-2-15,3-2 3 0,-1-1 1 0,-1 2 12 16,6-1 3-16,-1 0-6 0,2 1 3 16,12-3 13-16,-2 2 10 0,4 1-8 0,1 0-6 15,2 0 7-15,-2 5-13 0,2-1 5 16,-10 2-9-16,-4 2 3 0,2 2-1 16,-3-2-5-16,-7 4-5 0,-8-2-6 0,-5-1-22 15,-11 2-26-15,0-1-25 0,-3-2-32 16,-8 1-38-16,-2 1-157 0,2 0 186 0</inkml:trace>
  <inkml:trace contextRef="#ctx0" brushRef="#br0" timeOffset="173817.65">9109 18861 795 0,'0'0'-1'0,"-11"4"10"0,11-4 2 15,-8 0 0-15,8 0-2 0,-6 0-4 16,6 0 19-16,0 0-13 0,-11 0 13 16,11 0-6-16,0 0-5 0,-4 2 8 15,4-2-2-15,0 0 3 0,-9 1-1 0,9-1 2 16,0 0-7-16,0 0-3 0,0 0 4 15,0 0 3-15,0 0-5 0,0 0 3 0,0 0-10 16,-3 0 3-16,3 0-5 0,0 0 4 16,0 0-8-16,0 0 5 0,0 0 3 0,14 6 1 15,-8-6-10-15,2 2-1 0,1-2 6 16,2 0 0-16,6 0-1 0,-1 0 2 16,-1 0 0-16,10 0-2 0,2-2 0 0,3 2 1 15,1-2-7-15,15 0 6 16,-2 2-1-16,4-2 3 0,1 2-9 0,-1-1 4 15,2 1-4-15,1 0 6 0,2 0-2 16,1-2 6-16,1 0-12 0,-3 2 5 0,1-2 6 16,2 2-11-16,-5 0 9 0,0 0-2 15,0 0-3-15,1 2 7 0,-3-2-14 0,0 2 10 16,-4-2-1-16,3 2 0 0,-4-1 7 16,-1 3-11-16,-5-2 0 0,-7 2 2 0,13-2-2 15,1-1 0-15,-11 4 0 0,-1-3 5 16,-1-1-4-16,1-1-5 0,-1 0 10 0,-1 4 0 15,1-2-2-15,-2-2-1 0,3 0-2 16,-4 2 2-16,-3 0 6 0,2 2-13 0,0-3 8 16,-6 1-3-16,2 0 0 15,1-2 7-15,-2 2-2 0,-1-2 1 0,4 2 4 16,2-1-13-16,-3-1 4 0,-1 0-9 16,2 0 8-16,0 0 7 0,2-1-8 15,1-1-2-15,-3 0 7 0,4 2-8 0,3-2 5 16,-3 0 0-16,0 2-1 0,5-3 1 15,-3 3-5-15,1-2 3 0,3 2 1 0,-3-2 4 16,1 2-3-16,-1 0-1 0,15-2-2 16,-4 2 5-16,-4 0 3 0,4 2-8 0,-5-2 3 15,-6 0-3-15,2-2 6 16,-1 2-4-16,2 0 3 0,7-2 1 0,-4 0 1 16,-6 0 0-16,3 2-7 0,7-1 4 15,-5-1 0-15,4-1 7 0,-3 1-10 0,-9 1-2 16,0-1 1-16,1 0 5 0,2-2-1 15,-4 2 4-15,0-1-1 0,-1 1-4 0,-2 0-1 16,2-2 0-16,-3 2-4 0,-3-1 4 16,2 1-2-16,3-3 6 0,-3 2-5 0,-3 1 3 15,5-2 2-15,0-1 1 0,1 0-8 16,-1 4 7-16,-4-1-12 0,4-2 5 0,0 2 9 16,5 2-6-16,-3-1-2 15,5 1 4-15,-1 0 7 0,13-3-4 0,-10 3 0 16,-5 3-8-16,3-2 7 0,12 3-6 15,-9-4 3-15,10 2-2 0,-10 0 4 16,9 2 2-16,0-2-9 0,-2 1 7 0,2 1-3 16,-8-2 1-16,8 0 3 0,3-2 0 15,-4 3-2-15,1-1 0 0,4 3 5 0,-3-5-9 16,-1 1 5-16,0 1-4 0,0 0 3 16,-2 0 3-16,5 0-8 0,-8-2 7 0,-6 0-9 15,14 2 5-15,-14-4 1 0,2 2-2 16,-3 2 1-16,3-2 1 0,-5 0 4 0,0-2-1 15,4 2-7-15,-8 0 1 16,2 0 1-16,-1 0 7 0,0-2-5 0,-3 2 4 0,-1-2-8 16,0 0 6-16,-1 2 0 15,0-2-3-15,-1 2-2 0,3-1 6 0,-4-4-6 16,1 5 7-16,-2-2-1 0,1 1-4 16,4-3-1-16,-8 2-2 0,1 0-1 0,3 2 2 15,-3 0 4-15,-1-4 1 0,-1 3-4 16,-1-1-6-16,1-2 2 0,0 2 3 0,0 0-6 15,-3 0 10-15,3-1-1 0,-2 0-5 16,1 1-1-16,1-1 7 0,0 1-11 16,-1 0 8-16,-2 0 3 0,3 2-11 0,-2-4 11 15,-1 3-8-15,2-1-2 0,-2-1 0 16,-2 1 3-16,3-1 5 0,-3 1-5 16,3 0-1-16,-3 1 4 0,1-4-6 15,-3 5 6-15,0-1 2 0,-8 1-7 0,17-6 7 16,-9 2 2-16,4 2-1 0,-4-1 1 15,0-2-4-15,4 4 3 0,-12 1 2 0,20-6 3 16,-10 5-6-16,0-4 5 0,2 2 4 16,-2-1-15-16,0 0 6 0,3 0-9 0,-1 0 12 15,1 2 1-15,-3-3-6 0,5 3 3 16,-3-1 5-16,1 0-12 0,-2 1 10 0,-1 1-1 16,3-3-7-16,-5 2 3 0,-8 2 2 15,19-2-3-15,-11 0 11 0,4 0-9 16,-4 1-3-16,-3-1-4 0,-5 2 8 15,17-4-4-15,-17 4 3 0,15-2-2 0,-8 0-8 16,-7 2 10-16,15-4-6 0,-15 4 7 16,12-4 3-16,-12 4-1 0,14-3-2 0,-3 3 4 15,-11 0-8-15,21-2 4 0,-11-2-2 16,3 6-3-16,-1-4 2 0,-12 2 3 16,24-2-9-16,-11 0 12 0,-3 2-5 0,-10 0-3 15,20-2 9-15,-20 2-3 0,17 2-6 16,-17-2 6-16,15-2-3 0,-15 2-2 0,15 0-1 15,-15 0 12-15,13-3-8 16,-13 3-5-16,12-3 5 0,-4 1 2 0,-8 2 2 16,15-3 2-16,-6 1-5 0,-9 2 6 15,15-4-7-15,-10 2 1 0,-5 2 5 0,20-2-4 16,-12 1-3-16,-8 1 7 0,17-2-7 16,-17 2 3-16,10-2-4 0,-10 2 4 0,10-2 4 15,-10 2-4-15,0 0-5 0,11-2 10 16,-11 2 0-16,0 0 1 0,0 0-6 0,13-2-1 15,-12 2-29-15,-1 0-32 0,0 0-52 16,0 0-216-16,0 0 156 0</inkml:trace>
  <inkml:trace contextRef="#ctx0" brushRef="#br0" timeOffset="179303.51">729 13752 628 0,'0'0'113'16,"2"-6"-30"-16,-2 6 7 0,3-3-44 15,-3 3 10-15,0 0-4 0,0-4 6 0,0 4 3 16,0 0 3-16,0 0 3 0,0 0-2 16,0 0-5-16,0 0-9 0,0 0 0 0,0 0-2 15,0 0-2-15,0 0-8 16,-18 6-5-16,11-3 0 0,4 3-2 0,-4 3-7 15,1 1 1-15,-3 1-3 0,1 2-2 16,-1 4-1-16,1 2-5 0,0 0 1 0,1 3 0 16,-1 2-3-16,2 0 3 0,3 2-9 15,-2 1-1-15,0-2 4 0,3-1-5 0,1 3 2 16,1-6-2-16,0-1 3 0,1 1-1 16,1-3-7-16,3 0 2 0,0-3 0 0,0-2 1 15,3-3 1-15,-1-1-1 0,3-3 0 16,2 0 6-16,-1-6-9 0,3 0 6 0,4-6-6 15,-1 0 6-15,1-3 0 16,-1-4 1-16,-2 0 4 0,0-7 3 0,-5 1 5 16,2-11 8-16,-1-2 7 0,-2-4 5 15,-5 8 4-15,-3 1 1 0,-1-1 0 0,0 1-1 16,-3 3-4-16,1 5-6 0,-3 0-5 16,1 2 0-16,4 4-7 0,-6 2-14 0,1-1-16 15,2 2-10-15,-2 3-24 0,1 0-27 16,0 2-17-16,-2 2-47 0,1 1-40 0,2 0-47 15,3 2-389-15,0 0-110 0</inkml:trace>
  <inkml:trace contextRef="#ctx0" brushRef="#br0" timeOffset="179522.33">1073 13675 1572 0,'2'-2'-78'0,"-2"2"17"15,0 0 8-15,5-1 15 0,-5 1 19 16,0 0 20-16,10 7 13 0,-5-2 4 0,0 0 12 16,3 5-5-16,-1 0-5 0,1 2 3 15,4 3-5-15,3 3 1 0,-3 1-3 0,10 5-3 16,-1-1-5-16,-2 0-23 0,1 2-22 16,2-3-28-16,-6-6-31 0,1 0-39 15,-2-3-267-15,2 0 88 0</inkml:trace>
  <inkml:trace contextRef="#ctx0" brushRef="#br0" timeOffset="179758.11">1455 13522 1053 0,'-9'3'-38'0,"3"1"24"15,-5 3 17-15,1 4-6 0,-1 1 27 16,-3 3 11-16,-6 13-3 0,0-1 0 16,0 3-16-16,0 0 3 0,-3 2 2 0,2 1-4 15,-7 8 1-15,5-8-14 0,3-2-10 16,3 0-24-16,-3-3-29 0,8-5-30 0,4-3-63 16,1-4-149-16,6-3 183 0</inkml:trace>
  <inkml:trace contextRef="#ctx0" brushRef="#br0" timeOffset="180363.77">1857 13238 933 0,'-6'-7'64'0,"4"1"9"15,0 0 0-15,0 0 3 0,-1 1 9 0,3 5-2 16,-3-6-6-16,1 4-2 0,2 2-7 16,-3-4-8-16,3 4-6 0,-2-3-10 0,2 3-9 15,0 0-2-15,0 0-3 0,-15 3-5 16,10 1-1-16,0 2-9 0,1-1 1 0,2 3 0 16,-2 0-3-16,-1 1 0 15,3 0-7-15,-1 1-3 0,0 0 6 0,1 1-2 0,2-1-2 16,0-1-8-16,0 4 8 0,5 0-4 15,-2 5-3-15,2-2 1 0,-1 7-3 16,4-2 1-16,-1 4-3 0,5 7 5 16,1-2-3-16,-3 2-4 0,7-2 6 0,-6-1-3 15,3 2 6-15,-3-7-3 0,-3-1 3 16,1-1-2-16,-4-2-2 0,0-3 3 0,-3-2 1 16,3-1 7-16,-4-2 11 0,-1 0 7 15,-1 1 8-15,-2-2 9 0,-3-1 5 0,1 0 0 16,-1-3-8-16,-2-3-4 15,-1-1 1-15,4 0-6 0,-4-3-5 0,9 0-11 0,-15-10-22 16,7 1-22-16,2-5-21 16,-1-4-19-16,3-2-9 0,6-3-14 0,-2 2-14 15,2-4-1-15,5-2-4 0,-4 2 3 16,8-14 9-16,0 8 0 0,-1-1 10 0,-2 4 8 16,3-4 12-16,1 1 5 0,-1 4 11 15,2-5 15-15,-5 7 6 0,-3 2 8 0,0 2 17 16,2 3 2-16,-5 2 21 0,2 1 8 15,-4 2 4-15,2 2-5 0,0 0 10 0,-4 1-6 16,2 0-12-16,-2 3-2 0,2 1 7 16,-4 1-17-16,0 1-1 0,-1 2-16 0,0 2-19 15,5 0-24-15,-13 4-36 16,6 0-68-16,4-1-118 0,-2 3 203 0</inkml:trace>
  <inkml:trace contextRef="#ctx0" brushRef="#br0" timeOffset="180764.34">2273 13155 889 0,'-2'-6'76'0,"2"3"8"0,0 3 3 16,-2-6-3-16,0 2 1 0,2 4-10 0,-4-6-4 15,4 6-5-15,0 0-6 0,0 0-6 16,-15 13-2-16,10-1-3 0,-3 1-4 16,3 4-3-16,-2 6-7 0,1 0 0 0,1 1-4 15,1 0 0-15,2 2-8 0,2-4-12 16,0-2-13-16,2 2-11 0,0-3-9 0,5-3-5 16,-4 2-4-16,4-6 1 0,1 0 3 15,0-2 11-15,-1-3-6 0,1-3 2 0,-1-1 6 16,1-3 0-16,2 0 9 0,-3-3 16 15,1-5 11-15,-1-1 12 0,-2-5 9 16,5-2 1-16,-7-2 4 0,2-6 3 16,-3-5-2-16,0 1-4 0,-2 0-3 0,0-2-7 15,0 5-3-15,0 3-3 0,-4 2-9 16,1 0-20-16,1 3-30 0,-1 4-35 0,-2-1-53 16,0 5-49-16,0 1-79 0,-2 2-306 15,3 4-53-15</inkml:trace>
  <inkml:trace contextRef="#ctx0" brushRef="#br0" timeOffset="182597.58">829 14940 1390 0,'0'0'-57'0,"0"0"34"15,0-5 27-15,0 5 6 0,0 0 19 16,0 0 15-16,-2-6 1 0,2 6 5 15,0 0 1-15,0 0-3 0,0 0-3 0,-4-2-3 16,4 2-2-16,0 0-9 0,0 0 0 16,-10 8-3-16,3-3-4 0,2 3 0 0,-2 2-6 15,2 1 6-15,-1 1-6 0,-1 2-3 16,-1 1-3-16,2 6 1 0,-5 0-2 16,3 1 1-16,2 1-1 0,0 2 2 15,-1-1-4-15,4 4 0 0,-2-1 0 0,-2 10-5 16,5-5 4-16,2-5-3 0,-1-4-4 15,2 4 5-15,-1-5 2 0,2 3-4 0,5-4-1 16,-1-5-3-16,-4-3 3 0,7 1-8 16,-3-2 3-16,2-4 3 0,-1 0 0 0,1-4 2 15,3 0-3-15,-3-6 0 0,2 0-1 16,0-4 2-16,0-3 2 0,0-4 6 0,-2 0-5 16,1-8-1-16,-1 0 2 0,-4-5 11 15,0-1-4-15,-4 0 5 0,0-3 1 16,0-9-6-16,-6 1 4 0,-1-1 0 15,4 11-6-15,-2 1-3 0,1 4 2 0,-2 0-12 16,2 8-16-16,-1-1-23 0,-1 2-24 16,2 3-50-16,1 0-43 0,0 1-50 0,1 2-340 15,0 0-51-15</inkml:trace>
  <inkml:trace contextRef="#ctx0" brushRef="#br0" timeOffset="182949.61">1058 14806 1376 0,'0'0'-53'0,"2"-5"32"0,-2 5 9 16,0 0 20-16,-2-4-8 0,2 4 7 0,0 0 3 16,0 0-5-16,0 0 9 0,0 0 3 15,0 0 1-15,12 15-1 0,-5-5 6 0,1 3-4 16,-1 0 3-16,3 4-2 0,0 2-1 16,3-2-4-16,-3 1 1 0,3 0-4 15,1 0 3-15,-1 0-6 0,2-2 1 16,-3 0-3-16,3-1-12 0,-2-2-14 0,-1-2-22 15,1-1-15-15,2 0-17 0,-3-2-28 16,1 0-18-16,-4 0-43 0,1-2-177 0,0-3 145 16</inkml:trace>
  <inkml:trace contextRef="#ctx0" brushRef="#br0" timeOffset="183206.66">1411 14744 965 0,'-7'-10'12'0,"3"3"3"0,-2 3 10 0,1 1 8 16,2-2 5-16,-2 3 9 0,5 2 5 15,-7-3 4-15,7 3-2 0,-10 2-5 0,10-2 6 16,-15 6-2-16,5 1-2 0,0 6 2 16,-5 4 2-16,-2 10-7 0,-4 1 1 0,2 2-2 15,-4 2-7-15,-2 10 3 0,4-8-7 16,-5 5-3-16,6-4-3 0,1-3-6 15,3 0-8-15,-4-1-19 0,6-1-27 0,1-3-35 16,7-7-35-16,-5-2-59 0,5 1-73 16,-1-3-241-16,5-5 20 0</inkml:trace>
  <inkml:trace contextRef="#ctx0" brushRef="#br0" timeOffset="183816.46">1616 14655 1212 0,'0'0'-42'0,"-11"-2"19"0,11 2 16 0,-7 0 12 16,7 0 21-16,-7-1 13 0,7 1 12 15,0 0 10-15,-6 0 3 0,6 0-5 0,0 0 3 16,-7-2-2-16,7 2-4 0,0 0-5 16,0 0-8-16,-2-5-4 0,2 5 2 0,0 0-9 15,9-9-1-15,-6 5-3 0,2 1-4 16,4-2 2-16,-3 0-5 0,4 0-3 0,0-3-1 16,-1 0-5-16,2 3 1 0,-1-3-3 15,2-2-5-15,1 3 8 0,-4 0-4 0,1-1-4 16,-2 2 0-16,4-1-2 0,-4 1 0 15,0 4-1-15,-2-1 1 0,0-1-2 0,1 1-5 16,-1 1-1-16,-6 2 2 0,0 0 1 16,12 7 0-16,-10 0 2 0,1 0 1 15,1 6 1-15,-1 7 3 0,-1 1 7 16,-4 5 2-16,2 3 4 0,-3 12-5 0,-1-1 3 16,-1 3-6-16,2-3 2 0,-4-1-2 15,4 1-2-15,-7-4 0 0,7 2-4 0,-6-10-1 16,4-3-20-16,2-1-26 15,-4-3-33-15,4-1-47 0,-2-4-31 0,1-4-54 0,1 3-329 16,3-6-39-16</inkml:trace>
  <inkml:trace contextRef="#ctx0" brushRef="#br0" timeOffset="184006.46">1650 14895 1421 0,'-2'-5'1'0,"-1"0"31"15,1 0 11-15,2 1 7 0,0 4 8 0,-1-5-4 16,1 5 2-16,-2-6-7 0,2 6-4 16,3-9-6-16,-1 3-14 0,3-2-11 0,3 1-19 15,3-5-27-15,2 1-17 0,0 0-42 16,5-4-20-16,7-6-22 0,0 0-27 0,2-2-285 16,0 4 48-16</inkml:trace>
  <inkml:trace contextRef="#ctx0" brushRef="#br0" timeOffset="184420.64">2068 14470 1249 0,'2'-5'26'0,"-1"3"15"0,-1 2 17 0,0 0 9 15,-1-5 9-15,1 5 8 0,0 0 1 0,0-8 7 16,0 8-9-16,0 0-7 0,0 0-3 15,0 0-12-15,0 0-6 0,0 0-3 16,0 0-3-16,-15 13-2 0,8-6 2 16,2 6-4-16,-4 3 0 0,3 4-6 0,-3 2-2 15,1 3-4-15,0 9 1 0,-3 0-2 16,5-8-3-16,-1 11-2 0,4-9-1 0,-2-4-4 16,3 3-5-16,-1-6-7 0,1 2-2 15,4-5-14-15,-2 1-8 0,3-4-7 0,-1-2-6 16,3 1-2-16,-2-5-2 0,2-1 1 15,-1-3-12-15,2 0-2 0,3-4-11 0,-1-7 0 16,7-1-6-16,-3-8-3 0,1-2 7 16,6-12 7-16,-3-1 12 0,1-2 4 0,-7-2 15 15,1-3 17-15,0 1 8 16,-5-3 10-16,3 5 5 0,-9 4-2 0,1 5 3 16,-1 7-4-16,0-3-5 0,-1 4-11 15,-4 3-18-15,1 0-31 0,-1 3-37 0,-1-1-51 16,0 3-50-16,2 0-96 0,-3 6-201 15,4-2 11-15</inkml:trace>
  <inkml:trace contextRef="#ctx0" brushRef="#br0" timeOffset="186336.31">2206 14652 1191 0,'0'0'-70'0,"0"0"33"0,0 0 20 16,0 0 12-16,0 0 4 0,0 0 14 0,0 0 7 15,0 0 7-15,0 0 8 0,0 0 0 16,-8-2 1-16,8 2 1 0,0 0-3 0,0 0 1 16,0 0 0-16,0 0-3 0,0 0-6 15,0 0 1-15,0 0-3 0,0 0 1 0,0 0 0 16,0 0-7-16,0 0-4 0,0 0-2 15,0 0 5-15,0 0-2 0,0 0-1 0,0 0-1 16,0 0-4-16,0 0 1 0,0 0-1 16,0 0 0-16,0 0-1 0,0 0-1 15,0 0 0-15,0 0-2 0,0 0 3 16,0 0 1-16,0 0 4 0,0 0-1 0,0 0 4 16,14-7 1-16,-14 7-1 0,11-1 0 15,-4-3-3-15,-4 2-2 0,4 0-2 0,-1-3 2 16,0 3 3-16,0-2-5 0,1 0 2 15,1 0 1-15,-1 0-2 0,1-1 1 0,2-1 0 16,-1 1-3-16,1-3 2 0,1 0 0 16,1 1 2-16,-2-2-4 0,4 0 0 0,-6 2 4 15,7 0-4-15,-3-1 4 16,1-2-4-16,-1 3 3 0,3-2-1 0,0 0 5 16,0-2 0-16,0 0-6 0,-2 1 6 15,2-5-1-15,2 3-1 0,0-1-1 0,0-1-4 16,-3-2 4-16,3 2-3 0,0 0 0 15,0-1-1-15,-1-1 0 0,1-1 1 0,6-3-5 16,-6 0-1-16,0 4 1 0,4-7-1 16,0 0 0-16,-4 2-4 0,-4 4-2 0,3-9-5 15,3 0 3-15,-6 3-4 0,4-6 1 16,-2-1-4-16,1-2-9 0,-2 0 0 0,3-4 3 16,1-1-7-16,-4 1-5 15,-1-1 1-15,2-3 6 0,-3 4 3 0,-2-2-3 16,3 1-1-16,-3 3 3 0,-1-1 3 15,-5 4 1-15,3 6 4 0,-2-10-4 0,0 6 4 16,-1 6 4-16,0-1 0 0,-4 1 1 16,2 2-5-16,0-3 3 0,1-2-6 0,-3 7 3 15,0-4-1-15,0 2 2 0,0 2 1 16,-3 2 8-16,1-2-3 0,0 0-3 0,1 4-2 16,1 2 3-16,-7 1 4 0,5-1-5 15,-3 2 5-15,-1-1-3 0,2 3 4 0,0 0-3 16,-5 0 3-16,5-1-5 0,-4 2 5 15,0 0-5-15,-1 2 3 0,1-1 3 0,-3 2-3 16,2-1-3-16,-1 4 1 16,0-2 4-16,0 3-4 0,-3-2 4 0,-2 1-1 15,0 2 1-15,3 0 1 0,-3 2 4 16,0-2-7-16,0 4 8 0,-3 0-11 0,-1 2 5 16,-4 1-1-16,-1 1 0 0,4 0-4 15,-3 3 5-15,4-1 2 0,1-3-1 0,0 4-3 16,6-3 1-16,-3 2 4 0,2-3-6 15,1 2-8-15,3-1-3 0,-2 0-13 0,3-1-17 16,2-1-29-16,0-1-16 0,-1 1-27 16,5-2-38-16,1-1-176 0,-4 2 152 15</inkml:trace>
  <inkml:trace contextRef="#ctx0" brushRef="#br0" timeOffset="186740.84">2724 12857 827 0,'0'0'-43'15,"0"-5"12"-15,0 5 2 0,-4-7 7 16,4 7 6-16,0 0 4 0,0 0 3 15,0 0 13-15,0 0 2 0,0 0 11 0,-14 10 3 16,11-4 1-16,-1-1 6 0,-2 4-3 16,-1 2-2-16,-1-1 7 0,0 3-1 0,-3 1-5 15,1 0 2-15,-1 4-6 0,-1 2 2 16,4-1-2-16,-6-1 10 0,4-2-11 0,-3 5 5 16,5-2-1-16,-1-1-4 0,-1 2 2 15,7-3-1-15,-6 0 0 0,4 0 2 0,-3-2-5 16,4 0 1-16,-2-2 2 15,4 0-5-15,-1-1 4 0,1-1-8 0,1-2 1 0,1-1 0 16,0 0-2-16,0-3-3 16,0 1 2-16,1 0-3 0,4 0-19 0,1-1-17 15,2-3-27-15,3-2-32 0,3 0-42 16,1 0-201-16,6-4 152 0</inkml:trace>
  <inkml:trace contextRef="#ctx0" brushRef="#br0" timeOffset="189340.31">1050 17459 886 0,'-3'-4'-19'0,"3"4"26"0,0-7 6 0,-2 1 19 16,2 3 15-16,0 3 8 0,-2-5 16 16,2 5 2-16,-2-3-2 0,2 3-6 0,0 0-4 15,-2-6-6-15,2 6-6 0,0 0 3 16,0 0-5-16,0 0-9 0,-2-4-2 15,2 4-9-15,0 0 0 0,0 0-5 16,0 0 4-16,0 0-4 0,-4-5-1 0,4 5-3 16,0 0-5-16,0 0 3 0,0 0-3 15,0 0-1-15,0 0-3 0,0 0 5 0,0 0-3 16,0 0-8-16,-5-2 8 0,5 2-2 16,0 0-6-16,0 0 2 0,0 0-1 0,0 0-6 15,0 0 8-15,0 0-4 0,0 0-2 16,0 0 0-16,0 0 4 0,0 0 4 15,0 0-6-15,0 0 6 0,0 0 2 0,0 0-3 16,0 0 3-16,0 0 1 0,0 0 4 16,0 0-7-16,0 0 6 0,0 0-2 15,0 0-2-15,0 0-1 0,0 0 5 16,0 0-2-16,-12 6 0 0,12-6 2 0,-6 1 3 16,6-1 0-16,-7 4 2 0,5-2-1 15,2-2 2-15,-8 4 2 0,3-3-3 0,2 1 5 16,-4 3 1-16,2-3-1 0,2 1 0 15,-2 1-1-15,1-2 6 0,0 2 1 0,0-1 6 16,-1 1-3-16,5-4 0 0,-8 3-1 16,6-1-5-16,2-2-2 0,-8 4-1 0,8-4-4 15,-4 2-4-15,4-2 0 16,-5 3-1-16,5-3-4 0,0 0 3 0,0 0-1 16,-6 3-5-16,6-3 1 0,0 0-2 15,0 0-1-15,-4 2-5 0,4-2 4 0,0 0-2 16,0 0-2-16,-4 4-2 0,4-4 1 15,0 0 1-15,0 0-1 0,0 0-2 0,0 0 2 16,-2 4-4-16,2-4 0 0,0 0 8 16,-2 5-5-16,2-5-2 0,0 7 1 0,0-3 0 15,-2 3-1-15,2-2 4 0,-3 2-3 16,1 2-1-16,2 2 2 0,0 0 1 16,0-3 0-16,-2 3-2 0,2 2 4 0,0-5-3 15,0 2 1-15,0 2 0 0,0-3-2 16,0 2 0-16,2-1 0 0,-2-1 5 15,2 0-3-15,1 3 1 0,-1-1 0 0,4-2-2 16,-6 4 0-16,4-3 0 0,-2-2 2 16,1 2-7-16,0-3 3 0,2 2-3 0,-3-3 3 15,2 1-1-15,-2 2-5 0,2-6-1 16,-2 3 1-16,1-3 1 0,2 1 3 16,0 0-3-16,2 0 0 0,-2-1 0 0,3 2-1 15,2-5-2-15,-2 1 4 0,2 1 1 16,1-2-2-16,-1 0-3 0,3-2-5 0,-1 1 1 15,-1-4 1-15,4 0-6 0,-3-3 2 16,7-3 0-16,0 2-13 0,-2-5 1 16,0 0-6-16,0 0-6 0,-3-3-10 15,7-8 7-15,-4-1-6 0,-1 1-6 0,-1-5 9 16,0-1-1-16,-5 6 5 0,3-5 9 16,-4-4 7-16,-4 5-1 0,-2 5 3 0,-3 1 5 15,0 2 2-15,0 2 4 0,-3 3 1 16,3 1-5-16,-5 1 7 0,0 0 2 0,1 3 0 15,0 2-10-15,0 2-5 0,-1-3-11 16,-5 4-28-16,2 1-13 0,1 1-19 16,1 0-30-16,-1 2-35 0,2 0-242 0,-2 1 87 15</inkml:trace>
  <inkml:trace contextRef="#ctx0" brushRef="#br0" timeOffset="189652.5">1588 17124 1133 0,'0'0'27'0,"5"-6"12"0,-3 6 1 16,-2 0-12-16,3-3 2 0,-3 3-7 15,0 0 10-15,0 0-3 0,12 5 9 0,-6-1 6 16,3 4-1-16,3 1-4 0,1 2 5 16,2 3-6-16,3 1-5 0,6 4-1 0,1 2-1 15,-2-2-5-15,-1-4-2 0,-2-2 2 16,5 6-4-16,-5-4-9 0,-3-1-20 0,1-1-31 16,-4-4-27-16,-1 0-32 0,-3 1-38 15,0-2-37-15,2-1-286 0,-7-4 36 0</inkml:trace>
  <inkml:trace contextRef="#ctx0" brushRef="#br0" timeOffset="189864.7">1854 17104 1191 0,'-7'-8'-27'0,"2"6"22"15,4-2 10-15,-3 3 10 0,4 1 9 16,-7-2 11-16,7 2 7 0,0 0 4 0,-13 7 0 15,8-1-1-15,-2 2-6 0,-1 2-3 16,-2 4-4-16,-2 3-2 0,0 2-5 0,1 1-1 16,-1 1-12-16,-3 8-18 0,3-6-27 15,1-5-40-15,3 1-41 0,1-4-51 16,3-1-252-16,3-1 74 0</inkml:trace>
  <inkml:trace contextRef="#ctx0" brushRef="#br0" timeOffset="190344.72">2178 16669 1187 0,'-2'-5'21'0,"2"5"6"0,-3-6 20 0,0 3-5 16,3 3 6-16,-6-5 11 0,6 3-1 16,0 2-4-16,-6-5-12 0,6 5 4 0,-5 0-7 15,5 0-7-15,0 0 0 0,-12 2-12 16,9 1-1-16,-2 1 0 0,0 4-2 0,0 0 0 16,-2 1-5-16,2 3 3 0,2-3-8 15,-2 3-3-15,3 3-4 0,2-3-9 0,-2 1 2 16,4 1-8-16,-2 0-1 0,4 2-8 15,1-3-1-15,-4 0 12 0,1 2-8 0,3-2 9 16,1 1 6-16,0 0-8 16,0 0 6-16,1-1 2 0,1 1 0 0,-3-4-2 15,1 2 3-15,0-2-3 0,1 1 9 16,-4-2 1-16,6 2 6 0,-3-1 3 0,-1 0 5 16,0-1-3-16,-2 1 1 0,-1-5 5 15,0 5-6-15,0-5 4 0,1 3-4 0,-6-2 3 16,1 1-4-16,0-1 2 0,0-1-3 15,-1-1-12-15,0-2-17 0,-2 2-18 16,1-2-16-16,4-2-20 0,-10 0-31 16,10 0-15-16,-6-6-18 0,1 0-17 0,1 1-239 15,2-5 96-15</inkml:trace>
  <inkml:trace contextRef="#ctx0" brushRef="#br0" timeOffset="190533.95">2235 16664 1029 0,'5'-19'-32'0,"-2"0"24"15,-3 4-2-15,3 0 34 0,-3 4 0 16,0 1 16-16,0-1-4 0,0 2 1 0,-3 0 2 16,2 2-3-16,-1 0-8 0,-3-2-5 15,5 9 1-15,-4-11-5 0,0 10 4 0,4 1-6 16,-9-6-5-16,9 6-5 0,0 0-5 16,0 0-6-16,-25 9-20 0,22-3-30 0,-9-1-37 15,9 3-27-15,-6 2-56 0,3-1-134 16,2 3 175-16</inkml:trace>
  <inkml:trace contextRef="#ctx0" brushRef="#br0" timeOffset="191072.37">2474 16491 1028 0,'0'-3'100'0,"-2"-1"4"0,0 0 1 15,2 4 6-15,0-5-3 0,0 5 5 16,-4-6-1-16,2 4-9 0,2 2-11 0,0-5-10 16,0 5-7-16,0 0-6 0,-2-5-16 15,2 5-12-15,0 0-12 0,0 0-19 0,-5-3-11 16,5 3-13-16,0 0-15 0,0 0-10 15,0-4-15-15,0 4-7 0,0 0-12 0,0 0-2 16,0 0 1-16,0 0-3 0,0 0-1 16,0 0 14-16,-1-4-1 0,1 4 13 15,0 0-2-15,0 0 8 0,0 0 3 16,0 0 13-16,0 0 4 0,0 0 9 0,0 0 11 16,0 0 6-16,0 0-5 0,0 0 12 15,0 0-2-15,0 0-4 0,0 0 11 0,0 0-9 16,-7-2 6-16,7 2 2 0,0 0-5 15,0 0-7-15,0 0 5 0,0 0 7 0,0 0 2 16,0 0-13-16,0 0 0 0,0 0 4 16,0 0-5-16,0 0 2 0,0 0 1 0,0 0 2 15,0 0-2-15,0 0-7 0,0 0 10 16,0 0-9-16,0 0 9 0,0 0-7 16,0 0 3-16,0 0 1 0,0 0-3 0,0 0 1 15,0 0 2-15,0 0 5 0,0 0-15 16,0 0 10-16,0 0-2 0,0 0-17 15,-2-3-2-15,2 3-17 0,0 0-26 16,0 0-36-16,0 0-27 0,0 0-247 0,-8-2 116 16</inkml:trace>
  <inkml:trace contextRef="#ctx0" brushRef="#br0" timeOffset="191833.69">2298 16552 999 0,'-10'2'11'15,"10"-2"24"-15,0 0 0 0,-11 1-2 16,11-1 2-16,-6 2 8 0,0 0-7 0,4 3 4 15,-3-2-1-15,-3-1-3 0,1 4-4 16,4-1-6-16,-4 2 1 0,5-1 2 16,-4 2-8-16,1 0-7 0,3 2 4 0,1-3-7 15,1 2 3-15,0 1-5 0,-2 0-4 16,4-1-2-16,-1 0-1 0,-1 2-3 16,5 1-3-16,-3-3 5 0,4 2-3 15,1 1 5-15,-2-3 0 0,2 2-4 0,0 0 1 16,-1-3-3-16,0 3 1 0,2 0-3 15,0 3 6-15,4-3-4 0,-9 1 6 0,7-1 1 16,-5 1-1-16,3 1-3 0,-1 0 0 16,1 1 2-16,1-2-4 0,-1 2 3 0,1 1 6 15,-8-2-1-15,6 2-1 0,-5 0 4 16,2-1-4-16,0 0 2 0,-4-1 3 0,2 1 3 16,-2 1-2-16,0-2 0 0,-2 2 2 15,2-3-7-15,-2-1 0 0,-2-1 3 0,-2 1 1 16,3-3-2-16,0-1 2 15,-4-1-6-15,0-1-3 0,-1-2 2 0,3 0-5 16,-4-3-10-16,1 0-1 0,1-3-17 16,-1-2 1-16,0-2-14 0,-4-5-3 0,2 0-13 15,2-4-3-15,1-5-5 0,-1-1 1 16,4-1 12-16,2-2-20 0,-1 1 6 0,3 2 1 16,0-2 9-16,0 4 4 0,0-2 14 15,3-5 10-15,-1 6 5 0,2-4 12 0,1-2-1 16,1 5 12-16,0-2 4 0,0 0 8 15,1 1-4-15,-1-2 18 0,0 2-19 16,0-1 5-16,1 3 8 0,-4 0 9 0,4 0 14 16,-4 5 13-16,0-2 3 0,-1 5 3 15,1 2 0-15,-1-1 7 0,0 5-5 16,-2-2-7-16,0 3-6 0,0 0-2 0,-2 0-6 16,2 3-3-16,-2-1-4 0,-1 0-2 15,3 4-6-15,-8-4-3 0,8 4-5 0,-12 2 1 16,5 0-4-16,-3 0-10 0,2 2-19 15,-3 1-16-15,0 1-11 0,-1 2-31 16,4 1-28-16,-3 0-32 0,7 3-45 0,-2-2-203 16,-3 1 108-16</inkml:trace>
  <inkml:trace contextRef="#ctx0" brushRef="#br0" timeOffset="192399.83">2691 16397 1128 0,'0'-5'61'0,"0"5"15"16,-2-6 13-16,2 6 7 0,-5-4 1 16,5 4 6-16,0 0 6 0,-3-2-2 0,3 2-8 15,0 0-5-15,-7-2-11 0,7 2-7 16,-6 6-6-16,-1-3-6 0,4 5-8 0,-4 2-5 15,0 5-3-15,-3 4-3 16,4 1-4-16,-3 3-4 0,3 2-7 0,-3 9 1 0,4 0-3 16,-2-4-2-16,6-5-2 15,-2 3-6-15,1-6-1 0,2 0 1 0,0 1-10 16,0-5-8-16,5 1-8 0,-4-3-4 16,3-2-3-16,-1-1 5 0,2-4-2 0,2 0 2 15,0-2-2-15,-1-4-5 0,2-3-2 16,4 0-7-16,-3-3-1 0,1-1 0 15,1-2-2-15,-1-6 6 0,1 2-2 0,-3-4 5 16,0-1 1-16,-3-2-1 0,3-5 7 16,-4 1 0-16,1-6 4 0,-1 3 2 0,-4 1-8 15,0 0 7-15,-4-2-4 0,2 4-7 16,-1 0-8-16,1 1-14 0,0 4-16 16,1 0-26-16,-4 5-34 0,-2-2-31 15,4 6-38-15,-6-3-65 0,3 4-257 0,2 4-13 16</inkml:trace>
  <inkml:trace contextRef="#ctx0" brushRef="#br0" timeOffset="193571.02">1217 18288 1226 0,'0'0'-89'0,"0"0"20"15,0 0 15-15,0 0 18 0,0 0 1 16,0 0 15-16,0 0 18 0,0 0 15 16,0 0 14-16,-3 18-3 0,0-9 10 0,3-1 1 15,-2 7 6-15,2-3 4 0,-4 6-5 16,4 0-3-16,-3 3 0 0,3-2-8 16,0 3 7-16,0 1-6 0,0 0-2 15,5 4-4-15,-3-1 0 0,4-2-3 0,-2 1-5 16,4-2-2-16,2-2 3 0,0 0-2 15,-2-8-1-15,5 0-6 0,-2-2 1 0,3-3-7 16,1-3-3-16,-4 0 1 0,1-5 8 16,1-2-8-16,-3-3 3 0,0 0 0 0,3-4 4 15,-2-5 16-15,-5 1 11 0,-2-2 8 16,0-2 5-16,-2 0 2 0,-4-4-4 16,2 0-2-16,-6-4-5 0,1 3-5 0,0-1-1 15,-2 5-3-15,-1-3 0 16,1 7-9-16,-1-2-3 0,4 4-16 0,-2 4-19 15,1-5-28-15,-2 6-35 0,-1-1-42 16,4 4-46-16,-4 0-70 0,3 1-226 0,4-1 27 16</inkml:trace>
  <inkml:trace contextRef="#ctx0" brushRef="#br0" timeOffset="193809.17">1509 18270 1186 0,'4'-2'-45'0,"3"2"21"16,-7 0 4-16,10 0 13 0,-4 0 9 0,3 2 8 15,1 5 19-15,3-2 15 0,4 3 4 16,1 4 6-16,10 2 0 0,3 8-1 0,-1-4-4 16,1 3-2-16,-4 2-9 0,3-1-1 15,-1 1-5-15,-1 0 1 0,-3 0-8 0,0-5-10 16,-6 1-34-16,-3-6-38 0,-1 1-43 15,-3-3-57-15,0 0-295 0,-2-3 41 16</inkml:trace>
  <inkml:trace contextRef="#ctx0" brushRef="#br0" timeOffset="194035.46">1849 18220 1175 0,'-7'10'-27'0,"-1"1"10"0,0-2 15 16,2 2 24-16,0 2 2 0,-3 1 13 15,1 5 9-15,-2 3 1 0,-5 5-6 16,-2 3-6-16,2 2 1 0,0-3-9 0,0 3-6 16,3-4-9-16,1-2-36 0,6-2-34 15,-4-4-34-15,6-3-59 0,2-4-241 16,1-1 96-16</inkml:trace>
  <inkml:trace contextRef="#ctx0" brushRef="#br0" timeOffset="194480.1">2203 17841 1088 0,'0'0'26'0,"-5"-5"19"15,5 5 8-15,-7-2 5 0,7 2 1 0,-8-3 2 16,8 3 0-16,-7 0-5 0,7 0-1 16,-8 3-3-16,4-1-5 0,-4 3-3 0,3 0-7 15,4 1-1-15,-4-1-4 0,1 3-3 16,1 0-4-16,0 3-6 0,1-1 0 0,2 0-1 15,0 2-1-15,0 2-1 0,3-1 1 16,-3 2-2-16,7 1-3 0,0 2-2 0,-4 1 2 16,8-1-1-16,-2 5-1 0,8 6-3 15,-4-1 0-15,2 0 3 0,-3-4 0 16,1 3-6-16,1-2 4 0,-6-7-1 16,0 3-3-16,-1-3 4 0,-4 0-1 0,4 0-1 15,0-4-1-15,-6 0-2 0,3-1 1 16,-1-2 0-16,-1 1-2 0,-2-3 3 15,2 0 0-15,-4 0-12 0,0-2-5 0,-1-2-8 16,1 0-8-16,0-1-17 0,-4-2-18 16,6-2-13-16,-9 0-22 0,9 0-25 0,-8-6-25 15,4 1-15-15,-2-4-301 0,4-1 29 16</inkml:trace>
  <inkml:trace contextRef="#ctx0" brushRef="#br0" timeOffset="194685.23">2332 17793 1171 0,'0'-15'-50'0,"0"6"21"0,0-1 17 0,-2 2 20 15,2 8 2-15,-5-9 1 0,5 9 7 16,-5-5 3-16,5 5-3 0,-7-8-7 0,7 8 3 16,-8-2-7-16,8 2 0 0,0 0 6 15,0 0-4-15,-28 10-2 0,20-5-6 16,-1 3-16-16,1 1-17 0,-1 1-18 0,1 1-31 15,3 2-40-15,-5 2-198 0,7-3 166 16</inkml:trace>
  <inkml:trace contextRef="#ctx0" brushRef="#br0" timeOffset="195473.05">2250 17775 769 0,'0'0'-54'15,"2"-4"13"-15,-2-1 11 16,0 5 3-16,6-5 6 0,-4 3 2 0,1-2 12 16,1 2-3-16,-4 2 5 0,6-3 2 15,-2 0 1-15,1 2 0 0,-5 1 1 0,6-2 4 16,-6 2 1-16,0 0-3 0,10 2 6 16,-8 2-2-16,3-1-2 0,-3 1 5 0,1 2 7 15,2-3 1-15,2 7-2 0,-4-4 8 16,2 5-2-16,2-2-3 0,-4 5-4 15,-1-3 6-15,5 3-6 0,-6 0-2 0,4 4-4 16,-3-2 10-16,5 4-7 0,-6-1-1 16,1-1-7-16,1 1 10 0,-3 2 3 0,0 0-11 15,-3-2 13-15,1 0 12 0,2-1-10 16,-1 1 8-16,-6 1-3 0,5-4-2 16,-3 2 4-16,0-2 3 0,0 2-3 15,2-2-2-15,-9 4-3 0,7-4-4 0,-2-2-1 16,-1 2-7-16,1 0 5 0,-1-2-5 15,1 2-1-15,-3-1-2 0,2-3-24 0,0 3-17 16,-3-5 3-16,3 3-5 0,0-4-14 16,1 0-14-16,-4-2-16 0,5 2-23 0,-2-4-146 15,1 0 230-15</inkml:trace>
  <inkml:trace contextRef="#ctx0" brushRef="#br0" timeOffset="196219.16">2603 17674 712 0,'-4'-2'37'0,"4"2"5"0,0 0 22 0,-5-1 7 16,5 1 2-16,0 0 4 0,0 0 2 15,0 0-7-15,0 0-2 0,0 0 3 0,-15 3 1 16,13 0-2-16,-2 0-2 0,0 2-8 16,-1 1-4-16,0 4-3 0,0-1-8 0,-3 4-6 15,4 1-5-15,-1 0 0 0,-1 4-6 16,0 2 0-16,0 3-1 0,-1 1-5 0,4 3-3 16,-2-2-1-16,0 1-2 15,3 3-4-15,-1-3-1 0,0 3 0 0,-1-1 0 16,2-2-1-16,2-3-1 0,0-3-3 15,-1 2 4-15,2-3-7 0,-1-1-2 0,2-2 1 16,0-5-4-16,3 1-3 0,-2-5-2 16,2 0-7-16,2-3-7 0,-2-4-5 15,6-2-8-15,-5 0-9 0,5-5-1 0,1 0-6 16,-2-7 3-16,3-4-2 0,1 2-1 16,-4-3 1-16,5-10 11 0,-7 3 4 0,0 2-4 15,-4-1 7-15,1-2 12 0,-3-1-6 16,-1-1 2-16,-4 1 0 0,0 0 4 15,1 1 4-15,-2 1-5 0,2 4 3 0,-2 1-5 16,-1 6-3-16,2-3-21 0,-2 6-29 16,-1 0-31-16,2 2-37 0,-3 2-235 15,3 2 111-15</inkml:trace>
  <inkml:trace contextRef="#ctx0" brushRef="#br0" timeOffset="201032.61">5574 18160 923 0,'0'0'-62'16,"0"0"16"-16,0 0 17 0,0 0 11 0,0 0 12 16,0 0 19-16,0 0 11 0,0 0 13 15,0 0-6-15,5-3-7 0,-5 3 10 16,0 0 6-16,0 0-1 0,10 1 13 16,-10-1 3-16,8 2 4 0,-8-2 0 0,13 0-7 15,-4 0-1-15,1 1-3 0,5 1-7 16,0-2 2-16,5 2-5 0,10 0-3 0,12 3 4 15,5-5-9-15,5 1 6 16,4-2-4-16,20-1-6 0,1-1 2 0,9 1-3 0,0-2-3 16,2 0 0-16,4-1-7 0,2 2 1 15,0-1-2-15,0 0-1 0,2 4 0 16,1 0-1-16,-2 2-5 0,-5-2 4 16,2 2-5-16,-2 2 4 0,-6 1-1 0,-2-2-1 15,-7 1-4-15,-3-2-3 0,-5 2-5 16,-14 1-2-16,-3-4-12 0,-6 1-2 0,-8 0-8 15,-5 0-8-15,-1-2-3 0,-7 2-6 16,-2-2-11-16,-5 2 14 0,-1-1 9 0,0-1-12 16,-5 2 12-16,3-2 12 0,-4 2 0 15,-1-2 14-15,0 3 8 0,-1-3-2 0,0 0 1 16,-7 0-5-16,7 2 10 0,-7-2-2 16,8-2-16-16,-8 2-22 0,10 0-23 0,-10 0-26 15,3-5-22-15,-3 5-28 16,7-2-225-16,-7 2 127 0</inkml:trace>
  <inkml:trace contextRef="#ctx0" brushRef="#br0" timeOffset="210380.19">2511 12501 1013 0,'-7'-6'13'0,"5"1"9"0,-3 0 4 15,-3 0-7-15,4 0 7 0,-4 1 2 16,3-1 21-16,-3 0 0 0,1 0 7 0,-3 0-4 16,2 2-3-16,-4 0 0 15,1-1 3-15,-1 0-3 0,-2 2-6 0,2 0-2 0,-2 2 5 16,-5-2-6-16,2 2-5 15,-4 2 1-15,-1 0 0 0,-5 0-9 0,0 2 2 16,-1 0-2-16,0 2-5 0,-11 2-2 16,13 0-8-16,-10 4 1 0,0-1-1 0,1 4-3 15,-4 1-2-15,2 2-2 0,-8 5-1 16,0 4-1-16,0 2 6 0,0 5-7 0,-2 5-2 16,-1-2 6-16,1 1-7 0,4 1 8 15,-3 2-8-15,3 2 1 0,1-2-3 0,0 0 3 16,7 5 0-16,-3-1-7 0,1 7 6 15,2-2-3-15,0 2 1 0,6 0 3 16,-3 3 2-16,5 2-4 0,-2-1 0 16,-1 3-4-16,1 2 0 0,1-1-4 0,-1-1 1 15,1 2-2-15,0 0 0 0,-4 0 6 16,9-1 0-16,-2-1-2 0,-1 1-4 0,3 1 1 16,5 0 0-16,-1-3 3 0,-1 1-2 15,7-1 1-15,-1 0 5 0,4-3-10 0,-1 0 1 16,3-10-2-16,4 1-8 0,-1-1 0 15,3 1-1-15,2-2-3 0,0 0-2 0,2-2-7 16,3 0-2-16,1-5-2 0,0 1 2 16,5-4 1-16,1 0 3 0,1-3-1 0,2-1 14 15,4 0-4-15,8-3-3 0,-6 0 10 16,4-4-7-16,0 2 8 0,4-3 0 16,1-1 3-16,2 2 2 0,1 2-1 0,14-3 6 15,-4 2 0-15,-3-4 1 0,0-6 2 16,9 7-2-16,-5-10 2 0,10 4-5 0,-10-3 0 15,6-5 9-15,2-1 2 0,2-2-3 16,0-4 8-16,2-4 2 0,14-2 2 0,-1 1 1 16,3-10 0-16,-1 0-1 0,-4-5 9 15,5-2 1-15,-3-1 10 0,0-1-4 0,2-2-3 16,-4-4 3-16,18-10 4 0,-6-6 1 16,-20 11-7-16,17-17 1 0,-18 11 4 0,14-13-4 15,-5-1 4-15,-7-4-2 0,-11 9 1 16,9-12-1-16,-1-2-1 0,-12 13-4 15,9-15-1-15,-14 11 2 0,10-15 4 16,-14 15-5-16,0 3 3 0,-1-7-5 0,-1 5 3 16,-7 0-6-16,0-2 1 0,-3-1-1 15,-4 2 2-15,-5 0-2 0,-2 3-5 0,-1-2 0 16,-5 9-3-16,-3 1 2 0,-4 0 0 16,0 1-2-16,0-2-4 0,-2 2 0 0,-2-3 0 15,-5 2-1-15,1 0-5 0,-3 0 3 16,4 3-2-16,-5 1-2 0,0 3 0 0,-3-4-3 15,-1 6-8-15,-10-7 2 0,7 8-2 16,-6 2 0-16,3 2-1 0,-10-6-4 16,-2 2-4-16,5 7 2 0,2-1-5 15,-3 2 0-15,-2 1 1 0,1 0-3 0,-8-5 0 16,-2 5-2-16,8 0-1 0,0 5 2 16,-7 1 8-16,-7-3-2 0,9 4-6 0,1 2 3 15,-5-1 1-15,0 4 5 0,-11-5 2 16,9 8-4-16,-1 0 2 0,-2 0 1 0,-4 3 5 15,2 3-1-15,2-1 5 0,-1 3-1 16,-3 2-2-16,-2 4 0 0,3 1 3 0,0 2 0 16,-12 7-6-16,0 1 5 0,1 0-9 15,0 6-11-15,1 0-9 0,-2 4-25 0,2-3-22 16,3 4-27-16,0 3-40 16,4-1-234-16,3 4 104 0</inkml:trace>
</inkml:ink>
</file>

<file path=ppt/ink/ink2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30:22.118"/>
    </inkml:context>
    <inkml:brush xml:id="br0">
      <inkml:brushProperty name="width" value="0.05292" units="cm"/>
      <inkml:brushProperty name="height" value="0.05292" units="cm"/>
      <inkml:brushProperty name="color" value="#FF0000"/>
    </inkml:brush>
  </inkml:definitions>
  <inkml:trace contextRef="#ctx0" brushRef="#br0">10156 6485 542 0,'-15'-7'10'15,"0"2"-16"-15,-3 1 1 0,1 0 9 16,-4 1-6-16,-4-2 6 0,-7 1 13 0,3 2 0 16,-13 0 0-16,6-1 7 0,5 1 5 15,-2 2 2-15,-2-2 4 0,2 2-8 0,-9 4 9 16,0-1-5-16,10 1-1 0,-8 5 0 16,5 0 3-16,3-4-1 0,-1 6 1 0,0 1 1 15,-3 3-6-15,5-1 6 0,-8 4-3 0,2 1-3 16,-6 10 4-16,-2-1-1 15,-2 1 1-15,2 4 3 0,-2 2-3 0,1-2 6 16,-5 3 0-16,3 1-6 0,0 1 3 16,0 2 3-16,4 3-5 0,-2-1 2 0,3 4-5 15,4 1-1-15,3 0 1 0,0 3-6 16,3 0 1-16,-1 0 1 0,5 2-3 0,-5 0 4 16,4 1-3-16,3-1 1 0,-4 0-1 15,-1 2-2-15,5 1 3 0,0 0-3 0,2-1-1 16,-3-1-2-16,6 3 1 0,-1 0 1 15,-3 1-2-15,5-1-1 0,1-1 0 0,-4 3-2 16,3-1 0-16,2 0 1 16,1 1-3-16,-6-1 2 0,5 0-4 0,0-1 1 15,-1 1 1-15,0 3 5 0,0-1-2 16,3-2-1-16,-2 1 2 0,-2 1 0 0,3-1-2 16,-2 1-1-16,3-2 2 0,-1 1-6 15,1 2 1-15,2 3 0 0,-2-1-1 0,2-1-3 16,-1 1-2-16,1-2 6 0,-2 2-5 15,0-1 4-15,0 5-4 0,-1-3 1 0,1 2-2 16,-4 2 1-16,0-3-1 0,2 2 1 16,-2-1-1-16,3 1-1 0,3 0 1 0,-2 4-3 15,2-3 0-15,-2 1 2 0,2-3-1 16,3 2-3-16,-1-4 0 0,0-1 3 16,1-1-4-16,2 1 4 0,-1 1 1 0,1-1 2 15,-2 0 8-15,-2-1 2 0,1-1 2 16,1-1 3-16,-3 2-2 0,5-4-2 0,-3 7 2 15,3-5-7-15,2 5 1 0,-3-5 0 16,3 4-5-16,1-2-1 0,1 1-2 0,4-11 1 16,-3 11-6-16,2-10-4 0,1 8 0 15,-3 5 2-15,2-3-1 0,-2 2-1 0,1-3-1 16,1 2 1-16,1-1-1 0,-6 3 2 16,2-5 2-16,0 5-4 0,1-3 4 0,2 0-2 15,-4 1-4-15,1-1 8 0,-3 1-5 16,7 1 4-16,-4 1-5 0,1-1 3 15,3 4 0-15,-4 0 0 0,0-3-5 16,3 0 0-16,-2-3 1 0,0 2-2 0,5 0-5 16,-3 2 2-16,3-2-1 0,0 2-2 15,0-2-1-15,1 1-1 0,1-1 1 0,-2-13-2 16,7 11 3-16,-4 1 0 0,2 2 5 16,2 0-2-16,-2 3 3 0,5-1-4 0,-2-3 5 15,0-1-4-15,3 2 2 0,-5-2 1 16,6-1 5-16,-4 2-4 0,7-2 1 0,-3 1 1 15,3-1 1-15,0 3-3 0,0-3 2 16,0-3 3-16,4 5-1 0,-1 1-2 16,4-1 1-16,-6 2 0 0,5-2-2 0,0-3-1 15,3 2-4-15,-4-1-2 0,3-1-1 16,0-2-3-16,3 1 2 0,-3-2-2 0,6 1-1 16,-3-4 1-16,1 2 3 0,2-7-2 15,-1 0-3-15,-2-2-2 0,4-1-1 0,-1-3-4 16,5-2-7-16,-3-1-2 0,3-2-5 15,-3 0 1-15,3-3-7 0,2-2 3 0,1 0 1 16,1-2 1-16,0-1-3 0,2-3 0 16,-4-8 1-16,1 2-1 0,1-8-1 15,4 4 1-15,2-5 5 0,2-3 4 0,1-3-7 16,3 0 5-16,15 1 9 0,-13-4-1 0,7-4 1 16,8 2 3-16,-7-2 4 15,7-6 0-15,0 3 5 0,-14-2 2 0,15 0 2 16,-15-1 9-16,13-4-9 0,0 2 5 15,-5-6-2-15,1 2 2 0,-5-1-2 0,2-1 13 16,-3 2-7-16,1-3 4 0,0-2 11 16,-2 4 4-16,-7 1 5 0,6-3 5 0,1 0-3 15,2-2 1-15,-5 2 1 0,1-2-6 16,-1 0 1-16,-2-2 2 0,3-2-7 0,-1-2 0 16,1 1 0-16,1-1 3 15,3-1-3-15,7-3-2 0,-4-1 4 0,3 1-3 0,4 0-4 16,0 0 7-16,0-2 8 15,3-1-6-15,-3 2 4 0,6-1 7 0,-1 1-3 16,-3-3-1-16,3 3 0 0,-4-2 6 16,2 0-13-16,-3 2 0 0,0 0-1 0,-2-5-2 15,0 1-2-15,2-2 1 0,0 2-2 16,13-11 0-16,-4-5-4 0,-5-1-1 0,-12 8 2 16,16-11-4-16,-5-1 3 0,4-4 0 15,-6 1-3-15,1-2-2 0,-1-1 0 0,-1 2 1 16,0-3 1-16,-2-1 1 0,-1-2 0 15,-6 2 0-15,-1-5 3 0,-3-5-1 0,3 1 1 16,-9-5 2-16,2 0 5 0,-1-5 2 16,-5-1-7-16,0-6-2 0,0 1 3 15,-4-7-5-15,2 2 1 0,-2-1-1 0,0 3 2 16,-7 2 3-16,5-3 3 0,-2 5 8 16,-5-3-2-16,3 4 4 0,-1-2 4 0,-8 16 0 15,5-17 0-15,-7 15-2 0,4-19-6 16,-6 17-1-16,2-21-2 0,-1 20-5 0,-4-22 1 15,-3 17-2-15,0-3 2 0,-5 0-2 16,5-21 0-16,-3 2-2 0,-1 19-4 0,-7-6-2 16,4 1-4-16,-3-20 1 0,1 19-2 15,-4 2-1-15,-2 2-1 0,2-2 0 16,-4 0-1-16,2 3-2 0,-2-2 0 16,0 7 2-16,-5-1-4 0,2 3 6 0,-4 2-2 15,1 1 2-15,1 4-2 0,-6 3 0 16,5-1 4-16,-2 4-3 0,-3 3 1 0,-1 0-3 15,1-1 2-15,-4 3-2 0,-2 0 2 16,0 1 0-16,0 3-2 0,-4 2-2 0,4 0-3 16,-1-2 0-16,-1 0-9 0,-5 0-4 15,5 0-2-15,-1-1-4 0,-2-1 3 0,1 2 1 16,2 0 0-16,0 1 0 0,-2 1 3 16,4 2-3-16,3 1 3 0,-4 2-1 0,5 8 3 15,1 0-6-15,-1 3 6 0,-6-9-1 16,4 7 1-16,-6-8 1 0,4 1 1 0,-4 3 2 15,1-1-1-15,-1 1 2 0,-3 0-1 16,10 5-1-16,-8-9-6 0,-1 0 3 16,2 0-6-16,-2-3-7 0,4 3 8 0,-5-2-1 15,3 2-4-15,3 1 0 0,-4-2 3 16,-1 5-1-16,0 0 5 0,7 7 2 0,-7-5-3 16,1 7 6-16,-4-5 1 0,1-2 3 15,0 0 1-15,-2 3-2 0,-3 0 0 0,0 1 1 16,2 3 2-16,-4-5 3 0,3 8-3 15,3 2 3-15,-8-5 1 0,6 5-2 0,-3-2 5 16,-2-2-2-16,-1 1 0 16,5 8 1-16,-1-1-1 0,-3-4-2 0,3 5 4 15,0 0-1-15,-6-5 0 0,-2-1 3 16,7 7-2-16,-3 3 2 0,8-3 4 0,-9 2-3 16,6 0 2-16,-5 2-2 0,1 0-4 15,-1 3 4-15,-2-2 0 0,2 4-3 0,-1-2 2 16,-3 1 2-16,0 4-3 0,-2-4-1 15,-3 2-1-15,2-1-2 0,-6 5-8 0,-5-4-4 16,3 4-9-16,-1 1-7 0,2 2-17 16,-13-1-12-16,6 3-18 0,-12 0-24 0,-1 2-31 15,13 1-215-15,-13-1 134 16</inkml:trace>
  <inkml:trace contextRef="#ctx0" brushRef="#br0" timeOffset="4060.16">14429 8449 905 0,'0'0'-35'16,"0"-8"16"-16,2 6 20 0,-2 2 10 0,2-5 1 16,-2 5 16-16,3-5 1 0,-3 5 3 0,0 0 3 15,0-5-4-15,0 5-4 0,0 0-1 16,0 0 4-16,0 0 1 0,0 0 2 15,0 0 5-15,-7 21-3 0,6-10 1 16,-6 6 2-16,-1 6-1 0,-5 7 6 0,-2 3-9 16,-4 4 6-16,1 10 0 0,-4 0-2 15,4 1 4-15,-4-2-8 0,4 1-4 0,3-6-1 16,3-3 0-16,0 0-1 0,4-2-7 16,2 0 2-16,0-6 1 0,1-8-6 0,3 1-4 15,4-4 1-15,3 1-2 0,1-1 4 16,3-1-3-16,1-3 1 0,3-4-3 0,-1-1-2 15,5-3 0-15,1-1 2 0,2-5-3 16,-1-1 3-16,-1 0 0 0,7-7-1 16,0 0 1-16,7-9 4 0,0-3 4 0,-1 0-1 15,-1-5 5-15,4-1-2 0,-1-9 1 16,2-4 0-16,-1 1-1 0,-2-1 0 0,-3 3 2 16,2-5-2-16,-8 15-1 0,1 0 1 15,-8 6-3-15,-3 5 0 0,-1 1 3 0,-3 1-1 16,-3 4 1-16,3-1-4 0,-6 4-3 15,4 0-6-15,-4 3-1 0,-3 2 2 0,0 0 2 16,-3 14 0-16,-4 1 7 0,-3 8-1 16,-5 12-3-16,-3 14 7 0,-3 0-6 15,-2 3-1-15,2 0-2 0,-3 5-3 0,8-3-1 16,-5 3-7-16,4-2-11 0,1-2-22 16,4-9-20-16,2-3-20 0,0 2-25 15,2-3-32-15,-1-6-35 0,3-3-44 0,-1-9-110 16,5-1-212-16,2-1-33 0</inkml:trace>
  <inkml:trace contextRef="#ctx0" brushRef="#br0" timeOffset="4635.29">15265 9118 1297 0,'-13'0'-87'0,"13"0"18"16,-9 0 7-16,9 0 21 0,-10 1 11 0,10-1 14 15,0 0 6-15,-8 0 19 0,8 0 12 16,-7 0 7-16,7 0 8 0,0 0 6 0,-10 0 10 16,10 0 2-16,0 0 0 0,0 0 6 0,-8 0 1 15,8 0 4-15,0 0-1 0,0 0 3 16,-9 0 2-16,9 0-2 0,0 0-7 0,0 0-3 15,0 0 1-15,0 0-6 0,0 0-3 16,-8 0 1-16,8 0-5 0,0 0-6 0,0 0 3 16,0 0-8-16,0 0 0 0,0 0-2 15,0 0-3-15,0 0 2 0,0 0-3 0,0 0-2 16,0 0-1-16,0 0 0 0,0 0 1 16,0 0-5-16,0 0-2 0,0 0 1 15,0 0-3-15,0 0-2 0,0 0-1 16,0 0-4-16,0 0 2 0,0 0-4 0,20-5 0 15,-11 2-4-15,2 2-5 0,1-1-1 0,5 0-9 16,1 0-11-16,6-2-14 0,4 4-16 16,-1-4-18-16,1 1-16 0,15-1-19 0,-4 1-25 15,-4-1-24-15,-6-1-24 0,-2 2-57 16,-8 1-289-16,2-2-27 0</inkml:trace>
  <inkml:trace contextRef="#ctx0" brushRef="#br0" timeOffset="4940.28">15576 8855 1385 0,'-7'-8'-45'16,"4"-1"19"-16,3 3 18 0,0 3 16 0,-2-1 19 16,2 0 12-16,0 4 18 0,0 0-1 15,0-10 1-15,0 10-5 0,2-5-5 0,1 5-4 16,-3 0-2-16,8-4-7 0,-8 4 4 0,13 4-6 15,-5-3 0-15,3 5 1 16,-1 2-4-16,2 3 1 0,1 4 2 0,-2 4-2 16,-3 3-1-16,7 7 0 0,-7 5 4 0,-1 3-2 15,-3 4-7-15,-6 0-1 0,0 3-2 16,-11 8-3-16,-1 0 3 0,-6-3-5 16,2-2 3-16,1-11-11 0,-6 7-15 0,1-12-17 15,4-3-19-15,-1-4-29 0,4-5-30 16,3-4-40-16,4-3-68 0,-2-3-367 0,5-1-77 15</inkml:trace>
  <inkml:trace contextRef="#ctx0" brushRef="#br0" timeOffset="5529.81">16824 8642 1564 0,'2'-6'-28'0,"3"2"12"0,-3 2-2 15,-1-1 5-15,-1 3 4 0,0 0 17 16,0 0 10-16,0 0 19 0,-1 21 9 0,-6-5 14 15,0 8 3-15,-7 14 7 0,-7 13 1 16,3 6 2-16,-9 2-3 0,2-1 0 0,0 0-9 16,-2 3-7-16,4 1-4 0,0-1-5 0,0 0-11 15,0-5-25-15,6 1-27 0,6-16-38 16,-1 1-34-16,4-4-47 0,-1-2-84 16,8-9-390-16,2-5-111 0</inkml:trace>
  <inkml:trace contextRef="#ctx0" brushRef="#br0" timeOffset="5911.46">17397 8719 1653 0,'0'0'-36'0,"-13"4"24"16,3 2 22-16,-5 3 13 0,-3 5 10 0,-10 6 14 15,-10 10 9-15,-2 6 6 16,0 5-1-16,-1 3 0 0,-3 3 3 0,-1 4-13 16,3 0-4-16,7 2-3 0,1 1-5 15,5 0-5-15,2 1-10 0,3-3-18 0,8-2-17 16,4-8-12-16,7-3-21 0,5-8-15 16,2-5-12-16,1-2-9 0,2-1-7 0,5-8 7 15,2 2-7-15,0-7 5 0,3-3 15 16,-2-4 4-16,0-3 18 0,1-1 12 0,2-7 19 15,-1-4 21-15,7-13 10 0,-5-2 18 16,-2-5 5-16,0-4 1 0,-5-3 3 0,1 0-7 16,-7 3 3-16,1 4-10 0,-8 8 2 15,-3-3-7-15,-2 5-1 0,-3 3-7 16,-1 2-14-16,-3 4-23 0,-4 2-27 0,4 1-37 16,0 4-63-16,3 2-133 0,4 3-140 15,2-1 69-15</inkml:trace>
  <inkml:trace contextRef="#ctx0" brushRef="#br0" timeOffset="7277.3">17894 8900 1140 0,'2'-7'-16'16,"1"2"21"-16,-1-1 22 0,-2 3 8 16,1-3 10-16,-1 3 12 0,2-1 7 0,-2 4-2 15,3-5-9-15,-3 5-9 0,0 0-3 16,0 0 0-16,0 12 4 0,-3 4 5 15,1 4-1-15,-4 3 0 0,-1 15-1 0,-8 4-7 16,2 12 3-16,-4-1-6 0,0 2-3 16,0 2-3-16,2 1-2 0,-1-4-9 0,1-4-18 15,5-8-28-15,-1-3-26 0,5 2-26 16,-3-12-36-16,6-3-38 0,-2-6-84 0,0-3-252 16,5-2 7-16</inkml:trace>
  <inkml:trace contextRef="#ctx0" brushRef="#br0" timeOffset="7566.94">17904 8666 1311 0,'5'-10'-28'15,"-3"2"31"-15,1 2 3 0,-2-2 16 16,3 1 13-16,3 0 7 0,-1 0-1 0,3 0-1 15,-6-1-5-15,9 3 0 0,-4 0-9 16,0 3 1-16,2 1-5 0,1 1-1 0,2 1-1 16,2 7-3-16,-1 0-3 0,-3 3 3 15,1 6-1-15,-2 1-2 0,-2 2 1 0,-3 4-2 16,0 1 2-16,-3 3-4 16,-2 1-1-16,-7 8 3 0,2 0-4 0,-5 3-2 15,-2-5 1-15,-3 1-18 0,0-2-33 16,3-2-30-16,-3 0-46 0,0-2-71 0,5-3-287 15,4-7 16-15</inkml:trace>
  <inkml:trace contextRef="#ctx0" brushRef="#br0" timeOffset="8115.7">18213 9437 1260 0,'-2'5'3'0,"2"1"28"16,0-2 21-16,0 0 15 0,0-4 7 0,0 6 18 15,0-6 16-15,0 0 7 0,0 0-6 16,0 0-9-16,0 0-14 0,0 0-5 0,12-14-11 16,-5 4-3-16,-1-1-7 0,-2-3-8 15,6-6-1-15,-5-2-8 0,5-14-6 0,1-2-2 16,2-15-8-16,0-4-7 0,-1-1-3 15,3-5-2-15,-2 3-2 0,-1 2-3 0,-1 14 0 16,-3 3 0-16,1 5-4 0,-6 11-1 16,4 4-4-16,-5 5-5 0,0 4-10 15,0 1-4-15,-2 5-2 0,0-1 1 0,-2 4-1 16,0 0 2-16,2 3 1 0,0 0-3 16,0 0 0-16,-15 9-3 0,11-3 2 0,2 1 0 15,-1 1-3-15,2 0 0 0,1 1-2 16,0 0-4-16,1 1 1 0,4 0-3 0,-1 0 2 15,0-3 5-15,5 2-1 0,-3-2 1 16,5 1 5-16,-5-5 2 0,2-1 0 0,5 1 6 16,-5-3-2-16,3 0 8 0,-4 2 3 15,7-4 5-15,-6 4 0 0,0-2 2 0,1 0 1 16,-9 0-2-16,13 4 0 0,-8-1-2 16,5 3 1-16,-5 3 6 0,0 1 8 15,0 8 1-15,-2 4 3 0,-3-1-1 0,4 4 3 16,-4 5-2-16,0 1 0 0,-2 8-1 15,0 3-2-15,-1-2-3 0,2-1-8 0,1-7-29 16,-2-4-30-16,2 1-29 0,0-3-52 16,-2-5-48-16,4 0-86 0,-2-6-279 0,2-2-50 15</inkml:trace>
  <inkml:trace contextRef="#ctx0" brushRef="#br0" timeOffset="8289.34">18855 9089 1456 0,'5'-2'-36'0,"-3"1"19"16,-2 1 32-16,0 0 7 0,-2 12 16 16,-3-2 9-16,1 1-2 0,-2 6 1 0,-2 2-1 15,-3 4-8-15,5-2 0 0,-3 3-6 16,3-1-7-16,-1 1-25 0,4-1-40 0,-4-4-42 16,3 4-56-16,2-6-109 0,-2-4-187 0,2-4 56 15</inkml:trace>
  <inkml:trace contextRef="#ctx0" brushRef="#br0" timeOffset="8431.78">18997 8661 1163 0,'-5'-10'-34'16,"0"2"5"-16,3 5 3 0,-1 1-3 0,3 2 4 15,-7 0-23-15,7 0-31 0,0 0-72 16,0 0-102-16,-6 10 228 0</inkml:trace>
  <inkml:trace contextRef="#ctx0" brushRef="#br0" timeOffset="8788.08">19198 8911 834 0,'0'0'78'0,"0"0"7"16,0 0-6-16,0 0 0 0,0 6 1 15,0-6 9-15,-4 8 0 0,-5-3-3 0,5 4 0 16,-5 3-2-16,-1 5-8 0,-3 1-2 16,-7 8-5-16,3 2 0 0,-3 0-8 0,5-1-5 15,2 3-2-15,1-5-7 0,4-3-5 16,2 1-5-16,2 0-18 0,4-2-10 0,-2-5-11 16,2 4-8-16,6-6-15 0,-4 0-7 15,7-1-4-15,1-2-7 0,0-5 2 16,1-1-4-16,4-5 12 0,-1 0 5 15,1-1-5-15,-2-5 18 0,1-5 14 0,1-2 6 16,0-5 7-16,3-10 7 0,-5-2 1 0,2-2 4 16,-3-6-4-16,1 0-2 0,-2-1 3 15,-5 3-6-15,1 9-1 0,-5 4-5 0,-1 9-14 16,-2 0-27-16,-1 1-28 0,-1 4-45 16,-4 0-52-16,5 2-110 0,-1 5-240 0,1 1-11 15</inkml:trace>
  <inkml:trace contextRef="#ctx0" brushRef="#br0" timeOffset="9499.15">19371 9359 1359 0,'-1'6'2'0,"-3"-2"28"0,1 1 18 16,1-2 16-16,2-3 17 0,0 0 13 0,0 0-3 15,0 0-4-15,0 0-10 0,9-14 1 0,-8 7-3 16,6-5-8-16,0-1-7 0,-4-4-5 16,6-4-6-16,-3-3-3 0,2-12-4 0,4 0-11 15,0-4-4-15,1-13-2 0,-1 11-6 16,5-6 0-16,-7 7-5 0,1 4-3 16,-1 5-1-16,-1 7 0 0,-3 5-16 15,-2 2-12-15,1 4-8 0,-4 2-13 0,1 1-9 16,1 4-6-16,-1-1 5 0,-2 3 5 15,0 0-1-15,0 5 2 0,0 0 6 0,-5-4-7 16,5 4 6-16,0 0-6 0,0 0 3 16,0 0 3-16,0 0-1 0,0 0-3 0,5 18 6 15,-3-12-2-15,2-1-4 0,-2-2 9 0,5 5-2 16,-4-2 5-16,2 0 7 0,1-2 1 16,-2 3 0-16,3-4 1 0,-2 4 3 0,0-1-9 15,2-3 12-15,-4 3 2 0,4-3 2 16,-2 1-3-16,-2-1 3 0,2 1 0 15,0-2 3-15,-2 1 6 0,1-1-3 16,1 3 3-16,-2-3-6 0,-1 2 6 0,3-1 0 16,-3-1 0-16,0 7 6 0,0-5 6 15,0 1 6-15,-2 6 1 0,2-4 4 0,-2 3 6 16,0 1 1-16,0 2-3 0,0 3 0 16,0 0 2-16,-2 0 2 0,2 2-1 0,0-1-5 15,2-2-4-15,0 4 0 0,1-4-1 0,-1 1-2 16,-1-3-1-16,1-2-2 0,3 2 1 15,-1-3-2-15,2-1 1 0,1-2 1 0,-1-2-2 16,3-4-1-16,-3-1-3 0,4-1 1 16,1-1 3-16,-1-4 7 0,3-1 1 15,2-3 8-15,-3 0-2 0,3-5 8 16,1 0 2-16,-1 0 1 0,-3-2 1 0,3 3-3 16,-3 3-1-16,-5 4-2 0,-1-2-4 15,3 2-6-15,-4 4-7 0,-4-1-2 0,4 2 2 16,-5 2-3-16,0 0-3 0,0 14-2 15,-5-3 5-15,5 0-4 0,-3 7 3 0,0 0-3 16,-1 1-1-16,1 2-6 0,1 0-21 0,1 0-35 16,-4-2-40-16,3 1-52 0,0-1-59 15,2-4-125-15,0-1-200 0,0-4-35 0</inkml:trace>
  <inkml:trace contextRef="#ctx0" brushRef="#br0" timeOffset="9660.12">20041 8768 1386 0,'-4'-11'-40'0,"-5"-1"29"0,6 5 0 15,-4 0 13-15,3 0-5 0,0 4 1 0,2-1 2 16,2 4-7-16,-7-6-26 0,7 6-22 16,-1-2-26-16,1 2-35 0,0 0-234 0,0 0 135 15</inkml:trace>
  <inkml:trace contextRef="#ctx0" brushRef="#br0" timeOffset="10439.34">20307 8511 983 0,'-12'0'16'0,"2"2"15"0,2 0 14 16,-5 1 14-16,3 2 15 0,-4-2 6 15,2 7 4-15,-3-1 7 0,1 6 2 0,-1 0 4 16,-9 12 1-16,2 5 1 0,1 0-3 15,-4 11 0-15,-2 3-5 0,3-1-9 0,1 2-6 16,8-5-3-16,-3 7-11 0,6-7-6 0,-2-1-4 16,4-1-4-16,4-3-3 0,-3 1-8 15,9-8-5-15,-1-3-27 0,1 0-17 0,1-6-11 16,1-3-14-16,5 1-6 16,-4-6-22-16,9 0-7 0,-4-7-10 0,2 0-7 15,3-4 12-15,1-6-3 0,6-1 9 16,0-5 8-16,8-9 4 0,3-6 6 0,2-7 25 15,2-2 5-15,2-4 19 0,-14 10 8 16,2 3-3-16,-3 2 10 0,-8 7 5 0,-3 3 0 16,-3 3-4-16,1 3-3 0,-8 3-3 15,1 1 11-15,-2 3 5 0,0 0 6 0,0 0 1 16,0 0 0-16,-3 14 1 0,-2-7-6 16,1 0 4-16,1 2-1 0,0 0-5 0,1-2-4 15,-3 4-1-15,3-4 0 0,2 2-10 16,0-3-8-16,0 4-10 0,2-5-6 15,0-1-15-15,5 0-13 0,-1-3-9 0,2 1 1 16,1-4-5-16,4-1 0 0,-1-3 7 16,1-1 5-16,6-5 7 0,-1-3 9 0,7-2 13 15,0-3 8-15,3-3 8 0,-3 0 9 16,-4 2 2-16,-1 6 7 0,-8 4-5 0,-2 3-2 16,-2 0-2-16,2 3-4 0,-7 3 3 15,2 2 2-15,-5 0 12 0,0 10 2 0,-5 1 4 16,-1 5 7-16,-5 6 3 0,-5 12 3 15,-11 12-4-15,2 13 3 0,-18 17-2 0,1 7 1 16,2 3-9-16,1 4 2 16,-6 1-6-16,8 0-5 0,1 5-9 0,0-5-6 15,7-3-12-15,3-18-11 0,1-4-5 0,-2-5-2 16,-1-6 1-16,1-10-1 0,1-6 11 16,0-11 2-16,1-8-2 0,6-7-1 0,2-9-24 15,0-4-24-15,7-8-41 0,2-5-30 16,-1-10-48-16,9-5-338 0,10-33-23 0</inkml:trace>
  <inkml:trace contextRef="#ctx0" brushRef="#br0" timeOffset="11147.28">20805 9416 1299 0,'-2'13'-69'0,"2"-2"21"16,0-1 27-16,0-2 23 0,-1-3 7 15,1 3 15-15,0-3 15 0,0 1 20 0,0-2 13 16,0 2 20-16,0-6 14 0,1 5 15 16,-1 0 16-16,0-5-12 0,9 0-2 0,-9 0-14 15,18-12-9-15,-5 3-7 0,6-6-11 0,6-7-12 16,0-4-3-16,5 0-5 15,2-10-6-15,1-6-4 0,2 1-9 0,1-9 4 16,-3-1-15-16,4-2-1 0,-6-7-1 16,3 1 2-16,-3 2-12 0,-4-4-4 0,0 6 3 15,-3 2-8-15,-3 3-1 0,-7 12 1 16,-1 4-4-16,-7 9-1 0,3 4-2 0,-4 6 0 16,-2-1-5-16,1 5-7 0,-1 1-4 15,-1 3-8-15,-4-1 0 0,2 3 1 0,-3 3 0 16,3 2-1-16,-10 0 1 0,10 0 4 15,-17 11-1-15,2-2 2 0,-2 9-1 0,-3 5 3 16,-2 3 2-16,1 6 1 0,2 0 0 16,1 4 1-16,-4 13 5 0,10-8-1 15,-3 0 4-15,5 2-5 0,4 0 5 0,-1 0-2 16,3-1-2-16,6-8 1 0,-2-3 11 16,4 6-9-16,3-7-1 0,-3-5-4 0,6-3 3 15,-1-1 0-15,1-1 2 0,0-6-2 16,3-2-3-16,4-3 3 0,0-5-6 0,1-1-3 15,4-4 3-15,-1-3-2 0,13-7 4 16,-1-4-1-16,1-3 2 0,-1-6-2 0,4-8 1 16,3-4 1-16,-1-2 0 0,1-4 5 15,-7 5-2-15,-8 7 1 0,-2 1 3 0,-4 8 5 16,-4 3 0-16,-7 2-2 16,2 7-2-16,-5 2-4 0,-5 3 5 0,0 4-4 15,0 0 2-15,0 0 4 0,-17 13 3 0,3-2-1 16,0 4 12-16,-11 9-5 0,7 4-1 15,1-3-1-15,0 4 1 0,4-1-3 0,8-1 3 16,-2-4-4-16,7-5-2 0,2 3-5 16,3 0-18-16,0 0-11 0,6-4-23 0,0-4-23 15,-1-2-35-15,3-1-28 0,-3-4-36 16,3-3-32-16,-1-4-55 0,1-4-357 0,1-2-113 16</inkml:trace>
  <inkml:trace contextRef="#ctx0" brushRef="#br0" timeOffset="11667.34">21819 8930 1595 0,'-4'-1'-56'0,"4"1"29"16,-4-4 19-16,4 4 16 0,-5-2 16 15,5 2 9-15,0 0 4 0,0 0 6 0,0 0 2 16,0 0-2-16,-3-5-3 0,3 5-6 15,0 0-4-15,0 0 2 0,0 0 0 0,0 0-6 16,0 0-1-16,0 0 10 0,0 0-1 16,0 0-1-16,0 0 2 0,0 0-5 15,-3 11 2-15,3-11-3 0,0 0-3 0,3 5 1 16,-3-5 0-16,0 5-1 0,0-5-5 16,0 6-4-16,0-6 5 0,1 4-2 0,-1-4 1 15,0 5 0-15,0-5-3 0,2 3 3 16,-2-3 1-16,7 4-1 0,-7-4 2 0,2 2-1 15,-2-2-1-15,1 5-3 0,2 0 6 16,-1 1-5-16,0 0 1 0,0 0-1 0,-2 1 1 16,3 1 0-16,-1 2-1 0,-2-1 1 15,1 2-5-15,-1 1 3 0,2-1 2 0,-2 2-2 16,5 1-6-16,-3-2 5 0,1 1-3 16,-2 1-2-16,3-1 13 0,3 2-12 15,-4-3 1-15,7 1 1 0,-5-4 0 0,6 3 2 16,3-1 0-16,-1-3 0 0,2-1-1 15,4-1-5-15,-1-3 6 0,6-1-4 0,-3-2 0 16,1-2-1-16,2-5-1 0,1 0-1 16,-4-4-4-16,9-9-2 0,-1 2-11 0,-4-9-15 15,-2 1-15-15,1-6-12 0,1 1-17 16,-7 1-12-16,4 1-16 0,-6 1-12 0,-4 6-25 16,-3 6-36-16,-3 3-30 0,-1 5-64 15,-3-1-384-15,-2 4-142 0</inkml:trace>
  <inkml:trace contextRef="#ctx0" brushRef="#br0" timeOffset="11936.54">22497 8972 1715 0,'0'0'-18'0,"4"-4"19"16,-4 4 14-16,2-4 2 0,-2 4 6 0,0 0 9 15,0 0-6-15,0 0 4 0,0 0 8 16,0 0-1-16,-8 9 2 0,1-2 2 0,-1 1-2 16,-1 2-1-16,1 1-4 15,-2 2-2-15,2 1-4 0,-6 2 2 0,9-4-6 16,-6 8-2-16,0-4 0 0,3 2-7 16,2-4-21-16,-1 1-20 0,2 1-26 0,0-5-24 15,3-1-18-15,-5 1-30 0,6-4-31 16,1 1-58-16,0-4-309 0,0 0-26 0</inkml:trace>
  <inkml:trace contextRef="#ctx0" brushRef="#br0" timeOffset="12168.82">22516 8939 1393 0,'4'-7'-28'15,"-2"-2"16"-15,1 4 8 0,-2 0 7 0,1 1 3 16,3-1 9-16,-3 1-3 0,1 2-4 15,0-1 3-15,-3 3 4 0,9-2-6 0,-9 2 1 16,10 0-9-16,-10 0 4 0,6 5 0 16,-4 1 0-16,3-1-3 0,-3-3 2 0,-2 4 1 15,0 0-2-15,0 0-6 0,-5 1 2 16,3 0-5-16,-1-1-20 0,-2-1-4 0,-2 2-21 16,4-2-30-16,-4 1-36 0,2-1-93 15,0-2-111-15,0 2 163 0</inkml:trace>
  <inkml:trace contextRef="#ctx0" brushRef="#br0" timeOffset="12523.53">23009 8583 877 0,'0'0'-1'0,"0"0"6"0,0 0 18 0,0 0 8 16,0 0 9-16,0 0 10 0,0 0 10 16,-4 15 0-16,2-7 7 0,-3 1-1 0,1 3 2 15,0 4-7-15,-5 5-1 0,-1 12-3 0,-2-4-5 16,-1 4-1-16,1 1 0 0,-3 0-7 15,2 0-2-15,-2 0-3 0,5 1-6 0,1-1-5 16,-1 2 0-16,8-6-2 0,-9 4-1 16,8-3 2-16,1-5-8 0,4 3-4 15,-2-3-20-15,1 0-23 0,1 1-41 0,3-2-44 16,-1-4-61-16,0-5-138 0,3 2-132 16,-4-3 49-16</inkml:trace>
  <inkml:trace contextRef="#ctx0" brushRef="#br0" timeOffset="23913.94">5115 17118 1096 0,'-93'-18'-363'0,"13"-1"113"0,-5 4 231 15</inkml:trace>
  <inkml:trace contextRef="#ctx0" brushRef="#br0" timeOffset="23934.94">4528 16992 509 0,'-42'-12'-174'0,"18"7"60"0</inkml:trace>
</inkml:ink>
</file>

<file path=ppt/ink/ink2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49:20.992"/>
    </inkml:context>
    <inkml:brush xml:id="br0">
      <inkml:brushProperty name="width" value="0.05292" units="cm"/>
      <inkml:brushProperty name="height" value="0.05292" units="cm"/>
      <inkml:brushProperty name="color" value="#FF0000"/>
    </inkml:brush>
  </inkml:definitions>
  <inkml:trace contextRef="#ctx0" brushRef="#br0">3405 2877 585 0,'0'0'161'0,"3"-4"-65"0,-3 4-12 0,0 0-37 16,5-4-6-16,-5 4 2 0,6 0-1 15,-6 0 7-15,0 0 10 0,2-3-3 0,-2 3-1 16,7-2-8-16,-7 2 1 0,5-2-9 16,-5 2-3-16,7-2-3 0,-1 0-3 15,-6 2 4-15,9-4-17 0,-3 4 5 0,3-1 2 16,-1-1-2-16,2-1-1 0,3 1-6 15,-1 1 5-15,3-1-7 0,0-2-3 0,2 2 5 16,3 0-2-16,2 0-1 0,3-1-2 16,2-1 0-16,1 2-3 0,-1-1 0 0,0-1-1 15,4 1 2-15,-4 1-1 16,5 1 1-16,-2-1-8 0,1-2 4 0,-2 2-1 16,3 2-5-16,-2-2 8 0,0 0-6 15,0 2 1-15,2-1 3 0,-2-1-5 0,0 0 4 16,2 0-4-16,0 0 6 0,-1 0 5 15,1 1-11-15,1-1 1 0,11 0 1 0,-9 0-4 16,10-1 3-16,3 0-3 0,-4-1 8 16,5 2-4-16,-6 0-1 0,4-1-1 0,1-2 2 15,1 1 4-15,-1 2-7 0,2-2 5 16,4-1 3-16,1 0-10 0,0 3 7 0,10-4 4 16,-3-2-9-16,-7 6 2 15,0-2-1-15,-3 2-1 0,3-3 7 0,-3 2-5 16,3-1 2-16,2 4-3 0,0-2 1 15,-3 0 1-15,0 1 2 0,0-3-3 0,-1 4 0 16,2-2 1-16,-3 2 0 0,3 0-3 16,-3 0 3-16,3-3-1 0,-3 1-1 15,3 1 3-15,-1 1-4 0,1-2 1 0,0 2-2 16,-1-3 0-16,-1 2 2 0,-1-3-1 16,0 2 4-16,-1-1-9 0,2 3 3 0,0 0 0 15,-8-2 4-15,4 2 4 0,-3-2 0 16,0 2 0-16,-6-1-2 0,-9 1-4 0,16-2-5 15,-12 2 6-15,-1-2 9 0,7 0-11 16,-7-3 4-16,-1 5 2 0,1-2-2 16,-2 2 2-16,-1 0 0 0,13-3 1 15,1 1 2-15,-10 1-4 0,-3 0 2 0,1 1 1 16,12-5-6-16,-10 5 0 0,-1 0 2 16,-3 0 2-16,5-2-1 0,-3 2-3 0,12-2-3 15,-8 2 4-15,9-2-2 0,-8 2 6 16,8 0-3-16,-2-2 2 0,-6 4-2 0,-3-4-1 15,12 1-4-15,1 1 1 0,-1 0 6 16,-2 1 0-16,2-2-8 0,-1 1 9 0,-2-4-5 16,5 4 8-16,-6 0-7 0,6 0-2 15,-6 0 4-15,4 0 0 0,-2 0-1 16,0 2 0-16,-1-4 0 0,-6 4-2 16,-4-2 5-16,-1 0 2 0,1 0-8 0,-3 0-4 15,-1 0 4-15,3 0 5 0,-4-2-3 16,3 4 2-16,0-2-2 0,-4 0 2 15,2 0-1-15,-3 0-6 0,1 0 4 0,-3 0 0 16,0 0-2-16,0 0 6 0,1 2-6 16,-1-4-1-16,-4 2 2 0,4 0 5 0,-3 2-2 15,0-2-4-15,1 0 5 0,-1 0 2 16,-2-2-3-16,-5 4 7 0,3-2-13 0,-3 0 8 16,0 0-3-16,-3 0 2 0,1 0 1 15,-2 0 0-15,-5 0-2 0,4 0-2 16,-3 0 1-16,-7 0 2 0,15 0-1 15,-12 0-2-15,-3 0 2 0,12 0 3 0,-7 0-4 16,-5 0 1-16,0 0 3 0,10-2-4 16,-10 2-1-16,0 0-2 0,7 2-1 0,-7-2-10 15,0 0-25-15,0 0-42 0,8 0-48 16,-8 0-49-16,0 0-338 0,0 0-20 0</inkml:trace>
  <inkml:trace contextRef="#ctx0" brushRef="#br0" timeOffset="3519.16">16562 1284 1262 0,'-5'-5'-89'15,"5"5"12"-15,-4-6 10 0,4 2 13 0,-4 1 13 16,0 0 12-16,-1 0 11 0,5 3 13 16,-3-6-3-16,-6 2 6 0,5 1 5 0,-3-2 4 15,3 2-6-15,0 1 21 16,-5-2-9-16,4 2 1 0,-5-2 5 0,2 4-8 16,1-1 2-16,-6-1 5 0,2 2-1 15,-2-2 6-15,1 4-8 0,-3-2 5 0,1 0 1 16,-8 2-7-16,4-1 7 0,-3 1-1 15,2 0 3-15,-5 2-6 0,4 1-2 0,-5 0-3 16,0 2 0-16,-1 1 0 0,1 1-3 16,-6 1 0-16,4-1 1 0,3 3-3 15,-5 3-7-15,4-2 5 0,3-2 1 0,2 2-1 16,-5 5 0-16,-2 0 6 0,1 1-8 16,-1 0 3-16,1 2-2 0,1-2-1 0,2 4 5 15,-6-3-6-15,6 3 2 16,-5 0 0-16,6 0-2 0,-6 1 6 0,3 2-8 15,-2-1 8-15,2 2-2 0,-2 1-4 16,1 1 5-16,0-4-3 0,4 3-5 0,1 1 2 16,-3-2 4-16,1-4-1 0,5 7 3 15,-4-5-5-15,5 2-4 0,1 0-2 0,-3-1 16 16,7-4-1-16,1-1-9 0,1 0-1 16,-1 0 5-16,3 0-6 0,1-1 13 0,-3 4-6 15,6 0 0-15,-3-2 2 0,3-1-7 16,4 0 3-16,0 0 8 0,0 2-2 15,2-2-6-15,0 3 3 0,5 2 2 0,-1-5 0 16,2 2 4-16,3-1-2 16,4 9-2-16,-2-3 4 0,3-1-5 0,1-8-2 15,8 3 1-15,2 1-4 0,3 0 4 16,1-3 2-16,0-1-3 0,6-1 2 0,-4 0-3 16,2-3 5-16,1 2-7 0,0-5 7 15,4-1-8-15,-1 2 1 0,6-3 5 0,-1 0-4 16,0 0-3-16,2-2 5 0,2 2-8 15,14-1 1-15,-12-2 5 0,-2 1-2 0,4 0 4 16,13-1-7-16,-1 0 4 16,-4 3-3-16,3-5 6 0,4 5-3 0,2-4-3 15,-2-1-5-15,5 5 6 0,-5-2-4 0,5-1 8 16,-1 0-1-16,3 0 2 16,-4 0 0-16,7 0 1 0,0 1 6 0,-4-1-2 15,-1 3 0-15,0-5 0 0,-3 1 0 16,2 4 0-16,5-4 3 0,-6 3 0 0,5-1 1 15,-5 1-2-15,4-4-3 0,-1 1 3 16,3 2 0-16,-3-1 0 0,4 1-1 0,-7-3-1 16,6 3 1-16,-5 0-2 0,5-3-6 15,-3 1 2-15,2 0 2 0,5-3-1 0,-1 2 5 16,-2-2-4-16,3 1-4 0,-5-2 2 16,2 3 1-16,3-1 0 0,-1 0 1 15,-4 0 1-15,0-1-3 0,3 2 3 16,-4-2 2-16,-2-1 1 0,2 0-1 0,-1-2 1 15,1 2 2-15,-1 0 0 0,1-4 0 16,-1 2-5-16,3 0 5 0,-5 0-2 16,-1 0 0-16,4 2-2 0,-4 0-2 0,0-2-1 15,4 0 1-15,-4 2 1 0,4-6-1 16,-4 4 0-16,0-4 1 0,0 2-3 0,-1 0 3 16,1-1-3-16,-1-2-3 0,0 2 2 15,0-3 0-15,3 0-3 0,-5 1 2 0,2-1-3 16,-1 1 0-16,-1-1 0 15,0 0 2-15,0 2-2 0,2 1 1 0,-2-3 0 0,0-1 0 16,-1-1-4-16,-1 0 3 16,0 3-2-16,0-3 1 0,-5 1-1 0,-8-1 1 15,12 0-1-15,1 0 2 0,-2-1 1 16,-11 3 0-16,10-3-3 0,0-1-2 0,-1 2 4 16,-2-4-2-16,-2-1 0 0,1 0-3 15,-3-1 3-15,2 1-2 0,-11 0-1 16,7-5 3-16,-12 3 4 0,0 1-5 0,-4-4 2 15,-4 2-2-15,-1-4 1 0,-5-3 2 16,1 0-2-16,-5 2-5 0,-1-4 5 0,0 2-2 16,-6 3-1-16,1-7 0 15,-5 4 1-15,-1 3 1 0,0-1 2 0,-1-2-5 16,-2 1 2-16,1 1-2 0,-5 1 0 16,3-6 2-16,-3 2-1 0,-3 4-3 0,2-6 6 15,-1 2-2-15,-4 1-3 0,2-3 0 16,-3 2 0-16,-2-3-3 0,-4-9-1 0,-4 2 2 15,1 0-4-15,-3-2 3 0,-6 3-4 16,1-2-4-16,-8-3-2 0,-3-2 3 0,-3 3-2 16,0 1-2-16,-1-3 5 0,-1 5-3 15,-4 2-5-15,0-2 4 0,-2 1-4 16,-4-2-11-16,-2 1 1 0,-5 4 2 16,-3 0-6-16,-1 2 3 0,-3 0 1 0,-4 1-5 15,4 1 2-15,-8-3-3 0,3 5-2 16,-2 1 3-16,0 0-6 0,0 2 7 15,2 3-4-15,-1-1 2 0,1 4-2 0,7-1 6 16,-4 3-1-16,4 2-1 0,7 4 15 16,1-3-11-16,4 4 11 0,-6-1-2 0,1 1-1 15,-2 3 8-15,-14-5 0 0,2 2 3 16,-2-1 3-16,-2 1-2 0,-4 3 1 0,-2-1 3 16,-7-3 0-16,-5 0-11 0,3 1 11 15,-6-1 3-15,2 0-3 0,-4-1 6 0,0-2-6 16,1 2 5-16,-2 4-2 15,1-3 1-15,4-2 0 0,2 2 1 0,3 1 3 16,-2 1-3-16,1 1-1 0,2 1-1 16,7-1 8-16,0 4 3 0,-1-1-5 0,5-1 1 15,1 2-8-15,9 0 8 0,-9 2 7 16,17 3-4-16,-4-5 1 0,2 1 2 16,3 3-6-16,-3-1 6 0,5 1-2 0,-1 0-4 15,1-1 2-15,4-1-2 0,-3 2 3 16,6-2-4-16,-4 1 7 0,1 3 0 0,5-5 0 15,-8 1-8-15,7 0 2 16,-2 0-8-16,-2-1 6 0,1-1 10 0,2 4-2 0,-6-2-2 16,6-2-8-16,-6 2 7 0,3-1-2 15,-3-1-5-15,1 2-5 0,0 0 9 16,0 0-4-16,2 2 8 0,-3-3 1 16,7 4-2-16,-1-1-5 0,6-2-2 0,6 0 4 15,-3 1-8-15,5-3 9 0,0 2 0 16,-3 0 4-16,0-1-8 0,5 1 2 0,-4 2 0 15,2 0 3-15,-5-1-2 0,5-1 4 16,-13 3 0-16,0 0 1 0,2-1-9 16,5-4 2-16,-8 5-1 0,1-1 7 0,-2 0 0 15,2 0 4-15,6-3-12 0,-6 4 6 16,9-3 2-16,-1 0-2 0,-8 1-1 16,9-1 3-16,1-2-8 0,2 2 11 0,2-2 10 15,-2 2-15-15,5 0 8 0,-4-2-3 16,-1 3-5-16,1-3-7 0,1 2 3 15,3-2 4-15,2 0-1 0,-2 2-4 0,1-2 5 16,-1 2 0-16,5 2 0 0,-1-4 5 16,2 0-8-16,0 1-3 0,3-1 3 0,1 0 2 15,2 2-8-15,1-2-19 0,0 3 2 16,2-1-11-16,2-2-21 0,-1 0-26 0,3 2-11 16,-3-2-19-16,9 0-18 0,-8 3-166 15,4-3 190-15</inkml:trace>
  <inkml:trace contextRef="#ctx0" brushRef="#br0" timeOffset="6928.46">2302 2589 727 0,'-4'2'-51'0,"4"-2"19"16,0 0 9-16,0 0 4 0,0 0 12 0,0 0 6 15,0 0 25-15,0 0-11 0,0 0 0 16,0 0-1-16,0 0 5 0,0 0 9 0,0 0-6 16,0 0 4-16,0 0 3 0,0 0-1 15,0 0 5-15,0 0-2 0,12-11 5 16,-7 7-10-16,3 1 4 0,-1-3 3 16,1-1-9-16,1 2 5 0,1-4 5 0,3 0-2 15,-1 0-2-15,3 2-9 0,2-4-2 16,-1 1 13-16,3-3-5 0,2 1 0 0,-2-1-10 15,4 2 1-15,4-5-2 0,-2 3-1 16,-5 2-1-16,12-2 8 0,-2-2-4 16,5-1-7-16,-2 3 5 0,1 2-2 0,-1-7-1 15,4 7-3-15,3-4-2 0,-3 2 0 16,3 0-5-16,-3 0 3 0,3-3-6 0,0 5 0 16,0-3 1-16,2 0-3 0,2 0-9 15,-3 3 1-15,-1-5-21 0,2 3-20 16,-4-2-20-16,1 4-24 0,-6-2-21 15,-2 0-221-15,-3 2 145 0</inkml:trace>
  <inkml:trace contextRef="#ctx0" brushRef="#br0" timeOffset="7360.44">3194 2031 883 0,'-3'-5'-25'16,"-2"2"18"-16,3-1 6 0,0 0 8 15,-1 1 17-15,2-1 3 0,-1 0-2 0,2 4 13 16,2-10 5-16,-2 5 6 0,1 1-8 15,2-3 4-15,1 3-3 0,2-1-2 0,1 1-9 16,0-3-6-16,-2 2 3 0,3 1-3 16,4 0-4-16,-2 1-5 0,0 0-4 0,0 2-3 15,5 1 5-15,0 1-5 16,7 2-2-16,-4 0 9 0,5 5-4 0,1 0-1 16,-4 1 2-16,1 2-9 0,0 0 3 15,-1 3 2-15,-7-3 2 0,0 5-6 16,2-2-6-16,-9 1 3 0,2 1 7 0,-5-1-1 15,-3 4-4-15,-3-1-1 0,-5 6 3 16,-9 7-6-16,-1 0-1 0,-8-1-17 0,-3 8-23 16,-5 0-31-16,-1-6-15 0,1 0-41 15,5-9-49-15,-3-2-171 0,3-5 137 0</inkml:trace>
  <inkml:trace contextRef="#ctx0" brushRef="#br0" timeOffset="9552.25">6196 1199 851 0,'0'0'-60'15,"8"-4"11"-15,-1 2 3 0,-6 1 17 16,6-1 10-16,-1 0 15 0,0 2 1 0,2-4 11 15,4 3 7-15,-4-1 1 0,2 0 2 16,7 0 4-16,1-3 3 0,6 4 6 16,6-1 3-16,11-2-9 0,6 0 3 0,0 1 7 15,8-1-11-15,12 2 8 0,5 1-1 16,1-1-8-16,5 0-6 0,-5 2 7 16,5 2-5-16,1-2 2 0,1 3 6 15,0 1-13-15,2-1 10 0,-5 3-11 0,2-4 2 16,-6 3-4-16,-4 2-1 0,-2-3 1 15,-14-1-3-15,-3 3-2 0,-1-1 5 0,-8-1-3 16,-7 0-4-16,-4-1-1 0,-10 2 0 16,2-3 13-16,-7-2-12 0,-2 1 1 15,0 1-1-15,1 0 2 0,-7-2 4 0,-7 0-5 16,19 6 3-16,-12-6 0 0,1 0-3 16,-4 0 5-16,-4 0-6 0,0 0-9 0,15 1-6 15,-15-1-6-15,0 0-16 0,10 2-27 16,-5-2-30-16,-5 0-44 0,0 0-204 0,0 0 148 15</inkml:trace>
  <inkml:trace contextRef="#ctx0" brushRef="#br0" timeOffset="16699.05">6471 510 822 0,'0'0'-54'16,"0"-4"10"-16,0 4 12 0,0 0 6 0,0 0 21 16,0 0 0-16,0 0 2 0,0 0 19 15,0 0 1-15,0 0-4 0,0 0-3 16,0 0 8-16,0 0-10 0,0 0-7 16,0 0 8-16,0 0 3 0,0 0-16 0,-30 15 11 15,20-4-1-15,-1 2-3 0,-3 7 2 0,-6 4 7 16,4 7 4-16,-5 1-5 15,0 1 3-15,2 6 9 0,-2 4-3 16,-3 3 0-16,11-9-8 0,-4-1 11 0,4 0-15 16,1 2 3-16,1-3 3 0,2-1-11 15,5-5 11-15,3-5 8 0,1-4-17 0,0 2 12 16,1-3-3-16,6-1 2 0,1 4 2 16,3-4-5-16,1-3-5 0,3-2 6 0,-1-3 0 15,5 0-6-15,2-7 3 0,0-3-10 16,2-2 12-16,5-1-6 0,-1-4 0 15,8-4-7-15,-1-2 11 0,-1-4-16 16,-5-3 8-16,-1-1 1 0,-3-4 1 16,-6-4-1-16,-1 2 3 0,-2-6-1 0,-7 8-9 15,2-15 1-15,-3 3 9 0,-2-2-8 16,-4-2 6-16,-1-1-7 0,0 5 5 0,-1-2-7 16,-4 2 9-16,1 6-5 0,1 7-4 15,-2 1-7-15,-2 2 9 0,3 4-5 16,-3 2-1-16,3-2-1 0,-4 3-15 0,2 3-18 15,-3 1-16-15,3 4-10 0,-5-1-26 16,5 4-19-16,-3-1-148 0,4 0 220 0</inkml:trace>
  <inkml:trace contextRef="#ctx0" brushRef="#br0" timeOffset="17027.41">7031 550 680 0,'0'0'12'16,"0"0"11"-16,0 0 10 0,0 0-2 15,0 0 3-15,0 0-10 0,15 3-3 16,-15-3 4-16,0 0-4 0,2 7 2 0,0-1 8 15,2 4 6-15,-2 3-6 0,5 0 4 16,1 6-5-16,2 2 11 0,-3 2-8 16,8 5-1-16,2 3-2 0,1-4-1 0,4 4-2 15,-2-2-3-15,5-3 2 0,5 0-2 16,2 3-9-16,-4-3-16 0,2-4-24 0,-3 1-35 16,3-1-19-16,2-6-34 0,-12-4-43 15,1-3-163-15,-4-2 164 0</inkml:trace>
  <inkml:trace contextRef="#ctx0" brushRef="#br0" timeOffset="17309">7680 514 807 0,'0'0'-40'16,"-27"6"20"-16,14 0 10 0,-4 6 9 16,-5 0 14-16,-6 10 12 0,-8 12-6 15,-7 2 19-15,6 4-7 0,-3-3-4 16,0 3 2-16,3-2-1 0,3 2 0 16,0-3-1-16,5 1-11 0,4-8 2 0,2 0 0 15,1-1-10-15,2-1 0 0,5-8-29 16,2-2-22-16,3-2-16 0,1 0-34 0,3-5-39 15,0-3-114-15,4 0 235 0</inkml:trace>
  <inkml:trace contextRef="#ctx0" brushRef="#br0" timeOffset="17808.86">8097 518 657 0,'0'0'-13'0,"-4"-8"15"15,0 6-5-15,2-2 9 0,2 4 6 0,-11 0 2 16,11 0 3-16,-14 6 3 0,1 4 1 15,-4 2 9-15,2 6-6 0,-5 6-8 0,-2 6 3 16,1 0 0-16,2 3 5 16,1 1-4-16,-1 0 9 0,4 0-12 0,-1-2-8 15,4 0 6-15,4-5-12 0,3-6 14 16,0-3-1-16,1 3-1 0,4-6-6 16,0 2-3-16,2 1 4 0,0-5-6 0,3-1 4 15,-2-1 6-15,4 2-7 0,1-4 2 16,2-4 6-16,2 0-14 0,-2-3 10 0,0-2 1 15,3 0 0-15,1-5-4 0,4-1 3 16,-6-3 4-16,3-1 2 0,0-5-1 0,-2-4 0 16,-1 1 1-16,3-9-8 15,-3-5 7-15,-4-4-8 0,-2 0 3 0,1 1-1 16,-5 2-6-16,0 7 2 0,0 0-6 16,-4-1 6-16,-2 2-4 0,1 1-5 15,-1 1-17-15,-4 1-5 0,0 1 0 0,-2 1-11 16,-2 4-12-16,2 1-13 0,-3 3-23 15,5 0-22-15,-3 7-196 0,3 0 180 0</inkml:trace>
  <inkml:trace contextRef="#ctx0" brushRef="#br0" timeOffset="18283.24">8536 506 748 0,'0'0'-22'0,"0"0"9"0,0 0 9 16,0 0 13-16,0 0 12 0,0 0 21 0,0 0-14 16,0 0 8-16,0 0-5 0,0 0-7 15,-26 2 1-15,16 8 4 0,0 2 7 0,-7 5 5 16,-6 8-8-16,2 3-5 15,-3 1 2-15,-1 1 0 0,-4 6-2 0,8-6-1 16,2 1-3-16,4-4-5 0,3-3 5 0,4-4-5 16,0 1-3-16,-1-4-11 15,5 0 7-15,-3-2 2 0,7 0-6 0,0-3 2 16,3-1 5-16,1-2-6 0,2 3 2 16,2-6 0-16,-1 2-2 0,7-6 1 0,-1 2 3 15,4-4-10-15,-1-2 3 0,-1 0-1 16,4-3-5-16,4-2 8 0,0-4-8 15,-4-1 4-15,8-5-3 0,-2-4 5 0,-2-2-2 16,3 1 1-16,-10-6 1 0,1-3-2 16,-2 1-8-16,-4-2-1 0,-4 3 11 15,-2 7-3-15,-3-5 2 0,-2 8-6 16,-2-4-3-16,0 1 8 0,-1 3-13 0,-4-3 5 16,-1 2-19-16,-2 6-24 0,-4-4-29 15,0 4-24-15,-5 2-33 0,-1 1-241 0,-3 1 112 16</inkml:trace>
  <inkml:trace contextRef="#ctx0" brushRef="#br0" timeOffset="21267.01">5856 4403 893 0,'4'-4'-89'15,"-4"4"17"-15,0 0 3 0,0 0 11 0,0 0 5 16,0 0 9-16,0 0 4 0,0 0 4 16,0 0 11-16,0 0 4 0,0 0 6 0,0 0 9 15,17 3 5-15,-16-2 7 0,11-1 3 16,-12 0 4-16,16 2 0 0,-5-2 1 15,2 0 6-15,3 2 0 0,1-4 2 16,2 2-9-16,2 0 11 0,1 0-8 0,6-3 2 16,-1 3-2-16,3-4-6 0,-1 2 1 15,11-1 9-15,-5 1-14 0,-3 0 4 0,0-3 2 16,11 2-4-16,-5 1 0 0,-6 0 4 16,2 0-3-16,7 0-1 0,-7-2 1 0,-2 3-3 15,-3-1-3-15,2-1 5 0,1 1-6 16,-3 2 1-16,3-4 4 0,0 2-1 0,-3 2 1 15,2-5-8-15,-1 3 9 16,3 1-4-16,9-1 5 0,-5 2 3 0,8-2-4 16,-8 0 6-16,5 0-12 0,3-1 8 15,-1 1 5-15,0 2-3 0,2-2-7 0,2-1-4 16,1 2 1-16,-1-2 3 0,4-1 3 16,-2 3-1-16,7-3 1 0,-2 1-7 0,0 1 6 15,10 0-3-15,-9-2 0 0,3 2 0 16,10 1-4-16,0-1-4 0,3 0 12 0,-2-3-12 15,-12 5 6-15,11-1 4 0,3 2-13 16,-4-2 11-16,-8 1 5 0,11-2-4 0,0 2-5 16,-2 0 1-16,-12 0 8 0,1-2-2 15,2 2-9-15,1 0 3 0,-7 2 2 16,3 0 11-16,-3-4-26 0,1 2 9 16,0 2 2-16,-5-2 3 0,0 0 11 0,2 0-13 15,-3 0-3-15,-1 0 4 0,1 0 0 16,-6-2 1-16,2 2-4 0,-8-2 5 0,0 4-1 15,-7-4-9-15,5 2 0 0,-2-1 2 16,1 1 4-16,-4 0-5 0,2 0 6 0,1-1 6 16,-1 1-3-16,2-2-2 0,-3 2-9 15,3 0 5-15,-3-4 0 0,3 3 8 0,-3-1-5 16,1 2-2-16,2-2-6 0,-3 0 23 16,-2 0 1-16,6 1-15 0,-5-1 0 0,0 2-7 15,2-2 6-15,-4 2 5 16,0-2 0-16,-1-1-6 0,-2 1 2 0,2 1 0 15,-3-1 4-15,-1 2-7 0,7-4 7 16,-8 2-9-16,4 2 11 0,1-4-6 0,2 3 2 16,1-1-8-16,-7 2 5 0,6-2 0 15,1 0 7-15,-5 1-8 0,-2 1-1 0,0 1 3 16,2-2 4-16,0 2 1 0,-1-1-9 16,-4 0 4-16,3 0-1 0,1 0-10 0,-4-1 10 15,3 1-8-15,-6 0 0 0,6 0 4 16,-6 0 6-16,6 0-2 0,-1 0 0 15,-4-2-2-15,-1 2 12 0,6 2-11 16,1-4 5-16,-6 2-9 0,6-2 5 0,-2 2 6 16,1 0-2-16,-1 0-1 0,-2-2 1 15,3 2-1-15,1 0 5 0,-3 0-4 0,-1-2-2 16,4 4-1-16,-8-2-5 0,3 0 12 16,-2 2-7-16,-1-2 2 0,-1 0 0 0,2 0-6 15,-4 2-1-15,-3-2 11 0,1 0-6 16,-3 0 3-16,3 0-2 0,-2 2 0 15,-4-2 1-15,-5 0-5 0,13 0-4 0,-13 0 12 16,9 0-5-16,-9 0-1 0,8 0 4 16,-8 0-3-16,8 0 2 0,-8 0-6 0,0 0 0 15,9 0 5-15,-9 0-2 0,0 0 5 16,6-2-14-16,-6 2-11 0,0 0-24 16,0 0-28-16,7 0-61 0,-7 0-116 15,2-4 232-15</inkml:trace>
  <inkml:trace contextRef="#ctx0" brushRef="#br0" timeOffset="24292.09">18875 4600 601 0,'0'0'-44'0,"3"2"6"0,-3-2 13 15,0 0 6-15,13 0 10 0,-11 2 2 16,-2-2 13-16,11 2-3 0,-7-2 3 15,-4 0 6-15,12 2 0 0,-3 0 8 0,-1-4-5 16,0 2 4-16,5-2-4 0,-2 2 2 16,4 0-7-16,-1 0 9 0,7-2 1 0,-2 2-9 15,5-2 2-15,3 0 3 0,1-2 0 16,2 4 5-16,4-1-11 0,-3 1 0 16,13-3 0-16,-6 3-1 0,9-3 6 15,-2 3-12-15,2 0 1 0,-2-2 10 0,2 4-6 16,1-4-6-16,3 0 3 0,-5-1 1 15,4 1-9-15,-1 2-2 0,-1-4 7 0,2 2-3 16,2 2 5-16,-1 0-2 0,2-2 1 16,-1-2 0-16,3 2 5 0,-3 2-12 0,5 2 3 15,-1-2 2-15,-1-2-1 0,1 4 6 16,1-2-4-16,0 2 5 0,-1-2-6 0,14 4 8 16,-13-2-10-16,1-1 3 15,-4-1-4-15,3 3 6 0,8 2 0 0,-12-1 0 16,1-3-5-16,1 4 2 0,-3-5 7 15,1 3-8-15,12 3 1 0,-11-2 9 0,1-1-13 16,0-1 10-16,-3 4-5 0,5-4 5 16,-2 0-3-16,-1-1 4 0,1 4-1 0,0-2-1 15,0-4 10-15,0 2-19 0,0 1 10 16,-1 0-1-16,-1 0-12 0,-1-2 4 0,0 2-9 16,0 0 12-16,-7 0-5 0,2-1 9 15,-1 1 10-15,-2 1-15 0,-9-2 4 0,2-1 1 16,-4-1-7-16,13 2 4 0,-10-1 5 15,-2 0-8-15,-1 0 3 0,-1 0-8 16,-1 0 5-16,0 0 8 0,1 0-7 16,-3-1 4-16,0-2 1 0,-4 3-9 0,5 0 0 15,0-2 3-15,-1 2 1 0,-1-1-4 16,-6 1 3-16,1 0-5 0,0-2 10 0,1 0-1 16,-6 2-2-16,1-2 0 0,-4 2 2 15,2-2-1-15,-4 0 14 0,-3 0-5 0,3 1 1 16,-5-1 5-16,2-1 4 0,-1 3-3 15,-3 0 3-15,0-2-5 0,0 1-8 0,-6 1 0 16,9-2 3-16,-5 0-7 0,-4 2 8 16,11 0-4-16,-11 0 5 0,4-2-12 0,-4 2 2 15,0 0 2-15,0 0 2 16,11 0 1-16,-11 0-9 0,0 0 3 0,0 0 0 16,8 0-4-16,-8 0-12 0,0 0-5 15,2-4-28-15,-2 4-21 0,0 0-31 0,4-3-63 16,-4 3-98-16,2-2 220 0</inkml:trace>
  <inkml:trace contextRef="#ctx0" brushRef="#br0" timeOffset="26706.9">11637 5653 630 0,'0'0'-46'15,"0"0"9"-15,0 0 12 0,0 0 5 16,0 0 11-16,0 0 7 0,0 0-1 0,0 0 0 15,0 0 6-15,0 0-2 0,13-9 1 16,-13 9 2-16,7-2 3 0,-3-2-3 0,-4 4 3 16,8-1-2-16,-1-1 2 0,-1 2-6 15,2-2 7-15,-1 2-2 0,5-2 4 16,1 2 5-16,6-1-5 0,-1 1 12 16,7-1-9-16,5 1 3 0,14-5 4 0,2 7-2 15,1-2 6-15,0 0 7 0,8 4-14 16,0-3 3-16,10 5 0 0,4-5-3 0,-10 3-3 15,11-1 2-15,-4 1 0 0,-9-2 0 16,8 5-3-16,-8-5 7 0,-3 3 0 0,18-3-6 16,-16 0 2-16,11 5-4 0,-10-5-4 15,-2 1 4-15,-1-3 7 0,3 4-9 0,-2-4-7 16,0 3 3-16,0-1 5 0,-2-2-2 16,4 0-7-16,0 2-1 0,-3 0-2 0,1 1 9 15,0-3 3-15,-1 0-11 16,-1-3 4-16,1 1 3 0,-1 0-3 0,1 0-2 15,-1 1 6-15,-3-1-6 0,-2 0 5 16,6 0 2-16,1-1 1 0,0 3 8 0,-3-6-7 16,3 6 2-16,-3-1-5 0,1-4-6 15,-1 5 5-15,0-3 7 0,1-2-3 0,-1 3-9 16,3 2 7-16,-4-1 4 0,-1-3-5 16,0 2-6-16,0 0 13 0,2 2-11 0,-2-3-1 15,-5 4-3-15,7-4 5 0,-2 3 1 16,-2-5-4-16,0 3 3 0,5 2-6 15,-3-5 3-15,0 4 3 0,2-4-3 0,1 2-5 16,-3 1 4-16,7 0 1 0,8-5-1 16,-11 2 3-16,11-1-3 0,-10 6 0 15,0-2 6-15,-1 1-3 0,1 2 0 0,-3-1 0 16,-1-3-5-16,-2 3 2 0,-6 0 0 16,1-1 3-16,-8 1-3 0,-5 0 3 0,-1 0-1 15,-5 0 2-15,5 1-1 0,-10 1 1 16,5-1-1-16,-5-2-3 0,0-1-9 0,-5 2 9 15,0 0-6-15,-1 0-18 0,-1 0-11 16,-3 0-31-16,2 0-23 0,-9 0-37 0,-3 0-208 16,10 2 151-16</inkml:trace>
  <inkml:trace contextRef="#ctx0" brushRef="#br0" timeOffset="28543.57">4783 7094 841 0,'7'-2'-48'15,"-7"2"5"-15,5-6 9 0,2 4 3 0,0 1 5 16,-1-3 6-16,2 2 6 0,3-2 6 16,-1 1 10-16,3-1 1 0,2-2 8 0,3 3-2 15,1-2 2-15,4 0 2 16,7 0-1-16,7-3 2 0,5 0 2 0,0 0 1 16,4 1 1-16,-2-1 4 0,5 1 4 15,-1-1 0-15,0 1-6 0,3-1-3 0,-1 1 6 16,11-3-2-16,4 5-5 0,0-5 2 15,1 1 2-15,-6 1-3 0,5 1 3 0,0-1-12 16,0 0 8-16,1 3-4 0,1-3-2 16,0 4 2-16,0 0-3 0,-1-3 0 0,2 1 2 15,-1 1-8-15,0 1 7 0,0 0-7 16,-1-3-3-16,0 3 2 0,-9 2 3 0,10-2-3 16,5 2 6-16,-5-4-5 0,5-1-3 15,-6 3 15-15,4 3-15 0,-11 2 1 16,13-2 6-16,-17 1-6 0,17 0-3 15,-17-2 2-15,2 0 1 0,-3-1 5 0,-6 3 1 16,2 0 3-16,-1-2 2 0,-5 2-11 16,-8 0 12-16,-7 0-1 0,-3 0-3 0,-1 0 2 15,-5 0 4-15,1 0-7 0,-4 0 2 16,-2 0 2-16,-3 0-11 0,-2 0 7 0,3-1-3 16,-2 1-3-16,-5 0 3 0,3 0 2 15,-3 1-18-15,-6-1-27 0,10-1-35 0,-10 1-49 16,0 0-234-16,5 1 131 15</inkml:trace>
  <inkml:trace contextRef="#ctx0" brushRef="#br0" timeOffset="35835.68">2848 6380 867 0,'-3'2'-63'0,"-4"-1"14"16,2 1 5-16,-3-2 6 0,1 4 7 0,-1-2 8 15,0 2 13-15,-3-2 10 0,3 0 0 16,0 2 4-16,-1-2 8 0,-1 1 15 0,-5 2-14 16,2-2 14-16,1-2-3 0,-5 3 7 15,-1-1-6-15,-4 3-2 0,-3-1-3 0,0-1-2 16,-5-1 4-16,-12 1-7 0,2-1-5 15,-3 1 10-15,-4-2-6 0,5 0 0 0,-6-2 5 16,4-4-10-16,-2 2 4 0,2-3-2 16,-3 0 10-16,2-1-3 0,-15-8 8 0,13 6-11 15,-10-10-3-15,-4 5-1 0,0-6-4 16,0 0 8-16,2-1-1 0,-1-9-13 16,-2 3 1-16,2-7 9 0,3-1-9 15,-3-3-5-15,-14-13 5 0,17 7 2 0,-10-12-6 16,2-1 2-16,2-4 4 0,15 10-4 15,-16-11-5-15,6 2 6 0,9 7 0 0,-6-10-5 16,8 10 2-16,2 4 11 0,0 1-12 16,0-3 8-16,1 5 1 0,-2-4-13 0,2 1 8 15,4 1 4-15,0 2-12 0,3-2 3 16,-1 1 4-16,4 5 8 0,1-1-2 0,1 0 6 16,5 3-17-16,6 5 8 15,2-2 0-15,2 1-2 0,1-1-2 0,1-1-6 16,3-1 10-16,2 1 0 0,2-1-2 15,1 0-3-15,2 2-1 0,3 6-2 0,-1 2 5 16,1-1 2-16,4 1-5 0,-2 0 4 16,5-10 0-16,0-2 3 0,2 4 1 0,1-1-1 15,5-1 2-15,2 1 0 0,0-4-4 16,6-4-3-16,2-2-3 0,4 5-7 0,1 1 15 16,1-3 0-16,0 3-11 0,0-1-2 15,1 2 6-15,2 0-5 0,-1 4 6 16,3-1-1-16,-2 1 2 0,-2 2-5 0,-2 3-1 15,6 0 3-15,-9 1-2 0,5 2 1 16,-4 1 9-16,10-3-12 0,-5 1 4 16,-4 2-1-16,10-7-1 0,3 4 3 0,-1-4-2 15,4 2-2-15,-2 0 5 0,3 1-1 16,0-3-2-16,4 1-1 0,1 1-1 16,-3 0 5-16,4-1 1 0,-1 1 8 0,1 2-14 15,0 2 0-15,1 3 3 0,-3-1-10 16,-2 1 15-16,-6 8-6 0,-2-2-1 0,0 3 2 15,2-2 4-15,-3 3-3 0,1 0 10 16,2 0-7-16,-3 4-3 0,2-5 2 0,1 4 1 16,-3 1-3-16,1 2-6 15,2 2 4-15,4-2 4 0,-3-1-8 0,-1 3 6 0,5-4-2 16,-3 4 1-16,0-4 10 16,0 4-10-16,-4-4 8 0,-3 2-3 0,-8 4-3 15,-5 0 5-15,-6 1-7 0,-1 0 5 16,-1 1 5-16,-3-1-6 0,1 3 4 0,-5-3-5 15,1 2-11-15,-1 0-6 0,-1 1-14 16,0 1-19-16,-6 0-12 0,8-4-21 0,-1 4-164 16,-7 0 232-16</inkml:trace>
  <inkml:trace contextRef="#ctx0" brushRef="#br0" timeOffset="36340.11">2145 2433 601 0,'-2'-3'-38'0,"-3"-2"9"0,5 5 5 16,-2-6 15-16,1 4 11 0,1 2 1 16,-2-8 6-16,2 4 16 0,2-2-13 15,-1 0 7-15,-1 0-9 0,5 2 5 16,2-2 2-16,-2-2 0 0,6 1 5 0,1-3 0 16,3 2 0-16,-3 1-9 0,5 1-5 15,-2 0 11-15,0 1-13 0,2-1 4 16,-1 1-2-16,-1 3 1 0,0-2-3 0,0 2-1 15,2 4 9-15,0 0 1 0,1 2-21 16,1 1 21-16,-1 1-11 0,4 2 8 0,-4 3-17 16,10 5 9-16,-2 6 7 0,-6-1-11 15,0-2 12-15,-7-3-9 0,0 2 3 16,1 0-4-16,-6 1 3 0,-3-2-4 16,0 0 10-16,-3 2 0 0,-2 2-3 0,-4 2-1 15,-2 2-3-15,-4 11 10 0,-4-2-14 16,-2-4 19-16,-1 2-16 0,-4 3 8 0,-5-3 1 15,3-2 7-15,-6 6-14 0,1-8-3 16,1 1-6-16,2-3-25 0,-3 0-19 0,-11 5-45 16,10-7-188-16,-2-3 201 0</inkml:trace>
  <inkml:trace contextRef="#ctx0" brushRef="#br0" timeOffset="42564.25">14568 8200 725 0,'-5'-4'-28'0,"5"4"11"15,-3-2 9-15,3 2 6 0,-7-1-3 0,7 1 10 16,0 0 9-16,-5-6-4 0,5 6 13 16,0 0 1-16,0 0-6 0,-1-3 2 15,1 3 4-15,0 0 5 0,0 0 1 16,0 0-9-16,0 0 2 0,8-6 7 0,-8 6-3 16,10-1-6-16,0-1 4 0,-5-2-1 15,3 4 0-15,6-5-4 0,-4 4 3 0,3 0 0 16,1-1 7-16,1-1-7 0,1-3-2 15,4 5-1-15,0-1-2 0,-1 0 5 0,2 0 0 16,1-1-6-16,-2 1 2 0,5-2-2 16,-1-1 2-16,-6 4-4 0,5-3 2 0,-1 3-6 15,-2 0 2-15,2-1 7 0,-4-5-13 16,4 5-2-16,-2-1 5 0,2-1-5 0,-2 0 6 16,2 3-5-16,-2-3-1 0,1 1 7 15,3-1-6-15,-4 3-6 0,1-3 8 16,6 0-4-16,-7 2 2 0,9-3-6 0,-8 3 7 15,4 0-1-15,2 1 0 0,3-1-3 16,-1-2-3-16,1 1 1 0,-1 1 2 0,0 0 2 16,1 0-3-16,-1 1 4 0,3-1-1 15,-4 0-1-15,4-2-3 0,3 3-3 0,-5 1 7 16,12-4-7-16,-4 4-1 0,-4-2 0 16,9 2 4-16,6 0-1 0,-5 0 2 0,0 2-5 15,3-2 4-15,-4 2-5 0,4-2 0 16,-3 2 2-16,-4-2 1 0,-9 0 6 0,15 1-3 15,-1-1-2-15,-2 2 4 16,-6 0 0-16,-4-2-3 0,11 2 4 0,-9 0-8 16,1-1 4-16,-4-1-2 0,3 0 7 15,9 2-5-15,-6-4 7 0,4 1-6 0,-4 1-7 16,-2 0 6-16,-5 0 0 0,3 0-3 16,8-2 8-16,-4 0-4 0,-8 2-1 0,2-2 6 15,2 0-6-15,-5 1 6 0,3-1-2 16,-3 2-2-16,1-2-1 0,1-2 0 0,-2 2 1 15,1 2 3-15,0-1-1 0,-2-3 0 16,-2 3 1-16,-1-1-4 0,-4 2 7 0,2 0-5 16,1-4 0-16,-4 2-2 0,2 1 3 15,-2 1-3-15,1-4-1 0,-2 4-1 16,2-3-3-16,0 1 6 0,-3-2 1 0,9 2 0 16,-2-2 1-16,2 3-3 0,-4-1 0 15,-3-1-1-15,8 3 2 0,-3-2-4 0,1 0-1 16,-1 2-2-16,-2-2 7 0,-3 1 0 15,5-1-1-15,-1 0 1 0,6 0 5 0,-5-1 4 16,-2 1-8-16,-3 0 5 0,4 0-5 16,-4 2-3-16,1-2 2 0,-4 2 0 0,5-2-3 15,-4 0 1-15,-1 1 2 0,2-1 0 16,-3-1-1-16,6 1 4 0,-6 2-12 0,8-2 7 16,-4 1 1-16,5 1 4 15,0-4-2-15,3 0 2 0,-1 1-6 0,-2 3 1 16,-1-2 1-16,-3 0 1 0,1-2-1 15,2 2 5-15,-3 0-4 0,0 1 0 0,-5 1 0 16,6-2-3-16,-6-1-2 0,1 3 0 16,0 0 1-16,0-2 2 0,-2 2 1 0,-1-2 0 15,-1 1 3-15,0-1-4 0,-1 0 0 16,-1 0 5-16,-1 0-7 0,0 2 3 0,-1-2-4 16,-3 1-1-16,4 1 6 0,-3-2 4 15,-1 2-6-15,-6 0 1 0,11-3-9 0,-8 1-18 16,-3 2-4-16,10-1-26 0,-10 1-25 15,5-2-29-15,-5 2-60 0,3-2-286 16,-3 2 37-16</inkml:trace>
  <inkml:trace contextRef="#ctx0" brushRef="#br0" timeOffset="46468.13">18973 9390 1136 0,'0'0'-76'0,"9"-4"16"0,-6 2 14 16,9 0 6-16,-7 0 16 0,6 1 16 15,1-4-5-15,1 3 7 0,1-1 9 0,6 1 2 16,-3 0 5-16,1 0 7 0,4 0 2 16,-2-1 4-16,3 1 6 0,-1 0 0 0,-2 0 2 15,2 0-3-15,1-2-1 0,4 1 5 16,-4 0 0-16,-1 3 0 0,6-3-6 15,1-1 2-15,3 0 6 0,8-1-2 16,-7 1-5-16,9 0 3 0,-2-2-2 0,2 3-1 16,-4-3-2-16,-2 2 0 0,4-2-2 0,-7 3 4 15,12-5 1-15,-6 3 4 0,6-1-2 16,-2 2 1-16,6-2-2 0,-6 1-1 0,9 0-2 16,0 2 6-16,3-2 2 0,-2 0 0 15,2 3-3-15,12-3 2 0,3-1-3 0,4 4-3 16,-4 2-2-16,6-1 3 0,-3 1-3 15,5 0 0-15,0-2-6 0,0-1-3 0,2 2 4 16,-1 1-7-16,3-2-3 0,0 2 5 16,-1 0-3-16,1 0 0 0,5 0-4 15,-2 0 0-15,2-2 2 0,0 4-4 16,4-2-1-16,-5 2 0 0,3-2-1 0,-4 1 1 16,-1 4-3-16,1-2 3 0,-5 1-4 15,2 0 3-15,-2-2 3 0,0-2-4 0,-2 1-1 16,-5 1 2-16,-1 1-4 0,-1-1 0 15,-12-1 4-15,-2-1-1 0,-1 0-2 0,-2 2-1 16,-1-2 4-16,-4 0-1 0,-14-2-6 16,-1 2 3-16,-5 0 1 0,-3 0 0 0,-3 0 0 15,-5 0 0-15,-1 0 3 0,0 0-4 16,-2 0 1-16,-5 0-2 0,0-1 1 0,1 1 3 16,0 0-1-16,-5 0 2 0,3 0-7 15,-9 0 4-15,12 1 0 0,-12-1 1 16,11-1-1-16,-11 1-4 0,7 0 2 0,-7 0-1 15,10 0 4-15,-10 0-5 0,8 0-16 16,-8 0-25-16,6 0-28 0,-6 0-38 0,0 0-50 16,6-2-85-16,-6 2-303 0,7-3-50 15</inkml:trace>
  <inkml:trace contextRef="#ctx0" brushRef="#br0" timeOffset="49672.51">16801 10676 1337 0,'0'0'-90'0,"0"0"24"15,-10 0 17-15,10 0 13 0,-9 2 3 0,9-2 15 16,0 0 10-16,0 0 12 0,-11-2 6 16,11 2 3-16,0 0 9 0,0 0-3 0,-4-2 0 15,4 2 2-15,0 0-7 0,0 0 0 16,0 0-3-16,0 0 2 0,0 0-6 0,0 0 4 16,0 0 1-16,0 0-2 0,0 0-2 15,17-2 2-15,-8 0 1 0,-1 2 4 0,2 0-5 16,0-2-3-16,3 1 2 0,2-1 0 15,0-1 2-15,-1 2 4 0,6-1 0 0,-2 1 1 16,4-3-6-16,-2 2 8 0,5-3-7 16,2 4-3-16,1-3 7 0,4 0 0 15,-2 2-4-15,10-1-2 0,2-2 3 0,3 3-2 16,-10 1-3-16,-1 0 0 0,-3 1 1 16,13 0 2-16,-7-2-3 0,-9 2-6 0,2 0-6 15,-5 0-10-15,-1 0-25 0,-1 0-31 16,-6 0-43-16,-1 0-105 0,-1 0-145 0,-3 0 124 15</inkml:trace>
  <inkml:trace contextRef="#ctx0" brushRef="#br0" timeOffset="50800.55">20511 10634 925 0,'0'0'-34'0,"-5"2"9"0,5-2 9 0,-5 2 6 16,5-2 15-16,0 0 9 0,0 0 5 15,0 0 4-15,0 0 6 0,0 0-1 0,0 0 7 16,23 0 8-16,-13 0-8 0,5 0 9 16,0 2-11-16,9-2 6 0,-2 2-5 0,8-2 11 15,-2 2-9-15,7-2 5 0,10 0 0 16,4 2-5-16,-3-2 5 0,5 1-7 0,-3-1-1 15,0 2 4-15,4-2-7 0,-3 0-7 16,-1 0 8-16,2 3-9 0,3-6-1 16,-3 1 3-16,3 1-3 0,-8-1-5 0,8-2-3 15,-2 0 3-15,4 1-3 0,-5-4 2 16,10 1-4-16,5-4-5 0,-1 2 3 0,-1 0-1 16,4 2-3-16,2-4-2 0,-4 2 1 15,0 5 7-15,-2-3 2 0,2-2-2 0,-13 6-5 16,3 2 5-16,12-7 1 0,-15 3 0 15,2 2-1-15,-2 2 1 0,-2 0 0 0,3-2-7 16,-3 1 9-16,-1 1-6 0,-2-2-1 16,1 2 1-16,1-2 1 0,-5 4-5 15,-2 0 1-15,-6-2 1 0,-7 0-2 16,3 0-1-16,-3 0-1 0,-4 1 3 0,-2-2-5 16,0 1 5-16,3 0-7 0,-10 0-13 0,3 0-6 15,-2 0-29-15,-2 1-35 0,-2-1-20 16,-5-1-34-16,2 2-45 0,-1 1-310 0,-6 0 1 15</inkml:trace>
  <inkml:trace contextRef="#ctx0" brushRef="#br0" timeOffset="52985.7">6426 11702 1234 0,'13'-1'-88'0,"-9"1"4"0,3-2 14 16,-1 2 9-16,3-3 15 0,-1 1 8 0,0 1 24 16,3 1-4-16,-1-2 9 15,1 0 4-15,1 0-1 0,1 2 4 0,2-2 12 16,2 2-14-16,-1 0 12 0,-2 0-5 16,3 0 5-16,3 0-3 0,0-2 0 0,2 2-1 15,-2 2 5-15,3-2 0 0,2 0 3 16,0 0-2-16,-1 0-8 0,6 0 4 0,-2 2-2 15,4-2 10-15,0 2-17 16,-1-2 6-16,1 2 4 0,0 0 2 0,-2-1 2 0,7-1-4 16,4 5-5-16,1-3 9 15,-4-1-6-15,-4-1-6 0,10 4-1 0,-1-1-2 0,4-1 13 16,-1 2-4-16,0-2 2 16,0 2-11-16,-2 0 9 0,1-2-3 0,-1 0 6 15,-3 2-10-15,4-2 17 0,-10-1-14 16,-3 1 0-16,2 0-1 0,7 2 10 0,3-3-7 15,-7 2 2-15,-6-2-1 0,0-1-6 16,13 2-3-16,-2 2 9 0,-3-2-3 0,-11 0 6 16,4 0-8-16,0-2 6 0,-4 3-1 15,2-3 0-15,2 2-2 0,-1 1-3 0,-2-2 6 16,1 1-3-16,4 0 6 0,-3 0 0 16,1 0-3-16,1-2-3 0,-4 2 6 0,16 0-3 15,-8 0 0-15,-5-1-2 0,-1 1-6 16,15 0 9-16,-1 0 0 0,-10-2 7 15,-2 2 5-15,-1 0-6 0,2 0-1 0,-1-1 4 16,0 1 0-16,-3-2-6 0,4 3 3 16,-1-3-4-16,-1 1 1 0,14 1-2 0,-12-2 4 15,10 2-3-15,-9 0 1 0,12-2 2 16,-9 2 0-16,-8 0-3 0,15-2 0 0,-8 2-3 16,12-2 0-16,-5 2 4 0,2-1-5 15,0-1 1-15,-2 4-1 0,3-4 4 0,-1 4-5 16,-2-2 1-16,2-1 2 0,-2 1-4 15,4-2 5-15,-4 2 1 0,1 1 0 0,0-1 0 16,2-1-9-16,0 1 16 16,-4 0-13-16,6 0 5 0,-6 0 0 0,6 2-1 15,-11-6 3-15,10 2-8 0,2 2-3 16,-1-1 8-16,-2-1-2 0,2 0-2 0,-1 2 3 16,0-2 0-16,-1 0 0 0,1 0-3 15,1 0-3-15,-4 0 6 0,6 0-3 0,-3 2 0 16,-2-2-4-16,3 2 6 0,-4-2-3 15,2 3-2-15,-1-3 3 0,0 2-2 0,1 0 0 16,-4 0 4-16,-3-2-7 16,7 3 2-16,-2-1 3 0,2-1-3 0,-1-2 2 0,5 1 0 15,-6 1-2-15,4 1 6 16,-3-2-8-16,3 0 3 0,-4 0 0 0,3 0-2 16,-6 4 0-16,-2-4 6 0,7-2-9 15,-3 4 4-15,-6-2 3 0,-5 2-1 0,1-4 1 16,-1 2-5-16,1-2 5 0,-3 2-6 15,3 0 7-15,-3 0 3 0,11-4-9 0,-3 3 4 16,-8-1-2-16,3 2 3 0,-4-5-4 16,13 3 9-16,-8-1-8 0,7 1-1 0,-3 0 2 15,-9 0 3-15,13-1-6 0,-8-1 7 16,-3 2 2-16,0-2-2 0,9 1-8 0,-3 1 2 16,5-3 11-16,-10 3-10 0,-2 1 3 15,-2-1-1-15,3 0-3 0,2 0 4 16,-6 0 2-16,2 2-5 0,0-2 0 0,-5 1 0 15,-2 1 2-15,0 0-3 0,-4-2-5 16,-2 2-9-16,0 0-8 0,-5 0-10 0,-4-2-5 16,3 2-20-16,0 0-20 0,-5 0-18 15,-6 0-28-15,12 0-217 0,-5 2 145 0</inkml:trace>
  <inkml:trace contextRef="#ctx0" brushRef="#br0" timeOffset="58402.75">2302 9563 826 0,'0'0'-72'0,"0"-3"25"0,0 3 6 15,0 0 21-15,0-6 6 0,0 6 7 0,0 0 11 16,0 0 2-16,3-5 12 0,-3 5 2 16,0 0-1-16,0 0 5 0,0 0-3 0,0-5 0 15,0 5 8-15,0 0-4 0,0 0-2 16,0 0 1-16,-5-5-8 0,5 5 4 0,0 0 2 15,-3-2-1-15,3 2-1 0,-12 0-1 16,12 0-1-16,-8-1-3 0,2 1 8 16,6 0-7-16,-16-3-10 0,4 3 3 0,0 0 7 15,-2 0-4-15,-5 0-2 0,2 3 3 16,-4-3-8-16,-3 0 2 0,1 0-2 0,1 0 5 16,-6 0-4-16,3 1 0 0,2-1 6 15,0 0-5-15,2 0-5 0,-1 2 2 0,0-2 4 16,5 0-3-16,3 0 4 0,-3 0-4 15,2 0-1-15,-2 0-1 0,2 0 2 0,3 0 1 16,-1 0-3-16,1 0-7 0,-1 0 8 16,0 0 3-16,1 0 0 0,2 0-3 15,-5 2 0-15,2-2 3 0,1-2-7 16,-1 4 2-16,1-2-2 0,0 0-1 0,0 0 8 16,2 0-1-16,-1 0 1 0,2 2 1 15,-1-2-3-15,4 0-3 0,6 0 0 0,-12 0 6 16,5 0 0-16,7 0-4 0,-10 0 1 15,10 0-1-15,-8 1 8 0,8-1-8 0,-9 0-6 16,9 0-4-16,0 0 10 0,-11 1-6 16,7 3 0-16,4-4 4 0,-6 5-3 0,2-1 6 15,1-1-8-15,0 3 3 0,-2 2 2 16,1-2-2-16,0 5-3 0,2-2 4 0,-5 3 2 16,3 1-4-16,4 1-4 15,-6 2 3-15,1-2 5 0,3 6-3 0,-4 3 4 0,2-5-4 16,2 1 2-16,-1 5 2 15,0 4-1-15,-2-3 6 0,5 2-8 0,0 0 5 16,-2 1 3-16,4 2-1 0,-2-2-1 16,3 1 3-16,-1 2-1 0,0-4 0 0,2 12-1 15,0-9 0-15,-2-4-3 0,4 1 4 16,-4-1-1-16,3-2 3 0,0 3-1 0,-2 0-3 16,-1-1 6-16,3-2 0 0,-1 2-1 15,0-2-3-15,-2 0-2 0,3-1 3 0,-2 1-4 16,2-1 4-16,-1 0-7 0,2-3 4 15,-2-1-4-15,3 0 4 0,-3-2 1 16,-2 2-7-16,2-2 3 0,0-1 2 0,-2 0-1 16,3 0-3-16,0-2 1 0,-2-1-1 15,1 3-1-15,1-3-3 0,-2 2 8 0,2 2-6 16,-1-2-2-16,0 2 4 0,0-2 2 16,1 0-4-16,1 0 1 0,-4-1-2 0,2-1 1 15,-1 0 1-15,0 2 6 0,-1 3-5 16,1-5-8-16,1 2 7 0,0-4 0 0,-4 2 1 15,2 1-5-15,0-1 3 0,-2-2-1 16,2 3 5-16,1-2-3 0,-3-2 5 0,-3 2-6 16,6-3 4-16,-6 3-4 15,3-3-1-15,0 1-5 0,0-2 10 0,-2 6-4 0,0-5 3 16,0 4-1-16,2-3-2 16,0-1 0-16,-4 3 1 0,2-2 2 0,0-1-5 15,2 1 2-15,-5-1-4 0,4 4 4 16,-4-1 0-16,3-1-1 0,0-1 0 0,-3 3 2 15,2-2 1-15,-2-1 3 0,1 5-7 16,0-5 1-16,-3 1 2 0,5 1-5 0,-3-1 2 16,0 0 1-16,0 1-1 0,0-1 4 15,-2 2-3-15,1-6 3 0,-1 3-1 0,2 1 0 16,-2-1-4-16,1 0 3 0,2-1 1 16,-1-1 1-16,-1 1-7 0,2-1 7 0,0-3 0 15,2 3-1-15,-5 0 1 16,5-3-1-16,0 3 3 0,-4-1-7 0,4 0 3 15,-3 0-3-15,4 0 7 0,-1-1-1 16,-3 1-3-16,3-3 3 0,0 1-2 0,-1 1-3 16,2 0 3-16,-3 0-1 0,1-1-3 15,1 1 1-15,0-2 3 0,2-1-6 0,-1 1 7 16,1 0-2-16,-3 0-7 0,-1 2 2 16,4-2 3-16,-2-1 1 0,2 1 2 0,-3-1-1 15,3-3-2-15,0 6 6 0,0-2-9 16,0-4 5-16,-1 6-4 0,1-6-1 0,1 7 5 15,-2-3 1-15,1 0-3 0,0-4-1 16,0 8 4-16,1-5-2 0,-1-3 0 16,3 8 1-16,-1-4-1 0,2 2 0 0,2-3-4 15,-1 3 5-15,5-2-1 0,-1 1 2 16,4-1 2-16,1 0-7 0,0 1 2 0,3 1 4 16,0-1-2-16,1-1 1 0,4 2-2 15,3-2 0-15,0 0 5 0,2 0-1 0,3 0-2 16,0-2 1-16,-3-1-3 0,2 1 1 15,2 0-1-15,14 2 1 0,-10-3 1 0,-1 2 4 16,10-2-6-16,0-1 2 0,0 2-1 16,-6 0-5-16,-5-2 3 0,1 0-7 15,12 0 0-15,0 2 0 0,0-2-1 0,1 0 0 16,0 0-2-16,2-2 3 0,-3 0 0 16,1 2 3-16,1 2-4 0,3-2 7 15,-8 2-4-15,1 0 3 0,-8-2-2 0,-2 2 9 16,-3 0-7-16,-2-2 1 0,1 0-1 15,0 2 1-15,0-2 3 0,-2 1-1 0,-3-1-5 16,-4 2 4-16,2-2-1 0,0 3 3 16,-2-3-1-16,-2 0-3 0,-5 0 4 0,1 0-3 15,-2-3-2-15,2 3-1 0,-3 0-8 16,0 0-1-16,-4 0-15 0,-3 0-2 0,2 0-5 16,-7 0-19-16,15 0-13 15,-9 0-21-15,-6 0-32 0,0 0-215 0,9-2 149 16</inkml:trace>
  <inkml:trace contextRef="#ctx0" brushRef="#br0" timeOffset="68526.73">15726 13036 871 0,'0'0'-30'0,"0"0"10"15,-2-6 11-15,2 6-2 0,0 0 10 0,0-5 6 16,0 5 8-16,4-5 8 0,-4 5-8 16,5-2 8-16,-5 2-4 0,5-3-4 0,0 1 7 15,3 1-3-15,-8 1 0 0,11-2 3 16,-5 1-6-16,4-3 4 0,-3 2-3 0,1 1 3 15,5-1 3-15,-2 2 2 0,2-2-11 16,1 0 2-16,0 0-7 0,3-1 5 0,6 3-3 16,-4-2-1-16,4 0 3 15,2-2-7-15,1 4 0 0,-3-2-2 0,4-2 6 16,1 2 5-16,-1 2-7 0,1-6-6 0,0 5 6 16,1-3-3-16,1 2 4 0,0-1-3 15,0 1-1-15,0 0 5 0,0 0-2 0,12-4 0 16,-7 6 0-16,7-2 3 0,-4 0-1 15,8 0 0-15,-1 0 2 0,-4 0-6 0,-5 4 1 16,-3-2-2-16,1 2-1 0,0-2 4 16,8 4 2-16,4-2-6 0,-10-1 0 15,6 4 5-15,-7-5-1 0,7 4-1 16,3-2 4-16,-6-1-6 0,5-1 0 0,-6 2 1 16,8 0-3-16,1-2-2 0,-4 2 5 15,1 0-4-15,-6-2 4 0,4 1-9 0,-7 5 5 16,-5-6-3-16,2 0 10 0,-2 0-8 15,-2 0 3-15,-1 2 5 0,-3-2-8 0,1 0 1 16,-2 0-2-16,0 2 1 0,2-2 0 16,-1 0 2-16,-4 2 2 0,5-2-1 0,-1 0 3 15,-1 0-8-15,0 0 1 0,2 0 6 16,0 0-5-16,0 0-2 0,1-2 5 0,-1 2-3 16,-4 0 4-16,8 2 1 0,-6-2-1 15,2 0-2-15,3 2 0 0,-3-2 1 16,-1 0 2-16,-4 1-5 0,3-1 0 0,-8 0 0 15,4 3-4-15,-1-6 10 0,-3 6-5 16,0-3 3-16,-3 2 2 0,1-2-8 0,-2 0 6 16,-1 0-1-16,-4 2-11 0,6-2 9 15,-12 0 4-15,12 0 1 0,-6-2-1 0,-6 2 2 16,12 0-11-16,-12 0-8 0,11 0-16 16,-11 0-19-16,6 0-36 0,-6 0-38 0,8 0-106 15,-8 0-69-15,11-2 186 0</inkml:trace>
  <inkml:trace contextRef="#ctx0" brushRef="#br0" timeOffset="69516.32">22480 13032 860 0,'0'0'34'0,"0"0"-3"0,0 0 2 0,0 0 1 16,0 0 8-16,19-4 5 0,-19 4 14 15,9-3 1-15,-6 1 5 0,6-1-2 0,-3 1-3 16,5 1-8-16,-3-3-4 0,2 3-4 16,3-1-3-16,2 1-3 0,0-5-8 0,5 5-5 15,2-3 3-15,-4 2 0 16,9-2-7-16,1 1-1 0,-2 1 0 0,0-2-4 15,6 2-8-15,0 0 3 0,-1 0 0 0,15 0-2 16,0 2-1-16,-5 0 1 0,2 0-3 16,6 0-2-16,-6 0-3 0,-5 0-12 0,-6 2-8 15,0 0-12-15,-2 0-10 0,0 0-18 16,0-1-15-16,-3 2-15 0,-4-1-25 0,-2-2-24 16,-2 2-50-16,0-1-214 0,-4 1 88 15</inkml:trace>
  <inkml:trace contextRef="#ctx0" brushRef="#br0" timeOffset="71619.73">3726 14151 982 0,'0'0'-73'0,"0"0"11"16,0 0 15-16,0 0 7 0,0 0 11 15,0 0 6-15,-2 2 14 0,2-2 2 16,0 0 6-16,0 0 18 0,0 0-15 0,0 0 7 15,0 0-4-15,0 0 5 0,16 0 0 16,-16 0-5-16,9 0 2 0,-9 0 1 0,15-2-8 16,-7 0 8-16,2 0 1 0,2 2-2 15,1 0-5-15,-1 0 1 0,5-2 2 0,3 2 4 16,0 0-16-16,4-2 11 0,-1 0-1 16,2 2-3-16,5-1 7 0,-1 1-2 0,-3 0-3 15,4-2-5-15,2-1 1 0,0 3 4 16,-4 0 7-16,2-2-9 0,0 2-7 0,1-2 4 15,-2 1 3-15,-3 1 2 16,-5 0 2-16,1 0-4 0,1-2 1 0,-1 2 3 16,-3 0-7-16,-5 0-6 0,1 0-4 15,-1 2-22-15,-3-4-9 0,0 2-25 0,-1 2-29 16,-4-2-92-16,1 0 65 0</inkml:trace>
  <inkml:trace contextRef="#ctx0" brushRef="#br0" timeOffset="76120.78">16096 14245 484 0,'-9'2'-5'0,"3"-4"8"16,6 2 8-16,-10-1 11 0,10 1-7 16,-9 0 25-16,9 0-5 0,0 0 3 0,-8-2 8 15,8 2 0-15,0 0-1 0,-5-2 8 16,5 2-16-16,0 0-4 0,0 0 6 16,17-6-4-16,-9 4 2 0,3 0 4 15,3-2-4-15,3 2-5 0,5-1 2 0,1 1-7 16,7-2-2-16,-2 2-4 0,16-1 4 15,7-3 1-15,1 4 2 0,15-2 4 0,7 1 0 16,4 1 2-16,6-3-1 0,1 5-1 16,6-1 3-16,2 1-7 0,2 0-1 0,2-2 2 15,4 2-5-15,-3 2 5 0,6-2 0 16,-4 0-4-16,3 1 1 0,3 1 0 16,14 1-1-16,-18-1-1 0,22 1-5 0,-29-3 3 15,5 0-8-15,-4 0 3 0,-1 0-1 0,-1 0 0 16,-4 0-3-16,0 0-1 0,3 2 0 15,-5-4-2-15,-4 2 0 0,0-3-3 16,-7 1 0-16,0-1 1 0,-9 0 2 0,-13 3-4 16,-3-2 3-16,0 0 0 0,-7 0 5 15,-10 0 8-15,-8 0 3 0,-3 0 7 0,-3-2 7 16,-2 2 5-16,-4 0 3 0,0 1-7 16,-2-1-1-16,1 0-2 0,-4 1-5 0,-2-1-2 15,0-1-3-15,1 2 2 0,-3 1-6 16,1-2 0-16,-1 2-4 0,-6 0-2 0,9 0 0 15,-9 0-5-15,5-2-2 16,-5 2-1-16,10-2 0 0,-10 2-7 0,0 0-11 16,8 0-13-16,-8 0-13 0,0 0-25 15,0 0-33-15,2 4-45 0,-2-4-49 0,0 0-96 16,-7 8-325-16,4-5-108 0</inkml:trace>
  <inkml:trace contextRef="#ctx0" brushRef="#br0" timeOffset="77671.23">2584 15292 1468 0,'0'0'-134'16,"0"0"17"-16,0 0 19 0,0 0 17 0,15-9 12 15,-7 7 18-15,1-2 7 16,1-1 5-16,2 3 10 0,5-3 10 0,-1 1-6 15,4-1 2-15,0 0 4 0,6 3 11 16,2-4-7-16,-2-1 1 0,13 2 4 0,-2 0 2 16,5-1 0-16,2 1 4 0,2 2 0 15,7-1-9-15,1-1 13 0,19-1-3 16,4 3 0-16,2-1 0 0,1 1-3 0,8-3 2 16,2 5 0-16,4 1 1 0,5-2 2 15,2 0 1-15,-5 0-5 0,6 2 2 0,0 0 4 16,1 0-1-16,-4 0 7 0,1 0-8 15,-3-2 5-15,-3 2-4 0,-1 0 3 0,-3 0-1 16,-4 0-3-16,-4 0 2 16,-2 0 9-16,-7 0-5 0,-14 0-8 0,0 0 6 15,-9 2-3-15,0-2 3 0,-2 0 5 16,-1 0-2-16,-7 0 0 0,-7 0-2 0,-6 0-2 16,3-2-2-16,-5 4 4 0,-6-2-18 15,-4 0-4-15,2 0-4 0,-4 0-9 0,-3 2-16 16,0-4-23-16,-2 4-88 0,-1-2 54 15</inkml:trace>
  <inkml:trace contextRef="#ctx0" brushRef="#br0" timeOffset="89484.7">13923 13134 418 0,'10'-4'-10'0,"4"1"8"0,-1-3-3 16,-1 2 6-16,1-1 15 0,3-1 11 0,-2-2 4 15,10-2 2-15,-3 4-1 0,2-4 15 16,0 0-12-16,-2 0 7 0,13 0 1 0,-3-4 3 16,3 3-10-16,-7 3 1 15,-4-3-4-15,9-3 3 0,-1-1-14 0,3 5 9 16,-3-2-3-16,-4 0-4 0,7 2 0 0,-3-4-11 15,-4 5 3-15,-3 0-4 0,1 2-1 16,-4-2 2-16,2 1-7 0,3 0-2 0,-4 2-26 16,-1-3-17-16,-2 4-20 0,-2 0-26 15,-1 1-34-15,-1 0-145 0,-2-1 216 0</inkml:trace>
  <inkml:trace contextRef="#ctx0" brushRef="#br0" timeOffset="89927.21">14535 12630 657 0,'3'-4'-45'0,"-1"1"11"15,5 0 3-15,-1 1 13 0,3 0 2 16,-3-1 10-16,4 3 0 0,0-2 7 0,5 2-1 15,-2 2 2-15,4 0 0 0,4-1 6 16,-3 3-3-16,5 2 6 0,1 0-5 0,-3 3 0 16,1 2-6-16,6 5 5 0,-7 0 6 15,-2 0-1-15,2 6-1 0,-3 4-3 0,-3-6 3 16,-3 0 2-16,-7 1-4 0,2 0 0 16,-3 1-2-16,-4-5-3 0,-3 5 0 0,-2-2 3 15,-8 10-5-15,-6-2 3 0,-2-1-1 0,-6 2-13 16,-5-5-17-16,-6 7-39 15,7-7-114-15,-2-3 62 0</inkml:trace>
  <inkml:trace contextRef="#ctx0" brushRef="#br0" timeOffset="90741.51">13174 12984 510 0,'4'-3'13'0,"1"-1"6"15,-3 2 4-15,-2 2 0 0,1-4-9 16,-1 4 8-16,0 0 2 0,0 0-1 0,0 0 4 16,12 8 9-16,-9 0 6 0,-1 3-7 15,5 6-2-15,-5 2 7 0,0 1-6 0,-2 1-2 16,0 8-5-16,0-6-1 0,0 3 3 15,0 4-4-15,-2-3-6 0,0 3 1 0,0-4 0 16,0-1-12-16,-1-1 12 0,3 0-10 16,-2-6-8-16,0 1-22 0,2-4-22 0,-1 0-19 15,1-1-23-15,-3-3-25 16,3-4-177-16,0 0 196 0</inkml:trace>
  <inkml:trace contextRef="#ctx0" brushRef="#br0" timeOffset="91098.96">13186 12836 738 0,'3'-8'-26'0,"-1"-1"14"16,2 2 6-16,0 0 3 0,-2 0 12 0,5-1 0 15,1 1 6-15,1 1 5 0,-1-1 14 16,2 1-17-16,0-1 7 0,3 4-5 0,2-1 10 16,-3 3-17-16,1 1 4 0,4 1-1 15,-2 1 2-15,4 1-6 0,2 8-5 0,0-2 13 16,-3 4-17-16,8 8 11 0,-1 2-10 16,-4 2 2-16,-4-2 2 0,-4 0 1 0,-5-1 1 15,-3 1-1-15,-2 4-2 0,-3-8 1 16,-3 5-1-16,2 4-1 0,-8-4 7 0,-1-1-14 15,-3 9 3-15,-6-4 3 16,3-1-4-16,-8-3 0 0,1-3-10 0,1-1-20 0,-3 0-24 16,-3-4-21-16,7-4-34 15,2-6-156-15,0-3 215 0</inkml:trace>
  <inkml:trace contextRef="#ctx0" brushRef="#br0" timeOffset="91494.6">13786 12930 716 0,'3'-2'0'0,"-3"2"7"0,4-3 15 16,1 1 1-16,-5 2 7 0,0 0 9 0,3-4 5 16,-3 4 1-16,0 0 2 0,0 0 0 15,0 0-12-15,0 0-2 0,0 0 3 0,0 0-2 16,-25 11 5-16,15-4-2 0,-3 3-1 16,-6 3-2-16,5 2 4 0,-12 8-1 0,3 2 5 15,1-2-7-15,0 1-2 0,2-1-2 0,2-2-2 16,4 5 0-16,-1-4-5 15,5-2-3-15,4-6 6 0,1 3-5 0,1-1 1 16,4-1-6-16,2-2 1 0,3 2 1 16,5-1-5-16,9-1 3 0,10 3-1 0,5 0-21 15,6-5-30-15,4-4-35 0,-1 1-41 16,4-4-51-16,-1-4-319 0,0 2 13 0</inkml:trace>
  <inkml:trace contextRef="#ctx0" brushRef="#br0" timeOffset="134876.78">9134 16685 134 0,'0'0'67'0,"0"0"-35"0,6 4 12 0,-6-4-15 15,0 0 13-15,0 0-9 0,0 0 3 16,0 0 2-16,0 0-1 0,0 0 5 16,0 0-9-16,0 0 5 0,0 0-4 0,0 0-1 15,0 0 4-15,0 0-6 0,9 0-3 16,-9 0 4-16,0 0-8 0,0 0 9 0,6 0-4 15,-6 0-1-15,9 0-2 16,-9 0-1-16,10 1 2 0,-4 1-4 0,-2-2-1 0,4 2-6 16,-1 0 11-16,1-2-6 15,2 2 3-15,0 0-2 0,-2 0 3 0,4-1-3 16,-2 3-7-16,4-2 3 0,-4-1 1 16,3 1-9-16,2 0 4 0,-3 0 5 0,5 1-2 15,-3-3-7-15,1 4-4 0,-1-2 7 16,4-1-3-16,-1 1 8 0,-3 0-1 0,2 2-9 15,1-3 2-15,3 3-7 0,-2-2 5 16,1 0-2-16,0 1 0 0,-2-1-2 0,4 0-3 16,-2 1 4-16,3-3-3 0,-2 4 2 15,0-2-2-15,2-1 3 0,-2 1-1 16,0 0 2-16,-1-2-8 0,-3 0 4 16,1 2-2-16,4-2 4 0,-4 0-3 0,5 0 4 15,0 0 1-15,-4-4-9 0,6 4 4 16,-3-3 1-16,0 1-1 0,2-2 3 0,0 3 1 15,0-3-6-15,-2 2 2 0,2-1-1 16,0 1 4-16,2-2-4 0,1 1-1 0,-5-1 2 16,-1 2-2-16,4 0-1 0,-3-1 4 15,1-1-1-15,0 4-1 0,-4-3 6 0,6 1-6 16,-6 0 6-16,2 0-3 0,0 1 0 16,2-3-7-16,-4 4 6 0,4-2-2 0,-2 1 1 15,3-1-3-15,1 0 4 0,-1 2 0 16,4-2-6-16,0 0 9 0,-2 2-4 15,3-2 1-15,-3 2-3 0,4-2 3 16,3 1 0-16,-3-4-2 0,-4 5 0 0,2-2-1 16,-1 0-2-16,2 2 1 0,-6-2 5 15,6-1 0-15,-6 3-6 0,1-4 7 0,1 4 3 16,-1-2-6-16,0 1-1 0,-1-3 5 16,4 4-3-16,1-2-8 0,0 0 6 0,1 0 1 15,-1 0 2-15,0 1-1 0,3-4-8 16,-3 3 6-16,3 0 0 0,-7 1 1 15,8-1-2-15,-3-2-4 0,-5 4 4 0,-3-2-1 16,6 2 1-16,-5-2-2 0,-1 1 1 16,0-3 2-16,-1 4 4 0,1-2-4 15,0 2 1-15,-2 0 4 0,5 0-3 0,1-2-3 16,-4 2 0-16,3 0 1 0,4-2 6 16,5 0-4-16,1 1-2 0,9-4-2 15,-3 5 0-15,4-2 5 0,0-1-2 0,-8 1 5 16,7 0-8-16,-4 0 6 0,4 0 0 15,-5 0-4-15,-7 1-4 0,2 1 8 0,10-7-4 16,-11 4 4-16,1 1-5 0,-1 1 1 16,12-6-3-16,-4 2 4 0,-3 3 4 0,-4-2-6 15,9-1 1-15,1-5-1 0,-2 4 3 16,-4 4-6-16,-8-1 3 0,12-3 0 16,-3 2-1-16,-8 1-4 0,-1 0-2 15,0 1 6-15,2 0 1 0,2 1 0 0,-3-3 1 16,0 2 3-16,-2 0-5 0,3 0-3 15,-3 1 8-15,-2-1-10 0,2 0 9 0,3 0-9 16,-3-2 7-16,1 2 1 0,-6 0 3 16,1 2-5-16,3 0-2 0,-3-1-1 0,-2 1 4 15,3 0-1-15,-6 0-2 0,5 0-3 16,-2 0 5-16,-2-3 0 0,2 3 4 0,-4-2-10 16,-1 2 8-16,4 0-1 15,-3 0-5-15,1 0 9 0,5 0-7 0,-4 0 1 16,1 0 4-16,4 0-3 0,-3 0 0 15,-2 0 1-15,2 2 1 0,0-2 5 0,-2 0-9 16,3 3-1-16,-2-3 7 0,1 0-7 16,-7 1 6-16,5-1-1 0,-2 0-2 0,-1 0-3 15,-1-1 5-15,0 1-4 0,0 1 0 16,2-1 4-16,0 2-10 0,-2-2 13 0,-2 0-1 16,2 0-6-16,2 0 3 0,-2 0 5 15,2 0-3-15,0 0-8 0,-3 0 1 0,3 0 5 16,0 0-8-16,0 2 12 0,-1-2-4 15,1 0-1-15,0 2 5 0,0-2-4 0,2 2 2 16,2 0 1-16,-2-2-3 0,0 2-1 16,-1 0-1-16,-1 1 2 0,3-1 1 15,-5 0-5-15,3 0 6 0,1 0-2 16,-2-1 1-16,-1 1 2 0,-1 0-6 0,4 1 3 16,-4-1 0-16,1 1 3 0,-1-1-1 15,2 0-3-15,0 2-1 0,0-2 8 0,-3-1-12 16,0 1 10-16,3 1-6 0,1-2 2 15,-4 1 0-15,1-1 2 0,0 1-3 0,-1 0 3 16,0-2-5-16,1 2 4 0,0-2-10 16,0 0 13-16,2 3-1 0,-5-1 1 0,3-2 1 15,0 1-1-15,0 1 7 0,-1 0-7 16,0-2-8-16,1 0 0 0,-2 0 3 16,-1 0 3-16,1 0-2 0,-1 2-3 15,2-2 6-15,-2 0 1 0,-1 0-8 0,-3 0 4 16,2 0 0-16,-3 0 12 0,-7 0-1 15,12 0 2-15,-6 0-5 0,-6 0 0 0,14 0-2 16,-14 0 1-16,5 0 6 0,-5 0-7 16,11 0-1-16,-11 0 1 0,6 2-9 0,-6-2-18 15,0 0-24-15,6 0-36 0,-6 0-32 16,0 0-47-16,0 0-235 0,0 0 94 0</inkml:trace>
  <inkml:trace contextRef="#ctx0" brushRef="#br0" timeOffset="139964.31">10299 17935 989 0,'1'-4'-57'15,"-1"4"7"-15,0 0 9 0,0 0 3 16,3-3 6-16,-3 3 5 0,0 0 13 0,7-3 14 15,-7 3-8-15,8 0 7 0,1 0 0 16,-1 0 24-16,0 0-2 0,4 0-9 0,-12 0 11 16,30-1-9-16,-11-1 13 15,-1 2 7-15,4-2-7 0,1 2-3 0,2-2 9 16,4 2-2-16,4-2-1 0,-1 2 1 16,0-2-14-16,-1 0 0 0,1 0 11 0,12 1-6 15,-11-2 5-15,-3 0-13 0,2 1 12 16,-4-2-8-16,4 3 4 0,13-6 3 0,-3 6-5 15,-1-3-5-15,3 0 3 0,3 0 2 16,-5 3-4-16,1-1-4 0,2-2 2 0,-1 2-4 16,-9 0 0-16,-2 0-3 0,2 2 5 15,-2-2 1-15,1 0-5 0,-1 2 3 16,9-2-3-16,-5 2 1 0,-2-2 6 16,9 1 9-16,-1 1 8 0,2 0-6 0,3 0 0 15,-4 0 0-15,5 0-6 0,-6 0-1 16,2 1-1-16,2 1-2 0,2 0 3 15,-3 0-7-15,4 0 0 0,1 2 3 0,4-1-8 16,0 0 6-16,0-1-3 0,-2 1 0 16,2 1 2-16,-3-4-3 0,3 4-2 0,-1-2 6 15,-1 1-6-15,-1 0-4 0,-3-3 9 16,1 3-4-16,-2-1-4 0,3 0 0 0,-5 0 0 16,-6-2 2-16,4 1-5 15,-9 1-1-15,-1 1 6 0,-3-2-2 0,3 1-1 0,-3-2 4 16,-1 2-7-16,-1 0 5 15,3-2 1-15,-3 2-2 0,-3-2-4 0,1 2 2 16,-2-2-2-16,0 0 4 0,-2 0-1 16,0 0-2-16,2 2-6 0,-3-4 6 0,0 2-2 15,1 0 4-15,-3 0-5 0,2 0 2 16,2 0 2-16,-1-2 0 0,-3 0-1 0,2 2 0 16,-1-2-3-16,1 2 5 0,0-2 3 15,-1 0-4-15,2 2 0 0,0 0 0 0,-2 0-4 16,-2 0 7-16,4 0-10 0,-3 0 4 15,7-1 5-15,-7 1-4 0,5 0 0 16,-2 0-1-16,3-3-1 0,0 3 8 16,6 0-5-16,2 3 0 0,-3-3-1 0,3 1-1 15,-3-1 2-15,3 0 1 0,-1 0-1 16,-1 2-1-16,15-2 0 0,-10 2 2 16,-6 0 0-16,1-2-3 0,3 2 1 0,7 0 3 15,-4-2-6-15,-4 2 1 0,11-2 4 16,-2 2-2-16,1 2 4 0,-4-4-3 0,7 0 0 15,-2 2 0-15,3-1-1 0,-1 1 1 16,1-2-1-16,1 2 0 0,-4 0 0 0,6-1-5 16,0-1 7-16,-4 2-3 0,6 1 1 15,-3 0 2-15,3-1 1 0,-2 0-4 0,-6 2-1 16,4-2 3-16,-3 1 0 16,3-1-3-16,-8 2-1 0,3 0 2 0,3-2 2 15,-4 1 0-15,1 0-1 0,1-1-1 16,-1 1-4-16,-8-1 9 0,8-2-5 0,-9 2 2 15,7 2 5-15,2-1-6 0,-10-1 0 16,-2 1 0-16,-2-2 2 0,5-1-1 0,-6 2-4 16,4 0 6-16,-1 0-5 0,-1 0 3 15,3-1 0-15,-3 2-6 0,-2-3 6 0,3 2 0 16,-2-1-3-16,-2-1 3 0,0 2 0 16,-2-2-5-16,-1 0 6 0,0 2-2 0,-2-2 2 15,0 0 2-15,2 2-5 0,-1-2 1 16,-4 0 0-16,3 0 1 0,1 0-2 15,-4 0 3-15,3 0-3 0,1 0 5 16,-6-2-8-16,4 2 4 0,-6-2-1 0,8 2-1 16,-6-2 9-16,3 2-7 0,-2-1 1 15,0-1-2-15,2 2 5 0,0-3-7 16,-3 3 3-16,6-1 0 0,-8-1 3 0,1 2-7 16,6 0 7-16,-1 0-2 0,-2-2 2 15,3 2-3-15,3-2-4 0,-3 2 1 0,2-2 3 16,5 2 0-16,-5 0 1 0,4-1 2 15,1 1-7-15,-2 0 6 0,7-3-1 16,-5 3-2-16,0 0-1 0,6 0 6 16,-5 0-9-16,18 0 6 0,-3 0-3 0,0 0 5 15,-2 0-1-15,5 0 0 0,-4 0-2 16,2 3 3-16,1-2-7 0,2-1 4 0,1 0 3 16,-3 0-2-16,4 2-1 0,3 0 0 15,-3-4 3-15,1 4-6 0,1-2 3 0,-1 2 2 16,-1 0-4-16,3-2-1 0,-1 1 0 15,-1 2 3-15,-1-3 2 0,1 0-1 0,-1 2-6 16,3-4 5-16,-3 2 1 16,0 2-2-16,-3-2 2 0,-3 0-2 0,1 0 1 0,-10-2 1 15,-3 4-1-15,-3-4 4 0,1 2-4 16,0-3 1-16,-7 3-3 0,-2-1 2 16,0 1 2-16,-1 0-4 0,0-2 3 15,-4 2-1-15,-3-2 0 0,-2 2-3 0,-2 0 5 16,-1 0 0-16,0-2 0 0,-2 2 1 15,1 0-6-15,-1 0 4 0,-1-2-4 16,-1 1 5-16,3 1-2 0,-9 0 2 0,13-3 0 16,-10 1 1-16,4 2-2 0,-7 0 2 15,0 0-3-15,10 0 1 0,-10 0-1 0,7-1 0 16,-7 1-1-16,0 0 2 0,8-2-1 16,-8 2 0-16,0 0-1 0,0 0 6 15,8 0-4-15,-8 0-2 0,0 0 3 0,7-2-4 16,-7 2 5-16,0 0-2 0,0 0-1 15,4-2 0-15,-4 2-8 0,0 0-25 16,0 0-25-16,0 0-51 0,0 0-47 0,0 0-63 16,0 0-262-16,0 0 14 0</inkml:trace>
</inkml:ink>
</file>

<file path=ppt/ink/ink2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51:48.721"/>
    </inkml:context>
    <inkml:brush xml:id="br0">
      <inkml:brushProperty name="width" value="0.05292" units="cm"/>
      <inkml:brushProperty name="height" value="0.05292" units="cm"/>
      <inkml:brushProperty name="color" value="#FF0000"/>
    </inkml:brush>
  </inkml:definitions>
  <inkml:trace contextRef="#ctx0" brushRef="#br0">10146 10782 595 0,'-5'-6'54'16,"5"6"-4"-16,-1-5-17 0,1 5 0 16,-5-4 1-16,5 4-4 0,-2-2 9 0,2 2-11 15,-4-4 4-15,4 4-2 0,0 0 5 16,0-5 0-16,0 5-3 0,0 0-7 0,0 0-1 15,-3-6 0-15,3 6-1 0,0 0-1 16,0 0-1-16,0 0-1 0,0 0-7 0,5-4 3 16,-5 4 3-16,9-2 1 0,-9 2-4 15,14-2 7-15,-5 0 6 0,1 0-2 0,0 0-4 16,5 1 3-16,2-1 8 0,1-2-14 16,6 0 7-16,4 1-4 0,-3 1-6 0,4-2 3 15,0 0 0-15,0 0-1 0,13-2 1 16,3 3 2-16,-3-3-5 0,-2 1-1 0,-7 0-4 15,-4 2 0-15,14-1 2 0,-10 0 0 16,-4 0-4-16,5 3 3 0,-5-1 0 16,3-2 1-16,0 4-5 0,9-5-2 0,-7 3 5 15,-2 2-7-15,-4-2-1 0,-1-1 2 16,3 1 1-16,0 1-2 0,2 1 4 0,-7 0 0 16,5-2-2-16,-2 0-4 0,4 2 6 15,-3 0-3-15,2-2-3 0,-4 0 3 0,3 2-3 16,2-2-4-16,-3 2 6 0,0-2-3 15,-3 2 5-15,-3-1-2 0,0-1 2 16,2 2-2-16,-3 0 0 0,5 2-5 16,-7-4 1-16,3 4 2 0,1-2-1 0,-6 1 5 0,5-1-5 15,-8 0 4-15,2 0-3 16,-2 0 1-16,2 2-1 0,-5 0 0 0,-2-2-1 16,1 0 0-16,1 2 8 0,-3-2-11 0,-1 0 8 15,0 0-3-15,-1 0 4 0,-1 0-4 16,-6 0 0-16,12 0 2 0,-12 0-1 0,9 2-2 15,-9-2 2-15,6 0-5 0,-6 0 0 16,0 0-3-16,11 0-16 0,-11 0-14 0,0 0-23 16,0 0-48-16,0 0-28 15,0 0-63-15,2 2-310 0,-2-2-10 0</inkml:trace>
  <inkml:trace contextRef="#ctx0" brushRef="#br0" timeOffset="1736.29">16331 10727 1290 0,'0'-3'-65'0,"0"3"8"0,2-7 8 16,-2 7 12-16,2-3 12 0,-2 3 13 0,4-4 10 16,-2 0 8-16,-2 4 2 0,7-2 0 15,-7 2 11-15,5-2-1 0,0 1-2 0,3-1 12 16,1 2-4-16,-1 0 15 16,2 0-1-16,3 2-2 0,-1-2-2 0,5 1 2 15,5 1 3-15,-2 0-2 0,8 2 1 16,4-2-3-16,-2 2-1 0,15 0 3 0,-1 1-7 15,0-1 2-15,5-2-5 0,-2 3 0 16,3-1 4-16,4 0 2 0,11 0-2 0,0 2-3 16,2-1 2-16,2 3 0 0,0 0-5 15,-2-3-1-15,0 2-1 0,0 1 4 0,1 0-6 16,1-2-2-16,-4 1 0 0,-10-5 5 16,10 4-9-16,-14-1 2 0,-1-3-5 0,-5 4 0 15,2-4 2-15,-14-1-4 0,-1 1 1 16,-2 1-6-16,-10-1 0 0,3-2-7 15,-1 1-4-15,-4-1-17 0,-1-1-14 0,-2 1-13 16,4 0-31-16,-4 0-35 0,0-5-57 16,-3 3-129-16,1-1-163 0,-1-1 29 0</inkml:trace>
  <inkml:trace contextRef="#ctx0" brushRef="#br0" timeOffset="2543.75">13646 9038 1244 0,'0'0'-25'16,"0"3"0"-16,0-3 8 0,0 0-7 15,5 5 9-15,-5-5 7 0,0 0 27 0,10 2 7 16,-2-2 11-16,5 2 4 16,1-2 10-16,4-2-1 0,4 4 1 0,8 0 3 15,14-1-1-15,2-1 3 0,3 0-5 16,3 2 6-16,3-2-8 0,13 0-1 0,2 4-2 16,4-2-5-16,-1-2 1 0,3 1-9 15,-3 1-2-15,4 2-4 0,3-2-6 0,-1 2 4 16,-4-1-6-16,2 2 1 0,1-1-8 15,-1-1 2-15,5 1-1 0,-3-1-4 0,-2 3 0 16,1-2 1-16,-6 1-6 0,-2 0 4 0,-1-2-11 16,-12-1-3-16,-4 2-7 0,-3-2-6 15,0 2-7-15,-1-1-9 0,-6 1-4 16,-6-2-14-16,-7 0-6 0,-2 0-34 16,-7-2-10-16,-4 1-39 0,-1 1-39 0,-1-2-290 15,0 3 21-15</inkml:trace>
</inkml:ink>
</file>

<file path=ppt/ink/ink2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52:07.393"/>
    </inkml:context>
    <inkml:brush xml:id="br0">
      <inkml:brushProperty name="width" value="0.05292" units="cm"/>
      <inkml:brushProperty name="height" value="0.05292" units="cm"/>
      <inkml:brushProperty name="color" value="#FF0000"/>
    </inkml:brush>
  </inkml:definitions>
  <inkml:trace contextRef="#ctx0" brushRef="#br0">19212 2882 265 0,'-1'5'54'0,"1"-5"-16"0,0 0-8 16,0 0-10-16,0 0 4 0,0 0-12 15,0 0-4-15,0 0 8 0,0 0-5 16,12 0 1-16,-12 0-4 0,16-5 3 0,-3 5-1 16,4-1 1-16,2-1-3 0,2 2 9 15,1 0-10-15,8 0 1 0,4-2-5 0,-3 2 7 16,16-2-5-16,-2 2 1 0,4 0 1 15,-3-2 0-15,5 2-6 0,-3-2 3 0,2 0 0 16,0-1 4-16,1-1-11 0,-1 2 7 16,0 0-9-16,3-2 8 0,4 1-4 15,8-3 3-15,0 0 3 0,4 2 3 0,1-1-9 16,1 3 2-16,0-2-2 0,6 2 1 16,2 1 6-16,2-1-4 0,0 0 2 15,0 4-4-15,0-2 9 0,4 0 8 16,-1 3 4-16,-2 3-6 0,-1 1 10 0,-1-1-7 15,-1 1 1-15,-2 5 1 0,-7-3-5 16,-4 1 8-16,-3-2-12 0,-13-1 0 0,0 0 1 16,-3 3 5-16,-2 0-3 0,0-5-6 15,-3 3 1-15,0-2 3 0,-9-1-4 0,-6 0 1 16,11 1-4-16,-4-2-23 0,-4 0-13 16,-3-2-17-16,0 0-27 0,-1 1-16 0,-1 0-142 15,-5-3 79-15</inkml:trace>
  <inkml:trace contextRef="#ctx0" brushRef="#br0" timeOffset="8146.94">1774 6880 625 0,'0'0'-8'16,"1"-3"1"-16,-1 3 4 0,2-2 1 16,-2 2 2-16,3-6 8 0,-3 6 11 0,0 0-6 15,4-2 8-15,-4 2 4 0,0 0 4 16,0 0-9-16,5-2 4 0,-5 2 1 0,1-6 8 15,-1 6-3-15,0 0-12 0,5-1 7 16,-5 1-2-16,0 0-9 0,0 0 0 16,0 0-4-16,6-2 5 0,-6 2 0 0,0 0 4 15,0 0 3-15,8 6 0 0,-3-3-2 16,-2 1 3-16,0 2 2 0,3 2-2 0,0 1 6 16,1 0-4-16,-4 2-1 0,4 1-1 15,1-1 4-15,-1 0-13 0,-1 3-2 16,-2-2 3-16,4 1-7 0,-3 2 1 0,5-4 1 15,-5 0 3-15,3 1-6 0,1 1-5 16,-1-2 9-16,-2-1 0 0,2-1 2 0,-1-2-5 16,-1 1-5-16,4 0 8 0,-3-4-6 15,3 2 8-15,1-3 2 0,3-1 3 16,1 0 0-16,0-2-1 0,4-4 1 0,2 1 3 16,4-3 0-16,10-6-1 0,4 1-4 15,3-2 4-15,8-8-4 0,0 0-3 0,0 1 4 16,0-4 2-16,3 2-3 0,2-3-4 15,-1-1-4-15,1-3-3 0,-5 3 2 16,3-3 4-16,-2 1-7 0,-6 5 6 0,-7 4-2 16,8-5 4-16,-10 5-6 0,0 1 9 15,-5 0-14-15,1 4 7 0,0-2-3 0,-10 3-2 16,-3 2 1-16,-5 1 4 0,4 3 4 16,-1-1-2-16,-5 1-1 0,-2 0 6 0,1 4-1 15,-2-1 7-15,-4 0-7 0,2 1-1 16,-1-1 1-16,1 1 2 0,-1 1-7 15,-2 0 2-15,1 0-2 0,-2 0-5 0,-3 2 5 16,7-1-6-16,-3-1 5 0,-4 2-3 16,4-5-3-16,-4 5 2 0,4-2 0 15,-4 2 0-15,7-2 3 0,-7 2-3 0,0 0-1 16,4-2 0-16,-4 2-5 0,0 0 6 16,0 0-10-16,0 0-4 0,4-3-15 0,-4 3-25 15,0 0-23-15,0 0-20 0,0 0-33 16,0 0-26-16,0 0-57 0,0 0-237 0,0 0 46 15</inkml:trace>
  <inkml:trace contextRef="#ctx0" brushRef="#br0" timeOffset="13385.96">8868 3595 1061 0</inkml:trace>
  <inkml:trace contextRef="#ctx0" brushRef="#br0" timeOffset="13648.3">8868 3595 866 0,'-7'0'-86'15,"7"0"11"-15,0 0 6 0,0 0 7 16,0 0 6-16,0 0 8 0,27-2 4 0,-14 2 5 16,4 0 9-16,3 2 9 0,4 0-5 15,5-2 8-15,5 1 3 0,12 4-1 0,5-3 0 16,1 1 3-16,5-1 8 0,16-2 2 16,9-2 6-16,3 2-3 0,10-1 7 0,29 4 2 15,5-1 0-15,3 4 0 0,-2-1-6 16,9 4 3-16,-2-2 6 0,6 4-3 0,3-4 4 15,-4 4-5-15,0 1 2 16,-1-3 4-16,-6 1-2 0,-8-1 2 0,-5 3-6 16,-27-4 3-16,-8-1-1 0,2 0-4 15,-11-1 0-15,-3 0 5 0,-6 0-6 0,-14-3 4 16,-5 1-6-16,-5-1-5 0,-1-1 8 16,-13-2-5-16,-2 3 2 0,-6-6-5 0,-4 1-6 15,1 2-6-15,-2-1-7 0,1-1-14 16,-4 0-20-16,0-1-49 0,-2-2 36 0</inkml:trace>
  <inkml:trace contextRef="#ctx0" brushRef="#br0" timeOffset="19979.8">1874 8150 308 0,'0'-4'16'16,"0"4"7"-16,-2-5 2 0,2 5 2 0,-2-4 2 16,2 4 1-16,-1-5-6 0,1 5 1 15,0 0 0-15,-5-3-8 0,5 3 0 0,0 0-5 16,0 0 5-16,0 0 1 0,0 0 2 15,0 0-9-15,0 0 12 0,8 14 0 0,-3-5-4 16,0 3 4-16,-2-1-11 0,3 1 3 16,0 2 9-16,1 3 5 0,1 0 2 15,1 2-3-15,1 0 8 0,0-2-3 16,3 0 8-16,2 1-11 0,-3 0 9 0,3-3 0 16,0 0 5-16,3-1 5 0,-3-6 4 15,2 2 0-15,2-2 1 0,4-5-3 0,4 2 1 16,3-5-5-16,13-7 0 0,4-2-8 15,13-6-6-15,4-4-1 0,6-3-5 0,-2-3 3 16,8-1-7-16,14-6-2 0,0-4-2 16,-1 0-1-16,1 2-2 0,-19 5 0 0,17-7-6 15,-16 9 3-15,16-11-2 0,-19 11 5 16,-1-1-5-16,-1 3-2 0,-2-2 0 16,0 1-2-16,-3 1 2 0,0 3-7 0,-6 0 4 15,-2 2-2-15,-1-1 1 0,-15 7-3 16,-5 0 3-16,3 1-1 0,-10 4-1 0,-3 1 3 15,-6 2-2-15,-4 1-5 0,1 1 1 16,-4 0-2-16,1 0 2 0,-4 1 2 0,0 0-7 16,1 1-1-16,-1-1-13 0,-3 1-14 15,2 0-13-15,1 0-18 0,-7 2-18 0,6-4-22 16,-4 4-28-16,-2 0-28 0,6-3-281 16,-6 3 49-16</inkml:trace>
  <inkml:trace contextRef="#ctx0" brushRef="#br0" timeOffset="23375.1">2017 8952 1070 0,'0'0'-88'0,"0"0"16"16,-4-3 5-16,4 3 12 16,0 0 3-16,-2-3 10 0,2 3 5 0,0 0 9 15,0 0 8-15,0 0 1 0,0 0 8 16,0 0 0-16,0 0 5 0,0 0 11 0,0 0-2 15,0 0 2-15,0 0 0 0,0 0 5 16,0 0-1-16,0 0 7 0,0 0-6 0,0 0 0 16,0 0 8-16,0 0-1 0,0 0 0 15,0 0-4-15,0 0-2 0,0 0-6 0,0 0 3 16,0 0 0-16,0 0 3 0,0 0 2 16,0 0-5-16,6 15 3 0,-4-12 1 0,0 3 2 15,3 1 1-15,-2 0-3 0,2 0 7 16,-1 0-6-16,1 2-6 0,0 0 0 15,3 2 7-15,-3-2-12 0,0 3 2 16,3-3 6-16,1 4-1 0,-6-1-1 0,7 1-3 16,-1-2 6-16,-3-1-4 0,3-1 7 15,1 2-5-15,-2-2 6 0,-1 1-7 0,1 0 11 16,3-3 1-16,1 2 0 0,2-1 7 16,-6 0-6-16,2 0 6 0,2-4 2 0,-1-1-4 15,1 0 8-15,3 2-4 0,-2-4-5 16,1 1 8-16,3-2 1 0,1-2-1 0,2-1-1 15,2-1-2-15,5-3-2 0,8-5 1 16,3-2-4-16,-1-1-1 0,15-6 3 0,-4-1-4 16,2 1 0-16,0-6-5 0,-1 2-2 15,1-5 4-15,-2-4-3 0,-2 2-3 16,0 0 3-16,1 3-5 0,-3-3-3 0,-1 2 5 16,2 1-7-16,-10 6-2 0,5-4 4 15,0-1-2-15,-8 6-1 0,3 2-2 0,-1 0 2 16,-2 1 2-16,-1-2-6 0,-2 3 8 15,1 0-6-15,0 2-1 0,-2-2 2 0,-6 5-1 16,-2 2-6-16,2 0 9 0,-4 1-9 16,1 1 1-16,-2 1-9 0,-2 1 6 0,-2 1-12 15,-3 0-5-15,-2 0-2 0,2 4-8 16,-3-1 2-16,-1-2-16 0,3 3-12 16,-3-2-10-16,-2 0-23 0,1 2-17 15,-2-2-32-15,-1 0-246 0,-2 4 103 0</inkml:trace>
  <inkml:trace contextRef="#ctx0" brushRef="#br0" timeOffset="26435.21">5081 9372 985 0,'-10'-1'-58'0,"1"1"5"16,-4 0 4-16,5 1 4 0,0-1 9 16,-1 2 5-16,1-2 19 0,0 0 3 0,-1 0 5 15,-1 0 5-15,2 0 1 16,-3 0-1-16,3 3 15 0,-3-6-8 0,1 6 3 16,-1-1-8-16,-2-2 13 0,1 0 1 15,-1 0-8-15,-2 0 2 0,-1 0 2 0,-3 1-4 16,0-1 0-16,-2 0-1 0,1 0-1 15,-7 0 1-15,2 0 2 0,-3 0 2 0,-4-1 2 16,0 1-1-16,-10-5 9 0,4 3-1 16,-6 1-4-16,-1-3 1 0,-2 2-1 0,1 0-5 15,0-3 10-15,-2 1 3 0,1-2 1 16,-1 1 1-16,2 0 1 0,0-2-7 16,2 3 0-16,-2-1-1 0,-1 1 4 15,7-2 2-15,-4 1-6 0,4-1 0 0,5 4 1 16,-5-4 6-16,-4 4-9 0,8-1-1 15,4 3-6-15,2-3 3 0,-2 3-1 0,0 0 2 16,-1 0-3-16,-12 4-2 0,12-4 0 16,2 0-3-16,1 2-1 0,3 0-3 0,-2 0 2 15,0-2-3-15,1 4-2 0,5-2-2 16,-6 0 8-16,1 2 5 0,1-1-13 0,-2 1 9 16,1 0-5-16,1 2-2 0,-3-1 2 15,-10 1-4-15,3-1-1 0,5 1 7 0,-6 4-8 16,1-5 5-16,-1 3-1 0,1-3 5 15,5 1-5-15,2 0 0 0,-7 1 3 16,1 1 0-16,1 2-3 0,-4-3-2 0,6 2 7 16,1-1-7-16,7-1 1 0,-10 5-1 15,-2 0 4-15,4-4 6 0,4 2-7 0,4 0-1 16,-8 1-1-16,-4 1 4 0,4-1-1 16,1 2-2-16,5-2 4 0,7-2-4 0,-4 2 2 15,1-2 0-15,0 0-2 0,1 2-1 16,2 1-4-16,1-3 3 0,0 0 4 0,0 1 0 15,3 1-2-15,-1-4-1 0,2 4-1 16,0 2 3-16,1-6 1 0,1 2-2 16,5 0-5-16,-3-2 5 0,0 0 1 0,3 1-8 15,-1-1 10-15,1 3-2 0,0-3 1 16,2 2-4-16,2-4 1 0,-3 4-4 16,3 0 5-16,2-3-3 0,-2 2-4 0,2-2 6 15,0 3-1-15,2 0-2 0,-3-1 2 16,3-1 6-16,3 2-10 0,-3-1 3 0,2-1-2 15,4 2 2-15,-2 0-1 0,3 0 1 16,-1 1 0-16,3-1-3 0,1 0 2 0,0 1 2 16,3 0 0-16,-1-1 0 0,5-2-2 15,2 3 0-15,0-1 4 0,1 1-4 16,8-2 2-16,-7-1-3 0,7-1-4 16,9 1 2-16,-4-1 3 0,7-1-12 0,-3-2 7 0,7-1-4 15,-6-2 5-15,7 1-6 16,2-1 6-16,1-1 1 0,1 1-2 0,-2 0 5 15,1-5-1-15,4 8-2 0,-2-6 5 16,-2 0-1-16,4 3 1 0,-5 0 5 0,0 0-7 16,2 0-5-16,-3-2 10 0,1 0-6 15,0-2 5-15,4 2 2 0,-1-1-11 0,3-2 7 16,-3 2 2-16,3-1 5 0,-3 1-2 16,0-2-3-16,5 4 2 0,-1-3-6 0,1 0 4 15,10 0-3-15,2-2 8 0,-2 3-3 16,0-3 2-16,-8 2-8 0,10-3 12 0,-2 3-1 15,-10 0-4-15,2 1-2 0,5-3 5 16,-7 2-5-16,12-2-4 0,-12 2 8 16,7-3-3-16,3 0 2 0,-11 1 0 0,-4 2-5 15,0-2 4-15,-2-1 1 0,-2-2 0 16,2 5 4-16,-1-6-12 0,1 4 1 0,-1-2 2 16,-2 0 5-16,2 1-5 0,-2 0 2 15,-3 0-3-15,3-1 4 0,-3 1 3 0,0-1-4 16,-4 0-1-16,-1 3-2 0,-7-1 2 15,-3 3 2-15,-2-2-3 0,-4-1 0 0,0 3 1 16,-2-1 2-16,0 1-4 0,0-1 9 16,-5-1-10-16,0 2 7 0,-2-2-6 15,1 0 3-15,-3 2-1 0,-2-3-7 16,2 1 1-16,-1-2 2 0,-3 2-2 0,-1-1-5 16,1 1-1-16,-2 0 3 0,0-1-4 15,2-1 3-15,-6 2 1 0,2-1 5 0,1-1-10 16,-3 2 2-16,0-1 1 0,0-2 4 15,-3 2-2-15,3 1 5 0,-2 0-2 0,1-1 2 16,-4 1-1-16,1-4 6 0,2 4-5 16,-4-1 3-16,-1 1 1 0,4-3-11 0,-6 0 10 15,1 1 2-15,1 0-2 16,-4 0-2-16,1 0-1 0,0-1 7 0,-5 1-6 16,0 0-4-16,3-3 3 0,-5-1 12 15,2 1-8-15,-2 2 2 0,-1 0-8 0,-2-4-7 16,0 3-2-16,0-1-6 0,2 0-6 15,1 1-2-15,-2-1-6 0,-4 1-6 0,5 0-9 16,-4 1-14-16,2-2-18 0,-4 3-33 16,1 1-110-16,5 1 77 0</inkml:trace>
  <inkml:trace contextRef="#ctx0" brushRef="#br0" timeOffset="27964.23">2404 10889 570 0,'0'0'-25'15,"-2"-3"10"-15,2 3 7 0,0 0 4 16,0 0-2-16,0 0 7 0,0 0 5 0,0 0 0 16,0 0-5-16,-3-4 2 0,3 4 5 15,0 0-9-15,0 0 9 0,0 0-7 0,0 0 4 16,0 0 0-16,0 0 3 0,0 0-4 15,0 0 1-15,0 0-5 0,0 0 3 0,0 0 3 16,0 0-2-16,0 0 5 0,0 0 1 16,0 0-4-16,0 0 4 0,0 0-4 0,0 0 5 15,0 0 3-15,0 0 2 0,0 0 8 16,0 0-8-16,0 0 4 0,0 0-3 0,0 0 3 16,0 0-3-16,0 0-1 15,0 0-2-15,0 0-6 0,0 0-3 0,0 0 14 16,0 0-7-16,0 0 3 0,0 0-11 15,0 0 13-15,0 0-6 0,0 0-2 0,0 0 5 16,0 0-11-16,0 0 3 0,0 0-5 16,0 0 5-16,-7 9-15 0,7-9-16 0,0 0-21 15,0 0-25-15,0 0-54 0,0 0-102 16,0 0 78-16</inkml:trace>
  <inkml:trace contextRef="#ctx0" brushRef="#br0" timeOffset="28648.25">2243 10928 633 0,'-5'-3'24'0,"5"3"-3"0,-8-2-1 15,8 2-3-15,-7 0 6 0,7 0 6 16,-8-1-12-16,8 1 3 0,0 0 3 16,-9-2 5-16,9 2 3 0,0 0-11 15,-8 0-2-15,8 0 2 0,0 0-13 0,0 0 5 16,0 0 17-16,0 0-16 0,-5 3-8 15,5-3 6-15,2 6 5 0,-2-6 1 0,5 6-2 16,-3 0 3-16,-1-3-3 0,4 3-1 16,2 0-4-16,-2 0 8 0,5 1-1 0,-2-1 2 15,-3 2-3-15,9-3 5 0,-4 3 2 16,3-3-5-16,-1 1 3 0,5-1-2 0,-1 2 5 16,6-4 2-16,-4 1-12 0,7-2 8 15,2 2-4-15,3-4 3 0,12-4 0 16,6-2-8-16,-1-6 1 0,10 0 8 15,1-8-14-15,-4 2 5 0,6-3-2 0,-2 0 3 16,-1-2-6-16,0 7 0 0,-3-3 0 0,1-2 0 16,-15 6-4-16,14-4-2 0,-16 4 4 15,-5 1-1-15,-6 5-2 0,-5-1-3 0,1 3 0 16,-6-1 1-16,0 2 0 0,-3 1-7 16,-1-1-5-16,-5 3-6 0,3-2-18 0,-5 2-17 15,0-1-15-15,3 2-24 0,-3 0-20 16,1-2-45-16,-2 3-200 0,2-1 129 0</inkml:trace>
  <inkml:trace contextRef="#ctx0" brushRef="#br0" timeOffset="47131.31">12576 15340 442 0,'0'0'50'0,"0"0"-2"16,0 0-18-16,0 0-6 0,0 0-5 15,0 0 10-15,0 0-2 0,0 0 9 0,10-3 1 16,-10 3 6-16,0 0-10 0,11 0 1 15,-11 0 1-15,0 0-1 0,11 2-6 0,-11-2-6 16,8 0 4-16,-1 0 1 16,-7 0-6-16,10 0 4 0,-5-2 1 0,7 2 0 15,-9-2 0-15,6 4 0 0,-9-2 2 16,15 0-9-16,-7 0 2 0,2 0 4 0,1 0-2 16,0 0-1-16,-3 2 2 0,0-2 0 15,5-2-3-15,-2 4-1 0,-3-2 1 0,2 0 0 16,3 1-3-16,-3-1 5 0,4 0-3 0,-2 2 0 15,1-2-2-15,-1 0 0 0,3 0-5 16,0 0 2-16,-3 0 0 0,1 0-3 0,3-2-2 16,1 1 7-16,-2 1-1 0,2 0 0 15,-1 0 0-15,-1 0-3 0,2 0 2 0,0 0 11 16,0 0-9-16,-2-2 5 16,-2 2 0-16,2-2 0 0,0 2-4 0,-3 0 2 15,3 0 6-15,-2 0-5 0,-1 0 1 16,0-2 1-16,-2 2-3 0,2 0 0 0,-1-2-1 15,-1 2 0-15,2 0-4 0,-1 0 0 16,3-2-1-16,-1 0-1 0,-2 2-3 0,2 0 0 16,-1 0-1-16,1 0-2 0,-3 0-2 15,5-1 0-15,-2-1 2 0,-1 4-4 0,1-2 2 16,-3-2-1-16,2 4-1 0,1-4 1 16,2 2-2-16,-3 0 3 0,3 2-2 0,-2-2-2 15,-1 0-1-15,3 0 1 0,0 1 0 16,0-1 1-16,-1 2 1 0,3-2-1 15,-2 0 5-15,0 2-2 0,1-2-5 16,-1 0-2-16,4 0 0 0,-2 2 5 0,-3 0-2 16,1 0-2-16,2-2 0 0,0 0 1 15,-2 2 4-15,1-1-7 0,-2 1 4 0,1-2-2 16,2 0 2-16,0 3 0 0,-2-3 1 16,1 0-4-16,-1 2 1 0,0-2 2 0,0 2 0 15,-1-2 0-15,3 0-1 0,-2 0 2 0,0 2-6 16,-1-2 7-16,0-2-4 0,4 2 4 15,-1-2-3-15,0 2 0 0,-4 0-3 16,4-2 5-16,3 2-3 0,-3 0 1 0,1-3 2 16,-3 3 0-16,4 0 0 0,0-3-1 15,0 3 1-15,-1-2-1 0,-3 0 0 16,7 0 1-16,-4 0-2 0,3 0 0 0,-2 2-1 16,2-2 4-16,0-1-3 0,-2 3 0 15,-1-2 0-15,4 0 0 0,-2 2-1 0,2-2 3 16,-1 2-5-16,1-1 6 0,0 1-3 15,-1 1 2-15,0-1-3 0,0 0 0 0,-1 0-1 16,4 2 4-16,-3-2-3 0,1 0-1 16,0 0-1-16,-1 0 5 0,4 2-5 0,-2-2 3 15,-2 0-3-15,2 0 2 0,1 0 0 16,-4 2 2-16,3-2-2 0,1-2 3 0,-4 2 0 16,0 0-1-16,-4 0-1 15,5 0 0-15,-2 0 4 0,-2 0-3 0,4-2-2 16,-5 4 2-16,1-4-2 0,-2 0 1 15,0 4 2-15,0-4 2 0,-3 2-7 0,-2-1 3 16,1 1 1-16,-1 0 5 0,-3 0-5 16,1 0 0-16,-8 0 0 0,12 0 5 0,-7-2-2 15,-5 2 0-15,10 0-2 0,-10 0 5 0,9-2-3 16,-9 2 3-16,6 2 4 0,-6-2-7 16,0 0-2-16,10 0 0 0,-10 0 2 0,0 0-2 15,7 0 4-15,-7 0-4 0,0 0 0 16,0 0 5-16,0 0-7 0,0 0 1 15,8 0-1-15,-8 0 1 0,0 0-3 16,0 0 7-16,0 0-3 0,0 0-2 0,0 0 1 16,0 0-2-16,0 0 1 0,0 0-4 15,0 0-9-15,0 0-7 0,0 0-12 0,0 0-7 16,0 0-18-16,0 0-14 0,0 0-19 16,0 0-17-16,0 0-11 0,0 0-13 0,0 0-27 15,0 0-30-15,0 0-248 0,0 0 55 16</inkml:trace>
  <inkml:trace contextRef="#ctx0" brushRef="#br0" timeOffset="59571.37">13945 16828 1266 0,'0'0'37'16,"0"0"4"-16,2-5 0 0,-2 5-5 15,0 0-5-15,0 0 4 0,0 0 18 0,3 9 18 16,0-2-4-16,-1 3 2 0,0 3 7 16,1 3-3-16,-3 5-4 0,1 6-6 0,-1 2-2 15,0-2-7-15,0 2-3 0,0 1-3 16,-1 0-1-16,-2-1-7 0,1-1-6 15,0 1-4-15,-3-1-4 0,4-4-10 16,-1-3-25-16,-3-2-32 0,5 0-36 0,-2-4-40 16,2-1-45-16,0-5-46 0,2 1-412 15,3-5-117-15</inkml:trace>
  <inkml:trace contextRef="#ctx0" brushRef="#br0" timeOffset="59813.02">14037 16543 1631 0,'-9'-10'4'0,"1"0"11"16,0 3 14-16,-1 2-1 0,3-1-1 15,-3 0 12-15,6 0 1 0,-7 2 0 0,9 3-5 16,-3-3-1-16,-3 2-17 0,7 2-26 15,-3-5-15-15,3 5-26 0,0 0-36 0,0 0-37 16,0 0-36-16,0 0-75 0,1 12-193 16,1-4 64-16</inkml:trace>
  <inkml:trace contextRef="#ctx0" brushRef="#br0" timeOffset="60491.56">14079 16773 1117 0,'0'0'7'0,"4"2"14"15,-4-2 7-15,0 0-2 0,9 3 7 16,-9-3 8-16,3 0 10 0,2 2 6 0,-5-2 7 16,8 4 5-16,-2-2 4 0,1 1 0 15,-3 4 1-15,5 0 1 0,-6 4-4 16,4-4-3-16,-4 7 1 0,4 0-2 15,1 3-2-15,-3 0-5 0,2 5-1 0,-6-3-4 16,3 0-2-16,1 2-3 0,-2 2-2 16,0-5-3-16,-1 3-3 0,0 0-2 0,-2-4-4 15,0-2 1-15,0 2-3 0,0-2 1 16,0-2-6-16,2 1-1 0,-2-1 0 0,0-4-2 16,0 1-4-16,3-1 6 0,-6-1-1 15,6-1-1-15,-3-1 1 0,0 0 1 0,0-3-4 16,0 2-3-16,0-5 1 0,2 3-1 15,-2-3-6-15,0 0 1 0,0 0-4 0,0 0 0 16,0 0-1-16,3-11-5 0,0 5 3 16,-3-3 1-16,4-1-3 0,-1-1-5 15,0 0 4-15,-1-4-2 0,5-3-2 16,-6 2-4-16,6-5-1 0,0 0-2 0,-6 2-2 16,6 0-1-16,-2-2-1 0,2 6 2 15,1-2 1-15,-3 2 0 0,-1 2-2 0,0-1 5 16,0 2 0-16,3 1-6 0,-3 0 1 15,0 0-2-15,3 3 3 0,-4-1-4 0,4 0-2 16,-3 2-1-16,-4 2-1 0,4 1 4 16,3-2-3-16,-6 1-1 0,4 3 2 0,-1-1-1 15,-4 3-1-15,6-2 1 0,-6 2 0 16,11 2 2-16,-11-2 0 0,8 3 2 16,-3 3 1-16,-2 1-3 0,0-3 5 15,3 6 1-15,-2-1-2 0,0 5 2 0,1-3 2 16,-2 5-1-16,0 2 2 0,1-2 0 15,-1 4 2-15,1-1-2 0,-3 1-1 0,-1 1 1 16,2 0-1-16,-2-2 2 0,0 2-2 16,3 0 3-16,-3-3 1 0,0 1-5 0,0-2-11 15,2-1-13-15,0-1-19 0,-2-2-28 16,3-2-31-16,-3 0-31 0,0-1-38 0,0 0-28 16,1-3-53-16,1 0-346 0,0-1-103 15</inkml:trace>
  <inkml:trace contextRef="#ctx0" brushRef="#br0" timeOffset="60788.28">14625 16962 1595 0,'0'0'-17'0,"2"-6"10"0,-2 6 9 0,0-5 2 0,0 5-1 16,0-5 16-16,0 5 1 16,0 0 2-16,0 0 5 0,0 0 3 0,0 0 1 15,0 0 1-15,1 20-1 0,-1-11-6 0,2 6 1 16,-2 0-2-16,3 1-4 0,-3 0-3 16,0 3 5-16,0 0-9 0,-3 2-4 15,1-2-1-15,2 0-20 0,0-1-10 0,-1 0-23 16,-4 0-34-16,1-4-25 0,2 1-37 15,0-4-35-15,2-1-293 0,0 0 25 0</inkml:trace>
  <inkml:trace contextRef="#ctx0" brushRef="#br0" timeOffset="60983.43">14700 16559 1291 0,'-6'-5'2'16,"-3"-3"-1"-16,6 5 5 0,-2-3 2 15,0 4-4-15,3 0-6 0,2 2-18 0,-3-3-23 16,3 3-25-16,0 0-40 0,0 0-66 16,0 0-131-16,0 0 177 0</inkml:trace>
  <inkml:trace contextRef="#ctx0" brushRef="#br0" timeOffset="61233.08">14797 16775 865 0,'0'0'89'0,"0"0"5"16,0 0-8-16,-8 0-6 0,8 0-10 0,0 0 3 15,0 0 7-15,0 0-1 0,0 0-1 16,0 0-8-16,28-2-8 0,-17 2-3 16,5-2-10-16,6 0-2 0,-4 0-6 15,6 1-12-15,-3-1-29 0,1 0-24 0,0 0-46 16,-4 1-38-16,4-1-42 0,-6 2-61 16,-1-4-261-16,-3 4 20 0</inkml:trace>
  <inkml:trace contextRef="#ctx0" brushRef="#br0" timeOffset="61564.73">14966 16564 1208 0,'-5'0'-27'0,"5"0"12"0,0 0 6 16,-15 2 5-16,10 1 18 0,1 3 8 0,0 1 12 15,0 1 16-15,-1-2-1 0,4 7 5 16,-1-1 3-16,-1 2-8 0,-3 3 4 0,3 0-2 16,2 4 3-16,-1-1-1 0,-3 5 1 15,3 0-3-15,0 1 3 0,-2 2-10 0,0-3-2 16,-1 2 1-16,3-2-5 0,1 3-3 16,-1-2-3-16,2-4-3 0,0 5-3 0,2-2-6 15,-2-5 0-15,1 3-3 0,1-4-6 16,3 5-7-16,2-6-11 0,-4-2-9 15,6 2-17-15,1-2-12 0,-2-2-30 16,3-1-27-16,1-4-25 0,5-1-53 0,0-1-75 16,4-3-212-16,-2 0 25 0</inkml:trace>
  <inkml:trace contextRef="#ctx0" brushRef="#br0" timeOffset="62196.21">16029 16669 1255 0,'0'0'-2'16,"-2"-7"16"-16,-1 3-3 0,1 1 10 15,2 3 10-15,-3-5 0 0,3 5 13 0,-12 2 9 16,12-2 3-16,-15 6 9 16,5 0 2-16,4 3 1 0,-6 2 1 0,-3 5-4 15,0 0 1-15,-4 9 3 0,1 0-4 16,3-4 0-16,-4 6-2 0,1 1-6 0,4 1-3 15,1-4-3-15,1 5-6 0,1-5-6 16,6-3 3-16,-7 1-8 0,7 0-2 0,-3-3-5 16,-2 1 0-16,6-2-4 0,3-2-2 15,-1-2-3-15,2 0 0 0,2-2-4 0,-1-1-2 16,-1-1-3-16,4-1-2 0,1-1-6 16,3-3-5-16,1 0-4 0,-3-5-8 0,4 1-6 15,3-2-10-15,-1-2 1 0,1-1-6 16,4-5 0-16,-2-2 10 0,4-4-2 0,1-7 4 15,3-4 3-15,-1 1 2 16,-4-3-2-16,4-1 2 0,-4-3 0 0,-1 1-2 16,0 0 0-16,0-1-1 0,-4 2 5 15,-5 3 0-15,0 8 2 0,1-3 1 0,-5 4 1 16,0 2 1-16,-2 0 4 0,-2 3 4 16,0-3 1-16,0 6 0 0,-2-3 2 0,-2 1 8 15,-3 1-1-15,1 2 4 0,0-2-6 16,-1 3-1-16,-1-2-1 0,2 3 0 0,0 2-4 15,-1-2-8-15,1 2-16 0,-1 2-23 16,2 1-25-16,-2-1-32 0,7 2-32 0,-6 0-30 16,6 0-70-16,0 0-223 0,-9 3 31 15</inkml:trace>
  <inkml:trace contextRef="#ctx0" brushRef="#br0" timeOffset="62497.3">16169 16712 1263 0,'0'0'17'0,"0"0"12"15,2-5-5-15,-2 5 1 16,2-2 1-16,-2 2 10 0,5-3 7 0,-5 3 5 15,6-4-2-15,1 2 0 0,-4 0-7 16,4 0-7-16,1 0-4 0,1-3 2 0,-1 5-5 16,2-3-4-16,0 1 2 0,2 0-9 15,0 1-12-15,-2 1-16 0,5-4-18 0,-2 2-20 16,-1 0-17-16,1 2-13 0,-3 0-14 16,0 0 0-16,3 0-19 0,-2 2-12 0,0 0-259 15,-3 0 102-15</inkml:trace>
  <inkml:trace contextRef="#ctx0" brushRef="#br0" timeOffset="62980.21">16251 17016 1015 0,'-5'5'-34'0,"5"-2"17"0,-1 1 6 16,-1-2 9-16,2-2 9 0,-7 4 22 15,7-4 6-15,-2 3 11 0,2-3 11 16,0 0-2-16,0 0-4 0,0 0 1 16,0 0-5-16,0 0 1 0,0 0-6 0,0 0 2 15,0 0-6-15,0 0 1 0,9-18 1 16,-7 12-3-16,2-2-2 0,0-1-4 0,1-5 2 15,-2-2-3-15,4 1 3 0,-1-5 0 16,0 0-6-16,0-4 2 0,1-3-2 0,1-12-6 16,1 2 0-16,-3 1 1 0,1-5 1 15,-4 2-3-15,4-1 1 0,-3 3 1 0,0 1 0 16,-2-3 0-16,0 9 0 0,-4 3 1 16,2-1 2-16,-2 2-1 0,0 5 2 15,2 0-1-15,0 2-1 0,0 2 1 0,-2 2-5 16,2 0-6-16,0 3 2 0,-2-1-5 15,2 4-1-15,2 0-1 0,-2 1-1 0,2-2-6 16,0 3-5-16,2 1-9 0,3 0-11 16,-3 3-9-16,6 1-14 0,1-2-13 15,0 4-15-15,1-2-30 0,3 2-21 0,2 0-18 16,-1-2-21-16,8 4-50 0,-6 0-254 16,5-2 25-16</inkml:trace>
  <inkml:trace contextRef="#ctx0" brushRef="#br0" timeOffset="63986.89">17172 16467 1248 0,'-2'-5'1'0,"2"5"14"16,-2-5 9-16,2 5 6 0,0 0 10 16,0 0 2-16,0 0 10 0,0 0 17 15,0 0 10-15,0 0 6 0,-6 16 6 0,4-7-6 16,-1 2 0-16,1 3-6 0,1 4-5 15,-1 3-2-15,2 0 0 0,-7 3-9 0,2 1 0 16,2 2-2-16,-4-2-9 0,4 1-4 16,-2-1-2-16,-2 4-3 0,6-2-5 0,-3-2-1 15,-3-4-8-15,3 2-1 0,-3-1-2 16,3-3-5-16,3-6 1 0,-2 0-3 0,1-1-1 16,2-2 1-16,-4-2-3 0,4 0-1 0,0-2-3 15,0-1 0-15,0-3 0 0,0-2-4 16,0 0 2-16,0 0-6 0,0 0-9 0,10-16-4 15,-3 5-4-15,-2-3-8 16,5-6-5-16,-2-3-6 0,4-13-5 0,1 1 0 16,1-1-3-16,3-3 2 0,-2-1 2 15,0 0 4-15,0 0 3 0,-3 1 3 0,1 3 0 16,-3 2 5-16,-2 9 2 0,1 4 1 16,-5 5 4-16,-2-2 5 0,3 5 6 0,-1 2 3 15,-3-1 5-15,1 5 2 0,1-2 5 16,-1 1-3-16,0 3 3 0,1 0-1 0,-3 2-1 15,0 3 3-15,0 0-3 0,0 0 7 16,0 0-8-16,0 0 4 0,2 18-2 0,-4-8-1 16,-1 6-3-16,1-3 4 15,0 2-4-15,-1 0 1 0,1 4 0 0,2-2 0 16,0-2-3-16,-1 0 8 0,1 0-4 16,0-1 2-16,1-3 4 0,-1 0-1 0,2-1 2 15,3-1-4-15,2-3 3 0,-4 0-1 16,6-4 0-16,-3-2-5 0,4 0 0 0,2-2-3 15,0-4 2-15,2 0 3 0,0-6-7 16,2-3-1-16,3 1 4 0,1-7-4 0,4-2 0 16,-1 0 2-16,-6 6-5 0,-2 2 4 15,-1-2-4-15,-3 6 0 0,-1 1 1 0,-2 1-1 16,1 3 2-16,-5 0 2 0,3 5-2 16,-4 1 5-16,-3 0 3 0,7 7 2 0,-7 0 1 15,-2 5 3-15,-1 3 7 0,1 4-1 16,-4 4 0-16,0 3 1 0,0 6 2 15,-2-5-2-15,3-1-4 0,1 0-2 0,-1 2-3 16,4-4 0-16,-4 0-2 0,1 1-4 16,2-5-2-16,2 0-12 0,-1-2-14 0,-2-1-19 15,1-2-19-15,2-1-23 0,0 0-37 16,0-6-27-16,-2 2-53 0,2-3-47 0,0-3-103 16,2 3-305-16,-2-4-149 0</inkml:trace>
  <inkml:trace contextRef="#ctx0" brushRef="#br0" timeOffset="64600.89">18096 16392 1689 0,'-7'-3'-33'0,"4"-2"19"16,-7 1 11-16,2 0 14 0,0 1 8 15,-1-2 11-15,1 2 8 0,-2 1 6 0,-1-2 3 16,1 3 0-16,-3-2-3 0,3 3 4 16,-1 0-10-16,1 0-1 0,-1 3-5 0,-2-2-3 15,-1 3-3-15,3 0-1 0,1 2 0 16,0 1 1-16,0 0-7 0,-2 1 0 0,4 0-1 16,1 1-5-16,4 2 0 0,-2 1-1 15,1-3-1-15,4 4-2 0,-1 1-1 16,1-5 0-16,1 4-5 0,-1-3 0 0,2-1-1 15,3-1-1-15,-1 4-1 0,0-3 3 16,5 1-5-16,-6-2 4 0,9 0-6 0,-2 4 3 16,-2-4-4-16,4 1 3 0,-1 2-4 15,1 1 4-15,2-3-6 0,-4 0 3 0,2 4 6 16,-4-3-10-16,3 3 2 0,0-2 4 16,-1 3-3-16,-4-2 2 0,5 1-4 0,-5-1-2 15,1-1 7-15,-6 2 1 0,1-3 0 16,1-1 0-16,-6 0-5 0,1 2 3 0,1-4 3 15,-6 2-4-15,1-2 2 16,-5 2-1-16,1-6 2 0,-3 3-1 0,-2-4 4 16,1 1-3-16,1-3-14 0,-2-2-20 15,3-1-21-15,-1-1-26 0,3-1-29 0,3-4-36 16,1 2-50-16,6-2-339 0,0-2-41 16</inkml:trace>
  <inkml:trace contextRef="#ctx0" brushRef="#br0" timeOffset="64984.25">18437 16376 1448 0,'0'-3'-6'0,"0"-2"22"0,0 5 11 16,3-5 11-16,-1 1 6 0,-2 4 16 15,2-4 8-15,-2 4 14 0,3-3 2 0,-3 3-2 16,0 0-4-16,0 0-8 0,0 0-5 16,0 0-1-16,0 0-2 0,0 0-5 15,5 11-3-15,-5-1-5 0,0-3-3 0,0 5-3 16,-2 1-9-16,2 0 2 0,-1 6-9 15,-1 1 0-15,-1 1-3 0,3 0-3 0,-2 2-2 16,0-2-3-16,-1 5-5 0,2-2-7 16,-1-3-9-16,-3-1-16 0,1 1-15 0,2-3-24 15,-2-1-22-15,0 0-23 0,-1-1-33 16,4-4-35-16,-4-1-34 0,3-4-66 0,0 2-288 16,0-4-64-16</inkml:trace>
  <inkml:trace contextRef="#ctx0" brushRef="#br0" timeOffset="65371.32">18482 16346 1438 0,'-5'-17'-23'0,"-3"4"15"0,1 1 14 16,4 3 11-16,-4-1 19 0,5 3 7 15,-1 1 18-15,0-2 7 0,-1 3 4 0,1 0 4 16,0-3 4-16,1 4-2 0,-1-2 2 15,1 0-8-15,0 3 3 0,2-1-14 0,0 4-8 16,0-8-5-16,2 3-4 16,3 1-3-16,-1 0-3 0,-3 1-6 0,6-2-5 15,-1 4-2-15,3-3 1 0,-3 2-4 16,5 0-4-16,-3 0 0 0,0 2 5 0,3 0-10 16,-3 0-1-16,3 0 0 0,-3 0-3 15,5 2-1-15,-5 0-1 0,3 0 0 0,-1 0-1 16,1 0 1-16,-1 4-2 0,-2-3 2 15,2 3-4-15,-2 1-2 0,-3 3 2 16,0 0 1-16,2-1-2 0,-6 1 1 0,1-1-3 16,0 0 2-16,-2 3-1 0,-2-3 0 0,0 4-2 15,1-3-3-15,-6 1-5 0,1-1-10 16,-3-1-24-16,3 0-27 0,-3-1-40 0,-3 2-55 16,-3-3-67-16,2 0-137 15,1 1-222-15,-3-2-92 0</inkml:trace>
  <inkml:trace contextRef="#ctx0" brushRef="#br0" timeOffset="66744.92">14005 17925 1549 0,'0'0'-21'0,"0"0"-7"16,2 13 6-16,-4-7 9 0,0 4 5 15,0 7 16-15,-2 2 7 0,-3 4 4 0,5 1-1 16,-1 2 5-16,-4 1 0 0,4 0 3 16,0 1-10-16,-1-1 4 0,1-2-3 0,-1 3 2 15,4-3-10-15,-1-5-9 16,-2 1-10-16,3-1-36 0,0-2-17 0,-2-4-38 16,4 1-27-16,-2-1-38 0,4-4-228 15,-4 0 96-15</inkml:trace>
  <inkml:trace contextRef="#ctx0" brushRef="#br0" timeOffset="67544.52">13953 17854 1060 0,'0'0'-19'0,"-3"-12"17"0,1 6 0 16,2 6 22-16,2-9-7 0,-2 9 8 0,3-9 12 16,1 3 2-16,-1-1-2 0,0 1 1 15,4-2-2-15,-2 3-2 0,7-1 4 0,-2 1-3 16,3-1-3-16,-3 2-1 0,2 0 2 16,3 0 3-16,-5 2-4 0,1 0-1 0,-11 2-2 15,27 4-1-15,-12 0-8 16,0 1-1-16,-3 2-4 0,5 2 5 0,3 4-9 15,-7 0 4-15,1 4-8 0,-4-1 1 16,-4-2 6-16,4 4-2 0,-5-2-4 0,2 1 2 16,-5-1 4-16,-1-1 3 0,-2 0-3 15,1-2 8-15,-2 1 7 0,-5 0 3 0,2 0-3 16,-1-1 5-16,0-4-1 0,-2 3-5 16,2-5-3-16,-5 1 4 0,7-3 0 15,-3 0-1-15,3-2-1 0,-4 1-3 0,3-2 1 16,5-2-4-16,-8 0-2 0,8 0-3 15,-8-4-1-15,8 4-1 0,-7-3-1 0,5-2-3 16,2 5 4-16,-2-3-6 16,2 3 4-16,-1-4-2 0,1 4-3 0,0 0 3 15,0 0-4-15,0 0 0 0,5 15 1 16,-2-5 3-16,-1-1 1 0,1 4-2 0,2 2 1 16,0 3-2-16,0-2 2 0,2 2 0 15,1 0 0-15,5 3 5 0,-1-2-4 0,0 0-6 16,1 0 11-16,9 3-9 0,-2-3 4 15,-5-4-1-15,4-1-2 0,0-3 2 0,5-2 0 16,-8-1-1-16,7 0 0 0,-4-7-3 16,5 1 2-16,-4 0-2 0,3-4-2 0,4-1-6 15,-2-5 2-15,0-2-3 0,7-3-2 16,-2-6-4-16,-5 1 6 0,0-5-4 0,-2-2 1 16,-2 0 3-16,-4-2 3 15,-3 0-2-15,0 2 0 0,-9 6-1 0,2 3 4 16,-6 1 1-16,4 1 5 0,-5 1 3 15,0 1 6-15,-2 3 7 0,-1 0-9 0,2 1 1 16,-6 3 4-16,3-1-7 0,4 6 8 16,-13-8-3-16,13 8-4 0,-12 0 0 15,12 0 1-15,-15 8-1 0,7 0-2 0,1 3-2 16,-1 2 1-16,4 2 1 0,0 2 2 16,0 0-1-16,-1 2 0 0,5 2-5 0,2-3 1 15,1 1-5-15,4 4-10 0,-2-2-13 16,6 0-20-16,1-4-19 0,10 7-28 15,-2-3-32-15,3-3-39 0,-1-7-45 16,0-3-366-16,1 2-75 0</inkml:trace>
  <inkml:trace contextRef="#ctx0" brushRef="#br0" timeOffset="68403.16">15183 18008 1493 0,'-5'-3'-47'0,"3"-1"7"16,-2-2 11-16,-2 4 13 0,2-1 4 15,-3 1 12-15,2 0 10 0,5 2 14 0,-14 0-2 16,6 0 10-16,2 2-5 0,-5 0 5 15,5 1-4-15,-3 3-1 0,1 0-2 0,2 2-5 16,0-3 3-16,1 4-10 0,4-1 4 16,-4 2-5-16,5-1-2 0,0 0 7 0,0 3-11 15,3-1 1-15,0 2 3 0,-1 3-4 16,7 0 1-16,-3 0 0 0,1 0-1 0,-1 0-6 16,3 0 6-16,-1-2 2 0,-3 4-5 15,7-4 0-15,-6 1 3 0,0-1-5 0,0 0 4 16,3 2 5-16,-5-5 3 0,2 0 4 15,-2 1 5-15,-2-3 5 0,-2 2-1 16,0-2 3-16,0 0 4 0,-2-2-4 16,1 0-1-16,-8 0-5 0,5 0-1 0,-5-3-4 15,3-1 2-15,-5-1-1 0,3 0-6 16,0-2-12-16,-1-4-2 0,3 2-11 0,-3-3-19 16,3-2-21-16,0 0-6 0,4 0-13 15,0 0-10-15,2-2-5 0,0-2-3 16,2 4-6-16,0-2-3 0,4-2 6 0,0 2 1 15,-1 0 4-15,5 2 8 0,-1-5 14 16,4 3-2-16,-3-2 10 0,2 2 6 0,3 0 7 16,2-5 3-16,-1 3 9 15,1-1 2-15,3-1 6 0,-2 1 4 0,3 1 0 16,-2-3 10-16,2 3 2 0,-2 0 4 16,-5-1 6-16,1 3-2 0,-2 0 7 0,-3 1 9 15,1 0 20-15,-5 3 13 0,3-1-7 16,-5 1 18-16,5 1 3 0,-8 0 3 0,3 2-9 15,-4 2 0-15,0 0 9 0,0 0 0 16,0 0 2-16,0 0-6 0,0 0-5 0,-5 13 2 16,-2-5-5-16,2 4-2 0,2-3-1 15,-4 4-2-15,4 2-2 0,-4 0-1 16,0 3-7-16,6-4-2 0,-4 0-4 16,1 4-1-16,1-3-11 0,3 1-11 0,0-3-21 15,0 0-28-15,3 0-31 0,-1-1-23 16,2-1-30-16,-1 0-30 0,0-2-39 0,2-2-232 15,-1-2 66-15</inkml:trace>
  <inkml:trace contextRef="#ctx0" brushRef="#br0" timeOffset="68688.57">15386 18084 1067 0,'3'-3'-42'0,"0"-3"10"0,-1 4 9 0,-2 2 7 15,11-5 8-15,-11 5 7 0,11-7 10 16,-11 7 7-16,10-3 6 0,-2 1-1 0,-8 2-2 16,17 0 5-16,-17 0-1 0,0 0 1 15,17 2 0-15,-17-2-6 0,8 3 4 0,-8-3-6 16,7 7-1-16,-7-4-1 0,0 3 1 15,0-6-7-15,-7 9-4 0,3-3-17 0,3-1-29 16,-8 1-27-16,4-2-21 0,-1 2-35 16,2-2-181-16,0-3 176 0</inkml:trace>
  <inkml:trace contextRef="#ctx0" brushRef="#br0" timeOffset="69056.12">15804 17995 886 0,'-2'-3'43'15,"2"3"6"-15,-9-6 6 0,7 4 7 16,-2 0 13-16,4 2 6 0,-10-2 2 0,10 2-1 15,-11 2 1-15,5 0-5 0,-3 0-3 16,1 4-5-16,2 0-2 0,-3 1-4 0,3 2-6 16,-3 1 4-16,6 0-7 0,-4 3 2 15,3-2-2-15,-2 0-5 0,1 2-1 0,3 0-6 16,0 1-4-16,2-1-6 0,0-2-1 16,0 3-1-16,0-3-7 0,4 1-3 0,3-1-14 15,-3 1-12-15,7-6-18 0,-3 2-19 16,2 0-20-16,0-5-27 0,7 4-25 15,3-4 2-15,0 0 5 0,3-1-14 16,3-2-28-16,3 0-64 0,-2-2-275 0,3 1 7 16</inkml:trace>
  <inkml:trace contextRef="#ctx0" brushRef="#br0" timeOffset="69348.57">15855 17854 1307 0,'0'0'3'15,"-7"-2"13"-15,7 2 4 0,0 0 2 0,-4-2 13 16,4 2 3-16,0 0 8 0,0 0 3 15,0 0-3-15,0 0 0 0,11-9-3 0,-3 7-7 16,2-1-2-16,2 1-5 0,8-1-4 16,0-1-16-16,6-2-24 0,-1 3-18 0,0-3-18 15,1 2-43-15,-1-2-21 0,-3-1-30 16,0 3-57-16,-4-1-189 0,2-1 97 16</inkml:trace>
  <inkml:trace contextRef="#ctx0" brushRef="#br0" timeOffset="69663.27">16112 17672 1021 0,'0'0'9'0,"-14"-1"21"0,14 1-2 0,0 0 12 15,0 0 11-15,-13 5 13 0,13-5 7 16,-11 6 11-16,9-3-1 0,-4 3 4 15,0 4-2-15,2-1-2 0,-3 0-6 16,5 4 0-16,-1 5-8 0,-2-2 1 0,0 4-5 16,3 2-2-16,-1 3-5 0,1 1-2 15,-3-1-2-15,3 1-7 0,2-3-3 0,0 0-3 16,0 3-3-16,0-3-2 0,2-2-6 16,-2 0-3-16,2 0-6 0,3-3 3 0,-3 3-10 15,-1-4-5-15,8 0-16 0,-5-1-23 16,5-1-23-16,-1-4-38 0,4-1-47 0,1-3-52 15,4 2-18-15,8-1-428 0,15 0-135 16</inkml:trace>
  <inkml:trace contextRef="#ctx0" brushRef="#br0" timeOffset="72763.92">17103 17696 1610 0,'0'-3'-70'0,"0"3"31"0,2-8 17 16,-2 5 17-16,0-2 21 0,0 5 14 0,0-6 11 16,2 4 9-16,-2 2 11 15,3-7-3-15,-3 7-1 0,0 0-8 0,2-3 4 16,-2 3 1-16,0 0 5 0,0 0 0 15,8 13 3-15,-4-5 0 0,0 3-1 0,0 7-2 16,4 0-1-16,-3 5-4 0,2 2-5 16,-2 8-2-16,2 3 2 0,-1 0-8 0,-2 4-1 15,1-2-3-15,-4-6-6 0,1-4-1 16,1 1 0-16,-3-1-7 0,4 0 0 0,-6-2-3 16,2-4-3-16,0 0-1 0,0-2 0 15,0 0 0-15,0-3-5 0,0-2 0 16,0-1-1-16,0-5-5 0,-2 4 2 0,2-4 0 15,0-3 1-15,2 2 0 0,-2-5-1 16,2 1-1-16,-2-4 0 0,0 0-2 16,0 0-4-16,15-11-3 0,-12 1-5 0,7-5-4 15,2-4-8-15,3-9-2 0,2-5-4 16,-1-1-4-16,1 0-5 0,2-3-1 0,0 3 1 16,-2 0 5-16,1 4 1 0,-1 2 5 15,-4 7 0-15,-2 3 1 0,-3 5 4 0,-2 5 4 16,3 0-3-16,-4 0 1 0,2 2 5 15,-2 4 5-15,-2 0 4 0,-3 2 2 0,9 4 4 16,-8 2 4-16,4 2 0 16,0 5-3-16,-5 0 1 0,2 3 2 0,-1 4-1 0,-1 1-1 15,0-1 2-15,0 3-4 16,0-2 1-16,0 2-1 0,2-1-3 0,1 3-15 16,-3-5-19-16,4 1-29 0,-2-2-35 15,2 1-33-15,3-4-50 0,-2 0-57 0,7-1-389 16,0-5-126-16</inkml:trace>
  <inkml:trace contextRef="#ctx0" brushRef="#br0" timeOffset="73698.02">17874 17937 1615 0,'-9'-6'-72'0,"5"3"21"0,4 3 17 16,-11-6 16-16,11 6 22 0,-6-4 12 0,-1 4 6 16,7 0 11-16,-10 2-1 0,4 0 8 15,-3 0 0-15,1 4 7 0,-1 2 1 0,-3 4 0 16,4-1-3-16,-3 5-1 0,2-1 4 16,-3 4-1-16,1-1-2 0,6 3-4 0,-7 0-3 15,7 0-2-15,-2 0-5 0,3-1 1 16,2-1-8-16,-2-1 0 0,4-2-3 15,0-2-1-15,0 3-6 0,6-4-3 16,-2-2-2-16,3 0-5 0,-2-2-9 0,2-2-10 16,1-1-13-16,4-3-11 0,-2-1-12 15,2-2-13-15,3-2-8 0,0-5 5 0,1 1 8 16,1-8 10-16,2 0 2 0,-3 0 5 16,1-11 4-16,6-2-1 0,-8 0 6 0,2-1 8 15,2-1-3-15,-8 6 4 0,-1 5 8 16,-2 2-2-16,-4 3 9 0,7 0-2 0,-4 3 7 15,-3 1 0-15,0-1 7 0,-2 5-3 16,-2 5 5-16,8-5 17 0,-8 5 2 16,2 0 8-16,-2 0-3 0,0 0 3 15,2 8-4-15,-2-1-3 0,0 0 1 0,0-1-5 16,3 3-1-16,-1 1 0 0,-2 1-6 16,0-1 1-16,2-1-2 0,0 0-3 15,0 1-3-15,0-2-5 0,2-1-3 0,-1 0-3 16,0-1-2-16,-3-2 0 0,5-1-6 15,1 1 5-15,-6-4-3 0,4 0 1 0,-4 0 1 16,11-4-1-16,-7-1-2 0,3-1 6 16,-4-1-3-16,6-2 3 0,-3-5-3 0,3-1 2 15,-3 0 3-15,0 2-2 16,0-3 1-16,3 5 3 0,-5-4 5 0,2 4 0 0,0 1 0 16,-4 2 3-16,1 1 4 15,4-1 3-15,-6 3 5 0,1-1-2 0,0 2 2 16,3 0 2-16,-1 1 7 0,-4 3 7 15,0 0 0-15,0 0 2 0,13 7 1 0,-12-1-2 16,6 3 0-16,-3 4-6 0,2 1 2 16,-1 1-7-16,0 2-1 0,0 2-2 0,3-2 0 15,-4 0-2-15,6 0-1 0,-5 0-4 16,3-2 1-16,-3-2-2 0,2-1-2 0,-4-1-2 16,4-2 1-16,-3-1-1 0,-2 0 2 15,2-4-1-15,3-1-1 0,-6-3-1 0,-1 0-1 16,0 0 2-16,17-5 2 0,-8-3-5 15,-3-4 0-15,2 0 0 0,3-3-3 16,2-5-1-16,-5 1 1 0,4 1-2 16,-1-1 2-16,1 0-2 0,-1 2 3 0,-5 4-3 15,4 0 0-15,-3 1-2 0,-1 4 0 16,-1 1 3-16,1 0-3 0,-2 2 5 0,3 4 2 16,-3 1 1-16,-4 0 4 0,6 6-3 15,-2-1 2-15,-4 3-3 0,4 1 1 16,-4 4 2-16,2-1-2 0,0 3 0 0,-2-2-6 15,5 0-4-15,-5 3-10 0,4-3-20 16,-2 1-22-16,0 0-22 0,5-1-29 0,-4 1-50 16,2-3-56-16,3-2-86 0,1 0-274 15,-4-1-70-15</inkml:trace>
  <inkml:trace contextRef="#ctx0" brushRef="#br0" timeOffset="74287.48">18931 17387 1454 0,'0'-3'-22'0,"2"0"31"15,0-1 1-15,-2 4 6 0,5-2 1 16,-5 2 16-16,0 0 20 0,0 0 15 0,8 11 2 16,-4-6 1-16,1 4 8 0,-2 4-5 15,-1 5 0-15,3-1-3 0,-3 11 3 0,-2 0-3 16,-2 2-3-16,0 9-1 0,-3 6-2 16,3-1-1-16,-4 1-3 0,-1 1-7 0,6-2-4 15,-6 0-5-15,3-1-3 0,0-3-5 16,0-3-6-16,-1-6-3 0,3-5 0 15,2 1-6-15,-1-9-3 0,-1 1 0 16,2-4-7-16,-3-1-1 0,1-5-7 0,0 4-8 16,2-5-10-16,0 0-8 0,-3-3-10 15,3-2-7-15,0-3-9 0,0 0-10 0,0 0 3 16,0 0-4-16,-3-20 0 0,1 7 1 16,0 2-9-16,-3-7 1 0,3 5 4 0,-2-3-1 15,-3 2 3-15,2 1-1 0,-2-2 2 16,1 5 3-16,-3 1 8 0,-1 2 4 0,0 1 2 15,-3 0 8-15,1 4 0 0,-1 0 11 16,-2 4 6-16,-4 2 11 0,2 1 4 0,3 3 6 16,-1 2 2-16,-6 3 7 15,6 2 0-15,0 0 6 0,3 4-2 0,-3 0-2 16,4-2 5-16,1 1-3 0,2-2-1 16,4 1 3-16,-1-4-6 0,5 0-1 0,0 0 2 15,2 1-2-15,5-2-12 0,1-4-18 16,0 0-28-16,5-2-44 0,2-1-34 0,2-3-37 15,2 0-10-15,-1 1-291 0,7-3 31 16</inkml:trace>
  <inkml:trace contextRef="#ctx0" brushRef="#br0" timeOffset="75364.2">19254 17323 1226 0,'0'0'-6'0,"0"-6"2"0,0 6 3 15,0-6 7-15,0 6 14 0,0 0 13 16,0 0 20-16,0 0 6 0,0 0 7 0,9 18 6 15,-8-7 3-15,1 2-4 16,-2 2 0-16,0 6-4 0,3 4-3 0,-3 7-4 16,-3 8-3-16,3 3-5 0,-3-2-5 15,1 1 0-15,-5 1-11 0,5 0-2 0,-2-2-4 16,-5 0 0-16,6-3-1 0,0 1-3 16,-3 0 0-16,3-7 5 0,3-4 1 0,0-4-3 15,0-1-1-15,0 0-8 0,5-1-1 16,-1 1 1-16,1-4-3 0,-2-4-2 0,4 0-3 15,-1-2-4-15,4-1-8 0,-1-5-8 16,-1 1-12-16,5-5-9 0,-1-1-13 0,1-2-4 16,-1-5 1-16,3-1-8 15,0-3-2-15,2-7 6 0,4-6-2 0,-7 1 8 16,3-7 5-16,1-1 5 0,-4 1 3 16,-1 4 0-16,-5 5 8 0,1-2 2 0,-6 6 12 15,4 2 2-15,-4 1 5 0,-2 1 12 16,1 3 2-16,-2-1-2 0,0 3-1 0,-2 0 4 15,1 3 5-15,-4 1 5 0,0-2 8 16,5 4-1-16,-12 4 4 0,6-1-1 0,-5 3-3 16,3 3 0-16,0 3 5 0,-4 2-7 15,2 0 0-15,2 6-5 0,-1-6-1 0,6 3-1 16,-4 1-3-16,3-2-2 0,0 2 1 16,4-5-2-16,-5 2-4 0,8-2 1 15,-1-1-6-15,0 1 1 0,0-2 2 16,0 1-4-16,2-5-2 0,4 1 0 0,-3-3 0 15,4-3-1-15,-1 0-3 0,0-1-2 16,3-2-5-16,2-1-3 0,-3-4-3 0,7-1 1 16,-4-2 2-16,2-3 1 0,3-5-5 15,2-4-5-15,-1-5-1 0,1 1 5 0,-2-2-6 16,1 1 7-16,0-4-1 0,-7 8 5 16,-1 1-1-16,0 0 0 0,-6 0 2 0,5 4 2 15,-6 0-3-15,0 0 2 0,2 0 3 16,-3 3 1-16,-2 4 5 0,1-4 2 15,3 3 3-15,-5 0 2 0,0 1 1 16,0-1 3-16,0 3 0 0,-5 0-1 0,5-1 2 16,-2 2-4-16,1 1 2 0,-4 0 0 15,1 2-2-15,-2 2-4 0,-1 0 1 0,2-2 0 16,5 4 2-16,-12 0-5 0,12 0 2 16,-13 6 0-16,10-2 2 0,-4-1-5 0,3 6 2 15,0-4 0-15,2 1-6 0,-3 2 0 16,3-1-4-16,2 1-9 0,0-1-4 0,0 0-8 15,0 2-1-15,2-2-3 0,3-2 1 16,-3 1-2-16,2 0-2 0,0-2 4 16,4-2-3-16,1 0-1 0,-3 0-3 15,5-2-4-15,-3 1-2 0,3-2 7 0,-1 1 2 16,1-2 9-16,-3 2-1 0,2 0 5 16,1-2 3-16,-2 0 4 0,-4 2 9 0,5 0 6 15,-5 0 6-15,4 0 7 0,-3 2 5 16,2 0 1-16,-3 1 4 0,4 1-6 0,-8 1 3 15,6 3-1-15,-3 2 8 0,-3 1-7 16,2 0-1-16,-1 5-4 0,2-2 4 0,-4 1-2 16,0 4-5-16,3 2 0 0,-3 0-2 15,3 4 3-15,-3 1-6 0,9-2-16 0,-5 3-33 16,2-2-45-16,0-1-44 0,-4 1-51 16,8-4-94-16,-7 0-216 0,4-5 2 15</inkml:trace>
  <inkml:trace contextRef="#ctx0" brushRef="#br0" timeOffset="76094.95">20474 18163 1371 0,'8'-6'6'0,"-8"1"10"0,4-2 0 0,1 1 2 0,-2-4 6 15,6-1 11-15,-3-2 5 16,3-2 9-16,-3-4-5 0,4-4 9 0,5-9-3 16,0 0-3-16,2-2-3 0,2 0-1 15,-3-4-4-15,9-9-2 0,-1 2-3 0,3-2-3 16,1-1-1-16,-1 0-2 0,1 3-3 15,0 1 2-15,1 2-2 0,1 0 0 0,0 3-5 16,-10 6-1-16,3 8-2 0,1 2 0 16,-8 4 4-16,-1 4 0 0,-3 5 3 0,1 1 2 15,-4-1 1-15,-1 2 4 0,1 3-2 16,-1 1-4-16,-3 0 3 0,2 4 4 0,-7 0-1 16,11 2 0-16,-5 2-2 15,-3 3-1-15,-2 3-3 0,1 1-2 0,-2 2 0 16,0 3-4-16,-2 5 1 0,-2 1-5 15,-2 3 2-15,0-1-5 0,-7 14 2 0,1-4-2 16,-1 2-2-16,0-3-3 0,0 3 1 16,-1-9 0-16,1 3-2 0,0-5 0 0,5-7 1 15,0 1-1-15,-1-1-1 0,1-2-3 16,1-2 2-16,-1-1 0 0,2-4-2 0,2 1-1 16,-3 0 0-16,2-3-5 0,-2-1-1 15,1-1-2-15,-3-3-4 0,3 0 1 16,-3 0-5-16,-3-4-2 0,-1-2 2 0,-2-1-2 15,3-5-1-15,-3 2-4 0,1-3 0 0,0 2-7 16,-1 0-3-16,2-1-3 0,1 0-11 16,-1 1-14-16,2 6-23 0,-2-6-24 15,5 6-27-15,-2-1-26 0,1 0-22 0,3 0-34 16,-1 1-336-16,5 3-55 0</inkml:trace>
  <inkml:trace contextRef="#ctx0" brushRef="#br0" timeOffset="76731.88">21616 17295 1533 0,'6'-13'19'0,"0"3"11"0,-2 4 6 15,0 1 10-15,1-1 12 0,-3 2 13 16,-1 1 6-16,2 1 5 0,-1-2 2 16,-2 4-5-16,2-6-7 0,-2 6-5 0,5-2-3 15,-5 2-1-15,0 0-3 0,5 9-3 16,-2-1-5-16,-1 2-5 0,0 3 1 0,-2 0-6 15,-2 8-6-15,-5 2-2 0,1 1-2 16,-6 12-4-16,-1 0-3 0,1-2-2 16,-3 3-4-16,0-1 0 0,3-2 2 0,-3 0-4 15,2 0-4-15,4-6 1 0,1-5-4 16,0-1 0-16,-3-2-1 0,8-3 0 0,-4-4-2 16,3 1-3-16,0-3-1 0,2-2-8 0,-3 0-5 15,3-1-6-15,1 0-4 0,-2-5-13 16,1-1-10-16,2-2-5 0,0 0-4 15,0 0 2-15,0 0 1 0,-13-11-1 16,9 4 5-16,-1-5-1 0,4 5-2 0,-3-4 3 16,-3 1 3-16,3 0 3 0,-2 1 5 15,0 0 3-15,-3 1 1 0,1 0 5 0,0 4-1 16,-4-2 7-16,0 6 3 0,-1-1 10 16,-1 2 3-16,-7 4 8 0,-1 0 1 0,-3 5 4 15,-3 3 1-15,4-2 2 0,6 3-1 16,-2-1 8-16,3 2 0 0,3-2-4 0,3-2 1 15,3 2 0-15,1-3-2 0,2 1 1 16,0-1 1-16,5-2-3 0,0 1-1 16,5-3-6-16,-1 2-11 0,0-3-13 0,6-2-21 15,-1 2-24-15,1-4-27 0,3 1-30 16,-1-2-34-16,3-2-27 0,2 1-48 16,0-4-292-16,-1 4-24 0</inkml:trace>
  <inkml:trace contextRef="#ctx0" brushRef="#br0" timeOffset="77676.72">22000 17332 1314 0,'0'0'-40'0,"3"-3"19"0,-3 3 17 15,0 0 9-15,7-4 11 16,-7 4 6-16,0 0 11 0,0 0 17 0,0 0 9 16,5 13 5-16,-5-6 4 0,-3 3-3 15,-1 3 2-15,-1 5-2 0,2 1 2 0,-4 5 0 16,-1 10-2-16,-2-4-3 0,-3 4-4 16,4-7-4-16,-4 5-5 0,6 0-5 0,-4-7-2 15,2 0-7-15,3-4-2 0,-3 0-4 16,4 0-2-16,0-2 1 0,-1-4-8 0,2 0-1 15,-3-2 1-15,7-1-6 0,-3-1-1 16,0-2-5-16,-1-1 0 0,1-2-4 16,1 1-4-16,2-3-4 0,-3 0-6 15,3-4-7-15,-2 3 0 0,2-3-6 0,0 0 0 16,0 0-3-16,-7-11 1 0,6 6 4 16,-2-2-2-16,1 0 0 0,-3 0 4 0,3 1 0 15,-4 0 0-15,2 0 3 0,-1 1 0 16,0 1 8-16,-3 2-3 0,-1 0 0 0,1 2 0 15,-3 0 1-15,-1 2 2 0,-5 2 3 16,-3 1 3-16,3 2 5 0,4 0-3 0,-4 0 1 16,-5 5 5-16,6-1-2 0,1 2 5 15,-2 3-5-15,2-1 8 0,5 0-4 0,-3 2 2 16,1 0-1-16,2 0-3 0,3-2 0 16,1 0 0-16,2 2-5 0,1-4 3 15,1 0-1-15,0 1-1 0,2-3-2 16,4-2-4-16,-1 1-5 0,2 0-6 0,4-3-4 15,-1-1-8-15,3-1-2 0,1-2-6 16,1-2-5-16,4-1-1 0,0-1-1 0,0-4 6 16,1 0 4-16,6-3 1 0,-1-3 3 15,6-6 3-15,0-2 3 0,1-2 4 0,1-3 10 16,0-1-1-16,8-9 1 0,-4 0 4 16,-2 2-1-16,4-4 0 0,-4 0 1 0,3 0 2 15,-7-2-4-15,0 1 7 16,-4 8-3-16,-3-1 1 0,-2 3 3 0,0 1-1 0,-5 6 1 15,-5 4 4-15,-2 1 1 16,1 3 0-16,-6 1-3 0,2 1 4 0,-3 4-4 16,0-4-1-16,-4 6 1 0,0-1 1 15,-3 1-2-15,2 0-3 0,-2 3 3 0,5 1-2 16,-10 0 2-16,10 0-1 0,-17 3 0 16,9 1-2-16,-3 1-1 0,0 1-4 0,3 2-1 15,-2 0-11-15,1 0-2 0,3 0-11 16,-3 2-22-16,4-3-12 0,0 1-16 0,3-1-12 15,-1 2-12-15,3-2-1 0,3-2-17 16,-1 0-5-16,5 1-211 0,-4-2 147 0</inkml:trace>
  <inkml:trace contextRef="#ctx0" brushRef="#br0" timeOffset="78824.45">22311 17589 835 0,'12'0'-41'15,"-11"2"17"-15,6-2 10 0,-2 7 25 16,-3-3 10-16,-1 3 5 0,1 3 7 0,-2-1 6 15,-2 4 1-15,2 3 1 0,-1 3 8 16,-4 0 2-16,3 2-3 0,-2 4 8 0,1 0-4 16,0 2-1-16,1-2-7 0,2 1-3 15,0-3-7-15,-3-1-3 0,6-2-1 0,-3 1-7 16,0-7-2-16,2 1-1 16,-2-2-7-16,0 1 0 0,2-5 5 0,-1-1-7 15,2-3-3-15,3 1 1 0,-1-4-7 16,-2 0-3-16,-3-2-1 0,13-4 4 0,-4-2 1 15,-1-1-6-15,2-4 0 0,0-2-3 16,5-5 2-16,-2-1-1 0,-1 3 2 0,8-11-2 16,-8 8 6-16,-2 4-3 0,0 4 3 15,-5 0 7-15,4 1-2 0,-3 2 5 0,-1 3-6 16,-2-1-3-16,-3 2 5 0,0 4 4 16,0 0 1-16,0 0 8 0,0 0 1 0,0 0 5 15,-10 13 4-15,8-7-1 0,0 1-5 16,-2 1 2-16,-3 4 0 0,7-5-3 0,-1 2-2 15,-4 3 1-15,5-3 0 0,0 3-2 16,3-3-2-16,-1 1 0 0,-1 1 0 16,4-1-5-16,-3-3-1 0,4 1 0 15,-2-1 0-15,3-1-6 0,-1-3 1 0,0 0 2 16,0-1-6-16,3-2 4 0,1-2-1 16,-2-1-1-16,3-2 1 0,1 0 0 0,2-5 1 15,0-4-3-15,-2 2 3 0,10-13-3 0,-4 0 1 16,4 1-2-16,-2-3 2 0,4-1-5 15,-6 2 3-15,4-3-3 0,-6 1 3 16,1-1 6-16,-7 6 3 0,-1 7 0 0,-3 2 8 16,-2 3 2-16,1 0-1 0,-4 1-1 15,1 2-3-15,-2 1-1 0,0 2-3 16,0 0 1-16,0-2-1 0,-2 1 1 0,2 6-2 16,-1-5 0-16,-1 3-5 0,2 2 5 15,-7-2-4-15,7 2 1 0,0 0-4 0,0 0-1 16,-8 7-1-16,6-3-3 0,2 3-2 15,0 4 1-15,0-2-5 0,0-2-1 0,2 7 2 16,-2-3 0-16,2 2-3 0,1 1 0 16,-2 3 2-16,1-1-2 0,0 2 4 0,3-2-1 15,-3 2 1-15,1 0 1 0,2 2-3 16,0-2 4-16,-3 1 0 0,-1 0 0 0,4-2 3 16,-3-2-4-16,0-2 2 15,-2 2 3-15,-2-2-1 0,2 1-1 0,-5-2 4 16,3-2-2-16,1-2 3 0,-1 3-3 15,-3-3 6-15,0-3-2 0,2 2-2 0,-2-2 1 16,3 1-2-16,0-4-2 0,2-2-9 16,-2 3-8-16,2-3-8 0,0 0-6 0,0 0-3 15,0 0-3-15,12-11-2 0,-3 1 1 16,2 1-5-16,-1-2-3 0,2 0 6 0,3-4 1 16,8-7 2-16,1 2 4 0,-4-3 3 15,3-1 6-15,1 5-3 0,1-6 4 0,-4 1 6 16,4 0-2-16,-1 2 8 15,-4 0-5-15,-1 3 6 0,-4-1 3 0,-2 4 6 16,-1 2 8-16,-4 3 2 0,0 0 6 16,-3 1 0-16,-3 1-2 0,0 2 2 0,-2 1-3 15,-2-2 1-15,0 4 3 0,-3-2 2 16,4 3-3-16,-4-1 1 0,-1 3 0 0,2-1 1 16,4 2-5-16,0 0 2 0,-15 2-1 15,15-2-4-15,-9 3-1 0,4 2 1 0,0-1-2 16,2 2 0-16,-2 2-3 0,1-2 5 15,-1-3-7-15,4 2 3 0,-1 3-1 0,-1-1-1 16,3 0 0-16,-2 0-3 16,4 4 6-16,-2-7-6 0,3 4 6 0,-1 1-2 15,-1-2-1-15,6 5 2 0,-3-2-4 16,0-1 2-16,5 3-3 0,-3-3 2 0,0 2 1 16,2 1 0-16,2 1 0 0,-7-2 1 15,7 1-2-15,-5-1 0 0,-1 2 1 0,0-2-3 16,3 1-1-16,-3-1 1 0,0 0-3 15,-4-1 1-15,0-3 0 0,0 3-10 0,-2-3-24 16,-2 1-26-16,-3-3-32 0,1 2-37 16,-3 0-48-16,-1-1-95 0,-7-1-190 0,4-1 31 15</inkml:trace>
  <inkml:trace contextRef="#ctx0" brushRef="#br0" timeOffset="98084.17">15898 8889 265 0,'0'-7'37'0,"0"7"-10"0,0 0-1 16,0-5 3-16,0 5 2 0,0 0-5 15,0-5-1-15,0 5 1 0,2-4 2 0,-2 4 0 16,7-3-6-16,-7 3 6 0,4-2-1 16,-4 2 3-16,4-2-4 0,3 0-10 0,-7 2 13 15,12 2-8-15,-6 0-2 0,3 1 4 16,1-1 7-16,1 3-15 0,3-1 2 0,3 3 6 15,1 2 1-15,2 0-4 0,10 4 1 16,-1 2 5-16,0 3-4 0,5-3 0 16,-3 2 0-16,-2-4-4 0,5 1 0 0,-3 1 1 15,6-1-1-15,-7-2 1 0,0-3-2 16,5-2-2-16,6 1-3 0,-10-3 8 0,3-5-4 16,-3 0-3-16,16 0 2 0,-2-3-4 15,2 1-3-15,-2-6 0 0,4 1-2 0,-4-2-2 16,-2 1 6-16,4-3 2 0,-5 2-12 15,0-4 7-15,-2 2 4 0,-5 0-14 0,-2-1 7 16,-8 3 2-16,1 2-5 0,-3-1 3 16,-6 4 0-16,-1-3-7 0,1 1 7 0,0 1-6 15,-4 3 13-15,-5-1-8 0,2 3-6 16,2 0 4-16,0 1-4 0,-4 3 1 0,2 1 1 16,3 1-2-16,-1 4 7 0,1-1 1 15,1 2-2-15,-2 1-3 0,4 3 5 16,1-3 0-16,10 8 0 0,-1 1 6 0,5-3-5 15,0 0 3-15,1-2 0 0,2 2 1 16,6-2-2-16,-2-3-4 0,4 1 8 0,1-3-2 16,4 1-1-16,1-3-2 0,13 0-1 15,-3 1-7-15,7-2 0 0,-11-3 1 0,-1-1 4 16,4-2 4-16,0-2-7 0,0 2 7 16,-1-4 0-16,-2 0-9 0,-1 0 6 0,0 4-10 15,-3-4 8-15,3 2-2 0,-5 2-3 16,2-2 2-16,1 2 2 0,-1 0-8 15,-2-1 6-15,4 4 2 0,1-2-1 16,0 1-3-16,0-1 5 0,1 2-2 0,0 0-6 16,10 3-23-16,-17 0-22 0,1-3-32 15,-3 3-45-15,-3-1-108 0,-10-1-91 0,-7 0 160 16</inkml:trace>
  <inkml:trace contextRef="#ctx0" brushRef="#br0" timeOffset="99008.38">16328 9611 827 0,'-2'-5'-37'0,"2"5"18"0,-3-7 12 0,0 5 17 0,3 2 1 16,-4-3 7-16,4 3 7 15,-2-4 2-15,2 4-12 0,-2-4 13 0,2 4-2 0,0 0 0 16,0 0-3-16,0 0-1 16,0 0 12-16,0 0-3 0,13 9 1 0,-10 2 1 15,2 0 2-15,-1 1-3 0,-2 4-5 0,2 0 2 16,3 2-2-16,-4 4 2 0,6 1-5 16,-3 0 2-16,7 7 2 0,-1-1-7 0,3 1 1 15,2-5 4-15,4 4-2 0,-2-6 0 16,1-2 1-16,7-1-2 0,1-4-2 0,4-3-3 15,-2-5 0-15,5-1 1 0,5-1-2 16,-3-4 1-16,-2-2-5 0,7-2 0 0,1-4-1 16,1 2 1-16,-1-7-4 15,-1-1-1-15,0-1-1 0,-5 2-3 0,3-5 3 16,-7 3-4-16,6-1 4 0,-6 4 0 16,-8 0-6-16,0 3-2 0,-1 2 4 0,-6 1 1 15,2-1 1-15,-2 0 0 0,-1 3-5 16,2-2-2-16,-5 2 5 0,3 0-1 0,2 2-3 15,0 2-2-15,-2 0 4 0,4 0 2 16,-2 2 1-16,2-2-3 0,-3 4 1 0,5 0 2 16,3-1-1-16,-3 2 8 0,-2 1-9 15,4 2 1-15,1-3 0 0,7 2-2 0,-1-1 5 16,-5-3-2-16,11 3-2 0,2 0 2 16,-1-3 0-16,4 1 2 0,-1 0-3 15,-1 0 5-15,1-5-5 0,-5 1-1 0,8 2 7 16,2-4-7-16,-2-2 0 0,-7 2-1 15,11 0-2-15,-4 0 7 0,4-2-5 0,-6 4-2 16,6-2 1-16,-5 0-3 0,-4 0 3 16,2 4 0-16,2 0-1 0,-9-2-3 0,10 2 4 15,-3 1-1-15,2 0-1 0,-3 0 5 16,1 4-9-16,5-5-2 0,-2 4-14 0,-4-3-16 16,1 0-16-16,0 1-26 15,-2 2-17-15,0-1-30 0,-6-2-59 0,-6-2-239 0,0 2 64 16</inkml:trace>
  <inkml:trace contextRef="#ctx0" brushRef="#br0" timeOffset="105599.12">15516 10019 1034 0,'0'0'-83'0,"0"0"18"0,0 0 9 15,-2-6 4-15,2 6 15 0,0 0 0 0,0 0 13 16,-2-4 5-16,2 4 11 0,0 0 0 16,-6-5 9-16,6 5 4 0,-4-5 0 0,-1 4 0 15,5 1 8-15,-6-2-7 16,2-2-4-16,0 3 16 0,-3-4-1 0,3 4 4 0,4 1-5 15,-10-2-1-15,5 0 3 0,-1 0-2 16,0 0-2-16,-2 0 0 0,1 2 7 16,-3-2-6-16,4 0 4 0,-4 2-3 15,-4-1-6-15,4 1 8 0,-3-3-7 0,1 3 5 16,-3 3-7-16,0-3 4 0,0 1 0 0,-1-1 0 16,1 0-3-16,-4 0 2 0,2 2-2 15,1-2 6-15,-6 2 0 0,4-2-1 0,-6 2-7 16,8-2 4-16,-8 0 0 0,4 2 1 15,-1 0-2-15,-2 0-3 0,0 0 7 0,2-1-1 16,-6 4-11-16,2-2 12 16,-2 1-7-16,-3 2 0 0,-8-1-4 0,6 3 2 0,3-5-1 15,2 4 1-15,-11-2 5 16,3 4-1-16,3-3 0 0,-6 3-2 0,3-1 1 16,5 0 3-16,-6 1-3 0,7-1 1 15,-9 3-5-15,2-2 8 0,3 5-7 0,-3-1-1 16,3 0 1-16,-1 1-8 0,3-1 11 0,-3 2-5 15,4 4 4-15,-1-3-9 0,-1 2 1 16,5 0 1-16,2 3-2 0,2 0 6 0,-2 3-5 16,1-1 7-16,2 2-4 0,3 0 1 15,-5 0-1-15,4 0 4 0,-3 3-3 0,-1-1-6 16,1 2-1-16,3-3 8 16,-4 2-4-16,-3 1 1 0,2-1 1 0,-6 7-1 0,4-4-6 15,-10 3 6-15,6 0-4 16,-5 0 2-16,7 2 0 0,-2-2 4 0,-4 4-2 15,5-2 5-15,-4 0-3 0,0 3 3 0,-2 0 2 16,1 1-1-16,-5 5 2 0,-2-4 7 16,4 5 3-16,-6 0-4 0,4 1 5 0,-2 3-5 15,1 1 4-15,-6-2-2 0,7 4-2 16,0-2 0-16,5-1-1 0,1 2 5 0,1 0-6 16,1 3-1-16,5 2-4 0,-1-2 6 15,3 8-7-15,0-3 4 0,0 1-8 0,2 2 2 16,-3 4-4-16,1-4 5 15,0 4 1-15,-2-1-8 0,-1 0 2 0,6-1 2 16,-1-2 0-16,-1-2-1 0,3 1-3 16,2-3 3-16,5 0-3 0,0-5 2 0,1 3-2 15,2 0 0-15,3-12 0 0,0 0 3 16,1 2-5-16,1-1 2 0,-1-1 2 0,3 2-1 16,-2-1 1-16,-1-2-2 0,4 0 1 0,-4 1 1 15,2-2-11-15,4-2 6 0,1-7-2 16,-2 5 0-16,2-9 0 0,0-1 5 0,2-3 1 15,-1 1-8-15,4-2 1 0,2-1 5 16,-4 1-2-16,4-1 4 0,-1-1-3 0,1-2 1 16,-2 0 0-16,2-3-3 15,1 0 4-15,-3-2 1 0,2 2-2 0,-2-3 1 16,2 2 0-16,-1-2-6 0,1 2 7 16,-2-2-5-16,4 0 3 0,-1 2 3 0,3 0-1 15,-1 1 1-15,2 0-1 0,3-1-4 16,-2 2 7-16,6 4-5 0,0 3 4 0,0-2-6 15,3 1 1-15,0-2 0 0,-1 2 3 16,4 0 2-16,1-3-3 0,0-1 2 0,1 6-1 16,5-6 2-16,0 1 2 0,1-1-7 15,4 0 8-15,8 6-7 0,-5 0 3 0,8-3-7 16,-1 0 5-16,0 1 4 0,2 1-3 16,-3 1 2-16,3-2 0 0,-4 1 0 15,7-1-1-15,-2 0-5 0,4-1 4 0,-1-1 1 16,3-1-1-16,-2 1 2 0,1-2-4 15,0-3 2-15,-1 0 1 0,3 0-4 0,-2 0 10 16,0-4-8-16,-12 0 1 0,1 0-3 16,-2-5 3-16,3 4 6 0,-2-1-5 0,-1-3-6 15,0-2 7-15,-2 2-6 0,0 2 6 16,-6-8-3-16,-5 3 0 0,-2-3 7 0,-1 3-10 16,-5-3 3-16,4 3-1 0,-5-1 2 15,0-2-4-15,-1 1 2 0,-4 0 3 0,-3-2 1 16,3 1-4-16,-5 1-2 15,1-3 1-15,-3 1-1 0,3 0 5 0,-3 0-1 16,-2-2 0-16,5 2 3 0,-8-1-2 16,7-1 1-16,-5 0 3 0,-5 0-8 0,11 0-9 15,-11 0-26-15,11 0-26 0,-11 0-32 0,8-1-29 16,-8 1-62-16,7-2-244 0,-7 2 62 16</inkml:trace>
  <inkml:trace contextRef="#ctx0" brushRef="#br0" timeOffset="106043.9">14532 14574 1108 0,'0'0'-58'0,"-6"-2"5"0,6 2 3 0,0 0 9 16,0 0 3-16,0 0 7 0,-11 3 5 16,11-3 5-16,0 8 3 0,3-4 9 0,1 4 10 15,0 1-6-15,5-2 6 16,-4 3 7-16,3 3 11 0,4-2-7 0,-4 2 7 15,0 1 11-15,4 1-8 0,0-2 5 16,-4 0 0-16,4 5 2 0,-2-2 2 0,3 2 8 16,-1 0-9-16,0 1 7 0,-4 1-8 15,2-2 2-15,0 1-3 0,-3 2 1 0,0 0-3 16,-4 2-1-16,2-5-7 0,-3 3 0 16,0 0 5-16,-4 3-4 0,-2 1-2 0,-2 0-3 15,-5 7 0-15,-4 0-1 0,-4 0-6 16,-6 8 4-16,-9-5-15 0,1 5-28 15,-4-3-28-15,-3-6-45 0,1 3-71 0,-2-4-176 16,7-7 133-16</inkml:trace>
  <inkml:trace contextRef="#ctx0" brushRef="#br0" timeOffset="129212.54">18671 14336 863 0,'-8'-2'-66'0,"-3"-1"10"0,3-2 11 0,1 1 6 16,-1 1 12-16,2-1 2 0,-3 2 5 16,1 0 6-16,-1-1 0 0,1 1 7 15,0 0 3-15,-3-2 3 0,-2 3 6 0,3-4 3 16,2 3-8-16,-5-2 4 0,3 4-1 15,-3-3-3-15,0 1 3 0,0 0-1 0,1 0 3 16,-1-1-1-16,1 1 3 0,-1 0-7 16,-2 0-1-16,3 0 5 0,-1 0-1 0,1 4-2 15,-3-4-3-15,0 2 2 0,0 0-2 16,-1 2 3-16,-1 0 2 0,-4-2-3 0,0 4 6 16,2-4-7-16,-4 2 2 0,3 0 8 15,-2 1-8-15,4-1 1 0,-6 1 1 16,1-1-2-16,5 0-2 0,-4 5 4 15,2-4 1-15,-2 1-2 0,2 0 1 0,0 1 0 16,-3 2 2-16,3 0-6 0,-4 4 5 16,3-4-2-16,0 2-3 0,5 4 4 0,-6-3 1 15,6 2 3-15,-3 0 1 0,2 0-7 16,0 3-6-16,3 0 5 0,-1 1-4 0,3 0 6 16,-3 0-1-16,2 0-7 15,-1 2 6-15,1-2 4 0,3 2-8 0,-4-2 7 0,4 4-2 16,2-4-4-16,-2 3 2 15,3-1 1-15,-1 0 4 0,1 0-3 0,1-3 4 16,0 1 0-16,1 2-8 0,4-2 6 16,-1-2-7-16,-1 1 1 0,1 0-1 0,2 0 8 15,2 0-14-15,1 0 10 0,0 3 2 16,2-3-1-16,1-2-1 0,2 2-1 0,0 0 1 16,5 0 4-16,2-2 0 0,-3 0-1 15,5-1-4-15,5 0 6 0,-2-2-8 0,15 4 3 16,-9-4 1-16,13-1 0 0,-9-3 1 0,12-1 3 15,3-1-4-15,-1-1-3 0,0-1 7 16,4 0-3-16,0 0-2 0,0-2-2 0,3-2 3 16,-1-2-13-16,-4 3-10 15,3-3-22-15,-3 4-33 0,-4-4-100 0,4 1 60 16</inkml:trace>
  <inkml:trace contextRef="#ctx0" brushRef="#br0" timeOffset="130844.13">18037 14947 478 0,'-6'-2'-7'0,"-3"-1"1"15,1 1 6-15,0-1-3 0,-1 1 7 0,1-2 1 16,1 2 7-16,-3-1 3 0,4-2 0 16,-3 1 5-16,1 1 0 0,0 0-3 15,-1-2-2-15,3 0 5 0,-5-1-6 0,3 1 3 16,2-1-4-16,-5-2 3 0,5 1 0 0,-3 1-3 15,1-4-4-15,0 3 5 0,-1-2-3 16,1 1 1-16,-2-5 0 0,-1 1-2 16,-1 1-2-16,-2-4-3 0,2 0 0 15,-3-1-4-15,1 3 4 0,2-3 2 0,-5 0 0 16,-3 1 4-16,0-8-5 0,-2 9-1 16,-1-7-1-16,4 3 1 0,-7 0-7 0,0-1 12 15,7 1-10-15,-6 0 8 0,6 2-3 16,1 3 4-16,1 3 4 0,-3-6-2 0,3 3-2 15,3-1 5-15,0-2-2 0,-1 3 6 16,2-1-10-16,2 5 7 0,-2-1-7 16,5-1 0-16,0 0-4 0,-1 0-3 15,1 4 6-15,2-2 0 0,-5 2-2 0,8 0 1 16,-6-4 0-16,4 4 3 0,-3-2-10 16,4 4 15-16,0-4-6 0,0 4-8 0,-1-2 8 15,4-1-5-15,-4-2 0 0,-1 1-2 16,2 0 1-16,-3-1-3 0,3-1 4 0,-2 1-2 15,2-1-6-15,-1-1 1 0,-3 1 6 16,2-4-3-16,0 0 2 0,0-1 1 0,-1 2 4 16,2-2-3-16,0 0-6 0,-2-2 2 15,1 2-4-15,-3-5 2 0,3 0-1 0,0 2 10 16,0-2-8-16,-1-3 0 0,4 1 6 16,-6 1-3-16,5-4 2 0,0 2-2 0,-3-3 0 15,4 1-3-15,2-1-1 0,-1 2 0 16,2-4 6-16,0 2-8 0,-5 1 9 15,8 1-5-15,1-2-3 0,-3 2 8 0,2 0-4 16,1-2 5-16,1 4-3 0,1 0 3 16,0-4-4-16,0 4 3 0,4-9-4 0,-3 4 6 15,1-4-9-15,3 6 10 0,-5 5-5 16,2-4 2-16,4 4-2 0,-7-1 3 16,5-1 7-16,0 2-6 0,0 0-3 0,-2 3-3 15,3-2 6-15,-5 4 3 0,3-3-6 16,1 1 3-16,-4 1-3 0,3 3-1 0,-3-2 7 15,1 1-4-15,-2 0 1 0,6 0 0 0,-2 1 1 16,-4 2-3-16,8-4 0 16,-2 3-6-16,0-1-3 0,-1 2 8 0,0 1 2 15,0-3-7-15,5 3 5 0,-2 0-1 16,-1-1 1-16,3 1-3 0,-3 0-1 0,1 1-1 16,1-1 5-16,-1 1-9 0,2 2 6 15,-2-3 0-15,1 4 1 0,1-3-2 0,0 4 1 16,-2-4 1-16,1 2 1 0,1 0-2 15,0 0 1-15,0 1 1 0,-3 2-1 0,3-3-3 16,0 2 10-16,-3-1-2 0,3 1-9 16,-2-1 3-16,-3 1 4 0,3 1-7 0,-3-2 2 15,0 2 2-15,1-1 0 16,0 1-2-16,-6-1 2 0,7 1-2 0,-2-2-3 16,-4 2 3-16,1 1 8 0,-2-1-3 15,4 3-5-15,-5-2 0 0,0 0 3 0,1 2-1 16,-2-2 2-16,-3 4-3 0,5-3-1 15,2 1-4-15,-7 2 4 0,3-2 5 0,-3 2-3 16,5-4-7-16,-5 4 2 0,4-2 6 16,-4 2-10-16,0 0-8 0,4-4-13 0,-4 4-14 15,0 0-25-15,2-1-20 0,-2 1-30 16,0 0-166-16,7-3 197 0</inkml:trace>
  <inkml:trace contextRef="#ctx0" brushRef="#br0" timeOffset="131325.47">17775 12363 683 0,'0'0'-58'0,"0"0"8"0,0 0 12 0,0 0 11 15,0 0 7-15,0 0 8 0,0 0 7 16,0 0 3-16,22 0 2 0,-22 0 9 0,17 2-4 15,-6-2-2-15,-1 2 11 0,5 0-2 16,0-2 8-16,2 4-13 0,3-2 16 0,0 3-6 16,2 1 0-16,2 1-6 0,-1 3 2 15,-5 2-1-15,10 6 5 0,-2 1-12 0,-3 6 10 16,-5 1-10-16,1 5 6 0,-2 4 1 16,-1 3-5-16,-3 2-3 0,0 4 6 15,-5-1 0-15,-3 2-2 0,-4 1-2 0,-2-3 2 16,-4 3-8-16,-5-3 8 0,-1-2-4 15,-8 7 7-15,-2-14-2 0,-12 7-4 0,-7-5-1 16,-4 0-2-16,-4-8-4 0,-9 1-30 16,0-7-44-16,-1-3-126 0,-6-3 37 0,6-8 56 15</inkml:trace>
  <inkml:trace contextRef="#ctx0" brushRef="#br0" timeOffset="144325.07">4154 14924 225 0,'1'-7'60'0,"-1"7"-8"15,3-1-23-15,-3 1 4 0,0 0 1 0,0-5-16 16,0 5 3-16,0 0-1 0,0 0-7 15,0 0 12-15,0 0-11 0,0 0-5 0,0 0 7 16,-13 8-7-16,7 0 3 16,-3 4 0-16,1-1 5 0,-1 4 1 0,1 4-8 15,-2 2 8-15,2 2-8 0,-3-1 8 16,-2 8-2-16,5-4-5 0,1-1 5 0,2-2-5 16,0 1-5-16,0 1 5 0,4-2 1 15,-1-2 3-15,2-7-13 0,3 6 4 0,0-6 14 16,-1-3 4-16,3 3 3 0,0-5 7 15,2 1 4-15,3-2 3 0,1-3-6 0,1-3 4 16,3 0-2-16,0-4 1 0,4 0-9 16,-1-3 0-16,2-3 2 0,0-2-9 15,8-4 2-15,-5-4 3 0,-7 4-4 16,-1-2 6-16,-5-2-2 0,0-3-6 0,-6-4-6 16,-3 0 3-16,-1-4 0 0,-10-8-4 15,-3-1-4-15,-1 4-1 0,-9 1 1 0,-7-3-3 16,3 10-5-16,-3 0 0 0,-3 8-1 15,1 2-1-15,2 6-1 0,0 6-6 0,7 0-18 16,2 4-15-16,1 4-26 0,4 3-21 16,2-1-34-16,4 2-55 0,2 1-157 0,6 1 153 15</inkml:trace>
  <inkml:trace contextRef="#ctx0" brushRef="#br0" timeOffset="144783.73">4762 14912 893 0,'-8'-7'-21'0,"-1"1"13"0,4 2 4 0,-5 2 3 16,2-1 5-16,2 0 3 0,-2 3 7 15,0 0 2-15,-1 0 2 0,-2 3-6 16,-1-1-4-16,-1 3 1 0,-2 3 7 0,3 1 2 16,-5 4-6-16,1 2 3 0,-6 10 10 15,4-3-10-15,-1 5 1 0,4-6-8 16,0 6 4-16,5-5-4 0,2-2 0 0,1-2-4 16,5 0 5-16,-3 2 2 0,5-6-5 15,2 4 1-15,3-1 0 0,0-6-5 0,0 2 4 16,4-3 4-16,-1-1 5 0,5-2-5 15,4-3 0-15,0-2-2 0,-3-2 2 0,7-6-4 16,-2 1-11-16,7-4 14 0,2-7-5 16,-3-3 2-16,3 1-4 0,-4-2 7 0,-9 2-10 15,-2-1 6-15,-4 1 8 16,-3-5 0-16,-4 3-1 0,0-2 2 0,-6-2-3 16,-6-11 6-16,-3 5-17 0,-5 2 1 15,-4 2 2-15,4 0-4 0,-8 8 2 0,8 2-18 16,-2 3-28-16,5 6-13 0,1-1-44 15,-2 5-37-15,1-1-192 0,5 4 153 0</inkml:trace>
  <inkml:trace contextRef="#ctx0" brushRef="#br0" timeOffset="149572.59">3944 12547 824 0,'0'0'-56'0,"0"0"11"0,0 0 4 16,-4 0 8-16,4 0 11 0,0 0 6 0,0 0 7 15,-14 8 11-15,6-5-4 0,3 3 1 16,-7 1 6-16,4 3 5 0,-2 1 6 0,1 4 0 16,-3 1 1-16,-1 0 2 15,0 4-5-15,3-2 14 0,-2 11-7 0,-1-5 3 0,6 0-7 16,-3 7 9-16,4-4-8 0,0-2 1 16,3 2 0-16,3-4-2 0,0-1 3 0,3 3 4 15,-3-2 4-15,4-5-10 16,0 3-2-16,5 0 12 0,-1-2 5 0,2-3-3 15,2-2 3-15,0-2 2 0,4 1 8 16,-1-8-3-16,4 1 2 0,0-6-3 0,-1 0 6 16,5-6-4-16,2-2 3 0,-3-2-5 15,8-6 7-15,-5-2 2 0,-7-1 2 0,-1-4 0 16,-2-2-7-16,-5-4-4 0,-3 2-3 16,-4 0-1-16,-3-3-5 0,-3-9-4 0,-4 1-6 15,-1-1-2-15,-2 3 2 0,-2 3-3 16,0 8 1-16,4 5-10 0,0 1-5 15,-1 4-6-15,3 1-23 0,-1 5-14 0,2 1-14 16,-2 4-7-16,3 1-25 0,-3 1-21 16,7 2-27-16,0 0-37 0,-6 9-275 15,6-3 46-15</inkml:trace>
  <inkml:trace contextRef="#ctx0" brushRef="#br0" timeOffset="149872.68">4284 12670 1138 0,'3'-11'-43'0,"-3"-1"25"0,3 4 13 15,-1 1 6-15,0 3-12 0,1 1 6 16,-1 1 3-16,-2 2 0 0,6-5 16 0,-6 5-5 15,10 8 9-15,-1-2 1 0,1 5-1 16,5 5 7-16,5 4-3 0,2 5 3 0,1-2 0 16,-4 2 1-16,4 2-8 0,2-1 4 15,0 1-2-15,0 2 0 0,0-3-1 0,-3-2-11 16,-4 2-26-16,1-1-24 0,-4-4-15 16,-2-6-28-16,-3 4-34 0,-2-6-235 15,-1 3 132-15</inkml:trace>
  <inkml:trace contextRef="#ctx0" brushRef="#br0" timeOffset="150113.73">4578 12686 874 0,'-7'-5'-44'0,"-1"-1"7"15,1 3 15-15,2 1 4 0,-5 0 11 16,10 2 7-16,-13 4 1 0,4-1 9 0,-4 3 5 15,1 4 0-15,-6 1 4 0,4 3 1 16,-5 2 1-16,-3 6-3 0,-2-1 0 16,-1 2-3-16,2 2 3 0,0-2-8 15,2 2-6-15,0 0 13 0,2-2-10 0,0 3-11 16,7-5-24-16,1-4-20 0,5 0-31 16,-1-2-53-16,5 0-94 0,4-1 77 0</inkml:trace>
  <inkml:trace contextRef="#ctx0" brushRef="#br0" timeOffset="150755.76">5027 12565 593 0,'0'0'2'0,"-3"-3"11"0,3 3 0 0,-2-4-1 16,2 4 2-16,0 0 5 0,0 0 21 15,0 0-9-15,-13 10 7 0,5-3-2 0,3 1 1 16,-7 5 2-16,4 2 0 0,-2 4-6 15,-5 8 9-15,1 0-7 0,-1 3 0 16,5-8-2-16,0-3-4 0,2 5-2 16,4-1 5-16,-2 0-3 0,4-5-9 0,2-2 7 15,0 0-9-15,0 0 3 0,7 0 0 16,-4 0 4-16,6-4-5 0,-1 1 0 0,7-2 2 16,2-2-2-16,-1-2-2 0,6-5-1 15,-2-2-2-15,3 0-1 0,4-2-2 0,1-7 1 16,6 0-4-16,-9-3 3 0,-2 2 0 15,-2-2 2-15,2-9 10 0,0-2-4 0,-11 3 4 16,0-3 3-16,-9-2-6 16,2 1 4-16,-5 1-3 0,-3-2-3 0,-2 0 0 0,-4 2-5 15,-2 4-2-15,-1-3-1 16,-1 4-3-16,-4 4-7 0,0 1-6 0,2 6-15 16,-3-1-14-16,1 2-18 0,0 5-24 15,2-1-41-15,5 2-38 0,0 0-308 0,2 2 31 16</inkml:trace>
  <inkml:trace contextRef="#ctx0" brushRef="#br0" timeOffset="151362.79">5610 12464 1215 0,'0'-8'-48'16,"-4"4"17"-16,2 0 17 0,0 1 4 15,-1-1 8-15,3 4 15 0,-8-4 4 0,4 2 2 16,4 2-4-16,-10-2-2 0,10 2-2 16,-13 2 2-16,6 0 0 0,2 4-3 0,-2-3-3 15,1 5 2-15,1-3-3 0,1 5-2 16,0 1-2-16,2 1 0 0,0 3 4 15,2 2-8-15,2 2 5 0,3 3 5 16,-2 2-5-16,9-2 5 0,-7 1-4 0,8 7 7 16,-1-8-11-16,3 6 2 0,-2-3 2 15,4 2-1-15,-5-5 8 0,-1-3-6 0,-1 2-2 16,1-3-2-16,-3 4-3 0,-2-4 0 16,-2-2 3-16,1-2 0 0,-1 2-3 0,-2-1 9 15,-4 0 0-15,-2-2 6 0,-3 3-5 16,1-4 0-16,-3 0-4 0,-1-1 7 0,0-3 1 15,2 0-3-15,-5-2 5 0,0-3-3 16,5-3-2-16,2 0 2 0,-3 0-4 0,1-5-10 16,1-3-14-16,4 0-9 15,0-5 4-15,3-1-13 0,3 0 4 0,-2-6 2 16,6-4-3-16,-1 0 9 0,5-13-10 16,1-1 6-16,5 3 5 0,-4-3 14 0,3 1-3 15,1 3 2-15,-2 0 6 0,-1 2 6 16,1 1 12-16,-4 9 3 0,-1 3 11 0,-6 2 7 15,2 4 10-15,-4 0 1 0,1 3 0 0,-1-1-1 16,0 3-4-16,-2 1-5 0,-2-1-10 16,-3 2 3-16,2 2-8 0,-6 4-2 0,9 0 0 15,-15 0-10-15,7 2-19 0,-2 2-24 16,1 2-28-16,-4 1-29 0,5 0-37 0,1 1-62 16,-1 2-191-16,4 0 108 15</inkml:trace>
  <inkml:trace contextRef="#ctx0" brushRef="#br0" timeOffset="151783.44">6167 12558 1041 0,'0'-9'-2'0,"-3"3"16"16,3 0 17-16,-2 3-5 0,0-2 10 15,2 5 6-15,-3-3-5 0,3 3 0 0,0 0-5 16,-10 1 1-16,10-1-1 16,-12 12-3-16,4-2 4 0,-3 3-4 0,0 4-3 15,-2 2-6-15,3-1 8 0,0 4-4 16,3-1-6-16,1-3-2 0,4 1-3 0,-2-1 1 16,4 0 1-16,0-2-1 0,0-1-2 15,2-1-1-15,2-3 2 0,2 1 4 0,1-1-10 16,1-3 6-16,3-2-1 0,2 1-5 15,-1-5 0-15,1 0 1 0,2-4 3 0,-2-2-5 16,7-1 4-16,1-2 3 0,-5-6 3 16,1-2-2-16,3 0 8 0,-7 1 2 0,1-6 2 15,-6 1 3-15,0 1 2 16,-1 0 3-16,-4 2-3 0,-3 0-5 0,0 5-2 16,-3-2-6-16,-6-1-2 0,3 7-6 15,-6-2-1-15,1 1-6 0,-1 5-17 0,-1-2-28 16,0 4-28-16,0 1-42 0,3 1-38 15,2 4-56-15,-1-2-313 0,8 1-22 0</inkml:trace>
  <inkml:trace contextRef="#ctx0" brushRef="#br0" timeOffset="152223.46">6722 12560 1409 0,'3'-10'-15'0,"-1"3"27"0,0 1 18 15,0 0 11-15,-2 2 9 0,0-1 6 16,0 5 0-16,-4-6 3 0,-1 3-4 0,3 1-5 16,2 2-3-16,-10-6-2 0,5 6-7 15,5 0-4-15,-12 0-5 0,12 0-3 0,-13 2-3 16,3 2 0-16,0-1-1 0,-3 5-6 16,5-1-1-16,-6 3-2 0,4 4-2 0,0-2 1 15,0 2-6-15,1 1 4 0,3 0-4 16,-1 1 2-16,4-2 0 0,-4 1-2 0,5-1-3 15,-1-3 6-15,3 1-3 16,3-1-3-16,1-1 3 0,1-2-4 0,0 2 0 16,6-2 2-16,-2 0-3 0,3-5 3 15,3 2-1-15,0-4 0 0,1 1 0 0,-1-2-7 16,2 0 6-16,-3-2-5 0,6-1 2 16,-6 0 0-16,0-3 2 0,1-1 3 0,-2-1-4 15,-1-2 0-15,0 1 0 0,-4-2 4 16,-3-1-1-16,0-1-2 0,-3 0 4 0,-2 0-2 15,-2 0 1-15,-3-5-4 0,-3 6 1 16,-2-2 2-16,0 1-3 0,-3 4-1 0,-4-1-3 16,2 2-7-16,-2 3-21 0,2 3-20 15,1-2-34-15,0 4-42 0,0 0-53 16,2 2-102-16,2 0-225 0,6 2-14 16</inkml:trace>
  <inkml:trace contextRef="#ctx0" brushRef="#br0" timeOffset="152892.1">7581 12492 1289 0,'-2'-4'-55'0,"2"4"9"16,0 0 11-16,-5-3 5 0,5 3 15 15,-6-3 3-15,6 3 8 0,0 0 6 0,-19 8 4 16,9 0 11-16,0 3-4 0,-1 2-3 16,-1 4 6-16,-1 2-5 0,2 0 10 0,-4 11 2 15,5-7-10-15,4-1 5 0,-1 1-4 16,5-4 2-16,2 1 2 0,2 0 3 16,3-2 1-16,3 0-6 0,2 0 2 0,5-2-2 15,4 1 1-15,2-6-4 0,-2-2-1 16,4 0 9-16,2-6 2 0,0-1 3 0,-3-4 5 15,0 1 1-15,1-6 5 0,-1-2 11 16,-2-2 1-16,-3-3 8 0,-4-2 0 0,-1-6-4 16,-5 1-3-16,-3-3-9 0,-4 2 0 15,-4-3-6-15,-3-2-3 0,-5-7-4 0,4 10-2 16,-7-4-4-16,0 5-1 0,7 5-4 16,-3 5-3-16,-4 0-15 0,5 2-27 15,0 3-23-15,2 3-39 0,-4-1-46 16,4 4-55-16,4 0-384 0,4 2-75 0</inkml:trace>
  <inkml:trace contextRef="#ctx0" brushRef="#br0" timeOffset="153304.54">8248 12534 1508 0,'-2'-8'-44'0,"2"1"23"15,-2-1 14-15,-2 0 14 0,0 0 6 16,-3 3 14-16,6 0 14 0,-8 0 2 0,3 0 5 16,-3 3-3-16,-1 0-7 0,-1 4 2 15,1 0-1-15,-2 2-6 0,-5 2-1 0,-1 2 0 16,1 4-4-16,1 4-3 0,-3-2-1 16,2 4-2-16,2-2-1 0,3 1 0 0,-3 1-5 15,7-4 3-15,3 4-3 0,-3-4-2 16,6 2-1-16,0-3 2 0,4-1-1 0,5 1 1 15,1-3-3-15,4 3 1 0,8-2-5 16,0-1 5-16,3-6-7 0,4-1 2 0,0-3 0 16,-1 0-5-16,1-3 5 0,0-1 6 15,12-5-6-15,-8-3-5 0,-6-1 1 16,-6 1 3-16,0-6-3 0,-5 2 0 0,-1-4 4 16,-6 0-4-16,1-1-1 0,-8 0-2 15,0 0 0-15,-1 1 3 0,-6 1-5 0,0 2 2 16,-3 0-3-16,-1 4-16 0,-6 0-18 15,2 5-26-15,0 1-27 0,2 1-33 0,0 2-49 16,0 4-106-16,5 0-235 0,8 0-16 16</inkml:trace>
  <inkml:trace contextRef="#ctx0" brushRef="#br0" timeOffset="153795.76">8943 12405 1320 0,'0'-6'-54'15,"0"0"19"-15,-2 1 21 0,-1-1 15 0,2 4 13 16,-3-2 9-16,-3 1 8 0,1-1 5 15,-1 2 5-15,-1 0 5 0,-1 2-7 0,1 0 4 16,0 0-8-16,-2 6-2 16,-5-1 0-16,0 5-4 0,-2 1 1 0,-2 4-1 15,5 0-1-15,-5 1 0 0,4 0-2 16,-4 11 1-16,5-6-3 0,3-2-6 0,1-2 12 16,5 0-11-16,-3 0-1 0,6 0 0 15,2-4 4-15,0 3-8 0,4-3 7 0,2 3-6 16,5-2 2-16,0-1-5 0,1-4 0 15,5 1 1-15,-2-1-1 0,-1-2 0 0,3-5 0 16,0 2 0-16,0-4-7 0,-2 0 2 16,-2-2 2-16,2 0-1 0,-2 0-3 0,2-5 2 15,-3-2 2-15,1-1 4 0,-7-1 1 16,2-4 2-16,-5-2 1 0,-3 0-1 16,-3-2 3-16,0-6-8 0,-6 3 1 0,1-1-3 15,-2 3-1-15,-2 1-2 0,0 1 1 16,-2 2-11-16,0 4-20 0,4 1-27 0,-2 1-29 15,-1 7-34-15,3-3-44 0,2 4-51 16,-1 2-352-16,3 0-62 0</inkml:trace>
  <inkml:trace contextRef="#ctx0" brushRef="#br0" timeOffset="154260.62">9287 12505 1505 0,'2'-7'-21'0,"0"1"21"0,1 0 24 16,-1 0 14-16,-2 1 11 0,1-1 12 15,-1 1 5-15,0-1 6 0,-1 0-2 0,1 0 1 16,0 1-7-16,-2 1 1 0,2-2-8 16,-3 2-3-16,3 4-9 0,-6-5-4 0,2 3-6 15,-3 0-3-15,7 2-3 0,-12 2-1 16,6 2-5-16,-5-1-1 0,3 3 0 0,0 4-6 15,-4-1 2-15,2 3-2 16,0-1-1-16,2 2-3 0,-1 0 1 0,5-3-2 16,-2 1 2-16,1 2-3 0,4-1-1 15,1-3-1-15,1 4 0 0,1-1 0 0,7-1 2 16,-1-1-4-16,3 1 1 0,3-1 2 16,1-5-2-16,6 1 1 0,0-2-3 0,2-3 2 15,2-1-1-15,3 0 0 0,1-1-2 16,-1-3-2-16,-1-4 0 0,-2 0 2 0,-2-1-2 15,1 0 3-15,-6-5-1 0,3 1 2 16,-7-4 0-16,0 2 1 0,-6-4 2 0,-3 0 3 16,-2 1-1-16,-3-3-2 0,-3 0-1 15,-5 0-3-15,1 2-2 0,-5 0 1 16,-2 6-4-16,-5-1-2 0,0 5-13 0,-9 3-33 16,3 3-29-16,0 3-41 0,-4 2-59 15,1 3-72-15,-9 3-187 0,4 5-129 0,1 0-67 16</inkml:trace>
  <inkml:trace contextRef="#ctx0" brushRef="#br0" timeOffset="196760.07">3114 6948 222 0,'0'0'65'0,"0"0"-12"0,0 0-17 15,0 0 5-15,-3 5-3 0,3-5-2 16,0 0 10-16,0 0-5 0,-5 1 10 0,5-1-11 16,0 0 7-16,0 0-6 0,0 0-3 15,0 0 2-15,0 0 0 0,0 0 2 0,0 0 0 16,0 0-2-16,0 0 2 0,0 0-11 16,0 0 9-16,15 2 0 0,-15-2-9 0,11 2 5 15,-5-2-4-15,-6 0-5 0,14 0 1 16,-5 2 2-16,1-2-2 0,1 2-1 0,1-2 0 15,1 2-4-15,1-2 0 0,1 2 4 16,2-2-8-16,-2 0 3 0,3 1 2 16,-3 1-3-16,5-2-1 0,-2 3-3 0,3-2 1 15,0-1 0-15,1 2-6 0,-2 0-1 16,3-2-1-16,-2 4 5 0,2-4-2 0,0 1 0 16,-1 2-3-16,5-1-1 0,0 1-2 15,1-1-1-15,1 0-1 0,-3 0 3 0,6 2-4 16,-2-2-2-16,10 4 3 0,0-1-1 15,-5-2 0-15,7 2 1 0,-7-2 3 16,-5 1-4-16,0 0 2 0,12 1-2 16,-9 0 3-16,-4-2-3 0,3 2-4 0,6 2 3 15,-4-4-1-15,-8 3 4 0,2-2-3 0,-1 2-3 16,3-3 1-16,-3 1 4 0,0-1-7 16,3 3 2-16,-3-2 2 0,5 0 2 15,-6 0-2-15,6-1 2 0,-2 2 0 0,2-4-2 16,-4 3-1-16,2-2 0 0,-1 0 3 15,1 0-4-15,1 0 3 0,-5-1-1 0,-3-1-1 16,-1 0 4-16,8 2-4 0,-7-2 0 16,0 2 3-16,-2-2-5 0,2 0 1 0,0 0 0 15,-2 2-2-15,0-4 4 0,1 4-1 16,0-2 1-16,1-2 1 0,0 4 0 0,4-2-4 16,-3-2-1-16,1 2 3 15,5 0 0-15,1 2 0 0,-2-2-2 0,5 0 2 16,-5 0 6-16,3 0-4 0,0 2-3 15,1-4 1-15,1 2-1 0,-4 0-1 0,5 0 3 16,-2 2-2-16,1-2 3 0,-3 0 1 16,0 0-4-16,-1-2 0 0,1 2 0 0,1 0 1 15,-3-2 0-15,1 2 0 0,0 0 0 16,-2 0 3-16,2-2-4 0,-5 2-3 0,4 0 8 16,1-2-7-16,1 1 3 0,-2-1-2 15,3 0 5-15,0 0-4 0,-1 0 0 0,11 0 0 16,-7-1 0-16,-3 3 0 15,-2-2-2-15,0-1 0 0,2 1 3 0,-2 1 2 0,2-1-3 16,-4 2 0-16,2-2 3 0,-3 0-9 16,3 0 9-16,-1 0-3 0,1 0 0 15,-1 1-1-15,-4-1-2 0,2-1 4 16,0 1-2-16,3 1-3 0,-1 1 3 0,3-2-1 16,-3 0 5-16,0 2-4 0,-3 0 1 15,1-2-1-15,2 1 0 0,1 1 1 0,2-3 1 16,-6 1 0-16,4 1 0 0,-6 1 0 15,1 0 2-15,-3-2-4 0,1 2 6 0,0-2-5 16,1 0 2-16,-4 0-1 0,3 0 0 16,3 0-1-16,-5 2-1 0,6-3 1 15,3 0-5-15,1 1 8 0,-2 0-5 16,3 1-1-16,14-3 3 0,-4 3-4 0,-5-1 4 16,-7-1-2-16,2 3-1 0,1-1 1 15,-1 1 1-15,0 0 2 0,-2 0-3 0,0-2-1 16,0 4-1-16,-5-2 5 0,4 0-2 15,-4 1 1-15,0-1-4 0,3 3 3 0,-3-3 2 16,0 2-1-16,0-2 2 0,0 1 3 16,5-1-5-16,-3 2 2 0,-4 0-5 0,4-1 5 15,3-1-2-15,-5 2 4 0,0-2 0 16,4 0-6-16,1 0 4 0,0 0-3 0,1 0 0 16,-4 0 1-16,2 2-2 15,1-2 6-15,-3 0-6 0,3 0 0 0,1 0 2 0,-2 0 0 16,1 3-2-16,4-1-1 15,-6-1 2-15,4 1 2 0,0-2-4 0,-1 2 2 16,1 0-1-16,0-2 5 0,-4 2-4 16,2-2 0-16,2 2 2 0,-2 0 2 0,0-2-1 15,0 1-2-15,2 1 1 0,-2-2-2 16,0 0-3-16,2 0 4 0,-1 3 1 0,0-3 2 16,1 1-4-16,-1-1 0 0,1 2-1 15,0-2 5-15,-1 0-3 0,0 0 0 0,2 2-2 16,-1-2 2-16,0 2 0 15,-1-4 0-15,-1 4-2 0,4-2 3 0,-6 0 1 0,2 0-4 16,2-2 3-16,0 2 2 16,-4 0-7-16,4-2 4 0,0 2 1 0,-1-2-1 15,3 2-3-15,-1 0 3 0,1-1 1 16,9 1-6-16,-3-3 7 0,-8 6-6 0,3-6 2 16,7 1 6-16,-4 1-2 0,-6 1-5 15,0-2 2-15,-1 2 3 0,0 0-3 0,1 0 0 16,-3-2 4-16,0 2-3 0,3-2 1 15,0 2-1-15,-3 0 0 0,3-2 0 0,-7 2 0 16,4-2-1-16,3 0 3 0,-3 2-2 16,0-1-3-16,1-1 2 0,2-1 4 0,-2 1-1 15,0 0 1-15,2-1-4 0,-2 1-3 16,0-1 3-16,10-1 3 0,-3 0 0 16,-9 2-5-16,4 0 2 0,0 0-2 0,-1 0 3 15,3 2-2-15,-4-2 1 0,0 1-4 16,4-2 1-16,-3 1 5 0,1 0 1 0,1 2-1 15,-1-1-1-15,0 1 3 0,1 0-3 16,-1 0-4-16,1 0 4 0,-1 0-1 0,1-2 0 16,1 0 0-16,-1 2-1 0,-4-1 4 15,6 1-4-15,-5-2 0 0,2-1-1 0,-7 3 5 16,7-1-2-16,-2-1 0 16,-2 0 1-16,-4 0-1 0,-1 0 0 0,0 0-2 15,-1 0 2-15,6-1-2 0,-9 1 0 0,2-2 3 16,3 2 0-16,-4 0 2 0,3-2-3 15,-4 0-2-15,2 2 1 0,-2-1 1 16,2 1-1-16,-4 0 0 0,2-2 1 0,-2 2-4 16,-1 1 8-16,-1-1-4 0,2-1 1 15,0 3-4-15,-2-3 5 0,-3 3-1 0,3-4-2 16,-1 4 3-16,-2-2-4 0,3 0 3 16,-4 0-2-16,0 0 3 0,-1 1 0 0,-2-1-2 15,3 2 0-15,-3-2 4 0,0 0-6 16,1 0 5-16,-1 2-5 0,0 0 4 0,-1-2-2 15,1 0 1-15,-1 2 0 0,-1-2-2 16,-6 2 2-16,12-1 1 0,-12 1 0 16,12 0-1-16,-9-3-1 0,-3 3 1 15,9 0-4-15,-9 0 3 0,8 0 4 0,-8 0-5 16,8-2 0-16,-8 2 3 0,7 2-2 16,-7-2 0-16,0 0 0 0,12-2 1 0,-12 2-3 15,8 0 3-15,-8 0-1 0,7 0-1 16,-7 0-4-16,8 0 7 0,-8 0 2 0,0 0-4 15,9 0-3-15,-9 0 2 0,0 0-1 16,0 0-1-16,8-1 1 0,-8 1 1 0,0 0 1 16,0 0-4-16,8 0-4 0,-8 0 10 15,0 0-5-15,0 0-8 0,7 0-5 16,-7 0-9-16,0 0-1 0,8 1-13 16,-8-1-3-16,0 0-17 0,0 0-17 0,9-1-19 15,-9 1-32-15,0 0-49 0,8 0-223 16,-8 0 91-16</inkml:trace>
  <inkml:trace contextRef="#ctx0" brushRef="#br0" timeOffset="199915.29">3365 8114 992 0,'0'0'-63'0,"8"0"20"0,-8 0 6 0,0 0 5 16,0 0 13-16,0 0 8 0,0 0 3 0,0 0 6 15,0 0 12-15,5 6 6 16,-5-6 11-16,0 0-7 0,5 5-3 0,-5-5 10 15,9 1 2-15,-8 0 2 0,4 1-1 16,2 1 2-16,-1-1-2 0,2 1 0 0,1-1 2 16,1 0 2-16,0 1 0 0,3 1-1 15,1 0 5-15,4-3-12 0,-1 6 0 0,1-5 1 16,3 1 0-16,0 0-3 0,2 2 2 16,4-3 0-16,3 0 0 0,-1-1-3 0,13 3 3 15,3-2-10-15,-4 0 3 0,3-1 1 16,-6 1-8-16,6-2 4 0,-2 5-4 0,-4-3 1 15,-4-2-3-15,-3 2 2 0,1 0-1 16,12-1 2-16,-3 0-6 0,-2 2 2 16,2-1 1-16,-1-2-1 0,2 3-3 0,2-1 5 15,1 0-3-15,-2-2-2 0,4 0-1 16,-10 0-4-16,11 2-1 0,-3 0 7 0,1-2-4 16,0 2-1-16,0-1 3 0,0 1-1 15,6 1 1-15,-3-1-4 0,1 2-1 0,1-2 4 16,0-2 4-16,-6 1-7 0,3 1 6 15,1 0-5-15,-1-2 0 0,-4 0 6 0,4 0 0 16,-1 0-6-16,-9-2 2 0,9 2 0 16,-8 0-1-16,4-2-4 0,2 1 5 15,1-1-4-15,-5 0 1 0,2-2 3 16,-6 1-3-16,-5 3 4 0,10-3 0 0,-6 1-7 16,-5 2 2-16,2-2 3 0,-1 2-2 15,4 0-1-15,-4 0 0 0,12-4-1 0,-1 2-3 16,-4 2 6-16,-6 0 2 0,14-1-4 15,-12-1-3-15,0 2 5 0,-1 0 0 0,10 0 1 16,-4 0 0-16,-6-2 1 0,-1 2-3 16,3 2-1-16,-3-2 4 0,14 0-4 0,-10 0 4 15,8 2-2-15,-10-2-1 0,-2 0-5 0,14-2 8 16,-9 2-7-16,6-2 8 0,-7 2 2 16,-1-3-9-16,-4 3 3 0,3 0-4 15,7-1 1-15,-2 1 0 0,-8 0 1 16,13 0-1-16,-6-1-1 0,-6 1 2 0,2 0 0 15,8-2 2-15,3 2-3 0,0 0 0 16,-7 0 5-16,-9 0-8 0,19-2 3 0,-5 2 2 16,-7 0 2-16,10 0-6 0,0 2 0 15,-4-2 5-15,4 0-1 0,-4 2 0 0,1-2 0 16,5 0-4-16,-3 1 9 0,0 0 3 16,0-1-4-16,3 5 7 0,-4-5-3 0,2 2 8 15,-4-1-5-15,0 1-2 0,1 0 2 16,-6-2 2-16,11 2 2 0,-8 2-2 0,5-4-1 15,0 0 3-15,0 1-1 16,1 1-2-16,-1 3 2 0,0-3-5 0,0-2 4 16,1 2-7-16,-10 0 0 0,5-1 5 0,-4-1-5 15,-6 0 7-15,-1 2-3 0,-2-2-4 16,3 0 1-16,-3 0 0 0,-2-2 0 0,3 1-2 16,-5 1-2-16,0 0 3 0,-4 0 2 15,0 0-1-15,-2 0-1 0,2-2 2 0,-2 2 0 16,-1 0-2-16,-3 0-2 0,4 0 1 15,1 0 0-15,-7-2-4 0,4 4-2 16,-2-4 2-16,-2 4-1 0,-1-2 6 0,-1 0-3 16,1 0-2-16,-3-2 2 0,-3 2 3 0,1 0-1 15,-7 0-1-15,12 0 2 0,-5 0 0 16,-7 0 1-16,10 0-1 0,-6 2-1 16,-4-2 1-16,9 0 0 0,-9 0 0 15,0 0-1-15,8 0 1 0,-8 0-1 0,0 0-1 16,9-2-2-16,-9 2-1 0,0 0 2 15,0 0-4-15,0 0 4 0,0 0-5 0,6 2 4 16,-6-2-2-16,0 0 0 0,0 0-4 16,0 0 6-16,0 0-1 0,0 0-1 0,7 2-3 15,-7-2 1-15,0 0 2 0,0 0-2 16,0 0-5-16,0 0 2 0,0 0 5 16,0 0 0-16,0 0-4 0,0 0-7 0,0 0-14 15,0 0-5-15,0 0-15 0,0 0-9 16,0 0-10-16,0 0-21 0,0 0-21 0,0 0-18 15,0 0-25-15,0 0-41 0,0 0-284 16,0 0 19-16</inkml:trace>
  <inkml:trace contextRef="#ctx0" brushRef="#br0" timeOffset="206468.81">12853 5849 1161 0,'-6'-2'-73'0,"6"2"17"15,-5-2 13-15,5 2 15 0,0 0 9 16,0 0 3-16,0 0 12 0,0 0 4 0,0 0 0 15,-4-3 12-15,4 3 6 0,0 0 8 16,0 0-6-16,0-6-4 0,0 6 7 0,0 0 0 16,7-5 1-16,-7 5 5 0,8-3-2 15,-2 3 4-15,2-2-8 0,4 0 5 0,0 0-3 16,2-2 2-16,10 3 1 0,3-1-5 16,6 2 1-16,12-2 1 0,3 2-1 15,2 0-1-15,3 0-7 0,0 2 5 0,1 1 1 16,0-3-2-16,-1 2-8 0,1 2 7 15,0-2-8-15,-1 2 2 0,0-3-4 0,-3 3 0 16,-2-3-3-16,2-1 2 0,-3-1-3 16,-1 1 4-16,-2 1-4 0,3-2 1 0,-12 1 1 15,0-4-3-15,0 4 2 0,9-3-1 16,-3-1 1-16,-5 2-4 0,-6 0 4 0,-2 0 2 16,4 1-3-16,-2-1 0 15,-3 0-2-15,1-1 2 0,-8-1-3 0,3 2 0 0,-4 0 0 16,1-3 2-16,-7 3 2 15,2 2-5-15,-2-1 2 0,-2-1 3 0,-1 0-4 16,-2 0 0-16,2 0 1 0,-5 2-1 16,5-1 0-16,-5-1 1 0,-5 2 2 0,10 0-6 15,-10 0 3-15,10 0-3 0,-3 0 7 16,0 3-4-16,-6-1-1 0,6 2 2 0,-1 1-1 16,-2 2 2-16,4 0-4 0,-3 2 4 15,-1 6 8-15,1-1-4 0,-4 5-2 0,4 3 5 16,-5 5 0-16,2 1 5 0,-2 2-5 15,0 10 4-15,-2 2-1 0,-1-1 9 16,1 1-3-16,-1 1-3 0,-4-1 4 0,2 4 3 16,4-3 2-16,-4 4-2 0,1 0-3 15,1 3 1-15,-4 9 2 0,2-11-2 0,-1 11 2 16,0-13-3-16,2 3-1 0,-3-3-2 16,2 2 3-16,-4-2-4 0,3 12 2 0,-1-11-4 15,1 0 1-15,-1-1-2 0,2-1-2 16,-2-1 3-16,0-5-2 0,1 3-4 0,0-3 3 15,-2-2-4-15,2-1 5 0,-1-9-4 16,0-1-3-16,4 1 2 0,-6-2-1 0,5-3 0 16,-5 2 0-16,6-2-4 15,-6-2 8-15,5 3-9 0,-5-3 4 0,3-2-2 16,0-2 3-16,0-2-1 0,4-1 1 16,-7 2-4-16,5-2-2 0,0 1 0 0,-1 3 2 15,-3-4 0-15,1 2-2 0,-1-1 4 16,4-1-2-16,0-2 0 0,-5-1-5 0,6 1 5 15,-4 0 3-15,-1-2 4 0,-1 1-10 16,3 0 1-16,-1-1 0 0,-3 1 2 0,5-3-2 16,-7-1 1-16,4 0 2 0,-2 0 0 15,0-2-2-15,-2 3 2 0,0-4-4 0,-1 1 0 16,-2 0 1-16,0-1 1 0,2-1 2 16,-11 2-2-16,6-4-2 0,-6 4 5 15,-4-1-4-15,0-1 0 0,-4 1 1 16,-12 0 0-16,1-1-1 0,2 0 0 0,3 2-2 15,5-4 0-15,-12 2-1 0,8-2 1 16,4 0 0-16,-4 1 2 0,-6-1 0 0,-6 0-2 16,5 4 0-16,-2-1-2 0,-2-1 3 15,-3 1-1-15,5-1 2 0,0 0-1 0,-4 0 1 16,3 2-2-16,-3-1 2 0,4 1 0 16,-3-2 1-16,1 1 0 0,2 1-3 0,-4 1 7 15,4-4-5-15,-5 5 1 0,5-4 3 16,-3 2-6-16,2-1 3 0,0 1-2 0,1-1 1 15,2 1-4-15,-2-2 5 0,0 1-3 16,1 0 1-16,2-3-1 0,-1 2 7 16,6 0-6-16,-9-2 2 0,4-2-2 0,4 4 1 15,-4 0 0-15,-1 0 2 16,6-2-6-16,-6 2 2 0,6-2 1 0,6 0-1 0,-3 0 3 16,-11-2-2-16,0 2-2 0,1 0 4 15,8-2 1-15,-9 2-3 0,-1-2-1 0,1 4-1 16,2-4 2-16,-5 2 1 0,12 0-2 15,6 0 3-15,-16 2-4 0,3 0 2 0,6-4 0 16,-6 4 0-16,6 0 2 0,5-2-1 16,-1 2-4-16,-11-1 5 0,-2-1-3 0,12 2 0 15,-10 0 0-15,10 0 1 16,3-1-1-16,1 1 2 0,-3 0-1 0,2 0 1 16,4 0-1-16,-4-1-1 0,0 3 2 15,1-3 0-15,-1 1-1 0,0 0 2 0,4 0-5 16,-6 0 3-16,4-2 0 0,-1 2-1 15,2-1 4-15,-5 1-1 0,5 0-3 0,-3 0 1 16,3-2 0-16,-3 2 0 0,3-1 2 16,-3 1 0-16,3 0-1 0,2-2 0 0,-3 2 2 15,5-2-4-15,-4 1 2 0,3 1-4 16,3-2 3-16,-4 4-1 0,2-2 5 0,-2-1-1 16,-1 1-5-16,6 0 1 0,-1 0-1 15,-1 0 4-15,-1-1-2 0,2-1-1 16,0 2 2-16,-4 0 0 0,3-2 2 15,-1 2-4-15,-2 1 2 0,2-2 0 0,2-1 2 16,0 0-3-16,-1 1-2 0,-1 1 3 0,2-2-2 16,1 2 3-16,-1 0-2 0,-3-1-1 15,3 3 2-15,0-3 0 0,0 1 0 0,-4 0-3 16,2 2 1-16,-1-4 2 0,-3 1-1 16,2 3 0-16,-3-2 0 0,1 0 0 0,-1 1 2 15,3 0-3-15,-1-3 3 0,3 1-1 16,0-1-1-16,0 2 0 0,-2 0 0 0,6-2 3 15,-3 1-2-15,-1 4-1 16,3-3 0-16,-1-2-3 0,-2 2 2 0,-3 0 1 16,-1-1 0-16,1 1 0 0,-1 0 1 15,-1 0 0-15,3 0 1 0,-2 3-2 0,2-3-2 16,-7-2 1-16,4 3-1 0,3-1 0 16,0-1 1-16,-2 2 1 0,0 0 0 0,-1-1 0 15,0 0 0-15,3-2 0 0,0 3 0 16,-3-1 0-16,3 0-4 0,-2-2 6 0,0 4-4 15,-3-4 6-15,2 1-5 0,2 1 3 16,-6 2-4-16,2-3 0 0,-14 1 2 0,4 0-3 16,7 0 4-16,-7-1 2 0,6 0-4 15,2 2 0-15,-10-1-1 0,3 0 3 16,-1-1-1-16,5 1-2 0,4 0 1 16,1 0 1-16,-1 0-3 0,-3-2 2 0,-5 2-1 15,-4-1-1-15,11-1 4 0,1 2-1 16,1 1-5-16,1-3 2 0,-3 0 2 0,2 2-2 15,-1-2-1-15,2 0 1 0,2 0-1 16,-3 2-1-16,0-2 2 0,3 0 1 0,0 0-3 16,2 0 2-16,-5 2 3 0,2-2-6 15,1 0 0-15,0 0 0 0,2 0 2 0,-5 0 0 16,2-2-3-16,1 2 2 0,0 0 1 16,-3 0 0-16,1 0-3 0,0-2 0 0,-1 2 1 15,-1 0 3-15,-1 0-1 0,2 0-1 16,-3 0-1-16,-10 0 0 0,0 0 3 15,9 2 2-15,2-2-1 0,-13 0-2 0,6 2 5 16,3-2-4-16,5 0-1 0,1 2-1 16,-1-2 1-16,1 0 0 0,2 0 0 0,-3 0 4 15,1 1-1-15,2-1-4 0,-2 0 0 16,-2 2 4-16,3-2-2 0,-11 2 0 0,6-2 1 16,2 2-3-16,5-1 2 0,-4-1-4 15,-12 4 2-15,1-2 1 0,8 0 5 0,6 0-6 16,-17 1 0-16,5 2 1 0,0 1 1 15,0-5 0-15,2 3-3 0,-4 1 3 16,8-3 2-16,5 0-3 0,-11 2 1 16,8-2 1-16,-8 2 0 0,4-3 3 0,10-1-4 15,-6 3 4-15,2-1-5 0,-16 2 0 16,13-4 0-16,-8 3 1 0,-1-1 2 0,0 2-4 16,8-1 2-16,-4 1 2 0,-2 2-1 15,7-6-2-15,3 3-1 0,1-1 1 0,-13 3-1 16,4 0 2-16,-2-1 1 0,9 0 0 15,-3-3 5-15,5-1-6 0,-16 5 2 0,0-2 0 16,4 1-2-16,-1-3 2 16,2 4-4-16,-1-2 5 0,0-1-1 0,-1 2 1 15,2 0-1-15,-1 1 1 0,1-2-4 16,7 1 4-16,3-4-1 0,-1 1-1 0,-9 4 2 16,2 0-2-16,5-4-1 0,3 1 3 15,0 0-2-15,1 2 0 0,-1 0 3 0,-7-1-5 16,7 0-1-16,3 1 5 0,0-1-3 15,-1-1 1-15,0 2-1 0,1-2 0 0,3-1-1 16,-6 1-2-16,0 0 2 0,2 2 0 16,3-4 1-16,1 0 4 0,-6 0-4 0,2 0-1 15,3 0-2-15,-5-2 4 0,6 4-1 16,-4-4-2-16,1 0 4 0,3 2-1 0,1 0-1 16,1-2 0-16,-4 0 0 0,4 1-2 15,-1 1 3-15,-2-2-3 0,-3-1 1 16,4 2 3-16,-1-1 0 0,-3 0-2 0,6 1 2 15,-2-1-1-15,0 0-1 0,3-3 0 16,0 4 2-16,1-1-1 0,0 0 3 0,1 0-1 16,-3 0-3-16,6-2-2 0,-4 1 5 15,2 0-4-15,1 0 1 0,0 1 1 0,0-1 0 16,-2-2 2-16,7 3-2 0,-3 1 0 16,0-3 3-16,-2 0-3 0,4 0-2 0,1 2 5 15,-1-2-1-15,-2 1 4 16,-1-1-8-16,3-1 1 0,-2-1 2 0,2 2-1 0,2 0 4 15,-4-4-5-15,1 3 2 16,6-1 1-16,-7 0-4 0,2 1 4 0,0 0-1 16,-2-1-1-16,3-2 1 0,-1 0 1 15,1 3-2-15,-1-1 1 0,-2-1-2 0,0-1 4 16,0 2-4-16,1-1 4 0,-3 0 0 16,2-2-1-16,-4 2-2 0,-1 0 2 0,4-1-1 15,1 3-2-15,0-4-1 0,-3 0 4 16,0-1-1-16,2 4 4 0,-1-4-5 0,-2 1 2 15,2-2-2-15,2 5 4 0,-2-4-4 16,-2 1 3-16,3-3-4 0,-2 3 2 0,0 0 0 16,0 0 0-16,0-2-3 15,-2 0 4-15,4 2-2 0,-1-3-1 0,2 3 1 0,-2-2 0 16,2-1 6-16,0 1-1 16,-1-2-6-16,1 3 1 0,0-3 6 0,2 2-3 15,2-1 0-15,1 3 1 0,-3-4-1 16,5 0 0-16,-3 2 1 0,3-1 0 0,0-1-1 15,-2 2 2-15,0-2-3 0,2 1-3 16,2 1 4-16,-1-5 2 0,-2 5-1 0,3-2-3 16,2 0 2-16,-2 0 1 0,1-3 0 15,1 1-5-15,-1-2 3 0,2 2-3 0,-2-2 5 16,3-2-2-16,0 2 0 0,-3-2 0 16,3 0 1-16,0 1-5 0,2-3 2 0,-1 0 1 15,-2-2 2-15,0 1-3 0,1-3 1 16,-2 0 2-16,1-2-5 0,2 2 4 15,-2-2-1-15,-1 1-2 0,4-1 4 0,0-1-2 16,-5-8 0-16,3 5-2 0,3 8-1 16,-2-4 1-16,1-1 2 0,2 1 2 0,-2 0-2 15,4-1-3-15,-2 1 1 0,0 1-1 16,-2-2 0-16,4-2 4 0,0 1 0 0,-2 1 0 16,4 0-2-16,-4-1 0 0,2 0-4 15,0 3 7-15,-2 0-3 0,0 3-1 0,3-1-3 16,-1-3 3-16,2 6 1 15,-4 1 1-15,2 1-1 0,-2-3-2 0,0 6 2 16,-2-3 0-16,2-2 4 0,0 6-5 16,0 1 3-16,0-2 2 0,0 1-6 0,-2 1 2 15,4 2-2-15,-6-3 4 0,4 5 0 16,0-1-3-16,0 2 3 0,-2-3-4 0,2 3 3 16,0-3 2-16,0 2-3 0,-3 3 0 15,6-2 5-15,-6 1-5 0,3-1 1 0,0 1 1 16,0 1-3-16,0-1 0 0,0 3 0 15,0-3 1-15,3 2 3 0,-3-1-3 0,0 1 4 16,2-1-3-16,-2 1 5 0,0-2-5 16,4 2-2-16,-2-2 5 0,0 2-1 0,0-4-7 15,3 2 7-15,-2 0-3 0,4 0 0 16,-1-2-1-16,3-1 1 0,-1 1 0 16,1 2-1-16,1-3 2 0,0 4 3 15,3-3-4-15,2 1 2 0,2 1-2 0,-5 1 4 16,5-1-6-16,-3 2 2 0,5 1-1 15,-4-1 1-15,4 0 0 0,0 3 0 0,-2-2-1 16,1 4 3-16,-1-1-1 0,0 0-6 16,4 0 8-16,-4 2 2 0,4 0-4 0,-2 0 1 15,3 0 4-15,0 2-4 0,1-2 1 16,2 0-2-16,2 2-1 0,5-2-1 0,-1 2 1 16,1-1 3-16,2-1 1 0,-1 0-2 15,14 0 0-15,-10 0 0 0,9 0-1 16,0 0 1-16,0 0-3 0,-6 0 4 15,4 0 1-15,3-1-1 0,-2 1 0 0,2-2 6 16,-1 0-6-16,0 0 4 0,0 2-9 16,3-4 0-16,-1 2 6 0,1-1-1 0,-1 0-2 15,2 0 1-15,0-1-3 0,4 1-2 16,3-2 5-16,-2 2-2 0,0-1 4 0,10-2-6 16,0 3 1-16,-11-3-1 0,9-1 4 15,-12 0 2-15,-1 2-4 0,5 1 3 0,0-1 1 16,7-3-4-16,-9 5 2 0,1-4 1 15,-1 2 0-15,9-3-2 0,2 0 3 0,-1 0-4 16,2-2 2-16,-3 2-3 16,3-2 0-16,2 5 2 0,1-4-1 0,-4 1-2 15,4 1 6-15,-2-1-2 0,1 0-3 16,1 1 3-16,-1 0 0 0,-2-2 0 0,2 0 3 16,1 4-3-16,-1-2 1 0,2-2-5 15,-1 2 1-15,-1-1 1 0,2 5 2 0,1-4 1 16,-1 1-4-16,-1-3 5 0,0 2-3 15,-1 2 2-15,0-2-3 0,-12 5 2 0,10-5-1 16,1 0 0-16,-13 5-4 0,4-2 2 16,8-1 3-16,0-2-1 0,-8 4-3 0,10-2 6 15,-2 2-2-15,0-6-1 16,-10 8-2-16,9-5-2 0,4 1 5 0,-1 0-1 16,-10 3 0-16,8-1 3 0,2-3-2 15,-12 2-3-15,9-3-1 0,-11 3 1 0,2 1-5 16,-1-2 4-16,-1 3 1 0,12-4-2 15,-11 1 2-15,-1 2-2 0,4-1-2 0,-3 0 1 16,1 1-3-16,-1 1 1 0,3-3 3 16,-1 3 0-16,11-3 2 0,1-1-4 0,-1 3 0 15,2-1 3-15,-2-2-4 0,1 3 1 16,-3-2 6-16,2 1-7 0,-15 1-3 0,1 1 5 16,3 0-4-16,-1 0 5 15,-2 0-6-15,3 2 8 0,-3 0 2 0,2-3 1 0,-1 3-2 16,-1 0-4-16,-3-2 2 15,0 2 4-15,1 0 2 0,-3 0-4 0,4 2-1 16,-2-2-2-16,0 0 0 0,2 0 4 16,2 0 1-16,-1 0-6 0,-1 0 2 0,3 0 3 15,-3 0 2-15,-2-2-1 0,3 4-4 16,-1-2 4-16,3 0-3 0,-1 2 2 0,-3-2 1 16,-1 1-4-16,3 3 4 0,-7-4 0 15,2 2 0-15,-10-2 0 0,6 2-2 0,0 0 0 16,-4-2 6-16,2 3-2 0,4-1-4 15,-8-2 2-15,5 2 0 0,2 1-3 16,3-2 3-16,-2 1-3 0,0-2 1 0,1 2-3 16,1 0 5-16,-2 0-5 0,2-2 2 15,-4 0-4-15,4 2 8 0,-1 0-1 0,1 1-4 16,-4 0 4-16,4-2 0 0,-4 1 0 16,3 1-3-16,-4-1-2 0,2 0-1 0,-3 3 0 15,-4-3 4-15,4 1 0 0,-5-1 1 16,-3 0-3-16,-1-2-2 0,12 4 3 0,-1-3 1 15,0 1 0-15,0 0-1 0,2 1-2 16,-4-1 4-16,2 0-2 0,1 2 1 0,-10-3-2 16,7 5 2-16,2-3 1 0,-11 1-6 15,-1 0-1-15,-1-1 5 0,1-1-5 16,8 3 5-16,-5-3-5 0,-5 2 4 16,12 3 1-16,-8-4-6 0,-3 1 2 0,1-2 6 15,12-1-4-15,-4 3 4 0,1 3-2 16,-5-4 6-16,6 0-4 0,-8 0-7 0,8 2 6 15,-7-1-2-15,7-2 2 0,-7 1-2 16,5 1-7-16,-1 1 10 0,-11-2-10 0,12 1 7 16,-1-2-12-16,-11-2 4 0,0 5-1 15,1-3-2-15,1-2 2 0,0 2 3 0,-5 0-2 16,2 0-3-16,0-1 9 0,1 1-4 16,-6 0-1-16,6 0-4 0,-1-1 4 15,3 1 0-15,-7 2 6 0,2-4 1 16,2 1 8-16,0 3-16 0,1-2 7 0,-1 1-1 15,0-1 2-15,1 2 1 0,-6-2-8 16,6 1 3-16,-3 1 1 0,-1-2-4 0,-2 1-1 16,-1 1-18-16,2-1-2 0,-4-1-25 15,3 0-15-15,-9 0-22 0,4-1-46 0,-2 3-117 16,-2-1 224-16</inkml:trace>
  <inkml:trace contextRef="#ctx0" brushRef="#br0" timeOffset="209764.91">13235 17236 788 0,'0'0'50'0,"0"0"4"15,-7 2 3-15,7-2-6 0,0 0-2 0,0 0 1 16,-8 0 6-16,8 0 7 0,0 0-4 16,0 0 5-16,0 0 6 0,0 0-2 0,0 0-2 15,0 0 0-15,0 0-6 0,0 0 2 16,0 0-6-16,0 0 2 0,11-14-4 0,-4 11 1 15,0-4-6-15,8-1-3 0,2-4-7 16,8-4-6-16,3-5-2 0,1 0-1 0,12-7-2 16,-1-1-4-16,2-3-1 15,3-1-8-15,-3 1-4 0,0-1-12 0,-2-1-15 0,-5-3-16 16,1 0-15-16,-5-3-22 16,2 3-11-16,-3-2-9 0,-3-1-16 0,-3 10-9 15,-5-1-15-15,3 3-23 0,0 5-59 16,-7 5-211-16,-5 2 68 0</inkml:trace>
  <inkml:trace contextRef="#ctx0" brushRef="#br0" timeOffset="210979.71">13189 18250 1209 0,'0'0'44'0,"-6"2"1"15,6-2 2-15,-7 2-3 0,7-2-9 16,0 0-5-16,-3 5-2 0,3-5 1 0,0 0 1 16,0 0 2-16,-7 2 0 0,7-2-4 15,0 0 1-15,0 0-2 0,0 0-5 0,0 0 2 16,0 0-3-16,0 0-4 0,23-7 0 16,-14 3 1-16,-4-1-1 0,6 0-3 0,1-5 0 15,1 0-3-15,6-4 1 16,4-8-4-16,2-2 1 0,2 0-2 0,1-5 1 15,8-5 4-15,-3-2-2 0,5 2 4 16,1-2-3-16,1 2 3 0,-1 0-4 0,-1 2 1 16,-5-1-3-16,-4 6 0 0,-1 2-10 15,-1 0-10-15,-4 3-22 0,-1-3-36 0,2 4-36 16,-5 3-45-16,-5 2-57 0,1-1-276 16,0 2 9-16</inkml:trace>
  <inkml:trace contextRef="#ctx0" brushRef="#br0" timeOffset="-168775.46">3079 5363 959 0,'-2'-5'90'0,"2"5"-28"16,-2-4-3-16,2 4-42 0,-3-4 9 0,3 4 10 16,0 0-8-16,0 0-1 0,-1-3 0 15,1 3-2-15,0 0-2 0,0 0-5 16,0 0 4-16,0 0-2 0,0 0 4 0,6 13-1 16,-2-4 7-16,0-2 4 0,-2 5 3 15,0 2 0-15,3 4-1 0,-1 1-4 16,-2 0 1-16,4 3-1 0,-1 5-4 0,-2-4-2 15,4 0-2-15,-3 1-3 0,0-2-3 16,1-4 2-16,-1-2 0 0,-3-2-3 0,2-1 4 16,1-4-5-16,-4 3 3 0,3-5 13 15,0 2 7-15,-1-2 9 0,1 1 19 0,-1-7-7 16,-2 1-7-16,0-2-4 0,0 0 2 16,8-9-12-16,-8 2-4 0,4-7-4 0,-1-5-5 15,2-2-2-15,-2-5-1 16,1-3-8-16,1-7 2 0,-4 4-5 0,8-4 0 15,-3 6 8-15,-2 7-10 0,3-1 0 16,-4 3-2-16,4 4-6 0,-3 2 1 0,0 0 1 16,1 3-4-16,1 3-2 0,-4 2 2 15,0-3-4-15,0 2 1 0,1 3 1 0,-1 1-4 16,-1 0 10-16,1 0-7 0,-2 4-2 16,0 0 3-16,0 0 0 0,20 8 2 0,-15-2 0 15,0-1-2-15,0 3 4 0,0 1-5 16,7 1 4-16,-9-1 1 0,6-1-3 0,-3-1 5 15,2 1-7-15,-4-3-1 0,3 2 1 16,-3-2 4-16,2-2-3 0,0 2 4 16,-4-4-2-16,5 1 2 0,-7-2-2 15,10-2 3-15,-2 1-1 0,4-5 6 0,-6-1-4 16,2-1-3-16,-2 0-2 0,2 1 2 16,1-1 1-16,-3 0 1 0,1 3-4 0,-1-1 1 15,-2 2-5-15,3-2-3 0,-4 4 4 16,2 2 1-16,-5 0-1 0,0 0 2 0,15 7-2 15,-11-4 1-15,0 5 2 0,3-3-3 16,-4 3 6-16,-1 0-10 0,3 1-10 0,-3 0-13 16,2 1-21-16,0 1-22 0,1-3-22 15,-1 2-32-15,-3-2-38 0,-1 0-43 16,3 0-421-16,-1-1-128 0</inkml:trace>
  <inkml:trace contextRef="#ctx0" brushRef="#br0" timeOffset="-168563.01">3719 5269 1638 0,'2'-6'-61'15,"-2"4"9"-15,0 2 10 0,0 0 7 0,0 0 31 16,0 0 13-16,0 0 13 0,6 10 7 16,-4-3 7-16,1-1-1 0,-3 2 2 15,2 1 0-15,-2 1-6 0,0-1-4 0,0 2 1 16,2 3-9-16,1-3 4 0,-3 1-19 15,1-4-29-15,-1 2-26 0,0-2-29 16,0-2-46-16,0-1-55 0,0-3-268 0,0-2 44 16</inkml:trace>
  <inkml:trace contextRef="#ctx0" brushRef="#br0" timeOffset="-168435.3">3742 5044 1153 0,'2'-13'-62'16,"-4"2"14"-16,2 1 14 0,-2 4-2 15,2 1 3-15,-1-1 3 0,-2 3-8 0,3-1-15 16,0 4-25-16,-2-5-30 16,2 5-108-16,-2-6 74 0</inkml:trace>
  <inkml:trace contextRef="#ctx0" brushRef="#br0" timeOffset="-168036.52">3811 5123 583 0,'5'8'7'16,"-2"0"19"-16,-3 1 19 0,5-2-4 16,-3 1 20-16,5-1 5 0,-6 5 7 0,4-1-2 15,2 3-3-15,-4-2 1 0,6 2 0 16,-1 1-1-16,0-2-7 0,5 4-4 16,-7-3-4-16,7 2-4 0,-3-2-3 15,0-3 3-15,2 1-4 0,-4-1 3 0,0-4-2 16,-1 3 6-16,-2-2-2 0,2-3-4 15,1 1 15-15,-3-2 7 0,-1-3 0 0,0 2-6 16,-4-3-8-16,14-6-3 0,-2-2-8 16,-6-2-2-16,4-3-8 0,2-3 0 15,-3-4-1-15,2 1-9 0,-3-1 2 0,3 1-4 16,-5 0-2-16,2 4-3 0,-1-1 0 16,-2 6-6-16,2-2-1 0,0 4 1 0,-6 2-7 15,4 2-1-15,-1 0 1 0,0 2 0 16,-4 2 0-16,0 0 4 0,14 6-5 15,-9-2 1-15,2 2 1 0,-6 2 0 16,6 2 0-16,-3-1-11 0,0 2-10 0,0 0-16 16,3 1-29-16,-4-3-24 0,7 4-56 15,-5-1-25-15,2-3-55 0,1 3-406 0,0-3-126 16</inkml:trace>
  <inkml:trace contextRef="#ctx0" brushRef="#br0" timeOffset="-167718.12">4344 5149 1673 0,'0'-4'-48'0,"0"4"0"16,3-4 11-16,-3 4 17 0,0 0 22 16,0 0 11-16,0 0 15 0,6 14 1 0,-4-6 6 15,0 4-8-15,2 1 1 0,-1 0 3 16,0 4-7-16,-1 2-3 0,3 2 3 16,-3-2-2-16,3-1-6 0,-2 1-4 0,0 0-12 15,-1-2-26-15,0-1-27 0,-2-6-47 16,2 0-45-16,-2 0-87 0,1-3-202 15,-1-3 56-15</inkml:trace>
  <inkml:trace contextRef="#ctx0" brushRef="#br0" timeOffset="-167535.86">4332 4886 1112 0,'0'-2'-52'0,"0"-3"24"0,0 0 25 15,0 5 7-15,0-7 8 0,-2 3 7 0,2 4-4 16,0-7 2-16,0 7-3 0,0-7-8 16,2 4-3-16,-2 3-26 0,2-8-43 0,0 6-31 15,-2 2-88-15,6-3-70 0,-6 3 226 16</inkml:trace>
  <inkml:trace contextRef="#ctx0" brushRef="#br0" timeOffset="-166823.98">4448 5134 696 0,'1'-3'26'0,"-1"3"21"15,2-4-7-15,1 0 10 0,-3 4 17 0,7-3 6 16,-7 3 9-16,3-5 5 0,-3 5 2 16,2-3-10-16,-2 3-10 0,0 0-6 15,8 0-4-15,-8 0-4 0,0 0-6 16,7 3-3-16,0 2 0 0,-4-2 8 0,6 7-4 16,-1 0 3-16,3 2-2 0,-1 3-8 15,1 3 2-15,-3 1-3 0,5 1-9 0,-3 1 2 16,3 0-2-16,-1-2-6 0,3-1 0 15,-3 2-6-15,1-4 0 0,-2 2 3 0,0-5-7 16,-3-4 0-16,1 1 6 0,-4-2 9 16,0-1 11-16,1-2 7 0,-2-2-5 15,4-3-7-15,-8 0 0 0,12-8-4 0,-7 1-6 16,3-5 0-16,-1-1-5 0,1-4-5 16,-1 0 2-16,-2-4-3 0,5-2-7 0,-5 0 3 15,2 7-4-15,-1-4-5 0,-2 4 2 16,3 1 1-16,-6 3 3 0,4 0-5 15,-3 4-3-15,0 1-1 0,3 0-1 16,-4 1-1-16,-1 3 2 0,2-1 3 0,-2 4-7 16,5-3 3-16,-5 3-3 0,0 0 3 15,0 0 0-15,10 0 0 0,-10 0-1 0,0 0 0 16,10 4 2-16,-5-1 4 0,3-1-5 16,-8-2 4-16,11 1-3 0,-7-1 1 0,3 2-5 15,-7-2 2-15,12-2 4 0,-4-1-7 16,1-3 5-16,2 1 2 0,-4-3 1 0,6 2-3 15,0-3-3-15,-1-1 5 0,1 1 1 16,-1 0-7-16,2-2-2 0,-4 6 5 16,0 1-8-16,1-1 7 0,-1 1-1 15,1 2 1-15,-3 0-1 0,2 4 0 0,1 2 5 16,1 3-4-16,-3-3 7 0,2 6-6 16,1-1 4-16,-2 5-1 0,2-3-2 0,-4 2-4 15,0 2 2-15,2 0 0 0,-3-1-7 16,1 0-18-16,1 1-21 0,-1-1-31 0,0 1-27 15,5-2-46-15,-7-3-50 0,2-1-66 16,1-2-394-16,-1-1-156 0</inkml:trace>
  <inkml:trace contextRef="#ctx0" brushRef="#br0" timeOffset="-166130.85">5532 5065 1690 0,'0'-6'-32'15,"-2"1"26"-15,2 0 28 0,0 0 24 16,-1-1 22-16,1 6 8 0,-5-7 11 0,5 3 5 16,0 4 4-16,-7-3-6 0,7-1 0 15,0 4-16-15,-5-2-2 0,5 2-5 0,0 0-14 16,-15 7-3-16,7 0-10 0,-3 5 5 16,0 0-5-16,1 2-7 0,2-3-2 0,-3 5-2 15,0-3-8-15,3 0 0 0,2 3-3 16,2-6 3-16,0 4 3 0,1 0-10 15,1-3-1-15,2-2-7 0,5 1 1 16,-1-1 2-16,2 0-3 0,1-3-5 0,1 0 3 16,0-2-2-16,3-2 0 0,-5 0-1 15,4-4 0-15,3 0 3 0,-2-2 1 0,-3-2 0 16,4-3-1-16,-1-1-2 0,1 2-1 16,0-1 1-16,-4 2 3 0,-3-1-3 0,2 3 0 15,-1-2-5-15,-2 4 4 0,3-1-3 16,-3 0-2-16,-4 4 3 0,6 0 0 0,-6 0 3 15,0 0-3-15,11 6 2 16,-9-2-1-16,0-1-3 0,2 4 1 0,-2-2 4 0,0-1-6 16,3 1 3-16,-3 1-1 0,0-2 5 15,-1 2 1-15,4-4-4 0,-3 1-1 16,4 1 0-16,-1-2 1 0,1-1 4 16,-6-1-2-16,13 0 3 0,-5-1-3 0,0-3-2 15,3-1-2-15,-3-5 8 0,0-1 2 16,-1-2-8-16,3-7 4 0,-5 1-1 0,3-5-6 15,1-9 1-15,-3-4 3 0,-4-5-4 16,4 0-3-16,-4-3 0 0,0 0 4 0,0 12-3 16,-2 4 4-16,0 2 1 0,0 7-2 15,0 1 0-15,0 2 1 0,-2 4 1 16,2 2 1-16,0 1-8 0,0-1-1 16,0 3-1-16,-2 3 3 0,2 3 2 0,0 2 2 15,0 0-2-15,-10 11 3 0,5 1-3 16,2 4 4-16,-2 7 0 0,0 3-3 0,0 16 8 15,0 1-5-15,5 3 3 0,0-2 1 16,3-2-7-16,3 1 5 0,0 2-1 0,2-6-1 16,7 0-4-16,10 4-12 0,-3-13-19 15,-2-2-18-15,4 0-29 0,-1-5-21 0,2-3-47 16,-2-4-45-16,-4-5-60 0,-1-3-127 16,-1-7-208-16,5 2-89 0</inkml:trace>
  <inkml:trace contextRef="#ctx0" brushRef="#br0" timeOffset="-165684">6682 4809 1464 0,'-2'-5'-75'0,"2"5"18"0,-1-3 23 0,1 3 7 15,-5-6 30-15,5 6 17 0,-2-2 8 16,2 2 5-16,0 0-7 0,0 0 7 0,0 0 8 16,0 0 8-16,-4 11 14 0,4 0 1 15,2 1 7-15,-2 5 8 0,2 4 10 0,-2 7 1 16,5 10-4-16,-2-1 4 0,2 3-4 15,2-4-8-15,-2-1-3 0,3-6 1 0,4 6-6 16,0-3-4-16,-2-8-5 0,3-4 0 16,-1-1-4-16,3-3 0 0,-2-1 3 0,-1-6 12 15,-1 1 5-15,1-5 8 16,-1-5-5-16,0 0 1 0,-11 0-6 0,25-13-9 0,-10-2-8 16,3-9-1-16,-1-8-12 15,-2-7 0-15,-1-13-2 0,-1-3-17 0,-1-6-32 16,3-1-13-16,-4 4-28 0,3 3-31 15,-6 11-23-15,-1 7-32 0,3 3-45 0,-7 9-56 16,-1 3-59-16,4 8-106 0,-4 3-70 16,-2 5-122-16,4 1-90 0</inkml:trace>
  <inkml:trace contextRef="#ctx0" brushRef="#br0" timeOffset="-165020.95">7325 4785 1495 0,'0'0'-53'0,"0"0"32"16,0 0 8-16,0 0 10 0,0 0 12 0,0 0 9 15,0 0-2-15,0 0 4 0,0 0-12 16,2-9-1-16,-2 9 5 0,0-4-9 0,0 4 8 16,0 0-4-16,2-3-6 0,-2 3-2 15,0 0 9-15,3-6-7 0,-3 6 4 0,0 0-1 16,-3-6 3-16,3 6-6 0,0 0-2 15,0 0 7-15,0 0 2 0,-2-6-5 16,2 6 0-16,2-4 0 0,-2 4 3 16,0 0 3-16,0 0 3 0,0 0 7 0,0 0 6 15,0 0 3-15,0-5 8 0,0 5 2 16,0 0-2-16,0 0 5 0,0 0-2 0,0 0 7 16,0 0-3-16,0 0 1 0,0 0-5 15,3-4 4-15,-3 4-2 0,0 0-3 0,0 0 0 16,0 0-6-16,0 0-4 0,0 0 3 15,0 0-8-15,8 0-3 0,-8 0-3 0,7-2 2 16,-7 2-7-16,10 0 4 0,-10 0-2 16,8-2-1-16,1 1-3 0,-4-1 1 0,3 0-1 15,-1 0 0-15,0 0-3 16,-7 2 1-16,10-2 0 0,-6 0-4 0,0 1 12 16,-4 1-12-16,8-2 3 0,-8 2-2 15,7-3 4-15,-7 3 9 0,7-2-2 0,-7 2 11 16,0 0-3-16,6 0 1 0,-6 0 3 15,0 0-2-15,0 0-2 0,2-3 4 0,-2 3-4 16,0 0 0-16,0 0-1 0,0 0-5 16,0 0 1-16,0 0-6 0,0 0 4 0,0 0-7 15,0 0 0-15,-17 10-2 0,12-9 1 16,-3 5-2-16,4-2 0 0,-7 3 0 16,6 2-5-16,-4-1 1 0,1 6 2 0,-3-2-1 15,0 4-4-15,1 2 3 0,2 3-3 16,0 2 2-16,1-2-3 0,0 1 1 15,6 2 7-15,-4-2-6 0,5-2-1 0,3 2-2 16,0-2-4-16,4 1-9 0,3-2-15 16,0 1-23-16,5-4-19 0,0-2-24 0,4-1-20 15,-1-3-33-15,-5-4-34 0,2-2-31 16,2-1-46-16,-2-3-339 0,2 0-99 16</inkml:trace>
  <inkml:trace contextRef="#ctx0" brushRef="#br0" timeOffset="-164734.87">7522 4856 1496 0,'-8'-13'-94'0,"3"1"26"15,2 5 11-15,-4-2 37 0,5 4 17 0,-1-1 8 16,0 1 10-16,1 1 15 0,-1 0 8 16,1 1 1-16,2 3-8 0,-2-9 8 0,1 8-8 15,1 1-3-15,-3-6-7 0,3 6 0 16,0 0 2-16,0 0-5 0,0 0-4 0,0 0 4 15,13 2-4-15,-13-2-9 0,10 7 9 16,-4 0-2-16,1-2 2 0,0-1 0 0,-4 3-3 16,2 0-1-16,-1 1 11 0,-3 0 7 15,-1 0 5-15,0 0 3 0,-1 0-1 0,-3 2-7 16,-3-1 3-16,-1 1-3 16,1-2-7-16,-1 1-18 0,2-4-34 0,-1 1-44 15,3-1-48-15,-4-4-70 0,6 1-338 16,2-2-35-16</inkml:trace>
  <inkml:trace contextRef="#ctx0" brushRef="#br0" timeOffset="-164454.89">7788 4729 1408 0,'0'-2'-28'0,"0"2"12"0,0 0 20 15,0-6 5-15,0 6 16 0,0 0 6 16,0 0 13-16,0 0 10 0,0 0 1 0,-12 12-3 16,11-7-1-16,-6 3 1 0,2 1 2 15,-1 1-7-15,0 3-5 0,0 0-4 0,-1 2-1 16,1 1-4-16,0-2-1 0,1 2-5 16,5-1-2-16,0 0-1 0,0-2 0 0,2 5-11 15,7-5-3-15,-3 1-14 0,4 0-24 16,5-5-29-16,0-2-33 0,2-2-32 15,2 1-30-15,0-4-26 0,0-1-338 0,1-4-20 16</inkml:trace>
  <inkml:trace contextRef="#ctx0" brushRef="#br0" timeOffset="-164227.36">7962 4740 1342 0,'-5'-2'-30'15,"0"-2"20"-15,5 4 30 0,0 0 11 0,-3-1 2 16,3 1 4-16,0 0-4 0,-2-4 0 16,2 4-6-16,0 0-7 0,14-8 3 15,-8 5-3-15,4-2-6 0,3 0 2 0,4-1-2 16,2-1-4-16,-3 3-4 0,4-1-15 0,0-2-28 16,-3 2-36-16,0-1-27 15,-2 1-30-15,-2-1-40 0,-3 2-211 0,-2 1 106 16</inkml:trace>
  <inkml:trace contextRef="#ctx0" brushRef="#br0" timeOffset="-164027.93">8096 4572 1009 0,'-7'-6'-14'0,"5"4"13"0,2 2 20 0,0 0 25 16,-6-6 11-16,6 6 15 15,0 0 9-15,-9 8 4 0,7-4 7 0,0 3 6 16,-2 3-3-16,2 3 0 0,-3 3-8 15,2 2-10-15,-2 7-4 0,3 0-7 0,-3 1-9 16,4 11-2-16,-1-5-8 0,2-2 0 16,3 8-12-16,6 0-10 0,-1-3-38 0,3 1-28 15,0-4-54-15,-3-5-57 0,9-2-70 16,-2-2-365-16,-3-7-90 0</inkml:trace>
  <inkml:trace contextRef="#ctx0" brushRef="#br0" timeOffset="-163696.56">8469 4868 1603 0,'1'-19'-14'0,"-1"8"28"0,3 2 18 0,-3-1 17 15,0 4 18-15,0 2 12 0,0-1 8 16,0 2 3-16,0 3-10 0,-3-6-9 0,3 6-8 16,0 0-4-16,0 0-1 0,0 0-4 15,-16 16 0-15,10-5-10 0,0 2-1 0,-3-1-5 16,3 4-5-16,-3 0-1 0,6 0-3 15,-2 2-8-15,0-2 0 0,5-2-4 0,0 2 2 16,0-1-4-16,5 1-2 0,0-4-1 16,-2 1-4-16,6-4 0 0,-5-2-1 15,2 0 2-15,0-3-1 0,1-1 0 0,-1 1-2 16,-6-4 4-16,9-5-3 0,-4 1 1 16,0-4-8-16,-1 0 4 0,-1-5-4 15,-2 1-8-15,-1-3-8 0,0-1-7 0,0 2-22 16,0-2-18-16,0 0-35 0,0 5-28 15,0-1-52-15,-1 1-50 0,1 3-90 0,0 2-282 16,0 0-99-16</inkml:trace>
  <inkml:trace contextRef="#ctx0" brushRef="#br0" timeOffset="-163276.52">8574 4970 1552 0,'0'0'-48'0,"6"2"26"15,-6-2 23-15,0 0 16 0,12-4 15 0,-7 1 13 16,0-1 13-16,0-1 1 0,0-1 6 16,0-2-1-16,0-1-4 0,-1-4-9 0,0 1-8 15,-2-1 1-15,3-2-8 0,-3-2-6 16,2-2 1-16,-4 2-8 0,0-4 1 0,0 3-7 16,-2-1 2-16,2-1-6 0,0 5 5 15,-4 2-9-15,1-2-2 0,3 6-1 16,-2-1 1-16,0 1-1 0,2 1-3 0,-1 3-4 15,-4-1 4-15,3 0-2 0,-3 4 1 16,5-2-4-16,0 4-1 0,-3-3 0 16,3 3-3-16,0 0 4 0,0 0-3 0,0 0 1 15,0 0-3-15,0 0 8 0,0 0 0 16,0 0-2-16,10 15-2 0,-4-9-2 0,1 3 2 16,1-2 2-16,1 3 2 0,-4-2-2 15,6 1 0-15,-5 1-2 0,2 1 6 16,4-2-2-16,-6 0 2 0,2 3 2 0,-4-2-5 15,5-1 0-15,-5 1-1 0,0-1 5 16,2 0-3-16,-2 2 0 0,3-1-4 0,-6-1 7 16,4-1-19-16,-3 0-23 0,0 1-29 15,3-2-36-15,-5 2-37 0,0-2-55 16,1 1-379-16,-1-3-76 0</inkml:trace>
  <inkml:trace contextRef="#ctx0" brushRef="#br0" timeOffset="-162967.02">9531 4543 1554 0,'0'0'5'0,"-13"-3"29"0,13 3 15 16,0 0-1-16,0 0 4 0,-2-4 6 15,2 4-2-15,0 0 0 0,7-6-9 0,-4 1-3 16,6-1-5-16,1-2-5 0,3 1-2 16,6-3-5-16,2-1-3 0,-1 1-5 0,2-1-12 15,10-4-29-15,-1 2-24 0,0 0-38 16,-5-1-37-16,-6 3-48 0,4 2-43 0,-6-3-309 15,-3 3-25-15</inkml:trace>
  <inkml:trace contextRef="#ctx0" brushRef="#br0" timeOffset="-162684.46">9680 4147 1324 0,'-8'1'-40'0,"8"-1"19"0,-9 2-3 16,6 0 19-16,0 2 33 0,-4 1 15 0,5 0 12 16,-1 6 11-16,-4 0-4 15,1 5 5-15,-3 4 2 0,3 6 2 0,-5 8-2 0,3 5-8 16,2 6-3-16,-8 5-8 16,6-4-3-16,3 1 0 0,-2 3-5 0,2-1 3 15,3 0-13-15,1 0-1 0,2-2-4 16,1 1 2-16,5-4-12 0,-1-3-21 0,5-2-41 15,4-1-34-15,-1-6-50 0,1-4-31 16,-1-11-22-16,1 0-47 0,5-6-255 0,-4-5 10 16</inkml:trace>
  <inkml:trace contextRef="#ctx0" brushRef="#br0" timeOffset="-161904.25">9992 4733 1218 0,'7'-23'-65'16,"1"2"17"-16,-6 6 27 0,0 1 11 0,0 5 20 0,1 0 15 15,-3-1 10-15,-3 1 6 16,1 2 1-16,0 1 11 0,0 0-2 0,-2 4-3 16,-3 0 7-16,7 2-2 0,-17 4 4 15,7 0 4-15,0 4-1 0,-3-1-6 0,1 4-2 16,-5 2-5-16,4 3-3 0,1 0 2 16,-1 2-11-16,5-2 3 0,-3 2-8 0,3-2-7 15,3 2 3-15,2-2-5 0,1 0-3 16,4-3-3-16,-1 1-2 0,1-2 1 15,7 1-2-15,-3-1-1 0,4-3-2 0,-1 0-1 16,2-6-1-16,-1 0-2 0,2-2 3 16,1 1 0-16,-1-4-4 0,1 0 4 15,-2-3 0-15,0 0-1 0,-3-1 1 0,2-1-1 16,1-2 4-16,-5 3 9 0,3 0-6 16,-3 1 6-16,-2 1 1 0,2-2-10 0,-4 5 1 15,5-4-3-15,-3 1-3 0,-2 2 1 16,-2 2-2-16,0 0-4 0,7 0 6 15,-7 0-4-15,0 0 3 0,0 0 0 0,2 9-2 16,-2-9-4-16,1 5 0 0,-1-5 0 16,0 4 4-16,2 0-6 0,-2-4 1 0,9 1 2 15,-5-1-1-15,7 0 2 0,-3-3 2 16,5-1-8-16,-3-1 3 0,3-6-4 16,-1 1 5-16,1 0-2 0,-1-7-2 15,-1 0 1-15,-3-6-1 0,3-9-4 0,-1-4 3 16,-3-1 5-16,1-4-4 0,3 0 4 15,-5-1-6-15,2 1-1 0,-1 5 5 0,-3 5 2 16,0 7-5-16,0 2 0 0,-2 3-1 16,3 5 2-16,-4-3 6 0,-1 4-4 0,0 2 3 15,2 2-2-15,-2 0-2 0,3 2 2 16,-3-1-5-16,0 5 0 0,0 3 6 0,-3-4-2 16,3 4 0-16,0 0 2 15,-10 11-1-15,6 0 1 0,0 7-1 0,-5 3-2 16,6 4 4-16,-6 9 3 0,3 3-1 15,-1 1-3-15,5 1 2 0,1 1 2 0,1-7-5 16,1-3 5-16,1 7-3 0,7 1 5 16,-3-3-7-16,4-1 7 0,5-5-3 0,-3-4 3 15,3-6-2-15,0-2-1 0,0-2 1 16,-3-4-3-16,3-1 4 0,-2 0-4 0,-1-7 7 16,3 1-6-16,-2-4 3 0,-3 0 2 15,2-4-1-15,0-3 3 0,-2 1-5 0,-2-5 1 16,0-5 1-16,-4 3-1 0,3 4-6 15,-3-5 7-15,-2 3-4 0,-2 2 1 0,0 0-2 16,0-1-2-16,-2 2 6 16,2-1-14-16,-4-3-12 0,0 7-24 0,-1-3-26 15,2 3-32-15,-2-5-50 0,-2 4-52 16,6-1-422-16,-3-1-125 0</inkml:trace>
  <inkml:trace contextRef="#ctx0" brushRef="#br0" timeOffset="-161180.39">10666 4173 1562 0,'0'0'-89'0,"-5"2"29"0,5-2 23 16,0 0 8-16,-1 4 13 0,1-4 19 16,-2 3 7-16,2-3 13 0,-4 9 16 0,-1-2 0 15,3 2 11-15,1-2-4 0,1 8 8 16,-5-3 1-16,3 5-4 0,-1 2 6 0,1-3-7 16,2 5-2-16,-1 6 2 0,-1 0-5 15,2 14-4-15,-3-7-2 0,-1 9-2 0,4-2-5 16,0 0-2-16,2-9-7 0,5 6 1 15,-4-4 0-15,8 0-5 0,2-4 0 0,-7-3 2 16,4-7-3-16,3 0-5 0,-1-6 1 16,0 0-3-16,0-2-2 0,-4-4 0 15,7 0 4-15,0-4-1 0,0-4-1 16,-3 0 4-16,5-2-8 0,-3-1 2 0,1-6-7 16,2 0 0-16,0-4 8 0,0-3-10 15,3-6 3-15,1 0-3 0,-2-5 1 0,-2 0 0 16,-4 3 0-16,2-5-2 0,-7 7 6 15,0 0 1-15,-4 4 0 0,5 2 3 0,-8 2 3 16,4 1 2-16,-3 1-3 0,1 5 1 16,-1-2-5-16,-4 3-1 0,2 0-1 0,-5 2-1 15,0 2 5-15,5 2-9 16,-12 0-1-16,12 0 3 0,-15 8 4 0,7 2-4 16,2-3-6-16,-3 2 7 0,1 4-3 15,2-3 3-15,0 4-3 0,1-2 1 0,3 0-1 16,2 0-3-16,2 1 5 0,3 2-2 15,3-2 2-15,7 0-12 0,4 1-22 0,12 1-35 16,6-4-43-16,5-3-41 0,9-3-49 16,3 1-91-16,10-1-280 0,-9-1-72 0</inkml:trace>
  <inkml:trace contextRef="#ctx0" brushRef="#br0" timeOffset="-144100.54">14548 14256 597 0,'3'-5'138'0,"1"1"-30"0,-2 1-11 0,-2-1-16 0,3 0-7 15,-3 0 3-15,0 4-5 16,2-6-2-16,-2 6 1 0,1-5 7 0,-1 5-5 16,0-6 0-16,0 6-5 0,0 0-8 15,-1-5-5-15,1 5-7 0,0 0-8 0,-5-2 0 16,5 2-5-16,-10 7 1 0,-1-1-4 15,3 3-3-15,0 1 1 0,-5 3-4 0,2 2-4 16,-4 2-4-16,5 0-4 0,-3 1 2 0,3 4 2 16,3-8-5-16,-3 6-2 0,4-5 1 15,-1 0 0-15,5-3-3 0,1 1-1 0,-1-1-1 16,2 1 5-16,0-4-4 0,2-2-1 16,-1 0-6-16,4 0 2 0,3-2-2 15,1 1 0-15,-1-4-2 0,4-1 4 16,-1 1-3-16,1-2-2 0,3-3 0 0,0 1 2 15,0-2-1-15,-3-3-1 0,1 0 1 16,-1 0 1-16,1-4 0 0,-1-1 0 0,0-1 4 16,-7-1 1-16,4-4-1 0,-5-2-3 15,3 3 0-15,-5-1 5 0,-1 0-3 0,-1 2-3 16,0 0 2-16,-1 0-2 0,-1 5-2 16,2-1-9-16,0 3-12 0,-5 0-24 0,3 3-27 15,0 0-21-15,0 2-38 0,-2 2-38 16,4 2-81-16,0 0-263 0,0 0-19 15</inkml:trace>
  <inkml:trace contextRef="#ctx0" brushRef="#br0" timeOffset="-143653.18">14807 14210 1441 0,'2'-6'12'15,"0"6"10"-15,-2 0-3 0,0 0-2 0,0-6 6 16,0 6 4-16,0 0 14 0,0 0 7 16,0 0 10-16,0 0 0 0,0 0-4 15,-12 15-3-15,7-9 1 0,1 1-7 16,3-1-4-16,-2 2-4 0,-1 1-2 0,2 0-4 16,2-1-2-16,-3 2 0 0,3-1-4 15,3-2 0-15,-1 1-8 0,2-2-2 0,0 1-4 16,0-1 0-16,3-1 0 0,-1-2 0 15,4 1-3-15,1-4 0 0,0 0-3 0,-1 0 2 16,2-4 0-16,1 1-1 0,2 1 0 16,-3-3 0-16,3-1 0 0,-5-1 1 0,3 2 6 15,-3-2 6-15,4 3 3 0,-6-1 2 16,-2 1-2-16,3 1-2 0,-6 1-6 16,-3 2 5-16,11 2 8 0,-8 1 4 0,-2 4 1 15,-2 6 3-15,1-1-2 0,-5 4 1 16,1 4-2-16,-1 0-1 0,2-3-10 0,-2 7 4 15,1-5-5-15,0 3-2 0,0-4-4 16,-1 5-5-16,5-7-10 0,-1-2-19 0,1 2-19 16,-2-3-28-16,2 1-30 0,0-5-38 15,0 0-36-15,0 0-50 0,2-1-84 0,1-2-315 16,0-1-117-16</inkml:trace>
  <inkml:trace contextRef="#ctx0" brushRef="#br0" timeOffset="-118945.34">6389 11253 262 0,'2'-6'58'0,"-2"6"2"0,2-3-29 0,-2 3 6 15,5-4-10-15,-5 4 0 0,5-7-4 16,-2 5 1-16,2 1 8 0,-5 1 7 0,7-4-3 16,-7 4-1-16,8-5-6 0,-3 5-2 15,2-2-1-15,-2 0-7 0,2 0 12 0,1 0-7 16,0-1 3-16,5 0-1 16,0 1 3-16,1 0-4 0,-2 0 0 0,8 0-5 15,5 2 6-15,-2-1 8 0,1-1-11 16,5 2-8-16,0-2 2 0,5 2 11 0,11-2-15 15,0 2 4-15,3-3 1 0,1 3-8 16,-4-4 1-16,2 2 5 0,-2 2-1 0,4-2-5 16,-1 0 2-16,1 1-11 0,-1-1 5 15,0 2-4-15,3-5 1 0,-1 1 9 0,-2 3-6 16,4-1-5-16,1 0 2 0,-4 0 1 16,-1-1-4-16,2 1 8 0,1-2 2 0,-1 3-6 15,0-2-6-15,2 3 3 0,1-4-2 16,2 3 4-16,-1-2-8 0,5 3 15 15,9-4-10-15,0 2 5 0,-13 1 5 0,4 1-11 16,14 0 2-16,-2-2 3 0,3 4-4 16,-5-2 0-16,0 1-3 0,-2 1-3 0,1 2 6 15,-11 0-2-15,-5 0 7 0,0-1-10 16,1 2 1-16,-1-2 7 0,-2 1-9 0,4 1 12 16,-9 1-5-16,3-1 7 0,1 0-7 15,-3-3-6-15,-2 2 9 0,1-1-3 0,-3 3-8 16,-7-5-7-16,-3 1-16 0,-4 0-8 15,2 0-5-15,0 0-20 0,-8 1-21 16,2-6-28-16,-6 3-214 0,0 3 160 16</inkml:trace>
  <inkml:trace contextRef="#ctx0" brushRef="#br0" timeOffset="-117288.2">4825 12003 823 0,'0'0'-37'0,"0"0"2"0,0 0 12 0,0 0-4 15,0 0 11-15,0 0 7 0,0 0 9 0,0 0 13 16,0 0-5-16,0 0-2 0,0 0 6 16,0 0 4-16,0 0-9 0,7-4 4 0,-7 4 0 15,3-1-2-15,-3 1 9 0,0 0 0 16,7-2-8-16,-7 2-2 0,8-3-4 0,-3 3 4 16,-5 0 10-16,12-2-8 0,-4 2-1 0,1 0 7 15,1-2-4-15,-2 2-4 0,5 0 0 16,-2 0 7-16,4-2 0 0,0 2 2 0,-1 0-2 15,7-3-10-15,0 1 8 16,3 0-3-16,-4 0 4 0,10 1-4 0,-1-5 14 16,0 5-8-16,0-2-3 0,3 1-3 15,-1 0-1-15,-1 1 2 0,2-2 0 0,-1 1-7 16,0 0-3-16,11-1 9 0,-6-1-2 16,6 2-6-16,-6-1 4 0,8 1-3 0,-8-3-1 15,5 3 5-15,1-2-2 0,3 2 3 16,-8 0-3-16,12-1-1 0,-8-1-2 0,6 1 2 15,-1-1-7-15,0 2 6 16,-2 0 2-16,2 1-1 0,-2-3-1 0,3 1-7 16,-4 3 4-16,2-4-2 0,-8 4 5 15,-2-1 1-15,-7 1-1 0,6-1-4 0,-1 1 3 16,-3-2 6-16,-1 2-6 0,3-3 0 0,-3 3-5 16,-3 0 4-16,1 0 4 0,-4 0-5 15,0-2-1-15,-3 2-1 0,4 0 3 0,-6 2-5 16,0-2-2-16,-1 0 8 0,-7 0-9 15,5 0 8-15,-7-2-5 0,3 2 8 0,-3 0-3 16,0 0 0-16,-1 0-9 16,-7 0-22-16,10 2-6 0,-3-2-16 0,-7 0-20 0,8 5-42 15,-4-5-193-15,0 2 177 16</inkml:trace>
  <inkml:trace contextRef="#ctx0" brushRef="#br0" timeOffset="-116189.45">7526 12073 760 0,'0'0'-36'0,"0"0"16"0,0 0 5 0,-5 2 0 16,5-2 5-16,0 0 1 0,0 0 3 16,0 0 8-16,0 0 10 0,0 0 4 15,0 0-7-15,0 0 16 0,0 0 5 0,25 0-9 16,-15-2-6-16,2 0 17 0,5 2-16 16,2-2 8-16,5 0-5 0,2 1-3 0,3-1 4 15,3-2-1-15,13 3-10 0,-2-1 11 16,4-4-5-16,1 6-3 0,1-5-5 0,-2 0 5 15,3 5-4-15,-1-2 2 0,2 0 3 16,-1-3-8-16,0 3 7 0,1-3-1 16,1 1-10-16,-2 1-4 0,7-1 6 0,-4-1-4 15,16 1 8-15,-2-2-6 0,2 0 0 16,0 2-1-16,-2 0 2 0,3 1 4 0,2 3-6 16,-4-4-1-16,1 3 6 0,1 1 0 15,2-6-1-15,-3 5-1 0,-13 1 1 0,18 0 4 16,-16 0-8-16,1 0 5 0,2 0-10 15,6 1 5-15,2 3-2 0,-9-8-4 0,-4 4 6 16,0 4 4-16,-1-4-2 0,0-4 6 16,-1 4-7-16,-4 0-1 0,2-1 5 0,-7 1 0 15,5-2-1-15,-3 2-4 0,-9-1 5 16,6-1-7-16,-9 2 5 0,-7-2-5 16,-3 2 2-16,-3 0 4 0,5 0-2 15,-9 0 0-15,1 0-4 0,-4 0 2 0,-1 0-4 16,-1 0 1-16,-2 0-4 0,-3 0-18 15,2 0-13-15,-1 0-25 0,-3 2-30 0,4-4-62 16,-10 2-99-16,14 0 225 0</inkml:trace>
  <inkml:trace contextRef="#ctx0" brushRef="#br0" timeOffset="-92375.46">16517 14585 661 0,'-4'0'83'0,"-4"-2"-18"0,8 2-13 0,-6-4-8 15,6 4 9-15,-9-2 8 0,9 2 7 16,-6-2 8-16,6 2 12 0,-7-1 7 0,7 1 4 16,0 0 0-16,-5-2 5 0,5 2 1 0,0 0-6 15,0 0-4-15,-7-2-4 0,7 2-4 16,0 0-6-16,0 0-7 0,0 0 9 0,0 0-20 15,0 0-3-15,25 4-8 0,-16-3-4 16,4 1-3-16,0-2-5 0,1 2-7 16,4 0-3-16,5 0 1 0,4-2-5 15,5 2-2-15,13 0-3 0,-2-1 1 0,1 4-5 16,4 0-2-16,1-1 2 0,-1 0-4 16,1 1-3-16,3-1 4 0,-4 0-1 0,5 4-3 15,-5-3-6-15,0 3 2 0,-1-3 4 16,-1 2-7-16,-2-1 5 0,-2 2-6 0,-2-2 0 15,-9 0 4-15,-4-2-2 0,0 0 0 16,-2 1 1-16,1-2-1 0,-5 0-4 0,-3 0 3 16,-1-1 2-16,-2-2-4 0,0 2-2 15,0 0-3-15,-5 0 5 0,-2-2-3 0,6 2 5 16,-6-2-3-16,0 2 0 0,-1-1-3 16,-2-1 1-16,2 0 0 0,-7 0-1 15,10 2 0-15,-10-2 4 0,8 3-4 0,-3-3-2 16,-5 0 0-16,8 2 0 0,-8-2 0 15,0 0-2-15,9 0 0 0,-9 0-2 0,0 0 6 16,4 1-8-16,-4-1-7 0,0 0 2 16,0 0-6-16,6 0-3 0,-6 0-1 0,0 0-16 15,0 0-17-15,0 0-23 0,0 0-26 16,0 0-31-16,8 0-30 0,-8 0-38 16,0 0-74-16,0 0-320 0,0 0-99 0</inkml:trace>
  <inkml:trace contextRef="#ctx0" brushRef="#br0" timeOffset="-91622.44">16366 14392 1500 0,'-10'0'-74'0,"10"0"16"15,-8-1 9-15,8 1 13 0,-7 0 0 0,7 0 15 16,0 0 10-16,0 0 7 0,0 0 17 16,0 0 5-16,12 6 17 0,-3-2 6 0,-1 1 5 15,5-3-1-15,0 3-1 0,8-1-4 16,-3 1 4-16,10 0 5 0,4-2 2 0,10 3-6 16,0 0-2-16,-1-1 0 0,3 4-2 0,3-4-6 15,-4-1-3-15,4 5-5 16,-2-4-2-16,2 1-4 0,-2 0 1 0,0 0-4 15,-3-3 0-15,3 1-2 0,-12-2-3 16,-4-1 4-16,1-1-5 0,0 2 2 0,-8 0-4 16,-1 0 6-16,3-2 0 0,-9 0 0 15,0 0 7-15,0 2-5 0,-2-2 4 0,-3 0-1 16,4 0-8-16,-6 2 1 0,2-2-2 16,-2 0-1-16,1 0-1 0,-9 0 0 0,13 0-2 15,-8 0-1-15,-5 0-1 0,12-2-2 16,-12 2-2-16,5 2 0 0,-5-2-3 15,7 0-6-15,-7 0-4 0,0 0-8 0,8 2-3 16,-8-2-10-16,5 0-3 0,-5 0-3 16,0 0-2-16,0 0-10 0,0 0-7 0,5 1-1 15,-5-1 0-15,0 0-2 0,0 0-9 16,0 0-12-16,0 0-13 0,5 2-2 0,-5-2-27 16,0 0-20-16,0 0-274 0,2 7 72 15</inkml:trace>
  <inkml:trace contextRef="#ctx0" brushRef="#br0" timeOffset="-88403.91">21833 4254 1203 0,'0'-8'0'0,"5"1"7"16,-5 2 8-16,0 0 4 0,2-2 2 0,-4-1 18 15,4 5 3-15,-4-3 6 0,2 1-2 16,-2 2-6-16,-1-5 5 0,1 3-3 0,-1 2-2 15,-4-3-5-15,1 3-2 0,-3 1-5 16,1 2-8-16,-4 0 0 0,-5 2-1 16,-3 3-4-16,-3 2 1 0,-10 9-1 0,-3 0-3 15,7 6 0-15,-9 6-1 0,-2 11-7 16,5 4 1-16,-1 11 7 0,0 3-2 0,3 5 2 16,-7 19-1-16,8-15 0 0,7-1-2 15,7 3-2-15,1-4-4 0,6-2 2 0,7-14-3 16,-1-1-2-16,10 1-1 0,1-8-1 15,5-2-3-15,4-3 0 0,3-4-4 0,5-7-1 16,4-3 11-16,0-6-8 16,3-5 4-16,-3-8 7 0,3-4-5 0,12-5 5 15,0-7 4-15,-2-1 4 0,3-14 7 16,0-2 13-16,-6-3 3 0,-3-8-3 0,-2-4 0 16,-6 0-3-16,2-11-3 0,-2-2-5 15,-3-7 1-15,2-5-5 0,4-17-4 0,-8 17-2 16,0 4-4-16,-5 5 0 0,-3 4 2 15,-2 14-4-15,-3 6 2 0,-3 8-4 0,-3 8-4 16,-1 5-1-16,-2 1-14 0,1 3-23 16,-7 2-21-16,-1 5-27 0,-3 2-34 0,1 6-28 15,-7 5-55-15,1 2-330 0,-6 3-36 16</inkml:trace>
  <inkml:trace contextRef="#ctx0" brushRef="#br0" timeOffset="-88091.53">22354 4638 1463 0,'0'0'-24'0,"0"0"10"0,4-2-6 0,-4 2 3 15,0 0 11-15,0 11 16 0,-2 1 16 16,-2 5 12-16,2 9 5 0,-7 12 5 16,-1 15 0-16,2 5-2 0,-4 2 0 0,0-1 1 15,2 3-7-15,0-3-1 0,2 4-6 16,-4-6 1-16,7-12-3 0,-4 0-4 0,7 1-4 16,-4 1 1-16,1-5-7 0,2-3-23 15,-2-3-19-15,0-6-33 0,3-6-40 0,1-6-47 16,-1-5-67-16,2-1-284 0,0-5-2 15</inkml:trace>
  <inkml:trace contextRef="#ctx0" brushRef="#br0" timeOffset="-87795.21">22366 4797 1261 0,'5'-19'-58'0,"-3"4"23"0,-2 3 21 15,3 3 22-15,-3 0 18 0,0 1 21 16,2 3 8-16,-2-3 10 0,1 0 9 0,-1 1 9 15,2 1-9-15,0-1-5 0,3 1-6 16,-3 0-13-16,2 0-4 0,3 3-4 0,-2-1-6 16,4 0-2-16,-1 4-3 0,3-2-3 15,1 4-6-15,7 3 1 0,1 3 1 0,0 3-4 16,8 5-2-16,-6 2-4 0,0 0 6 16,-1 5-5-16,-4-3-3 0,-5-1 1 0,-2 1-1 15,-2 3-1-15,-1 0 0 16,-2-2-1-16,-5 0 0 0,0-2-1 0,-7 8 2 15,1-4 3-15,-9 6-5 0,3-6-10 16,-1-5-20-16,-1-1-24 0,-1-4-45 0,0-4-67 16,5 2-92-16,-2-8-329 0,4-1-80 15</inkml:trace>
  <inkml:trace contextRef="#ctx0" brushRef="#br0" timeOffset="-87593.56">22770 4795 1616 0,'0'-6'11'16,"0"6"16"-16,2-6 6 0,-2 6 2 15,7-7-2-15,-4 1 4 0,7 1 1 0,3-5-4 16,2 2-3-16,9-1-2 0,4-6-2 16,8 4-7-16,-2-1 4 0,3 1-13 0,-3 0-26 15,-1-2-35-15,-7 1-36 0,-5 1-45 16,-2 0-59-16,0 1-332 0,-7 0-26 0</inkml:trace>
  <inkml:trace contextRef="#ctx0" brushRef="#br0" timeOffset="-87339.51">22981 4407 1329 0,'-3'2'-59'16,"-4"0"30"-16,1 2 16 0,0-1 19 0,-1 4 22 15,1 2 11-15,-1 2 19 0,-1 4 10 16,3 4 3-16,-7 2 2 0,2 15-1 0,0 0 2 16,2 3-1-16,-6 0-3 0,2-2 1 15,1 5-7-15,3-2-4 0,-1 2-5 0,3 3-7 16,-4-2-1-16,6 0-4 0,-1-1-4 16,3-2-5-16,2-7-3 0,2-4-11 15,7 7-25-15,-3-4-34 0,4-6-25 0,2-5-42 16,2-4-66-16,2-4-117 0,8-1-288 15,9-1-79-15</inkml:trace>
  <inkml:trace contextRef="#ctx0" brushRef="#br0" timeOffset="-87062.18">23817 4638 1544 0,'0'0'-45'0,"-2"-6"20"0,2 6 31 0,0 0 30 15,-8 13 13-15,3-1 9 0,3-1 8 16,-5 5 2-16,4 4 4 0,-2 5-5 0,-3 7-5 16,-1 6-1-16,6 1-10 0,-2 2-3 15,1 0-5-15,1 2-2 0,2-4-4 0,1 3-4 16,0 0-1-16,1-3-19 0,2-7-31 15,-1 8-29-15,0-8-44 0,-2-5-51 0,3-3-78 16,-1-1-392-16,-2-4-111 0</inkml:trace>
</inkml:ink>
</file>

<file path=ppt/ink/ink2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12:53.109"/>
    </inkml:context>
    <inkml:brush xml:id="br0">
      <inkml:brushProperty name="width" value="0.05292" units="cm"/>
      <inkml:brushProperty name="height" value="0.05292" units="cm"/>
      <inkml:brushProperty name="color" value="#FF0000"/>
    </inkml:brush>
  </inkml:definitions>
  <inkml:trace contextRef="#ctx0" brushRef="#br0">8483 3119 178 0,'0'0'123'0,"-8"2"-19"0,8-2-5 16,-5 2-2-16,5-2 8 0,0 0-12 15,0 0-12-15,0 0 0 0,0 0 4 0,0 0-1 16,0 0-6-16,0 0 0 15,0 0-4-15,27-4-5 0,-17 2-5 0,2 0-7 16,7 1-1-16,0-4-13 0,6 5-1 16,7-3-2-16,11 1-4 0,4-2-2 0,5 0-8 15,1 1 2-15,14 1-7 0,2-2 3 16,4 2-5-16,1-2-5 0,8 1 6 0,1 0-4 16,4 0-2-16,1-1-2 0,0 2-3 15,2 0 1-15,5 0-4 0,-3 2 4 16,-2 0-6-16,1-2 1 0,-8 4-3 0,4 0-1 15,-5 0-2-15,-5-2-10 0,-2 2-10 16,2-2-9-16,-7 2-10 0,-8-2-18 0,5 4-12 16,-11-4-27-16,1-2-21 15,-7 2-24-15,1 0-24 0,-5 0-272 0,-9-2 52 16</inkml:trace>
  <inkml:trace contextRef="#ctx0" brushRef="#br0" timeOffset="756.23">16946 3060 1067 0,'0'0'-67'0,"0"0"18"16,0 0 8-16,0 0 12 0,12 4 18 0,-12-4 1 15,17-4 26-15,-9 4-3 0,2-1-8 16,5-1 12-16,2-2 5 0,5 2-8 0,4-2 1 16,4 3 4-16,12-4-5 0,7 3 2 15,1-1 2-15,5 1 6 0,0 0-6 0,22 0 5 16,-2 2-1-16,5 0-4 16,6 0 3-16,0 2-3 0,5 0-3 0,2-2-4 15,2 4 1-15,6-1 1 0,21 0-3 16,-24 2-2-16,-1-1-3 0,4 0 3 0,-7-1 2 15,0 1-6-15,-1 0 8 0,-3 0-8 16,-4-1 3-16,0 3 2 0,-2 0-11 0,-4-4-8 16,-5 3-11-16,-2 1-23 0,-3 0-22 15,-3-3-16-15,-13 2-25 0,-1-4-223 0,-1 1 155 16</inkml:trace>
  <inkml:trace contextRef="#ctx0" brushRef="#br0" timeOffset="7560.24">8821 4886 905 0,'-6'6'9'0,"0"-5"-4"15,1 1 11-15,5-2-6 16,-6 4 10-16,6-4 8 0,0 0 12 0,-6 2 9 15,6-2 18-15,0 0-3 0,0 0 3 16,-4 1 1-16,4-1-4 0,0 0-1 0,0 0 1 16,16 2 0-16,-5-2-4 0,2-2-5 15,2 2 2-15,5 0-6 0,3-1 0 0,9 1-2 16,3 0-3-16,15-2-4 0,5 2-3 16,12-4 0-16,3 2-4 0,6-3-1 0,-1 5 2 15,0-3-2-15,3 0-5 0,1 1 3 16,3 2 0-16,0-3 3 0,5-2-9 0,-4 1 1 15,-1 1 0-15,0-3-8 0,-2 5 1 16,-3-5-4-16,0 3 4 0,-7-2-4 16,-13 4 0-16,-2-2-3 0,-1 1-2 15,-6 2-3-15,-1-3 2 0,-9 1 2 0,-9 0-1 16,1 0-7-16,-7 0 4 0,-1 2-9 16,2-3-16-16,-3-2-19 0,-1 3-15 0,4-2-29 15,-8 1-25-15,6-1-55 0,-4 1-43 16,1 1-79-16,1-2-292 0,-6 2-76 0</inkml:trace>
  <inkml:trace contextRef="#ctx0" brushRef="#br0" timeOffset="9284.58">20090 4809 1409 0,'-9'0'-107'0,"9"0"20"0,-13 1 20 16,10 0 13-16,-2-1 13 15,5 0 17-15,-12 2 5 0,12-2 16 0,-8 0-1 16,1 2 2-16,7-2 7 0,-8 0 1 16,8 0 9-16,-9 0-2 0,9 0 3 0,0 0 4 15,-8 2 1-15,8-2 1 0,-7 0-3 16,7 0 3-16,0 0 1 0,0 0-6 0,0 0 4 15,-3 2-1-15,3-2 9 0,0 0-5 16,0 0-2-16,0 0 5 0,14 8 3 0,-6-8-2 16,0 2 1-16,7 2 0 0,7-2 4 15,3 1-3-15,6 2-1 0,15 1 3 0,4-3-2 16,13 6-3-16,4-3-3 16,3 1-1-16,4 1-1 0,5 2-5 0,5-1 0 15,0-2-3-15,2 1 0 0,-2-2 4 16,-2 3-6-16,4-4-1 0,-4 2 2 0,-2-2-6 15,-5-3 0-15,1 0 0 0,-5 0 3 16,-10-2-5-16,-6 2 2 0,-1-2-7 0,-5-2 2 16,-2 4-4-16,0-4-6 0,-9 0-6 15,-6 0-5-15,-4 2-3 0,-1-2-17 0,-2 2-9 16,-1-1-16-16,-3 1-15 0,-2-4-16 16,-4 4-25-16,0 0-26 0,-2 4-267 0,1-8 76 15</inkml:trace>
  <inkml:trace contextRef="#ctx0" brushRef="#br0" timeOffset="12983.13">13589 6155 1057 0,'0'0'-33'15,"-8"-2"30"-15,4 1 15 0,4 1 15 16,-6-3 9-16,6 3 19 0,-9-3 10 0,9 3-1 16,0 0 6-16,-2-4 0 0,2 4-2 15,0 0-5-15,7-8 1 0,-1 7-3 0,0-4 1 16,4 3 1-16,3-1-5 0,6-1 0 16,2 2 0-16,6 0-3 0,7-1 1 0,10-1-4 15,7 0 4-15,1 2-1 0,5 0-2 16,11 2-2-16,9 0-2 0,-2-2-2 0,7 1-3 15,2 2-4-15,4-1 0 0,4 2-6 16,11 0-1-16,19 2-5 0,-19 0-3 16,-5-2-6-16,24 1 4 0,-21 1-7 0,-3 0 1 15,4-2-2-15,-7 4 0 0,-1-3-1 16,-9-1-3-16,2 0-4 0,-8 0 3 0,-6 2-3 16,-14-4 2-16,-4 2-5 0,-9-2 2 15,-4 3-2-15,-10-3 0 0,-10 3-8 0,-1-3-3 16,-6 0 0-16,-3 1 2 0,1-2-2 15,-2 1-6-15,-3 1-15 0,0-2-24 0,1 1-26 16,-5 0-42-16,-4 0-42 16,11-3-61-16,-11 3-118 0,10-2-281 0,-4 1-119 15</inkml:trace>
  <inkml:trace contextRef="#ctx0" brushRef="#br0" timeOffset="13659.76">20469 6397 1571 0,'0'0'-70'0,"0"0"22"16,0 0 12-16,0 0 20 0,0 0 13 0,0 0 18 16,0 0 5-16,0 0 15 15,19-8 1-15,-6 6 11 0,2 0-3 0,5 0 0 16,12 1 7-16,14-3 5 0,5-1-1 16,18 1 4-16,7 0 3 0,3 2-7 0,6 2 2 15,5-3-5-15,2-2-4 0,2 0-1 16,3 3-9-16,1 0-1 0,3-2-6 0,25 1-5 15,2-1-2-15,-5 4 1 0,-21-2-4 16,-2 2-3-16,-9 0 1 0,-3 0-5 0,-1 0 5 16,-2 2-9-16,-6-2 1 0,-5 4-15 15,-18-6-20-15,-4 4-17 0,-9-2-15 16,-4 1-18-16,-12-1-1 0,-7-1-15 0,0 1-24 16,-7-2-30-16,0 2-42 0,2-2-381 15,-6 2-68-15</inkml:trace>
  <inkml:trace contextRef="#ctx0" brushRef="#br0" timeOffset="17023.75">13584 7638 1512 0,'0'0'-45'16,"-7"-5"17"-16,3 2 23 0,4 3 1 15,-6-3 10-15,6 3 10 0,-5-4 7 0,5 4 5 16,-2-2 9-16,2 2-1 0,0 0-3 16,-1-4 3-16,1 4-2 0,0 0-2 0,10-3 0 15,-2 3-1-15,4 0 7 0,6 0 2 0,1 0-3 16,6 0 4-16,6 0-6 0,5 0 5 16,14 0-3-16,5 1 1 0,14 1-2 0,2 2-7 15,5-2 2-15,2 2-1 0,4-3-3 16,1 4 1-16,6 2 2 0,3-2-6 15,5 1 2-15,-2 0 0 0,25 1 0 16,-27 1-7-16,2 2-1 0,-7-3-2 0,2 2 0 16,-4-1-4-16,-4 0 2 0,-9-1-2 15,-6-1-1-15,-4-1-1 0,-12 0-2 0,-8-2 3 16,-6 1-3-16,-9-2-1 0,-4 0 0 16,-3 0-1-16,-2-2 1 0,-3 3 1 0,-1-1-5 15,-3 0 4-15,1-2-3 16,-2 2 2-16,-3-2 3 0,0 2-3 0,1-2-1 15,-5 2-4-15,5-2 1 0,-9 0 2 16,8 2-5-16,-8-2 4 0,10 0-2 0,-10 0 1 16,0 0-13-16,11 0-9 0,-11 0-10 0,0 0-22 15,6 0-26-15,-6 0-19 0,0 0-23 16,5 2-38-16,-5-2-25 0,0 0-71 0,0 0-301 16,0 0-58-16</inkml:trace>
  <inkml:trace contextRef="#ctx0" brushRef="#br0" timeOffset="18271.12">6144 8984 1403 0,'1'-4'-51'0,"-1"1"12"0,2-2 18 0,-2-1 2 15,2 3 11-15,1-3 13 0,-3 1 12 16,2 2 11-16,-2 0 6 0,2 0 10 0,-1-2 8 16,-1 5 0-16,3-8 3 0,-1 5-1 15,-2-1 0-15,2-1-6 0,-2 5 2 0,3-5-4 16,-3 5-3-16,4-3-2 0,-3-1-6 15,-1 4 1-15,5-4 4 0,3 2-8 0,-1-1 5 16,7 3-7-16,5-4 2 0,2 0-1 16,11 4 1-16,9-5-1 0,10 3-1 15,-1 1 0-15,7-1-2 0,12 0 4 16,5 0-10-16,-1 0 1 0,5 2-2 0,0-1 3 16,1 1 4-16,6-4-11 0,2 1 1 15,3-1-3-15,5-2-2 0,4 1 5 0,-1 0-6 16,1 1-1-16,1 1-3 0,2 3 3 15,-2-2-2-15,-1 4-3 0,-2 0 0 0,-7 1-2 16,-3 2-8-16,0 2-9 0,-3-3-9 16,-6 3-9-16,-3 0-7 0,-6 1-12 0,-4-1-15 15,-15-2-10-15,-1 4-22 0,-6-2-19 0,0-3-19 16,-14 1-44-16,-1 2-74 0,-6 0-268 16,0-3-26-16</inkml:trace>
  <inkml:trace contextRef="#ctx0" brushRef="#br0" timeOffset="26326.88">17225 7593 1309 0,'0'0'-73'0,"0"0"28"0,0 0 6 15,0 0 7-15,0 0 19 0,0 0 8 0,0 0 10 16,0 0 8-16,0 0 7 0,0 0-2 16,0 0 3-16,0 0 4 0,0 0 2 0,0 0 2 15,0 0-7-15,0 0-1 0,0 0 4 16,0 0 0-16,0 0-9 0,0 0 7 0,0 0-5 15,10-10-1-15,-10 10-1 0,9 2-3 0,-9-2 0 16,8-2 0-16,2 4-1 0,2-2 6 16,0 0 6-16,3 2-2 0,-1 0 1 0,3-2-6 15,2 2 4-15,-3 0 1 16,6-1-2-16,-2 1-4 0,2 1 5 0,-4-3-8 16,6 2 2-16,-8-2 0 0,5 2-6 15,0-1 5-15,1 1-6 0,-2 0 2 0,3-2-2 16,1 0 2-16,-4 1-5 0,3 2 3 15,1-1-5-15,-1-2 5 0,-1 1-3 0,4-1 2 16,-1 0 1-16,1 2-5 0,0-2 2 16,4 2-1-16,1-2 0 0,1 0-4 0,-3 0 2 15,5 2-1-15,12-2 2 0,-8 2-1 16,-7-2-2-16,18 2 7 0,-6 0-2 0,4 1-1 16,-1 0-1-16,-2-1 4 0,0-2-1 15,0 3 2-15,0-1-1 0,-6 0 2 0,4-1-1 16,2 4 0-16,-2-4 4 0,0 3-5 15,-9 0 1-15,2-2-7 0,-5 0 6 16,13 1-3-16,-6 0 3 0,-5-1-1 0,12-2 1 16,0 1 0-16,-2 3 2 0,2 0 0 15,-8-2-2-15,-2 0 4 0,-4-2-2 0,5 1 4 16,10 3-3-16,-5 0 2 0,-1-2-3 16,-11 0 4-16,6 0-5 0,9-1 2 0,-8 1-1 15,-1 1-2-15,-6-3 0 0,17 3 1 16,-10-1-3-16,-1-2-2 0,-4 0 3 0,1 0 1 15,1 2 0-15,-1 0-2 0,0-2 0 16,3 2-3-16,-4 0 2 0,1 0 0 16,1-2 1-16,-2 1-1 0,0 1-4 15,4 0 0-15,-3-2 6 0,-1 0-9 0,4 0 5 16,-4 2-1-16,5 0 0 0,8-2-1 16,-4 2 0-16,-9-2 3 0,17 0-2 0,-3 0 0 15,-6 0-4-15,-5 0 4 0,14 2 1 0,-4 1-1 16,1 0-2-16,3-1 3 0,-4-1-5 15,-6 1 4-15,6 0-1 0,-4-2-2 0,-8 2 4 16,11 0 0-16,-5-2-3 0,-3 0 4 16,-1-2-1-16,14 0-2 0,-9 2 3 0,6-2-2 15,2 0-2-15,-2 1 0 0,2-1 3 16,7-1-3-16,-5 1-1 0,0 2 1 16,3-3 0-16,-1 5 0 0,0-2 0 15,0 0 1-15,3 0-3 0,2 0 4 0,-5 1-3 16,4 1 1-16,-1 1 4 0,1 0-3 15,1-1 0-15,0 0-2 0,2 2 3 0,-5 0 1 16,5-3-2-16,6 7 1 0,-9-4 1 16,-4 2-3-16,7-4-1 0,-4-1-3 0,-3 5 5 15,0-2-1-15,1-1-1 0,-8-1 2 16,2 6 0-16,-3-3 0 0,-2 1-3 0,-8 0 3 16,-5-4-2-16,-6 0 4 0,-1 2-10 15,2-3-14-15,-5 2-14 0,-2-3-20 0,-2 2-9 16,0-1-20-16,0 1-24 0,-2-2-34 15,-3 2-39-15,1-2-332 0,-6 0-19 16</inkml:trace>
  <inkml:trace contextRef="#ctx0" brushRef="#br0" timeOffset="27905.47">1391 8666 1226 0,'-2'2'-114'0,"-4"2"18"0,4-2 11 0,2-2 15 15,-7 3 13-15,6 0 17 0,1-3 12 16,-7 3 8-16,7-3 16 0,-4 2-1 0,4-2 14 16,0 0 7-16,-1 3-7 0,1-3 2 15,0 0 4-15,0 0 1 0,0 0-1 16,-5 2 4-16,5-2 3 0,0 0 0 0,0 0-2 16,0 0 4-16,0 0-4 0,0 0 1 15,15 2 0-15,-9-2 9 0,5 0-6 16,1-2 0-16,3 0 0 0,4 0 8 0,2 1-11 15,5-1-1-15,4-1-2 0,0 0 7 16,12-2-7-16,3 1-2 0,0 0 0 0,5 1 2 16,-1-4 11-16,1 2-12 0,2 4 4 15,1-4-5-15,-1 4 1 0,0-1 1 0,0 0-5 16,0 2-1-16,-2 0-1 0,3 0-1 16,-3 0 1-16,0 0-4 0,1 2 2 0,-3 0 1 15,0-2-2-15,3 1 0 16,-3-1 1-16,-11 0-6 0,8 0 3 0,-10 0 3 15,-3 0-4-15,0-1 2 0,-4-1-6 16,2 0-1-16,0 0 7 0,1 0 0 0,-3 0 1 16,-2 0-4-16,1 2-4 0,-1 0-4 15,-3 0-18-15,7-2-8 0,-7 2-17 0,2 0-21 16,2 2-23-16,-4 0-28 0,4 2-75 16,-2 3-133-16,0 1 157 0</inkml:trace>
  <inkml:trace contextRef="#ctx0" brushRef="#br0" timeOffset="31996">15658 10221 965 0,'-7'-2'39'0,"7"2"-7"0,-7-4 6 16,3 2-3-16,4 2 1 0,-6-1 5 15,6 1-3-15,-4-4 10 0,4 4 2 0,0 0-3 16,-4-2 1-16,4 2 5 0,0 0-2 15,0 0 2-15,0 0-3 0,18-2 0 0,-7 0-7 16,0 4-11-16,6 0 2 0,-1-2 4 16,9 0 1-16,-1 2-5 0,6 0-3 0,12 1 3 15,5-1-7-15,-3 0 0 0,0-2-2 16,6 2 4-16,1-2 4 0,2 0 1 0,-6 0 2 16,13 2-1-16,-8 0 1 0,5-4-5 15,-1 5-2-15,11-1-1 0,-10-2-2 0,2 2 0 16,-3-2-1-16,1 3-2 0,2-1 1 15,-4-2-4-15,-3 0-2 0,0 1 0 16,-4 1-1-16,1-2-2 0,-11 2-2 0,-7-2-2 16,-2 0-3-16,3 0 2 0,-9 2-3 15,0 0 2-15,-2-2-2 0,-3 0 1 0,-3 0-5 16,2 2 7-16,-4 0-4 0,-1-2-1 16,-1 0-2-16,0 0 3 0,-3 1-5 0,0-1 1 15,-1 0 4-15,-7 0-2 0,12 0-1 0,-6 0 1 16,-6 0-9-16,9 0-5 0,-9 0-7 15,0 0-14-15,10 0-8 0,-10 0-12 16,7 0-13-16,-7 0-12 0,0 0-16 16,0 0-13-16,0 0-26 0,11 0-26 0,-11 0-34 15,0 0-387-15,0 0-78 0</inkml:trace>
  <inkml:trace contextRef="#ctx0" brushRef="#br0" timeOffset="33023.37">4015 11308 1532 0,'5'-5'-45'0,"1"-1"12"15,-4 3 4-15,0 1 1 0,1 0-2 0,-3 2 4 16,5-3 15-16,-5 3 14 0,5-4 2 16,-1 2 1-16,-4 2 15 0,8-1-8 0,-2-3 3 15,-2 4 3-15,7-2 4 0,1 2 5 16,0 0-4-16,1 0 2 0,4 2 3 0,5 2-3 16,-2-4 2-16,3 1 4 0,5-1 0 15,3 4 2-15,14-2 0 0,0 0-6 0,5-2-5 16,4 0 2-16,0 0-1 0,5-2 3 0,13 2-5 15,-2-6 4-15,10-2-7 0,0 0-3 16,4 1-1-16,2 0-3 0,2-4-3 16,2 1-4-16,22-5-11 0,-1-1-8 15,2 2-18-15,-21 5-8 0,0-3-22 0,27-4-25 16,-11-2-6-16,-15 5-32 0,13-3-35 16,-17 5-303-16,-3 1 29 0</inkml:trace>
  <inkml:trace contextRef="#ctx0" brushRef="#br0" timeOffset="36052.78">21066 8761 1169 0,'-5'-2'-63'0,"1"0"12"0,4 2 12 0,-4-4 11 16,0 3 18-16,-1-4 6 0,5 5 8 0,-8-5 6 15,1 3-5-15,2-2 11 0,-4 0 8 16,3 1-12-16,-4-2 9 0,-1 2 2 0,-2-1 0 16,0 0-11-16,0 0 6 0,-2-1 2 15,-2 1-5-15,2 2-7 0,-4-1 12 0,0-2-19 16,-2 1 15-16,2 1-4 0,-3 2 1 15,-5-4-6-15,0 0 7 0,-10-1-6 0,4 1-1 16,-7-2 2 0,-5 2-6-16,3-2 11 0,-3 1-5 0,0-2-1 0,-2 0 0 15,0 3 0-15,0-3-3 0,1 1 9 16,0 0-3-16,2 0-1 0,-2 2 4 0,1-3-4 16,2 1 3-16,1 1 0 0,-3 0-1 15,3 1-3-15,0 1 3 0,9 2-2 0,-9-2-1 16,9 1 1-16,-1 1 5 0,-8 0-4 15,4 0-3-15,-4-2 1 0,7 2-4 0,1 2 3 16,-12-1 1-16,-1-2-6 0,-1 3 1 0,2 0 1 16,-2 0 3-16,0 3-8 15,-1-3 5-15,7 1-8 0,-1 1 8 0,1 2-4 0,-1 0 4 16,9 0-1-16,4-1 3 0,-2 1 0 16,-8 2-4-16,0 0 3 0,10-1 2 15,3 1-7-15,0 1 3 0,-9 3 1 16,7-2 3-16,4 1-3 0,-6 2-1 0,1-2 4 15,8 1-7-15,-5 1 7 0,0 2 0 16,0 1-3-16,8-2-1 0,-2 1 5 0,3 0-2 16,-2 0-4-16,4 2 8 0,-8 10-3 15,6-2 2-15,3-5-1 0,-4 9-2 0,1-1 1 16,1-2 3-16,2-1-5 0,5-2 6 16,-3 1 0-16,-2 3 0 0,0 3 3 0,-2 3-2 15,5-7 2-15,2-3 3 0,-1 0-4 16,0 2 9-16,3-3-6 0,-2 3 0 15,1 0-5-15,-2 0 3 0,6-1-1 0,-6-2-1 16,2 4-1-16,4 0-2 0,-4-1 2 16,5 1 1-16,-3-1-1 0,3 2 2 0,3-3-6 15,1-1 2-15,0 0-2 0,0-1-4 16,-3-1 0-16,7 4 6 0,-4-2-4 0,7 1 0 16,-3 2-1-16,0 0 3 0,5-4-2 15,-4 3-2-15,6-5 3 0,0 4-4 0,-1-1 3 16,7 4-4-16,-4 0-2 0,3 0 3 15,1-7-1-15,0 2 0 0,1 4-3 0,6 1-1 16,-6-4 6-16,6-4-6 0,-1 1 3 16,4 2-2-16,1-4 3 0,1 2-2 15,-3-5 4-15,6 2-7 0,0-1 4 0,-1-1 1 16,3 0-3-16,-1 0 2 0,4-2 1 16,-4 2-4-16,3-1 4 0,2 1-2 0,-3-1-1 15,3 1 2-15,-1-4-2 0,0 2 1 16,0 3-1-16,1-5 3 0,-3 5 0 0,5-3-1 15,-1-2 2-15,1-2-3 0,-3 3 4 16,3-2-1-16,0 2-3 0,-3-2 3 0,6 2-5 16,-1 0 2-16,0-2 4 0,3-2-3 15,2 2-1-15,-1 0-1 0,3-1 3 16,1-1 1-16,-2 1-3 0,0 0-2 16,5 0 3-16,-8-2-1 0,6 2 1 0,1-4 0 15,-1 3-3-15,-1 0 4 0,3-3-3 16,-3 1 2-16,2-2 1 0,3-1 0 0,-3 1-1 15,1 2 0-15,-1 1-1 0,1-5 0 16,1 1 0-16,0-1 4 0,-1 0-3 0,2 2-3 16,2-2 2-16,0 2-1 0,0 0-1 0,-3 0 5 15,0-2-4-15,0 0 2 0,1 3 1 16,0-3-3-16,2 2 0 0,-3-2 3 0,4 0-1 16,-1 0 0-16,0 0 2 0,3 0-4 15,-5 0-1-15,2 0 1 0,2 0 0 16,0 0-1-16,0 0 6 0,-2 0-1 15,-1 0-7-15,0-2-1 0,1-1 5 0,-2 3 0 16,-3 0-4-16,3-2 3 0,-2-2 1 16,3 1-2-16,-3-4 1 0,12 0 0 0,-13 1 1 15,9-3-1-15,-9 2-2 0,-3-3 3 16,1 2-1-16,-2-2-1 0,1 1-3 0,-5 0 2 16,-3 0-2-16,4-3 1 0,-6 3 0 15,1-3 1-15,-2-1 6 0,-4 4-3 0,-3-4-4 16,3-1 2-16,-9 3 0 0,7-5 5 0,-2 2-7 15,-4-4 1-15,1 2-2 0,3-1 5 16,-3-1-3-16,3-1 0 0,-3-3 2 16,3 1-4-16,-3 1-1 0,-2-3-4 15,2 0-2-15,-2-2-1 0,-2 0 2 0,0 1-1 16,3-2 1-16,-3 1-4 0,-5-2 5 16,4 2 0-16,-4-2 4 0,-1 0-3 0,0 7 4 15,-7 1-2-15,1-2 1 0,1 1 3 16,0 1-3-16,0-3 3 0,-4 6-4 0,2-5 1 15,-1 2 7-15,-3 2-7 0,1 0 0 16,-1 0 2-16,0 0 1 0,0 0 4 0,1 0-3 16,-5 2 0-16,2-4-4 0,0 2 0 15,-2 2 4-15,1 0 2 0,-3-1-3 0,0 0-1 16,-3-4 1-16,1 2-1 0,-2-1 4 16,-2-4-3-16,-3 0-1 0,-4-7-5 15,-2 2 9-15,0 0-3 0,0 1-6 0,-5 1 7 16,8 6-3-16,-3 4 1 0,3-2 1 15,-1-1 1-15,-4 3 2 0,4-2-4 0,-3 2-1 16,-5-5 3-16,3 3-3 0,-10 2 2 16,1 0-5-16,-3 0 6 0,-4 1 0 0,1 1-3 15,-4 3-3-15,-3 0 1 0,-5-1 0 16,-1 0-5-16,-13-3 3 0,0 3-3 0,3-3 1 16,-7 1-2-16,2 0 1 0,-1 5-5 15,0-1 2-15,3-3 4 0,1 3-1 16,8 2-2-16,-1 1 5 0,0 0-3 0,4 0 4 15,-3 0 6-15,-4 1-7 0,6 1 10 16,0-1-10-16,-3 2 2 0,3 0 5 0,0 0 4 16,-3 1-7-16,-1 3 3 0,2-3-4 15,0-2 5-15,-5 2-4 0,3 1-1 0,-5 0 9 16,0 0-6-16,-12-2 2 0,2 1-2 16,0 1 3-16,8-1-1 0,-6-2-1 0,-2 3 0 15,7 0 4-15,6 1-6 0,-2-2 6 16,4 1-4-16,-1 1 0 0,0 1 4 0,2 0-4 15,4 0 6-15,-3 1-9 16,5-1 8-16,-3 2-2 0,4 1-3 0,-5-3 4 16,6 1-4-16,5-1 3 0,-6 2 3 15,-1 0-1-15,10-2-3 0,-12 2 0 0,12-2 4 16,3-2 1-16,1 2-8 0,2 0-6 16,-3 0-5-16,7 0-15 0,2-2-19 0,4 2-28 15,0-2-31-15,5 2-61 0,1 2-228 0,3-4 94 16</inkml:trace>
  <inkml:trace contextRef="#ctx0" brushRef="#br0" timeOffset="54248.39">13159 8625 284 0,'0'0'88'0,"0"0"-25"16,0 0-1-16,0 0-4 0,0 0-9 15,0 0 8-15,0 0 3 0,0 0-7 16,0 0 4-16,0 0 3 0,0 0 5 0,0 0-1 15,0 0 7-15,0 0-8 0,0 0-1 0,0 0-2 16,0 0 2-16,0 0-7 0,0 0 2 16,0 0-5-16,0 0-3 0,4-12-3 15,-4 12-5-15,3-6 1 0,-3 6-4 0,2-5 0 16,3 3-4-16,-4-2-3 0,1 1-4 16,0-2 5-16,3 2-4 0,-2-3 3 0,0 0-4 15,3-1-2-15,-2 1-1 0,-2-3-1 16,3-1-3-16,1-1-4 0,-2-1 1 0,0 1-5 15,2-6 7-15,-1 2-3 0,2-4-5 16,-4 2-3-16,6-3 5 0,-6-4-6 16,9 2 0-16,-6 0-4 0,0-4 3 15,2 2-2-15,3-8-2 0,-2 5 3 0,-4 5-2 16,2 0 3-16,-1-1-6 0,3-2 0 16,-3 4 4-16,1-1-4 0,-2 1 1 0,2 3 4 15,-1-4-5-15,-2 5 1 0,2 1 0 16,-4 1 0-16,3-1 0 0,-1 3-2 0,-2 1 3 15,0-2-4-15,2 1-2 0,-1-1 6 16,-1 2-4-16,0-1 4 0,-1 6-4 0,2-5 3 16,-1 3-2-16,-2 2 1 0,2-1 7 0,0-2-9 15,1 3 2-15,-2-1 1 0,-1 1-5 16,2 1 4-16,0-2-1 0,-2 3-2 16,3-3 2-16,-3 1 2 0,2 1-2 15,0 1 5-15,-2-1-2 0,3 2-5 0,-3 0 4 16,0 4-4-16,1-7-1 0,-1 3 6 15,0 4-1-15,2-6-1 0,-2 3-2 16,0 3 2-16,2-6 0 0,-2 6 3 0,0-4-2 16,0 4 0-16,0-4 0 0,0 4 4 0,0 0-9 15,0 0 1-15,0 0 2 0,3-5-4 16,-3 5 1-16,0 0 3 0,0 0-4 0,0 0 2 16,0 0 0-16,0 0 0 0,0 0-2 15,0 0 2-15,0 0-1 0,0 0 3 16,0 0 4-16,0 0-6 0,0 0-4 0,-11 9 6 15,7-4 0-15,-1 2-3 0,2 0-1 16,-6 0 7-16,5 1-4 0,-5 2-3 0,1 1 2 16,-1-1 2-16,1 0 2 0,-2 2-3 15,0 2 3-15,-2-1-4 0,0-2-1 0,1 2 5 16,-1-1-2-16,4-1 4 0,-5 2-3 16,1-2 4-16,0-1-7 0,2 1 3 0,5-3 0 15,-5-1-2-15,2 1 0 0,2 0 2 16,-2-1-1-16,1-3-1 0,6 0 1 0,-2-1 2 15,-3 1 2-15,3-1-7 16,2 1 1-16,-3-2-2 0,4-2 1 0,0 0-2 0,-3 6 3 16,3-6-1-16,0 0-2 15,0 0 4-15,0 0-3 0,20-12 2 0,-17 9 0 16,8-3 0-16,-5-1 3 0,4-5-4 16,3 3-1-16,-2-2 3 0,2 0-2 0,-3-1-1 15,3 0 5-15,-3-1-4 0,5-2 8 16,-1 0-2-16,-3 4-3 0,4-5 3 0,-1 2-5 15,3 0 3-15,-2 1-2 0,1 0 3 0,-1 2-1 16,0 1 1-16,2 1-4 0,-2 1 2 16,1 1-1-16,-2-1-2 0,1 2 3 0,-2 1-2 15,2 3 2-15,-1-2 3 0,-1 0-3 16,-1 0-4-16,-1 4 0 0,2-1 1 16,-2 2 4-16,1 1-4 0,-4 2 0 15,2 0 4-15,2 1-4 0,-4 1 0 0,2 6 1 16,-1-3 0-16,-6 2 6 0,7 3-4 15,-7-3-1-15,2 2 2 0,1 2 2 0,-2 1-19 16,-2-4-15-16,3 2-13 0,-2-1-23 16,-3 2-21-16,2-2-20 0,1 0-39 0,1 1-64 15,-2-1-234-15,0-1 46 0</inkml:trace>
  <inkml:trace contextRef="#ctx0" brushRef="#br0" timeOffset="109671.73">4180 15480 421 0,'0'-3'98'16,"0"3"-16"-16,-3-5-11 0,3 5-16 15,0-8-18-15,0 8-10 0,-2-4 7 0,2 4 0 16,2-6-4-16,-2 6-1 0,0-5 7 16,0 5 9-16,6-5-9 0,-4 4-2 0,5-1 1 15,-7 2-1-15,15-2-5 0,-10 0-5 16,6 0 7-16,1 1-7 0,3-2 1 15,0 3-8-15,2-2 0 0,3 2 11 16,5 0-9-16,3 0-8 0,4 0 3 0,3 0 5 16,9-1-3-16,4-1-7 0,1 2-1 15,3-2 8-15,1-2-7 0,4 4 4 0,13-4-9 16,0-2 6-16,6 3-6 0,-3 1 4 16,7-4-1-16,-3 1 2 0,5-1-5 0,2 1 4 15,4-2-1-15,4 0 1 0,1 1-8 16,-2-1 3-16,3 2 4 0,2 1-6 0,5 2 3 15,17-6 0-15,-24 8 0 0,6-2-4 16,-3 0 7-16,0 0-4 0,4 2 0 0,-3-2 8 16,4 2-5-16,-4-2-4 15,1 4 2-15,-1 0 3 0,1 2 1 0,-5-4-3 16,1 0-5-16,-5 2 3 0,-2 1-6 16,-2 2 3-16,0-1-3 0,-8-2 8 0,2 3-8 15,-3-1 2-15,-2-1 2 0,-5 3 4 16,-1-2-2-16,-2-1-2 0,-12 2 3 0,0-5 1 15,-3 2-4-15,0 1-2 0,-1-3 5 16,-1 0-5-16,-4-2 1 0,2 1 2 0,-6-3-8 16,-4 4 5-16,-9-3-10 0,1 0 3 15,-5 3-9-15,-2-2-2 0,1 2-9 16,-6 0-9-16,-1 0-8 0,-2-2-17 16,-3 2-3-16,-1 0-15 0,-1-2-9 0,1 4-12 15,-3-2-28-15,0 0-191 0,-1 2 165 16</inkml:trace>
  <inkml:trace contextRef="#ctx0" brushRef="#br0" timeOffset="129919.85">7409 14686 450 0,'13'-8'200'15,"-9"4"-71"-15,-3 0-21 0,1-2-36 0,3 0-11 16,2 1-10-16,-4 2-7 0,8-7 0 16,1 0-7-16,3-3 5 0,12-6-1 0,3 2-5 15,4-3 2-15,7-5-7 0,8-4 2 16,1 1-7-16,2-4-1 0,8 2-1 0,2-3-12 16,20-8-20-16,-12 9-44 0,15-7-35 15,-13 9-51-15,18-8-277 0,-16 11 75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17.836"/>
    </inkml:context>
    <inkml:brush xml:id="br0">
      <inkml:brushProperty name="width" value="0.05" units="cm"/>
      <inkml:brushProperty name="height" value="0.05" units="cm"/>
    </inkml:brush>
  </inkml:definitions>
  <inkml:trace contextRef="#ctx0" brushRef="#br0">16 708 1364 0 0,'-13'-15'2968'0'0,"13"15"-2925"0"0,0 0 1 0 0,0 0-1 0 0,0 0 0 0 0,0 0 1 0 0,0 0-1 0 0,0 0 0 0 0,0 0 1 0 0,0 1-1 0 0,1-1 1 0 0,-1 0-1 0 0,0 0 0 0 0,0 0 1 0 0,0 0-1 0 0,0 0 1 0 0,0 0-1 0 0,0 0 0 0 0,0 0 1 0 0,0 1-1 0 0,0-1 1 0 0,0 0-1 0 0,0 0 0 0 0,0 0 1 0 0,0 0-1 0 0,0 0 0 0 0,0 0 1 0 0,0 0-1 0 0,0 0 1 0 0,0 1-1 0 0,0-1 0 0 0,0 0 1 0 0,0 0-1 0 0,0 0 1 0 0,-1 0-1 0 0,1 0 0 0 0,0 0 1 0 0,0 0-1 0 0,0 0 1 0 0,0 0-1 0 0,0 0 0 0 0,0 1 1 0 0,0-1-1 0 0,0 0 1 0 0,0 0-1 0 0,0 0 0 0 0,0 0 1 0 0,0 0-1 0 0,-1 0 0 0 0,1 0 1 0 0,0 0-1 0 0,0 0 1 0 0,0 0-1 0 0,0 0 0 0 0,0 0 1 0 0,0 0-1 0 0,0 0 1 0 0,0 0-1 0 0,-1 0 0 0 0,1 0 1 0 0,0 0-1 0 0,0 0 1 0 0,0 0-1 0 0,0 0 0 0 0,0 0 1 0 0,0 0-1 0 0,4 18 788 0 0,10 20-284 0 0,14 18 297 0 0,-20-38-650 0 0,0-1 1 0 0,1 0 0 0 0,23 31-1 0 0,-16-27-31 0 0,-12-15-99 0 0,0 0 0 0 0,1-1 1 0 0,0 1-1 0 0,0-1 0 0 0,0 0 0 0 0,1 0 0 0 0,-1-1 0 0 0,12 7 0 0 0,-12-9 15 0 0,0 0 0 0 0,0-1 1 0 0,1 0-1 0 0,-1 0 0 0 0,0-1 0 0 0,1 1 0 0 0,-1-1 0 0 0,1 0 0 0 0,-1-1 0 0 0,1 1 0 0 0,-1-1 0 0 0,0 0 0 0 0,1 0 0 0 0,8-4 0 0 0,3 1 115 0 0,-3 0-125 0 0,-1 0 1 0 0,1-1-1 0 0,-1 0 1 0 0,-1-1 0 0 0,1-1-1 0 0,-1 0 1 0 0,0 0-1 0 0,14-13 1 0 0,7-8-78 0 0,39-44 1 0 0,-23 22 50 0 0,149-169 3 0 0,-161 177-31 0 0,76-97 8 0 0,38-41 48 0 0,-121 145-57 0 0,-12 14-36 0 0,30-28 0 0 0,-5 9-26 0 0,-42 39 54 0 0,10 1-17 0 0,-2 0 0 0 0,-7 0 713 0 0,-7 0-4421 0 0,4 0 3511 0 0,-1-1-1 0 0,1 1 0 0 0,0-1 1 0 0,-1 1-1 0 0,1-1 1 0 0,0 1-1 0 0,-1-1 1 0 0,1 0-1 0 0,0 0 1 0 0,0 1-1 0 0,0-1 1 0 0,-1 0-1 0 0,1 0 1 0 0,0 0-1 0 0,0 0 1 0 0,1-1-1 0 0,-1 1 1 0 0,0 0-1 0 0,0 0 0 0 0,0 0 1 0 0,1-1-1 0 0,-1 1 1 0 0,1 0-1 0 0,-1-1 1 0 0,1 1-1 0 0,-1-3 1 0 0,-2-4-2276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0.020"/>
    </inkml:context>
    <inkml:brush xml:id="br0">
      <inkml:brushProperty name="width" value="0.05" units="cm"/>
      <inkml:brushProperty name="height" value="0.05" units="cm"/>
    </inkml:brush>
  </inkml:definitions>
  <inkml:trace contextRef="#ctx0" brushRef="#br0">14 881 5625 0 0,'-14'-24'2509'0'0,"26"35"-2282"0"0,-5-1 17 0 0,0 0-1 0 0,-1 0 1 0 0,0 0-1 0 0,-1 1 1 0 0,-1 0-1 0 0,1 0 1 0 0,3 15-1 0 0,6 15 194 0 0,39 104 578 0 0,-35-88-591 0 0,3-2 0 0 0,54 103 0 0 0,-73-156-408 0 0,-1 1 1 0 0,1-1 0 0 0,0 1 0 0 0,1-1 0 0 0,-1 1 0 0 0,0-1-1 0 0,1 0 1 0 0,-1 0 0 0 0,1 0 0 0 0,0-1 0 0 0,0 1 0 0 0,0-1 0 0 0,0 1-1 0 0,0-1 1 0 0,0 0 0 0 0,0 0 0 0 0,0 0 0 0 0,0 0 0 0 0,0-1 0 0 0,0 1-1 0 0,1-1 1 0 0,-1 0 0 0 0,0 0 0 0 0,0 0 0 0 0,1-1 0 0 0,-1 1 0 0 0,0-1-1 0 0,0 1 1 0 0,6-3 0 0 0,6-2 11 0 0,1-1 1 0 0,-1 0-1 0 0,-1-2 0 0 0,22-12 0 0 0,87-62 77 0 0,184-162 0 0 0,-205 158-81 0 0,179-158 79 0 0,204-160 36 0 0,-380 330-116 0 0,2 4-1 0 0,120-58 1 0 0,-74 56-1858 0 0,-153 71 1709 0 0,0 1-1 0 0,0 0 1 0 0,0 0-1 0 0,0 0 1 0 0,0 0-1 0 0,0-1 1 0 0,0 1-1 0 0,0 0 0 0 0,1 0 1 0 0,-1 0-1 0 0,0 0 1 0 0,0 0-1 0 0,0-1 1 0 0,0 1-1 0 0,1 0 0 0 0,-1 0 1 0 0,0 0-1 0 0,0 0 1 0 0,0 0-1 0 0,0 0 1 0 0,1 0-1 0 0,-1 0 0 0 0,0 0 1 0 0,0 0-1 0 0,0-1 1 0 0,1 1-1 0 0,-1 0 1 0 0,0 0-1 0 0,0 0 1 0 0,1 0-1 0 0,-1 0 0 0 0,0 1 1 0 0,0-1-1 0 0,0 0 1 0 0,1 0-1 0 0,-1 0 1 0 0,0 0-1 0 0,0 0 0 0 0,0 0 1 0 0,0 0-1 0 0,1 0 1 0 0,-1 0-1 0 0,0 0 1 0 0,0 1-1 0 0,0-1 1 0 0,0 0-1 0 0,1 0 0 0 0,-1 0 1 0 0,0 0-1 0 0,0 1 1 0 0,0-1-1 0 0,0 0 1 0 0,0 0-1 0 0,0 0 0 0 0,0 0 1 0 0,1 1-1 0 0,-1-1 1 0 0,0 0-1 0 0,0 0 1 0 0,0 0-1 0 0,0 1 0 0 0,0-1 1 0 0,0 0-1 0 0,0 1 1 0 0,0 2 267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7.933"/>
    </inkml:context>
    <inkml:brush xml:id="br0">
      <inkml:brushProperty name="width" value="0.05" units="cm"/>
      <inkml:brushProperty name="height" value="0.05" units="cm"/>
    </inkml:brush>
  </inkml:definitions>
  <inkml:trace contextRef="#ctx0" brushRef="#br0">7 1266 6525 0 0,'-2'-8'75'0'0,"1"0"1"0"0,-1 0 0 0 0,2 0 0 0 0,-1 0-1 0 0,1 0 1 0 0,0 0 0 0 0,1-1 0 0 0,-1 1-1 0 0,5-13 1 0 0,-4 13 381 0 0,1 2 536 0 0,-2 9-160 0 0,3 10-822 0 0,1 4 183 0 0,0 1 4 0 0,1 0 0 0 0,0 0 0 0 0,2 0 0 0 0,16 32 0 0 0,-21-46-171 0 0,1 0 0 0 0,-1-1 0 0 0,1 1 0 0 0,0-1 0 0 0,0 0-1 0 0,0 0 1 0 0,0 0 0 0 0,0 0 0 0 0,1 0 0 0 0,-1-1 0 0 0,1 1 0 0 0,0-1 0 0 0,0 0 0 0 0,0 0 0 0 0,0-1-1 0 0,0 1 1 0 0,0-1 0 0 0,0 0 0 0 0,0 0 0 0 0,1 0 0 0 0,-1 0 0 0 0,0-1 0 0 0,1 0 0 0 0,-1 0 0 0 0,1 0-1 0 0,7-1 1 0 0,8-4 26 0 0,-1 0 0 0 0,1-1 1 0 0,-1-2-1 0 0,0 1 0 0 0,24-15 0 0 0,-17 9-5 0 0,26-15 69 0 0,-1-2 0 0 0,63-48-1 0 0,88-85 216 0 0,-140 109-226 0 0,251-204 354 0 0,149-125 156 0 0,-217 183-431 0 0,-171 141-934 0 0,-67 53 265 0 0,1 1 0 0 0,0-1 0 0 0,1 1 1 0 0,-1 1-1 0 0,13-6 0 0 0,-15 8-386 0 0,0 0 0 0 0,-1 1 0 0 0,1 0 0 0 0,0 0 0 0 0,0 0 0 0 0,6 0 0 0 0,-2 1-1434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770"/>
    </inkml:context>
    <inkml:brush xml:id="br0">
      <inkml:brushProperty name="width" value="0.05" units="cm"/>
      <inkml:brushProperty name="height" value="0.05" units="cm"/>
      <inkml:brushProperty name="color" value="#E71224"/>
    </inkml:brush>
  </inkml:definitions>
  <inkml:trace contextRef="#ctx0" brushRef="#br0">87 150 6585 0 0,'-3'-4'278'0'0,"-1"0"0"0"0,1-1 0 0 0,0 0 1 0 0,0 0-1 0 0,0 0 0 0 0,1 0 0 0 0,0 0 1 0 0,0 0-1 0 0,0-1 0 0 0,0 1 0 0 0,-1-12 1 0 0,3 15-137 0 0,0-1 1 0 0,0 0-1 0 0,0 0 1 0 0,1 0 0 0 0,-1 0-1 0 0,1 0 1 0 0,-1 1-1 0 0,1-1 1 0 0,0 0 0 0 0,0 1-1 0 0,0-1 1 0 0,1 0-1 0 0,-1 1 1 0 0,1-1 0 0 0,-1 1-1 0 0,1 0 1 0 0,0-1-1 0 0,0 1 1 0 0,0 0 0 0 0,0 0-1 0 0,0 0 1 0 0,0 1-1 0 0,1-1 1 0 0,3-2 0 0 0,-1 1-127 0 0,-1 1 0 0 0,1 0 0 0 0,0 0 0 0 0,0 1 1 0 0,-1 0-1 0 0,1-1 0 0 0,0 1 0 0 0,0 1 1 0 0,0-1-1 0 0,0 1 0 0 0,0 0 0 0 0,0 0 1 0 0,0 1-1 0 0,0-1 0 0 0,0 1 0 0 0,0 0 0 0 0,0 0 1 0 0,0 1-1 0 0,0-1 0 0 0,-1 1 0 0 0,1 0 1 0 0,-1 1-1 0 0,1-1 0 0 0,-1 1 0 0 0,0 0 0 0 0,0 0 1 0 0,0 0-1 0 0,0 0 0 0 0,-1 1 0 0 0,1-1 1 0 0,-1 1-1 0 0,0 0 0 0 0,0 0 0 0 0,0 1 1 0 0,-1-1-1 0 0,1 0 0 0 0,-1 1 0 0 0,0-1 0 0 0,0 1 1 0 0,-1 0-1 0 0,0 0 0 0 0,1 0 0 0 0,-2 0 1 0 0,1 0-1 0 0,0 0 0 0 0,-1 7 0 0 0,-1 6-117 0 0,-1 1-1 0 0,-5 25 0 0 0,1-10-172 0 0,5-28 230 0 0,1-1 0 0 0,-1 1 0 0 0,1-1 0 0 0,1 1 0 0 0,-1 0 0 0 0,1-1 1 0 0,0 1-1 0 0,0-1 0 0 0,1 1 0 0 0,-1-1 0 0 0,5 9 0 0 0,2 1-10 0 0,1 0 0 0 0,14 20-1 0 0,-5-10 44 0 0,-12-16 17 0 0,10 15 98 0 0,25 48 0 0 0,-38-64-64 0 0,0-1 1 0 0,0 1-1 0 0,0 0 1 0 0,-1-1-1 0 0,0 1 0 0 0,-1 0 1 0 0,0 0-1 0 0,0 0 1 0 0,-1 1-1 0 0,0-1 1 0 0,-1 13-1 0 0,-1-15-17 0 0,1-1 1 0 0,-1 1-1 0 0,-1 0 1 0 0,1-1-1 0 0,-1 1 1 0 0,0-1-1 0 0,0 0 1 0 0,-1 0-1 0 0,0 0 1 0 0,1 0 0 0 0,-1-1-1 0 0,-1 0 1 0 0,1 0-1 0 0,-1 0 1 0 0,0 0-1 0 0,0 0 1 0 0,0-1-1 0 0,-7 4 1 0 0,-11 4-150 0 0,-1 0 1 0 0,-45 14 0 0 0,59-22 33 0 0,-5 2-367 0 0,0-2 1 0 0,0 1-1 0 0,0-2 0 0 0,0 0 0 0 0,-19 0 0 0 0,26-2-392 0 0,0 0 0 0 0,-1-1 0 0 0,1 0 0 0 0,0-1 0 0 0,0 0 0 0 0,-13-4 0 0 0,5-2-2232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9.003"/>
    </inkml:context>
    <inkml:brush xml:id="br0">
      <inkml:brushProperty name="width" value="0.05" units="cm"/>
      <inkml:brushProperty name="height" value="0.05" units="cm"/>
    </inkml:brush>
  </inkml:definitions>
  <inkml:trace contextRef="#ctx0" brushRef="#br0">41 930 5537 0 0,'-27'-28'314'0'0,"26"28"-140"0"0,-1-3 348 0 0,-2 7 236 0 0,-2 5-321 0 0,6-5-370 0 0,0 0 0 0 0,0 0 0 0 0,0 0 1 0 0,0 1-1 0 0,1-1 0 0 0,-1 0 0 0 0,1 0 0 0 0,0 0 0 0 0,1 0 0 0 0,-1 0 1 0 0,3 4-1 0 0,3 16 149 0 0,-2-2-60 0 0,1 0 0 0 0,1 0-1 0 0,1 0 1 0 0,1-1 0 0 0,0-1 0 0 0,23 35-1 0 0,-30-52-135 0 0,0-1 0 0 0,0 1 0 0 0,0-1 0 0 0,0 0 0 0 0,0 0 0 0 0,1 0-1 0 0,0 0 1 0 0,-1-1 0 0 0,1 1 0 0 0,0 0 0 0 0,-1-1 0 0 0,1 0 0 0 0,0 0 0 0 0,0 0 0 0 0,0 0 0 0 0,0 0-1 0 0,0-1 1 0 0,1 1 0 0 0,-1-1 0 0 0,0 0 0 0 0,0 0 0 0 0,0 0 0 0 0,0 0 0 0 0,0 0 0 0 0,7-2-1 0 0,3-2 30 0 0,1 0-1 0 0,-1 0 0 0 0,0-1 0 0 0,19-11 0 0 0,26-15 115 0 0,92-68-1 0 0,44-54 81 0 0,-117 90-135 0 0,735-556 827 0 0,-729 558-885 0 0,108-71-2711 0 0,-189 131 2188 0 0,0-1 0 0 0,0 1 0 0 0,0 0 0 0 0,0 1 0 0 0,0-1 1 0 0,0 0-1 0 0,0 0 0 0 0,0 1 0 0 0,0 0 0 0 0,3-1 0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9.912"/>
    </inkml:context>
    <inkml:brush xml:id="br0">
      <inkml:brushProperty name="width" value="0.05" units="cm"/>
      <inkml:brushProperty name="height" value="0.05" units="cm"/>
    </inkml:brush>
  </inkml:definitions>
  <inkml:trace contextRef="#ctx0" brushRef="#br0">1 550 6049 0 0,'0'-4'344'0'0,"0"6"-81"0"0,1 14 70 0 0,4 66 102 0 0,0 9-67 0 0,-5-71-284 0 0,0 0 0 0 0,1 0 0 0 0,1-1 0 0 0,1 1 0 0 0,1 0 0 0 0,12 36-1 0 0,-14-53-57 0 0,-1 0-1 0 0,1-1 1 0 0,-1 1 0 0 0,1-1-1 0 0,0 1 1 0 0,0-1-1 0 0,0 0 1 0 0,0 0-1 0 0,1 0 1 0 0,-1 0-1 0 0,0 0 1 0 0,1 0-1 0 0,-1 0 1 0 0,1-1-1 0 0,0 0 1 0 0,0 1-1 0 0,-1-1 1 0 0,1 0-1 0 0,0 0 1 0 0,0 0-1 0 0,0-1 1 0 0,0 1-1 0 0,0-1 1 0 0,0 0-1 0 0,0 0 1 0 0,0 0-1 0 0,1 0 1 0 0,-1 0-1 0 0,0 0 1 0 0,0-1 0 0 0,0 0-1 0 0,4-1 1 0 0,10-3 73 0 0,-1-1 0 0 0,1 0 0 0 0,-1-1 0 0 0,19-12 0 0 0,-34 19-97 0 0,455-266 964 0 0,120-63-426 0 0,-416 247-1498 0 0,3 8 0 0 0,176-55 0 0 0,-265 109-2674 0 0,-47 14 769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2.456"/>
    </inkml:context>
    <inkml:brush xml:id="br0">
      <inkml:brushProperty name="width" value="0.05" units="cm"/>
      <inkml:brushProperty name="height" value="0.05" units="cm"/>
    </inkml:brush>
  </inkml:definitions>
  <inkml:trace contextRef="#ctx0" brushRef="#br0">7 33 6161 0 0,'0'-1'33'0'0,"-1"0"0"0"0,0 0 0 0 0,1 0 0 0 0,-1 0 1 0 0,0 0-1 0 0,1 0 0 0 0,0 0 0 0 0,-1 0 0 0 0,1-1 1 0 0,-1 1-1 0 0,1 0 0 0 0,0 0 0 0 0,0 0 0 0 0,0 0 0 0 0,0 0 1 0 0,0-1-1 0 0,0 1 0 0 0,0 0 0 0 0,0 0 0 0 0,0 0 1 0 0,0 0-1 0 0,1-1 0 0 0,-1 0 0 0 0,1 2 7 0 0,0-1 0 0 0,0 0 0 0 0,0 1-1 0 0,-1-1 1 0 0,1 1 0 0 0,0 0 0 0 0,0-1 0 0 0,0 1-1 0 0,0 0 1 0 0,0 0 0 0 0,0-1 0 0 0,0 1 0 0 0,0 0-1 0 0,0 0 1 0 0,0 0 0 0 0,0 0 0 0 0,0 0 0 0 0,0 0 0 0 0,0 1-1 0 0,1-1 1 0 0,7 2 100 0 0,-1 0 0 0 0,0 1-1 0 0,0 0 1 0 0,0 0 0 0 0,7 5-1 0 0,17 12 126 0 0,-1 1 0 0 0,-1 2-1 0 0,38 36 1 0 0,74 90 243 0 0,-47-46-264 0 0,-65-72-387 0 0,90 84-603 0 0,-102-100-977 0 0,0-2 0 0 0,36 20 0 0 0,-37-24-805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2.783"/>
    </inkml:context>
    <inkml:brush xml:id="br0">
      <inkml:brushProperty name="width" value="0.05" units="cm"/>
      <inkml:brushProperty name="height" value="0.05" units="cm"/>
    </inkml:brush>
  </inkml:definitions>
  <inkml:trace contextRef="#ctx0" brushRef="#br0">1518 14 6449 0 0,'-4'-2'22'0'0,"0"0"-1"0"0,0 0 1 0 0,0 0 0 0 0,-1 1 0 0 0,1 0 0 0 0,0 0 0 0 0,-1 0 0 0 0,1 0 0 0 0,-1 1 0 0 0,1 0 0 0 0,-1-1 0 0 0,1 2-1 0 0,-1-1 1 0 0,0 1 0 0 0,1-1 0 0 0,0 1 0 0 0,-1 0 0 0 0,1 1 0 0 0,0-1 0 0 0,-1 1 0 0 0,1 0 0 0 0,0 0 0 0 0,-4 3 0 0 0,-14 8 278 0 0,0 1 1 0 0,-38 33-1 0 0,39-29-147 0 0,-23 19 204 0 0,2 1 0 0 0,-39 48 1 0 0,-66 96 353 0 0,70-85-409 0 0,-131 164 268 0 0,-46 50-118 0 0,-61 78-1305 0 0,280-342 312 0 0,-37 48-4321 0 0,63-84 1838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7.390"/>
    </inkml:context>
    <inkml:brush xml:id="br0">
      <inkml:brushProperty name="width" value="0.05" units="cm"/>
      <inkml:brushProperty name="height" value="0.05" units="cm"/>
    </inkml:brush>
  </inkml:definitions>
  <inkml:trace contextRef="#ctx0" brushRef="#br0">0 1642 2292 0 0,'0'0'1015'0'0,"3"2"-852"0"0,4 6 54 0 0,0 0 0 0 0,-1 0 0 0 0,0 1-1 0 0,0 0 1 0 0,-1 0 0 0 0,0 1 0 0 0,0 0-1 0 0,3 12 1 0 0,9 15 229 0 0,-9-20-267 0 0,-4-7-74 0 0,1 0 1 0 0,0 0 0 0 0,1-1 0 0 0,0 0 0 0 0,10 11 0 0 0,-14-18-90 0 0,0 0 0 0 0,0 0 0 0 0,0 0 1 0 0,0 0-1 0 0,1-1 0 0 0,-1 1 0 0 0,1-1 1 0 0,-1 0-1 0 0,1 1 0 0 0,-1-1 1 0 0,1 0-1 0 0,0-1 0 0 0,0 1 0 0 0,-1 0 1 0 0,1-1-1 0 0,0 0 0 0 0,0 1 0 0 0,0-1 1 0 0,0 0-1 0 0,-1-1 0 0 0,1 1 0 0 0,0 0 1 0 0,0-1-1 0 0,0 1 0 0 0,4-3 0 0 0,10-3 23 0 0,1-2 0 0 0,-1 0-1 0 0,-1-1 1 0 0,0 0 0 0 0,0-2-1 0 0,26-21 1 0 0,78-86 129 0 0,-101 98-137 0 0,107-125 162 0 0,111-166 0 0 0,-92 114-17 0 0,294-349 587 0 0,-114 166 811 0 0,-304 350-1331 0 0,-16 22-144 0 0,0 0 0 0 0,0 0 0 0 0,13-13 0 0 0,-17 21-22 0 0,-5 20-64 0 0,-1-15-6 0 0,2 0-1 0 0,-1-2 2 0 0,3-2-7 0 0,1-1 0 0 0,0 0-1 0 0,-1 1 1 0 0,1-1-1 0 0,-1 0 1 0 0,1 1 0 0 0,0-1-1 0 0,-1 1 1 0 0,1-1 0 0 0,0 0-1 0 0,-1 1 1 0 0,1-1-1 0 0,0 1 1 0 0,0-1 0 0 0,-1 1-1 0 0,1-1 1 0 0,0 1-1 0 0,0-1 1 0 0,0 1 0 0 0,0 0-1 0 0,0-1 1 0 0,0 1 0 0 0,0-1-1 0 0,0 1 1 0 0,0-1-1 0 0,0 1 1 0 0,0 0 0 0 0,-1 0-3 0 0,-3 3 3 0 0,3-3 58 0 0,0-4-122 0 0,-1-8 62 0 0,2 8 61 0 0,1 2-114 0 0,3-3 48 0 0,-3 3 32 0 0,2-4-128 0 0,-9-4-6466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8.207"/>
    </inkml:context>
    <inkml:brush xml:id="br0">
      <inkml:brushProperty name="width" value="0.05" units="cm"/>
      <inkml:brushProperty name="height" value="0.05" units="cm"/>
    </inkml:brush>
  </inkml:definitions>
  <inkml:trace contextRef="#ctx0" brushRef="#br0">1 0 6349 0 0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8.974"/>
    </inkml:context>
    <inkml:brush xml:id="br0">
      <inkml:brushProperty name="width" value="0.05" units="cm"/>
      <inkml:brushProperty name="height" value="0.05" units="cm"/>
    </inkml:brush>
  </inkml:definitions>
  <inkml:trace contextRef="#ctx0" brushRef="#br0">25 1165 5573 0 0,'-7'-7'-561'0'0,"-11"-5"543"0"0,25 30 474 0 0,2 6-298 0 0,4 7 39 0 0,1 0 0 0 0,1-1 0 0 0,23 35 0 0 0,-26-47-125 0 0,1-1 1 0 0,0-1 0 0 0,1 0-1 0 0,1 0 1 0 0,0-1-1 0 0,22 15 1 0 0,-30-26-49 0 0,-1 0 0 0 0,0 0 1 0 0,1-1-1 0 0,0 0 0 0 0,0 0 0 0 0,0-1 0 0 0,0 0 1 0 0,0 0-1 0 0,0 0 0 0 0,0-1 0 0 0,14 1 1 0 0,-10-3 1 0 0,1 1 0 0 0,0-2 1 0 0,-1 1-1 0 0,1-1 0 0 0,-1-1 1 0 0,20-7-1 0 0,-2-3 19 0 0,0-1 1 0 0,-2-2-1 0 0,1 0 0 0 0,37-31 0 0 0,504-468 644 0 0,-54-40 154 0 0,-371 370-192 0 0,-94 106-170 0 0,-24 39-220 0 0,-22 38-268 0 0,-18 11 190 0 0,11-7-146 0 0,-5-9-2276 0 0,0 0-2275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58.784"/>
    </inkml:context>
    <inkml:brush xml:id="br0">
      <inkml:brushProperty name="width" value="0.05" units="cm"/>
      <inkml:brushProperty name="height" value="0.05" units="cm"/>
    </inkml:brush>
  </inkml:definitions>
  <inkml:trace contextRef="#ctx0" brushRef="#br0">20 699 5184 0 0,'-17'-33'-531'0'0,"14"24"1288"0"0,10 22-433 0 0,-2 0-188 0 0,-1 0-1 0 0,0 1 1 0 0,-1-1-1 0 0,-1 1 1 0 0,2 22 0 0 0,4 21 79 0 0,12 51 34 0 0,35 145 134 0 0,-49-235-353 0 0,0 1-1 0 0,2-1 1 0 0,18 33 0 0 0,-21-42-19 0 0,0-1 0 0 0,1 0 1 0 0,0 0-1 0 0,0-1 0 0 0,1 0 0 0 0,0 0 0 0 0,0-1 0 0 0,0 1 0 0 0,1-1 1 0 0,8 4-1 0 0,-12-8-8 0 0,0-1 1 0 0,0 1 0 0 0,0-1 0 0 0,0 0 0 0 0,0 0-1 0 0,0-1 1 0 0,0 0 0 0 0,0 1 0 0 0,0-1 0 0 0,1 0-1 0 0,-1-1 1 0 0,0 1 0 0 0,0-1 0 0 0,0 0 0 0 0,0 0-1 0 0,0 0 1 0 0,0 0 0 0 0,-1-1 0 0 0,1 0 0 0 0,6-3-1 0 0,6-5 10 0 0,-1 0 0 0 0,0 0-1 0 0,16-17 1 0 0,-29 25-11 0 0,50-49 108 0 0,-2-2 0 0 0,68-93-1 0 0,-82 99-27 0 0,64-83 165 0 0,291-358 686 0 0,-217 298-592 0 0,-55 62-38 0 0,-50 55-333 0 0,-60 65-1079 0 0,-5 9-798 0 0,5 3-1046 0 0</inkml:trace>
</inkml:ink>
</file>

<file path=ppt/ink/ink2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33:58.001"/>
    </inkml:context>
    <inkml:brush xml:id="br0">
      <inkml:brushProperty name="width" value="0.05292" units="cm"/>
      <inkml:brushProperty name="height" value="0.05292" units="cm"/>
      <inkml:brushProperty name="color" value="#FF0000"/>
    </inkml:brush>
  </inkml:definitions>
  <inkml:trace contextRef="#ctx0" brushRef="#br0">8026 4647 125 0,'-2'-5'114'0,"2"5"-30"0,0 0-12 16,0-6 12-16,0 6-24 0,0 0-6 16,-2-4 3-16,2 4 2 0,0 0 6 0,0 0-2 15,-5-3 7-15,5 3 0 0,0 0 2 16,-3-5-2-16,3 5-8 0,0 0 7 16,-7-1-10-16,7 1 0 0,-5-4-8 0,5 4-4 15,0 0 5-15,-8 0-3 0,8 0-6 16,-5-2 1-16,5 2-2 0,-12 0-4 0,12 0-4 15,-10 4-1-15,4-2 4 0,-3 1-7 16,1 0 3-16,-1 0-4 0,-3 1 0 0,-1 0-1 16,1 0 0-16,-3 2-5 0,0 1-3 15,1-1 3-15,-5 3-2 0,2 0 1 0,0-1 0 16,-1 2 1-16,-4 1-1 16,4 2 3-16,-10 4 3 0,1 2 1 0,2 0 0 0,-2 4-1 15,2-2-1-15,-1 3-1 0,1 2-3 16,-1 1-2-16,1 1 0 0,2 1-3 15,-2 1-3-15,5-1-1 0,-2 0-2 16,2 1 1-16,0 3-1 0,1-1-3 0,1-3 2 16,-2 4-2-16,6-1 1 0,0 0-4 15,-5 0 4-15,4 2 4 0,0 4-6 0,0-2 4 16,0 0-1-16,3 0-1 0,-1 2 2 16,-1 0-1-16,3-1 3 0,3 2 3 0,-2-2-2 15,-1 1 0-15,3-2-2 16,3-2-1-16,2 2 4 0,0-4-6 0,1-2 1 0,7 7 3 15,-4-3-4-15,3 2 0 16,4 0 2-16,-1 0-4 0,1-2 0 0,7-2-1 0,0-3-1 16,2 1 3-16,3-5-3 15,4 1-2-15,-1-5 0 0,2 2 3 0,7-9-2 16,-1 1 1-16,6-1 0 0,2-4-2 16,2-3-1-16,3-1 6 0,3-3-7 0,-1-3 1 15,4 2-2-15,-1-5 3 0,1-5 0 16,11-2-3-16,-3-1 0 0,-7 1 0 0,6-6 10 15,-1-2-8-15,1 0 0 0,-1-3 2 16,-1 0-4-16,-3-2 3 0,0-1-3 0,-5 1 2 16,0 0-4-16,-6-3 3 15,1-1-2-15,-2-1 1 0,-4 5 1 0,0-9 6 0,1 2-8 16,-1-2 2-16,-7 7 2 16,-4-5-2-16,7-6-1 0,0-5 4 0,-3-2-1 15,-3 2 3-15,-10 5 0 0,1-3 3 16,-2 0 2-16,-1-3 0 0,-3 0 1 0,-3-3 1 15,-2-1-2-15,-1-1 1 0,-2-2-3 16,-3 2 2-16,-1-1-3 0,-1 4 3 0,-5 2-8 16,1 0 0-16,-5 3-2 0,-1 3 3 15,-1 3 0-15,1 2-2 0,-6-1 2 0,2 7-5 16,-5-3-1-16,-2 5 1 0,-2 1 1 16,2 1-1-16,-4 1-2 0,-3 2-3 15,1 2 3-15,-3 2-4 0,-3 2 0 0,-3 3-9 16,0 1-1-16,-4 3-5 0,-4 3-3 15,-5 4-6-15,-1-1-1 0,-5 3-11 0,-8 2-3 16,-2 4-7-16,0 1-12 0,0 0-13 16,-1 1-16-16,1 4-16 0,7 2-16 0,1-3-15 15,4-3-32-15,12 2-18 0,3-3-43 16,6 0-337-16,9 1-71 0</inkml:trace>
  <inkml:trace contextRef="#ctx0" brushRef="#br0" timeOffset="4928.01">3619 3997 1579 0,'-5'-5'-4'0,"5"3"8"16,0 2-2-16,0 0 4 0,-2-6 15 15,2 6 16-15,0 0 14 0,0 0 3 0,-4-3 2 16,4 3 1-16,0 0 3 0,0 0 6 15,0 0 7-15,4 14-1 0,3-4 6 0,-4 5-1 16,6 8 1-16,2 11 2 0,4 4-5 16,0 15-6-16,0 1-3 0,0 10-6 0,2-2-5 15,0 3-4-15,0 1-7 16,-3 1-1-16,3-5-5 0,-2-2-13 0,-3 1-21 0,1-7-15 16,-3-10-30-16,-1-1-26 15,2 0-41-15,-3-4-45 0,-2-10-52 0,-1-8-46 16,-4-3-115-16,4-6-238 0,-3-2-103 15</inkml:trace>
  <inkml:trace contextRef="#ctx0" brushRef="#br0" timeOffset="5186.5">4061 3806 1708 0,'0'-15'11'0,"0"6"12"15,0 2 1-15,0 1-2 0,0 0-2 16,0 5 5-16,0 1 0 0,0 0 18 16,0 0 12-16,12 14 2 0,-3 1 5 15,4 18 2-15,4 16-6 0,-1 2-5 0,-3 6-3 16,4 1-1-16,-5 5-4 0,3 7 2 16,-3-3-12-16,1 1 2 0,0 2-7 0,-2-8-14 15,1 1-21-15,-4-3-34 0,0-1-38 16,-1-15-39-16,-1-3-46 0,-2-3-64 0,1-1-432 15,-2-8-154-15</inkml:trace>
  <inkml:trace contextRef="#ctx0" brushRef="#br0" timeOffset="5388.16">3908 4493 1678 0,'-4'-7'-53'15,"1"2"26"-15,3-1 4 0,0 1 9 0,0-1 6 16,0 1 2-16,5-3 8 0,2 0 2 16,-2-3 2-16,6 0-1 0,4-5-4 0,10-5-10 15,2 0-10-15,3-3-34 0,4-1-38 16,3-2-34-16,-4 1-65 0,1 4-177 0,-1-1 120 16</inkml:trace>
  <inkml:trace contextRef="#ctx0" brushRef="#br0" timeOffset="5941.01">4502 4082 1178 0,'-2'-7'92'0,"0"4"10"16,0-4 11-16,2 2 5 0,-2 2 9 15,2 3-1-15,-3-7-3 0,1 4-11 16,2 3-10-16,0-6-10 0,0 6-7 16,0 0-5-16,0 0-2 0,0 0-5 0,13 13 2 15,-9-5-4-15,4 3-6 0,1 2-2 16,4 3-3-16,6 12-5 0,-5-2-5 0,5 0-6 16,2 1 2-16,-2 0-6 0,1-4-10 15,0 4 2-15,-3-10-8 0,0-4-10 0,-4-1-5 16,-3-1-10-16,5-2-7 0,-5 0-4 15,0-4 1-15,-2-1 5 0,1-2 3 16,-3-4-1-16,3-2 0 0,-1-1 8 0,1-7-5 16,-3-1 1-16,1-3 1 0,-2-5-8 15,2 1 6-15,-1-3-3 0,-4 5 0 16,5-2 1-16,-6 6 1 0,1-2 0 16,3 5-1-16,-3 2-5 0,0 1-6 0,0 2 4 15,0 3 4-15,-2 3-1 0,9 1-2 16,-9-1 2-16,8 9 3 0,0 0 2 0,-1 0 1 15,-2 0 1-15,5 2 1 0,0-1 3 16,0-1-1-16,3 1 2 0,-2-2-2 0,-3-1 5 16,2-1-2-16,-2-1 10 0,1-3 1 15,-1 2 9-15,1-4 3 0,-1-4 2 0,0-3-3 16,-1-2-9-16,3-7 6 0,-3-4-12 16,-1-3-18-16,2-14-23 0,-4-3-39 15,-1-3-26-15,-1-1-28 0,3 0-43 16,-5 1-55-16,0 11-59 0,0 7-121 0,-3 4-46 15,1 6-84-15,0 0-33 0</inkml:trace>
  <inkml:trace contextRef="#ctx0" brushRef="#br0" timeOffset="9242.79">8643 7291 1340 0,'-2'-6'-55'0,"2"3"18"0,-4-4 27 16,1 3 9-16,1-1 15 0,2-1 14 0,-2 3 11 16,1-3 3-16,-4-1 11 0,1 4 3 15,1-1 9-15,-2 1-3 0,-2-1 2 0,4 1-6 16,-4-1 0-16,2 0-6 0,-3 2 0 15,2 0-4-15,-7 1-7 0,2 1 1 0,1 0-3 16,-2 1 3-16,-3 1-5 0,0 2 2 16,0 0 0-16,-3 4-5 0,-4 0 2 0,2 4-1 15,-8 6 3-15,-1 2-6 0,2 0-5 16,4 2 3-16,-2 5-3 0,1 2-3 0,-1-1-4 16,4 6 7-16,2 2-7 15,3-2-2-15,-1 0 0 0,7 0-1 0,-3 4-3 16,2 2-1-16,3-1-1 0,3 3-1 0,3-1-1 15,2 1 0-15,2-3-2 0,3 3 1 16,3 0-2-16,3-7-1 0,-3 1 1 16,7 0-5-16,2 0 0 0,1-6 2 0,5 5-2 15,3-4 3-15,-1-6-2 0,3-2-2 16,-1 0 3-16,1-5 1 0,2-2-3 0,-3-7-1 16,-4-2 6-16,3-5-4 0,-1-2 1 15,13-6-3-15,2-3 3 0,0-6 2 0,-1-2-1 16,9-10 2-16,1-1-3 0,-5-6 0 15,0 0 1-15,-4-3 2 0,0-4-1 0,0-7 5 16,-5 1 1-16,-6-4-4 16,-1 1 8-16,-5 0 0 0,-4-1 3 0,0 1-3 15,-6-2 1-15,-8 8 2 0,5-1-5 16,-7 1 1-16,-1 2 3 0,-2 1 2 0,-2 2 2 16,-1 1-5-16,-9 4-3 0,4 8 3 15,-9-3-6-15,1 2-4 0,-10 4 0 0,-1 3-1 16,-2 1-2-16,-7 4-10 0,-2 3 0 15,-6 3-12-15,3 4-6 0,-8 1-7 0,4 0-9 16,-2 6-5-16,2 0-14 0,2 2-11 16,6-2-23-16,10 1-33 0,4 1-35 0,3 0-47 15,3 1-79-15,2 0-374 16,9-2-157-16</inkml:trace>
  <inkml:trace contextRef="#ctx0" brushRef="#br0" timeOffset="23031.89">9376 11043 1642 0,'0'0'-107'0,"-7"1"26"0,7-1 14 15,-5 4 22-15,5-4 17 16,0 0 10-16,-5 3 15 0,5-3 10 0,0 0 6 16,-5 2 1-16,5-2 8 0,0 0 2 0,0 0 2 15,0 0-4-15,0 0 4 0,0 0 3 16,0 0-1-16,0 0-4 0,0 0 2 0,0 0 6 15,0 0-5-15,0 0 6 0,0 0 3 16,-2-9 3-16,2 9 4 0,0 0-1 0,9-9 0 16,-6 6-1-16,2-5-1 0,4 1-2 15,-3-1 4-15,4-2-1 0,2 1-7 0,1-3 5 16,0 3-2-16,1-6-3 0,3 2 0 16,1-3-2-16,-1 4-4 0,-4-4 0 0,7 0 0 15,2-4-1-15,3-1-2 16,-5 7-4-16,3-7 0 0,2 0-2 0,-6 4 2 15,4-6-2-15,1 3-3 0,1-5 0 0,-5 2-2 16,3 1-1-16,2-6 0 0,2 3-1 16,0-2-1-16,-2-2-1 0,-3 3 0 0,3-3 0 15,1 6-1-15,1-4 4 0,-4 0-1 16,1 4-3-16,-2-3 2 0,-1 2-1 0,3 1 0 16,-8 4-2-16,8-3-1 0,-6 3 0 15,-3 4 3-15,7-6 0 0,-2 4-2 0,5-6-2 16,-6 6 3-16,-3 4-3 0,1 0-2 15,6-8 4-15,-1 6-7 0,-5 2 2 0,1-1 3 16,-1 0-4-16,2-2 0 16,-3 3-2-16,6 0 5 0,-4 1-3 0,2-1 3 15,-3 2-4-15,1-2 3 0,-3 1-2 16,-1 3-4-16,-1-2 2 0,2 1 4 0,0 0-4 16,-1 1 1-16,1 2 2 0,-7-5 3 0,5 4-5 15,-1-2 1-15,1-2 1 0,-1 2-2 16,1 1 2-16,-1-3-1 0,0 1 0 0,0 1-2 15,1 2-1-15,-1-2 2 0,1 1-1 16,2-1 0-16,-5 2-2 0,5-3 4 0,-3 2-1 16,3-1-2-16,-5 1-3 15,3 3 4-15,-1-3-1 0,-1 2-2 0,1 0 3 16,-1 2 0-16,2-1 0 0,-3-1 0 16,1 0 0-16,-1 2-1 0,1-2-1 0,2 1 1 15,-5 1 1-15,2-1-2 0,2 0 3 16,-1 0-1-16,2 3 1 0,1-5 1 0,-1 3-4 15,1-1 2-15,1-2 0 0,0 3-1 16,0-3 1-16,4 1 3 0,-4 1-5 0,-1 0 0 16,-1 2 1-16,1-3 0 0,1 2 5 0,-3-2-4 15,1 4-2-15,0-2 7 0,0 0-6 16,-3 2 3-16,3-3-3 0,-3 1 3 0,0 0-2 16,1 0 0-16,2 1-1 0,-3-2-1 15,1 1 1-15,-1-1 0 0,0 1 1 16,2-2-4-16,0 2 2 0,-4 2 0 15,5-3-4-15,-5 2 3 0,3 0 2 0,-5 0-1 16,0 0-2-16,0 0 1 0,1 2 1 16,-4 1-1-16,2-1-2 0,2 0-5 0,-7 2-6 15,3-4-4-15,-3 4-14 0,5-2-9 16,-5 2-20-16,0 0-20 0,0 0-28 0,0 0-22 16,0 0-29-16,0 0-30 0,0 0-68 0,0 0-306 15,0 0-66-15</inkml:trace>
  <inkml:trace contextRef="#ctx0" brushRef="#br0" timeOffset="23527.35">11075 9763 1460 0,'0'0'-48'0,"0"0"20"16,0 0 5-16,0 0 8 0,0 0 6 0,0 0 16 16,-21 9 3-16,13-2 21 0,-4 2 5 15,-3 1 6-15,-12 8 1 0,-7 2-2 0,3 0 1 16,-14 8-4-16,-5 3 5 0,-2 1 1 16,-3 0-5-16,-4 4-1 0,0 0 3 0,-6 0-2 15,-13 9-4-15,-1-1 2 0,14-8 2 16,-15 7-7-16,3-2 0 0,13-2-2 15,4-3-4-15,0-1-2 0,7-3-1 0,-1 2-3 16,9-2 3-16,3-3-6 0,10-7-3 16,3-5-7-16,5-1-9 0,12-5-20 0,-1-2-10 15,8 0-15-15,-5-2-17 0,10-5-1 16,0 3-17-16,0-5-15 0,10 2-19 0,0-4-20 16,8-5-15-16,12-7-35 0,9-2-233 15,13-8 72-15</inkml:trace>
  <inkml:trace contextRef="#ctx0" brushRef="#br0" timeOffset="23822.46">11061 9704 1046 0,'13'-9'-59'16,"-8"0"26"-16,3 4 16 0,-3-1 23 15,2 1 1-15,-5 3 9 0,-1 1 4 0,-1 1 1 16,0 0-4-16,0 0 1 0,0 0-3 15,0 0-4-15,-15 10 5 0,5-3-6 0,-2 4 3 16,-11 10 0-16,0 6-10 0,-13 11-5 0,0-3 12 16,-6 9-2-16,-2 1-3 0,-6 4 7 15,-13 10-4-15,-4 2-9 0,-3-1 2 16,-1 6 1-16,-2-4 7 0,-1-2-5 16,-1-1 4-16,2-2-11 0,16-14 11 0,0 0-7 15,4-2 3-15,9-4 0 0,6-5-2 16,11-7-2-16,9-6-26 0,5-4-26 0,4-4-22 15,6-3-19-15,1-3-42 0,2 0-145 16,0-5 201-16</inkml:trace>
  <inkml:trace contextRef="#ctx0" brushRef="#br0" timeOffset="24065.03">11222 9733 758 0,'-13'12'22'0,"-2"0"-1"0,-10 12-10 16,-14 8 9-16,-1 3-6 0,-2 7-5 16,-9 2-2-16,-3-1 4 0,-11 14-1 0,-5-1-2 15,0-1 3-15,-2 4-13 0,5-5 6 16,17-8-14-16,0-1-19 0,1-2-25 0,7-2-29 15,4-4-165-15,11-10 232 0</inkml:trace>
  <inkml:trace contextRef="#ctx0" brushRef="#br0" timeOffset="28172.31">13493 9027 847 0,'-4'-7'71'0,"0"1"7"16,-2-4-6-16,1 4 8 0,-3-4 0 16,-1 2 4-16,1-2 9 0,-2-1-6 0,-1 1-9 15,-2 0 1-15,-2 3-10 16,3 0-9-16,-1-1-6 0,1 4-2 0,-1 1-8 16,-4-1-7-16,-1 2-3 0,-4 2-7 15,0 2 2-15,-4 1-2 0,-1-1-3 0,-13 5 3 16,0 4-7-16,-2 3-1 0,-8 2 4 15,0 5 1-15,-2-1 0 0,0 5 1 0,-2 2 3 16,1-2-4-16,3 6 2 0,0-1 2 16,3 3-1-16,6 1-1 0,2 0-3 0,0 2-2 15,10 1 2-15,0 1-4 0,5-4-5 0,8 0 1 16,1 0 7-16,5 0-9 0,-1 0-1 16,7-5 7-16,2-5-10 0,2 4-1 15,2 0 0-15,4 8-1 0,4-4 1 16,4 0-2-16,-1-5-3 0,7 3 5 0,3-5 3 15,2-4-5-15,6-3-2 0,5-2-3 16,4-3 2-16,2-4 1 0,7-3-6 0,-1-4-3 16,9-4 6-16,13 0-8 0,-6-4 0 15,-4-1-3-15,2-4 3 0,-4-1-2 0,-1-3 1 16,-13 3-1-16,-1-2 2 0,6-4 0 16,-3-7-1-16,-8 5 0 0,3-8 4 0,-4-3-2 15,-2-4 1-15,-3-3 4 0,-4-1 1 16,-1-3 0-16,-6-2-1 0,-2-3 2 0,-7 5 4 15,-4-1 1-15,0 2 2 0,1 1 1 16,-6-3-2-16,-3 9 3 0,-5 7 4 16,-3-11-6-16,-3 12-1 0,-4-4-3 0,-5 5-2 15,-8 2-2-15,-4 7-8 0,-1 3-13 16,-9 4-17-16,-6 4-8 0,-3 3-19 0,-1 2-14 16,-3 2-23-16,3 0-15 0,1 5-12 15,4-2-28-15,-2 8-24 0,9-3-66 0,-2 1-255 16,11 3-7-16</inkml:trace>
  <inkml:trace contextRef="#ctx0" brushRef="#br0" timeOffset="30968.58">2825 13030 1307 0,'2'-2'-59'16,"-2"2"10"-16,4-3-1 0,-4 3 5 0,0 0 8 15,4-2 1-15,-4 2 8 0,5-3 3 16,-5 3-2-16,0 0 10 0,0 0-6 0,15 3 3 16,-10-1 12-16,6-1-9 0,-2 3 6 15,3-2 5-15,3 2-8 0,3-1 10 0,2 2 0 16,5-1 4-16,2 0 4 0,3-2 1 16,2-2 0-16,13 3 5 0,3-3-3 0,3-5 10 15,2 1-14-15,14 0 5 0,-5-4-1 16,6 0-1-16,-1 0-3 0,-2 1 5 15,0-3-9-15,0 3-6 0,-4 2-25 16,-11-3-15-16,-2 0-30 0,-1 8-60 0,-5-6-71 16,-7 3 71-16</inkml:trace>
  <inkml:trace contextRef="#ctx0" brushRef="#br0" timeOffset="31440.46">3209 13650 573 0,'-21'4'-5'15,"0"-3"3"-15,0 5 10 0,2-4 11 0,-2 1 6 16,2 3 13-16,-6-3 21 16,2 1 13-16,2 1 10 0,2-3 9 0,5 0-3 15,1 1-14-15,1-3-2 0,4 2-12 16,1 0-8-16,2 0-8 0,5-2 1 0,0 0-3 15,0 0-9-15,0 0 7 0,0 0 1 16,30 0 1-16,-13-2-3 0,3 0 3 0,4-2-1 16,4 1-2-16,11-3-6 0,2 1 4 15,4 0-4-15,3-4-2 0,3 2-2 0,12-2-3 16,4 0 0-16,6-5-5 0,1 0-3 16,8 1-2-16,5-1 1 0,20-8-8 0,1 3-5 15,1 1-30-15,-4-4-27 0,2 4-20 16,2 1-30-16,-21 4-35 0,1 6-40 15,-2 0-327-15,-3 2-9 0</inkml:trace>
  <inkml:trace contextRef="#ctx0" brushRef="#br0" timeOffset="32719.26">11973 12173 1341 0,'-8'-2'-54'0,"-2"0"10"15,-1 0 0-15,1 2 6 0,-3 0 9 0,1 0 13 16,-3 2 3-16,0 2 12 0,0-3-1 16,0 1 6-16,-5 4 4 0,0-3 7 15,2 5-8-15,-3-3 4 0,0 5 6 0,1 0-4 16,0 1-5-16,0-1 9 0,-2 3 5 16,4-2 1-16,-4 2-3 0,-5 5 5 0,9-4-5 15,-4-1 0-15,5 1 3 0,-8 7 0 16,2-1 4-16,4-3-5 0,5-1-4 0,-5-1 1 15,4 2 3-15,0 0-3 0,-3 7 2 16,-1 1-2-16,4-5-3 0,2 0 0 0,3-2-3 16,1 1 1-16,-1 1 2 0,4 1-7 15,-3-1 6-15,3 1-6 0,-1-1-3 0,5 0 1 16,1-4-1-16,-4 3-2 0,3 1 2 16,2-6 0-16,0 2 3 0,0 4-2 15,5-1-4-15,-3-3-3 0,1 2 1 16,2-2 1-16,1 2 3 0,0-2-2 0,2 0 0 15,7-1 0-15,-2 2 5 0,1-4-7 0,4 1 0 16,1-1 1-16,1-2 1 0,3-1-1 16,11 3-2-16,-6-3 5 0,-1-5-2 0,0 1 3 15,2-3-6-15,11 3 2 0,-6-4 0 16,-1-2-3-16,11-2 6 0,-6 0-1 0,4 0-3 16,2-3-2-16,-1 0 1 0,-1-1 4 15,-2-2 0-15,-5 0-4 0,2-2 1 0,-1 0 1 16,2-4-1-16,-7 2 2 0,6-1 0 15,-7-1 3-15,0-4-2 0,-3 2-1 16,1-5 10-16,-3-1 4 0,-5 1 3 16,0-4-1-16,-1-4 10 0,-4-1 3 0,-10 4 1 15,3-1 0-15,-3 1 0 0,-5-4 4 16,-2 0-1-16,-1-8 0 0,-5-2-4 0,-2 4 0 16,-5 2 2-16,1 2-6 0,-6 3-1 15,-5 3-6-15,2 1 0 0,-9 1-5 0,-1 5-5 16,-2 2-8-16,-9 2-14 0,-3 3-13 0,4 1-13 15,-6 7-13-15,6 1-15 0,3-3-20 16,6 6-27-16,8 0-42 0,7 1-85 0,1 1-299 16,8 4-42-16</inkml:trace>
  <inkml:trace contextRef="#ctx0" brushRef="#br0" timeOffset="33291.03">13422 12787 1536 0,'2'-5'26'16,"-4"-2"11"-16,4 3-1 0,-2 1-6 0,0 3-5 16,3-5 8-16,-3 5 9 0,0-6-1 0,0 6-7 15,0 0-4-15,0 0-1 0,0 0-8 16,0 0 1-16,0 0 2 0,1 18-5 0,-1-6 2 15,0 3 3-15,0 4-4 0,-1-1 1 16,-2 7-2-16,-1 0 1 0,-1-1-8 0,3 0 5 16,1 5-2-16,-4-3 0 0,1 0-5 15,1 0 1-15,0 0 0 0,-2-2-8 16,5-3-2-16,-2 2-9 0,0-4-18 16,2-2-14-16,0-2-18 0,0-4-22 0,0 0-29 15,0 1-41-15,0-3-55 0,0 1-315 16,2-2-25-16</inkml:trace>
  <inkml:trace contextRef="#ctx0" brushRef="#br0" timeOffset="38226.74">6672 14789 1330 0,'0'0'-68'0,"0"0"17"0,0 0 11 16,-4-3 6-16,4 3 17 0,0 0 5 15,0 0 24-15,0 0 4 0,0 0 7 0,-6-3 1 16,6 3-9-16,0 0 2 0,0 0-1 16,0 0-4-16,0 0 1 0,0 0-7 0,-7-1 6 15,7 1-4-15,0 0-1 0,0 0-7 16,0 0 2-16,0 0 4 0,0 0 2 0,0 0-7 15,0 0 3-15,0 0 0 0,0 0 1 16,0 0-2-16,0 0-4 0,0 0-2 16,0 0 11-16,0 0-12 0,0 0 4 15,0 0-1-15,15 7 3 0,-15-7 4 0,7 2 9 16,-7-2-1-16,8 0 1 0,-8 0-4 16,8 2 2-16,-4-2 3 0,4 2 6 0,-8-2 0 15,12 0-2-15,-9 2 10 0,6-2-3 16,-9 0-1-16,13 0 2 0,-8 2-1 0,2-2 4 15,1 0 1-15,1 2 2 0,-3-2-12 16,4-2 1-16,2 4 7 0,-2-2-8 0,0 0 5 16,3 0-8-16,-3-2 4 15,1 2-3-15,3 0 2 0,-3 0 2 0,0 0-2 0,1 0-3 16,-2 0-1-16,3 0 2 0,-1-2-2 16,1 0 2-16,2 0-1 0,-3 2-5 15,5 0 1-15,-2-2 2 0,2 0-2 16,-1 2-5-16,6-1 0 0,-2-1 2 0,3-1-4 15,1 3-1-15,-1-1 1 0,4-1-2 16,5 0 3-16,-4 2-5 0,7 0 0 0,-2 0-1 16,11 0 0-16,3-2 2 0,-4 4 2 15,1-2-4-15,-8 0 0 0,10 2 1 0,0 1 1 16,-4-3-4-16,-2 3-1 0,-8-1 1 16,12-1 1-16,0 1-7 0,-2 0 4 0,-5 0-1 15,-5 0-1-15,0-2 4 16,-1 2-3-16,5-2 1 0,-5 0 4 0,1 0-7 0,0 0 2 15,-4 0 0-15,-2 0-2 16,-5-2 7-16,2 2-7 0,-6 0 2 0,0 0-1 16,-1 0 4-16,-3 0-2 0,0 0 1 15,-3-2 1-15,-2 2 0 0,2 0 1 0,0 0 0 16,-5 0-1-16,2 0 4 0,-7 0-2 16,10 0-2-16,-10 0-2 0,11 0 3 0,-11 0-3 15,9 0 3-15,-9 0-1 0,8 0 1 16,-8 0 0-16,0 0-2 0,8 0-3 0,-8 0 8 15,0 0-1-15,4 0-2 16,-4 0 1-16,0 0 0 0,0 0 1 0,0 0 2 16,0 0-2-16,0 0-2 0,10 0 0 15,-10 0 0-15,0 0 5 0,0 0-5 0,0 0-4 16,0 0 5-16,5-2-1 0,-5 2-2 16,0 0-4-16,0 0 3 0,0 0 1 0,0 0-3 15,0 0-5-15,0 0-4 0,0 0-3 16,0 0-7-16,0 0-8 0,0 0-7 0,0 0-4 15,0 0-10-15,0 0-11 0,0 0-5 16,0 0-25-16,0 0-11 0,0 0-21 0,0 0-10 16,0 0-18-16,0 0-304 0,0 0 37 15</inkml:trace>
  <inkml:trace contextRef="#ctx0" brushRef="#br0" timeOffset="39310.37">9942 14694 1129 0,'-8'-2'-74'0,"8"2"14"0,-5-3 8 16,5 3 8-16,0 0 4 0,0 0 8 15,0 0 8-15,0 0 4 0,0 0 5 0,0 0 4 16,23 3 12-16,-8-1 3 0,9 1 4 16,3-1 5-16,2-1-1 0,13 3-1 0,2 0 14 15,4-2 14-15,-4 0-24 0,4 1 6 16,-1 2 4-16,1-2 5 0,-2-1 8 0,7 1 0 15,-3 2 1-15,2-2 5 0,13 3-2 16,2-2-1-16,1 4-1 0,-2-3-5 0,-2 1-7 16,-1 1 0-16,-10-1-3 0,9 2-4 15,-11-1-2-15,-7-3-3 0,-2 1 3 16,0 1-3-16,-10-2-9 0,-9 0 4 0,-5-3-5 16,-3 2 0-16,-1-1 2 0,-1-1-7 15,0 1-4-15,-2 0-16 0,-5 0-8 0,2-2-11 16,-2 2-35-16,-6-2-29 0,13-2-58 15,-6 2-203-15,-7 0 123 0</inkml:trace>
  <inkml:trace contextRef="#ctx0" brushRef="#br0" timeOffset="40286.48">16446 15062 946 0,'0'0'-19'0,"-11"2"16"16,11-2 9-16,-5 0 16 0,5 0 7 0,0 0 14 15,0 0 11-15,-13 0 5 0,13 0 7 16,0 0 0-16,-9-2-1 0,9 2-5 0,0 0-1 16,0 0-3-16,0 0-5 0,0 0-3 15,0 0-10-15,0 0 0 0,0 0-6 0,0 0 2 16,0 0-4-16,0 0-1 0,34-2-2 15,-16 6-2-15,14-3-4 0,15 3 4 0,5 1-1 16,16 1 2-16,0 2-7 16,1 0 4-16,5-1-3 0,-1 2 0 0,4 1-5 15,-2-2 1-15,-2-1-3 0,3 0 1 16,-5 2-1-16,0 0 0 0,3-4-5 0,-5 2 2 16,0-3 2-16,-2 1-7 0,0 0 2 15,-12-1 1-15,-2-1-2 0,-1-1 3 0,-2 2-5 16,-1-2 1-16,-3-1-3 0,-10-1 2 15,-5 4 2-15,-2-3-2 0,-4-1 0 0,0 0 0 16,-1 0 1-16,-8 0-2 0,1 0 2 16,0-1-1-16,-2 1 2 0,-2 0-4 0,-5 0 0 15,2-4 0-15,1 4 1 0,-3-1-1 16,0 1-9-16,-8 0-16 0,13 0-20 0,-9-2-29 16,3 2-23-16,-7 0-43 15,0 0-46-15,11-2-121 0,-11 2-167 0,5 0 20 16</inkml:trace>
  <inkml:trace contextRef="#ctx0" brushRef="#br0" timeOffset="40998.98">23019 14935 1181 0,'9'0'-73'0,"6"2"18"0,1-2 11 16,10 2 18-16,2-1 9 0,17 1 8 15,2 1 5-15,3 0 0 0,0 0 9 0,4 1 3 16,-1 1 4-16,2-4 1 0,-5 1 1 15,7 2 3-15,-7-2 9 0,0 0-4 16,1 0 0-16,-1-2 1 0,-4 1-7 0,3 1 2 16,-4-2-1-16,0 0-4 0,-8 0-28 15,8 3-18-15,-6-3-40 0,6 0-59 0,-2 2-182 16,4-1 170-16</inkml:trace>
  <inkml:trace contextRef="#ctx0" brushRef="#br0" timeOffset="41753.11">25838 14905 854 0,'-13'-2'0'0,"7"0"11"0,-2 2 7 16,-3 0 15-16,11 0 9 0,-13-2 14 15,13 2 6-15,-10 0 7 0,6 0 1 0,4 0-5 16,0 0 1-16,-11-2-7 16,11 2-2-16,0 0-7 0,0 0-4 0,0 0-4 15,0 0-1-15,0 0-4 0,36 8-4 16,-12-5 0-16,15 3 0 0,5 1 5 0,5 1-1 16,13 0-5-16,3 0 1 0,-1-2 1 15,-12 1 0-15,3-4-1 0,-3 1-3 0,-1-2 0 16,-1 0-3-16,-4 0-6 0,0-2 2 15,1 2-3-15,-4-2-4 0,-7 1-2 0,-5-1 0 16,3 2-3-16,-2 1-1 0,-1-3-8 16,1 2-25-16,-3-1-22 0,-1 3-24 0,0-3-32 15,-3 2-30-15,-1 1-34 0,-6-3-43 16,4 1-300-16,-7 2-14 0</inkml:trace>
  <inkml:trace contextRef="#ctx0" brushRef="#br0" timeOffset="58940.64">951 5617 190 0,'0'0'86'0,"10"2"9"0,-10-2-19 16,11-2 38-16,-5 0-6 0,3 0 6 0,-3-1-12 15,2-2-6-15,5-3 4 0,-7 1 2 16,9 0 8-16,-5-5-10 0,7 1-2 16,1-4-3-16,10-11-5 0,6-8-10 0,8-2-11 15,8-6-2-15,20-18-7 0,3-5-9 16,6-5-2-16,1 1-10 0,4-4-5 0,1 0-2 16,0-4-16-16,2 3-9 0,-8 4-16 15,-4 6-23-15,-7 2-21 0,-17 18-22 0,-8 2-33 16,-3 8-25-16,-10 8-30 0,-8 5-31 15,0 8-287-15,-9 2 13 0</inkml:trace>
  <inkml:trace contextRef="#ctx0" brushRef="#br0" timeOffset="59223.86">2091 5678 1393 0,'4'0'29'0,"-4"0"-15"0,0 0 3 0,10-13 1 16,-2-1-1-16,7-4 0 0,8-7 12 15,16-12 5-15,2-4-3 0,5-4-3 0,22-14-1 16,11-6-4-16,11-3 1 0,12-6-11 15,10-2-1-15,8-4-5 0,46-22-10 0,8 6-8 16,-4 5-23-16,0 8-35 16,-36 21-29-16,1 5-59 0,-6 6-306 0,-4 5 29 0</inkml:trace>
  <inkml:trace contextRef="#ctx0" brushRef="#br0" timeOffset="61107.73">574 8146 1264 0,'-3'4'-1'0,"3"-4"16"0,-2 3 16 16,2-3 0-16,-2 6 2 0,2-6 13 0,0 0 15 16,-2 3 12-16,2-3 3 0,0 0 1 15,0 0-2-15,0 0-2 0,0 0-8 0,0 0-5 16,10-9 3-16,-1 2-5 0,-1-2-8 16,2-1-7-16,5-3 1 0,4-3-4 0,9-5-3 15,2-2-4-15,10-10 3 0,0 0-6 16,5 2 1-16,5-1-3 0,-4-2-1 15,7-1-5-15,-5 1 0 0,3-4-8 16,-3 4-14-16,-1-2-16 0,0 5-23 0,-2-1-41 16,-4 2-38-16,-7 5-49 0,-5 2-50 15,-1 1-436-15,-3 2-150 0</inkml:trace>
  <inkml:trace contextRef="#ctx0" brushRef="#br0" timeOffset="61403.34">1157 7287 1653 0,'-7'-2'-62'0,"7"2"26"0,-6-3 3 16,2-2 5-16,4 5-1 0,-3-7 19 16,3 3 7-16,0 4 11 0,3-7 0 15,1 3 7-15,0-1 10 0,3-1 3 0,0 1-4 16,0 1 7-16,4 3-3 0,-1 0 1 15,1-2-3-15,-1 3 9 0,6 3 1 0,-1 1 0 16,2 3 11-16,3 8-3 0,2 4 4 16,1 9 2-16,-3-1 1 0,-2 7-2 0,-6 6-4 15,0 1-4-15,-7 0 1 0,-2 6-6 16,-8 2-15-16,-3 14-26 0,-9-3-37 0,-1 0-45 16,-6 0-60-16,-1-8-55 0,0 5-401 15,0-10-102-15</inkml:trace>
  <inkml:trace contextRef="#ctx0" brushRef="#br0" timeOffset="63553.11">579 6962 1453 0,'0'0'-120'0,"0"0"24"0,0 0 25 15,0 0 11-15,0 0 8 0,0 0 16 16,0 0 23-16,0 0 16 0,0 0 6 16,0 0 3-16,0 0-2 0,0 0 7 0,0 0 3 15,-12 7 8-15,10-1-6 0,-3 0 6 16,2 0-3-16,-2 1 10 0,1 2-2 0,-2 1 2 15,1 1-6-15,1 1-3 0,-2-1 3 16,1 0-2-16,2 1-1 0,-2-1-1 0,3-3-15 16,0 1 9-16,2-2-4 0,-2 1-7 15,2-2 7-15,0 1-13 0,2-3 5 16,0 2 4-16,-2-1-1 0,5-2-8 0,-2 0 1 16,-1-1 4-16,5 2-1 0,-7-4 4 15,11 2-7-15,-3-2 1 0,1 0-5 0,-1 2-2 16,2 0 6-16,-1-1 4 0,-1 1-3 15,2 2 4-15,3 0-8 0,-2-1-1 16,-3 2 11-16,5 0 2 0,-5 1 6 16,1 1 3-16,-1 0 2 0,0 1 2 0,-2 2 3 15,1 2-2-15,-3-4-1 0,0 4-2 16,-1-1 1-16,-3 2-2 0,0 1-2 0,-5 0-8 16,0 2-18-16,0 2-15 0,-4-4-33 15,1 2-32-15,0-3-28 0,-3-3-45 0,2-1-90 16,4-3-157-16,-4-3 83 0</inkml:trace>
  <inkml:trace contextRef="#ctx0" brushRef="#br0" timeOffset="63814.46">699 7058 1091 0,'0'0'29'0,"0"0"25"0,-5-6 2 0,5 6-4 0,0 0 5 15,0-5-3-15,0 5-2 16,0-5-5-16,3-1 4 0,-1 0-11 0,0 0-2 0,4-2-6 16,-1-2-3-16,4 0-11 15,1-4-14-15,2-1-18 0,3-4-35 0,3-5-15 16,4-1-30-16,-4-1-34 0,-3 7-38 15,-2 2-239-15,-3 3 85 0</inkml:trace>
  <inkml:trace contextRef="#ctx0" brushRef="#br0" timeOffset="64048.36">801 6665 1083 0,'0'0'0'0,"0"0"21"0,-7-2 2 15,7 2 3-15,0 0 4 0,-7-1 5 0,7 1 8 16,0 0 10-16,4 12 10 0,-1-2 4 16,4 3 3-16,0 6 1 0,1 4-6 0,-1 1-6 15,3 7-6-15,-2 3-1 0,4 0-6 16,-4 0-2-16,0-2-9 0,4 2-14 0,-3 0-23 16,4 0-25-16,-1-4-15 0,-1-6-54 15,1 5-22-15,1-6-28 0,-1-4-34 0,1-3-279 16,-4-2 33-16</inkml:trace>
  <inkml:trace contextRef="#ctx0" brushRef="#br0" timeOffset="64754.32">1175 6877 1191 0,'0'-27'-33'0,"0"8"10"16,0 3 31-16,-1 2 21 0,-1 5 7 0,2 0 10 15,0 0 4-15,0 2-4 0,-3 0 1 16,3 2-5-16,0 2 1 0,0 3 1 0,-2-5 1 15,2 5-7-15,0 0-4 0,0 0 5 16,0 14-11-16,0-4 0 0,2-2-4 0,1 5 2 16,-1 0-2-16,-1 0-7 0,4 0 3 15,-1 3-2-15,2-1-2 0,-2-4-17 16,4 0-9-16,-3-1-2 0,3-3-8 0,-1 1-18 16,1 0 7-16,-1-5-3 0,0-1 0 15,0-2 2-15,-7 0-1 0,15-8-3 16,-9 3 2-16,4-3 10 0,-3-1 3 0,-1-3-1 15,0-3 12-15,2 2-1 0,-3 0 7 16,0 2 12-16,-2-2 4 0,-1 1 4 0,3 1 6 16,-5 2-3-16,2 0 0 0,1 2-4 15,-3 1 3-15,3 3-4 0,-3 0-8 0,0 3 1 16,4-3 1-16,-4 3-1 0,0 0 2 16,5-2 1-16,-5 2-2 0,0 0-2 15,6 8 1-15,-6-8 4 0,6 3-1 0,-3-1-4 16,-3-2-2-16,5 4 7 0,-5-4-3 15,5 2-3-15,-5-2 6 0,6 0 0 16,-6 0-6-16,0 0 3 0,11-4 4 0,-11 4-5 16,3-4 4-16,0-2-1 0,-1 3-5 15,-2-4 1-15,0-1-2 0,0-2 4 0,-2 1-8 16,-3-3 4-16,4 1-1 0,-6-6 2 16,3 2-3-16,-2-2 0 0,1 2-2 0,1-1 2 15,-2 6 0-15,-1-1 1 0,6-2-1 16,-3 4 3-16,-1 2-8 0,0 2-1 0,4-1 1 15,-1 3 0-15,-3-4-4 0,3 3 6 16,2 4-4-16,-2-3 1 0,2 3-3 16,0 0 3-16,0 0-6 0,-3-2 4 15,3 2-3-15,0 0 5 0,0 0-2 0,0 0-2 16,0 0 0-16,0 0-4 0,12-2 1 16,-12 2 1-16,6-2 2 0,-2-1 2 0,4 3-3 15,-8 0 3-15,13-2-3 0,-6 2 4 16,-2 2 0-16,2 1-1 0,1-1 2 0,1 2-1 15,-1 1 0-15,2 0 5 0,0 4-4 16,-2-3-3-16,-1 1 3 0,3 2 2 0,0 0-2 16,-2 0 8-16,-1 0 1 0,3 1-20 15,-3 3-39-15,1-4-23 0,0 0-41 16,-4 1-50-16,3-3-252 0,-1 2 71 16</inkml:trace>
  <inkml:trace contextRef="#ctx0" brushRef="#br0" timeOffset="64964.14">1732 6408 1203 0,'-7'-9'44'16,"4"1"8"-16,-2 4-5 0,3-1 1 16,0-1-6-16,-1 3-2 0,3-1-2 15,0 4-8-15,0-9-2 0,0 4-7 0,3 0-2 16,1-3-23-16,2 3-17 0,1-5-20 15,-2 1-15-15,4 1-17 0,2-2-32 16,-3 2-24-16,-2 0-37 0,5-4-180 0,-4 4 139 16</inkml:trace>
  <inkml:trace contextRef="#ctx0" brushRef="#br0" timeOffset="65215.37">1669 6074 937 0,'-13'-10'-22'15,"5"3"22"-15,2 1 9 0,-1 0 7 0,3 3 24 16,1 0 1-16,0 0 0 16,-2 1-4-16,5 2 0 0,0 0 6 0,0 0 7 15,-8 8 0-15,8-1 4 0,3 2 2 16,-2 5-4-16,1 5 8 0,3 3-5 0,0 3 1 16,4 9-6-16,2 0 2 0,1 4-11 15,1 0-3-15,-1-1-1 0,5-1 1 0,-2 4-2 16,3-2-9-16,-3-2-1 0,2 0-11 15,0-1-23-15,2-1-29 0,-2 0-36 0,2-4-30 16,-1-3-45-16,6 0-75 0,-8-8-247 16,-1-4 24-16</inkml:trace>
</inkml:ink>
</file>

<file path=ppt/ink/ink2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7:10.316"/>
    </inkml:context>
    <inkml:brush xml:id="br0">
      <inkml:brushProperty name="width" value="0.05292" units="cm"/>
      <inkml:brushProperty name="height" value="0.05292" units="cm"/>
      <inkml:brushProperty name="color" value="#FF0000"/>
    </inkml:brush>
  </inkml:definitions>
  <inkml:trace contextRef="#ctx0" brushRef="#br0">3659 6670 416 0,'0'0'85'0,"0"0"-23"0,0 0-4 16,0 0 13-16,-12-5-15 0,12 5 8 0,-1-5 4 16,1 5 2-16,-7-4 8 0,5-1-6 15,0 4 4-15,2 1 4 0,-6-6-5 0,2 4 3 16,-1-2-5-16,2 1-9 0,-2 1-4 15,-1-2 0-15,-3 4 4 0,1-3-8 0,-2 1-7 16,-4-1 0-16,-2 3-13 0,-5-4 3 16,-4 4-4-16,-5 0-6 0,-15 4-1 0,-4-1 1 15,-4 4-6-15,-12 0 1 0,3 1-2 16,-1 4-1-16,-6 0-2 0,6 2 1 0,-1 3-1 16,4 3-4-16,-3 6 2 0,4 0-4 15,0 2 1-15,4 6-5 0,3 6 0 0,-1 3-1 16,3 5-4-16,-9 14 5 15,-1 1-2-15,5 1 0 0,0 2-5 0,13-12 3 16,0 3 3-16,2-2-4 0,0 0 4 16,3 5-5-16,1-2 5 0,2 1-6 0,6 2 2 15,0-2 1-15,5-3-2 0,0 3-3 16,5-2 2-16,0-1 1 0,6 0-3 0,2 1 1 16,5-11 0-16,1 3 3 0,1-6-4 15,8 6 0-15,-1-4 0 0,7 1-3 0,3 3 2 16,7 0 1-16,4-3 0 0,7-3 0 15,3-5-3-15,5 1 0 0,7-5 2 0,-2-4 3 16,12 0-2-16,0-4 3 0,8-3-1 16,0-7-1-16,5 2 0 0,7-6 1 15,3 2 1-15,4-5-1 0,4-3-2 0,4-5 4 16,5 3-5-16,-1-4-1 0,31-2 7 16,-27 0-2-16,27-1 2 0,-4-4 1 0,-4-4-3 15,1-3 5-15,0 1-3 0,-5-6-2 16,-3-3 3-16,-5-7-5 0,1-2 2 0,-1-9 2 15,-2 1 1-15,-6-10-3 0,3-6-3 16,-8-5 4-16,-4-2-1 0,-5-5-4 0,2-1 2 16,-12-2 0-16,-3-1 0 15,-12-5 5-15,-3 0-3 0,-4 1 9 0,-9-1 0 0,-13 16 5 16,-2-1 2-16,-5 2 5 16,-6-1 5-16,-5 4-3 0,-3 0 10 0,-7 12 2 15,-6-4-1-15,-9-9-1 0,-9 5-7 16,-8-1-3-16,-9 2-5 0,-9 2 4 0,-21-8-5 15,-12 6-9-15,-9 2 2 0,-5 5-6 16,-9 5-1-16,-6 8 1 0,-3 1 1 0,-5 8-6 16,-2 4 2-16,-6 5 1 0,5 7-3 15,16 6 0-15,-21 3-5 0,-6 4 1 0,6 8-14 16,-2 3-5-16,2 2-12 0,-4 4-17 16,-1 5-9-16,6 1-20 0,2 4-18 0,5 0-19 15,15 2-35-15,13 2-63 0,26-6-122 16,15-3-272-16,6 1-106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3.730"/>
    </inkml:context>
    <inkml:brush xml:id="br0">
      <inkml:brushProperty name="width" value="0.05" units="cm"/>
      <inkml:brushProperty name="height" value="0.05" units="cm"/>
      <inkml:brushProperty name="color" value="#E71224"/>
    </inkml:brush>
  </inkml:definitions>
  <inkml:trace contextRef="#ctx0" brushRef="#br0">562 2158 6465 0 0,'0'0'-230'0'0,"-1"0"121"0"0,1 0 205 0 0,0 1 1 0 0,-1-1-1 0 0,1 0 1 0 0,-1 1-1 0 0,1-1 1 0 0,0 0-1 0 0,-1 0 1 0 0,1 0-1 0 0,-1 1 0 0 0,1-1 1 0 0,-1 0-1 0 0,1 0 1 0 0,-1 0-1 0 0,1 0 1 0 0,0 0-1 0 0,-1 0 1 0 0,1 0-1 0 0,-1 0 1 0 0,1 0-1 0 0,-1 0 1 0 0,1 0-1 0 0,-1 0 1 0 0,1 0-1 0 0,-1 0 1 0 0,0-1-1 0 0,2-24 815 0 0,0 15-585 0 0,0 0 0 0 0,-1 0 0 0 0,0 0 0 0 0,-3-12-1 0 0,-19-146 1153 0 0,7 42-789 0 0,-11-44-129 0 0,-33-191 209 0 0,-28 6-110 0 0,-90-166 264 0 0,71 244-548 0 0,98 261-402 0 0,6 12 13 0 0,0 0-1 0 0,0 1 0 0 0,0-1 1 0 0,1-1-1 0 0,0 1 0 0 0,-1 0 1 0 0,1 0-1 0 0,0-6 0 0 0,-19-22-348 0 0,14 28-794 0 0,-2 23-11935 0 0</inkml:trace>
</inkml:ink>
</file>

<file path=ppt/ink/ink2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1:46.902"/>
    </inkml:context>
    <inkml:brush xml:id="br0">
      <inkml:brushProperty name="width" value="0.05292" units="cm"/>
      <inkml:brushProperty name="height" value="0.05292" units="cm"/>
      <inkml:brushProperty name="color" value="#FF0000"/>
    </inkml:brush>
  </inkml:definitions>
  <inkml:trace contextRef="#ctx0" brushRef="#br0">9566 6506 1273 0,'-8'-3'-4'0,"0"1"16"0,-1-1-8 0,7 1-3 16,-4-2 13-16,6 4-1 0,-7-1 17 16,7 1-4-16,0 0 2 0,-3 0 3 0,3 0 1 15,0 0 9-15,0 0 13 0,0 0 7 16,5 10-3-16,4-6 5 0,4 1-3 0,0 2-2 16,2-2-3-16,3-2 0 15,4 5 0-15,6-2-1 0,12 1-5 0,6 1-1 0,17 0-4 16,4-3-3-16,5-1-5 0,5-3-4 15,5 3-1-15,6-4-2 0,11 0-6 16,1-2 3-16,22-1-5 0,4 1-3 16,2-2 0-16,3 1-6 0,-1 1 3 0,-5-2-3 15,-19 2-4-15,17 2-10 0,-19 0-21 0,-9 0-29 16,-2 0-37-16,-7 4-33 0,-4 0-43 16,-9 3-63-16,-6 0-404 0,-20-2-128 0</inkml:trace>
  <inkml:trace contextRef="#ctx0" brushRef="#br0" timeOffset="410.1">9660 7253 1652 0,'-20'4'-45'0,"3"-2"8"0,7-1 7 15,2 3 16-15,-1-2-8 0,3-2 20 16,6 0 6-16,0 0 7 0,0 0 12 0,0 0 6 15,0 0 9-15,23 4-2 0,-3-3 7 16,4-1 7-16,9 0 2 0,19 2 4 0,10-2-4 16,13-3 2-16,9 3 0 0,4-4 1 15,4 2-2-15,10 0-12 0,25-1-3 0,5 3-5 16,3 0 1-16,-1 7-4 0,3 2-6 0,-5 3 1 16,0 4-9-16,-10-7-6 0,-3 9-18 15,-1-2-29-15,-11 7-27 0,-25-1-33 0,-7-3-35 16,-1 3-44-16,-9-1-79 15,-6 2-287-15,-11-1-46 0</inkml:trace>
  <inkml:trace contextRef="#ctx0" brushRef="#br0" timeOffset="802.6">9523 8800 1445 0,'-13'7'-37'16,"2"2"5"-16,3-4 3 0,3-1 10 0,2 2 9 15,1-3 13-15,2 1 25 0,0-4 12 16,4 5 10-16,4-3 0 0,2 1 6 0,5-1 0 16,8 3-4-16,4-1-4 0,18 2-5 15,2-3 0-15,8 1 8 0,21-1-9 16,5-1-2-16,10 2-3 0,5-4-9 0,28 3-1 16,8 4-2-16,7 0-2 0,6-1-2 0,9 3 0 15,-2 0-6-15,4 1-3 0,-8 3-14 16,4 1-24-16,-8 0-21 0,-5 4-39 15,-13 0-34-15,-7 2-56 0,-12-1-113 0,-31-5-182 16,-8 1 23-16</inkml:trace>
  <inkml:trace contextRef="#ctx0" brushRef="#br0" timeOffset="1202.42">9807 10576 1321 0,'-2'3'13'0,"1"3"2"0,1-5 2 15,0-1-2-15,0 0-2 0,15 0 11 16,-5-1 14-16,5 1 3 0,3-2 9 0,9-3-2 16,13 1-1-16,7-3-5 0,1-2-3 15,14 2 0-15,6-4-5 0,6 2-7 0,11-1 2 16,4 2 0-16,9 1 0 0,24 0-8 15,10 3-2-15,2 3-7 0,3 1-7 0,-3 5-22 16,-2 2-21-16,-5 6-30 0,-10 3-29 0,-27-6-51 16,-6 10-95-16,-6 0-219 0,-13-1 32 15</inkml:trace>
  <inkml:trace contextRef="#ctx0" brushRef="#br0" timeOffset="1618.62">9588 12089 1211 0,'-5'12'-45'0,"3"-5"27"0,-1 1 9 16,3-3 6-16,3 1 18 0,-1 0 18 0,7 0 18 15,-3-1 13-15,9 2 9 0,4-1 3 16,6 0-4-16,16-2 0 0,10 0-2 0,16 3 2 15,9-2 4-15,8 2-4 0,4-7-1 16,6 3-6-16,28 2-5 0,4 2-6 0,0 0-5 16,3-1-5-16,4 0-5 15,3 4-6-15,-1 4-6 0,-6-2-15 0,0 1-28 16,-9 0-36-16,-5 4-37 0,-24-6-55 16,-10 3-78-16,-2-1-395 0,-9 0-115 0</inkml:trace>
  <inkml:trace contextRef="#ctx0" brushRef="#br0" timeOffset="1946.89">10300 13538 1610 0,'3'10'-54'16,"1"-1"27"-16,2 0 11 0,1-4 4 15,3 1 7-15,3-1 15 0,6 3 13 0,6-3 14 16,15 3 2-16,7-4 6 0,5 0 3 16,13 1 2-16,10-1-3 0,7-1 0 0,13 1-6 15,30 1-4-15,6 4-7 0,5-5-1 16,2 5-3-16,7 2-1 0,0 3-4 0,1-2-6 15,1 6-16-15,-3 0-27 16,-4 3-33-16,-11-1-43 0,-19 1-52 0,-26-7-99 16,-12-1-242-16,-12 1-3 0</inkml:trace>
  <inkml:trace contextRef="#ctx0" brushRef="#br0" timeOffset="2230.77">10972 14642 1245 0,'0'22'-86'0,"3"1"22"0,5-4 16 15,4 0 22-15,14 3 5 0,5-1 11 0,18 0 9 16,3-2 2-16,9-4-3 0,6 0 27 15,7-5 5-15,7-5 1 0,10 1 12 0,1 0 3 16,3-4-1-16,7 0-8 0,30-2-4 16,3 3-4-16,-1 1 6 0,-2-2-20 0,0 0-30 15,-2 0-29-15,-3-2-35 16,-3 5-57-16,-26 0-233 0,-4-4 119 0</inkml:trace>
</inkml:ink>
</file>

<file path=ppt/ink/ink2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1:59.665"/>
    </inkml:context>
    <inkml:brush xml:id="br0">
      <inkml:brushProperty name="width" value="0.05292" units="cm"/>
      <inkml:brushProperty name="height" value="0.05292" units="cm"/>
      <inkml:brushProperty name="color" value="#FF0000"/>
    </inkml:brush>
  </inkml:definitions>
  <inkml:trace contextRef="#ctx0" brushRef="#br0">8905 6027 727 0,'-12'-6'116'0,"-3"-2"-37"0,0 4-36 0,0-3-19 15,1 4-11-15,-3-1 7 0,4-1 2 16,-3 2 3-16,-1-1 2 0,2 2 6 0,-4 0 1 15,3-2-4-15,-1 3-7 0,-4 1 1 16,-3 0-2-16,2 0 0 0,-10 1-1 0,4 1 0 16,-2 0-5-16,-15 2-1 0,-1 0 0 15,-2 2 12-15,-5 0 3 0,-9 0 1 16,-2 4 5-16,-3-1-1 0,-2 3 1 0,0-1-4 16,-5 0 2-16,-1 3-7 0,0-1 3 15,-5 2-3-15,1 0-6 0,0 4 1 0,-7-1 0 16,4 0-1-16,-20 5-1 0,22-4 5 15,4-1 0-15,-2 2 1 0,3 1-2 0,1 0-4 16,3 1 7-16,-3-1-5 0,3 4 0 16,3-5-2-16,4 5 2 0,3-2-3 0,2 2 2 15,3 0-2-15,-3 2 3 16,7 1-6-16,-1 1 0 0,4 3 3 0,-1 2-6 16,2 0 0-16,2 1 1 0,3 3-2 15,4 0-2-15,3-1 0 0,7 2-1 0,-1 0-1 16,5-7-1-16,7 4 4 0,1 0-1 15,4-2 0-15,1 0-3 0,3 2 2 0,3-6-1 16,1-1 0-16,5-1-1 0,0 0 1 16,3 0-7-16,3 10 3 0,0-3 3 0,4 1-2 15,3-2-1-15,2-1-2 0,-1 0 2 16,4-3-2-16,2-1 2 0,2-2-3 0,3 1 3 16,2-1-1-16,3-1-2 0,7 2 1 15,-4-2-5-15,9 0 6 0,5 0-3 0,1 3 3 16,1-6-1-16,4-4 1 15,2-4-3-15,2-2 4 0,-7-4-1 0,1-2-2 16,0-1 3-16,16 2-1 0,2-4 1 16,2-2 0-16,6-2-3 0,4-2 3 0,0 0 3 15,5-2-3-15,4-3-3 0,5 2 3 16,0-2 0-16,22-2-3 0,-23 1 2 0,3-2-3 16,16-3 2-16,1-2 4 0,0 0-4 15,-7-2-1-15,-3-2 1 0,-20 0-2 0,19-7 3 16,-7-1-2-16,-2 1 1 0,1-6-5 15,-3-4 3-15,-20 9-5 0,-3-7 0 0,11-6 0 16,-13 7 2-16,-4-3-3 16,-2-3 2-16,2 2-3 0,-8 1 3 0,-1-4 2 15,-6 3 2-15,-1 1 2 0,-9 0 0 0,-3 1 9 16,-6-6 1-16,-6 9 5 0,-1 1 9 16,-6-3 2-16,-1-7 1 0,-6 2 7 0,-6-1-4 15,-1-1 0-15,1 1-2 0,-6-2-2 16,0-1 1-16,-4 5-6 0,-3-1-4 0,-3 3 6 15,1 1-9-15,-8 1 2 0,0 4-4 16,-5-1 3-16,-14-2-7 0,-1 3 2 0,-7-4-4 16,-6 6-5-16,-6-2-3 0,-6 5-7 15,-8-2-13-15,-24-4-11 0,-4 4-13 0,-2 1-22 16,-6 1-15-16,0 4-22 16,1 2-10-16,-11 0-33 0,4 8-24 0,21 2-15 15,4 1-45-15,3 2-357 0,7 2-86 16</inkml:trace>
  <inkml:trace contextRef="#ctx0" brushRef="#br0" timeOffset="2280.4">7459 2877 1415 0,'0'0'-118'16,"-4"2"21"-16,4-2 21 16,0 0 16-16,0 0 17 0,0 0 15 0,-8 2 15 15,8-2 10-15,0 0 6 0,0 0 5 16,0 0-13-16,-3 4 14 0,3-4-12 0,0 0 15 15,0 0 0-15,0 0-12 0,0 0 13 16,13 5-4-16,-4-3-3 0,-1 0 6 16,7 2-3-16,3-1 13 0,4 2-14 0,9-2 11 15,10 3 0-15,4-2 1 0,5 1-14 16,17 1 9-16,0 0 7 0,10-2-17 0,-2 1 9 16,11 0-7-16,-3 0-4 0,6 0 12 15,-1-3-5-15,7 0 4 0,1 4 5 0,2-5-17 16,-1 2-1-16,4 0 6 15,-3-1-2-15,4 0-14 0,-4 0 17 0,1-1 0 16,1-1-5-16,-6 5-2 0,1-5 4 16,-3 2-2-16,-1-1-9 0,-3 1 2 0,-8-2 7 15,2 2 1-15,-5 0 1 0,-3 2-7 16,-5-2-1-16,-12-1 0 0,-3 1-1 0,1 1 10 16,-1 0-3-16,-3-1-15 0,-1 3 15 15,1-2-10-15,-8 0-23 0,2-1-11 16,1 0-6-16,-15 0-25 0,-1 0-29 0,-8 0-29 15,2-2-168-15,-5 2 184 0</inkml:trace>
  <inkml:trace contextRef="#ctx0" brushRef="#br0" timeOffset="5288.71">8580 8777 824 0,'-11'-2'-8'0,"3"1"10"0,-1 1 1 15,1-2 5-15,8 2 10 0,-10-2-6 0,6 0 4 16,-4 0 3-16,8 2 5 0,-12 0 4 15,12 0-3-15,0 0 0 0,-12 2 7 16,12-2-6-16,-8 0 6 0,1 0 3 0,7 0 11 16,-13 2 0-16,5 0-1 0,2 1 2 15,-7-1-4-15,-1 0 0 0,1 3 5 0,-8-2-7 16,4 1 4-16,1 0-11 0,-5 0 1 16,-5 1-2-16,-1 2-3 0,-8 2-5 0,-3 0 1 15,6-2-2-15,-3 0-2 0,-1 7 1 16,-2-3 1-16,5 0-4 0,-3 1 0 0,5 1-2 15,-6 0-5-15,7 4-2 0,-7 0 0 16,4 2 3-16,-3-1-4 0,-5 10 3 0,-6-1-2 16,5 2-2-16,0-1-2 0,1 3-3 15,-4-1 3-15,6 4 1 0,-6-2-2 16,5 4-1-16,3 0 5 0,1 0-1 0,-2 0 0 16,5-2 1-16,8-6-4 0,3 2 3 15,1 1-3-15,2-1 2 0,3 0-1 0,1 1-3 16,0 2 2-16,5 0-5 0,1 0 2 15,1 3-1-15,4-6 3 0,1 1-3 0,3 8 1 16,3-5-2-16,-1-6 0 0,6 12-1 16,1-2-1-16,-1 0-3 0,7-1-11 0,4-3-4 15,-1-1 4-15,5-1-6 0,4-2-7 16,10 5-3-16,3-6-3 0,3 0 1 16,4-4 1-16,3-1-1 0,4-3-1 15,1-4 5-15,4-2 2 0,-3 0-6 0,1-4 8 16,5-1-1-16,-2-1 3 0,-8-5 1 0,3 0 3 15,7-4 4-15,6-2-6 0,6 0 6 16,-1-5 8-16,5 3-4 0,3-6 1 0,1-1 0 16,2-2 1-16,21-8 2 0,-21 4-2 15,19-10 3-15,-2-4 1 0,2-3-4 0,4-7 5 16,0-6-2-16,-7 0-11 0,-1-4-6 16,0-2-13-16,-4-2 6 0,-2 0-1 0,-6 0 14 15,-5-3-9-15,-7 2 4 16,-10-3-1-16,-14 10 11 0,-10 0 5 0,-2-4 3 0,-8 0 7 15,-4 2 19-15,-2 0 4 16,-6-2 14-16,-4 2 5 0,-9 10-2 0,-4-5 2 16,-4 3-2-16,-2 1-1 0,-7 0-1 0,-7-5-5 15,-7 7-3-15,-7-1-1 0,-8 5-5 16,-4 4-6-16,-9 5-6 0,-5 4-1 0,-6 3-4 16,-3 4-7-16,-1 0-5 0,-6 5-6 15,2 5-12-15,-5 2-6 0,7 4-6 0,2 4-2 16,3 2-17-16,11-3-18 0,2 7-23 15,9-1-29-15,1 3-42 0,6 3-217 0,7-1 107 16</inkml:trace>
  <inkml:trace contextRef="#ctx0" brushRef="#br0" timeOffset="7664.6">11530 12001 1096 0,'0'0'4'0,"-8"2"5"0,4 0 6 0,4-2-1 16,0 0 2-16,0 0 3 0,-4 0 16 15,4 0 5-15,0 0 1 0,0 0 4 0,8-9 4 16,0 0-3-16,7 2 3 0,5-5 1 16,10-4-2-16,4 0 3 0,2-4-7 0,13-4-2 15,1-4-3-15,2 3 1 0,5-6-7 16,1 1-2-16,2-6-3 0,4-2-4 0,12-9-4 16,3 1-2-16,0 3 2 0,-19 5-9 15,3 0-6-15,-2 4-9 0,-3-2-7 16,-3 6-13-16,-3-2-12 0,0 3-19 0,-9 3-18 0,-7 6-29 15,-7 4-29-15,-3 5-42 16,-8 4-294-16,-1 0 25 0</inkml:trace>
  <inkml:trace contextRef="#ctx0" brushRef="#br0" timeOffset="7944.66">11756 12373 1313 0,'10'-13'-18'15,"3"3"23"-15,1-1-4 0,9-10 4 0,9-5-5 16,11-6 5-16,9-2-1 0,3-3-1 15,22-12-1-15,-2-2-10 0,5 1-13 0,-1 0-14 16,3-3-8-16,-4 3-4 0,-1 4-11 16,-12 12-6-16,-1 2-20 0,-6 2-45 0,-1 5-154 15,-5 5 199-15</inkml:trace>
  <inkml:trace contextRef="#ctx0" brushRef="#br0" timeOffset="20532.97">3059 12628 745 0,'0'0'-23'0,"-14"0"18"16,14 0 3-16,-10 0 2 0,10 0 4 16,-8-2 2-16,8 2 9 0,-7-1 0 0,7 1 6 15,0 0 4-15,0 0 1 0,-8 0 1 16,8 0 2-16,0 0-7 0,0 0 3 0,0 0 8 15,0 0-3-15,0 0-2 0,0 0 8 16,-8 0-7-16,8 0 2 0,0 0-10 0,0 0 0 16,0 0-5-16,0 0 1 15,0 0 2-15,0 0-6 0,0 0 5 0,0 0 0 16,18-5 0-16,-9 3 2 0,-1-1-10 16,5 1 8-16,-1-2-6 0,3 0 2 0,4 1 5 15,-3-3-1-15,6 2 6 0,1-2-7 16,4 1 1-16,8-5 1 0,3-1 1 0,2 1-2 15,4-1 0-15,1-1 4 0,12-1 0 16,5 0-8-16,1-2 3 0,6 0 0 0,11 0-6 16,2 0 4-16,4-2 1 0,0 0-3 15,2 1 2-15,19-2-3 0,-21 5-1 0,1 3 0 16,-6 2 1-16,-5 7-2 16,-1-1-2-16,-5 2-4 0,-11 2-5 0,-6-1-5 15,-1 3-9-15,-2 4-14 0,-5 0-13 16,4-3-24-16,-3 4-16 0,-2 1-19 0,3 0-26 15,-6-1-40-15,1 2-213 0,-2-2 107 16</inkml:trace>
  <inkml:trace contextRef="#ctx0" brushRef="#br0" timeOffset="22629.82">13671 11488 989 0,'-35'18'-47'16,"-14"10"8"-16,-3 6 0 0,-6 8 12 0,-16 13-3 15,1-1 8-15,-4 5 1 0,9 2 2 16,-1 0 2-16,4-2 2 0,-1 3 0 0,3-1 0 16,18-10-12-16,-4-1-6 0,5-1-23 15,-13 16-27-15,15-18-82 0,0 0 56 0</inkml:trace>
  <inkml:trace contextRef="#ctx0" brushRef="#br0" timeOffset="23128.1">14717 11240 520 0,'0'0'35'0,"0"0"-5"0,0 0 5 16,-25 9-9-16,10 0 4 0,-12 9-2 0,-7 5 8 15,-6 8-1-15,-13 4 3 0,-1 4 0 16,-17 15 0-16,-6 5-2 0,-3 1-1 0,-2 1-4 16,-7 3-1-16,1 0-3 0,-1-1-7 15,0 0-4-15,5-3 2 0,2-2 3 16,4 1-6-16,7-3 0 0,6 2-9 0,14-12-13 16,1-1-13-16,4-1-17 0,2 3-21 0,2-1-17 15,7-3-40-15,-2-4-173 0,6 3 193 16</inkml:trace>
  <inkml:trace contextRef="#ctx0" brushRef="#br0" timeOffset="24796.08">2890 14736 803 0,'0'0'6'0,"-2"-5"8"16,2 5 9-16,-2-8-2 0,2 6-9 0,0 2 15 15,-2-6-15-15,2 6 4 0,-4-5 6 16,4 5-10-16,0 0 9 0,0-6-4 0,0 6 2 16,0 0 2-16,4-4 16 0,-4 4-22 15,8-1 9-15,-2 1 1 0,-6 0 3 0,15 0 4 16,-3 0 8-16,3 1 6 0,2 1-4 16,4 2-4-16,0 0 12 0,7-1-1 0,1-1 0 15,15 4 12-15,-5-2-2 16,8 2-5-16,1-3 4 0,4 1 1 0,1-2-1 15,4 2 6-15,12-2-7 0,1 1-6 16,3-3-6-16,5 0-1 0,-3 3-4 0,5-1-3 16,2-1-4-16,2 3-4 0,-1-2-5 15,4 2-3-15,3-2 3 0,0-1-4 0,4 1-4 16,3 2-7-16,2-2 3 0,-1 2-1 16,4-1-18-16,21 2-5 0,-27-4-4 0,1 1-12 15,-2 0-4-15,4 2-9 0,-6-2-4 16,2 0-9-16,-3 1-16 0,-8-3-6 0,-2 2-27 15,-7 2-19-15,-5 2-13 0,-15-2-25 16,-5 1-48-16,-4-1-234 0,-10-2 50 0</inkml:trace>
  <inkml:trace contextRef="#ctx0" brushRef="#br0" timeOffset="27320.26">16513 15590 1144 0,'-1'-5'-50'0,"1"-1"14"0,0 1 11 15,-3-2 1-15,3 4 10 0,-2-3 8 16,0 2 14-16,-3-2 3 0,4 1 8 0,-1-3 7 15,-3 5-1-15,1-5 9 0,0 3-8 16,-3-2-1-16,2 1 3 0,-7-2 7 0,7 0-7 16,-6 2 5-16,0 0-6 0,-4-2-2 15,2 2 1-15,-4-2-2 0,-3 2 0 0,0-3-2 16,-2 2-3-16,-3-1 1 0,0-2-4 16,0 3 2-16,-8-5-5 0,3 5 2 15,1 1-8-15,-7-4 3 0,-2 1 1 16,0 4-3-16,0-3 1 0,1 1-1 0,-5-1-5 15,-3-2 0-15,-3 3 3 0,-14-3-6 16,-3-3 0-16,-2 1-10 0,-7 4 2 0,2-4 3 16,-3 1-2-16,-5 2-1 0,-2-3 1 15,0 1 5-15,0 3 2 0,2 2-4 0,1 2 1 16,-2 3 5-16,0 6 0 0,0-1 1 16,1 6-1-16,2 1 3 0,0 5-2 0,5-4 3 15,2 10-5-15,4-6 4 0,-1 5-4 16,10-1 5-16,1 3-4 0,3 2 3 0,5 3-3 15,5 0-2-15,5 3 3 0,11-4-2 16,3 1 3-16,1 4-5 0,1-2 0 16,6 0-2-16,3 3 3 0,0-1 4 0,3-2-4 15,3-3-1-15,1-3-2 0,6 1 4 16,-2 1-6-16,1-3 1 0,4-1 3 0,1 3 1 16,-2 2-3-16,6-4 0 0,5 7-1 15,5 1-1-15,0-3 2 0,4-5-2 0,6 2-3 16,5-2 4-16,1-5-1 0,5 0-2 15,12 0-8-15,4-1-7 0,6-2 3 0,0-1 4 16,1-3 1-16,7-2-1 16,-1 2 7-16,3-1 0 0,2 1 5 0,8 1-7 0,2-3 5 15,2 3 1-15,-1-3-1 16,4 2 9-16,5 1-7 0,20 3 6 0,-2 0 1 16,4 2 6-16,-1-4-3 0,-20-3 2 15,24 7-1-15,-4-4 2 0,3-1 2 0,-3 1-4 16,-23-6 4-16,5-1 0 0,1-3 0 15,1 2 2-15,3-4-7 0,4-2 5 0,19-4-3 16,-3 0-2-16,-1-3 3 0,-22 3-1 16,2-1-6-16,16-5-1 0,-25 1 8 0,3 3-4 15,-5-4-5-15,2-1 5 0,-1 1-2 16,-1 1 2-16,-4-1-3 0,-1 0 2 16,-3 1 6-16,1-1-9 0,-6-1 2 15,-2 1-8-15,1-2 6 0,-5-2 3 0,-2-1-2 16,-6 1-8-16,0 2 4 0,-5-2 8 15,3 0-5-15,-2 0 0 0,-4-3 1 0,1 2 0 16,1-3-1-16,-2-1-2 0,-10 7 4 16,8-8-4-16,-11 6 8 0,-3 1-8 0,-6-4 4 15,1 4-8-15,-9 0 7 0,-4 3-2 16,-2-1 1-16,-4-1 2 0,-3 2 0 0,0-1 6 16,-1-2-3-16,-8 1 1 0,2-1-3 15,-1 1 3-15,-4 0-4 0,-1 0 0 0,0-2-1 16,-6-1 1-16,-4 0-1 0,-2 0-2 0,0 3 1 15,-15-8-1-15,-4 2 2 16,1 1-1-16,-17-2-1 0,-3 2-5 0,-4 1 3 16,-6 0-3-16,-2 0 1 0,-4 2-3 15,-2-1 2-15,-5 1-3 0,-4-1 3 0,0 0-8 16,-27-2-8-16,24 4 0 0,-6 1-5 16,-22-4-9-16,4 0 7 0,15 5 3 0,-17-3-4 15,16 4 12-15,-20-4-7 0,20 7 4 16,-18-7 2-16,16 6 3 0,5 1-2 0,-4-2 4 15,-19-4-10-15,23 5 10 0,-3-2-3 16,0 2-7-16,3 0-14 0,3 2-12 0,-2 2-20 16,6-2-20-16,3 3-24 15,4 2-223-15,9-2 151 0</inkml:trace>
  <inkml:trace contextRef="#ctx0" brushRef="#br0" timeOffset="49208.21">1481 11665 598 0,'0'-6'76'16,"0"2"-17"-16,0-2-21 0,0 3-6 15,0 3-6-15,-1-8-6 0,1 8-2 0,0-4-7 16,0 4-3-16,0 0 9 0,0 0 16 16,0 0 14-16,-2 19 13 0,0-2 9 0,-1 4-6 15,1 5-4-15,0 14 1 0,-2 1-3 16,0 5-9-16,-1-3-2 0,2 4-6 0,1 1-5 15,-3 0 1-15,3-3-1 0,2 1-5 16,0 0-4-16,0-5-5 0,0-1 2 16,-3-6-5-16,3-4-3 0,0-1-48 0,3-3-41 15,-1-5-52-15,-2-6-83 0,0 2-227 16,2-7 54-16</inkml:trace>
  <inkml:trace contextRef="#ctx0" brushRef="#br0" timeOffset="49544.78">1522 11442 1160 0,'0'-12'-26'0,"0"4"8"16,-2 3 5-16,0-1 3 0,2 3 13 15,0 3 17-15,0-5 12 0,0 5 3 0,4-7-1 16,-4 7-1-16,8-2-3 0,-2 2-2 15,5 2-6-15,2 1-2 0,3 4-3 0,3 4 3 16,11 4-9-16,1 7 4 0,-2 3 0 16,5 11 2-16,-1 4-9 0,-1 1 4 0,-4 4 3 15,-1 5 0-15,-2 1 0 0,-4 0 4 16,-4 2 6-16,-3 1 4 0,-6 1-3 0,-1-7 3 16,-5-1 0-16,-6 3-4 15,-4 1-3-15,-7 4-2 0,-2-1-1 0,-6-4-2 16,-6-3-2-16,-3 3-5 0,1-3-24 15,-8-3-27-15,2-5-41 0,-3-3-56 0,2-4-92 16,6-7-209-16,4-5 52 0</inkml:trace>
  <inkml:trace contextRef="#ctx0" brushRef="#br0" timeOffset="50169.25">684 14240 1132 0,'0'0'-32'15,"-8"2"16"-15,8-2 22 0,0 0 22 0,-4 2 27 16,4-2 17-16,0 0 9 0,0 0 3 16,0 0-6-16,0 0-3 0,0 0-5 0,2-12-5 15,4 6-3-15,0-3-6 0,5 0-6 16,6-4-2-16,8-7-4 0,4 1-9 0,9-2 4 16,10-5-9-16,1 2-6 0,3-3 1 15,5 0 0-15,-1 3-7 0,-1-1 1 0,2 1-9 16,0 1-14-16,-5 2-18 15,-4 2-37-15,-8 4-34 0,-6 3-53 0,-7 2-63 16,-6 4-352-16,-4 0-64 0</inkml:trace>
  <inkml:trace contextRef="#ctx0" brushRef="#br0" timeOffset="50700.35">1137 14115 1440 0,'-2'2'-46'0,"2"-2"5"0,-1 5 5 0,1-5-4 15,-2 6 14-15,2-3 22 0,0 6 20 16,3-2 15-16,-3 7 13 0,2-4 7 0,3 6 2 16,0 1-1-16,-2 5-2 0,-1 3 3 15,1 3 4-15,3 10-2 0,-5-6 2 0,4 8-6 16,-3-7-3-16,1 6-5 0,-1-5-4 15,-2-7 1-15,1 14-8 0,-1-7 4 0,0-4-6 16,2 0-7-16,-2 10-2 0,0-9-1 16,0-2 1-16,0 0 0 0,3-5-3 0,-6-1-3 15,1 0 0-15,2-4-4 0,-3-1 0 16,0 0-2-16,1-5-3 0,0 0 4 0,-1-2 0 16,0-1 1-16,-1-1 1 15,-1-2 0-15,-1 0-3 0,-1-2-1 0,-1-4 2 16,0-1-4-16,-3 2 5 0,-4-4-2 15,3 1-1-15,-3-1-1 0,2-1 0 0,-1 1-2 16,-5-4 2-16,0 2-2 0,4 0-2 16,0 2-1-16,2-1 0 0,0 1 0 0,0-3 1 15,2 3-3-15,1 1 3 0,4-1-1 16,-3 1 0-16,5 1 6 0,4 0 0 0,-8-5-4 16,5 2 0-16,3 3 0 0,11-6 0 15,2-1-2-15,6-3 4 0,3 0-3 0,10-3 5 16,4-2-4-16,2-2-3 15,0 0 2-15,-1 0-1 0,14-6 0 0,1 2 0 16,3 1-14-16,4-1-13 0,-1-1-27 16,3 2-30-16,2 2-37 0,-3-1-41 0,0 1-53 15,1 2-414-15,-7 2-126 0</inkml:trace>
  <inkml:trace contextRef="#ctx0" brushRef="#br0" timeOffset="63497.12">14152 3455 1508 0,'0'0'-131'15,"0"0"12"-15,0 0 17 0,0 0 19 16,0 0 11-16,-8 0 9 0,8 0 16 0,0 0 9 15,0 0-2-15,0 0 16 0,-7 2 2 16,7-2 0-16,0 0 4 0,0 0 2 0,0 0 9 16,-2 3-13-16,2-3 4 0,0 7 6 15,0-4 5-15,-1 9 3 0,1-3 1 16,-2 8 8-16,-1 2 1 0,1 9 9 16,-4 10-8-16,-1 1 3 0,-1 16 8 0,-3 6-3 15,1 0-4-15,2 7 9 0,-5 4 11 16,1 3-12-16,-3 3 0 0,-4 25 6 0,0 1-5 15,5-4-1-15,-6 2 1 0,3-2-6 16,5-16 6-16,-1 18-3 0,3-25 2 0,4 3-9 16,-5-5 3-16,5-4 2 0,-1-1 2 15,2-5-7-15,-2 1 4 0,4-17-3 0,0 1 6 16,-4-6-15-16,5 0-7 0,-4-6-5 16,2-10-42-16,1-3-28 0,1-8-56 15,2-5-164-15,0-5 186 0</inkml:trace>
  <inkml:trace contextRef="#ctx0" brushRef="#br0" timeOffset="64456.28">14152 3571 720 0,'-5'-18'-51'0,"2"6"15"15,-2-1 3-15,1 6 15 0,3 2 10 0,-1-2 4 16,2 4-1-16,-3 0 6 0,3 3-5 16,-2-7 4-16,2 4-5 0,0 3 6 0,7-6-2 15,-2 3 14-15,6-3 9 0,6 0-9 16,2 2 5-16,9-4 5 0,12 0 5 15,9 2-11-15,12-8 3 0,6 3-3 0,9 2 0 16,5-3-4-16,3 1 4 0,6-3-6 16,2 0 2-16,-5 1-5 0,3 1 5 15,2 1-1-15,0-2 1 0,-5 3-6 0,1-3 0 16,-4-2-3-16,3 4 1 0,-4 0 6 16,1-1-4-16,-2 1 15 0,-2 0-17 15,-5-1 0-15,-6 1-5 0,1 1 5 0,-5 0-9 16,-13 5 19-16,-2-2-15 0,-3 1-9 15,0 0 5-15,-6 3 4 0,-5-2-1 0,4 0 3 16,-9 3-2-16,-4-2 4 0,-3 4 0 16,-3-2-6-16,-4 2-4 0,0 0-2 0,-4 0 4 15,2 0 5-15,0 4-1 0,-2 0 2 16,-1-1-6-16,-1 4 7 0,-3 0-5 0,0 2 8 16,1 4 1-16,-5 5-4 15,-2 3-1-15,0 3-2 0,1 7-6 0,-8 16 22 16,2 13 1-16,-9 6 3 0,7 6 5 15,-8 5-1-15,-8 23 5 0,5 1 3 0,-6-1 4 16,4 1-8-16,-6 0 10 0,3-2-5 16,-4-1 10-16,1 0-3 0,11-21-6 0,-4-2 6 15,2 1-4-15,2-4-2 0,1 0 3 16,-1-6-1-16,3 0-3 0,1-5 2 0,4-15-2 16,-3 1-5-16,4-5-1 0,3-4-2 15,1-6-8-15,-3-4 7 0,1-6-6 0,0 0 1 16,2-3-9-16,0-2 6 15,0-2-4-15,-2-4 0 0,2 0-1 0,0-1 4 0,2 1-2 16,-2-3 1-16,-2-1 3 16,2 1 8-16,0-2 8 0,2-1 4 0,-2 0 5 15,0-2 4-15,0 1-6 0,0-4-2 16,-2 5-5-16,2-5-2 0,0 0-6 0,-8 3 5 16,1-3-5-16,7 0-5 0,-19-5 7 15,2 2-7-15,-2-1-4 0,-9 1-2 0,-12-2-7 16,-9 0 3-16,-14-3-2 0,-2 1 0 15,-9 1-4-15,-1-2 3 0,-9-1-2 0,-2 2 1 16,-6 1 8-16,-2 0-9 0,-6 0-1 16,4 3-2-16,1-1-1 0,1 0 7 15,-1 4-4-15,3 0-4 0,0-2-3 16,2 4 6-16,2 4-2 0,1-2 2 0,3-1-3 16,2 1 1-16,7 2-1 0,3 0 2 15,7-1-2-15,0 3-3 0,15-3 5 0,0 3 0 16,6-3 0-16,2 3-1 0,11-2-1 15,4-2-4-15,5-1 1 0,5 2-6 0,3-2-10 16,-1-1-13-16,4 0-14 0,-2 1-15 16,3 0-21-16,4-2-27 0,-3-1-24 0,9 0-38 15,-5 0-38-15,5 0-345 0,0 0-55 16</inkml:trace>
  <inkml:trace contextRef="#ctx0" brushRef="#br0" timeOffset="65333">14775 4224 1326 0,'0'0'-111'16,"-8"-2"12"-16,8 2 16 0,-5-4 17 15,5 4 22-15,0 0 8 0,-1-2 15 0,1 2 12 16,0 0 0-16,0 0 9 0,0 0 2 16,-7-2-5-16,7 2-4 0,0 0 4 0,0 0 5 15,-2 11-2-15,2-2 15 16,-2 3-5-16,2 3 8 0,-1 3-2 0,1 5-5 16,-3 3 14-16,-1 3 5 0,4-3-4 15,-2 2-10-15,-1-1 7 0,1-3-3 0,1 2-8 16,-4-1 3-16,3-2 5 0,0-4-1 15,0-2-6-15,2-2-8 0,-2-2 5 0,2 0-5 16,-2-2 6-16,0-1 14 0,2 0 17 16,0-4 18-16,0-1-7 0,-2-3-1 0,2-2-5 15,0 0-11-15,0 0-1 0,0-15-3 16,0 2-4-16,2-6-3 0,2-6 2 0,-2-5-7 16,0-8-10-16,0-6 4 0,5-1-3 15,-1-2-1-15,4-9 2 0,-1 1-8 16,4-1-1-16,-8 15 0 0,7 2 3 15,-7 5 5-15,3 7 1 0,-5 6 1 0,3 7-3 16,-3 0 5-16,0 3-12 0,-1 0 5 16,1 1-5-16,-1 4 2 0,2 3-5 0,-2 3 3 15,-2 0-1-15,0 0 1 0,12 12 1 16,-7-2-5-16,2 2 9 0,-4 0-7 0,1 2 2 16,3 2 1-16,-3-3-1 0,3 1-5 15,-4 0 9-15,4 1-3 0,0-2 1 0,-4-1-3 16,4-2-5-16,-4-3 10 0,2 2-1 15,2-3 3-15,-4-1-2 0,4-3 2 16,-1 0 4-16,5-2-1 0,-1 0 0 16,1-4-4-16,3-3 3 0,-1-1 0 0,2-2 1 15,-1-1-1-15,-1 2-1 0,0 0 2 16,-3 2 3-16,-1 2-6 0,-3 0 3 0,2-1-6 16,-4 4 1-16,4 0 2 0,-8 2 0 15,11 2-5-15,-7 2 4 0,0 5 0 16,1 0 2-16,-3 1 0 0,-1 3 1 0,2 1-6 15,-1 4 2-15,0 2-3 0,1-2 5 16,-1 1-5-16,-2 1 3 0,0 1-2 16,1-2-6-16,-1 0-25 0,0 2-42 0,0-3-42 15,0 0-64-15,0-2-101 0,0 3-233 16,0-5-12-16</inkml:trace>
  <inkml:trace contextRef="#ctx0" brushRef="#br0" timeOffset="65812.02">15441 4197 1341 0,'0'-11'-28'0,"2"4"26"0,-2 0 10 16,0 1 11-16,2-3 9 0,2 2 12 15,1 0 2-15,-2-2 2 0,2-2-4 16,4 4-11-16,-1-2 2 0,2-2 0 0,0 1-10 15,3 1 2-15,-1-2 0 0,1 5-7 16,0 0 0-16,-2 1 4 0,-1 1-8 0,-2 0-3 16,3 2 1-16,-5 2-3 0,1 0-1 15,-7 0 1-15,10 2 3 0,-8 0-8 0,1 2 4 16,-3-1 4-16,0 4-7 0,-3-2 8 16,-1 1-4-16,-1 3-5 0,0-2 2 0,-5 3 1 15,5-4 6-15,-4 5-11 0,3-4 4 16,-1 2 3-16,-1-2-10 0,4 0 4 0,0-1 3 15,-3-1-5-15,5 0-5 16,0 0 5-16,2-1 2 0,0 2-5 0,0-1 3 16,2-1-1-16,0-1 4 0,3 4 1 15,1-1-8-15,0 1 6 0,2 0 2 0,3 0 2 16,0 4-5-16,-1-2 0 0,3 3 4 16,-1-3-1-16,1 3 2 0,-1 1 0 0,1-2 1 15,-3 3-3-15,2-2 3 0,-2 1 10 16,-6 1-6-16,0 0 3 0,-2 1 1 0,-4 1 1 15,-2 2-2-15,-7 3-7 0,-7 6-4 16,-6-1-39-16,-1-2-60 0,-3-1-82 0,-2 0-166 16,-2-6-109-16,0 1 37 15</inkml:trace>
  <inkml:trace contextRef="#ctx0" brushRef="#br0" timeOffset="66911.86">14866 5562 1090 0,'0'-6'-93'16,"0"1"25"-16,0-1 13 0,2 1 14 15,-2-3 19-15,0 2 10 0,0 0 15 0,0 1 13 16,1-3 3-16,-2 2 15 0,1 1 5 16,0-1 10-16,0 1 0 0,0-1 8 0,1 0 6 15,-1 6-12-15,0-6 6 0,0 3-6 16,0 3-1-16,0-6-2 0,0 6-8 0,0-4-3 15,0 4-7-15,0 0-6 0,0 0 1 16,0 0-2-16,0 0 0 0,-1 16-4 0,-1-3 2 16,2 2-2-16,-5 4 5 0,1 7 0 15,1 12-1-15,-2 2-3 0,-2 2 3 16,4-1-6-16,-4-3 0 0,3 8-1 16,-2-3-2-16,1 2-1 0,-1-6 1 0,2 0 1 15,-1 2-4-15,4-4 0 0,-1-9-2 16,0-1 0-16,-1-4-34 0,1 0-39 0,0-4-48 15,1-1-56-15,1-2-122 0,0-1-134 16,-5 0 65-16</inkml:trace>
  <inkml:trace contextRef="#ctx0" brushRef="#br0" timeOffset="67621.16">14040 6314 1092 0,'0'0'-33'0,"0"0"28"15,0 0 10-15,0 0 12 0,0 0 7 0,0 0 12 16,0 0 11-16,0 0 1 0,14-11 1 16,-11 8-1-16,4 2-4 0,1-1-10 0,3 0 1 15,3-1-5-15,1 3-5 0,7-2-1 16,-4-3-2-16,12 4-5 0,-3-1-32 0,3 0-23 16,-1 0-30-16,0 0-38 0,-4 0-31 15,1 0-270-15,-6 2 83 0</inkml:trace>
  <inkml:trace contextRef="#ctx0" brushRef="#br0" timeOffset="68032.27">14373 6346 1010 0,'-5'4'-71'0,"5"-4"10"0,-2 1 29 15,2-1 12-15,0 9 11 0,0-4 12 0,0 1 8 16,5-1 3-16,-3 1 0 0,-2 3 6 15,3 1 7-15,0 3 5 0,-1 1-9 0,2-1 1 16,-4-1 3-16,3 4-2 0,-3-2 10 16,0 1-3-16,0-1 2 0,0 2-1 15,-3 0 2-15,-1 0 7 0,-1 0-1 0,4 0 0 16,-8-2 0-16,5 2 5 0,-7-3 2 16,1 0-1-16,2-1 4 0,-4-2 1 0,0 0 0 15,0-5 3-15,1 5-2 0,-3-2 1 16,6-5 0-16,-5 3-1 0,3-2 0 0,-2-2 0 15,9-2-5-15,-6 0-2 0,9 0-1 16,-10-4-10-16,10 4 0 0,-6-3-2 0,6 3-5 16,-5-6 4-16,3 2-9 0,2 4 1 15,8-11-3-15,-3 5-1 0,3-2 1 0,3 2-4 16,5-1-2-16,-1 2-2 0,10-5-2 16,1 4 0-16,9-3-2 0,3 2-1 15,6-2-2-15,2 4-2 0,3 1-8 16,3 1-27-16,-2-3-36 0,3 6-43 0,-3 0-49 15,0-2-70-15,1 2-433 0,-5 2-159 16</inkml:trace>
  <inkml:trace contextRef="#ctx0" brushRef="#br0" timeOffset="68623.25">15840 5517 1710 0,'0'0'-72'0,"0"0"10"15,2-6 19-15,-2 6 30 0,0-4 12 0,0 4 15 16,2-3 13-16,-2 3-1 16,0 0 0-16,0 0 1 0,0 0-9 0,0 0-2 15,0 0 1-15,0 0-1 0,0 0 4 0,11 7 3 16,-9 1 3-16,-1 1 5 0,-1 4 1 15,2 2-1-15,-2 6 4 0,0-1-6 16,0 7-1-16,0 2-3 0,-2 1-3 0,1 9 1 16,-4 0-1-16,1 2 3 0,1-1-7 15,3-6 0-15,-1-6-6 0,1 1 3 0,-4 10-5 16,1-9 2-16,3-3-9 0,-2-5-44 16,2-1-44-16,-2-2-56 0,2-2-77 0,0-2-354 15,0-2-73-15</inkml:trace>
  <inkml:trace contextRef="#ctx0" brushRef="#br0" timeOffset="69053.39">15623 6546 1520 0,'5'-7'-18'0,"-3"1"23"16,-2 1 6-16,0 3-5 0,0 2 10 16,1-4 1-16,-1 4-3 0,0 0 13 0,0 0 18 15,0 0-1-15,5 9 2 0,-1 0-5 16,-1 2 2-16,-2 0-4 0,-1 1 0 0,2 6-3 16,0 2-8-16,1 1 4 0,-1 0-8 15,0-1 1-15,-2 7-2 0,3-4-5 16,-2 1 3-16,-1-3-7 0,0-2 2 15,2 0-18-15,0-1-34 0,-2 0-40 0,3-5-42 16,-1 0-43-16,0 1-73 0,-1-3-278 16,1-4-17-16</inkml:trace>
  <inkml:trace contextRef="#ctx0" brushRef="#br0" timeOffset="69411.35">15634 6457 1305 0,'-3'-8'-68'0,"2"3"26"0,-1 0 21 0,2 3 24 15,0 2 11-15,-2-6 18 0,2 6 8 16,2-7 1-16,-2 7-2 0,2-3-1 0,-2 3 1 16,1-5 0-16,4 3-2 0,-1-2 7 15,-4 4-5-15,8-2-1 0,2 2-1 0,-2 0-1 16,-1 2-3-16,4 2-1 0,2-1-1 0,1 4 2 15,-1 4-4-15,1-4-5 0,1 6 3 16,2 5 1-16,0-2-4 0,2 7-5 0,-2 5 4 16,0 4-1-16,-5-3-3 15,1 3 1-15,-5 0 0 0,3-3-2 0,-10-5 2 16,6 0-3-16,-5-1 1 0,-4-2-2 16,-2 3 3-16,1 3 0 0,-9 3 0 0,-3-1-3 15,-1-3 1-15,-6-2 0 0,0-1-3 16,-3-4-6-16,2-5-16 0,1-5-36 0,4-4-54 15,1-3-53-15,0-2-98 0,4-4-344 16,5-2-92-16</inkml:trace>
  <inkml:trace contextRef="#ctx0" brushRef="#br0" timeOffset="71113.03">16482 5464 1426 0,'2'-6'-124'0,"-2"0"13"15,0 0 9-15,1 1 31 0,-1 0 7 0,0-1 9 16,0 0 8-16,0 6 12 0,-1-9 11 16,1 4-5-16,0 2 14 0,-2-1-6 0,2 4 1 15,-5-7 8-15,3 5 3 0,0-2 3 16,2 4 5-16,-3-6-5 0,3 6 8 0,-7-3-5 15,4 0-1-15,3 3 11 16,-5-5-4-16,0 5 2 0,5 0-9 0,-4-4 4 16,0 3 0-16,4 1 4 0,-9-5 6 15,9 5 1-15,-6-2-1 0,6 2 1 0,-6-1-5 16,6 1 6-16,-6-2-2 0,6 2-2 16,-5-4-2-16,5 4 3 0,-4-2 1 0,4 2-7 15,0 0-2-15,-4-2 0 0,4 2 0 16,0 0 1-16,0 0-3 0,-6-2-1 0,6 2-2 15,0 0 7-15,0 0-2 0,0 0 2 16,-4-3-2-16,4 3 3 0,0 0-1 0,0 0 1 16,0 0-2-16,0 0-4 0,0 0 2 15,0 0 8-15,0 0 9 0,0 0-1 16,-4-3 3-16,4 3-2 0,0 0 7 16,0 0-5-16,0 0 0 0,0 0 16 0,0 0-24 15,0 0 3-15,0 0 0 0,0 0 3 16,0 0 20-16,2 12-3 0,0-6-2 0,-1 2 5 15,-1 0 3-15,3 4 0 0,-1 2 7 16,0 4-6-16,3 1 0 0,-4 7 0 0,1 3-1 16,-2-1-1-16,5 12-6 15,-3-8 1-15,0-2 1 0,-1 11-8 0,-1-9-4 0,3-5 8 16,-3 2-4-16,0-1 5 0,2 1-7 16,-4-1 1-16,2-1 2 0,0 0-3 15,0 1 1-15,0 1-2 0,0-3 0 16,0 1-3-16,0-6-2 0,0-1-1 0,0 0-2 15,0-5-2-15,0 1-2 0,0-2 1 16,0 1 1-16,0-4-5 0,0-1 3 0,2-1-3 16,-2 0 1-16,0 1-5 0,0-4-1 15,2 2 0-15,0-3 0 0,1 0-3 0,-3 0-11 16,2-2-25-16,-1 1-33 0,-1-4-44 16,0 0-48-16,0 0-62 0,0 0-290 0,13-10-16 15</inkml:trace>
  <inkml:trace contextRef="#ctx0" brushRef="#br0" timeOffset="71777.22">16779 6228 1336 0,'0'-6'-42'0,"0"1"19"0,0 2 8 0,0 3 8 16,-1-8 23-16,1 8 5 0,-2-4 5 15,-3 0 4-15,3 2-2 0,2 2-2 16,-6-3 0-16,0 1 8 0,6 2-3 15,-15 2-3-15,7 0 4 0,0-1 0 0,-1 1 0 16,3 2-5-16,-3-2-3 0,1 0 0 16,1 4-2-16,4-2-3 0,-6 2-3 0,5-3-3 15,-3 2 6-15,3 1-5 0,3 0 3 16,-4 2-1-16,3-2-3 0,2 1-2 0,0-1 5 16,2 3-2-16,0-3-1 0,2 3 0 15,3 1 0-15,-2-1 1 0,9 0 0 0,-2 3 0 16,1-3 0-16,3 4-3 0,-1 1 0 15,4-1 1-15,-2 0-2 0,-1-1 1 0,1 0 2 16,5 4 12-16,-2 4 5 0,1-2 1 16,-4-5-3-16,-2 2-1 0,-3 1 0 15,-2-7-2-15,3 7 3 0,-8-5-3 0,1-2 2 16,-4 1-1-16,0-1-2 0,-4 6 1 16,0-5-2-16,-9 1-2 0,1 1-1 0,-7-1 1 15,-11 9-8-15,6-10-14 0,-1 0-40 16,0-5-58-16,-1 0-72 0,4-3-122 0,0-4-347 15,5-1-136-15</inkml:trace>
  <inkml:trace contextRef="#ctx0" brushRef="#br0" timeOffset="73185.13">14478 6972 1634 0,'-9'0'-79'0,"9"0"18"0,0 0 19 16,-4 3-3-16,4-3 23 0,0 0 19 0,-7 0 20 15,7 0 7-15,0 0 0 0,0 0-3 16,0 0-1-16,0 0-8 0,0 0 8 0,23-8-6 16,-11 7 3-16,2-3-5 0,2 2 3 15,8-2-3-15,-6 1-1 0,12-2 1 0,0 2-4 16,9-3 6-16,4 2-7 15,-4 1 4-15,-3-1 2 0,-4 2-5 0,-4 2-12 0,2-2-28 16,-5 2-48-16,-4 0-63 16,0 2-131-16,-2-2-114 0,-4 2 99 0</inkml:trace>
  <inkml:trace contextRef="#ctx0" brushRef="#br0" timeOffset="73620.13">15598 7539 1116 0,'0'0'37'0,"0"0"18"0,-10-5 1 0,10 5-2 16,-7-3 9-16,7 3 2 0,-4-6 3 15,4 6 1-15,0-4-8 0,0 4-4 0,0 0-6 16,11-9-5-16,-8 4-6 0,10 2-2 16,1-1-8-16,-1-2-1 0,9 2 2 0,3 1-8 15,0-1-8-15,7-1-13 0,8-2-9 16,0 2-9-16,3-1-13 0,-1 2-35 0,3 1-21 16,1-1-38-16,-8 3-36 0,5-3-86 15,-6 4-190-15,-7 0 56 0</inkml:trace>
  <inkml:trace contextRef="#ctx0" brushRef="#br0" timeOffset="74112.78">17000 7136 1088 0,'-10'0'-55'0,"10"0"11"16,-9 0 13-16,9 0 11 0,0 0 8 0,0 0 12 15,0 0 15-15,0 0 4 0,0 0 0 16,0 0 3-16,0 0-10 0,0 0 6 0,26-8-8 16,-16 6 1-16,5-1 0 0,3 1 2 15,4-2-1-15,-2 0-11 0,6 1 2 0,5-2-7 16,-1 2-12-16,-2 1-11 0,12-2-21 16,2-1-23-16,5 3-42 0,-2-3-164 0,-10 4 205 15</inkml:trace>
  <inkml:trace contextRef="#ctx0" brushRef="#br0" timeOffset="85155.56">16114 7593 725 0,'2'-4'3'16,"1"-2"13"-16,-1 3 4 0,-2 3-2 0,2-5 11 15,-2 5-12-15,0 0 18 0,0 0-6 16,0 0 9-16,-11-2-2 0,11 2-2 0,-13 7 5 15,1-4 0-15,2 3-2 0,-5 1-2 0,-2 5 3 16,-1 1-7-16,-4-1 1 0,6 0 5 16,-9 12 0-16,-2-6-4 0,9-1 1 0,1-3-5 15,5 0-2-15,-3 2-6 0,7-3 2 16,-1-1 0-16,1-1-5 0,3 0-4 0,4 1 5 16,-3-1-6-16,1-1 3 0,6 0-5 15,1 2-1-15,-3 1 0 0,4-1-1 16,3 3 2-16,-1-2-3 0,1 2-4 15,1-1 4-15,1 2 1 0,-2 0-6 0,3-3 5 16,0 3-4-16,-6 0 8 0,6 2-2 16,-2 0 0-16,-4-2-2 0,-2 0 2 0,-1-2-4 15,3 4 6-15,-5-2 7 0,-5 0 9 16,0 2-6-16,-5 0 3 0,-2 1-5 0,-3-3-2 16,-10 7 1-16,2-4-4 0,-2 0 1 15,1-6 2-15,4-1-9 0,3-5 4 16,2-2-18-16,0 1-43 0,5-4-43 0,2-2-39 15,1-2-62-15,7 2-323 0,-4-7-20 16</inkml:trace>
  <inkml:trace contextRef="#ctx0" brushRef="#br0" timeOffset="85389.67">16136 7988 1339 0,'3'-2'-14'15,"0"-2"21"-15,-1 2 13 0,-2 2 5 16,8-3 11-16,-8 3 3 0,4-4 5 0,3 0 3 16,-3 1-8-16,5-4-2 0,-1 2-2 15,2-3-7-15,2 3 0 0,6-3-6 0,1-2-1 16,1 1-4-16,3 1-18 16,1-1-11-16,-3 3-20 0,1-1-19 0,2-2-29 15,-8 2-33-15,1 1-34 0,0-2-82 16,-4-2-147-16,-3 4 111 0</inkml:trace>
  <inkml:trace contextRef="#ctx0" brushRef="#br0" timeOffset="85641.06">16417 7723 1028 0,'-7'-4'-15'0,"3"3"13"0,4 1 10 0,-4-4 16 16,4 4 19-16,-9 0 11 0,9 0 2 0,0 0 4 15,-1-4-10-15,1 4-1 0,0 0-2 16,-11 6-2-16,8-1 2 0,-5 5 2 15,4-1 6-15,-6 6-4 0,2 6 2 0,-3 0 3 16,-1 10-6-16,-3-2-3 0,0 4-4 16,3 0 0-16,-1 0-6 0,1 2-3 0,0-1-4 15,4 0-5-15,0 0 2 0,4-2-5 16,-1-7-1-16,5 2-3 0,3-3-2 0,1 3-1 16,2-3-7-16,9 8-21 0,4-4-23 15,1-7-31-15,8-2-47 0,6 0-27 0,4-3-55 16,1-8-358-16,6 2-55 15</inkml:trace>
  <inkml:trace contextRef="#ctx0" brushRef="#br0" timeOffset="89121.79">13825 7812 1409 0,'4'-7'-52'0,"-2"-3"29"0,0 4 15 0,0 1 21 15,1 1 13-15,-1 2 2 0,-2 2 1 16,1-5-1-16,-1 5 1 0,0-5-6 0,0 5 2 15,0 0 4-15,0 0-4 0,11 8 1 16,-7 2-1-16,0-1 2 0,1 3 0 0,-2 1 1 16,2 5-2-16,2 0-5 0,-6 4-1 15,6 1 1-15,-2-2-1 0,0 3-6 0,4-1 1 16,-3-1-3-16,1 3 1 0,-2-4 2 16,2-3-4-16,-3 0 6 0,5-1 3 0,-4-2 7 15,2-4 6-15,-3 2-2 16,3-3 6-16,-1-3 6 0,-2 4 4 0,3-8-2 15,-2-1 0-15,4-4-6 0,-9 2-1 16,16-8-3-16,-4-3-7 0,0-4 2 0,1-2-3 16,3-10-7-16,1-1 2 0,-5-3-16 15,3-4-13-15,5-1-4 0,-8-5-13 0,3 0-21 16,0 0-1-16,-2 4-14 0,-1 0-9 16,3 7-31-16,-10 8-34 0,3 2-45 0,-3 6-61 15,2 4-297-15,-2 0-39 0</inkml:trace>
  <inkml:trace contextRef="#ctx0" brushRef="#br0" timeOffset="90044.23">14523 7773 1409 0,'0'-5'-24'0,"0"5"22"0,0 0 15 16,-3-7 22-16,1 5 14 0,2 2 5 0,-5-4 11 15,5 4-2-15,-2-5-5 0,2 5-5 16,0 0-8-16,-4-4-3 0,4 4-5 0,0 0-2 15,0 0-5-15,-19 9-4 0,12 1 1 16,-5 1-8-16,-1 0-2 0,1 4 4 0,-3 1-3 16,2 0 0-16,-2 4-8 0,3-4 1 15,2 2 1-15,-1-2 2 0,1 3-6 0,1-1 1 16,6-2 1-16,-4 2-4 0,4-4-1 16,3 2 2-16,0-3-6 0,5-1 1 15,3 3-2-15,3-3-3 0,5 2-13 0,1-5-12 16,6 1-15-16,14 2-7 0,3-5-24 15,2-2-23-15,1-1-29 0,7-4-29 0,4 0-69 16,-2-2-248-16,0-2 21 0</inkml:trace>
  <inkml:trace contextRef="#ctx0" brushRef="#br0" timeOffset="115077.92">3167 10869 1219 0,'0'-8'-57'16,"0"2"6"-16,0 3 7 0,0-1 9 0,0 1 0 15,0 3 14-15,0-6 17 0,0 6 4 16,-1-6 1-16,1 6 10 0,-5-4 3 0,5 4 5 16,-4-3-1-16,4 3 0 0,-5-5 2 15,2 3-5-15,3 2-4 0,-10-3-2 16,5 1 3-16,-2 2-8 0,-1-2 4 0,-2 1 0 16,-1-1-6-16,-3-2 4 0,-1 2 5 15,-2 2 0-15,-3-2 4 0,0 2-13 0,-7-4 2 16,-3 2-2-16,-1 0 6 0,-15 0-8 15,-1-2 1-15,-1 2 1 0,2-1-4 0,-2 1 7 16,-3 0 1-16,1-1-7 0,-4 0 4 16,4 0 5-16,-5-3-14 0,6 4 4 0,1 0 2 15,1 2 0-15,4-2-1 0,7 1-5 16,5 1 4-16,-1 1-1 0,0-1 9 0,1 2-2 16,-3 0-2-16,5 0-2 0,-15 2-7 15,2 0 2-15,0 1 5 0,2 1-1 16,0-1-2-16,-4 1 3 0,-2 2 1 15,0 0-4-15,-2 1 3 0,-11 8-2 0,-2-2 3 16,0 4 4-16,0-2-3 0,-1 0-14 16,-2 2 7-16,1 2 7 0,1 3-1 0,0 1 2 15,2 2-10-15,1-2 1 0,2 4 7 16,1 1-1-16,4-1-3 0,0 1 6 0,2 0 0 16,5 2-6-16,0 2 2 0,1-2-2 15,8 4 8-15,-3 3-6 0,4 4-2 0,7 2-1 16,-4-2-5-16,2 4 5 0,3 2 3 15,2 5-13-15,-2 1 14 0,2-1-4 16,0 7 0-16,2 1 7 0,-2 6-8 0,-5 21-2 16,6-19 7-16,-6 18 3 0,8-13-8 15,-1 19 2-15,5-19-4 0,-1 1 4 0,4-3 8 16,0 1 0-16,5-2-14 0,3 0 5 16,1-1 2-16,-3-3 4 0,3 2-7 0,4-1 5 15,-2-3-8-15,0-3 9 0,2 4-3 16,-3-3 6-16,3 0-11 0,-1 2 10 0,0-2-3 15,-4-3-1-15,5-11 2 0,2 3-1 16,-3 8-7-16,1-11 6 0,2-2 6 0,2 1-10 16,1-1 6-16,-1 1 8 15,1-2-8-15,4-1 5 0,-2 1-7 0,2-4 9 16,-1 1-6-16,4 0 1 0,1-1-4 16,2-4-2-16,0 0 6 0,-1 0 1 0,6 0 2 15,-3-1-5-15,10 8 2 0,2-5-6 16,1-1 4-16,1 2-2 0,3-3 5 0,-1-1 5 15,9 0-5-15,-1-2-2 0,3-2 1 16,-1 0-4-16,3 0-3 0,1-2 6 0,-2-2 1 16,1-3 0-16,3 3 2 0,-4-4 0 15,4-1-5-15,1 0-6 0,1-2 6 0,1-4 7 16,-10-4-3-16,6-3 3 0,-5 3 1 16,6-5-8-16,1-1 1 0,1 0 3 15,1-2 5-15,5-2-7 0,-3-1 2 16,7-2-3-16,-5-1 3 0,15-1-3 0,3 0 1 15,-13 0 3-15,10-1-1 0,-13 1 2 16,1 0-4-16,2-2 5 0,-3 2 7 0,12-4 2 16,-11 1 5-16,7-1 5 0,-9 0-2 15,10-4 18-15,-13 2-4 0,11-1 4 0,-14-3 3 16,9-3 4-16,1 1-1 0,1-3 5 16,-2-3-3-16,-1 2 1 0,0 0 0 0,-1-1-3 15,-2-2-3-15,0 2-3 0,-1-2 0 16,4-3-5-16,0-1-1 0,0 0 1 15,-5 1-5-15,6-1-3 0,-3 0-2 0,0-1-2 16,-1-1-3-16,1 0-4 0,-5 1 0 16,5-3-2-16,-1-3-4 0,1-2-2 15,0-3-1-15,4 0-1 0,-1-1-2 0,14-15 0 16,-14 10 0-16,9-14 0 0,3-6-1 16,-8 2-6-16,4 4-1 0,-8-6-1 0,2-2 0 15,-2-1-4-15,-4-2 0 0,-2-4-3 16,-5-2 4-16,1-3-4 0,1 1 6 0,-3-5 1 15,0-5 1-15,-1-3-2 0,-10-1 1 16,3-3 4-16,-4 1-3 0,-8-5-2 0,0 3 1 16,-5-3-4-16,-9 19 6 0,1 1-4 15,-4 1 3-15,-6 5-3 0,-5-1-5 16,-1 2-1-16,-4-2 0 0,-6 5-3 0,-2 5 1 16,-2 0-4-16,-1 6-2 0,-3-1-1 15,-5 6-3-15,4-2-3 0,-6 6 4 0,1 1-5 16,-3 2-4-16,3-4 5 0,-1 0-5 15,-2 3-1-15,0-3-2 0,-1 3 0 0,2-4 1 16,-1 3-4-16,1 1 2 0,-1-3-3 16,1 5 1-16,1 2-4 0,-5-4-7 0,1 4 15 15,-1-2-1-15,-1 5-8 0,-1 2 0 16,0-3 5-16,-4 4-1 0,-1 2 5 0,0 0 3 16,-5 6 5-16,7 8-5 0,-13-4 6 15,10 8 2-15,-14-2-7 0,-4 3 6 16,-1 3 2-16,-4 2 4 0,9 5 3 15,-12 0 1-15,9 2-2 0,-16 0 3 0,1 0 0 16,-3 2-8-16,-2 1 0 0,1 3-5 16,-1-2-13-16,1 1-25 0,3 1-13 0,3 0-35 15,5 1-122-15,13-3 79 0</inkml:trace>
</inkml:ink>
</file>

<file path=ppt/ink/ink2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30:08.169"/>
    </inkml:context>
    <inkml:brush xml:id="br0">
      <inkml:brushProperty name="width" value="0.05292" units="cm"/>
      <inkml:brushProperty name="height" value="0.05292" units="cm"/>
      <inkml:brushProperty name="color" value="#FF0000"/>
    </inkml:brush>
  </inkml:definitions>
  <inkml:trace contextRef="#ctx0" brushRef="#br0">16793 15395 125 0,'-11'0'11'15,"0"-1"-5"-15,6 1-4 0,-7 0 8 0,12 0-6 16,-16-4 4-16,5 4 8 0,-2-4-8 16,-1 2 9-16,1 1-9 0,-2-1-1 0,3-3 0 15,-2 3-1-15,0 2 0 0,1 0-2 16,-2-1-5-16,2 1-7 0,-1 0-3 0,1-2-7 16,1 4-14-16,-3-2-28 15,0 1 20-15</inkml:trace>
  <inkml:trace contextRef="#ctx0" brushRef="#br0" timeOffset="-193384.93">16958 16251 1399 0,'0'0'175'0,"5"-3"-51"0,-5 3-36 0,0 0-12 15,0 0-6-15,0 0 0 0,0 0-4 16,0 0-6-16,0 0-2 0,0 0-1 0,0 0-2 16,0 0 20-16,3 9 8 0,-1-2-4 15,1 7-5-15,-3 0-4 0,2 4-6 0,0 6-7 16,3 3 0-16,-5 15-9 15,1 1-1-15,1 0-6 0,0 1-5 0,-2 3-1 16,0-1-8-16,-2-1 1 0,0 0-7 16,2-2-4-16,-1-2-22 0,-4 0-27 0,1-4-22 15,-1-6-29-15,4-7-33 0,-6-4-40 16,3-2-58-16,0-2-76 0,0-3-136 0,1 0-180 16,1-5-105-16</inkml:trace>
  <inkml:trace contextRef="#ctx0" brushRef="#br0" timeOffset="-191444.5">930 12197 1508 0,'0'0'-109'16,"0"0"30"-16,-7 8 11 0,5-1 20 0,2 3 9 0,-1 2 13 15,-4 2 13-15,3 1 3 16,0 4 24-16,2 2 8 0,-2-1 9 0,2-1 13 15,0 1 9-15,0 0 5 0,0-3 17 16,4 2 5-16,-2-2 15 0,4-1-2 0,1-1-1 16,1-4 0-16,4-2-2 0,5-2-7 0,3-2 1 15,5-5-9-15,19-6-4 0,10-7-8 16,12-7-3-16,4-6-1 0,25-11-10 0,4-7-3 16,-1-11-5-16,6-8 0 0,0-4-6 15,8-4-25-15,3-4-22 0,0-5-26 0,32-34-12 16,-2 6-17-16,-32 30-12 15,3 7-40-15,-5 7-40 0,-6 3-58 0,-8 14-440 16,-12 9-153-16</inkml:trace>
  <inkml:trace contextRef="#ctx0" brushRef="#br0" timeOffset="-188888.22">20274 11834 1755 0,'0'0'-7'0,"6"-2"9"0,-6 2 5 16,7-2 5-16,-7 2-4 0,0 0 4 15,7 4 11-15,-6 1 5 0,-1 0 2 0,-1 8 8 16,-2 1 14-16,1 4 4 0,-2 9-8 15,-2 9-2-15,1 1-7 0,-3 0-5 16,-1 4 1-16,6-5-5 0,-9 0-2 0,7-8-4 16,-2-2-3-16,4 0-2 0,-2-1-4 15,-2-1-32-15,5-5-45 0,1 2-37 0,1-6-55 16,-3-1-79-16,6-1-376 0,-3-1-108 16</inkml:trace>
  <inkml:trace contextRef="#ctx0" brushRef="#br0" timeOffset="-188429.15">20521 11825 1622 0,'3'-4'-4'0,"-3"1"20"0,0 3 12 15,4-8 13-15,-1 4 5 0,-1 1 3 0,1-2-1 16,2 2 1-16,2-1-4 0,-2 2-4 16,3-2 0-16,5 4-5 0,1 0-3 0,-1 0-2 15,4 2-2-15,5 0 1 0,-4 6-2 16,4-2-2-16,-4-1 2 0,4 5-2 16,-6-1 2-16,-2 3-2 0,-3-1 2 0,0 0-4 15,-3 2-1-15,-3 2-1 0,-3-1 1 16,-4 4-4-16,-5 5-1 0,-1-2-1 0,-9 10 5 15,-2-4 5-15,-4 3 8 0,-3-1 8 16,-1-3 4-16,0 1 3 0,-1-1 1 0,3-4 7 16,-2 0-5-16,2-3 1 0,6-4-8 15,5-2-1-15,3-2-8 0,0-3 4 0,6-1-11 16,-2 1-3-16,5 0 0 0,2-3-3 16,4 3 1-16,2-3-10 0,7 3 2 0,3-2 3 15,9-1-7-15,7-1 0 0,16 0-7 0,5-2-8 16,0 1-17-16,3-3-18 15,3 0-28-15,-2 2-30 0,-2-2-38 0,-5-4-47 16,-5 1-54-16,2 1-105 0,-12 0-103 16,-3 0-169-16,-4-2-111 0</inkml:trace>
  <inkml:trace contextRef="#ctx0" brushRef="#br0" timeOffset="-170658.83">18022 16860 292 0,'4'-8'70'0,"-1"7"-32"0,-1-2-3 15,2-1 9-15,-4 4-7 0,2-7 7 16,0 5-15-16,-2 2-6 0,4-5-3 0,-4 5 2 16,5-4-7-16,-5 4 12 0,1-5-14 15,-1 5 5-15,2-3-12 0,-2 3 0 0,0 0-1 16,3-4 8-16,-3 4-2 0,0 0-6 15,0 0-3-15,0 0-2 0,0 0 8 0,4 0 10 16,-4 0-3-16,0 0 14 0,0 0 5 16,0 0 15-16,0 0-10 0,2-6 11 0,-2 6-3 15,0 0 4-15,0 0-8 0,0 0 6 16,0 0-7-16,0 0 3 0,0 0-5 0,0 0 2 16,0 0-3-16,0 0-6 15,0 0-3-15,0 0-2 0,0 0-5 0,0 0 0 16,0 0-2-16,0 0-4 0,0 0 0 15,0 0-5-15,0 0 3 0,0 0 1 0,0 0-5 16,0 0 0-16,0 0 3 0,-14 0 6 16,14 0-4-16,0 0 0 0,-15 6-7 0,8-6 2 15,1 4 0-15,-3-1-9 0,-1 4 9 16,2-2-4-16,-2 1 1 0,-5 4-8 0,6-3 4 16,-4 4 2-16,3-2-2 0,4 2 1 15,-5-4-5-15,5 4 3 0,-3-1-1 0,1 1 2 16,4 2-4-16,0-3 4 0,2 1-4 15,2-2 1-15,0 4-4 0,2 1 5 16,2-1 0-16,5 2-1 0,-1-2 2 16,4 5-3-16,1-2-1 0,2 2 3 0,-3 1-1 15,3-3-1-15,0 1-3 0,-5 2 2 16,3 0 3-16,-3-2 0 0,1 2-5 0,-5-2 6 16,1-1-2-16,-4 0 5 0,-3-3 13 15,0 1 13-15,-1-1 6 0,-4 2 8 0,-1 0 4 16,-2-4 10-16,-5 3-2 0,-4-2 0 15,2-4 3-15,-1 0-4 0,1 0-1 0,1-5-9 16,1-1-5-16,2-2-2 16,0-2-7-16,3 1 1 0,2-7-17 0,5-2-24 15,1-3-21-15,0-1-20 0,3-9-17 16,9-13-10-16,3-2 4 0,2 0 1 0,0-1 8 16,-1 0 15-16,8-6-2 0,-9 13 11 15,1 0 1-15,-3 0 18 0,-1 7 12 0,-3 8 8 16,-3 0 4-16,-4 4-4 0,3-1 8 15,-3 5-4-15,-2 2-6 0,-2-2 3 0,-3 4-2 16,-1-2-1-16,0 3-3 0,1 2-35 16,-1 0-48-16,6 2-51 0,-12 2-69 15,5 2-309-15,7-4-19 0</inkml:trace>
  <inkml:trace contextRef="#ctx0" brushRef="#br0" timeOffset="-170283.75">18402 16828 1486 0,'2'-8'23'0,"-2"2"12"0,0 4 7 15,0-3 15-15,0 5 2 0,0 0 3 16,-6-6-4-16,6 6 3 0,0 0-5 0,-19 11-6 16,7-3-4-16,-1 4-5 0,-6 4 3 15,0 5-9-15,-2 8-5 0,2-1-2 16,3 2-3-16,1 4-6 0,2-2-3 15,1 2-2-15,5-6-1 0,4-1-1 0,0-2-2 16,6 1 1-16,-2-3-1 0,6-1-6 16,1-1-3-16,2-1-14 0,4-2-6 0,-1-5 3 15,4 3-9-15,0-9 2 0,-2 0 1 16,2 1 1-16,-3-6 1 0,1-2 3 0,0-2 6 16,-1-4 2-16,3-1 1 0,-4-6 3 15,2-3 4-15,-5-2 7 0,0-12 5 0,-1-1 7 16,-8 3 0-16,-2-12 2 0,-5 1-7 15,-2 0 2-15,-5 5-3 0,0 5 0 0,-4-2-2 16,5 10-2-16,-1 5-4 16,-1 0-41-16,3 4-42 0,-1 4-63 0,-3 0-61 15,4 2-418-15,3 4-118 0</inkml:trace>
  <inkml:trace contextRef="#ctx0" brushRef="#br0" timeOffset="-158390.08">10855 11267 1520 0,'5'-5'-108'0,"-4"1"14"16,-1 4 19-16,2-5 21 0,-2-1 12 15,2 5 12-15,-2-5 9 0,0 6 5 0,3-5 0 16,-3 5 17-16,0-7-6 0,2 3 13 16,-2 4 6-16,2-5-3 0,-2 5 4 15,0-4 7-15,0 4 5 0,0-5 3 0,0 5 3 16,0 0 4-16,0-5-2 0,0 5-1 16,0 0-3-16,0 0-3 0,0-6-5 0,0 6-2 15,0 0-7-15,0 0 1 0,0 0 3 16,0 0-3-16,0 0-8 0,0 0 7 0,0 0-6 15,-4 20 0-15,4-15 3 0,0 4-6 16,0 2-2-16,-3 0 4 0,3 3-4 0,-2 0 3 16,0 0 0-16,2 6 1 0,0 0 1 15,0 3 0-15,0 0 0 0,0 0 1 0,-1 4 2 16,1 2 4-16,0-1 0 16,-3 3-2-16,6-3 2 0,-8 14 0 0,3-8-2 15,2-2-2-15,2 7-1 0,-4-5 4 16,2-3-2-16,0 1 0 0,2-4-2 0,-4 3 0 15,4-1-1-15,-2 0 3 0,2 1-2 0,-2-3-1 16,3 13 1-16,-2-9 7 0,-1-5-5 16,0 2 0-16,0-8-1 0,0 4-1 0,2 2 4 15,0-2-5-15,-2-4-2 0,0-1 1 16,0-1 0-16,0-1-2 0,3 2 1 0,-3-6 8 16,0 2-11-16,2-3 2 0,-4 0 1 15,2-2 8-15,0-1-3 0,0-1-1 16,0 0 1-16,0-1-1 0,0 0 2 15,0 0-5-15,-3-3 8 0,3 5-9 0,0-5 3 16,0 1 5-16,0 1 0 0,-2 1 1 16,2-3-6-16,0 1 2 0,-2 2 0 0,2-1-2 15,-1 1 1-15,-4 0-2 0,3-1-2 16,0 1 2-16,-1 0-5 0,2 0 1 0,-3 0 2 16,-1 0-3-16,3 2 3 0,-2-1-1 15,0 2-3-15,-1 0 1 0,3-1-1 0,-4 1 1 16,-1 0-1-16,4 3-4 0,-2-5 3 15,1 2 2-15,0-1-1 0,0-2-6 16,-1-1 9-16,3 0-5 0,1 0 3 0,-1-2-3 16,-3 1 3-16,3-1 1 0,2 0-2 15,-2-3-4-15,2-2 6 0,-2 4 2 0,2-4-4 16,0 4 2-16,0-4-1 0,0 0 1 16,0 0-3-16,0 0 1 0,0 0-4 0,0 0 1 15,0 0 0-15,11 0-2 0,-11 0 0 16,8 1 1-16,-2-1-1 0,2 0 0 0,0 4 1 15,4-3 6-15,-4 1-5 0,4 2-2 16,3-2 0-16,0 1 1 0,0-1 3 16,3 3 0-16,6-3-5 0,-4 0 3 0,5 2-2 15,5-3 1-15,2 5 4 0,-4-4-3 0,17 1 2 16,-1 1-2-16,-1-3-1 0,2 1 0 16,2 0 1-16,-8-2-4 0,5 2 2 15,-4-4 4-15,4 2-2 0,-9-2 0 0,12-1-1 16,0 1 1-16,-4 0 1 0,6-1-4 15,-6-5 4-15,6 7 1 0,-3-1-1 0,5-1 1 16,-5 0-1-16,4-2-5 0,1 2 4 16,-1-1 4-16,5 2-5 0,7-3 3 0,-5 1 0 15,-1 3-2-15,1-1-3 0,10-2 2 16,-10 2 2-16,2 2 0 0,-3 0 0 0,1 0-1 16,2 0 1-16,11 4-6 0,-4-2 7 15,3 0-6-15,1-1 4 0,-3 4 3 16,5-1 0-16,-3 2-3 0,-1 2 4 15,4-4-6-15,3 3 0 0,-1 2 6 0,-1 0-6 16,4 1 3-16,-5 0-2 0,5 0 8 0,-2 4-8 16,0-5-2-16,-1 0 1 0,-1 4 1 15,4-4 2-15,0 0-1 0,-7 0 0 0,7 1-1 16,-4-3-1-16,3 1 4 0,-1-1 2 16,0-2-4-16,1 0 0 0,-3 3-4 0,5-5 1 15,-6-1 4-15,-1 0-4 0,2 1 2 16,-1-1 3-16,1-2-1 0,-14 0 0 0,10 0 3 15,-12 0-5-15,2-2 4 0,0 2-3 16,-2-2 2-16,-2 1-4 0,2 1 5 16,4 0-2-16,6-2-1 0,-12 0 0 15,12-1 5-15,-10-1-6 0,-3 2 0 0,1-3 2 16,-3 2-1-16,3-1 4 0,0-2-4 16,-1 1-1-16,11 1 2 0,-12 1 2 0,1-2-3 15,3 3 2-15,-1-2 0 0,10-1-1 16,-10 3 0-16,11 0-1 0,3-1 3 0,-13 1-3 15,12 0 4-15,-2-3 0 0,0 1-3 0,1 2 1 16,-15-1 0-16,4-2-2 0,8-3 1 16,-13 3 1-16,2 1-3 0,12-3 3 0,0 4-2 15,-3-6 2-15,-9 5-3 0,1 3 3 16,1-3-3-16,10-1 0 0,-11 1 6 16,0 3-3-16,13-1-3 0,3 1 1 15,-14-1-3-15,1 2 3 0,14 0 1 0,-2-2-1 16,-14 2 2-16,-2 2-3 0,3-2 1 15,4-2 0-15,-5 2-1 0,3 0-1 0,2 0-1 16,-4-1 4-16,12-2 1 0,-2-1-2 16,-10 4 0-16,0-2 2 0,9-1-2 0,-12 1 2 15,2 0-2-15,3 2 0 0,0 2-3 16,-3-2 2-16,16 3 1 0,-3-1 0 0,-2 2-3 16,-11-2 5-16,11 2-2 0,-12-2 1 15,0 0-1-15,-1 1 3 0,1-2-6 0,-3 4 0 16,3-3 4-16,-3 2-1 0,3-2 0 15,-3-1-2-15,1 1 1 0,2 2 2 16,-5-3-4-16,2 3 5 0,3-2-5 0,-1-1 2 16,1 1-1-16,2 0 1 0,-2 0 3 15,-1-4-4-15,1 4 3 0,-3-2-2 0,1 3-1 16,-5-1 4-16,1 0-3 0,-2 0-2 16,0 0 4-16,-4-1 1 0,6 3-5 0,-5-2 3 15,2 1-2-15,-1 3 2 0,-4-3-2 16,-5-1 1-16,7 2 0 0,-8 1-1 0,-4-3 0 15,-2 1 2-15,1 1-2 0,-1-2 2 16,1 1 3-16,-1 1-3 0,-1-1-1 0,-1 3 0 16,-1-3 1-16,4 3-1 0,-3-3 1 15,0 3 1-15,-1-3-2 0,1 2-1 16,0 1 1-16,-2-1 0 0,0-1 1 0,-3-1 0 16,-2 1 2-16,2 2-3 0,-1-3-1 15,0 0 1-15,-3-1-1 0,4 2 3 0,-6-3-3 16,-1-1 2-16,0 0-2 0,2 0 3 15,-5 0 1-15,3 0 0 0,-2-1 4 0,-1-1-3 16,-2-2-2-16,3-1 1 0,-3 2 0 16,5-1-2-16,-4-2 0 0,2 1 0 0,2-2 0 15,-5-2-1-15,2 2 3 0,1 0-2 16,-1-2 0-16,1-2-1 0,2-1 1 16,-3 1 4-16,3-5-5 0,-5 3 3 15,5-4-5-15,-5-3 3 0,10-3 2 0,-8 1-2 16,1-1-4-16,2-2 2 0,-3 0 1 0,1 4 4 15,4-6-7-15,-2-4 1 0,3 2-2 16,3 1 5-16,-5 0 0 0,4-2-5 0,-2 2 1 16,6-3 1-16,-4 2 0 0,3 1-1 15,1-4-1-15,-1 2 1 0,-3-3 0 0,2 4 3 16,-4-2 1-16,4 1-6 0,-5 0 9 16,-1 1-3-16,-4 6-3 0,1 5 3 0,-2-3 0 15,-5 1-2-15,4-1-2 16,-3-2-2-16,-1 1 4 0,1 4 3 0,-1-5 0 15,-4 7-4-15,2-4 1 0,1 0 0 16,-3 3 1-16,-1-1 1 0,4 2-2 0,-3-1 2 16,3 0-2-16,-4 2 2 0,1 2-4 15,3-4 2-15,-3 2 1 0,0-3 0 0,0 3 1 16,-1 0-1-16,-1 0 2 0,0 0-2 16,3 0 1-16,-3 0-3 0,0-1 2 0,0 2-2 15,0-1 3-15,-3-3 0 0,3 3-1 0,0 2 0 16,-1-2 1-16,1 1-3 0,0 1 3 15,0 2 1-15,0 0 0 0,0-2-5 0,0 2 4 16,1-1-1-16,-1 2 3 0,0-1-3 16,0 1 2-16,0-1 4 0,0 1-7 15,0 3-3-15,0-2 2 0,0 0-8 16,0-1 1-16,-1 2-8 0,-1 1 1 0,0 0 2 16,0-1-2-16,-3 2 1 0,2-2 0 15,-4 3 2-15,1 1 5 0,-3-1-5 0,1 1 4 16,-2-1-2-16,-3 2 5 0,1-1 2 15,-2 2-2-15,1-1-1 0,0 1 2 0,-2 0 1 16,0 0 0-16,0 0 0 0,-6-1 1 16,2-1 1-16,-2 1 0 0,-4-3 0 0,-3 3-2 15,3-3 4-15,-12-1 0 0,5 2 1 16,-10-1-3-16,2-2 6 0,0 1-4 16,-3-2 1-16,1 1 5 0,-5 0-8 0,1-1 0 15,-3 0 1-15,6-1-1 0,-6-2 2 16,4 3-2-16,-2-3 3 0,1 1-4 0,0 2 5 15,0-3 1-15,2 4-3 0,-1-2 2 16,3 2-2-16,1 0-4 0,-1 3 6 0,-2-3-3 16,4 5-2-16,-2-5 6 0,9 8 0 15,3-2-2-15,0-1 2 0,-1 3-4 0,2-3 2 16,-3 1-4-16,5 0 4 0,-5 2-4 16,2 0 6-16,4 2-4 0,0-2 1 0,-3 2 3 15,0-2-3-15,-3 3 5 0,2-1-2 16,3-2-2-16,-4 0-2 0,-3 1 5 15,5 1 0-15,-2 0 0 0,-14 2 0 0,12 0-3 16,-1-3-1-16,-8 3-2 0,0 0 2 16,2 3-6-16,0-1 7 0,0 2-1 0,0-3 2 15,10 1 1-15,-10 1-2 0,6 0 2 16,6-4-3-16,-7 5-1 0,1-3 1 0,8 1 4 16,-4-3-3-16,-8 6 0 0,4-4 1 15,-3 2 0-15,-3 2-2 0,6-4 2 0,-7-1-1 16,-1 5-1-16,-1-3 3 0,-1-1-1 15,0 3-2-15,-2-2 7 0,-1-2-6 0,2 3 0 16,-4-2-1-16,-1 1 0 16,2-1 4-16,-1 0 0 0,-1-3-5 0,0 3 5 15,2-3-3-15,-3 0 1 0,-2 1-1 16,5-3-3-16,-6 2 2 0,1-2 0 0,1 2 0 16,-3 0 2-16,1-2-2 0,-1 0 3 0,0 0-4 15,3-2 3-15,-3 2-1 0,-2 0 1 16,2 0-2-16,-2 0 4 0,-15-2-4 0,17 2 2 15,-1-2-4-15,2 2-1 0,-1-1 2 16,0-1 5-16,5 0-4 0,-3-3 1 0,3 5 6 16,-3-2-3-16,8-2-5 0,-4 2-1 15,3 1 5-15,-5-1-1 0,5-3 1 0,0 1-2 16,0 2 6-16,-1 1-7 0,5-3-1 16,-1 1 2-16,1-3-2 0,0 4 6 15,0-3-3-15,6 3 2 0,-8-3-6 16,4 0 3-16,-2 1-1 0,0 0-3 0,1-3 1 15,-1 4 0-15,0-2 1 0,-3 4 0 16,3-6 4-16,4 5-4 0,-4-1 3 0,0 1 0 16,-1-2-1-16,-2-3 3 0,1 4-5 15,1-2 2-15,-2 2 0 0,-1-2 0 0,3 0-3 16,0 3 7-16,7 0-6 0,-8-2 2 16,-2 3-2-16,1-2 2 0,2-1-3 0,-4 4 1 15,4-2 5-15,-6 0-2 0,4 2 1 0,-4 0-1 16,1 2-7-16,-2-2 10 15,-2 0-4-15,0-2-1 0,0 4 1 0,-3-4-3 16,3 2 1-16,-3 0 1 0,0-1 0 16,1-1 5-16,1 1-4 0,-1 1 2 0,1 0-3 15,1 0 3-15,-3-3-2 0,5 0 0 16,0 3 3-16,0-2-2 0,1 0 0 0,1 2 0 16,0 0-5-16,-3-2-1 0,3 0 4 15,0 0 3-15,-3 0-2 0,1 1-1 0,4-1 4 16,-3 2-3-16,2-3-4 15,-2 1 0-15,5 2 4 0,-2-2-1 0,10 1-1 0,2 1-4 16,-11-2 7-16,7 2-1 0,-11-2-4 16,7 4 4-16,2-2-2 0,-3-2 8 15,3 2-5-15,6 0 1 0,-12-2-5 0,6 4 3 16,-6-2 0-16,0-2-4 0,2 0 0 16,-5 4 2-16,1-4 1 0,2 2 3 0,-3 0-1 15,5 0-1-15,1-2 3 0,5 4-2 16,4-2-4-16,2 0 2 0,1 2-1 0,-1-2 4 15,1 2-2-15,2-4 1 0,-3 4 1 16,5-2-4-16,-3 2 1 0,1 0 0 0,2-2 2 16,-2 1 2-16,-3 1-5 0,5 0 1 15,-5 1-1-15,1-1 3 0,-13 1-1 0,8-1-1 16,0-2 3-16,-12 2-3 16,2-2 5-16,-3 2-2 0,-1 0 0 0,0-4-5 0,-1 4 0 15,1-4 4-15,0 2-1 16,2-2-2-16,-3 2-2 0,3-2 4 0,0 0 4 15,1 2-10-15,3-2 4 0,6 2 5 0,8 0-6 16,-5 0 7-16,2 0-4 0,-3 0 2 16,-6 4-4-16,2-6 0 0,11 4 7 0,-5-2-7 15,2 0 1-15,-3 2 1 0,3-2 0 16,-1 2-2-16,-1-2 4 0,6 2-2 0,-2 0 0 16,0-2 4-16,10 1-5 0,-10 4-1 15,7-4 5-15,0 1-4 0,0-1 2 0,3 1-3 16,0-2 1-16,3 0 3 15,2 0-7-15,-1 2 3 0,-3 0 2 0,2-2 2 16,1 2-3-16,-4 2 0 0,1 0 5 16,4-4-4-16,-3 4-2 0,1-2 0 0,2 0 4 15,0-2-5-15,0 1 4 0,3 1-1 16,-1 1 0-16,3-3-2 0,0 2 0 0,2-1-2 16,-3-1 1-16,3 1 6 0,0 1-4 15,1-2 1-15,1 0-2 0,-3 2 1 0,9-2 0 16,-13 0 2-16,9 2 2 0,-6-2-6 15,6 1 5-15,4-1-7 0,-13 4 8 0,7-4-3 16,-1 1-2-16,1 1 2 0,-2-2 2 16,8 0-2-16,-14 0 0 0,2 0 0 15,2 2-2-15,-3-2 6 0,3 0-2 0,-2 4-2 16,-3-4 4-16,2 2-7 0,1-1-1 16,-3-1 8-16,0 2-5 0,0-2 2 0,3 0-1 15,2 0 4-15,-1 2-6 0,0-2-1 16,-2 0 3-16,3 0-2 0,4 0 2 0,-3 0-2 15,9 0 3-15,-12 0-1 0,12 0 1 16,-10 0-2-16,3 0 0 0,7 0 1 0,-8 2 0 16,8-2-2-16,-5 0 3 0,5 0-3 15,-8 3 1-15,8-3 1 0,0 0-5 16,-8 0 2-16,8 0 4 0,-7 1 0 16,7-1-2-16,0 0 2 0,-8 0 1 0,8 0-4 15,-9 0 5-15,9 0-4 0,-5 2 1 0,5-2 0 16,0 0 3-16,-11 0-2 0,11 0-2 15,0 0-1-15,-9-2 6 0,9 2-4 0,0 0 3 16,0 0-7-16,0 0 10 0,-8 0-4 16,8 0-5-16,0 0 2 0,0 0-3 0,-8-1 6 15,8 1-4-15,0 0 2 0,0 0 0 16,-9 0 1-16,9 0-1 0,0 0 3 0,0 0-3 16,0 0 0-16,-10 0 0 15,10 0-1-15,0 0 1 0,-7 1-2 0,7-1 1 0,0 0-1 16,-8 2 2-16,8-2 0 15,-4 2 0-15,4-2-1 0,-8 0 2 0,8 0-1 16,-7 1 1-16,7-1 4 0,-6 2-5 16,6-2 1-16,0 0-2 0,-7 0-2 0,7 0 2 15,0 0 9-15,-8 0-8 0,8 0-2 16,-4 1 1-16,4-1 5 0,0 0-6 0,0 0 0 16,-6 4 5-16,6-4-1 0,0 0 0 15,0 0-4-15,0 0 4 0,0 0-4 0,0 0 4 16,0 0 3-16,0 0-3 0,-9 0-4 0,9 0 1 15,0 0 3-15,0 0-5 0,0 0 5 16,0 0-4-16,0 0 5 0,0 0-5 16,0 0 7-16,0 0-2 0,0 0 0 15,0 0-4-15,0 0 0 0,0 0 0 0,0 0 1 16,0 0 1-16,-8 0 2 0,8 0-4 16,0 0-2-16,0 0 0 0,-8-4 4 0,8 4-2 15,0 0-3-15,-9 0 4 0,9 0 0 16,0 0-1-16,0 0 0 0,-8-1 0 0,8 1 1 15,0 0 2-15,0 0-6 0,0 0 8 16,0 0-5-16,0 0 2 0,-7-2-8 0,7 2 6 16,0 0 2-16,0 0 0 0,0 0-2 15,0 0-2-15,0 0 0 0,0 0 4 0,0 0-1 16,0 0 0-16,0 0-4 0,0 0-1 16,0 0 4-16,0 0 0 0,0 0-2 15,0 0 2-15,0 0 0 0,0 0 3 0,0 0-4 16,0 0 3-16,0 0 0 0,0 0-4 15,0 0 0-15,0 0 4 0,0 0-3 0,0 0-1 16,-3 3 3-16,3-3 0 0,0 7-3 16,0-7 3-16,-5 6-3 0,5-6 5 0,0 7-6 15,-2-2 0-15,2-2 4 0,-2 3 0 16,2 0 0-16,0-1 1 0,-2 2-3 0,0 2 7 16,0-2-8-16,0 2 5 15,-1 0-4-15,3 1 6 0,-2-1-8 0,2 2 4 0,-2 2 0 16,2-1 4-16,-1 3-8 15,-4 2 11-15,3 0-8 0,-3 2 0 0,4-1 0 16,-1 2-2-16,-3 4 7 0,1-1-6 16,3-4 1-16,-6 4-3 0,2-2 10 0,3 1-7 15,-1-1 5-15,-2-2-2 0,5 0-1 0,-2 2-1 16,-2-5 1-16,2 4 4 0,-3-4-9 16,3 3 6-16,0-1-1 0,0-3-1 0,2 0 1 15,0 0-2-15,-2 2 3 0,0-2 2 16,0 0-5-16,2 0 1 0,-2 4-1 0,2-4 4 15,-3-2-1-15,1 2 2 0,2 1-5 16,-1-4 3-16,1 2-4 0,-2 2 2 16,2-5 0-16,-5 4-1 0,3-2 1 15,0 0 1-15,2 2-1 0,-2-3-3 0,2 2 2 16,0 0 2-16,0 1-6 0,-2-3-2 16,2 3 4-16,0-3-1 0,0 2-3 0,0-1 1 15,0 1-7-15,0 0 2 0,0-1-1 16,0 1 3-16,0-1 2 0,2 2-7 0,-2-2 4 15,2 3 2-15,-2-3 0 0,0 1 5 16,2-1 0-16,0 1 0 0,-2 2 2 0,0-4-1 16,0 3-4-16,5-1 6 0,-5-1-7 15,0 2 5-15,2-2 0 0,-2 2 1 0,-5-1 1 16,5-1 6-16,-2 0-9 0,2 0 3 16,0 0-1-16,0 1 0 0,0-1 1 15,-2 1-2-15,2-1-2 0,-2 0 3 0,2 0 2 16,-2-2-3-16,2 3 6 0,-2-3-5 15,2 0-1-15,0 1-1 0,0-3-6 0,-2 2 6 16,0 1-7-16,2-1 0 0,0 0 3 16,0 3 1-16,-3-5-2 0,1 2 4 0,2-1-6 15,0 1 5-15,0-2-3 0,0 2 5 16,0-2-8-16,0 1 2 0,2-4-8 0,-2 3 2 16,0-4 4-16,3 2-10 0,-3-3 2 15,2 2-4-15,0-1-2 0,0 2 18 0,-2-2-12 16,2-1 0-16,0-1 9 15,2 1-2-15,1 3 5 0,-2-4-2 0,6 1 0 16,-5-4-1-16,5 5 5 0,-3-3 0 0,4 2-1 16,-3-3 3-16,1 1-4 0,3 2 9 15,-3-2-2-15,5-1-6 0,-3 3 4 0,0-4-5 16,5 2 8-16,-3-1 0 0,3-1-1 16,2 2-2-16,-2 0 4 0,0 0-9 0,2 0 9 15,-3-2-4-15,3 1-6 0,2 1 14 16,-2 0-11-16,-1 0 1 0,6-1 8 0,-4 3-3 15,6 0-6-15,1-2 4 0,2 3 6 16,1-2-11-16,0 1 10 0,2-1-7 16,10 1 6-16,-1 1-6 0,-2 1-7 15,3-1 14-15,-7 0-1 0,4 1 0 0,5-3-4 16,-4 4 4-16,-8-3 0 0,-3 0-2 16,0 0-4-16,1-1 1 0,-3 0 5 0,0 1 3 15,2-1-12-15,-4-1 6 0,-1 0-1 16,-2 0 0-16,4 0 1 0,-6-2-1 0,5 1-4 15,-1-1 9-15,0 0-4 0,1 0 1 0,2-1 7 16,1 1-5-16,3 0-5 0,0-2 9 16,3 0-8-16,-1 0 5 0,10-1-5 0,-3 1 0 15,-8 0-1-15,5 0 3 0,7-1-4 16,-7 3 5-16,-2-2 1 0,-3 1-8 0,-1-1 5 16,3 0 2-16,-4 0 1 15,-6 2-6-15,3 0 4 0,0-2 2 0,0 2 2 16,3-2-5-16,1 0 1 0,-4 2 5 15,5-1-7-15,0 1 5 0,-1-2-15 0,0 0 12 16,0 0-6-16,6-1 7 0,-7 1 0 16,6 0-1-16,11 0 12 0,-3-3-15 0,-9 4 0 15,0-1-2-15,-1 0 5 0,0 2-1 16,1-2 3-16,1 0-5 0,9 0 2 16,-1 1 0-16,-4-1-6 0,8 0 2 0,1 2 6 15,-4-2-6-15,6 2-1 0,-3-2-2 16,3 1 7-16,-4-1 0 0,4 4 3 0,-3-4-2 0,2 2 0 15,-4 0-1-15,3 0 1 16,-7 0-9-16,3-2 10 0,-3 2 0 0,4-2-3 16,6 1 3-16,-7-1-5 0,3-2 3 15,-3 3-4-15,4-1 6 0,-2 2 0 0,-2 0 2 16,4-2 2-16,-2 4 2 0,0-4-8 16,1 4 3-16,-2-2 0 0,4 0-2 0,-2 2-6 15,3-1 4-15,-3 3 3 0,3-2-6 16,-4-2 2-16,2 1-5 0,-2-1 5 0,0 2 2 15,3-2-4-15,-4 2-1 0,4-2 5 16,-1 0 7-16,-1 0-7 0,2-2 1 0,0 0-1 16,-8 2-3-16,9-1 3 0,-4 1-5 15,4-2 4-15,-3 2 2 0,3 0 1 16,-6 2-1-16,6-4 1 0,-3 4-8 0,0-2 7 16,2 0 2-16,1 0 1 0,-3 1-2 15,3 1-8-15,-4 0 1 0,2 1 6 0,-2-3-1 16,4 0 2-16,-5 0 4 0,2 2-10 15,0-2 8-15,-9 2-4 0,12-2 5 0,-1 0-5 16,-10 0-2-16,11 0 7 0,-4 2-5 16,4-2 3-16,-5 0-3 0,7-2-3 0,-3 4 4 15,-1-2-4-15,5 0 9 0,-4 0-7 16,2 0 2-16,2 2 5 0,-3-1-8 16,3-1 6-16,-4 0-3 0,5-1 0 15,-4 1 0-15,-2 0 4 0,0-2-9 0,-1 2 3 16,3 0 5-16,-12 0-9 0,7 0 13 0,-6 0-9 15,8 0-1-15,0 0 2 0,-6 0 2 16,-9 0 0-16,16 0-5 0,-12 0 5 0,12 2-6 16,-10-1 4-16,9 1 2 0,-4-2 0 15,5 2 0-15,-10 0-6 0,8 0 0 0,0 1 2 16,2 2 4-16,-1-3 5 0,2 0-5 16,0-2-2-16,1 2-3 0,-1-2-1 0,0 2 4 15,3-1-1-15,-1 1 0 0,-2 0-2 16,2 0 3-16,3-1-4 0,-2 3 11 15,-1 0-8-15,-2-2 1 0,3 0 5 16,-3 1-6-16,0 2 2 0,3 0 1 0,1-1-2 16,-4 1-6-16,2 1 11 0,5-2-6 15,8 1-2-15,3 3-4 0,-14-2 5 0,3-1 6 16,-2-3-3-16,2 3-6 0,0-3 9 16,-3 1-7-16,0-1-1 0,3-1 3 0,-3-1 6 15,2 0-5-15,-4-1-4 0,2 1 3 0,-1-2 1 16,-4 0-1-16,5-1 2 0,-2 3-4 15,-2-1 6-15,-2-3-4 0,2 4-5 0,1 0 15 16,-6 4-3-16,6-4-7 16,-3 3-7-16,4-2 5 0,-1 1-2 0,-4 1 7 15,4 2-3-15,-5-2 6 0,2-1-12 16,-1 2 8-16,-2-2 3 0,6 0-4 0,-5 0-4 16,-3 2 8-16,-2-4-4 0,-8 2-5 15,3-2 3-15,-3 0-2 0,5 0 8 0,-5 0-8 16,13-5 8-16,-11 4-2 0,2-1-2 15,9-2 2-15,-9 4 2 0,7-6-5 0,1 3 1 16,-4-2-1-16,4 0 2 0,-8 4-1 16,7-2 0-16,0-1-5 0,-1 1-1 0,4-1 10 15,1 0-4-15,-2 2 4 0,-2 1-5 0,4-3-2 16,-13 0 3-16,-1 2 0 16,-2 0 0-16,-3-2-6 0,-4 4 10 0,4-4-6 15,-6 1-3-15,-2-1 7 0,-2 2 0 16,-1-1 0-16,-1-1-3 0,4-1 6 0,-1 2-6 15,-4-1-2-15,2 0 3 0,1 0-1 16,3 1 1-16,-5-1 5 0,0-1 1 0,5 1-8 16,-3-1 3-16,1 2-6 0,-1 1-3 15,-2-2 11-15,-2 2-4 0,1-1-3 0,-1 1 1 16,-1-2 4-16,-4 3-6 0,4-1 8 16,-4 0-3-16,0 0-11 0,1-1 14 0,-1-1 0 15,-1 3-1-15,1-1 2 0,-3-2 0 16,2 4-3-16,-1-2 0 0,3-1-2 15,-3 1 0-15,3 0 1 0,-4 0-1 0,7 1 1 16,-7-1-3-16,3 0 6 0,4-2 1 16,-4 3 0-16,0-1-7 0,1-2 1 0,-3 3 1 15,4-1 0-15,-3-2 4 0,0 2-6 16,0 1 0-16,-1-1 2 0,1 0 4 0,0 0-9 16,-4 0 21-16,4-1-17 0,-3 1 4 15,2-2-2-15,-1 1 0 0,-2-2 6 0,4 1 2 16,-2 1 6-16,-4-1-6 0,6 2 0 15,-3-1-1-15,-3-2 3 0,4 2-4 0,-3-1 10 16,0 0-9-16,1 2-5 16,-2-2 4-16,1 1 2 0,0-3-8 0,1-1 5 15,-1 2-4-15,-2 1 6 0,2-5-3 0,1 2 0 16,-2-3 2-16,-1 2-4 0,4-4 2 16,-1-2-1-16,1-2-1 0,-3-2 1 0,6 0 0 15,-2-5 0-15,-2-1-2 0,4-1-1 16,-1-10-2-16,3-1 5 0,-4-1 4 0,7-1-5 15,-9 0-1-15,7 0 4 0,0-1-6 16,0 1-4-16,-2 1 6 0,3-1-2 0,2 3 0 16,-3-1-8-16,2 2 11 0,1 0-7 15,2 1 3-15,-3 2-5 0,3-1 2 0,0 3-5 16,0-2 0-16,0 0 3 16,-2 6 0-16,0-6 1 0,2 1-1 0,-1 0-1 15,-1-1-5-15,-1 8 6 0,1 3 0 16,-4-3 2-16,-1 0-1 0,1 0-4 0,-1 1 8 15,0 1-1-15,-1-1 0 0,-1-1 4 16,0 6-7-16,-1-2-3 0,1 0 4 0,-2 2-6 16,0 0 7-16,0 1 0 0,1 0 4 0,-3 5-8 15,0-3 2-15,-1 1-11 0,-1 2 7 16,0-1 0-16,0 1 2 0,0 0 1 0,0 1-10 16,0-1 13-16,-1 2 1 0,1 0 2 15,-2 2-1-15,0-2-2 0,-1 2 0 0,1 0-5 16,-2 0 4-16,4 0 0 0,-4-2-1 15,0 5 5-15,-1-3-11 0,4-2 7 16,-4 4-1-16,-1 0-3 0,2-1 2 16,-5-1 3-16,6 2-8 0,-6-1-4 0,5 1-4 15,-3 0-7-15,2-1-12 0,0 0-10 16,-2 0-22-16,4 2-28 0,0-3-203 0,-1 0 182 16</inkml:trace>
  <inkml:trace contextRef="#ctx0" brushRef="#br0" timeOffset="-149741.08">18325 13584 768 0,'0'-7'-31'0,"0"7"17"0,0-5 3 15,0 5 6-15,0-4 18 0,0 4-8 16,0-7-1-16,0 7 11 0,0-5 4 0,2 1 8 15,-2 4-10-15,2-4 12 0,-2 4 8 16,1-5-11-16,-1 5-3 0,0 0-3 16,0-3 3-16,0 3-5 0,0 0-5 0,0 0-5 15,9 10 13-15,-9-1 11 0,3 4-6 16,-3 5-4-16,0 2 2 0,-3 9 0 0,3 11-2 16,-6 2 0-16,3 0-1 0,0 2 3 15,-4-1-8-15,3-1-4 0,0 1 1 0,2-3-10 16,-5 0 8-16,1 0-3 0,2-3 1 15,-2 2-1-15,-1-1 7 0,2-3-6 0,-5 1-8 16,7-6-1-16,-4-3 3 16,3-5 4-16,-2 1 2 0,-1 2-2 0,5-8-4 15,-2 3-2-15,0-2 3 0,-1-2-3 16,5-4 4-16,-3 3-7 0,1-3-17 0,2-3-29 16,-5 2-19-16,5-4-31 0,0 0-36 0,2 1-213 15,1-2 139-15</inkml:trace>
  <inkml:trace contextRef="#ctx0" brushRef="#br0" timeOffset="-145053.25">18497 12067 855 0,'6'-1'-60'0,"0"-1"13"0,2-2 11 0,1 3 4 16,-3-1 5-16,5 2 14 0,-3-2 2 15,0 0-2-15,3 0 3 0,2 1 6 0,-3 1 1 16,5-2-3-16,0 0 0 0,-1 0 5 16,3 2 4-16,4-3-3 0,-2 3 3 15,3 0 3-15,0 0-1 0,1 0 0 0,2 0-2 16,5 3 3-16,1-3 7 0,-1 2-3 0,13 0 0 16,2-2 4-16,-1 2-2 0,-1-1-1 15,-4 1 3-15,4 0 0 0,-5-2 3 16,-4 2 3-16,-1-2-1 0,1 2 5 0,11-2-4 15,-8 1 3-15,-4-1 1 0,2 4-4 16,-5-8-1-16,7 4-2 0,5 4 1 0,-5-2 2 16,-6-2-4-16,-1 0-4 0,4 0 4 15,-6 0-7-15,4 0 6 0,2 0-6 0,-5-2 2 16,3 2-2-16,0 0 1 0,-4 0 0 16,4 0-6-16,-2 0-1 0,2 0 6 0,-4 2-2 15,2-2 0-15,4 1-10 16,-3-1 3-16,3 0 3 0,9 0 0 0,-4 2-1 15,-9-2-2-15,7 0 4 0,6 0-4 16,-5 0 3-16,-6 2-4 0,14-2 0 0,-2 2-2 16,2-4 1-16,0 4-1 0,3 0-1 0,-4-1 3 15,2-1 4-15,1 2 0 0,1 0-1 16,-6 0-2-16,6-1 4 0,-4 1 0 0,-8-2-8 16,-6 0 9-16,16 2-3 0,-12 0-1 15,-1-2-4-15,-3 0 3 0,1-2 3 0,1 2-3 16,1 0 6-16,-2-2-7 0,-1 2 6 15,5 2-7-15,5-4 4 0,3-1 1 0,-8 1-1 16,-2 4-2-16,-1-4 1 16,1 2-1-16,8 2-2 0,-4-2-2 0,-5 0 8 15,9 0-1-15,-5-2-2 0,-5 2-4 16,0 0 3-16,-1-2-1 0,-1 2-3 0,2-2-5 16,-3 1 12-16,0 1-6 0,0-2 1 0,5 2 3 15,-3 2 0-15,1-4-2 0,0 2 3 16,1 0-4-16,1 0 6 0,7 2-5 0,-4-1 5 15,-8-1-7-15,0 2 1 0,-2-4 0 16,-2 4 5-16,-1-4-6 0,1 2 0 0,-5 2 2 16,0-2 9-16,-3 0-14 0,-1 0 1 15,-1-2 8-15,-3 2 1 0,1 0-7 16,-1 0 6-16,0-1-3 0,-2 2 5 16,-4-1-10-16,5 0 5 0,-1 0-6 0,-4-1 7 15,5 1-1-15,-3 0-1 0,0 0 4 16,4 0 0-16,-9 1 2 0,6-2-6 0,-9 1 2 15,13 0 2-15,-13 0-3 0,10 0 4 16,-10 0-5-16,10 0 0 0,-3 0-9 0,-7 0 14 16,8 0-1-16,-8 0-8 0,8 1-1 0,-8-1 6 15,11 0 2-15,-11 0 4 0,8 0-6 16,-8 0 4-16,6 0-4 0,-6 0-4 0,9 2 4 16,-9-2 2-16,0 0-4 15,8 0 0-15,-8 0 2 0,5 2 0 0,-5-2 0 0,0 0 2 16,0 0-2-16,0 0 0 15,0 0 1-15,8 0 2 0,-8 0-5 0,0 0-4 16,0 0 6-16,0 0-5 0,0 0 3 16,0 0 5-16,4 2-3 0,-4-2-2 0,0 0 3 15,0 0 0-15,0 0-1 0,0 0-2 16,0 0 0-16,0 0 3 0,0 0-1 0,0 0 3 16,0 0-2-16,0 0 4 0,0 0-3 0,0 0-2 15,0 0-4-15,0 0 8 0,0 0-4 16,0 0 1-16,0 0 2 0,0 0-3 0,0 0 0 15,0 0-1-15,0 0 1 0,0 0 1 16,0 0 5-16,0 0-12 0,0 0 7 16,0 0 0-16,0 0-3 0,0 0-1 15,0 0 6-15,-10-9-1 0,10 9-1 0,0 0 0 16,0 0-1-16,0 0-2 0,0 0 3 16,0 0-3-16,0 0 0 0,0 0 5 0,0 0-3 15,0 0 0-15,0 0-2 0,0 0 4 16,0 0-10-16,0 0 13 0,0 0-5 0,0 0-3 15,0 0 1-15,0 0 5 0,-5-2 0 16,5 2-4-16,0 0 3 0,0 0-2 0,0 0-5 16,0 0 5-16,0 0 2 0,0 0-4 0,0 0 4 15,0 0 1-15,0 0-11 0,0 0 11 16,0 0-1-16,0 0 4 0,0 0-6 16,0 0-4-16,0 0 6 0,0 0-9 15,0 0 5-15,0 0-1 0,0 0 6 0,0 0-3 16,0 0 0-16,0 0 0 0,0 0-2 15,0 0-9-15,-8 0-4 0,8 0-6 0,0 0-17 16,0 0-9-16,0 0-24 0,0 0-42 16,0 0-161-16,0 0 209 0</inkml:trace>
  <inkml:trace contextRef="#ctx0" brushRef="#br0" timeOffset="-143921.84">18664 13593 777 0,'2'-3'27'0,"-2"3"6"16,5-6 2-16,-5 6 11 0,2-3-3 0,-2 3-8 15,0 0 6-15,0 0-6 0,0 0 9 16,0 0-7-16,-15 7-7 0,7 0-2 0,-5 3 4 16,-3 3-7-16,-1 1-3 0,-4 9 1 15,-5 2-1-15,1 0-5 0,0-3-4 0,4 3 3 16,-3 0-3-16,2-1-2 0,5-5-7 15,-2 4 4-15,2-4-2 0,7-1-18 16,2-5-30-16,-3 2-29 0,5-1-28 0,-1-4-40 16,4-1-222-16,3-2 126 0</inkml:trace>
  <inkml:trace contextRef="#ctx0" brushRef="#br0" timeOffset="-143731.89">18514 13903 933 0,'3'-3'-40'15,"-3"1"-1"-15,0 2 5 0,0 0 9 16,0 0 8-16,0 0 11 0,0 13 14 16,-1-4 3-16,-6 3-4 0,1 3-1 15,-5 4 4-15,1-1-8 0,-5 13 8 0,0 1-3 16,0-4 2-16,1 6-13 0,0-3 4 16,-1 3 1-16,3 0-9 0,-3-2-27 0,2 0-35 15,4-7-89-15,6-5-18 0,-4-1 61 16</inkml:trace>
  <inkml:trace contextRef="#ctx0" brushRef="#br0" timeOffset="-143553.58">18452 14388 455 0,'-2'6'-16'0,"-6"4"1"0,2 1 3 16,-3 4-2-16,3 0 6 0,-3 1-1 15,1 4 1-15,-2 1 3 0,1-3-7 0,3 5-28 16,-3 0-68-16,6-1 37 0</inkml:trace>
  <inkml:trace contextRef="#ctx0" brushRef="#br0" timeOffset="-142952.37">18663 15013 372 0,'0'-8'39'16,"0"2"9"-16,0 1 18 16,0 0 6-16,0 0 7 0,-2 2 8 0,2-4 6 15,0 7-5-15,0-5-11 0,0 5-4 16,0-4-9-16,0 4 5 0,0 0 6 0,3 11-4 15,2-3-3-15,1 2-4 0,0 4-3 16,3 2-7-16,2 2-6 0,-1 5-5 0,7 6-2 16,3 3-2-16,3-2-5 0,9 6-2 15,2 0-6-15,-1 1-1 0,2 1 1 0,5-1-5 16,0-1-3-16,7 1 1 0,-2-1 0 16,10-1-1-16,2 3-5 0,6 0-4 0,15 11 0 15,3-1-4-15,1-2-4 0,7-2-33 16,-7 3-31-16,1-3-40 0,-3 0-46 15,-13-12-88-15,-3 2-267 0,-2-4-10 16</inkml:trace>
  <inkml:trace contextRef="#ctx0" brushRef="#br0" timeOffset="-142086.29">21036 16359 1255 0,'0'0'-87'0,"-12"-1"20"0,5 1 15 16,7 0 11-16,-13-3 16 0,10 1 17 0,3 2 14 16,-11 0 11-16,11 0 8 0,-11-1 9 15,11 1 0-15,-5 0 6 0,5 0 1 0,0 0 0 16,-12 1-1-16,12-1-6 0,0 0-1 15,0 0-4-15,0 0 3 0,0 0-4 0,0 0 8 16,0 0-12-16,0 0 7 0,0 0-3 16,17 10-1-16,-6-8-1 0,1 1-8 15,3 2 5-15,0-4-3 0,4 1 1 0,-1 0-8 16,2 2 1-16,-1-2-1 0,-1 0 3 16,2-1-5-16,-2 4 4 0,-1-3-8 0,0-1 1 15,-2 1 3-15,-3 2-8 0,-1-2 3 16,-3 3-1-16,3 1 0 0,-3 2 3 0,-4 3 4 15,-2 2 1-15,-2 8 11 0,-4 1-4 16,-6 11 7-16,-3 0 4 0,-1 3 2 0,-8 1-2 16,-1 6-1-16,2-7 3 0,-5 5-5 15,-1 0-2-15,2 2-3 0,5-11 5 0,-2 0-8 16,4-2-3-16,-2-1 0 0,4-4-3 16,5-4-3-16,1-1-7 0,2-6-20 15,1 1-26-15,5-5-37 0,4-1-52 16,0-1-62-16,6-4-110 0,5-1-199 0,2 2-8 15</inkml:trace>
  <inkml:trace contextRef="#ctx0" brushRef="#br0" timeOffset="-141733.97">21669 16680 1291 0,'12'-16'-17'0,"-6"7"25"0,0-1 20 0,-3 4 19 15,-2-3 12-15,1 5 5 0,-2 4 3 16,0 0 0-16,-3-10 0 0,3 10-3 15,-15 0-2-15,15 0-4 0,-25 10-4 16,5-1-5-16,-7 11 1 0,2-2-2 0,-5 3-4 16,8 3-4-16,-3 4-4 0,1-1-3 15,1-2 0-15,6-2-2 0,4 0-6 0,8-1-2 16,-2-3-6-16,7-3 1 0,0 4-3 16,7-6-2-16,-2 4-2 0,4-5-1 0,4-2-1 15,2-3-3-15,1-1 1 0,5-3 2 16,-4-2-3-16,4-4 1 0,-1-2 0 15,2-3 0-15,8-9 1 0,-5-2-2 0,-5-7 1 16,4-3 0-16,-10-3 7 0,1-1-8 0,-3-5-2 16,-5-1-1-16,-5-3 3 0,-9 4-2 15,-5 1-1-15,-3 4 1 0,-3 3-1 16,-10-1-3-16,-1 10-3 0,-5-1-21 16,5 6-26-16,4 4-38 0,1 3-51 0,6 6-47 15,1 1-74-15,2 1-352 0,3 1-110 16</inkml:trace>
  <inkml:trace contextRef="#ctx0" brushRef="#br0" timeOffset="-137329.42">20320 14679 1499 0,'7'-1'-106'0,"0"-1"20"16,-2 0 22-16,3-2 12 0,4 0 10 0,-2 1 9 15,2-2 9-15,3 2 9 0,2 0-6 16,2-1 18-16,6-2-2 0,4 0 6 0,16 0 9 16,-2 3-1-16,10-1-1 0,1 2 5 15,20 2 3-15,-1 0 11 0,7 2-1 0,4-1 1 16,6 2-4-16,9 2-4 0,23-1 8 16,4-2-11-16,-1 5 5 0,5 0-4 0,2-4-5 15,-3-3-1-15,-1 2 0 0,-2-2 4 16,-2-2 2-16,-2-3-5 0,-2-5-4 15,-3 2 3-15,2-1 3 0,-1 0-7 0,1-5 0 16,-4-1-3-16,-1 2 2 0,-22 2 3 16,18-5-9-16,-25 5 5 0,-1-4 3 0,-2 5-1 15,-9 1-4-15,-5 0 3 0,-5 1-2 16,-19 2-5-16,-2 3 3 0,-6 1 2 0,-11-3-1 16,-2 3 0-16,-2 2-1 0,2-4-2 15,-4 2 5-15,2 1-7 0,-5 1-16 0,4-2-16 16,-1 4-25-16,-3-1-29 0,3 1-41 15,-2 0-113-15,-2 0-75 0,-2 0 167 0</inkml:trace>
</inkml:ink>
</file>

<file path=ppt/ink/ink2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35:43.376"/>
    </inkml:context>
    <inkml:brush xml:id="br0">
      <inkml:brushProperty name="width" value="0.05292" units="cm"/>
      <inkml:brushProperty name="height" value="0.05292" units="cm"/>
      <inkml:brushProperty name="color" value="#FF0000"/>
    </inkml:brush>
  </inkml:definitions>
  <inkml:trace contextRef="#ctx0" brushRef="#br0">5228 14149 810 0,'0'0'216'0,"-2"-4"-69"0,2 4-45 16,-2-4-29-16,2 4-12 0,-6-3-16 0,6 3 8 16,-2-3 2-16,2 3 5 0,0 0-1 15,-3-4-2-15,3 4-6 0,0 0-7 0,0 0-4 16,0 0-4-16,0 0-2 15,0 0-7-15,0-4 2 0,0 4-2 0,5-5-2 16,-5 5-2-16,0 0 1 0,8-2-2 16,-8 2-1-16,9-1 1 0,-9 1 1 0,8-4 0 15,-1 4 0-15,-7 0-1 0,12-4 4 16,-6 2-9-16,2 0 2 0,1-1-1 0,-3 3-2 16,5-3-3-16,-3 1 7 0,2 1-8 15,1-1-3-15,0 0 9 0,-1 2-2 0,3 0-4 16,-1 0 1-16,1-2-2 0,2 2 0 15,2 0-3-15,-1 0 1 0,3 2 2 0,0-2-4 16,-5 2 0-16,10 0 0 16,-4-2 0-16,2 1-3 0,-1 4 0 0,-1-2 2 15,2 1 0-15,3-2-4 0,2 4 0 16,-2-5 7-16,0 4 0 0,3-2-7 0,-6-1 4 16,6 1-2-16,-4-1-2 0,-2 1 2 15,3-1-1-15,3-1-1 0,-1 1 3 0,-2 0-2 16,2 0 0-16,3 0 1 0,1-2-2 15,-5 0 2-15,2 0 1 0,0 0-6 0,-3-2 4 16,2 2-1-16,-1 0-3 0,-1 0 4 16,-2 0-2-16,5-2 2 0,-6 0-3 0,1 0-1 15,-6 2 2-15,3 0 1 0,0 0-2 16,-3-1 1-16,0 1-1 0,-2 1 3 16,-2-2-3-16,-3 1-2 0,0-2 4 0,0 2-2 15,1 0 0-15,0 0 3 0,-3 0-4 16,0-3 1-16,-1 3 2 0,-7 0 0 0,15 0-4 15,-10 0 1-15,4 0 2 0,-9 0-2 16,15 0-3-16,-9 0-6 0,1-2-11 0,-7 2-18 16,8 0-22-16,-8 0-33 0,10 0-28 15,-10 0-33-15,7 2-39 0,-3 1-66 0,-4-3-315 16,1 3-77-16</inkml:trace>
  <inkml:trace contextRef="#ctx0" brushRef="#br0" timeOffset="851.71">5155 14912 1553 0,'0'0'-28'0,"0"0"14"0,0 0 8 15,0 0-3-15,0 0 11 0,0 0 10 0,1-13 4 16,-1 13 17-16,3-4 2 15,1 2 1-15,-4 2-2 0,13-6 7 0,-6 4-5 16,1 1-3-16,2-1 2 0,5-4 0 16,-1 2 1-16,6 1 1 0,-2-3-3 0,5 0-1 15,2 0-4-15,2 3-2 0,3-1 3 16,7-3-6-16,5 1 0 0,1 0-1 0,-1 1-3 16,4-3 2-16,0 0-2 0,1 3-2 15,-2-1-3-15,0-1 1 0,0 1-2 0,0-2 3 16,-3 3-3-16,0-1 7 0,-2 0 8 15,-7 3 1-15,-1-2 3 0,-5 2-1 0,0-3 3 16,1 4 1-16,-6 0 0 0,6-1 0 16,-3-1 0-16,-2 0-4 0,1 4 1 15,-4-2-7-15,2 2-3 0,-2-1 3 0,1-1-8 16,3 2-1-16,-6 0 0 0,6-3-1 16,-6 6-4-16,4-3 3 0,-2 2-10 0,1-1 4 15,-2 3-1-15,-4-2-5 0,4-1-2 16,-5 2-7-16,1-1-16 0,-3-2-8 0,1 1-15 15,0 1-20-15,-5 0-21 0,2 0-21 16,-2 0-31-16,-1 0-44 0,0 1-57 16,-6 2-429-16,4 0-162 0</inkml:trace>
  <inkml:trace contextRef="#ctx0" brushRef="#br0" timeOffset="3540.38">9837 14003 1656 0,'0'0'-103'16,"0"0"26"-16,0 0 12 0,0 0 19 16,0 0 11-16,0 0 1 0,2-15 24 0,-2 15 6 15,0 0 8-15,-2-4 8 0,2 4 3 16,0 0 2-16,-5-3 0 0,5 3 3 0,0 0-2 15,-3-4-2-15,-2 2 4 0,5 2 4 16,-8-2-1-16,2 0 0 0,0 0 5 0,-3 1-4 16,1-1 5-16,-2-1-6 0,-3 3 3 15,-4 0-5-15,0-2 6 0,-1 1 0 0,-8 1-3 16,0 0 0-16,-1-2 4 16,-4 2-4-16,-1-2-3 0,-1 2 3 0,-13 0 0 15,6 0 3-15,7 0-3 0,-14 0 2 16,12 2-2-16,1-2-3 0,3 2-1 0,-1-1 4 15,-8 6 0-15,6-4-4 0,-6 3 7 16,3 1-7-16,6 1 4 0,5 0-3 0,-10 3-4 16,4 2 0-16,-1 2 0 0,-1 2-6 15,6 2 2-15,-4 0-3 0,2 2-2 0,0 2 3 16,2-2-3-16,-1 1 1 0,-1 1-2 16,5 2 1-16,2-1-2 0,-2 4-3 0,4-3-1 15,2 2 4-15,-2-2-3 16,4 1 1-16,1 1-4 0,3-2 3 0,4-3-2 15,1-3 1-15,-1 4-3 0,1 2 1 0,3-3 2 16,4 1-2-16,-6 2 1 0,5-1 2 16,2-3-1-16,0-1 1 0,2 2 0 0,3 4-6 15,-2-3 0-15,2 1-2 0,3-1-2 16,3 0 1-16,5 3-2 0,1 0 1 0,6-3-4 16,3-2 3-16,-1-1-3 0,6-2 5 15,3-2-2-15,2-2 2 0,3 0 0 0,4-6 3 16,-1 0 2-16,2-4-2 0,-3 0 1 15,4-2 2-15,-10 0-3 0,12-1-1 16,-1-2 4-16,-5-1 4 0,4-2 4 16,2 0-3-16,2-3 7 0,2 3-2 0,-1-1 4 15,13-3 0-15,-5-5 1 0,-7 4 2 16,10-2-3-16,-3-2 3 0,-1 0-2 0,2 0 8 16,-1-3-14-16,-1 0 7 0,-2 0-2 15,-8 3-4-15,5-5-2 0,-10 2-2 0,-2-2 1 16,-5 2-2-16,1-1 0 0,-2-2 2 15,-3 1-4-15,-2-3 4 0,-4 2-4 0,0-2-1 16,-1-2 1-16,-3 3-2 0,-6-1 1 16,-3 2 4-16,1-2-2 0,-3 0 0 0,1-2-1 15,-5-1 0-15,-2-2-2 0,0-2-1 16,-4 3 4-16,-1 0-3 0,-6-2-5 16,-1-7-1-16,-7 4-4 0,-2-2-2 0,-2 3-1 15,-2 0-2-15,-4 3 2 0,-4-1 2 16,-1 2-1-16,-3 2 2 0,-1 3 0 0,-10-4 1 15,5 5 1-15,-4 3-1 0,-5-2 1 16,-7 2-3-16,2-1 6 0,6 8-4 0,0-1 3 16,-16 1 0-16,1 2 3 0,14 0-3 15,-18 2 1-15,13 5-7 0,-1 0-10 0,4 2-5 16,0 0-15-16,-1 4-3 0,2 1-14 16,6 1-33-16,-1-1-17 0,2 5-16 0,6 1-33 15,2-2-70-15,9 1-266 16,7-3 0-16</inkml:trace>
  <inkml:trace contextRef="#ctx0" brushRef="#br0" timeOffset="6878">10246 10903 1288 0,'-4'-2'-64'0,"0"-2"22"0,-1 1 0 0,5 3 7 0,-8-6 8 16,4 4 13-16,-2-2 11 16,-3 3 2-16,6-4 2 0,-7 3 9 0,0 1-6 15,0-3 9-15,2 2 6 0,-3 0 4 16,-2 0-1-16,3 2-3 0,0-2-4 0,-1 2-5 16,0 0 9-16,-2 2-7 0,0 0 2 0,-4-2 0 15,0 0 4-15,-3 2-5 0,-3 0 7 16,1 0 0-16,0 1-4 0,-4 2 3 0,-2-3 1 15,2 1 0-15,-2 1-1 16,-4-1-1-16,-6 3 5 0,1 0-4 0,3 1-3 0,9-1 4 16,-3 0 0-16,-9 3-4 0,2 1 0 15,-2-1 1-15,2 3-2 0,0-1-3 16,7 2 0-16,1-3 2 0,-8 3-1 0,10 0-1 16,-2 4 0-16,0 2-1 0,-1-1 1 15,8-2-4-15,-5 1 5 0,1 2-7 16,6 0 2-16,-4 1-1 0,-1 5-5 0,3-2 5 15,-2-1-3-15,4 3 0 0,-4 2 1 16,6-1 8-16,-1 2-14 0,0 0 6 0,0 4 2 16,2-3-5-16,5 3 7 0,4-8-8 15,-3 3 3-15,7-5-1 0,1 3 5 0,-1 2-4 16,4-5 0-16,-1 3 4 0,1 1-6 16,8 8 3-16,4-3 0 0,-1-1 10 0,0 0-14 15,2-1 7-15,7-1-1 0,-2-4-3 16,8 3-1-16,1-3 3 0,3 0-2 0,1-4 3 15,2 1 1-15,19-2-2 0,-6 3 0 16,6-6-2-16,-8-6 3 0,3-1-3 16,9 4 0-16,-6-8-6 0,2 2 4 0,-2-5-2 15,3 0 4-15,-3-2 0 0,2-2 0 16,-3 0 1-16,-1-1-2 0,-2-4 2 0,5 1 1 16,-5-4-1-16,9-1-3 0,-13 0 3 15,0-1 0-15,3 1-1 0,-6-2 0 0,3-3 1 16,-4 1 2-16,0-2 3 15,-5 0 5-15,2-3-1 0,-4-1 2 0,-1 0 2 0,1-3-4 16,-4-1 4-16,1-2-3 0,-3-1-5 16,-4 0 6-16,0-3-8 0,-4 0 4 15,0-2 1-15,-3-1-3 0,-3-3 0 16,-6 1-2-16,-3 6-1 0,-1 1 0 0,-6 1 2 16,1-1-2-16,-7-7-1 0,-1 1-1 15,-5 3 0-15,0-2-4 0,-8 3 4 0,-6-8-1 16,1 11-1-16,0 3 1 0,-9 4-5 15,-6-5-2-15,-6 7 6 0,4-3-8 0,-8 6-3 16,-1 0-3-16,1 9-15 0,-11-2-11 0,2 1-15 16,-5 5-17-16,10 0-16 0,2 3-23 15,0 3-18-15,3-1-27 0,6 1-34 0,2 5-291 16,12-3 15-16</inkml:trace>
  <inkml:trace contextRef="#ctx0" brushRef="#br0" timeOffset="13569.13">12051 10594 1234 0,'0'0'-44'0,"0"0"18"0,-4 5 20 0,4-5 7 0,0 0 11 16,0 0 8-16,-4 2 21 0,4-2-5 16,0 0 1-16,0 0 3 0,0 0 4 15,0 0-3-15,0 0 3 0,10 3-6 16,-1-1-2-16,4-2 2 0,2 2 3 0,5 0-7 15,7 0-3-15,20 4-2 0,3 0-7 16,17 1 2-16,4-2-2 0,5-1-3 0,4 0-2 16,2 1-7-16,-1 0 2 0,1-3 1 15,2 0-2-15,0-2 4 0,-2 1-3 0,-2 2-8 16,2 0 7-16,-4-1-10 0,-3-2-3 16,0 0-6-16,-1 0-4 0,-15-2-10 0,-3-1-9 15,-1 3-13-15,-5 0-12 0,-4-1-19 16,-10-1-20-16,-7 1-22 0,-6 1-19 15,-4-2-48-15,-1 2-201 0,-6 0 102 0</inkml:trace>
  <inkml:trace contextRef="#ctx0" brushRef="#br0" timeOffset="13940.18">12143 11226 1009 0,'-1'0'-11'0,"1"0"13"0,0 0 2 15,0 0 1-15,0 0 8 0,0 0 9 0,0 0 6 16,16-9 20-16,-4 4 7 0,3-2 2 16,7 0 5-16,1 0-5 0,12-3 0 0,7 0-5 15,5 1-2-15,1 2-5 0,14-3-4 0,5 0-8 16,1 3-8-16,3 0 7 0,3 3-8 16,6 3 3-16,1 1-4 0,-1 5-6 0,2-4-8 15,-3 7-14-15,0-3-29 16,-6 5-33-16,-4 0-42 0,-6-3-45 0,-4 7-102 15,-17-7-139-15,0 4 93 0</inkml:trace>
  <inkml:trace contextRef="#ctx0" brushRef="#br0" timeOffset="17897.72">15858 9731 958 0,'0'0'-86'0,"0"0"10"16,0 0 12-16,0 0 4 0,0 0 7 0,-8-2 8 15,8 2-1-15,0 0 11 0,0 0 5 16,0 0-2-16,0 0 6 0,0 0-13 0,0 0-42 16,0 0-16-16,0 0 33 15</inkml:trace>
  <inkml:trace contextRef="#ctx0" brushRef="#br0" timeOffset="18705.07">5774 10087 344 0,'-3'-6'53'15,"3"2"9"-15,0 4 8 0,0 0 4 16,-1-8 3-16,1 5-1 0,1-1 0 15,-1 4 5-15,0-8-1 0,0 5-7 0,3-3-3 16,1 2-4-16,2-2-2 0,3-1 3 0,1 1-9 16,0 1-4-16,5-3 1 0,-2 3-4 15,6-1-4-15,-1 0-3 0,2 0 0 0,5 1-3 16,0 1-3-16,7 0-9 0,8 1-2 16,5-3 0-16,4 2-3 0,4 0-2 0,11-1 0 15,-7 3-5-15,13-4-3 0,-3 4 1 16,-13 2-4-16,-3 2 3 0,-3 2-29 0,-1 3-37 15,-7 1-32-15,-6 5-46 0,-6-2-53 16,-8 2-335-16,-3 1-23 0</inkml:trace>
  <inkml:trace contextRef="#ctx0" brushRef="#br0" timeOffset="19116.54">5597 10714 1323 0,'-16'2'-25'16,"-1"-4"12"-16,2 2 10 0,3-2-2 15,1 2 17-15,1 0 0 0,-1 0 8 0,3 0 6 16,1 0 15-16,-1 0 8 0,8 0-6 16,-12 0 4-16,7 2-7 0,5-2 0 0,0 0-11 15,0 0 2-15,-10 0-2 0,10 0-4 16,0 0-1-16,0 0 1 0,32 2-2 0,-15-2 4 16,1 1-7-16,7-1 2 0,5 0 4 15,16-1-5-15,0-3 0 0,2 2 2 16,6-2-5-16,-1 0-3 0,16-1 2 15,3-1-5-15,5-2 3 0,5 1-3 0,5-1 0 16,-2 1-6-16,5 0-15 0,3-3-20 16,1 2-17-16,3 3-34 0,-3-2-31 0,1 3-40 15,-5 4-68-15,1-2-263 0,-10 4 13 16</inkml:trace>
  <inkml:trace contextRef="#ctx0" brushRef="#br0" timeOffset="22985.89">15536 8732 1208 0,'0'0'-64'0,"-3"-6"12"0,3 6 17 15,0 0-1-15,0 0 10 0,-2-3 5 0,2 3 9 16,0 0 4-16,0 0 18 0,-2-4 1 15,2 4-1-15,0 0 13 0,0 0-1 0,0 0 10 16,0 0 2-16,0 0 2 0,21 5 3 16,-15-5-1-16,2 2 1 0,4 1-1 15,0-1-2-15,-2 1-1 0,5-1-6 0,0 0 2 16,1 0 1-16,3 0-1 0,4-1 0 16,2 1-9-16,2 0 3 0,3 1-3 0,4-1-4 15,9 1 0-15,0 1-3 0,-1-2-2 16,2 3-2-16,2-1 0 0,-4-2-1 0,0 0-2 15,2 1 2-15,-6-3-2 0,6 7 4 16,0-5-4-16,0-1-1 0,4 1-2 0,-1-2 1 16,0 2 1-16,5-2-1 0,-2 2 3 15,0 0-4-15,0 0-4 0,2 0 1 0,0-1-3 16,-5 1 1-16,4 0 6 0,-2 1 0 16,-4-1-2-16,4 2-4 0,-3-1 1 15,1 4 0-15,-2-5-2 0,2 2-1 0,-2-1 7 16,0 1-6-16,-1-2 1 0,-3 5 0 15,1-4-7-15,0 3-1 0,-5-3-9 0,-9 1-3 16,6-2-23-16,-4 0-6 0,-2-1-20 16,12 5-34-16,-3-5-31 0,-10 3-72 0,0-2-179 15,-2 0 102-15</inkml:trace>
  <inkml:trace contextRef="#ctx0" brushRef="#br0" timeOffset="26788.21">16271 11464 1018 0,'0'0'-37'0,"-5"-4"17"16,0 2 7-16,2-2 20 0,3 4 14 16,-9-3 9-16,6 0 26 0,3 3-3 0,-5-3 2 15,0 2 6-15,5 1-4 0,-4-4-3 16,4 4-2-16,0 0-4 0,0-8-6 0,0 8 4 16,4-4-12-16,1 0 1 0,0 2-1 15,2 0-1-15,8-1-1 0,2-2-3 0,1 2 1 16,5 2-4-16,4-1-4 0,8 0-5 15,9 1 4-15,1-3-3 0,3 4 1 0,4-1-2 16,-5-1-3-16,1 5 0 16,1 1-3-16,-3-8 1 0,3 8-8 0,-5-3 3 15,-1 1-5-15,6 0-5 0,-5-1-9 16,2 2-5-16,-4 2-16 0,1-3-16 0,-8 1-12 16,-5 1-19-16,-2 0-17 0,-1-2-20 15,0 4-18-15,-2 0-67 0,-7-4-191 0,1 5 95 16</inkml:trace>
  <inkml:trace contextRef="#ctx0" brushRef="#br0" timeOffset="27246">15913 12278 1028 0,'0'0'0'0,"0"0"5"16,0 0-1-16,0 0 6 0,0 0 1 0,0 0 2 15,0 0 5-15,25-7 4 0,-14 1-1 16,4 4-1-16,3-3-1 0,7 0 0 0,13-2-2 16,2 1-4-16,-1-3 3 0,4 2-3 15,6 1-6-15,-4-2 3 0,4 4 2 0,-1-4-1 16,0 0 2-16,11-4-10 0,-9 5 5 15,12-3-3-15,-4-2-7 0,3 3 4 0,-3-1-6 16,-5 3-7-16,-4 1-5 0,9-3-9 16,-6 2-10-16,-3 0-18 0,-3 2-21 15,5 1-24-15,-8-3-69 0,-1 4-117 0,-8-1 197 16</inkml:trace>
  <inkml:trace contextRef="#ctx0" brushRef="#br0" timeOffset="29565.71">17951 14727 977 0,'0'0'91'0,"0"0"1"0,13-12 7 0,-11 9 7 16,0-1-3-16,-1 0 8 0,-1 0 4 15,3-2 0-15,-3 3 4 0,2-1 0 0,2 1-2 16,-4-2-13-16,4 2-4 0,-4-1-10 16,2 0-12-16,0 0-6 0,3 0-8 0,1 1-8 15,-4-1-4-15,7 3-5 0,-3-3-3 16,2-1-3-16,3 4 3 0,-1-3-13 0,5 4-2 15,0-2-2-15,0 0-5 0,5 0-4 16,3 0-2-16,4 2 5 0,5 0-8 0,1 2 0 16,14 0-3-16,1 0 1 15,3 2-4-15,1 1 2 0,1 2-1 0,-1-2 0 0,1 1 3 16,-1 1-7-16,8 1-3 0,-7 0-5 16,-2-3-5-16,12 3-1 0,-1-3 3 15,-9 3-6-15,-1-2-5 0,12 3 3 0,-8 2-5 16,7-3-1-16,-10 0 3 0,-1-3-2 15,6 4 0-15,-4-3-2 0,-2 2 0 0,13-1 0 16,-15-1 1-16,3 0-6 0,-1-1-2 16,11 3-1-16,-11-5-4 0,-3 2-8 0,1-4-8 15,0 1-3-15,1-4-11 0,-3 2-3 16,-2-1 1-16,-5 1-2 0,-13-2-8 0,4 2-7 16,-2-3-4-16,-3 2-11 0,-9 1-13 15,2-2-1-15,-5 2 1 0,-1-2-5 0,-8 2 7 16,3-2-5-16,-9 2-7 15,6 0-36-15,-6 0-227 0,0 0 104 0</inkml:trace>
  <inkml:trace contextRef="#ctx0" brushRef="#br0" timeOffset="30141.16">18813 15499 1041 0,'3'-5'37'0,"1"-5"7"0,-2 3-2 15,2 0 3-15,5-3-1 0,-6 2 13 0,10-3 2 16,-2-1 3-16,2 3-2 0,3-2-2 16,8-1-3-16,5-1-5 0,-3 2-1 0,13 1-4 15,3 3-5-15,2 2-6 0,5-1-2 16,3 3-2-16,3 0-6 0,9-3-1 0,-8 4-1 16,1 2-3-16,13-2-4 0,-13 4-1 15,10-6 2-15,-13 6-7 0,-1-4 1 16,-1 1 0-16,-4-1-8 0,2 0-8 15,-1-2-12-15,-3 1-9 0,-4-1-7 0,0 3-5 16,-8-4-19-16,-7 1-9 0,-4 2 0 0,-5-2-11 16,6 2-12-16,-9-1-2 0,-1 0 1 15,0 1-9-15,-4-2 4 0,0 2 3 0,-2-1 1 16,-1-1 6-16,-3 1 2 0,-2 1-17 16,0-2-147-16,-2 4 231 0</inkml:trace>
  <inkml:trace contextRef="#ctx0" brushRef="#br0" timeOffset="33948.37">19518 9552 793 0,'12'-16'41'0,"-2"-2"3"0,-2-1 1 15,2 2-2-15,14-11 7 0,-6 0-2 16,6-5-5-16,5-8 4 0,0-1-8 0,5 1 0 15,-1-5-9-15,4 1-2 0,-4-2-8 16,2-2 2-16,4 1-3 0,-4 0 3 0,-2 0-6 16,4-2-2-16,-4 0-4 0,1-1 0 0,-3 0 0 15,3-2-4-15,-4 2 3 0,2-2-5 16,-2 0 0-16,-3 0 4 0,1 3 0 0,-1-2-7 16,-2 1 6-16,0 0 1 0,0 2-9 15,0-3-1-15,-2 4 1 0,3 3 4 0,-3-5-2 16,0 5-3-16,-2-3 7 15,0 4-10-15,2-2 3 0,-4 11-1 0,-2-4-2 16,1 5 0-16,2-2-2 0,-2 1-6 16,1 2 8-16,1 2-5 0,-4-1-5 0,3 1 6 15,-4 9-6-15,-3 2-1 0,-2 2 2 16,-2 4-7-16,4 0-3 0,-4 0 3 0,-1 4-6 16,-4 1 12-16,4 1-9 0,-4 1 0 15,0-1 4-15,1 3-1 0,1 0-1 0,-4 1 12 16,1 0-12-16,0-1 0 0,1 2 12 15,-3 3-4-15,2-6 3 0,0 3-3 0,-2 3 0 16,4-4 8-16,-4 4 2 0,2-5 3 16,-2 5-10-16,0-4 3 0,0 4 4 15,0 0-6-15,4-4 8 0,-4 4-1 0,3-3 2 16,-3 3 3-16,0 0-1 0,0 0-5 16,0 0 9-16,2-5-8 0,-2 5 10 0,0 0-7 15,0 0-3-15,0 0 5 0,0 0-6 16,0 0-1-16,0 0 11 0,0 0-7 0,0 0-2 15,0 0 2-15,1-4 2 0,-1 4 1 16,0 0 1-16,0 0-6 0,0 0 3 0,0 0 4 16,0 0-6-16,0 0-2 0,0 0 0 15,0 0 9-15,0 0-12 0,0 0 3 16,0 0-1-16,0 0 11 0,0 0-2 16,0 0-5-16,0 0 2 0,0 0-6 0,0 0 0 15,0 0-13-15,0 0 4 0,0 0-10 16,0 0-3-16,0 0-1 0,0 0-8 0,0 0-16 15,0 0-15-15,13 5-47 0,-11-1-86 16,-2-4 68-16</inkml:trace>
  <inkml:trace contextRef="#ctx0" brushRef="#br0" timeOffset="35588.58">22844 4298 499 0,'0'0'-34'0,"3"-3"1"0,4 1 10 16,-1 2 5-16,0-1 11 0,2 1 7 16,5-2-9-16,-1 2 6 0,3 0 2 15,9 0 3-15,-1 0 9 0,9 2 0 0,9-1 2 16,8 4-5-16,1-1-1 0,0-1 4 16,7 1 0-16,10 7-3 0,0-5 2 0,0 2-2 15,5 1-3-15,-5-2 3 0,6 5 0 16,-1-3-6-16,-1 1 6 0,-2 0-2 0,1-2 2 15,-1 2-6-15,1-1-2 0,-3 3-14 16,0-4-27-16,-14-3-27 0,13 3-67 16,-15-5 46-16</inkml:trace>
  <inkml:trace contextRef="#ctx0" brushRef="#br0" timeOffset="36068.18">22912 5040 328 0,'-6'-2'-19'0,"6"2"0"16,0 0 8-16,0 0 7 0,-8 0 12 0,8 0 17 16,0 0 2-16,0 0 10 0,21 6 5 15,-6-5-5-15,3 4 6 0,14-3-10 0,14 5 5 16,7-3-4-16,14 3-4 0,2-1-6 16,2-1-4-16,3 2 6 0,1 0-6 0,-1-2-3 15,1 3 7-15,-2-1-7 0,4 0-15 16,-5-4-4-16,2 3-30 0,-6-1-26 15,1 2-36-15,-2-5-108 0,-14-1 69 16</inkml:trace>
  <inkml:trace contextRef="#ctx0" brushRef="#br0" timeOffset="42647.63">25362 6042 518 0,'0'0'-24'0,"0"-4"5"16,0 4 9-16,0 0 3 0,2-4 4 16,-2 4 10-16,0 0-1 0,0 0 6 0,2-3 4 15,-2 3-3-15,0 0 2 0,2-2-7 16,-2 2 6-16,0 0-2 0,0 0-11 0,0 0 10 16,0 0-3-16,0 0-6 0,0 0 4 15,0 0 5-15,0 0-6 0,11 7 0 0,-7-4-5 16,-3 3 5-16,4-2 0 0,2 4-4 15,-6-2 0-15,8 3 3 0,-3 0-1 0,0-1 0 16,2 3 4-16,2 1 2 16,-2 1-1-16,-1-2-2 0,5 2 0 0,-4 0 7 15,0 1-4-15,3-2-3 0,-3 1-1 16,-2 2-1-16,3-4 3 0,-1 2-4 0,1 3-3 16,-1-3 8-16,-3-2-2 0,0 2 2 15,2 0-4-15,-3 0-1 0,2 3 5 0,0-1-6 16,-1 0 1-16,1 2 2 0,-2-2 3 15,0 2-2-15,1 0 3 0,-2 1-6 0,7 6 5 16,-7-5 10-16,4 6-6 0,0-2 4 16,-2 4 4-16,2-2-9 0,1 7 1 0,0 2 6 15,1-7-11-15,-1 6 13 16,0 1-6-16,4-7-1 0,-7-3-3 0,2 1-3 0,3 6 5 16,-2 2-4-16,4-7 2 15,-4-1-5-15,-3-1 6 0,7 9-8 0,-4-1 6 16,4 0 3-16,-2 0-2 0,1 0 4 15,2 2-3-15,-2 0 1 0,1 0-9 0,1-2 11 16,-1 0 2-16,1 0 3 0,2 2 1 16,-1-2-1-16,1-1-2 0,0 2 5 0,-3 1-6 15,1 1 1-15,0-3-2 0,-1 0-1 16,3 2 0-16,-3 0-5 0,5 2 3 0,-3 0 4 16,-1 0-2-16,1-2-2 0,1 1-2 15,0 1 2-15,0 0-2 0,-3-1-2 0,5 3 0 16,-2-1 1-16,0-1 2 0,0 1 3 15,-1-1-6-15,7 1-2 0,-4-1 1 16,-2 0 4-16,1-1 13 0,6 1 4 0,0 8 0 16,-1-11-4-16,1-1-1 0,-4 1 0 15,3-3-6-15,-3 0 1 0,0 1-1 0,1-3 0 16,-1 2-5-16,-3-1-3 0,5-3 2 16,-3 3 3-16,-1-3-5 0,3 4-1 0,-2-5 0 15,-1 5 1-15,-1-1 1 0,4-4-1 16,-2 0-1-16,-1 2-4 0,-3-7 4 0,0 1 0 15,0-2-1-15,-1 1-3 0,1-1-3 16,3 6 1-16,5 4 1 0,-3-5-2 16,-5-3 1-16,1-2 5 0,2 5-5 15,1-3 3-15,-5-2-3 0,1 0 1 0,6 5-3 16,-3 1 2-16,4 2-1 0,-3-7 1 16,0 3 1-16,-4-2-4 0,2-2 4 0,-2-3-1 15,2 4-2-15,4 4 0 0,-4-3 0 16,0-4 0-16,-3 1 6 0,3 0-2 0,-3 0-2 15,7 5 7-15,0-2-4 0,-4-3-5 16,0-2-3-16,-1 2 5 0,0-2-2 0,1 0 2 16,-3 0-4-16,3-1 5 0,-2 1-2 15,-1-4 0-15,0 2 0 0,-2-3 0 16,0 0 3-16,-2-1-3 0,-1-1 1 0,1 0-2 16,1 0-1-16,-3 0-2 0,3 0 2 15,-3-2 2-15,3 4-3 0,-4-2 4 16,3 0 0-16,-1 1 1 0,0-1-4 0,-1 0 2 15,1 1-3-15,0-2 1 0,-1 3 4 0,1-4-1 16,0 4-4-16,-1-4-1 0,-2 0 8 16,0 0-5-16,2-1 1 0,-1 1-2 0,-4 0 3 15,4-4-2-15,-3 1 3 0,2 0 0 16,-1-2 2-16,-2 1-3 0,1-1 3 0,-2-2 0 16,5 6-1-16,-3-4 6 0,-2-2-1 15,2 6 3-15,-1-3 6 0,-1-3-5 16,0 0-1-16,5 4-1 0,-5-4-2 15,0 0 0-15,2 2-1 0,-2-2 1 0,2 4-3 16,-2-4 5-16,0 0-3 0,0 0 0 16,0 0 0-16,0 0 0 0,3 3 0 0,-3-3 0 15,0 0 1-15,0 0-3 0,0 0-2 16,0 0 0-16,0 0-5 0,0 0 7 0,0 0-3 16,0 0 1-16,0 0-3 0,0 0 3 15,1 3 0-15,-1-3-1 0,0 0 6 0,0 0-6 16,0 0-2-16,0 0 5 0,0 0-3 15,0 0-2-15,0 0-2 0,0 0 7 0,0 0-5 16,0 0 4-16,0 0 0 16,0 0-3-16,0 0-1 0,0 0 2 0,0 0-3 15,0 0-1-15,0 0 2 0,0 0 1 16,0 0 0-16,0 0-5 0,0 0 5 0,0 0-3 16,0 0 0-16,0 0 4 0,0 0-2 15,0 0 2-15,0 0-2 0,0 0 0 0,0 0 1 16,0 0 2-16,0 0-4 0,0 0 0 15,0 0 0-15,0 0 1 0,0 0-1 0,0 0 3 16,0 5-3-16,0-5-2 0,0 0 8 16,0 0 5-16,0 0 2 0,0 0-3 0,0 0 0 15,0 0-1-15,0 0 0 0,0 0-3 16,0 0 3-16,0 0-3 0,0 0 3 16,0 0-2-16,0 0-2 0,0 0 10 0,0 0-11 15,0 0 1-15,0 0 0 0,0 0 0 16,0 0-3-16,0 0 0 0,0 0 3 0,0 0-3 15,0 0-2-15,0 0 2 0,0 0-2 16,0 0 3-16,0 0-4 0,0 0 0 0,0 0 5 16,0 0 3-16,0 0-7 0,0 0 0 15,0 0 2-15,0 0 0 0,0 0-2 0,0 0 0 16,0 0 3-16,0 0 1 0,0 0-5 16,0 0 3-16,0 0-3 0,0 0 2 0,0 0-2 15,0 0 1-15,0 0 2 0,0 0 9 16,0 0 5-16,0 0-1 0,0 0-1 15,0 0 0-15,0 0-2 0,0 0 1 16,0 0-3-16,0 0-1 0,0 0 5 0,0 0-1 16,0 0 3-16,0 0 0 0,0 0-5 15,0 0-3-15,0 0 2 0,0 0 0 0,0 0-2 16,0 0 0-16,0 0-1 0,0 0-2 16,0 0-1-16,0 0 2 0,0 0-4 0,0 0 4 15,0 0-2-15,0 0 0 0,0 0 0 16,0 0 2-16,0 0-1 0,0 0-1 0,0 0 2 15,0 0 1-15,0 0 4 0,0 0 0 16,0 0 3-16,0 0-3 0,0 0 0 0,0 0 2 16,0 0-5-16,0 0-1 0,0 0 0 15,0 0-1-15,0 0-2 0,0 0-1 16,0 0-1-16,0 0 2 0,0 0 4 0,0 0-8 16,0 0 0-16,0 0 1 0,0 0 1 15,-6-11 0-15,6 11-1 0,0 0 5 0,0 0-4 16,0 0 0-16,0 0 0 0,0 0-2 15,0 0-1-15,0 0 2 0,0 0 1 0,0 0-1 16,0 0-1-16,0 0-1 0,0 0 1 16,0 0 0-16,0 0 3 0,0 0-1 0,0 0 2 15,0 0-4-15,0 0 3 0,0 0-5 16,0 0 4-16,0 0-2 0,0 0 6 0,0 0-10 16,0 0 3-16,0 0 2 15,0 0-1-15,0 0 0 0,0 0-2 0,0 0 2 16,0 0 0-16,0 0-2 0,0 0 0 15,13-4-1-15,-13 4 2 0,2-2 5 0,-2 2-6 16,0 0 2-16,6-4-1 0,-6 4 0 16,7-2-2-16,-7 2 1 0,0 0-1 0,10 0 1 15,-10 0 2-15,9-1-2 0,-3-2 0 16,-6 3 1-16,8-2 0 0,-2 2-3 0,0-1 6 16,1-1-3-16,-7 2 3 0,12-2-2 15,-4 0-1-15,2 0 1 0,-2-2 0 16,2 3-2-16,1-3 0 0,2 4 2 0,-3-2 1 15,0 0-1-15,0 0 0 0,3 0-1 0,2-1 0 16,2 1 2-16,-2-1-1 0,3 2-1 16,3-1 0-16,-1 0-3 0,0 2 0 15,1-2 4-15,0 0 0 0,-2 2-1 0,0 0-2 16,2-2 3-16,0 2 1 0,0-2-1 16,0 2 0-16,0-2 1 0,-2 1-2 0,-3-1 0 15,4 2 0-15,-1 0-2 0,-3 2-3 16,1-4-5-16,0 2 0 0,-2 0 1 0,0 0-1 15,-1-2 3-15,-1 2 2 0,2 0-4 16,-3-4 2-16,2 2 2 0,-3 2 1 16,4-1 1-16,-5-1 0 0,3 0-1 15,-1-1-2-15,1 0 0 0,-5 1 3 0,4 0 1 16,0 0 3-16,-2 0-4 0,3-2-1 16,-5 3 2-16,2 1-1 0,-1-2 0 0,1 0 0 15,-2 0 1-15,4 0 2 0,-2 1 3 16,0 1-6-16,-2-2 0 0,5 2-2 0,-4 0 4 15,1 0 1-15,-2 0-1 0,3 0-3 16,-3-2 3-16,0 2-1 0,4 0 2 0,-4 2-2 16,0-2 4-16,1 0-4 0,-1 0 4 15,0 0-2-15,-2 0-1 0,2 2-2 0,4-2 3 16,-2 0 1-16,-2 1-2 0,2-1 4 16,3 2-6-16,0 0 4 0,-2 0-2 15,1 0 4-15,-2-1-2 0,-2 1-1 0,5 0 0 16,-2-2 3-16,0 0 1 0,-1 2-2 15,-2-2-2-15,3 2 0 0,-1-2 1 0,1 2 1 16,-3 0-4-16,5-2-1 0,-2 2 5 16,-3-2-2-16,0 1 3 0,3 2-3 0,1 1-1 15,1-3 3-15,0 1-3 0,-3 0 1 16,-2 0 2-16,3 0-3 0,2 0 2 0,-5 1 0 16,0-1 1-16,1 2-3 0,-4-2 2 15,5-2 1-15,-5 2 2 0,2-4-6 0,-7 2 4 16,13 2-2-16,-9 0 1 15,-4-2 0-15,10 0 1 0,-6 1 2 0,-4-1-5 16,11 0 2-16,-11 0-2 0,10-1-5 16,-10 1-1-16,6 0-8 0,1-2 0 0,-7 2-12 15,6 0-9-15,-6 0-18 0,6-4-15 16,-6 4-24-16,8-2-34 0,-3 0-30 0,-5 2-41 16,7-4-85-16,-6 3-231 0,1-3-18 15</inkml:trace>
  <inkml:trace contextRef="#ctx0" brushRef="#br0" timeOffset="45597.05">29032 9907 1286 0,'0'0'-75'0,"0"0"15"0,0 0 20 16,0 0 2-16,0 0 13 0,0 0 14 0,0 0 9 16,0 0 8-16,0 0-5 0,0 0 7 15,0 0 6-15,0 0-9 0,17 6 9 0,-17-6-9 16,5 2 0-16,-5-2-4 0,5 3 12 15,0-1-9-15,-3 0 1 0,-2-2 2 16,6 4 1-16,-6-4-2 0,4 4 5 0,-1-3-7 16,-3-1 0-16,0 0-2 0,5 3-1 15,-5-3 0-15,3 4 2 0,-3-4 8 0,6 3-6 16,-6-3 10-16,0 0-10 0,0 0 7 16,3 4-4-16,-3-4 2 0,0 0 4 0,0 0-4 15,0 0-12-15,2 4 4 0,-2-4 5 16,0 0 3-16,0 0-19 0,0 0 15 0,1 3-4 15,-1-3 1-15,0 0 1 16,0 0 5-16,0 0-4 0,2 2-1 0,-2-2 0 0,0 0-12 16,0 0 12-16,0 0-1 0,0 0 5 15,0 0-7-15,0 0 3 0,0 6 9 16,0-6 1-16,0 0 2 0,0 0-3 16,0 5-1-16,0-5 3 0,3 5-3 0,-3-5 4 15,0 5-5-15,0-5-1 0,0 4-3 0,0-4 0 16,2 7 2-16,-2-2-4 0,2-2 5 15,-2 1 10-15,3 2 0 0,-3-3-3 0,0 3 1 16,1 0-2-16,-1-3-4 0,2 5 0 16,0 0-4-16,1-1 1 0,-3 1 2 0,4 0 0 15,-3-1-4-15,-1 0-1 0,3 3 0 16,-3 0 1-16,2-2-5 0,-2 2 3 16,2 1 0-16,-2-1-4 0,0 1 4 15,0 4-1-15,2-1 0 0,-2-1 1 0,3 2-1 16,-6 2-1-16,3 0 1 0,0 4-1 15,0 0 2-15,0 2-1 0,-2-2-4 0,2 3 1 16,-2 2-1-16,0 3 3 0,-1-3-3 16,0 0 8-16,1 4 0 0,-1-2-5 0,3 1-1 15,-4 1 0-15,4-1 1 0,0 12-1 16,0-9 1-16,0-2 0 0,0 12-1 0,4-1 1 16,3 3 4-16,-1 3-5 0,1-1 0 15,1-3 3-15,0 1-4 0,6 5 5 16,3 1-8-16,3-1 4 0,-4-3-1 0,1-5 2 15,2-4 3-15,-4-1-10 0,1 1 4 16,3-3 1-16,-2 0 1 0,2 0 1 0,0-2 2 16,-2-1-5-16,-1-3 0 0,3 1-1 15,-4-1-6-15,2-1 8 0,-2-7 2 0,3 4 1 16,-1 2 0-16,-2-4 0 0,3 4 0 16,-1-1-7-16,5-2 8 0,-1 1 5 0,-1 3-3 15,2 1 3-15,-4-2 1 0,4 0-3 16,-4-1 0-16,3 4 2 0,2-1-5 0,-3 3 1 15,0-1 0-15,-1 0-2 0,2-3-1 16,-4 2 1-16,1 3-2 0,4-5 2 16,-4 3-3-16,4 0 5 0,1-1-4 15,-2-3 0-15,0 3-2 0,-1 1 4 0,6-2-2 16,-1 2-3-16,-4 1 3 0,2-5 5 16,1 4-10-16,1 0 7 0,-3-1-6 0,3 2 0 15,-2-2 5-15,5-1 4 0,3 8-4 0,1 0 7 16,-1-2-8-16,3 3 1 0,-4-9-1 15,-2-2 0-15,11 8 1 0,1 0-3 0,-2 0-3 16,-1-2 6-16,1 1-6 0,-1-4 5 16,1 3-1-16,-6-5-3 0,3 5 0 0,-3-5 3 15,-2-3-1-15,-1 1 2 0,0-2 0 16,0 3-3-16,1-5-2 0,-3 0 3 0,-4 0 0 16,-4-5-1-16,0-1-1 15,-5 1 1-15,-1-5-2 0,-2-1 3 0,-1-3-1 16,-2 0 1-16,2 2 0 0,-5-2 5 15,2-1-4-15,-3-3 1 0,0 1-1 0,3-1 6 16,-6 1-7-16,4-2-1 0,-1 4 3 0,-4-6-3 16,6 4 1-16,-4-2 1 0,3 0 2 15,-5-2-4-15,2 4 0 0,-2-4 3 0,3 1-5 16,-3-1 4-16,0 4 4 0,0-4-3 16,0 0-3-16,0 5-1 0,0-5 0 0,0 0 2 15,0 4 4-15,0-4 0 0,0 0-4 16,0 0-2-16,5 5 4 0,-5-5 0 15,0 0-2-15,0 0 2 0,0 0-4 16,0 0 2-16,0 0 1 0,0 0-3 0,0 0 4 16,0 0-1-16,0 0-1 0,0 0 2 15,0 0-1-15,-5 3 2 0,5-3-2 0,0 0 0 16,0 0 1-16,0 0-1 0,0 0-1 16,0 0 1-16,0 0-1 0,0 0-4 0,0 0 4 15,0 0 0-15,0 0 0 0,0 0 0 0,0 0 0 16,0 0 0-16,0 0 0 0,0 0-2 15,0 0 2-15,0 0-2 0,0 0-2 16,0 0 3-16,0 0-3 0,0 0 3 0,0 0-5 16,0 0 3-16,0 0-2 0,-16-6 1 15,16 6-1-15,0 0 2 0,0 0 3 16,-4-6 2-16,4 6-3 0,-2-2 0 0,2 2-3 16,-5-3 0-16,5 3 2 0,0 0 1 15,0 0 4-15,0 0-5 0,-1-5 2 0,1 5-6 16,0 0-6-16,0 0 0 0,0 0-4 15,0 0-3-15,-2-2 3 0,2 2-6 0,0 0 2 16,0 0-1-16,0 0 1 0,0 0-1 16,0 0 3-16,0 0-5 0,0 0 7 0,0 0 3 15,0 0-3-15,10-2 0 0,-10 2-3 0,12-2-1 16,-12 2 0-16,13 2 3 16,-5 0-1-16,3 0 1 0,0-2 2 0,1 3-3 15,7-1-1-15,0 3 3 0,0 1 2 16,-1-1 1-16,6 0-6 0,-3-1 4 0,-1 1-14 15,6 4 0-15,-3-4-1 0,2 4 2 16,0-2-1-16,0 2-6 0,3-3 8 0,7 4-2 16,-3-2-1-16,-5-1 8 0,8 3-6 15,-5-6-2-15,-3 3 3 0,-2-2 4 0,0-1-2 16,-3 0 6-16,1 3-4 0,-4-6 8 16,2 1 5-16,-2 0-1 0,-3 0 2 0,3-2-5 15,1 2 11-15,-2 1-9 0,-3-3 1 16,2 2 4-16,1-2-5 0,-3 0 4 15,4 2-5-15,-2-2-9 0,-1 0-10 0,1-2-9 16,0 0-9-16,1-1-11 0,0 1-19 16,1 2-105-16,-1-4 62 0</inkml:trace>
  <inkml:trace contextRef="#ctx0" brushRef="#br0" timeOffset="176187.97">1830 5860 1983 0,'-4'-13'19'15,"4"2"17"-15,0 3-7 0,0 0-18 16,0 3 2-16,-2 3 1 0,2-3 10 15,0 5 1-15,0 0-2 0,0 0 20 0,0 0 13 16,0 0 2-16,0 23-3 0,0-5 3 16,2 9-1-16,1 14-4 0,-2 5 1 15,1 0-3-15,-4 3-8 0,4 3 0 0,-4-3-3 16,4 2-6-16,-2 0-6 0,0-2 4 16,0-1-8-16,0-5-4 0,2 0-13 0,1 0-31 15,-1-6-23-15,-2-10-39 0,3-2-43 16,-3-4-49-16,0-6-43 0,3 1-60 0,-1-6-388 15,0-2-165-15</inkml:trace>
  <inkml:trace contextRef="#ctx0" brushRef="#br0" timeOffset="176524.6">1795 5770 1702 0,'-5'-16'-67'0,"2"4"-1"15,0 3 15-15,1-2 26 0,0 4 14 16,2-2 15-16,0 5 14 0,2-1-2 0,-2-4 11 16,2 2-1-16,1-2 6 0,0 4-9 15,2-2 1-15,3-2 2 0,-2 2-2 0,2 0 0 16,5 0-4-16,-1 3-4 0,3 0 3 16,7 3 1-16,-2 1 3 0,5 3 8 15,10 6-2-15,0 5-1 0,2 4-3 0,-2 0 1 16,-2 4-3-16,6 9 3 0,-9-7 0 15,-3 4-5-15,-2-1 5 0,-3 3 1 16,-6 1 5-16,-3-1 5 0,-2 2-1 0,-5-4 0 16,-6 1-3-16,-3-1 2 0,-5 12-6 15,-4-1-5-15,-5-1-3 0,-6 5-19 0,4-4-39 16,-2-5-40-16,0-5-64 0,0 0-59 16,6-8-125-16,5-5-192 0,-3-4-23 0</inkml:trace>
  <inkml:trace contextRef="#ctx0" brushRef="#br0" timeOffset="176809.7">2638 5925 1590 0,'-2'-6'76'16,"0"2"-2"-16,0 0 4 0,2 4 5 0,-8-2 7 15,8 2-9-15,-11 2 1 0,2 2-8 16,1 1-10-16,3 5-5 0,-9 3-2 16,4 5-3-16,2 2-6 0,1 4-6 15,-6 9-3-15,8 1-6 0,-4 0-6 0,3-4 2 16,4-5-7-16,2-3-3 0,0 3-9 16,4-5-10-16,2 3-22 0,1 0-23 0,1-2-30 15,2-2-25-15,2-4-45 0,1-2-30 16,1-2-35-16,-1-1-74 0,-1-4-286 0,0-2-71 15</inkml:trace>
  <inkml:trace contextRef="#ctx0" brushRef="#br0" timeOffset="177048.11">2653 5954 1460 0,'-2'-9'-79'0,"0"4"20"0,-1-2 14 0,3 4 19 16,-2-3 25-16,2 1-10 15,0 1 7-15,0 4 4 0,0-7-2 0,0 0 7 16,2 4-7-16,3 1-5 0,2 0 2 16,-4-2 4-16,6 6 4 0,-1 0-2 0,-2 0 4 15,5 6-7-15,-3-4 7 0,0 3 7 16,-1 5-3-16,1 1 1 0,-3 1-1 0,-3 1 1 16,0 1-1-16,-4 2-5 0,-3 8-6 15,0-6-47-15,-8 10-42 0,2-7-68 16,3-4-180-16,-2-4 145 0</inkml:trace>
  <inkml:trace contextRef="#ctx0" brushRef="#br0" timeOffset="177372.8">2930 5876 1025 0,'0'0'85'15,"2"-4"3"-15,-2 4-9 0,0 0 4 0,0 0 25 16,0 0 17-16,6 13 9 0,-2-6-2 16,1 2 2-16,1 3-9 0,-2 3-3 0,4 0-7 15,1 5-8-15,-1-2-8 0,5 3-5 16,-3-2-12-16,3-1-10 0,4 0-12 16,-2-1-3-16,-1-4-4 0,-1-2 6 15,2 1-3-15,-3-7-2 0,1-1 2 0,-3-4-1 16,2 0-10-16,3-7 0 0,2-5-3 15,-2-5-3-15,6-9-7 0,-4-8-13 0,4-12-4 16,-5-3-27-16,4-3-17 16,-2-2-17-16,-1 6-42 0,-2 10-58 0,-3 4-68 0,-3 8-80 15,-1 3-161-15,-2 5 3 0,-1 5-147 16,-1 6-98-16</inkml:trace>
  <inkml:trace contextRef="#ctx0" brushRef="#br0" timeOffset="178116.9">6000 4616 1511 0,'-2'-5'-55'0,"-1"4"40"0,3 1 16 0,-7-2 2 16,7 2 14-16,0 0 4 0,-15 3 13 15,9 5 12-15,-6 2 12 0,-5 3-2 0,2 4 3 16,-10 5-3-16,4 3-2 0,-5 2-4 16,3-1 0-16,-2 0-1 0,5 2-8 0,-4 2-1 15,3-3 2-15,4 4-10 0,2-3 0 16,3-3-5-16,4-4 1 0,1 3-9 0,7-5 1 16,-2-3-2-16,9 2-7 0,1-4-1 15,4 4-12-15,8-5-18 0,13 0-1 16,-4-5-6-16,-2-4 2 0,1-3 4 15,1-1-1-15,1 0-1 0,-5-3 4 0,-4 1 4 16,-4 2 7-16,-3-3 18 0,-1 3 24 16,0-2 8-16,-6 2 7 0,3 0 11 0,-5 0 4 15,2 0 7-15,-2 5 0 0,-4-1 12 16,-5 3-1-16,-5 5-1 0,1 2 2 0,-6 6-4 16,-4 4-3-16,-2 0-1 0,1 3-11 15,-4-3-10-15,6 3 8 0,6-4-20 0,3-5-3 16,-1 3-5-16,8-2-9 15,-1 1-5-15,5-4-21 0,4 5-21 0,3-4-28 16,5 0-27-16,10 2-33 0,7-4-22 16,4-3-30-16,8-5-22 0,6-3-26 0,2-4-34 15,18-2-79-15,2-7-322 0,-4-3-143 16</inkml:trace>
  <inkml:trace contextRef="#ctx0" brushRef="#br0" timeOffset="178588.06">6705 5136 1707 0,'-3'-2'-29'16,"3"2"17"-16,-7-3 12 0,7 3 24 15,0 0 8-15,0 0 4 0,-8-2-3 0,8 2-4 16,0 0 3-16,0 0 15 0,-7 10 11 16,7-3 2-16,2 1 9 0,-2 3-5 0,0 1 2 15,3 0 7-15,-1 3-1 0,3 3-1 16,-4 1-6-16,3-2 1 0,1-1-5 0,-2 2-6 16,-1-2-3-16,5 0-8 0,-1-1-1 15,-1-4-3-15,1-1-3 0,-2-1-5 16,0-2-3-16,1-1-2 0,-2-2-2 15,4-2 6-15,-1-2-8 0,3-6 2 0,-1-1-5 16,7-8-6-16,4-10 0 0,-1-2-6 16,4-7 4-16,-2 1 3 0,3-9-10 0,-3 8 4 15,0 2-3-15,-1 5 0 0,1 0 0 16,-7 11 2-16,-3 2-6 0,-2 3-8 0,-2 4 4 16,0 3 6-16,-1 2-2 0,0 2 1 15,-5 0 0-15,7 7 5 0,0 3-8 16,-4 0-2-16,2 3-22 0,1 0-28 15,5 2-31-15,-3 2-41 0,7 0-58 0,3-1-46 0,8 2-65 16,5 0-121-16,3-6-206 16,1 0-118-16</inkml:trace>
  <inkml:trace contextRef="#ctx0" brushRef="#br0" timeOffset="179051.64">7644 5044 1725 0,'0'-22'3'0,"2"2"29"0,-4 6 21 0,-1 0 19 16,2 3 10-16,-3 4 7 0,1-2 0 15,-1 0-2-15,3 4-6 0,-6 1-9 0,0 1-5 16,-1-1-9-16,3 4-1 0,5 0-1 16,-18 5-11-16,9 1-5 0,-1-1-7 0,0 4 1 15,4 0-3-15,-3 0-5 16,4 0-1-16,2 3-4 0,-2-1-8 0,3-2-2 16,4 1 1-16,1-1-20 0,2-2-17 15,0 1-19-15,5 1-8 0,3-6-11 0,-4 1-4 16,1-4 2-16,0 0 4 0,5-4 6 15,-5 1 7-15,5-6 9 0,-5-2 3 0,5-2 9 16,-2-3 22-16,-2 0 5 0,2-3 12 16,-5-3 5-16,2 6 5 0,0-3 0 15,-5 4 0-15,4 2-4 0,-6 1-1 0,2 3-4 16,-1-1 0-16,-3 5-6 0,4-1 4 16,-3 4 1-16,-2 2-4 0,0 0 4 15,5 13 0-15,-5 3 9 0,-7 7 18 0,5 22 10 0,-1 3 19 16,-2 15 1-16,0 8 5 15,5 7 1-15,-2 3 1 0,6 3-4 0,4 1-17 16,5 15-4-16,2-21 5 0,-3 1-10 16,1-8-2-16,-4-3-4 0,-5-1 1 0,-4-4 0 15,-6-15-8-15,-5 5-5 0,-8-6-12 16,1-12-6-16,-6-7-19 0,1-4-20 0,5-14-23 16,-4-2-35-16,3-9-45 0,5-8-58 15,-10-14-56-15,6-12-61 0,8-10-155 0,3-16 38 16,11-13-122-16,7-7-47 15</inkml:trace>
  <inkml:trace contextRef="#ctx0" brushRef="#br0" timeOffset="179608.61">10666 4077 1513 0,'0'-9'26'0,"0"6"11"0,-2-2 3 15,-1 2-5-15,3 3-1 0,0-5 0 0,0 5 0 16,0 0-3-16,0 0 18 0,0 0 17 16,5 23 2-16,-3-4-4 0,4 7 2 0,-1 15-4 15,1 3-5-15,-2 19-8 0,0 1-2 16,-4 3 2-16,0 2-6 0,0-3-8 0,0 4-1 15,-4-6 4-15,3-1-11 0,-4-3-4 16,-2-13-29-16,5-1-43 0,2-8-48 16,0-4-68-16,0-9-54 0,0-7-105 0,0-2-255 15,0-7-79-15</inkml:trace>
  <inkml:trace contextRef="#ctx0" brushRef="#br0" timeOffset="179892.49">10733 4072 1593 0,'-5'-9'22'15,"-2"5"13"-15,4-1 9 0,1 1 11 0,0 1 4 16,2 3 6-16,0-4-2 0,0 4-7 0,0-5-7 16,0 5-8-16,2-7-4 0,3 5 0 15,3-1-6-15,1 3-2 0,-4 0-7 16,8 1 0-16,0 3-2 0,1 3 5 0,3 2-7 15,1 3-2-15,-1 1 0 0,-4 3-4 16,0 2 2-16,0-1-3 0,-2 5 4 0,-6 1-2 16,0-2-3-16,-3 1 2 0,-4 1-2 15,-3 1 0-15,-3 10-11 0,-2 0-28 0,-2-3-43 16,-3 1-43-16,-2-3-60 0,4 0-78 16,5-4-365-16,-1-6-117 0</inkml:trace>
  <inkml:trace contextRef="#ctx0" brushRef="#br0" timeOffset="180405.95">11027 4913 1642 0,'2'3'22'0,"-2"-3"41"0,3 2 1 15,-3-2 13-15,0 0 4 0,0 0 4 16,0 0 0-16,14-10-3 0,-12 4-3 0,4-3-13 15,1-2-5-15,-3-4-9 0,5-1-6 16,-4 0 1-16,3-9-9 0,-1-7-4 16,3-6-3-16,-3-2-6 0,1-3-3 15,-1-3-1-15,-3-3-6 0,0 2-1 0,-2 2-3 16,3 3 1-16,-5 8-2 0,0 8 3 16,0 5-7-16,0 2-2 0,-2 2-1 0,-1 4 4 15,1 1-13-15,-2 1 2 0,2 4-6 16,-4 0 0-16,1 4 5 0,2-1-2 0,-2 4-1 15,5 0 4-15,0 0-4 0,0 0 1 16,-12 2 5-16,9 1-2 0,3-3-2 0,-2 11 0 16,2-6 2-16,2-1-2 0,3 4-1 15,-2-3 2-15,2 1 2 0,3-1-1 0,-1-1-2 16,5 0 4-16,-2-1-2 16,3-1 3-16,-1-2 4 0,3 0 0 0,-2-2-3 15,2 2-1-15,-1-1 1 0,1 1-2 16,-5-2-1-16,1 2 6 0,3 2-3 0,-2-1 0 15,0 5 0-15,-1-3 0 0,-1 3 4 16,2 4-3-16,1 1 5 0,-3 7-4 0,2 1 0 16,-4-1 2-16,2 15 3 0,-3-5-4 15,-2-3 1-15,0-1 2 0,1-1-2 0,-2 1-4 16,3-1-46-16,-4-4-48 0,0 0-52 16,3-2-56-16,-2 2-50 0,3-4-427 0,1-3-173 15</inkml:trace>
  <inkml:trace contextRef="#ctx0" brushRef="#br0" timeOffset="180772.69">11916 4348 1796 0,'0'-5'-37'0,"-3"-1"18"15,-1 1 20-15,1 1 21 0,0 1 11 16,1 1 5-16,-8 0 8 0,10 2-3 0,-12 0 2 15,2 4-6-15,-3 0 4 0,1 4 3 16,-5 5-5-16,-1 3-3 0,-7 7 3 16,0 3-2-16,5 0 1 0,-2 3-1 15,2-1-5-15,3 1 2 0,4-7-6 0,5-1 2 16,1-4-8-16,5 2-3 0,2-4 1 16,0 0-6-16,2-1-4 0,3 1 4 0,5-2-4 15,0-2 1-15,5-3-4 0,4-5 0 16,0 1 2-16,0-2-4 0,2-2 3 0,0-2-2 15,2-5 8-15,0-1-6 0,-4-3-7 16,2-1 3-16,-7-3-2 0,6-10 0 0,-10 5 3 16,-1-1-6-16,-8 0 0 15,-1-5-2-15,-1-1-26 0,-10-9-15 0,-2 2-35 16,3 4-30-16,-7 2-51 0,2 7-42 16,3 4-69-16,-3 4-353 0,2 2-119 0</inkml:trace>
  <inkml:trace contextRef="#ctx0" brushRef="#br0" timeOffset="183427.42">2203 6261 1484 0,'0'0'-138'15,"0"0"4"-15,-10 10 17 0,8-7 15 16,1-1 10-16,-4 4 9 0,3-1 11 0,-3 1 8 16,3 1-1-16,-1-1 8 0,-2 2 7 15,3-1 11-15,0 1-5 0,-2 0 9 0,2-1 4 16,0-1 1-16,-1 4 7 0,3-3-1 15,-2 2 5-15,2-2-4 0,-1 1 3 0,-1 0 5 16,-3 1 6-16,3 0 13 0,-1-2 8 16,1 4-1-16,-1-4 1 0,0 2-4 0,-1-2 1 15,2 2-1-15,-2 0 0 0,0 1 2 16,-1 0-5-16,2-3 2 0,-4 2-3 0,2 1 0 16,0-4 2-16,-2 5-2 0,-1-3-2 15,3 3-1-15,-3-2-6 0,0-2-16 16,-3 2-26-16,3 2-35 0,-2-4 28 15</inkml:trace>
</inkml:ink>
</file>

<file path=ppt/ink/ink2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5:57.425"/>
    </inkml:context>
    <inkml:brush xml:id="br0">
      <inkml:brushProperty name="width" value="0.05292" units="cm"/>
      <inkml:brushProperty name="height" value="0.05292" units="cm"/>
      <inkml:brushProperty name="color" value="#FF0000"/>
    </inkml:brush>
  </inkml:definitions>
  <inkml:trace contextRef="#ctx0" brushRef="#br0">5545 4200 237 0,'0'0'90'0,"-8"0"6"0,8 0-47 15,0 0 5-15,-8 0-6 0,8 0-7 16,-7 2-5-16,7-2-3 0,0 0-3 0,0 0-6 16,0 0 8-16,0 0-15 0,-5 2-1 15,5-2 3-15,0 0-9 0,0 0 9 0,0 0-5 16,0 0-3-16,20 1 8 0,-10 1-12 16,7 0 3-16,4 0-3 0,8 0 3 0,20-2-6 15,1 1 10-15,20 1-7 0,0-2 1 16,10 0-1-16,4 2-3 0,4-4 0 15,5 0 4-15,1 2-4 0,0-1 5 0,1-3-13 16,-1 2 8-16,3 2-9 0,0-3 8 16,-5 1-2-16,0-2 3 0,1 3 2 15,-3 1-1-15,1 0 0 0,-4 1-16 0,0-2 13 16,-4 2-2-16,-1 1 3 0,-7 2-5 16,-1 1-6-16,-2-1 1 0,-5 3-12 0,-6 2-19 15,-14-4-25-15,-2 2-15 0,-3-2-33 16,-4 5-122-16,-11-5 79 0</inkml:trace>
  <inkml:trace contextRef="#ctx0" brushRef="#br0" timeOffset="776.83">4601 5139 571 0,'0'0'-45'0,"0"0"2"16,0 0 4-16,0 0 5 0,0 0 10 16,0 0 10-16,0 0 8 0,20-6 7 0,-6 2 12 15,-1 2 2-15,7-2-7 16,0 1 6-16,7-2 2 0,1 2 0 0,14-2 1 0,0 2 11 16,5-2-8-16,1 3 3 15,4 0 7-15,1-2-2 0,1 3-8 0,3-1 2 16,1 2-6-16,1 0 3 0,13 0-11 15,-1 2 2-15,3-1 1 0,1 3 3 0,2 0-9 16,3 3 6-16,4-5-2 0,5 3-1 16,1 4 0-16,7-4 3 0,-1 1-2 0,23 2-5 15,-24-1 7-15,-1 0-12 0,3-1 5 16,0 0-6-16,-3 2 5 0,-1-3 3 0,-1 3 3 16,-2-1-6-16,0-1 0 0,-4 2 1 15,-1-3-5-15,-2 0 6 0,-7 1-9 16,-5-2-5-16,-5 2-2 0,-18-3-9 15,-3 2-19-15,-8-3-43 0,-10-1-143 0,-7 1 77 16</inkml:trace>
  <inkml:trace contextRef="#ctx0" brushRef="#br0" timeOffset="2576.62">6558 6036 539 0,'12'2'-49'16,"4"-2"14"-16,1 1 7 0,8-1 2 0,7 0 12 16,13 0 5-16,4 0-1 0,8 0 2 15,11 0-2-15,9-1 1 0,-2 2 5 0,5-1-2 16,4 4 4-16,8-4 3 0,3 2-5 15,4 2 1-15,-4 0 0 0,32 0-1 16,-29-3 2-16,3 1 2 0,-2 2-2 0,-1 0 2 16,24 2 2-16,-21-2-4 0,-5 1 3 0,1-1 0 15,-5 1-14-15,-2 1-31 16,-6-2-44-16,-2 2 30 0</inkml:trace>
  <inkml:trace contextRef="#ctx0" brushRef="#br0" timeOffset="8534.9">15245 10372 247 0,'0'-7'-4'0,"0"5"2"0,0 2 3 15,-2-7 1-15,1 0 9 0,-1 2 5 16,-3-1-6-16,-1-2 5 0,-3 1-1 0,1 1 3 15,-2-1 1-15,-5-1 1 0,-2 0 4 16,-3 0-2-16,-4-2-3 0,-1 2 0 0,-15-5-8 16,2 4 8-16,-2-3 0 0,-4 4 0 15,2 1 2-15,-4-2 0 0,-3-1-4 0,-7-1-2 16,8 3-3-16,-3 3 2 16,-1-3-5-16,2 3 7 0,0-1 1 0,-4 6-4 15,2-2 3-15,2 4-13 0,2-1-2 16,-4 1 14-16,0 6-13 0,-8 3 7 0,0 2-5 15,-4 3 5-15,-1 2-9 0,0 8 4 16,0 0 0-16,-4 4-1 0,-16 13-1 0,2 1 7 16,3 3-7-16,4-1 6 0,1 4-7 15,1 0 4-15,14-10-4 0,0 2 3 0,-7 13-5 16,11-13 13-16,4 3 1 0,1 4-3 16,-12 10 5-16,15-12 2 0,-1 3 4 0,6-1 0 15,-6 1-6-15,6 1-2 0,-4 3 1 16,-5 15 0-16,2-1-10 0,8-12 5 15,4 4-10-15,-11 9 17 0,11-12-8 0,5 0 1 16,-3 1 3-16,3 3 5 0,3-3-8 16,-2 2 1-16,5-1 0 0,0 2-2 0,-1-2-1 15,6 1 0-15,3 0 0 0,-2 0-2 16,4 1 1-16,1 0 5 0,-1 3-4 0,6-3-4 16,-1-1 0-16,-1 0-3 0,2-1 6 15,3 0-6-15,1-2 1 0,1-9 11 0,0 9-5 16,2-12 5-16,0 4-13 0,-1 1 10 15,4-1-7-15,-1-1 0 0,2 0-1 0,-3-1 0 16,9 1 4-16,-1-3 1 0,1 2 2 16,0-1-7-16,4 9 0 0,3-5 2 15,2 4 6-15,-3-13 6 0,5 9-4 16,-2-11-4-16,8 5 5 0,-4-8 7 0,4 6-8 16,0-9 6-16,-2-1-8 0,10 7 6 15,-1-3 4-15,6-4-2 0,0-1 7 0,1-2-9 16,5 0 8-16,3-3-4 0,3-1 5 0,2 1 0 15,2-2 8-15,0 0-10 0,5-1-2 16,-2 0 0-16,2-3 1 0,0 3-5 0,-1-4-5 16,3 6 1-16,1-3 3 15,0 1 11-15,0 5-3 0,4-3 8 0,-2 4-1 0,3-1 4 16,5 1-1-16,3-2 1 16,15 8-2-16,-15-9 2 0,-1 2-7 0,18 6-7 15,-16-8 3-15,-3-4 0 0,-2 1-7 16,1 0 0-16,1-2 7 0,0-2-2 0,-4-2-5 15,3-3 0-15,4 2 2 0,-4-3-3 16,7-1 0-16,-7-3-2 0,9-5-3 0,-4-3 2 16,0-1-2-16,1-5 3 0,-5-4 6 15,-2-3-3-15,3-3-1 0,-1-4-1 0,-4-4 1 16,0-1-5-16,0-7 0 0,1-3 0 16,11-11-3-16,-1-4 3 0,0-4-3 0,-5-2-2 15,3-3 6-15,0-7-4 0,-4 1 2 16,3-2-1-16,-3 2-3 0,-4-4 0 15,3-6 0-15,-8 1-1 0,1-5 0 0,-4 0-1 16,-1 2 0-16,-3-6 2 0,-1 1-1 16,-1-8 0-16,-3 0 1 0,0-5-2 0,-8-1-2 15,-3-3 1-15,0-8 0 0,-8 0 3 16,-7 1-3-16,-2-4-2 0,-6 0-4 0,-8 4 5 16,-6 20-1-16,2-1 1 0,-10 5-4 15,2 2-1-15,-9-3 2 0,2 0 0 0,-7 6 2 16,2-1-1-16,-5 1 2 0,-12-13 0 15,-1 4-5-15,3 19-2 0,-14-14-1 16,-2 2 2-16,-6 3 5 0,-7 3-2 0,1 5-3 16,-10 4-2-16,-10 6 7 0,-3 5-2 15,-6 1-5-15,0 5 4 0,-6 3 0 16,-3 2 2-16,-3 2-3 0,1 3 3 0,-8 2 2 16,3 4-4-16,3 2 0 0,-6 2 2 15,4-1 0-15,20 10-2 0,0 1-10 0,2 3-22 16,5 1-11-16,3 0-20 0,5 6-24 15,12 2-27-15,5 3-24 0,2 2-37 0,4 3-322 16,2 2-7-16</inkml:trace>
  <inkml:trace contextRef="#ctx0" brushRef="#br0" timeOffset="11023.14">7967 9040 1260 0,'0'0'-88'0,"0"0"12"0,7-15 8 0,-6 12 17 16,4 1 3-16,1-2 5 0,-2-3 12 16,5 4 18-16,-1-5 3 0,2 1 7 0,7-2-2 15,4-1-4-15,0 2 3 0,2-2 0 16,15-1 6-16,2-2 3 0,2 6-3 0,7-3 0 16,-2 1 5-16,14 0 2 0,6 2-1 15,0 0 1-15,7 1 4 0,1 3-1 16,3 1-9-16,2-2 5 0,-2 4 0 15,2-1-2-15,0-1 5 0,2 2-1 0,1 0 0 16,3-2 0-16,0 2-2 0,-2 2 2 0,3 0-6 16,-2-2 5-16,6 1-9 0,-6-1 1 15,3-1 1-15,-4-1 1 0,1 0 1 0,-6 0-3 16,1 0-1-16,0-1 8 0,-5 3-7 16,-1-6 2-16,-3 5 0 0,-5-5-8 0,-12 6 10 15,-1-3-2-15,-3 3-5 0,-2 0 4 16,2-2 4-16,-4 2 0 0,-8 0-2 0,11 2-6 15,-8 0 1-15,1-1 8 16,-2 5-1-16,-2-6-3 0,-7 1-2 0,4 1 3 16,6 2 1-16,-7-1 0 0,-5-1-5 15,2 0 4-15,-1 2 0 0,-1-3 2 0,3 3-3 16,4 3 2-16,-5-3-5 0,-2 3-2 16,-2-4 5-16,-2 3-5 0,2-1 9 0,-2-1-7 15,0 1-5-15,-7-1-14 0,1-2-27 16,-4 3-39-16,-2-2-76 0,-1-1-48 0,-4 1 71 15</inkml:trace>
</inkml:ink>
</file>

<file path=ppt/ink/ink2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7:03.271"/>
    </inkml:context>
    <inkml:brush xml:id="br0">
      <inkml:brushProperty name="width" value="0.05292" units="cm"/>
      <inkml:brushProperty name="height" value="0.05292" units="cm"/>
      <inkml:brushProperty name="color" value="#FF0000"/>
    </inkml:brush>
  </inkml:definitions>
  <inkml:trace contextRef="#ctx0" brushRef="#br0">12905 6774 701 0,'-8'-1'55'0,"3"-1"-18"0,5 2-11 0,-10 0-8 15,10 0 0-15,0 0 1 0,-10-2 0 16,10 2-10-16,0 0 1 0,0 0-4 0,0 0 6 16,-5-2 12-16,5 2 6 0,0 0 15 15,0 0-11-15,22-2 7 0,-7 4 0 0,3-4 3 16,5 2 10-16,4-2 7 0,15 0-3 15,-4 2 2-15,13 0 4 0,2-1-4 0,1-1 3 16,4 2-2-16,14 0-10 0,1 2 1 16,3-2-4-16,4 0-2 0,-3-2-6 0,8 5-4 15,0-1-4-15,4-4 0 0,1 2-5 16,-2 2-3-16,4-2 1 0,2 0-4 0,1 0-5 16,2 0 1-16,2-2 3 15,-4 2-7-15,4 0 2 0,-2-1-3 0,-5-4-3 16,-2 2 0-16,0 3 0 0,2-5-1 15,-10 3-4-15,-2-3 0 0,-1 2 1 0,-6-1 2 16,-14 2-3-16,6-3 0 0,-10-2 0 16,-10 6 0-16,2-5-1 0,-7 5 2 0,-9-4-3 15,-4 9 1-15,-3-8-2 0,-8 4 1 16,-2-1 2-16,1-1-1 0,-2 0-2 0,-2 2 3 16,-1 0-3-16,-2 0 1 0,2 0 0 15,-5 0 0-15,-5 0-1 0,13-2-1 0,-13 2 0 16,8 0-1-16,-8 0 1 0,9 0-3 15,-9 0 5-15,0 0-6 0,8-2-2 16,-8 2 0-16,0 0-6 0,9 0-4 0,-9 0-6 16,0 0 1-16,0 0-6 0,0 0-12 15,6 0-10-15,-6 0-13 0,0 0-13 0,0 0-32 16,0 0-26-16,6 2-33 0,-6-2-89 16,0 0-188-16,8-2 48 0</inkml:trace>
  <inkml:trace contextRef="#ctx0" brushRef="#br0" timeOffset="2328.27">12994 7991 1100 0,'-10'-2'-77'0,"10"2"17"15,0 0 14-15,-7 0 7 0,7 0 11 16,0 0 12-16,0 0 10 0,0 0 2 0,0 0 3 16,0 0 5-16,0 0 11 0,0 0 0 15,0 0-1-15,0 0 2 0,0 0 5 0,0 0 3 16,0 0-2-16,0 0 6 0,32-1 0 15,-22 2 7-15,7-2-9 0,-1 1-4 16,8 0 9-16,-1 0-7 0,6 0 8 0,2 0-4 16,1 0-5-16,15 0 2 0,-2 1-2 15,2-1 0-15,-2-1 9 0,7-1-5 0,-7 2 5 16,5-2-2-16,1 2-2 0,0-4-6 16,-1 1-1-16,2-3 4 0,13 2-3 0,0-6-1 15,-8 7 1-15,12-5-7 0,-1 1 7 16,1 0-5-16,-2 2-5 0,0-2 1 0,2 3 0 15,-2-1 1-15,-1-3-6 16,-13 6 0-16,2 0 1 0,-2-1 2 0,1 0-4 0,-1 0 2 16,-2 1-3-16,-6 0-1 15,4 0 2-15,-5-2-4 0,2 2-1 0,-4-1 2 16,1 0 5-16,-6 1-10 0,-6 0 1 16,13 2 4-16,3-3-1 0,-9 3-5 0,-5 0 6 15,3 0-1-15,10-2 1 0,-9 4-4 0,5-1-2 16,-5 1 3-16,-11-2 3 0,6 2-7 15,-3-2 5-15,1 5 2 0,-3-3-3 0,-4-1-1 16,-2-1 1-16,3 0 1 0,-4 2 2 16,-3-2-6-16,0 0 3 0,-1 2 6 0,-1-2-10 15,-2 0 2-15,-3 0 2 0,3 0 3 16,-5 0-6-16,0 0 3 0,3 2 0 0,-2-2-3 16,-4 0 2-16,-5 0 1 15,12 0 3-15,-12 0 2 0,8 2-5 0,-8-2-4 16,6 0 1-16,-6 0 0 0,6 0 5 15,-6 0-10-15,0 0-8 0,8 0-30 0,-8 0-24 16,0 0-40-16,0 0-46 0,7-2-129 16,-7 2-103-16,0 0 102 0</inkml:trace>
  <inkml:trace contextRef="#ctx0" brushRef="#br0" timeOffset="4550.02">22333 7157 1009 0,'3'-4'-36'0,"-1"2"13"16,-1-2 7-16,-1 4 1 0,0-3 10 0,0 3 11 15,0 0-3-15,2-7 6 0,-2 7-5 16,0 0-10-16,5-1 5 0,-5 1 7 0,0 0 5 16,0 0 10-16,0 0 7 0,-10 15 5 15,1-6 10-15,1 4 0 0,-3 5 4 0,-1-2-3 16,-10 10 2-16,5-2-2 0,-3 1 4 16,2 0 3-16,4-6-8 0,1 0-1 15,1 0 5-15,4-1-6 0,0-2 0 0,-1 0-2 16,3-4 5-16,1 2-4 0,1-3 1 15,1-2 7-15,3 1 8 0,5 0-3 0,2-3 1 16,3 2-3-16,5-1-3 0,5 0-5 16,2-5-2-16,3 1-4 0,0-2-4 0,6-4-1 15,-1 0-4-15,-1-1-4 0,11-6 5 16,-2 2-6-16,-7-1 1 0,3-2 1 0,-5 0-2 16,5-4-2-16,-9 6 4 0,-4-3-2 15,-2 4 2-15,-4 1 2 0,0 1-3 0,-3 0-4 16,-1 1-4-16,-3 1-2 15,-2-1 1-15,-2 4-4 0,0 5 0 0,1 1 3 16,-5 3 7-16,-5 3 5 0,0 6 11 16,-7 5-5-16,-1 11 1 0,-4-3 1 0,-5 3-5 15,1 10 0-15,1 1-4 0,-4 1 2 16,9-8-6-16,-1-2-5 0,1-2 0 0,3 0 3 16,1 0-6-16,-2-2-3 0,5-5-13 15,1-6-22-15,1 1-29 0,0-5-34 0,5-1-33 16,-2 0-49-16,1-3-44 0,4-2-78 15,-2-1-138-15,3-1-142 0,-2 1-73 16</inkml:trace>
  <inkml:trace contextRef="#ctx0" brushRef="#br0" timeOffset="9898.53">8616 9225 1456 0,'0'0'-83'0,"0"0"8"0,0 0 0 0,0 0 15 15,0 0 5-15,0 0 17 0,10-2 17 0,-10 2 3 16,6-2 16-16,-6 2-10 0,13-1 2 16,-9 1 12-16,-4 0 6 0,21-2 4 0,-8 2 8 15,1 0 3-15,8 0 4 0,0 0 5 16,3 0-4-16,7 0-2 0,1-3 4 0,19 6-6 16,-7-3-8-16,5 2 7 0,3 1-4 15,-2-1 5-15,4 2-12 0,12 1 2 0,-15 0 0 16,13 0 1-16,-2 0-10 0,2 3 3 15,2 0-3-15,0 0-2 0,5-1 5 0,1 1-1 16,3 1-10-16,-3 1 7 16,4-1 4-16,3 2-7 0,-1-3 3 0,-7 0-5 15,6-1 5-15,2 2 5 0,-3-3 5 16,3 1-10-16,1 1 2 0,-2-2-4 0,-3 0 3 16,-1-3-1-16,1 3-2 0,4-1-1 15,-1 2 0-15,-3-6-1 0,1 1 4 0,0 2-1 16,2-2-4-16,-8 0-5 0,3 0 11 15,-4-1 1-15,2 1-8 0,0 2 8 0,-3-4-10 16,0 2 9-16,-10 0-6 0,0-4-2 16,12 4 7-16,3-2-9 0,-4 0 6 15,2 0-2-15,2-2-2 0,-6 2 6 0,4-2-4 16,0-2 2-16,-14 4-2 0,14-2 1 16,1 2-4-16,-4-1 5 0,0 1 2 0,-9-2 1 15,7 2-6-15,1-4 5 0,-13 0-1 16,10 1 0-16,-11-2-1 0,14-2-2 0,-14 5 3 15,11-4 0-15,1 1 0 0,-12-1-4 16,-3 1-3-16,12-5 7 0,-13 2-2 0,12-1-1 16,-13 2-1-16,-1-5 0 0,1 5 2 15,7-7-4-15,-9 5 7 0,-2-3-2 16,2 3 0-16,-3-6-1 0,0 4 2 16,-6-4-2-16,2-1 5 0,-9 3 4 0,1-2 1 15,-7 4-1-15,-5-1 1 0,10-5-3 16,-8 2 4-16,-6 0-2 0,1 0 5 0,-3-2-2 15,4 1-4-15,-8-2 0 0,2-1-2 16,1 0 1-16,-3 0-1 0,-1-1 0 0,-5 2-3 16,0 0 0-16,1 1-1 0,-2-2-4 15,-3 0 0-15,0 0 3 0,0 1 3 0,-3-2 3 16,-2 2-6-16,1 1-3 0,0-1-3 0,-5-2 7 16,1 4-4-16,-2 0-2 0,0-4 4 15,-3 3 0-15,-2 1 3 0,-9-9-9 16,8 10 2-16,-10-6 0 0,-2 0 1 0,-2 4 2 15,-4 0 0-15,3 0-2 0,-5 0 3 16,1 4 4-16,-5-2-8 0,0 1-5 16,-13-5 2-16,-1 4 3 0,-3 0 4 0,-1 3-12 15,-4-2 11-15,0 0-3 0,-1 4-8 16,-1-6 5-16,-3 5 4 0,2-2-2 0,-4 1-1 16,4 1 0-16,-2-2 6 0,-1 0-2 15,1 1-1-15,0-1-2 0,-1 2 1 0,0-3-1 16,-1 2 5-16,4-2-1 0,-2 3-1 15,0 0-5-15,-1 0 6 0,6 2 2 0,-2-1-5 16,4 2 1-16,10 1 4 0,-14-2-6 16,11 6-4-16,3-4 4 0,-4 4 12 15,-1-2-7-15,3 2 4 0,-1 0-7 0,3-1 2 16,-5 2 1-16,5-1 4 0,-4 1-5 16,1 0 1-16,1-2-4 0,-2-1 9 0,2 4-3 15,-3-1-8-15,3 0 6 0,-3-1 3 16,3 2-4-16,0-2 1 0,-3-1 2 0,5 1-4 15,-3 1-2-15,-1 0 3 0,1 0 1 16,1 0-3-16,-3 2 1 0,-2 0 3 0,3 0-2 16,-2-1 3-16,-1-1 0 0,-2 2-6 15,4-4 5-15,-1 4 1 0,-5 0-5 0,-6-3 2 16,11 1-6-16,-11 0 2 0,10-1 2 16,2-1 3-16,0 0-6 0,1 3 7 15,6-1-1-15,-3-2-5 0,0 4 7 16,4-2-6-16,-2 2 4 0,3-2 4 0,-1 2-6 15,0-1-1-15,9 1-2 0,-9-4 1 16,2 4 2-16,-4-1 3 0,7 1-9 0,-6 0 9 16,10 0 2-16,-11-2-4 0,4 2 1 15,-2 0 5-15,1 0-6 0,-3-2-4 0,2 4 3 16,2-2 2-16,0-2 2 0,-2 2-3 16,4-2 4-16,4 2 2 0,-7 0-9 0,9 0 7 15,3 0-4-15,-10-2 1 0,6 2 5 16,-6-1-6-16,6 1 3 0,-6 1 0 15,7-2-5-15,-10 2 6 0,2-1-3 0,4 0 5 16,-5 2-10-16,2-2 4 0,0 2-4 16,6 0 7-16,5 0-1 0,-12-1 1 0,8-1-1 15,4 4-1-15,-12-4 1 0,1 1 0 16,6 1-2-16,6-2 5 0,2 2-2 0,-19-2-1 16,13 2-1-16,-8 0-4 0,1-2 0 15,4 2 4-15,6-2-3 0,-1 0 2 0,1 1 1 16,1-1 0-16,1 2 0 0,-3-2-5 15,4 0 6-15,-1 0-2 0,6 0 4 0,-2 2-1 16,2-2 5-16,-1-2-8 0,1 4-5 16,2-4 6-16,2 2 0 0,2 0-3 15,-4-2 2-15,2 1 5 0,5 1-8 16,-1 0 3-16,-3 0 0 0,6 0 2 0,-2 0-13 16,-4 0 9-16,3 0-14 0,0 1 10 15,-3-1-7-15,-1 2 6 0,-3 0-4 0,-1 0 12 16,-5 1-4-16,-9 1-5 0,3-1-4 15,-6-1 13-15,0 4-1 0,1-3-1 0,-8 1-1 16,5-1-2-16,-4-1 3 0,3 2 1 0,2-1 0 16,-4 1 0-16,3 0-2 0,1 1 2 15,6-4-2-15,-4 3 0 0,7 1-5 0,-6-1 8 16,8 3 1-16,5-4-4 16,-1 2 0-16,-2 1 2 0,0-2-5 0,-5 5 4 15,-1 1 1-15,0-2-9 0,3 4 13 16,-3 1-5-16,5-1 1 0,-3 1 1 0,2 1-5 15,-1 0 7-15,3 0-1 0,1 2-4 16,0 2 7-16,-3-2-2 0,5 4-3 0,2 1-3 16,-2 1 7-16,-1 0-4 0,3 2 5 15,3 0 0-15,-5 1-9 0,0 1 2 0,2-2 6 16,0 3-7-16,0 1 3 0,4-1 0 16,-3 1-5-16,4 2-2 0,1 0 8 0,0 3-4 15,2-1 4-15,5 1-6 16,5-8 9-16,1 0-6 0,4-4 4 0,4 6-1 15,4-1-3-15,3 10 3 0,8 0-2 16,1-2 0-16,12 7 3 0,3-2 1 0,1-1-2 16,6-3-3-16,4-2 13 0,4-1-11 0,7-1 2 15,0-1 2-15,5-3-7 0,5-1 6 16,1-3-2-16,5-1 7 0,5-4-8 0,1-2 0 16,6 1 9-16,6-3-9 0,1-3-2 15,0-2 3-15,2-1-5 0,5-2 14 0,23-1-8 16,-23 0 9-16,4-2-5 0,20 0-7 15,-15-3 0-15,19 0 0 0,-1-3-1 0,-24 1 6 16,-1 1-2-16,1-4-2 16,20 0 7-16,-23-1-2 0,0 1-4 0,3-2 0 15,16 1 8-15,-19 0-12 0,-1 0 4 16,-2-2 3-16,1 0-2 0,-3 1-5 0,0 1 0 16,-8-1-4-16,3 0 9 0,-7-3 0 15,-5 2-10-15,2 3 2 0,-1-5-1 0,-3 2 13 16,-1-1-3-16,-5 2 3 0,1-3-10 15,-1 2 0-15,-5 3 9 0,1-3-8 0,4-1-4 16,-3 2 7-16,-12 1 2 0,1 0-12 16,-3-2 11-16,-2 4 7 0,1-1-13 0,-6 1 6 15,4 1 1-15,-8-3-6 0,-3 4 5 16,-9-2 1-16,0 2 1 0,-4 0 4 0,1-1-10 16,-6 1 5-16,4 2-5 0,-7-3-5 15,0 2 12-15,-3 1 0 0,-2-2-2 16,-2 0-6-16,3 2 11 0,-2-2-9 0,-4 2 8 15,2-1-1-15,-7 1 0 0,8 0-5 16,-8 0 4-16,10-2-6 0,-10 2 1 0,7-3 4 16,-1 3-2-16,-6 0-4 0,0 0 12 15,9-2-8-15,-9 2 0 0,0 0 6 0,0 0-4 16,6 0 0-16,-6 0 0 0,0 0-9 16,0 0-21-16,7-1-13 0,-7 1-33 0,0 0-32 15,0 0-65-15,0 0-117 0,0 0 193 16</inkml:trace>
</inkml:ink>
</file>

<file path=ppt/ink/ink2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7:39.878"/>
    </inkml:context>
    <inkml:brush xml:id="br0">
      <inkml:brushProperty name="width" value="0.05292" units="cm"/>
      <inkml:brushProperty name="height" value="0.05292" units="cm"/>
      <inkml:brushProperty name="color" value="#FF0000"/>
    </inkml:brush>
  </inkml:definitions>
  <inkml:trace contextRef="#ctx0" brushRef="#br0">6411 10231 579 0,'0'0'50'0,"0"0"-30"0,-1-5 8 16,1 5-14-16,0 0 7 0,0 0-5 0,0 0 10 15,0 0 18-15,0 0-6 0,0 0-4 16,0 0 5-16,13 0 6 0,-13 0 5 0,0 0-5 16,12 5-4-16,-6-3-1 0,3 1 1 15,-1-1-1-15,2 0 0 0,3 2-1 0,2-2-1 16,6-1 2-16,-3 4-5 0,8-4-3 16,3-1 1-16,5 0-3 0,12 2 0 0,3-4-5 15,-1 2 1-15,9 2-1 0,-2-2-5 16,13 2-2-16,3-4-6 0,3-1 3 15,-1 0-5-15,5 0 3 0,8-1-7 16,0 2 8-16,0 0 0 0,4 0 1 0,0 2-3 16,4-3 6-16,1 1-1 0,9 4 0 15,-6-2 2-15,5-2-3 0,23 2 0 0,2 2-2 16,-2-1 1-16,-25-1-1 0,22 6 3 16,-19-6 2-16,16 4-3 0,-16-1 0 0,-2-1 1 15,1 1-6-15,21 0 6 0,-21-1-3 0,21-1-2 16,-27 5 1-16,-1-3-2 0,-1 0 1 15,-1 3-6-15,-6 0 1 0,-1 0-1 0,-7-4 1 16,-1 2-1-16,-8 3-1 0,-14-6-3 16,-7 3-14-16,-1-2-27 0,-16 0-30 15,-4 0-48-15,-6 0-44 0,0 1-66 16,-6-1-279-16,-5 2-12 0</inkml:trace>
  <inkml:trace contextRef="#ctx0" brushRef="#br0" timeOffset="2255.82">8801 12749 1397 0,'-11'-1'10'15,"2"-1"15"-15,5-1 8 0,-2 1 1 0,1 0-9 0,5 2 1 16,-8-3-5-16,8 3 3 16,0-6 4-16,0 6 5 0,3-8 5 0,0 2 1 15,4 2 1-15,1-2 1 0,3-2-1 16,3 1 2-16,8-2-2 0,8-3 6 0,5-1-5 15,7 3 2-15,3-3 3 0,12-1 0 16,6 1 1-16,4 2-2 0,13 1 8 16,2 1-4-16,9 0 3 0,5 3 5 0,28-3-10 15,3 6-4-15,2 0-1 0,3 1-3 0,7 4-5 16,-4-2 2-16,9 3-7 0,-6 0 3 16,8 0-7-16,-4-1-4 0,-2 5 1 15,-3-4-2-15,-3 2-4 0,-4 1 1 0,-1-1-4 16,-32-3 0-16,0-2 9 0,-4 4-14 15,-7-5-3-15,-4 2 2 0,-11-2 2 0,-14-2-12 16,-5 1-1-16,-8-1-13 0,-4-3-15 16,-10 2-13-16,-7-2-17 0,-4 5-14 0,-6-5-36 15,-1 3-23-15,-4-3-35 0,2 2-24 16,-1 0-61-16,-5 0-377 0,3 1-128 0</inkml:trace>
  <inkml:trace contextRef="#ctx0" brushRef="#br0" timeOffset="3255.63">15710 12598 1682 0,'-15'-12'-40'0,"3"1"16"0,0 1 5 0,0 5 5 16,4-2 11-16,1 3 6 0,-1-2 23 15,3 2 13-15,0 0 5 0,-2 0-6 0,6 2-1 16,1 2-7-16,-3-5 0 0,3 5-2 15,0 0-2-15,13-5 3 0,-3 5 6 0,7-3-2 16,11 1 5-16,2 1-7 0,22 2 5 16,1 1-3-16,17-2 2 0,6 3-3 0,1-1 6 15,5-1-4-15,0-1 0 0,-1 4 0 16,1-4-6-16,7 1 0 0,-6-2-1 16,1 2-1-16,3-1-2 0,1-3-3 0,2 3 1 15,2-2-3-15,-1 1-3 0,3-4-3 16,-4 2-2-16,0 1 7 0,0-4-7 0,3 4 1 15,-2-1-3-15,-8-2 1 0,-1 2-4 16,-2-3 0-16,-3 2 0 0,-5 1-4 0,-7-5-10 16,-13 4-16-16,-1 1-26 0,-7 0-20 15,2 0-31-15,-13 1-38 0,-5 0-42 0,-3 2-57 16,-1 0-384-16,-6 0-121 0</inkml:trace>
  <inkml:trace contextRef="#ctx0" brushRef="#br0" timeOffset="9026.67">4897 11912 1535 0,'0'0'-110'0,"0"0"23"16,-7 2 7-16,7-2 17 0,0 0 24 15,0 0 4-15,0 0 6 0,0 0 14 0,0 0 6 16,0 0-2-16,0 0 11 0,0 0 3 16,0 0 13-16,0 0-7 0,0 0-2 15,0 0 7-15,0 0-2 0,0 0-6 0,0 0-3 16,0 0-1-16,0 0 1 0,0 0-4 16,0 0 2-16,0 0-1 0,0 0-4 0,0-11 1 15,0 11-10-15,0 0-4 0,4-5-13 16,-4 5 1-16,0 0-9 0,3-3-10 0,-3 3 6 15,0 0-4-15,4-3 1 0,-4 3 7 16,0 0-1-16,0 0 7 0,4-5 3 16,-4 5 11-16,0 0 10 0,2-3 8 0,-2 3 9 15,0 0 7-15,7-2 14 0,-7 2 6 16,0 0 7-16,0 0-7 0,1-2 13 16,-1 2 8-16,0 0 3 0,0 0-4 0,0 0-7 15,0 0 12-15,0 0-17 0,0 0 0 16,0 0-9-16,0 0 0 0,0 0-7 0,-13-4-3 15,13 4-2-15,-10 6-10 0,2-2-6 16,-1 2 3-16,-5 2 8 0,-3 6-10 0,-5 6 6 16,-6 5-8-16,-8 12 2 0,6 2 2 0,-7 2-11 15,1 4 3-15,1-2-4 0,-1 3 7 16,5-1-5-16,-1 1 4 0,7-3-2 0,5-7-4 16,6-1-1-16,1 1 2 0,3-2 1 15,5-6-3-15,5-2 6 0,0-3-13 16,0-2-1-16,5 3 4 0,4-1 5 15,-1-3 1-15,5 2-3 0,-3-3-6 0,11 4 16 16,-5-7-10-16,-1 0-4 0,2-5 4 16,3 3 0-16,-4-2 0 0,3 1 5 0,-4-4-1 15,2 2 2-15,-4-4-3 0,0 2 0 16,1-2 4-16,-2 6-6 0,-4-4 4 0,2-1 5 16,1 3 4-16,-5 3 5 0,0 1 6 15,-1 3 0-15,-1 0-4 0,-4 3-1 0,0 4-2 16,-4 2 6-16,-4 12-1 0,1-2-1 15,4 1-1-15,-7 0 1 0,7 0-2 16,-2-1 4-16,1-6-3 0,4-2 0 16,-2 1-1-16,4-2 0 0,-2 2 0 0,4 10-7 15,2-3 2-15,1-1 1 0,1-2 1 16,2 0-3-16,5-1 4 0,-3-8-5 0,1 4 3 16,6-1-6-16,1-1 5 0,-5-4-7 15,3 1 1-15,-3-3-1 0,-3-2 2 0,1-2 2 16,-3 0-6-16,2 2 2 0,-2-3 4 0,-5 2-3 15,2-3 0-15,-2 2 1 0,-4 2 3 16,-1 0 0-16,0 5-3 0,-4-1 4 16,-3 1-6-16,0 1 5 0,-3 13-2 15,-2-4 2-15,2 0-5 0,-3 2 4 0,3-2-2 16,2 0 2-16,-4 2-4 0,2-2 2 16,5 0-2-16,-2-3 3 0,2 4-6 0,-1-6 4 15,4 1 1-15,0-3-9 0,2 2 7 16,2-1 0-16,0 12-1 0,3-1-1 0,-2 0 0 15,4-2-1-15,-1 3 0 0,1-2 5 16,1 0-2-16,2 2 3 0,1-4-8 0,-7-1 3 16,3-7-4-16,1 7 2 0,1-5 2 15,-6 4 2-15,6-3 2 0,-5-8-5 0,0 4 2 16,2-1-3-16,-2 8 1 0,1-3 0 16,0-6 2-16,-4 3-4 0,-1-2 1 15,2 0-1-15,-4 1 3 0,4 1 2 16,-4 2-4-16,2-2 1 0,0 3-1 0,-1-2 4 15,-6 8-2-15,4-4-1 0,1-5 0 16,0 12 6-16,-1-9-1 0,0-2 0 0,1 0-1 16,0-1-3-16,-1 0 2 0,3-5-2 15,0 5 2-15,-1-6 0 0,1 0-4 0,1-1-2 16,-1-1-10-16,0-4 0 0,3-4-6 16,1 1-10-16,-1 1 0 0,0-4 0 0,-1 2 2 15,3-2 1-15,2 1 0 0,-6-3 5 16,3 3 4-16,3-4 2 0,-6 4-2 15,4-2 3-15,-1 0-2 0,2 0 4 0,-4 3 5 16,1-1 0-16,-1 0 3 0,2 1-5 16,-2 1 4-16,-2 0 0 0,0 4-2 0,2 2 5 15,-2-2-1-15,-2 2 3 0,2 2 2 16,-2 7-2-16,2-3 0 0,-2 5 3 0,0-2 1 16,0-1-3-16,-1 13 5 0,1-3-5 15,-1-4 1-15,-2-6 0 0,3 2-1 0,-3 11 4 16,4-4-8-16,-1 2 1 0,0-10 3 15,-1 9-2-15,1-4 3 0,2-5 2 0,-2-2-6 16,2 3-2-16,0-1-1 16,0-2 0-16,0 1-8 0,0-3-11 0,0-1-5 15,0-2-8-15,0 2-11 0,2-4-7 16,0-3-14-16,-2 2-9 0,0-6-12 0,0 2-13 16,0-3-9-16,0-4-15 0,0 1-235 15,-2-4 127-15</inkml:trace>
  <inkml:trace contextRef="#ctx0" brushRef="#br0" timeOffset="14194.17">9605 13922 933 0,'-9'-4'-22'0,"9"4"14"0,-4 0 2 0,4 0 15 15,0 0 13-15,0 0 4 0,-9-2-5 16,9 2 10-16,0 0 7 0,0 0-2 0,0 0 1 15,-8 0-6-15,8 0-1 0,0 0-5 16,0 0 0-16,0 0-3 0,0 0-1 0,2 8 0 16,-2-8 1-16,0 0 5 0,4 10-6 15,0-9 3-15,3 5-1 0,-3-2 3 0,6-1-1 16,-1 3 2-16,3-2 1 0,1-1-1 16,4 2 2-16,1-2 8 0,5-1-7 0,7 0 2 15,2-4-2-15,1 2-2 16,13-3-1-16,2-2-2 0,-4 0-4 0,4 1-1 15,1-2-1-15,-1 3 1 0,5-3 2 16,-1 1-10-16,12-2 2 0,-2 2-5 0,3-3-1 16,2 2 2-16,5-1 1 0,-2-1-1 15,0 5-3-15,4-3 2 0,1 0-2 0,1 0-1 16,3 2-1-16,1 0 1 0,-1-2-4 16,0-2 5-16,-1 4-5 0,-1 1 2 0,-3-3-4 15,-1 1 2-15,2-2 1 0,-3 4 1 16,2-3-1-16,-6 1-1 0,2-2-1 15,-3 2 1-15,-10 3-3 0,12 0 3 0,-13-4-1 16,11 5-1-16,-10-1 4 0,11-2-4 16,-14 0 2-16,3 3-2 0,-2-1 0 0,0 0-1 15,-1-1 1-15,-1 1 2 0,-1 2-1 16,-4 2-1-16,1-2 0 0,3-2-1 0,-11 4 4 16,-1-2-6-16,4 3 3 0,3-3-1 15,-14 2-1-15,1 0 2 0,-5-2 0 0,15 1 0 16,-6-1 3-16,-6 2 0 0,1-2-1 15,9 2-4-15,-2-2 0 0,-8 2 2 0,12 0 0 16,-1 0 3-16,-3-2-5 0,-3 0 2 16,6 0 4-16,1 1-3 0,-2 5-2 15,5-6 3-15,-12 0-4 0,-2 2 9 16,10 0-8-16,-6-2-2 0,5 2 1 0,-4-2 4 16,6 2-1-16,3-2-2 0,-4 1 3 15,4-1-2-15,-2 3 3 0,7-3 1 0,-7 2 0 16,4 0-2-16,-3-1 6 0,4-1-2 15,2 2 4-15,2-2 1 0,-1 2-4 0,2 0 1 16,0 0 0-16,-1 0 2 0,1-2 0 16,-3 1 0-16,1 1-5 0,-1 1 0 0,-3-3 2 15,-1 2-1-15,2-2-6 0,-6 2 2 16,3-1 5-16,-7-1-2 0,-9 2-6 16,3-2 5-16,9 0-1 0,4 0-2 0,-12 3 2 15,-1-3-4-15,11 2 3 0,-10 1 0 16,-4-3 0-16,1 0 2 0,2 0-3 0,-3 1 0 15,3-1-1-15,-1 0-1 0,9 2 4 16,-4-2-3-16,-4 2 2 0,9-2-3 0,-3 0 3 16,-8 0-5-16,12 4 4 0,-11-4-2 15,4 2 1-15,-7 0 0 0,5-2 0 0,-2 2 0 16,1-2-3-16,9 0 3 0,-3 0 5 16,4 1-4-16,5-1-4 0,-13 3 4 0,-6-6 2 15,4 6-2-15,13-3 1 0,-4 0-2 16,-5 2 0-16,4 0 3 0,5 1 0 0,-3-1-5 15,0-1 2-15,0-1-1 16,-9 2 2-16,2 1 3 0,6-2-4 0,4-1 1 16,-3 4 0-16,-1-2-2 0,-5-2 4 15,6 2 1-15,3 0-6 0,-9-2 1 0,7 0 1 16,-6 0 3-16,-6 0-3 0,15 0-2 16,-10 2 1-16,-5-2 0 0,12 0 1 0,-2 2 0 15,-4-4 3-15,-8 4-2 0,3-2-1 16,-3 0 1-16,5 0 3 0,7-2-3 0,-4 2-2 15,-8-2 5-15,3 2-5 0,-1-2 3 0,14 2-3 16,-4-2 4-16,-1 0-3 16,-3 2 1-16,-8-2 1 0,3 2-1 0,9-3-2 15,1 0-3-15,-6 1 5 0,6 2-5 16,2-3 4-16,-7 3-1 0,2-1 2 0,-3-1 0 16,6 0-2-16,-8 0 2 0,7-1-1 15,-4 2-1-15,-8-1-3 0,16 0 3 0,-5-2 1 16,1 2-1-16,4-3 3 0,-2 2-2 15,2 0 0-15,-2 1 2 0,0-1-1 0,4-1 0 16,-4 1 1-16,4 0-1 0,-5 1 0 16,2 0-1-16,0 0-4 0,-2 0 4 0,1 0 0 15,-2 1 2-15,-7-1-1 0,-6 4-2 16,-2-4 1-16,2 0-3 0,-5 2-4 0,0-3-6 16,-1 2-10-16,-3 1-6 15,-1-4-16-15,-1 2-12 0,-1 0-18 0,-4-2-11 16,2 2-19-16,-2 1-23 0,0-1-20 0,-2 0-35 15,2 0-273-15,-2 0 36 0</inkml:trace>
  <inkml:trace contextRef="#ctx0" brushRef="#br0" timeOffset="17436.14">10507 14810 1153 0,'0'0'-54'0,"-7"-2"13"15,7 2 4-15,0 0 17 0,-8 0 0 16,8 0 15-16,0 0 6 0,0 0 15 0,-6-2 5 16,6 2 2-16,0 0 10 0,0 0 2 15,0 0-2-15,0 0-1 0,0 0-4 0,0 0-3 16,0 0 1-16,0 0 2 0,0 0-4 16,16-4 3-16,-7 4-2 0,-3-1 0 0,4 1 1 15,3 0 3-15,0-2-7 0,1 2 4 0,1-2 1 16,6 0-3-16,0 2-4 15,4-2 1-15,2 0-1 0,1 0-1 0,4 1 4 16,12-4-9-16,-4 2-5 0,1-1 3 16,3 0 4-16,3-1 0 0,-4 1-7 0,4 0 6 15,1 0-4-15,1 3-2 0,-2-4-2 16,4 2 1-16,0-1-1 0,-6 2-2 0,6 0 3 16,-3 0-4-16,-2 0 2 0,1 1-4 15,1-1 7-15,2-1-4 0,1 2 3 0,1-1 0 16,-2 0-4-16,3 0-4 0,1 2-1 15,3 0 5-15,-2 2-1 0,1-4 0 0,3 2 2 16,15 0-8-16,-3 0 6 0,0-1 3 16,-12 1-5-16,10 1-4 0,3-2 5 15,-14 1 0-15,-1 0-3 0,4 0 2 16,-3 0 0-16,-3 0 1 0,17 0-3 0,-14 0 2 16,-3 0-3-16,4-2 4 0,-2 2-2 15,0 0-4-15,-4-3 2 0,4 3 7 0,-2-2-5 16,-1 2 0-16,3 0-2 0,-4 0 0 15,1 0 2-15,1-1 1 0,-5-1-1 0,3 2 0 16,-6 0-2-16,5-2 0 0,-2 2 6 16,-2 0-2-16,2-2-4 0,-4 0 5 0,-8 2-2 15,-3 0 1-15,7-2-2 0,-3 2 0 16,-6 0 1-16,0 0-1 0,6 0 1 0,3-2 1 16,1 1-3-16,-5 1 0 0,-6 0 2 15,2 0 1-15,11 0-1 0,-7 0-2 16,9-2-1-16,-12 2 5 0,14 0-5 0,-6 0 5 15,4-3-5-15,-1 3 3 0,0 0 0 16,0 0-6-16,0 0 7 0,2 3 0 0,1-3-1 16,-5 0-2-16,0 0 4 0,3 0-3 15,-2 0 1-15,2 0-1 0,-9 0 1 0,7-3 2 16,-6 3-1-16,4 0 0 0,1-2 1 16,3 1-3-16,-12 1 2 0,-2 0-1 0,10-4-3 15,1 3-1-15,0-1 2 16,0-3 5-16,0 2-4 0,3-1 3 0,-4 2 0 0,6 0 0 15,-6 0-3-15,6 0 1 16,-5 2 0-16,-2-4 0 0,-2 4 2 0,-6 0 1 16,10 0 2-16,-9 0-6 0,-1 0-2 15,-5 0 0-15,5 0 5 0,-5-2-1 0,3 2-1 16,-3 2-3-16,3-4 1 0,-6 4 5 16,6-2-4-16,-2 3 0 0,-5-6 0 0,4 6 1 15,2-3 2-15,-5 0 0 0,2 1-1 16,0-1 1-16,0 2 2 0,1-2-3 0,3 2 0 15,-2-2-2-15,-2 2 2 0,2-2 0 16,2 2-2-16,-3-2-2 0,0 2 3 0,-2 2 1 16,3-4-2-16,-3 1 1 0,0 2-2 15,3-1 2-15,-7 0-1 0,6-1-1 16,-1 1 3-16,1 1 0 0,-1-1-4 0,-1 1 5 16,0 0-1-16,1 1-3 0,-3-2 3 15,2 2 2-15,0-2-3 0,1 1-3 0,-6 0 1 16,6 0 1-16,-5-1-2 0,4 0 1 15,0 0 3-15,-4 2-1 0,2-4-2 0,-3 2-1 16,5 1 4-16,-2-1-1 0,-2-2-3 16,0 4 4-16,1-2-2 0,-2 0-1 0,-1-1 4 15,6 4 2-15,-2-3-6 16,-3-1 2-16,-2 1-2 0,5 0 2 0,-3 0 0 0,1 0-2 16,0 0 1-16,4 1 0 15,-3-1 0-15,1 0 3 0,0-2 0 0,0 4-1 16,-2-4-2-16,6 4-2 0,1-2 3 15,-3-2-1-15,3 1-1 0,-2 2-5 0,2-1 5 16,0-2 2-16,-1 1 1 0,2-1-2 16,-4 0 0-16,5 2-1 0,-2 0 3 0,-1 0-1 15,0 0-2-15,0-2 0 0,3 2 1 16,-4-2-2-16,-1 0 0 0,-2 0 3 0,-2 2 0 16,2-4-3-16,0 2 1 0,2 0-1 15,1 0 3-15,-3 0 1 0,1 0-1 16,-3 2 2-16,6-2-4 0,-4 0 0 0,5 0 2 15,-7 0 2-15,-1 1-3 0,1-1 0 16,2 0 1-16,-1 0 0 0,-3 0 0 0,2 0 0 16,0 0-5-16,-4 0 6 0,0 0-4 15,-1 0 4-15,-3 0-4 0,2 0 3 0,0 2-2 16,-2-4 0-16,-2 2 0 0,-1 0 5 16,-2 0-6-16,1 0 0 0,1 0 0 0,-1 0-10 15,0-1-19-15,-1-1-25 0,-2 2-39 16,3-2-47-16,-3 2-76 0,0 0-256 0,1-2 19 15</inkml:trace>
  <inkml:trace contextRef="#ctx0" brushRef="#br0" timeOffset="30020.58">11503 11610 638 0,'-1'-6'54'0,"1"0"-17"16,-2 3-6-16,-3-3 4 0,1 2 3 16,1 0-1-16,-2 0-18 0,-2 0 14 0,1-1 10 15,-1 1 3-15,-1 0-3 0,0 0 3 16,-3 1-2-16,-2-3-11 0,3 4-3 15,-2-1 1-15,-1 1-2 0,-2-2 1 16,0 0-4-16,-2 2-5 0,1 0 3 0,-7 0 0 16,2 0-10-16,-6-1 0 0,-3-1 5 0,0 2-3 15,-3 0-3-15,-13 0-3 0,5 1-1 16,-11-1 0-16,2 0 1 0,-2-1 4 0,6 3-6 16,-7 0 10-16,1 0-8 0,1 0 9 15,1 3-3-15,4 2-2 0,-2-1 4 0,1 0 1 16,6-1-7-16,-1 1-1 0,0 2-2 15,2-2 3-15,6 2 3 0,6-3-5 0,1 3 2 16,-13 1-1-16,13 1 3 0,-6 3-2 16,3-1-3-16,10-1-1 0,-4 0 1 15,3 3-2-15,2 2 5 0,-1-1-9 16,2 0 0-16,3 2 7 0,0 2-8 0,3 1 4 16,0 0-2-16,-1 2 2 0,3 1-1 15,-3 10-1-15,6-7 4 0,0 1-3 0,1 0 3 16,-1-2-2-16,5 2-3 0,0 2-1 15,4-2 1-15,2 3-3 0,2 8 4 0,3 0-3 16,-1-2 2-16,7-2-1 0,4 2 2 16,0-4-2-16,12 8 1 0,-3-11-4 0,1 1 0 15,0-2 5-15,5-4-8 0,8 7 0 0,3-3-1 16,-8-7 8-16,3 0-6 16,8 2 4-16,2 0-6 0,7 0-1 0,-5-3 5 0,10 0 1 15,-2-3 4-15,3 1-4 16,2-2 3-16,2 3-3 0,5-4 6 0,3 1 3 15,-1 1-2-15,1-1 7 0,1 0 5 16,-1-1-1-16,3-1-3 0,-1 1 7 0,3-5-2 16,0 0 1-16,-2 0-2 0,2 0-1 15,3-5 1-15,4 1-5 0,3-4 1 0,2-4-8 16,9-1 1-16,21 1 3 0,-2-4-2 16,-5-2-4-16,-16 2 1 0,20-2 4 0,-6 0-4 15,-21 1 1-15,1 2-4 0,-2-1-4 16,-6-2 0-16,-3 1-7 0,-7-4 0 15,-5 0-4-15,-8-2-5 0,-5-2-8 0,-17 2-1 16,-2-4 2-16,-6 4 0 0,-5-5-1 16,-2-2 14-16,-3-1-6 0,-6 5 3 0,-4-2 5 15,-3 0 3-15,-3-3-3 0,1-2 6 16,-5 3-5-16,-2-1 0 0,-2-6 7 0,-5-7-5 16,-3-1 2-16,-5 1 6 0,-10-5-9 15,4 7 4-15,-13-4 3 0,-6-4-2 0,1 4 0 16,-6 1-5-16,-10-1-1 0,3 4 6 15,-8 0-1-15,-5 4-1 0,-22-12 4 0,2 3-5 16,-6 5 5-16,-1-5-5 0,-4 5 3 16,-3 3-3-16,0 4-3 0,19 4 3 0,5 4-13 15,8 4-13-15,-1 2-13 16,9 3-21-16,11 7-30 0,15 3-27 0,1 5-41 16,5 1-288-16,4 4 42 0</inkml:trace>
  <inkml:trace contextRef="#ctx0" brushRef="#br0" timeOffset="31415.4">16807 11490 1172 0,'-14'-8'-53'15,"0"3"11"-15,2-3 13 0,-2 3 10 0,-8-1 8 16,4 1 14-16,-8 0 12 0,-1 1 9 16,-13-4 21-16,-3 2 6 0,-4 2 4 0,1-2-4 15,-6 5 8-15,-3-4-4 0,-2 5-5 16,-2 0 1-16,-6 6-6 0,0 0-1 0,3 4-2 15,2 2 0-15,6 2-6 16,-3 1-1-16,7 6 1 0,2 3-7 0,-1 1 5 0,1-1-2 16,15 0-3-16,-11 6 1 0,4 4-6 15,4-4 2-15,9-4 1 0,-7 10 0 16,4 2-3-16,8-9-1 0,-6 10-2 0,9-7-5 16,-2 0-1-16,4 2-1 0,5-2-2 15,-1 4 0-15,8 0 0 0,-2-8 1 0,4-1-5 16,3 3 4-16,5 6-1 0,1 2-3 15,9-4-2-15,2-2-2 0,5 4-2 0,15 1-1 16,0 2 7-16,9-4-3 0,7-2-2 16,6-4-1-16,8 2 1 0,7-6-1 0,20 5-3 15,-14-7-3-15,20 3 1 0,5-4-2 16,2 0 1-16,9-3 1 0,4-1 3 16,3 0 1-16,5-4 2 0,7-3-2 0,-3 1 3 15,5-5 3-15,-3-5-1 0,2-2 3 16,0-3 0-16,1-4 1 0,-7-4-1 0,0-3-2 15,-2-6 2-15,-3 0-4 0,-5 1-2 16,0-1 0-16,-4 2 1 0,-7 0-1 0,-2-1 0 16,-24 5-1-16,-3-3-3 0,0 2-1 15,-4-4 4-15,-3 1-3 0,-4-3 1 0,-4-4-1 16,-1 2-4-16,-6-4-5 0,-1-1 0 16,-7 2-3-16,-2-4 1 0,-6-1-2 0,-3-1 0 15,-13 6-1-15,0-7 3 0,-7 3-3 16,-2-2 3-16,-7-4 3 0,-8 6-4 15,-6-10 4-15,-11 3-2 0,-8-9 4 0,-10 4-2 16,-11-4 0-16,-11 6 3 0,-17-11 2 16,-10 6-3-16,-8 2 3 0,-7 4 0 0,-5 3-1 15,-3 6 2-15,-7 0-4 0,-5 6 5 16,4-1-2-16,-5 2-1 0,5 5-12 0,-2 2-17 16,22 4-11-16,1 6-31 0,6-4-25 15,0 2-42-15,13 3-91 0,1 3-252 0,17-1 9 16</inkml:trace>
  <inkml:trace contextRef="#ctx0" brushRef="#br0" timeOffset="48888.51">9705 15960 1328 0,'-7'-3'-3'0,"-1"1"11"15,4-2 3-15,-4 1-6 0,3-1 7 0,2 2 4 16,-4 0-4-16,2-1 12 0,5 3 5 15,-6-5 6-15,6 5-2 0,-4-2 0 16,4 2 4-16,-3-2-4 0,3 2-3 16,0 0-4-16,-7-4 2 0,7 4-7 0,0 0-2 15,0 0-3-15,-3-3-2 0,3 3 2 16,0 0-4-16,0 0 0 0,10-5-2 0,-7 3 2 16,6-2-5-16,-3 2 2 0,4-1-1 0,1 1-1 15,2-3-8-15,2 1 6 0,-2 2 1 16,4 1-5-16,3-3 1 0,-2 0-2 0,1 3 7 15,2-1-5-15,1-2-2 0,-2 0 3 16,2 1-1-16,-2 0 3 0,3-1-7 0,-4 2 2 16,4-1-2-16,0 1 2 15,3-2-2-15,1 1 3 0,1-1 0 0,-2 4 0 0,6 0 1 16,-3-2-5-16,4 0 6 16,10 0-5-16,1 0 2 0,4 2 1 0,-4 2 1 15,4-2-6-15,-1 2 8 0,1-2-1 16,-2 0-4-16,2 2 2 0,3 0 0 0,-1-2 0 15,-2 4-2-15,2-2-1 0,3-1 1 16,-2 3 1-16,-1-1 0 0,3 3-2 0,-1 0 0 16,0-2 0-16,1 2 1 0,10 1-4 15,-10-2-1-15,-3 1 3 0,2-5-1 0,3 6 5 16,0-1-6-16,-1-2 1 16,11 1 0-16,2 0 0 0,1 2 3 0,-6-1-1 15,3-1-1-15,-10 0 3 0,7 1 0 16,-9-1-1-16,-1-1-1 0,3-1-1 0,0-1 3 15,-3 5 1-15,3-5-4 0,-4 0 1 16,1-2 0-16,-6 1 0 0,3 1 2 0,-6-2 0 16,-5 0-1-16,6 2 2 0,-6 0-5 15,-6 0 3-15,12 1-1 0,-11-1 2 0,-3 0 1 16,1-2 0-16,-2 2-2 0,3 1 4 16,0-1-3-16,-4 3-1 0,0-3 2 0,-1 2-1 15,-2-1 3-15,2 1 0 0,-3-1-5 16,-3 1 5-16,1-1-6 0,0-2 5 15,-4 2-1-15,2-1 0 0,0 1-1 0,-1 1 0 0,2-2 2 16,-6-1-7-16,0 1 3 16,-1 0-11-16,1 2-14 0,0-4-9 0,-2 1-6 15,-1 1-21-15,-2-2-14 0,1 4-15 16,0-4-28-16,-5 1-31 0,4-1-261 0,-3 2 77 16</inkml:trace>
  <inkml:trace contextRef="#ctx0" brushRef="#br0" timeOffset="51311.58">8794 17058 1100 0,'9'-5'8'15,"-3"-1"3"-15,0 0 8 0,0 0-9 0,1 3-6 16,1-5 1-16,0 3 12 16,7-5-9-16,0 4 3 0,4-1 12 0,-1-1 0 0,8-1-6 15,-1 1-1-15,6-3-2 0,1 4 5 16,8-3-3-16,0 0 3 0,2 3-2 16,2 0-5-16,-3-1-4 0,4 0 0 15,2 1-3-15,-4 0 2 0,1 0 1 0,-2 1-8 16,3-1-3-16,-4 2-2 0,1-2 6 15,2 1-12-15,1-1-1 0,-3 4 2 0,1-1 2 16,4-1 0-16,-2 1-7 0,4 2 7 16,-1-1 2-16,0 1 4 0,5 1 2 0,0-1-1 15,-1-2-3-15,1 4-8 0,1 0 1 16,2 2 3-16,1 0 0 0,12 0 0 0,-1 1-8 16,-14 2 1-16,16 2-13 15,-8-1-2-15,-9-3 2 0,1 2-11 0,1 0 6 16,8 1-3-16,-11-2-7 0,3 1-1 15,-5 1 6-15,5 1 4 0,-3-4 7 0,1 2-15 16,0-1 8-16,-1 0-2 0,1-3-2 16,1 3 2-16,1-2 4 0,-2 0-3 0,2 0 9 15,2-2 3-15,2 2-2 0,-2-1 7 16,-3-1 0-16,0 3 0 0,-1-1 4 0,-1 0 2 16,-1 0-7-16,-5 0 1 0,3-1-2 15,-6 1-1-15,2-1-2 0,-8-1 2 0,-3 3-2 16,-3-3-6-16,14 1-3 15,-8 1-51-15,-3 0 28 0</inkml:trace>
  <inkml:trace contextRef="#ctx0" brushRef="#br0" timeOffset="54074.78">16525 16939 251 0,'12'-4'20'16,"-4"2"-4"-16,2 0 6 0,1 2-7 15,2-1-3-15,1-2 0 0,0 2 4 0,3-1 0 16,6 1 3-16,-1 1-2 0,1-2 2 16,-1 2-3-16,3 0-6 0,5-2 5 0,0 2 2 15,2 0-9-15,-2 0 5 0,0 0 6 16,2 0-10-16,-1 0 0 0,-2-2-3 0,3 0 3 16,-5 2-5-16,3-3-1 0,-2 2 4 15,2-1 3-15,4 0-2 0,-4 0 14 0,10-2-5 16,-5 2 17-16,-2 1-15 15,9-1 5-15,3-3-9 0,-1 4 0 0,-1 0 6 16,6-1-2-16,-5 2-2 0,2 0 0 16,2 0 3-16,3 0-6 0,-5-2 3 0,3 4-11 15,1 0 9-15,-2-2-11 0,2 1 2 16,2 3-2-16,-1 0 1 0,0-3-6 0,-1 1 2 16,0 2 11-16,2 2-13 0,1-2 5 15,0 2 0-15,-3-3-2 0,3 0-2 0,-3 3 3 16,2 0-2-16,-2-2 10 0,1-1-14 15,0 2 13-15,-1 0-9 0,-3-3-1 0,7 0 5 16,0-2-8-16,-5 2-2 0,-2-2 8 16,3-2-5-16,2 0 15 0,-2 0-15 15,-5 2-3-15,4-1 2 0,-4-1-1 16,-5 2 8-16,-10 0-1 0,5 0-2 0,-5 0 0 16,0 0-2-16,2 2-4 0,-3-2 6 15,-1 0-1-15,-3 0-6 0,-2 3-10 0,-3-3-10 16,4 2-2-16,-6 0-8 0,4 0-8 15,-6 0-5-15,-1-1-13 0,-1-1-8 0,-1 4-140 16,-1-2 71-16</inkml:trace>
</inkml:ink>
</file>

<file path=ppt/ink/ink2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50:25.438"/>
    </inkml:context>
    <inkml:brush xml:id="br0">
      <inkml:brushProperty name="width" value="0.05292" units="cm"/>
      <inkml:brushProperty name="height" value="0.05292" units="cm"/>
      <inkml:brushProperty name="color" value="#FF0000"/>
    </inkml:brush>
  </inkml:definitions>
  <inkml:trace contextRef="#ctx0" brushRef="#br0">18358 4660 193 0,'0'0'40'15,"0"0"-1"-15,-6 0 13 0,6 0-26 16,0 0 0-16,-7 5 4 0,7-5-3 0,0 0-2 16,0 0-8-16,0 0-2 0,0 0 4 15,0 0-5-15,0 0 3 0,-3 0-4 16,3 0 5-16,0 0-6 0,0 0 1 16,0 0 0-16,0 0-2 0,0 0-1 0,5 7 1 15,-5-7 1-15,7 2-10 0,-7-2 16 16,6 2-1-16,1 0-2 0,-4-2 0 0,6 3 1 15,-1 0 5-15,5-1-4 0,-1-1 4 16,1 1-5-16,2-2 4 0,4 2-4 0,-1 0 0 16,4 0-5-16,-4 0 1 0,4 0 0 15,-2-2 0-15,5-2 3 0,-3 2 2 0,1 2-1 16,0-2-12-16,2 0 7 0,2 0-6 16,-1 1 4-16,3-1-7 0,0 2-2 15,3 0 10-15,-2-2-2 0,0 2-6 16,13 2 2-16,-8-1-3 0,7-1 3 0,-4 1 0 15,1 2 1-15,4-1-2 0,-1 0 3 16,4 1-1-16,-2-1 0 0,-2 0-6 0,2 1 7 16,3 1-5-16,-2 2 1 0,0-4-1 15,3 1-1-15,1 1-2 0,-6-1 3 0,6 1 2 16,-6 0-4-16,4 0 2 0,-3-3 0 16,-3 4-1-16,4-1-6 0,-3-1 7 0,-9-2 4 15,9 3-10-15,-6-2 8 0,4-1-4 16,-7 2 2-16,-1-2-6 0,8 0 11 0,-5-1-6 15,-5 3 0-15,2-3-1 0,8 1-2 16,1 1-1-16,-7-1-1 0,-2 1 12 16,-4 1 2-16,14-3-7 0,-5 1-5 0,-6 0 4 15,1-3 3-15,12 3 1 0,-9-3-4 16,-3 5 5-16,11-3-6 0,-6 2 0 0,-9-2-2 16,4-1 3-16,0 1 0 0,-3 0-6 15,-2 3 10-15,0-3-8 0,-1-1 5 0,-3 1-2 16,-2 2 1-16,1-4-5 0,-4 2 7 15,1 2-1-15,-2-4-3 0,-3 1 8 0,0-1-11 16,-1 2 9-16,-2-2-2 0,0 2 4 16,-3-2-1-16,2 0 8 0,-3 0 0 0,1 0 6 15,-8 0-3-15,11 0-9 16,-11 0 6-16,10 0 0 0,-10 0-2 0,8 0 2 16,-8 0-2-16,9 0-2 0,-9 0-8 15,0 0-16-15,6 0-20 0,-6 0-11 0,0 0-27 16,0 0-34-16,8 0-68 0,-8 0-101 15,0 0 208-15</inkml:trace>
  <inkml:trace contextRef="#ctx0" brushRef="#br0" timeOffset="1836.02">19009 5350 669 0,'0'0'-55'0,"4"-2"11"0,-4 2 7 15,12-1 1-15,-3 1 10 0,-1 0 8 16,2 0 5-16,3-2 4 0,-1 2 3 0,3 0 1 16,0 0 6-16,2 0 0 0,3 0-2 15,-2 2 2-15,5-2 0 0,0 0 7 16,2 0-8-16,3 1 6 0,3-1 2 0,-4 2 9 15,2 0-11-15,6-2 8 0,-7 0-2 16,17 2-1-16,-8-2-2 0,8 0-2 0,2 2 6 16,0-4 3-16,3 4-9 0,0-2 11 15,2 2-6-15,0-2-5 0,0 0 1 0,-2 0 6 16,1 3-4-16,3-4-6 0,-1 1 3 16,-1 0 2-16,0 1-3 0,3-2 3 0,-3 1-1 15,0-2-4-15,-5-2-2 0,1 2 2 16,5 0-1-16,-4-1-1 0,-2-2-2 0,4 4-4 15,2-1 4-15,0 0 4 16,-1 0-7-16,4 2-1 0,13-2 6 0,-10 4-2 16,14 0 1-16,4 2-2 0,-5 0 0 15,6 1-1-15,2 3 2 0,-1-3-7 0,2 5-9 16,-1-1-12-16,0 3-6 0,-3-1-15 16,3 2-14-16,-10 0-100 0,4 0 55 0</inkml:trace>
  <inkml:trace contextRef="#ctx0" brushRef="#br0" timeOffset="3708.23">22595 5983 451 0,'0'0'11'16,"0"0"5"-16,0 0 8 0,0 0 4 0,0 0 8 15,0 0 17-15,0 0 7 0,0 0-5 16,0-11-4-16,0 11-9 0,5-4 2 0,-1 1-7 16,-4 3 1-16,6-4-3 0,1 2-5 15,-6-1 5-15,6 1-9 0,0-1-2 0,-2 1-4 16,2 0 4-16,1 2-14 0,0-2 2 16,4 2-3-16,0-2 4 0,2 0-2 0,1 2-3 15,9 0 3-15,-6 0-3 0,7 0-2 16,0 2-3-16,4 2 4 0,3-4-2 15,0 0-1-15,-1 2 2 0,3-2-1 16,-1 0-4-16,14 0 0 0,1-2-2 0,-2 0-4 16,-2-2-6-16,5 3-8 0,-4-4-10 15,4 3-21-15,-6-1 6 0,4 0-17 0,-2 0-9 16,-4-2-10-16,-7 1-8 0,-5 2-15 16,1-2-135-16,-3 3 81 0</inkml:trace>
  <inkml:trace contextRef="#ctx0" brushRef="#br0" timeOffset="4576.1">17493 6520 638 0,'0'0'-21'15,"-4"2"12"-15,4-2-1 0,0 0 6 0,0 0 5 16,-8 0 3-16,8 0 7 0,0 0 12 16,0 0 6-16,0 0-1 0,0 0-1 0,0 0 4 15,17 4 6-15,-9-4 4 16,2 2 0-16,5 5-4 0,4-7 11 0,2 4 1 0,6-3-3 16,20-1 0-16,-4 2-1 15,6 0-1-15,-1 0-1 0,11-2-4 0,8 7-1 16,4-6-5-16,1 3-2 0,2 0-6 15,3-1 1-15,1-1-9 0,1 2 0 0,1-3 2 16,0 3-9-16,-3 1-8 0,1-5-4 16,0 6-9-16,0-3-6 0,-6 1-16 0,5-2-5 15,-7-1-13-15,0 3-12 0,-5 3-13 16,-13-3-19-16,-1-1-31 0,-10 3-204 0,-4-3 154 16</inkml:trace>
  <inkml:trace contextRef="#ctx0" brushRef="#br0" timeOffset="10979.74">10958 14115 213 0,'0'0'40'0,"0"0"-12"16,0-6-3-16,0 6-6 0,0 0-4 0,2-3 8 16,-2 3 4-16,4-2-1 0,-4 2 1 15,3-5-3-15,-3 5 1 0,0 0 0 0,1-5 4 16,-1 5-1-16,0 0-6 0,4-3-5 16,-4 3 3-16,3-3 0 0,-3 3 0 15,4-3-5-15,-4 3 2 0,4-2 2 0,-4 2-3 16,4-4 0-16,-4 4-5 0,8-2-4 15,-8 2 8-15,7-4-4 0,-1 3 5 0,-6 1-9 16,11-2 2-16,-5-1-7 0,3 3 5 16,-3-2 1-16,4 1-4 0,2 1 5 0,3-2 0 15,-2 2 2-15,4-2-6 0,0 2-2 16,1 0 5-16,4 0-4 0,-2 0-2 0,4 2 1 16,-3-2 4-16,1 2 1 15,3-2-5-15,-1 1 2 0,1-1-2 0,-2 0-5 16,5 2 1-16,-3 1 0 0,-3-3 12 15,3 2-5-15,2-1-3 0,-7-1-4 0,3 2 2 16,1 0 3-16,-4-2 2 0,1 2-12 16,-2-2 7-16,1 0-2 0,-5 2 0 0,3-2-1 15,1 2 3-15,-3-2-2 0,8 2 3 16,-8-1-2-16,1-1 2 0,2 0-3 0,-2 2-2 16,-1-2 9-16,1 3-4 0,3-6 4 15,-2 6-1-15,3-3-6 0,-2 0-5 0,3 0 10 16,-4 1 2-16,1-1-5 0,-1 0-7 15,6 0 6-15,-3 2 1 0,1-2-4 16,3 0-2-16,2 2 1 0,-5-2-2 16,8 3 12-16,-3-1-2 0,-4 1-8 0,4-1 5 15,3 1 0-15,-3-3 5 0,-2 2-5 16,0 2 2-16,5-2-4 0,-9 0 0 0,6-1 0 16,-4 1 7-16,4 3-10 0,-2-5 2 15,0 3 10-15,1-2-7 0,-5-1-2 0,6 2-5 16,-2 0 8-16,-2 1-2 0,4-1 0 15,-2-1-4-15,-1-1 7 0,-1 2 1 0,0-2-5 16,6 2 0-16,-6 0 13 0,5 0-7 16,-3-2-7-16,-1 2-2 0,-4-2-4 0,-1 0 12 15,2 0-4-15,2 0 0 0,1 0-3 16,-6 0 7-16,6 2-2 0,-4-4 6 16,1 2-7-16,3 0-9 0,-2 2 16 0,1-4-9 15,0 2-4-15,1 0 7 0,-1 0-4 16,-3 0-5-16,6 2 8 0,-3-2-6 0,-2 0 6 15,4 0-2-15,-4-2 0 0,0 4 3 16,2-2-6-16,0 0 6 0,-2 0-2 0,2 0-1 16,1-2 1-16,-6 0 4 0,6 2 5 15,-4 0-1-15,1-2-6 0,0 0-2 0,-2 0 6 16,5 0 4-16,-8 1 6 0,1-1-12 16,0 2 9-16,0 0-6 0,-1-3 8 0,-1 3 1 15,-1-2 2-15,3 0-6 16,0 2 2-16,-1-1-5 0,4-1 4 0,-3 1-3 15,0 1-2-15,3-2 7 0,0 2-7 16,-4 0-4-16,8 0 2 0,-4-3 0 0,3 3-1 16,1 0-1-16,-4 0 0 0,12 0-4 15,-11 3 6-15,2-3-2 0,2 2 1 0,-1-1-9 16,3 1 9-16,-4-1-1 0,2 1-3 16,-3-2 5-16,6 2-1 0,-1 3-4 0,-2-4-3 15,0 3 2-15,5-2 2 0,-5 0 1 16,-1 0-1-16,3 0-2 0,-4-2 0 0,0 2 4 15,-1-2 0-15,2 1-8 0,-1-1 4 16,-2 3-4-16,3-3 7 0,-4 0 0 0,3 0-9 16,-8-3 3-16,6 3 4 0,-5 0 1 15,1 0 3-15,-2 0-2 0,2 0-1 16,-2 0 7-16,-2 0-6 0,-3 0-1 0,0 0 2 16,0 0 6-16,2 0-8 0,-2-1 0 15,-2 1 1-15,1 0 4 0,-9 0-1 0,13 0 1 16,-10 0 0-16,-3 0 1 0,11-2-4 15,-11 2 4-15,8 0-8 0,-8 0 8 0,6-2 0 16,-6 2 3-16,0 0-5 0,11-2 2 16,-11 2-3-16,0 0 0 0,4 0-3 0,-4 0-2 15,0 0 4-15,0 0 1 16,0 0-3-16,9-2-1 0,-9 2 3 0,0 0-18 16,0 0-22-16,0 0-8 0,0 0-32 15,0 0-29-15,0 0-64 0,0 0-162 0,0 0 155 16</inkml:trace>
  <inkml:trace contextRef="#ctx0" brushRef="#br0" timeOffset="12831.93">18320 14133 831 0,'9'-3'-46'0,"-9"3"8"0,4-2 6 0,-4 2 11 16,9-3 3-16,-6 0 11 0,4 3 2 16,1-2 2-16,1 1 8 0,-1-1 2 0,0 0-4 15,5 0 12-15,-1 2 0 0,1-4 4 16,1 4 8-16,1-2-11 0,0 1 12 0,0-1 1 15,2-1-5-15,0 1-1 0,-1-1 3 16,6 1-2-16,-6 0 1 0,3-2-2 16,3 2 0-16,-4-1 9 0,5 1-9 15,-2 0-4-15,-3 0 3 0,4 0 0 0,-1 0-1 16,0-1 0-16,-3 0-1 0,4 1-5 16,-6 1 2-16,6-1-8 0,-5 0 4 0,-4 0-6 15,4 2-1-15,-2-2 8 0,2 1-9 16,-2 1 2-16,2-3-5 0,-3 3 4 0,3-1-2 15,-5-1 4-15,6 2-8 0,-1-2 9 16,-3 0-5-16,2 2 0 0,-1-2-4 0,0 0 5 16,2 0 1-16,-2 2-6 0,0 0-3 15,0-2 8-15,-1 1 1 0,-1 1-4 0,1-3-12 16,0 3 10-16,-1-2 1 0,-1 2-2 16,2 0 3-16,0-1-3 0,-2 1 4 15,3 0-3-15,0 0-1 0,2 1 0 0,0-1 5 16,0 0 3-16,1 0-8 0,-1 2 0 15,2-2 5-15,5 3-9 0,-2-3 7 0,1 1-1 16,1-1 0-16,-1 4 1 0,-3-2 2 16,3 0-1-16,1 0-3 0,-4 0-8 0,6-2 11 15,1 3 3-15,-3 0-11 0,-1-2 7 16,2-1-4-16,-3 2-3 0,3-2 12 0,3 2 5 16,1 0-16-16,3 0 0 15,-2-1 11-15,-4-1-8 0,4 2 2 0,2 1-1 16,-10-3 5-16,8 2 2 0,-5-2-4 15,0 0-1-15,-2 1 6 0,4-1-6 0,-3 2 4 16,1-2-9-16,2 2 4 0,1-2-5 0,-3 2 4 16,2-2 8-16,-2 2-4 0,-2-2-3 15,7 2-1-15,-3 0 1 0,-4-1-2 0,1 1 3 16,-2-2-2-16,-1 4 10 0,2-4-9 16,-2 2 1-16,0 0 5 0,3 0-1 0,-6-2-10 15,4 3 5-15,-4 0 8 0,1-1-9 16,-4-1 2-16,1-1 5 0,-1 2-7 0,-3 0-4 15,1-2 0-15,0 0 11 16,-2 2-7-16,-1-2-7 0,-4 2 6 0,3 0-1 16,-4-2-5-16,2 0-8 0,-7 0-15 15,8 2-6-15,-3-1 1 0,-5-1-15 0,4 7-10 16,-4-6-15-16,0-1-30 0,-9 10-49 16,7-7-136-16,-4 3 193 0</inkml:trace>
  <inkml:trace contextRef="#ctx0" brushRef="#br0" timeOffset="19308.41">16495 14808 731 0,'-10'0'-38'0,"10"0"9"0,0 0 10 16,0 0 4-16,0 0 12 0,0 0 16 0,0 0 0 15,0 0 13-15,0 0 5 16,0 0-5-16,0 0 3 0,0 0-2 0,0 0 6 16,0 0-3-16,0 0 3 0,0 0-9 0,0 0-1 15,15-7 11-15,-10 5-6 0,3 0-2 16,1 0 2-16,-1 0 0 0,4 0-4 0,-1 0 1 15,2-1-1-15,1-1-1 0,-1 0-2 16,4 2 4-16,2-2-3 0,-1 0-1 0,2 1 2 16,0-3-2-16,2 4-4 0,-2-1-2 15,2-2-3-15,1 2-1 0,-1 1 1 0,6 0-7 16,-3 0 4-16,4 0 3 0,-1 2-4 16,4-2 1-16,-2 2-1 0,5 0-5 0,-6 0-1 15,2 0 1-15,3 2 2 16,-3-2 1-16,-2 2-2 0,6-2-2 0,-7 2 0 15,6 0 4-15,-2 0-4 0,-3-2-2 16,-2 0 4-16,0 3-1 0,3-3-1 0,-7 3 3 16,3-3-7-16,-3 0 4 0,-3 0 3 15,4 0-1-15,-1 0-2 0,0-3 1 0,-1 3-4 16,2-2 5-16,-3 1-2 0,1-1-3 16,2 0 3-16,-3 2-2 0,-1-2 1 0,0 2 3 15,0-2-4-15,2 0 1 0,-4-1 6 16,4 3-2-16,-4-5-1 0,4 5 2 0,-5-1 3 15,-2 1-4-15,0-2 5 16,3 0-6-16,-1 0 5 0,1 2-3 0,-3-1-1 16,4 1-1-16,-2 0-2 0,-1 0 3 15,3 0-3-15,1 0-1 0,-4 0-5 0,3 1 6 16,-1-1-4-16,4 0 4 0,-2 0-1 16,2 2 2-16,-4 0-2 0,2-2 5 0,-2 2-3 15,-1-1 0-15,5 2-3 0,-6-3 1 16,5 2-3-16,-3-1 2 0,-1 1 3 0,6 0-2 15,-3-2-3-15,0 2 4 0,4 0 4 16,-6-2-5-16,6 2 0 0,-8 0 1 0,6-1-1 16,-6-1-4-16,1 0 4 0,2 2-1 15,-2-2 5-15,-1 0-4 0,1 0-1 16,0 3-2-16,-2-6-2 0,1 6 6 0,-1-3-5 16,0 0 4-16,2-3-2 0,-2 3 6 15,2 0-4-15,-3 0 1 0,0 0-6 0,3 0 6 16,0 0-3-16,1 0 0 0,0 0 2 15,1 0 3-15,-1 0-5 0,8 0 8 0,-3 3-2 16,7-3 2-16,-5 0-4 0,0 0 2 16,4 2 1-16,0-1-3 0,5 1 4 0,-2 0-3 15,9 0 0-15,-2 0 0 0,-9 0 1 16,15 1-2-16,-3 1 7 0,0-2-6 0,-7 0-3 16,-3 2-1-16,9-2 1 0,-4-1-1 15,6 2 0-15,-9-1 0 0,-1-1 2 16,9 1 4-16,3 2-5 0,-1-2-3 15,-11 0 3-15,1 0-5 0,-3-1 4 0,3 1-2 16,-3-2 2-16,1 2 1 0,0 0-2 16,-1-2 3-16,-2 0 2 0,1 2 0 0,2-4-7 15,-4 2 5-15,-4 2-2 0,1-2 1 16,-2-2 0-16,0 2 3 0,1 0-4 0,-4-2-1 16,2 0 6-16,1 0-2 0,-6 2-3 15,-4 0 4-15,4-1-1 0,0-1-1 0,0 0 0 16,-4 0 2-16,3 0 0 0,-1 0-3 15,-3 0-2-15,3 2 1 0,0-3 7 0,-3 0-6 16,3 2-1-16,0-1 2 16,-2 0-2-16,1 0 2 0,1 0-1 0,-2 0-2 15,-1 0 1-15,3-1 3 0,-2 1-1 16,-1 0 0-16,1 0-1 0,-1-2-1 0,1 2 0 16,-1 1 0-16,1-1 1 0,-1-3 0 0,1 4-5 15,-2-1 5-15,2 0-4 0,-1 0 2 16,1 0 2-16,2 0-1 0,-5 0 0 0,0 2 1 15,3-1-2-15,-1-1-1 0,1-1 0 16,-1 2 7-16,0-1-6 0,0 2 0 0,1 0 1 16,-1-2 2-16,1 0-2 0,-1 1 2 15,3 1-2-15,0-5-1 0,0 5-1 16,-1-2 0-16,0 1 0 0,3-1 1 16,0 2 2-16,1-2-6 0,0 2 3 0,1-2 1 15,-2 2 5-15,1 0-4 0,5-2 0 16,-6 2-3-16,8 0 1 0,5 0-1 0,-1 0 4 15,1 0-2-15,3 0 5 0,11 0 1 16,1 2-2-16,-2 0-1 0,8 2 0 0,-7-1-2 16,2 2 6-16,2-2-5 0,2 2-1 15,3 0-1-15,14 0 3 0,-1 1 0 0,-1 2-2 16,0-1-1-16,0 1 2 0,-3-3 2 16,3 3-1-16,-1 0 0 0,-12-3 0 0,-2 1-1 15,-2-3-1-15,5 3 0 0,-4-2 1 16,-4 1 3-16,0 0-5 0,-10-4 3 15,-3 3 0-15,-3-4 2 0,1 2-1 16,-7 0 0-16,-5-2-5 0,6 2 5 0,-8-2-1 16,-1 0 5-16,-3 0-6 0,2 0 1 15,-6 0-1-15,0 2 0 0,2-2 1 0,-3 0 2 16,1 0-3-16,-8 0-1 0,11 0 0 16,-11 0 1-16,13 0-2 0,-12 0 1 0,-1 0-2 15,0 0 0-15,14 0 0 0,-14 0 3 16,0 0-1-16,5-2-3 0,-5 2 1 0,0 0-2 15,7 2 4-15,-7-2-2 0,0 0-14 16,0 0-6-16,0 0-12 0,0 0-14 16,8 0-14-16,-8 0-16 0,0 0-22 0,0 0-30 15,0 0-37-15,0 0-222 0,2 2 98 16</inkml:trace>
  <inkml:trace contextRef="#ctx0" brushRef="#br0" timeOffset="22960.34">6871 15397 968 0,'0'0'-62'15,"0"0"6"-15,0 0 9 0,0 0 11 16,0 0 9-16,0 0 9 0,-2-3 4 0,2 3 5 16,0 0 6-16,0 0 11 0,0 0 1 15,0 0-2-15,0 0 2 0,0 0-3 0,0 0 3 16,0 0-3-16,0 0 9 0,0 0 2 16,0 0 1-16,0 0 0 0,0 0-5 0,13-2 4 15,-2 2 5-15,-3 0-2 0,5 0-2 16,1 2-3-16,5-1 2 0,5 1-7 0,3 0 6 15,0 4 8-15,2-4-3 0,0 4-7 16,3-6 5-16,1 2 1 0,9 1-4 0,3-1 2 16,0-4 0-16,0 4-1 15,-1 0-2-15,2 0-2 0,0 0 1 0,0-2 4 16,-7 2-10-16,6-2 2 0,2 0 5 16,1-2-2-16,2 0-2 0,1 2 2 0,-3 0 0 15,2 0-1-15,0 2-2 0,1 0 5 16,-3-4-2-16,0 2-4 0,-1 2 2 0,1-1-5 15,-4 1-3-15,-6-4 7 0,-7 2-2 16,1 0-4-16,-1 0-2 0,-1 0-1 0,-3 2 4 16,-2-4-1-16,-2 2-1 0,1 0-2 15,-6 2-1-15,4 1-7 0,-6-3-12 16,-2 0-24-16,1 1-30 0,-5-1-31 0,3 0-45 16,-1 2-191-16,-2 0 146 0</inkml:trace>
  <inkml:trace contextRef="#ctx0" brushRef="#br0" timeOffset="25469.08">12907 15473 874 0,'0'0'-35'0,"-3"-5"16"16,3 5 9-16,0-4 7 0,0 4 3 0,0 0 6 15,1-6 10-15,-1 6 10 0,2-6-4 16,1 4-6-16,1-1 13 0,-4 3-8 0,8-4 1 16,1 2-4-16,-3 0 5 0,2-2 1 15,6 0-1-15,-4 1 3 0,5-1-12 16,-1 0-2-16,0 2 5 0,8-1 0 0,-4-2 0 16,1 2-3-16,2-1-1 0,5 0 0 15,-1-1 5-15,-2 3-1 0,2-2 1 0,2 0 3 16,5 1 1-16,-5-2-4 0,2 3-2 15,0-1-1-15,9-1-3 0,-2 0 2 0,-6 2-4 16,1-1 1-16,1 1 2 0,-2 0-1 16,0 0-3-16,2 1-1 0,0-1 0 0,-5 0-7 15,-4-3 12-15,0 5-8 0,0-2-1 16,-2 2 2-16,-4 0 3 0,-1-1-3 16,-1-1-3-16,0 0 0 0,-3 0-2 15,3 0 5-15,-5 2-9 0,3-2 7 0,-2 2 1 16,0-2-4-16,-3 2 12 0,2-1-11 15,1-1 0-15,-1 2-4 0,3 0 1 0,2-2-3 16,0 2 2-16,-1 0 0 0,0 0 0 16,3 2 0-16,2-2 6 0,-4 2-4 0,1-1 1 15,-1 1 1-15,7 0-2 0,-6-2 1 16,1 2 2-16,-3 0-2 0,4 0-1 0,-1 0 0 16,-4-1 0-16,4 1 0 0,0-2-4 15,3 5 7-15,-2-3-5 0,5-2 2 16,4 2-1-16,0-1 2 0,3-1 7 0,4 2-8 15,-3-2 2-15,16 2-1 0,-2 2-1 16,4-3 3-16,-1 1-1 0,4 4 0 0,1-2-1 16,-1-1 1-16,3 2 0 0,10 0-5 15,1-1 2-15,-13 0 1 0,2-1 1 0,0 1 3 16,-1 0 0-16,14 1-5 0,-1 3 3 16,-10-6 4-16,8 4-8 0,-8-3 7 0,-3 2-1 15,-1 0-1-15,9 3-6 0,-9-5 3 16,-3 5 4-16,2-4 0 0,-1-1-3 0,-1 2-2 15,-2-2 1-15,4 1 0 16,-5-1 0-16,-1 0-1 0,-2 0 1 0,1-1 0 16,-10 0 1-16,7 2 2 0,-6-2-2 15,-9-2 2-15,2 2-1 0,-3-2 0 0,1 1-3 16,-4-1 3-16,3 0-2 0,-3 0 2 16,-3 0 3-16,-1 0 1 0,2 3-5 0,-4-3 0 15,0 0-3-15,-2-3 3 0,0 6-1 16,-2-3-1-16,-1 0 0 0,-2 0 5 0,-2 0-8 15,2 0 5-15,-1-3-5 0,-3 2 5 16,3 1 2-16,-1-2-1 0,1 2-1 0,-5-2-1 16,-4 2-3-16,12-2 6 15,-5 2-3-15,-1 0 2 0,1-2-7 0,-2 0 7 0,0 0-3 16,-5 2 3-16,12-2-1 16,-5 2-2-16,-3-1 3 0,2-2 0 0,0 1-2 15,3 1-1-15,-3 1-2 0,3-2 11 16,1 0-12-16,-2 1 2 0,2 1 0 0,4-2 0 15,-6 0-1-15,2 2 6 0,1 0-3 16,0-3-2-16,-1 3 2 0,-2-1 0 0,2-1 4 16,3 2-5-16,-4 0 1 0,-1-2-6 15,2 2 6-15,2-2 1 0,-4 0 5 0,0 2-8 16,3 0 1-16,-3 0 0 0,0-2 1 16,2 0 2-16,2 0-3 0,-4 1 3 0,2 1 0 15,0-2 0-15,4 2-4 0,-1-3 4 16,-1 3-2-16,0-1 2 0,-1 1 0 0,3-2-4 15,-1 0-1-15,-3 0 3 0,0 2 1 16,2-2 0-16,-2 1 1 0,-2-2-2 16,0 3 5-16,3-2-8 0,-3-1 1 0,0 3-3 15,1-2 8-15,-3 2-2 0,1-2 0 16,-1 2-3-16,3-2 7 0,-6 0-5 0,-3 2-2 16,14-2 2-16,-6 1 0 0,-2-1-1 15,-6 2-1-15,12 0 1 0,-7 0-1 0,1-3 0 16,-6 3 1-16,8 0-1 0,-8 0 2 15,11-1-1-15,-7-1 1 0,-4 2-3 0,8 0 1 16,-8 0 3-16,9-2 2 16,-5 0-1-16,-4 2-2 0,7-2 0 0,-7 2 1 15,0 0 5-15,5-2-6 0,-5 2-5 16,0 0 3-16,0 0 2 0,0 0 0 0,12 0 4 16,-12 0-11-16,0 0 6 0,0 0-1 15,0 0-4-15,0 0 6 0,0 0-4 0,0 0 3 16,0 0 1-16,3-2 3 0,-3 2-5 15,0 0 2-15,0 0-1 0,0 0-3 0,0 0 1 16,0 0-1-16,0 0 2 0,0 0 3 16,0 0-8-16,5-3-8 0,-5 3 3 15,0 0-8-15,0 0-2 0,0 0-11 0,0 0-7 16,0 0-8-16,0 0-15 0,0 0-27 16,0 0-28-16,0 0-65 0,0 0-126 15,0 0 175-15</inkml:trace>
  <inkml:trace contextRef="#ctx0" brushRef="#br0" timeOffset="27641.19">23872 15356 837 0,'-7'-4'0'15,"7"4"7"-15,0 0 13 0,-2-3 12 16,2 3 11-16,0 0 13 0,-4-2-5 0,4 2 7 16,0 0 2-16,0 0 4 0,0 0-2 15,0 0-7-15,0 0-1 0,0 0-4 0,0 0 1 16,0 0-3-16,8-7 0 16,-8 7-6-16,8 0-2 0,-8 0 0 0,13 0-5 15,-2 0-4-15,0 0 3 0,3 0-6 16,1 2-5-16,0-2-3 0,1 0-1 0,3 3-2 15,-1-3 2-15,2 0-2 0,0 0-5 16,4 2 1-16,-3-4-2 0,2 2-3 0,3-3 1 16,1 1 0-16,4 1-5 0,1 1 2 15,1-2-4-15,13 0 4 0,0 0-1 0,1 0 0 16,0 2-3-16,2 2-1 0,-1-2 4 16,5 2-3-16,4 0-4 0,12 1 6 0,1-1-3 15,-2 7-3-15,-1-2 4 0,0-4-8 16,-14 5-19-16,-2-3-31 0,-6 0-32 15,-2 0-45-15,-9 1-52 0,-8-2-350 0,-4 1-37 16</inkml:trace>
  <inkml:trace contextRef="#ctx0" brushRef="#br0" timeOffset="29157.18">4003 16142 1314 0,'0'0'-88'0,"0"0"18"0,0 0 23 16,0 0 6-16,0 0 6 16,0 0 7-16,0 0 2 0,15-7 14 0,-10 5 9 15,5-2 4-15,0 1 6 0,7 0 9 16,-4-1 3-16,9-2-1 0,-2 3-2 0,6-3 9 16,0 1-5-16,1 2 5 0,13-6-4 15,0 3 6-15,1 1 2 0,11-1-6 0,2 3 1 16,-2-2 3-16,16-1-2 0,4 3 0 15,0-1 3-15,1 1-8 0,4-1 5 0,0 2-1 16,5-4-3-16,1 3 8 0,-5 1 0 16,2-3-8-16,-3 0 2 0,-1 3-3 0,1 0 4 15,-8-1-2-15,1 1-4 0,-11 0 0 16,-3 0-4-16,1-1-1 0,0 1-3 16,-3 2 2-16,-3 0-2 0,1 0-1 15,-4-1-1-15,5 1-2 0,-9 0 4 0,2 1-9 16,-10-1 3-16,-2 0-1 0,-7 0 5 15,-4 0-7-15,0 0 5 0,-4 0-2 0,-3 0 7 16,-1 0 0-16,0 0 5 0,-5 2-4 16,1-2 1-16,-1 0 1 0,-2 0-4 0,2 0 2 15,-5 0 1-15,-5 0-6 0,13 0 2 16,-6 0 0-16,-2 0 1 0,-5 0-2 16,11 0-8-16,-11 0 8 0,9 0-3 0,-9 0-2 15,5 0 4-15,-5 0-4 0,7 3-1 16,-7-3 1-16,0 0-7 0,0 0-4 15,8 0-7-15,-8 0-24 0,0 0-22 0,2 2-40 16,-2-2-42-16,3 4-57 0,-3-4-266 16,0 3 28-16</inkml:trace>
  <inkml:trace contextRef="#ctx0" brushRef="#br0" timeOffset="32885.42">10958 16103 1231 0</inkml:trace>
  <inkml:trace contextRef="#ctx0" brushRef="#br0" timeOffset="36315.11">10958 16103 1001 0,'0'0'-93'0,"0"0"16"0,0 0 18 0,0 0 0 16,0 0 15-16,0 0 2 15,0 0 9-15,0 0-2 0,0 0 13 0,0 0 7 16,0 0 3-16,0 0 0 0,0 0 8 16,0 0 0-16,21 2 2 0,-21-2-4 0,13 0 12 15,-8 2 1-15,6 1-2 0,-2-1-4 16,-1-1 4-16,4-1 4 0,-1 0-2 0,3 2 3 15,-1-2-6-15,2 0 6 0,-1 2 2 16,4-2-6-16,-1 2 5 0,-1-2-5 0,1 0 3 16,4 0 0-16,-2 0-3 0,4 0 11 15,-2 0-7-15,2 0 9 0,0 0-10 0,0-2 6 16,-2 2-6-16,2 0 3 0,1-2 7 16,-6 2-10-16,6 0 3 0,-4-2 3 0,0 2-7 15,-4 0 5-15,1 0 3 0,5-1-8 16,-7 1-3-16,2 0 7 0,0 0-2 15,-1 0-1-15,1 1-4 0,-2-1-1 16,0 2-1-16,2-2-3 0,0 2 6 0,-3-2 3 16,3 0-3-16,2 0-9 0,-3 2 5 15,1-2 4-15,0 2-1 0,3-2-2 0,-4 2-7 16,1-2 8-16,0 2-5 0,0-2-2 16,-1 1 7-16,1-1 1 0,2 0-2 0,-3 3 10 15,1-3 8-15,5 2-6 0,-1-4 5 16,-2 2-6-16,4 0 4 0,-1-3 4 0,3 3-8 15,3-1 5-15,-3 1 1 0,4-2-3 16,3 2-11-16,-2-2 6 0,-2 2 3 0,4-2-11 16,0 0-2-16,-3 2 9 15,0 0 1-15,1-2-9 0,2 0 2 0,-4 1 0 16,2-1 0-16,-1-1 3 0,1 3-4 16,-3-3 6-16,3 3-10 0,-2-1 6 0,0-1-6 15,-1 0 2-15,0 0 0 0,1 1-2 16,1-3 8-16,-6 3-3 0,2-1 0 0,-1 0-2 15,4 0 1-15,-8 0-2 0,7-2 3 16,-4 4-4-16,1-1 1 0,-3-1 3 0,1 0-12 16,0-1 4-16,-2 2 1 0,2 0 8 15,-1-1-4-15,-1 0-2 0,-1-1 4 16,2 3-9-16,-2-4 6 0,2 2 0 16,3 1-2-16,-6 1 4 0,6-4 3 0,-6 2-5 15,5 2 0-15,-2-2 12 0,0 2-13 16,1-1 0-16,-4 1 2 0,3 0-4 0,0-2 1 15,-4 2-6-15,0 0 5 0,-1 0 7 16,1 0-4-16,-2-2-4 0,2 2 2 0,0 0-2 16,-3-2 8-16,1-1-3 0,-1 3 5 15,4-2-4-15,-1 1 6 0,-1-1 3 0,-2 1 1 16,1 1-2-16,2-2-2 0,0 2-2 16,-2-1-3-16,0 1-4 0,-1-4 8 0,-1 2-4 15,1 2 9-15,-2 0-11 16,2-1 3-16,0 1-6 0,-3 0 5 0,2 0-1 15,-1-2 1-15,-2 0-3 0,1 2 0 16,-1 0-1-16,2 0 7 0,2-2-6 0,-4 2 1 16,3 0 0-16,-3 0-1 0,3-1-3 15,-3 1 4-15,5 0-2 0,0-2-4 0,-1 4 1 16,-1-4 5-16,-3 2-3 0,3 0 4 16,-1-2-2-16,0 0-1 0,-4 2-1 0,0 0 3 15,3-2 1-15,-5 2-5 0,2 0 1 16,1 0 5-16,-4-3 0 0,5 1-4 0,-7 2 5 15,-3 0-4-15,12-1 2 0,-12 1-4 16,10-2 3-16,-6 0-1 0,-4 2 1 16,10-2 0-16,-6 2-4 0,-4 0 1 15,9 0 1-15,-9 0-1 0,0 0 4 0,8 0-2 16,-8 0 6-16,0 0-2 0,9-2-2 16,-9 2-5-16,0 0-2 0,8 0 4 0,-8 0 8 15,6 0-5-15,-6 0-11 0,9-3 9 16,-9 3 3-16,8 0 6 0,2 3-10 0,-1-3-7 15,-1 2 8-15,5-2-6 0,-1 2 1 16,1 0 8-16,-1 0-2 0,3-1-5 0,-3 1 4 16,1 1 0-16,0 1-2 0,1-2 5 15,-1 0-8-15,-1-2 4 0,3 1 8 16,-2 1-10-16,2-2 2 0,-1 2 6 16,1 0-7-16,0-2 0 0,-3 1 0 0,1 1 4 15,2-2 1-15,0 4-3 0,-1-4 2 16,-3 1 1-16,1-1 0 0,1 2-4 0,-1-2-2 15,1 0 7-15,2 1-5 0,-3-1-3 16,-2 0 6-16,5 2 1 0,-2-2 2 0,-1 0 3 16,0 1 2-16,-2-1-4 0,0 0 4 15,0 0 6-15,2 2-7 0,-4-2 0 16,-3 0 3-16,7 0-10 0,-6 0 3 0,3 0 2 16,-9 0-4-16,12 0-2 0,-6-2 9 15,3 4-10-15,-3-4 4 0,2 2 3 16,-8 0-3-16,17-1 0 0,-7 1-7 0,2-2 6 15,1 2-3-15,2 2 0 0,0-2 2 16,-1 0 1-16,1 0-2 0,2 0-2 0,0 0 2 16,-1 1 1-16,8-2 2 0,1 1 10 15,5 1-1-15,-2-1-8 0,7 2 4 16,-5 1 4-16,12-1-2 0,1 0-1 0,3 3-10 16,-4-1 7-16,-1 1-3 0,4 2-2 15,1-5 4-15,-2 1-3 0,0 1-1 0,1 0 0 16,-3-1-2-16,-1 3 2 0,-3-4-5 15,2 1 6-15,-4 1-4 0,-4-1 6 0,-4-1-4 16,-1 0 3-16,1-2-2 0,-7 1-6 16,-4 0 7-16,-3-1-4 0,1 2 2 15,-3 1 0-15,1-3 0 0,-2 0-3 0,-3 0 7 16,0 0 6-16,1 0-3 0,-3 0 2 16,3 0 3-16,-9 0-1 0,13 0-3 15,-13 0 3-15,10 0-5 0,-4 0-3 0,-6 0 3 16,9 0-3-16,-9 0-1 0,8 0 4 15,-8 0-5-15,10 0 4 0,-10 0-4 0,9 0 1 16,-9 0-3-16,8-3 0 0,-8 3 4 16,10 0-4-16,-3 0-1 0,-7 0 4 0,17 0 0 15,-11-2-3-15,3 2 1 0,1 0-4 16,-2 0 2-16,2-1 4 0,3 1-7 0,0 0 2 16,0-1 2-16,1 1 1 0,-2 0-4 15,5-2 9-15,-2 2-9 0,0 0 4 16,0-2-2-16,2 2-1 0,-5-2 2 15,3 2-1-15,-2-1 0 0,-1-4 2 0,3 3-4 16,0 0 0-16,-3 0 3 0,3 0-5 16,-1 0 6-16,3-1-3 0,6 1-5 0,-2 0 3 15,9-1-7-15,-7 3-1 0,6-1-4 16,1 0 3-16,-1-1 5 0,0 2-12 0,-4 0 3 16,0 0 4-16,0 0-4 0,1 0 1 15,-3 0-4-15,0 0 5 0,0 0 5 0,1 0 0 16,-1 0-4-16,-3 0 9 0,4 0-6 15,-4-2 0-15,3 2 1 0,1-2 1 16,-3 2 5-16,-1 0 0 0,6 0-4 16,-3-1-2-16,0 1 5 0,2 0 1 0,0-4 0 15,0 4 0-15,1-2-4 0,-1 2-1 16,0 0 8-16,3-1 3 0,-6 1-5 0,8-2-2 16,-7 0-1-16,0 2 6 0,1 0 0 15,-4 0 0-15,3-2-9 0,-2 4 3 0,0-2 4 16,1 0-3-16,-2 0 4 0,3 0-4 15,1 2-7-15,-6 0 12 0,6-1-5 0,-6-1-2 16,4 6 6-16,-4-5-2 0,4 1-4 16,-4 0 4-16,3 0 0 0,-2-1-5 15,3 0-1-15,-2-1 7 0,-1 3 1 16,-5-3-7-16,3 0 5 0,2 2-5 0,-2-2 3 16,-3 0-3-16,5 0 5 0,-2 0-4 15,1 0-2-15,-2 2 6 0,5-2-12 0,-3 0 1 16,4 0 10-16,-4 1-5 0,4 1-7 15,-6 0-4-15,1-2 5 0,2 2 4 0,-4 0-4 16,1 0 5-16,-1-2-4 0,2 2 5 16,0-1-5-16,1 4 1 0,2-3-3 0,-1 0 4 15,-1 1 2-15,-3-2 0 16,2 1-2-16,0-2 7 0,-3 3-2 0,3-3-2 16,0 2 5-16,0-2 0 0,-2 0 1 15,1 0-8-15,-1 0 12 0,2 0-2 0,0 0-4 16,-1 0-3-16,1-2 6 0,2 2 0 15,-2 0 8-15,-1 0-8 0,4 0-1 0,-3 0-2 16,-1-3 4-16,-2 3 5 0,1-2-7 16,2 2 3-16,-2-1 4 0,2 0-6 0,-3-1 1 15,1-2 7-15,-1 3-6 0,1-3-1 16,2 3-1-16,-2-3 6 0,0 0-2 0,1 2 2 16,1-1 0-16,0-1-3 0,2-1-1 15,0 3-6-15,0-2 9 0,1-1-6 16,-2 3-1-16,-4-1-2 0,1 1 10 15,0 0-2-15,-1-1-9 0,0-1 3 0,-1-1 8 16,-1 2-10-16,3 1 6 0,-3-1 3 16,-2-2 0-16,0 3 0 0,0-3-2 0,1 2-4 15,0-3 3-15,-1 1-4 0,-2-2 6 16,5 3-8-16,-2-3-1 0,-1 2 9 0,-2-1 6 16,3-1-9-16,0 0 0 0,-1 2 2 15,1-2 4-15,-4-1-12 0,5 1 8 0,-4 2 2 16,-2-2-8-16,5 0 2 0,-5-1 5 15,0 1-3-15,0-1-6 0,1 0 13 0,-1 1-13 16,-2 1 4-16,3-2-1 16,-6 1 0-16,4 0-3 0,-1-1 4 0,-1 0 0 15,-2-1 5-15,-1 1-9 0,2-1 6 16,-2 2 0-16,2-3-4 0,-2 1 3 0,-2-1 0 16,2 2 0-16,-2-1 3 0,1 0-8 15,-2 1 6-15,1-2 8 0,-3 3-4 0,0-2-12 16,-2-1 8-16,1 2-8 0,-1-1 4 15,-1-1 8-15,-1-1 0 0,-3 2-3 0,6-1 2 16,-4 3-3-16,-2-5-5 0,-2 3 3 16,1 0 0-16,1-1 3 0,-3 2-4 0,2-1 5 15,-3-1 2-15,-3 1-14 0,2 2 14 16,-1-3-3-16,-4 2 0 0,4-1 4 16,-4 0-3-16,4-1-5 0,-6 1 4 15,4 1 5-15,-3-2-8 0,-1 3 3 0,-1-1 0 16,0-1-1-16,2 3 3 0,-2-1-1 15,-2-1-3-15,4 2-7 0,-1 3 4 0,-1-3 8 16,4 2-4-16,-3 3 4 0,-1-5-5 16,3 4 0-16,-6 0-6 0,6 0 13 0,-1-2-5 15,-3 2 2-15,3 0-7 0,-2 1 1 16,2-1 4-16,-4 0-2 0,-3 0-2 0,0 0-1 16,1 0 4-16,-2-1-4 15,-1 1 3-15,3-1 1 0,-5 3-2 0,3 0-2 16,6-2 6-16,-5 2 2 0,3 0-4 15,-1 0-2-15,1 2 8 0,2-2-11 0,-2 3 3 16,-1 1 1-16,5-4 4 0,-2 3-4 16,0 3-2-16,4-4 5 0,-5 1 1 0,2-1-5 15,-1 2 2-15,4 0-9 0,-6-1 9 16,3 0 6-16,-1 2-9 0,0-3 2 0,-3 2-1 16,3 0 4-16,7-1-8 0,-8 1 10 15,3-2-6-15,-2 4 4 0,5-2-2 0,-4-2 0 16,3-1 0-16,1 1-1 0,-7 2 1 15,2-2 1-15,-2 2-6 0,0-2 8 16,-1-1-5-16,0 4 3 0,-2-3-3 0,-2-1-2 16,3-1-1-16,0 4 7 0,-5-3-1 15,5 4 2-15,1-4-9 0,1 3 5 16,2 0 0-16,4 0 6 0,0-1-6 0,0 2 1 16,2-2-3-16,3 2-4 0,-1-3-2 15,0 4 8-15,4-2-6 0,1 0 1 0,-1 0 0 16,1-1 8-16,-1 1-1 0,-2 0 1 15,3-2-4-15,-8 4-3 0,6-3-2 0,-5 3 2 16,0-2 6-16,7 1-6 0,-3-2 1 16,2 2-2-16,1-1-1 0,-1 0 10 15,3-1-2-15,0 3-2 0,-2 0 3 16,2 0-5-16,2-1 5 0,0-1 3 0,-3 0-11 16,5 1 10-16,-3-1-1 0,3 2-3 15,-1-3-7-15,2 3 9 0,-2-2 1 0,1 2-4 16,-1-1-3-16,4-1 3 0,-2 0 4 15,-2 1-5-15,4 0 1 0,-4 0 1 0,3-1-5 16,0 2 14-16,-3-2-14 0,5 3 3 16,-1-2 1-16,-2 1-2 0,1 0 7 0,1 0-10 15,2 0-1-15,-3-1 12 0,1 0-12 16,1 1 5-16,0 2 2 0,2-3 1 0,-1 2 2 16,1-3-2-16,0 1-5 0,-3 2 6 15,3-3-4-15,-2 2 3 0,2-3 0 0,2 3-1 16,-2 0 2-16,0 0 2 15,0-1-3-15,3 1 2 0,-3-1-7 0,0 1 4 16,0 0 4-16,0 0-8 0,1-1 9 16,1 2-10-16,0-1 6 0,3 2 1 0,-2 0-1 15,-3-1-6-15,5-2 6 0,2 4-5 16,-4-4 16-16,2 3-11 0,3-3-2 0,-2 2 5 16,2-2 5-16,2 2-3 0,-2-1-1 15,2-1 3-15,1 1-2 0,-3-1-4 0,2 0-2 16,3 1 10-16,-1-3-1 0,1 2 3 15,0 1-16-15,-1-1 9 0,3-1 2 16,-3 0-1-16,1-1-4 0,2 4-6 16,2-3 5-16,-2 1 2 0,-1-2-21 0,3 4-19 15,-3-4-24-15,3 2-32 0,0 2-51 16,3 0-156-16,-4-2 182 0</inkml:trace>
  <inkml:trace contextRef="#ctx0" brushRef="#br0" timeOffset="38117.07">21443 16201 800 0,'0'0'-8'0,"0"0"0"0,0 0 8 15,0 0 12-15,15 0 11 0,-15 0 14 16,14-2 1-16,1-3 8 0,0 5 1 16,6-1-1-16,-2-1-3 0,4 0 1 15,1 0 1-15,4 0-6 0,-1-2 6 0,8 3-11 16,7-3 5-16,0 0-4 0,-1 2-3 15,6-1-2-15,-1-2-6 0,0 3 3 0,2-1-7 16,3-1-2-16,-3 2-3 0,2-2 2 16,1 3-8-16,-3-1 5 0,4 2-3 0,-2 0 0 15,3 2-8-15,-2-1 3 0,-1 3-1 16,-2-2 7-16,-1 4-9 0,-5-3-13 0,-7 0-9 16,-5 1-7-16,-3-1-21 0,-4-1-10 15,-5 0-25-15,-1 0-29 0,0 0-24 16,-4-1-249-16,-1 1 105 0</inkml:trace>
  <inkml:trace contextRef="#ctx0" brushRef="#br0" timeOffset="40539.91">5400 16255 949 0,'0'0'-69'0,"-2"-6"10"0,2 6 9 16,0 0 8-16,-4-3 9 0,0 1 6 15,4 2 9-15,-7-6 0 0,4 4 2 16,-4 1 10-16,1-1 8 0,-3-2-13 0,1 2 10 16,0 0-1-16,-5-2 4 0,0 2-4 15,0-2-4-15,1 3 2 0,-3-3 8 0,-3 0-4 16,3 2-1-16,-4 0 2 0,-2 1-2 16,2-4 3-16,-4 3 0 0,5 1-1 0,-6-1 3 15,3-2-1-15,0 4-4 16,-4-2 5-16,2 2-1 0,-5 2 1 15,6-2 0-15,-8 0-2 0,0 2-3 0,1 0 4 16,2 0 6-16,-4 1-6 0,1 0-2 0,-2-1 0 16,5-1-2-16,-1-1-1 0,-4 2 6 15,4 0-4-15,1 0 5 0,2-2-5 0,0 0 3 16,-2 2 5-16,4 0-9 0,-7 0 6 16,6-2-6-16,-1 1 1 0,2-1 3 0,3 2-7 15,-2 0 5-15,-1 2-5 0,4 0 9 16,-4-2-4-16,3-1-2 0,-2 5 1 0,2-4-5 15,-2 4 3-15,2-2 2 0,0-1 1 16,0 1-5-16,-1 0 7 0,2 0 1 16,-1 0-1-16,5 1-4 0,0-1 1 0,-2 0 2 15,2 1-1-15,2 0-4 0,1 0 7 16,-1-2 4-16,1 3-9 0,1 0 1 16,-1 2 6-16,-2-1-3 0,2 0-4 0,-1 5 2 15,1-3 5-15,-1 3-4 0,1-1 6 16,1 2 0-16,1-1 4 0,1 1-5 0,-1-1 2 15,2 1-4-15,1-4 1 0,1 2 3 16,2 1-2-16,-1-3 3 0,2 0 0 16,0 1-2-16,1 0-4 0,0-3 0 0,2 0 0 15,0 2 4-15,2 0 4 0,0 1 5 16,3-4-14-16,1 4 6 0,1 0-2 16,1-2 1-16,2 0 5 0,2 2 7 15,5-2-20-15,3 3-1 0,-2-3 9 0,5 3-1 16,1-2 0-16,9 1-2 0,-4-2-5 15,-1-3-5-15,9 2 6 0,3 2 7 0,0-4 2 16,0 1-6-16,2-3 0 0,0 3 10 16,2-5-4-16,-3 3-8 0,2 0 0 0,-1 1-7 15,2-2 4-15,1 1 4 0,-10-2-9 16,-3 0 9-16,-1-1 1 0,5-1 1 0,5 2-5 16,3 0-2-16,-8 0 7 0,10-2-2 15,0 0-6-15,-2 2 4 0,3-2-5 16,1 0 10-16,-1 1 0 0,-4 1-7 15,4 0-3-15,-2 0 1 0,2-2 13 0,-10 2-7 16,-2-2-2-16,8 0-5 0,1 0 12 16,-6 0-6-16,-6 0 0 0,1 0-1 0,1 0-2 15,1 0-6-15,-3-2 10 0,-1 0 3 16,1 0-10-16,2 0 3 0,-6-1 9 0,12-4-7 16,0 1-6-16,-8 1 7 0,-2 0 1 15,-3-1-1-15,-2 1-2 0,5 0 2 0,-8-3-1 16,-1 4-3-16,-4-2 2 0,2-1 0 15,-2 1 0-15,-3-1 10 0,-1 1-8 0,-4 0 9 16,1-1-7-16,0 1 3 16,-1-3 2-16,-1 3 11 0,0-2-1 0,1 1-1 15,-3-6 6-15,1 5 3 0,-1-1-15 16,-2-1 5-16,1 2-4 0,-2 1-2 0,-1-2-1 16,1-1 5-16,-1 2-8 0,2-1 3 15,-4 0 0-15,0-1 1 0,0 2-2 0,-2-1-3 16,0 0-3-16,-3-2 3 0,3-1-6 15,-6 1 1-15,2 0-2 0,-3-3 9 0,-1 3-10 16,2 0 3-16,-6-3-5 16,2 3 1-16,-1-3 4 0,-1 3-3 0,-2-2 3 0,-4 2-8 15,3-1 4-15,-1-1 0 0,-4 4-3 16,2-3 2-16,-10-3 9 0,7 4 2 16,1 0-6-16,-8-5 0 0,3 7 0 15,4 0-6-15,-14-3 1 0,7-1 0 0,-7 4 6 16,10-1-3-16,0 2 2 0,-1 3 2 15,3-1-14-15,0 3-5 0,2-1-16 0,4 2-19 16,3-1-32-16,-1 3-22 0,0 0-43 16,4 3-136-16,-1 1 197 0</inkml:trace>
  <inkml:trace contextRef="#ctx0" brushRef="#br0" timeOffset="53745.11">14028 16862 702 0,'-1'-5'-53'16,"1"5"8"-16,0 0 7 0,0 0 11 0,0 0-1 16,0-6 2-16,0 6 5 0,3-3 10 15,-1-1-1-15,-2 4 1 0,8-3 0 0,-3 1 3 16,4 0-2-16,-3-2 6 0,4 3 2 15,0-3-1-15,5 2 3 0,0-1 5 16,2 0-1-16,3 1 5 0,4-2 0 0,6 4-5 16,-4-6 6-16,4 5-3 0,-1-1 4 15,3-2-2-15,10 1 2 0,-6 1 1 16,-4 0 5-16,9-5 2 0,-5 6-6 16,-5-3 1-16,9 2-6 0,-2 0 8 0,2-3 1 15,1 1-1-15,-4 2-5 0,-7-1 9 16,10 1-5-16,5-1 5 0,-10 1-7 0,7-2 1 15,-5 1 0-15,-7 3 2 0,4-2-3 16,-3 0-2-16,-1 0 3 0,12-1 1 0,-7 1-9 16,10 0 2-16,-10 0 12 0,-5 1-6 15,12-1-1-15,-5 2 1 0,-7-4 2 0,2 4-1 16,-1-2-1-16,5 2 1 16,-5-1-9-16,1 1 7 0,1-2-8 0,-1-2 3 15,2 4 4-15,-4-1 0 0,5-1 3 0,8-2-5 16,1 2-2-16,1 1 3 0,-8 1-8 15,8-2 9-15,-5 2-10 0,3-2 9 16,1-1-8-16,5 3-3 0,-11 0 4 0,5-2 0 16,6 0 0-16,-6 0-1 0,-4 2-2 15,-6 0 2-15,16-2 5 0,-3 0 3 0,4 0 10 16,4 1 3-16,1-3 0 0,0 3 2 16,4 1-3-16,9 1-13 0,4 3 6 0,2-3 0 15,4 3-2-15,3 0-2 0,3 1-4 16,0-1 0-16,2-1 5 0,0 5-6 0,8 0-2 15,-1-2 3-15,24 3-2 16,-24-2-2-16,1 2 0 0,0-2 1 0,26 0-2 16,-26 0-3-16,26 1 1 0,-26 0 1 15,-1-1 4-15,1 0-1 0,-2 1-2 0,3-1 1 16,-4 2-2-16,-6-2-1 0,2-4 0 16,-5 6-6-16,-2-6 3 0,-7 0 4 0,3 4-3 15,-9-4 3-15,-13-1 0 0,3 0-3 16,-7 0 6-16,1 0-6 0,-8-2 0 0,-3 0 5 15,-8 0 0-15,0 0-1 0,-4 0-10 16,-1 0 7-16,-5-2 0 0,-1 2-1 0,-2 0 3 16,-2 0-2-16,-3-2-2 0,1 2 3 15,-3-2 3-15,0 2-4 0,-2 0 2 16,-4 0 0-16,3 0-1 0,-9 0 4 16,14 0-1-16,-14 0-3 0,11-2-4 0,-7 2 3 15,-4 0-2-15,8 0 5 0,-8 0-9 16,0 0 5-16,11 0-3 0,-11 0 1 0,9 0 5 15,-9 0-1-15,0 0-2 0,3-1 2 16,-3 1-2-16,0 0 0 0,0 0 0 16,9 0 0-16,-9 0 3 0,0 0-4 0,0 0 4 15,0 0-2-15,0 0 0 0,0 0 0 16,0 0-5-16,6-2 5 0,-6 2-2 0,0 0 1 16,0 0-2-16,0 0 5 0,0 0-7 15,0 0 1-15,0 0 6 0,0 0 2 16,0 0-4-16,0 0 0 0,0 0-5 0,0 0 0 15,0 0 7-15,0 0-6 0,0 0 4 16,0 0-7-16,0 0 1 0,0 0 1 16,0 0 7-16,0 0-6 0,0 0-3 0,8 0-1 15,-8 0 0-15,0 0-3 0,0 0 1 16,0 0-8-16,0 0 0 0,0 0 0 0,0 0-10 16,0 0-3-16,0 0-8 0,0 0-8 15,0 0-7-15,0 0-21 0,0 0-17 0,0 0-26 16,0 0-136-16,0 0 225 0</inkml:trace>
  <inkml:trace contextRef="#ctx0" brushRef="#br0" timeOffset="64515.74">23820 16274 625 0,'0'0'-47'0,"1"-4"6"0,-1 4 10 15,0 0 8-15,0 0 4 0,-1-6-3 0,1 6 8 16,-5-3 4-16,5 3-3 0,-5-4 7 16,5 4-2-16,-5-6 2 0,2 4-1 15,-3 1 5-15,6 1-2 0,-11-6 4 16,3 4 4-16,-1 0-4 0,-1 0-1 0,-2-1 4 15,-3-1-1-15,0 2-1 0,0-2-2 16,-3 2 1-16,1 0-2 0,-3 0 4 0,7 0-2 16,-7 2 4-16,0-1-2 0,1 1-1 15,-1 0 4-15,2 1-1 0,-1-1-5 16,2 2-1-16,-2 0 4 0,0 2-2 0,3 0 4 16,-1-1 2-16,-2 3-2 0,6-2 0 0,-2 2-3 15,3-1 6-15,1 3-9 16,1-3 0-16,0 3 4 0,-1-2 0 0,3 1 3 15,0 1-4-15,-4-1 2 0,7 1-2 16,-3 2 0-16,1-3 2 0,0 2 2 0,1-1 5 16,-1 2-9-16,4-1 3 0,-2 1 0 15,1-1 4-15,2 0-1 0,-2-1 7 0,2 2-5 16,2-1 0-16,0 1 2 0,0-1-3 16,0-2 4-16,2 3 3 0,2 1-8 0,5-1 11 15,-4-1 7-15,7 0-6 0,0-1 5 16,3 2-14-16,-1-3-4 0,3 2 9 0,2-1 0 15,-2-2-1-15,-1 0-8 16,4 0-1-16,-2-3-2 0,-1 0 2 0,5-1-1 0,-7 0 1 16,5 1 6-16,-1-1-11 15,-5-2 7-15,5 0-2 0,-4-2 2 0,0 2 2 16,0 0 8-16,-3-3 7 0,1 1-1 16,2-2 13-16,-5 1-18 0,2-1-2 0,-4 2 2 15,5-3 0-15,-4-1-5 0,-3 1 3 16,3-2-6-16,-4 0 4 0,5 3-1 0,-7-3-8 15,4 1 7-15,-2 0-7 0,-2-1 3 16,4 1 2-16,-4-1 2 0,-3-1-5 0,2 0-6 16,-2 3 1-16,0-5 8 0,0 5 3 15,-2-3-6-15,1-1 5 0,-4 1-11 16,-2-1 15-16,2 0-10 0,-4-1-3 16,3 2 0-16,-4 0 2 0,-3-1 1 0,1 2-6 15,-1 1 2-15,-1 2 0 0,2 1-10 16,-1-2-24-16,1 5-1 0,4-2-17 0,-5 2-14 15,3 2-23-15,-2 1-11 0,-1-1-169 16,2 1 214-16</inkml:trace>
  <inkml:trace contextRef="#ctx0" brushRef="#br0" timeOffset="65341.17">23641 16371 640 0,'-7'-3'-53'0,"7"3"12"0,-13 0 8 16,5 3 6-16,0-3 6 15,-3 3 8-15,-1-1-2 0,-1 0 6 0,0 0 2 16,-1 2 2-16,1 1 0 0,-2 0-3 16,5-2 2-16,-5 1 4 0,7 2-2 0,-2-5 0 15,1 3 7-15,1 0-6 0,0-2 7 16,-1 0-4-16,5 0 2 0,0 2 6 0,4-4 8 15,-9 3-2-15,9-3 5 0,-1 2-9 16,1-2 4-16,0 0-5 0,10 4 6 0,-4-4-7 16,5 0 0-16,-1 0-4 0,3-2-1 15,2-2 1-15,-1 1 9 0,2-1-5 0,4 0-1 16,-3-4 2-16,-1 3-5 16,-1-1 3-16,-1 1 1 0,1-3-1 0,-5 2-1 15,2 2 10-15,-4 1-1 0,-3-2 2 16,2 4-10-16,-2-3 2 0,-2 2-4 0,-3 2 8 15,0 0-9-15,0 0 3 0,0 0 2 16,0 0 0-16,-33 4-1 0,14 2-1 0,3-3-3 16,-3 3 5-16,-4-2-1 0,-2 1 1 15,-1 3 2-15,0-2 2 0,1-1-7 0,5 1 0 16,-2 0-5-16,9 0 0 0,-4-1 8 16,4 1 2-16,2-1-16 0,3-1 3 15,2 0 5-15,1 2-5 0,1-5 6 16,4-1 6-16,7 8-11 0,-2-4-1 0,6-2 0 15,0 0 14-15,4 0-16 0,0 0 8 16,-2-2-5-16,4-2 3 0,0 0 5 0,2 0-7 16,2-2 3-16,-2 0 0 0,0-2 5 15,-2-1-6-15,0 1 1 0,-3 1 2 16,-3-1 6-16,-1 4 1 0,-2-3 1 0,1 2-10 16,-3 0 1-16,-1 1 0 0,-1 0 4 15,-4 2 0-15,0 0 10 0,0 0-9 0,0 0-4 16,-27 6-1-16,10-2 8 0,-3 3-6 15,2-3 8-15,-7 1-10 0,-1 3-1 0,1-1 9 16,0-2 0-16,4 2-12 0,0 2 6 16,3-3 2-16,3 1-11 0,0 1 7 15,5-2-9-15,1 1-23 0,5-1 0 16,2-1-2-16,2 2-19 0,6-2-10 0,3 1-21 16,3-2-8-16,6 2-139 0,2-5 78 15</inkml:trace>
  <inkml:trace contextRef="#ctx0" brushRef="#br0" timeOffset="65569.39">23935 16373 566 0,'0'0'-39'0,"-18"-5"4"0,13 8 16 16,5-3 1-16,-24 2 6 15,11-2 5-15,-1 3 3 0,0-1-1 0,-3 2 0 16,-3 1 5-16,3 2-4 0,-1-4 9 15,-1 1-1-15,4 2-9 0,1-1 8 0,1 1-1 16,0-2-2-16,7 0-4 0,-2-1-1 16,2 3-15-16,1-2 6 0,5 1-3 0,0 1-7 15,7-2-3-15,-1-1-4 0,3 2-6 16,3-2-48-16,1-1 29 0</inkml:trace>
  <inkml:trace contextRef="#ctx0" brushRef="#br0" timeOffset="65679.66">23922 16431 206 0,'5'-2'-20'15,"-5"2"12"-15,0 0 5 0,0 0 5 0,0 0 2 16,-20 8-3-16,8-3 2 0,-8 5 2 16,-2 1-3-16,-8 6-7 0,-1-1-2 0,2 0-23 15,1 4-21-15,3-1 17 0</inkml:trace>
  <inkml:trace contextRef="#ctx0" brushRef="#br0" timeOffset="87364.28">23714 16214 131 0,'-16'3'-5'0,"7"1"1"15,-2-2 8-15,1 2 2 0,-7 2 4 16,0-1-1-16,-8 3 0 0,2 0-6 16,-10 2 6-16,-1 0-4 0,1 0 1 0,6 1 1 15,3-3-4-15,-1-1 3 0,4 2 0 16,-1-1-2-16,8-1-8 0,0 1 7 16,1-2 0-16,2-1-2 0,3 1-8 0,1 0-8 15,4-4 4-15,3 4-6 0,0-3 0 16,0-3-33-16,15 4 17 0</inkml:trace>
  <inkml:trace contextRef="#ctx0" brushRef="#br0" timeOffset="88592.32">23509 16365 125 0,'25'-6'5'0,"-5"-1"-1"0,4 1 12 16,-3-1 9-16,1-3 8 0,0 0 2 15,-1-1 3-15,0 1 1 0,-3 2 6 16,-1 0 4-16,-6 0 6 0,1 3-17 16,-2-1 1-16,0 4-8 0,-6-2-4 0,0 4 4 15,-4 0-1-15,0 0-1 0,0 0-7 16,-15 15-4-16,2-5 4 0,-3 1-7 0,-11 6-3 15,-3 0 1-15,1 2-3 0,-5-2-3 16,1 0 3-16,1 0 2 0,4 0 0 16,3-3-8-16,9-1 0 0,-1 0-5 0,2-4 0 15,5 1 1-15,-1-3-10 0,7-1 2 0,-2-1-7 16,6 0-2-16,2-2 1 0,5-1 1 16,-2 0 3-16,6 0 0 0,0-2 5 0,3-4-3 15,3 0 4-15,2-4 5 16,-1-1-5-16,6 0 4 0,-6-3 0 0,12-3 2 15,-9 0 4-15,-2 4-2 0,0-2 9 16,-6 3-5-16,-1 1 4 0,-4 1-1 0,1 3-3 16,-3 0 1-16,-4 2-2 0,-2 3 4 15,0 0-1-15,0 0-4 0,-27 11 3 0,8-3 1 16,-9 7-1-16,-5 0 16 0,1 4-13 16,2 0 4-16,-2 0 2 0,0-4 4 0,5 2-14 15,8-2 6-15,5-3-7 0,1-1 6 16,3-4-1-16,1 2-10 0,5 0 3 0,2-2 0 15,2-1 5-15,3 0-7 0,7-3 1 16,0 2 0-16,5-3-3 0,2-2-8 0,1-2 6 16,4 0 2-16,3-7 4 15,5-2-9-15,5-5 10 0,-2 2-9 0,1-4 6 16,-4 0-3-16,0-1-1 0,0 2-5 16,-8 5 24-16,-7 3-20 0,-2 2 4 0,-2 1-5 15,-3 4-1-15,-3 0-1 0,-5 2 3 16,0 0 3-16,0 0 1 0,-13 13-4 0,-2-3 4 15,-2 5-4-15,-4-2 7 0,2 1-1 16,-8 2-1-16,4-1-5 0,4-1 0 0,0-1 3 16,6-3 6-16,1-1-6 0,1 0 0 15,3-1 1-15,1-3-3 0,4 1 6 16,1 0 10-16,0-4-14 0,2-2-7 16,5 5 4-16,4-5-8 0,-9 0 9 0,19-3-1 15,-7-3-1-15,3 1 0 0,0-4 0 16,4-3-4-16,-1-1 5 0,2 2-2 0,-1 1 3 15,-5 2 6-15,0 1-6 0,-1 0 0 16,-4 2-5-16,1-1 3 0,-3 5 1 0,-3-3 3 16,0 2 2-16,-4 2 1 0,0 0-3 15,0 0-3-15,0 0 2 0,0 0 3 0,-22 13-2 16,15-8-2-16,-4 2-3 0,-1 0 2 16,-1 1 5-16,1-5-3 0,1 3 6 0,0-3-7 15,3 1 0-15,1-1 9 16,-1 0-9-16,1 1 1 0,4-2-13 0,1 0-9 15,2-2-10-15,0 0-7 0,0 0 1 16,0 0 0-16,15-18 6 0,-5 7 2 0,0 0 11 16,3-6-3-16,4 2-1 0,0-2 7 15,3-7 2-15,2-3 4 0,-6 6 0 0,-4 4 5 16,0 2 21-16,-4 1 6 0,-1 5 0 16,-4 0-3-16,2 1 7 0,-8 3-12 0,-1-1 1 15,0 4-3-15,-8-2 6 0,-1 6-5 16,-8 0-6-16,-2 1 3 0,-5 4 4 0,-7 4-8 15,-4-2 1-15,0 3 6 0,-1 1-7 16,2-2 2-16,5 1 0 0,4-3-6 0,6-2 4 16,-1 1-2-16,10-2-2 15,-1 1 4-15,4-3-12 0,1 0-2 0,4 1 2 16,4-3-23-16,2 2-4 0,0-4-4 16,12 2-2-16,-1-2 1 0,3-3 0 0,6-3 4 15,-2-2 6-15,5-1 5 0,6-7 2 16,1 1 0-16,-3-1 2 0,-6 2 13 0,-2 3 2 15,-4 2 5-15,-7 1 12 0,1 0 5 16,-1 0 3-16,-3 3 3 0,-3 1-10 0,-2 1 1 16,0 3 0-16,-13-4 3 0,2 4 0 15,-4 0-8-15,1 1 6 0,-7 4-5 0,0-4 1 16,-4 3 4-16,1-1 1 16,6 2 0-16,-1-2-2 0,2 1-5 0,4 0-2 15,1 0 2-15,4-1 0 0,1 0-7 16,1 0 0-16,2 1-6 0,4-1-9 0,0-3-2 15,4 8 2-15,1-6-5 0,0 2 5 16,2 1-2-16,-3 2 0 0,2 0 5 0,0 0-5 16,-1 1 10-16,-1 4 1 0,-2-1 3 15,0 2-6-15,0 2 4 0,-2 0-4 0,2 0 9 16,0 2-5-16,1-1 3 16,-1 2-5-16,-1 0-13 0,1-2-41 0,5 2-19 0,-3-2 27 15</inkml:trace>
  <inkml:trace contextRef="#ctx0" brushRef="#br0" timeOffset="93807.88">23523 16433 205 0,'0'0'-7'0,"6"0"5"0,-6 0 9 0,13 2 3 16,-2 0 14-16,-1-2-3 0,7 0 13 15,2 2-7-15,6-2-2 0,9 2 1 0,9-1-1 16,12 1-1-16,-1 0 4 0,14 2-9 15,-1 2-4-15,-10-5 2 0,0-1 1 0,-1 5-4 16,0-4 0-16,-3-1-15 0,-1 2-2 16,-1 2-19-16,-13-4-20 0,-7 2-19 15,1 0-81-15,-10-4 49 0</inkml:trace>
  <inkml:trace contextRef="#ctx0" brushRef="#br0" timeOffset="94101.46">23586 16725 374 0,'19'-9'-4'0,"2"3"10"15,-1 1 9-15,8 0 11 0,12-5 6 0,6 0 1 16,11-1 15-16,1 0-5 0,4-1-7 16,-2 1 5-16,5 0-5 0,1 1 6 0,-1 1-10 15,0-5-8-15,0 5-2 0,0 2-5 16,-11 3-2-16,1 0 7 0,2 3-22 0,-2-1-13 16,-2 2-29-16,2 0-25 0,-8 2-45 15,0 1-101-15,-7 3 72 0</inkml:trace>
  <inkml:trace contextRef="#ctx0" brushRef="#br0" timeOffset="94394.48">23943 16735 527 0,'0'0'-29'0,"11"-7"13"16,-1 4 9-16,0-3 15 0,10 3 5 0,7-3 5 15,-1 3 0-15,19-2 11 0,4-1 9 16,3 2 1-16,13-4-1 0,-5 2 1 16,10 3-12-16,-8-3-1 0,-7 1 1 0,10 1-5 15,-10 0 0-15,-1 0-2 0,1 2-6 16,-3 2-9-16,3-2-10 0,-3 4-19 0,1-2-21 15,4 0-25-15,-9 5-36 0,4-4-108 16,-5 3 73-16</inkml:trace>
  <inkml:trace contextRef="#ctx0" brushRef="#br0" timeOffset="94707.88">24218 16580 530 0,'23'-7'-30'0,"2"1"6"16,13-2 9-16,6 6-1 0,11 0 1 0,4 2 4 16,11 0 3-16,4 2-1 0,2 2-2 15,-5 1 1-15,0-2-22 0,-4 3-28 0,0-2-39 16,-3 4 34-16</inkml:trace>
</inkml:ink>
</file>

<file path=ppt/ink/ink2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5:48.400"/>
    </inkml:context>
    <inkml:brush xml:id="br0">
      <inkml:brushProperty name="width" value="0.05292" units="cm"/>
      <inkml:brushProperty name="height" value="0.05292" units="cm"/>
      <inkml:brushProperty name="color" value="#FF0000"/>
    </inkml:brush>
  </inkml:definitions>
  <inkml:trace contextRef="#ctx0" brushRef="#br0">6304 5795 878 0,'-10'6'104'0,"2"-6"-2"0,1 1-38 16,2 1 0-16,5-2 7 0,-10 0 17 0,10 0 11 16,-5 2-2-16,5-2 6 0,0 0 0 15,-7 2-6-15,7-2-8 0,0 0-5 16,0 0-3-16,0 0-5 0,0 0-8 0,0 0-5 15,0 0-7-15,9-13-9 0,-1 10-5 16,1-4-8-16,5-4-11 0,3-2-20 0,2 1-18 16,9-6-16-16,1-5-17 0,2 5-15 15,1-1-33-15,-1 1-26 0,-5 7-23 0,-6-2-40 16,0 3-49-16,-7 2-309 0,-1 5-47 16</inkml:trace>
  <inkml:trace contextRef="#ctx0" brushRef="#br0" timeOffset="366.66">6172 6431 1460 0,'5'-3'-27'0,"-5"-2"27"0,0 5 12 16,4-4 7-16,-4 4 3 0,4-3 4 0,-4 3 7 15,2-3 0-15,3-2 6 0,-1 4-2 16,0-3-5-16,-2 0-3 0,5 0-3 0,-2-2 2 15,6 0-10-15,0-1 0 0,4 0-2 16,1-2-9-16,8-3-12 0,-4 3-20 0,10-6-22 16,1 1-18-16,-4 4-25 0,-1 3-29 15,7-4-26-15,-6 3-52 0,-4 3-189 0,-3 0 101 16</inkml:trace>
  <inkml:trace contextRef="#ctx0" brushRef="#br0" timeOffset="1390.66">6252 7091 1051 0,'4'1'-8'0,"-1"1"32"0,-3-2 19 16,0 0 6-16,0 0 17 0,8 2 6 0,-8-2 8 15,0 0 3-15,11-4 1 0,-11 4-5 16,6-3-3-16,1-2-7 0,-4 4-8 0,4-5-6 16,1 0-4-16,2-1-6 0,5 0-7 15,2-7-18-15,10-3-17 0,-2 4-19 0,10-4-40 16,-2 0-41-16,2 2-34 0,-3-3-29 16,2 4-85-16,-6 4-210 0,-4 0 38 15</inkml:trace>
  <inkml:trace contextRef="#ctx0" brushRef="#br0" timeOffset="1933.83">6279 7875 1209 0,'0'0'-18'16,"-1"5"14"-16,1-5 10 0,0 0 4 0,0 0 6 16,0 0 12-16,0 0 0 0,0 0 5 15,0 0 7-15,0 0-9 0,0 0-5 0,16-5 5 16,-9 0 0-16,-1 0-10 0,3 0-7 16,1-1 2-16,0-2-9 0,5 0-5 0,0-1-15 15,4-2-13-15,-3 0-28 16,-1 1-33-16,4-1-30 0,-2-1-66 0,-3 5-173 15,1-1 129-15</inkml:trace>
  <inkml:trace contextRef="#ctx0" brushRef="#br0" timeOffset="4028.59">6105 4102 872 0,'-1'-6'-60'0,"1"-2"12"0,-2-1 12 16,-3 2 5-16,0-5 7 0,4 4 8 0,-3-1 6 16,-3-1 4-16,4 3 8 0,-7-1 8 15,5-1-1-15,-4-1 2 0,-2 1 2 16,-1 0 1-16,-1-1 1 0,1 2 6 0,-3 1-3 15,0-2-1-15,-2 1-8 0,-1 3 0 16,1-2 1-16,-1 2 4 0,-6 1 4 16,3 0-14-16,-2 3 3 0,-3 1 6 15,1 0-12-15,-4 1 0 0,-2 1 12 0,-11 4-15 16,4 1 10-16,-2 1 9 0,3 5-19 16,-3 2 2-16,-7 6 3 0,2 2 5 0,-7 4-11 15,7 0 10-15,-5 6 1 0,-5 3 4 16,3 2-5-16,-2 1-5 0,1 4 8 0,-4-2-8 15,2 5 5-15,-10 18-6 0,1-3 10 16,14-14 8-16,-8 16 0 0,14-8-11 0,-4 16 3 16,9-10-3-16,1 21 10 0,13-17-5 15,5 10 3-15,-2-2 2 0,7 5 1 16,3 4-8-16,4 3 14 0,0 0-11 16,3 6 5-16,1-3 4 0,6 2-5 0,0 2-8 15,3-3 7-15,-2 0-3 0,4-1-4 16,-1-1 2-16,3-1 0 0,-6-1-3 0,9-3 5 15,-9 4-3-15,2-3-3 0,3-2 2 16,-1 1-1-16,-5 4 6 0,-1-1-1 0,-1-2-2 16,2 2 1-16,1-4-3 0,-1-1 0 15,-2-1 2-15,-5 3-3 0,10 2-5 0,-5 0 14 16,4-4-4-16,-1 0 2 0,-2-1-4 16,-2-1 1-16,2-3-4 0,6-1 4 15,-7 0-3-15,2-2-5 0,0-2 1 16,-2-2 1-16,1-2-1 0,6-4-1 0,1-1 1 15,-6-10-3-15,5 11 9 0,-3-1-6 16,0-12 3-16,4-2-1 0,-5 2-4 0,3 10 6 16,-1-11-4-16,-4-2-2 0,1 1 4 15,7 1 4-15,-7-4-3 0,2 3 3 0,1 1 2 16,-2 0-1-16,-1-1 0 0,-2-4 1 16,0 3-1-16,3-1 3 0,-6-1 2 0,1-4-4 15,2 5 1-15,-1-6-1 16,1-3 3-16,0 5-3 0,-2 0 0 0,2-7 2 0,0-5 0 15,-3 2 3-15,6 9-6 16,-3-6 6-16,-3-4-8 0,3 0 3 0,0-1 1 16,-4 10-1-16,4-8-1 0,0-2 2 15,0 0-5-15,0-1 5 0,2 0-7 0,3-1 3 16,-2-1 1-16,-1 0-2 0,5-1 2 16,-1 2-6-16,-2-3 2 0,9 8 0 0,-5-4-2 15,-1-5 0-15,1-2 2 0,1 0-5 16,1-1-2-16,3 0 2 0,-1-6 0 0,-4 0 5 15,6-1-2-15,-1-4-5 0,0 1 0 16,4-2 5-16,2-3 0 0,0-2 0 0,2 1 1 16,7-2 1-16,-3-2 0 0,7-4 3 15,9 1 1-15,1-3 2 0,4-1 2 16,0 0 3-16,5-2 1 0,-5 0 4 0,3-2 4 16,9-1 0-16,-9 1 1 0,-4 4-2 15,12-7 2-15,-11 3-1 0,11-2-1 0,-9 3 2 16,-4-2 1-16,15-2-3 0,-13 1-1 15,8-1 2-15,-9 1-3 0,10 0 4 0,-10 1-8 16,7-4 1-16,5-2 0 0,-4 0 1 16,4 1 2-16,-3-7-6 0,1-3-2 0,5-1 2 15,-5-8-4-15,4-4-11 0,-2-1 4 16,12-15 0-16,-15 13-5 0,13-13-1 0,-15 11 3 16,-4 2 1-16,2-3 2 15,-1 3-1-15,-6 0 2 0,1-2-2 0,-6-1 4 16,-3 3-3-16,-3-3-3 0,-5 1 3 15,-2 0 2-15,-2-6 8 0,1 0-11 0,-6-4 9 16,2-5-13-16,-3-5 3 0,-2-5-1 16,-2-1 1-16,4-27-6 0,3 21 4 0,-2-27-1 15,1-3 2-15,2 5-3 0,3 0-8 16,-4-3 2-16,3 1-3 0,-4-2 3 0,2 6 3 16,-2 3-2-16,-2 18 0 0,-1 1-3 15,4-19-1-15,-8 19 1 0,1-1 3 0,-1 0-4 16,1 1 3-16,-1 3 0 0,0-3-4 15,-7 2-1-15,2-2 2 0,-3 1 6 0,-2 3-9 16,2-2-4-16,-1 1-1 0,-2-2 1 16,-1-1-5-16,-1 2-2 0,1-2 0 15,-5-1-3-15,1 4 5 0,0-2-6 0,-3 0-2 16,2-1-4-16,-7 2 1 0,4 3 1 16,0 0 0-16,-4 2 1 0,-2 3 1 0,2 0-1 15,-1 2 3-15,-2 2 0 0,2 1-4 16,-4 3 1-16,6 2-1 0,-6-1 5 0,2 2-2 15,-2 4 3-15,2 4-2 0,0-1-2 16,2 13 7-16,-6-10 0 0,4 12-1 0,-2 1 1 16,2-2 4-16,-1 3 0 0,-6-2 1 15,5 2 1-15,-3 1 0 0,-1 0 2 16,-3 1 1-16,4 3 0 0,-2 0 1 16,-3 1 1-16,2 1-6 0,3 2 9 0,-4 1-5 15,1 2 3-15,-4-1 4 0,10 4-6 16,-8-2 0-16,0-1 8 0,6 7 4 0,-7-8-5 15,6 8 2-15,3 0 2 0,2-2-3 16,-6 3 0-16,2-3 1 0,1 4-2 0,-4-1-2 16,-3-6 8-16,2 6-6 0,-4-5 1 15,0 2 0-15,-3 0 1 0,3 0 2 0,-4 2-3 16,1 1-1-16,-2 0 0 0,2-2 2 16,-4 1 1-16,1 5-5 0,-2-2 4 15,2 0-6-15,1 2 6 0,-2 0-2 16,4 4 1-16,2-3-2 0,5 2 1 0,-6 0-1 15,2 1 2-15,-1 0 1 0,-1 1-1 16,1 0-4-16,3 0 7 0,-2 2-4 0,4 1-1 16,-4-2-3-16,-1 1 5 0,7 2 0 15,-4 2-1-15,-4 1-14 0,5-2-2 0,-5 1-6 16,0 4-5-16,0-2-16 0,1 1-12 16,1 1-21-16,4-1-22 0,2 1-28 0,2 0-41 15,2 0-279-15,5-3 44 0</inkml:trace>
</inkml:ink>
</file>

<file path=ppt/ink/ink2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0:57.313"/>
    </inkml:context>
    <inkml:brush xml:id="br0">
      <inkml:brushProperty name="width" value="0.05292" units="cm"/>
      <inkml:brushProperty name="height" value="0.05292" units="cm"/>
      <inkml:brushProperty name="color" value="#FF0000"/>
    </inkml:brush>
  </inkml:definitions>
  <inkml:trace contextRef="#ctx0" brushRef="#br0">4573 4341 91 0,'0'0'26'0,"-4"-2"14"0,4 2-9 16,-8-3-7-16,8 3 1 0,-3-2-3 15,3 2 0-15,0 0 6 0,-3-5 1 16,3 5 5-16,0 0 3 0,0 0 5 0,0 0-11 16,0 0 8-16,-7-1-10 0,7 1 4 15,0 0 3-15,0 0-3 0,-4-3-5 0,4 3-3 16,0 0 2-16,0 0-4 15,0 0-6-15,0 0 6 0,0 0 0 0,11-4-5 0,-11 4-3 16,8-1-2-16,-2 1-3 0,1-4 6 16,1 2-9-16,3 2 6 0,-1-1-2 0,0-1-4 15,3 0-2-15,2 2 4 16,0-2 5-16,-1 0-5 0,2 2-6 0,-1 0 10 0,0 0-1 16,2 0-4-16,0 0 5 15,-1 0-3-15,1 0-1 0,2 0 0 0,2 2 2 16,1-2-15-16,0 0 12 0,-1 2-7 15,3 0 5-15,-1 0-6 0,-1-2 4 0,6 1-7 16,-6 1 6-16,5 2-3 0,-1-3-4 16,0 1 12-16,-1 0-5 0,2 1-7 0,1 1 10 15,-5-2 0-15,2 0-3 0,-3-1 0 16,2 1-5-16,-3 0 8 0,2 2-2 0,0-2-6 16,-2-1-1-16,2 1 0 0,1 1 4 15,-4 1 1-15,3-2 2 0,0 0 12 16,-2-1-5-16,4 3-10 0,-4-2-5 15,1 1 4-15,3 1-2 0,-5-2 3 0,4 0 0 16,-1 2-9-16,0-3 7 0,0 2 1 16,4 1 12-16,0-2-10 0,-1-1 1 0,-1 3-8 15,0-3 6-15,3 2-2 0,-1 0 6 16,-4-3-5-16,2 2-4 0,2 2 1 0,0-2 4 16,-1 0-3-16,1 0-1 0,0-1 6 15,3 4 6-15,-1-3-14 0,-1-1 6 0,0 1-3 16,0-2 7-16,3 0-1 0,1 2-6 15,-3-2 4-15,0 0 3 0,1 2-3 16,-3-2-1-16,5 0-3 0,-4-2 0 16,-1 2 6-16,-4-2-4 0,2 2 5 0,0 0-7 15,4 0 4-15,-1-2 5 0,-3 1-11 16,2-1 5-16,5 2 1 0,-6-2-3 0,4-1-2 16,-3 2 1-16,3-1-7 0,2 0 10 15,-3 0-2-15,-3-2 0 0,6 2 2 0,-7 2 3 16,5 0-5-16,2 0 6 0,-5-2-3 15,2 2-2-15,0 0 6 0,-4 0 2 0,3-1-11 16,-3 1 1-16,2 0-5 0,-2 0-1 16,1 0 4-16,2-4-1 0,-6 4 5 0,1 0 2 15,0 0-4-15,2-2 0 16,-3 0 5-16,5 1-4 0,0-1 1 0,-4 0 0 16,2 2 16-16,2-2-21 0,-1-1 0 15,1 2 4-15,0 1 5 0,3-2-6 0,-1 2 3 16,1 0 4-16,-2 0-9 0,2-2 5 15,2 2 2-15,-2-2 4 0,-2 0-13 0,2 0 5 16,-1 0-2-16,3 0 3 0,-1 1 7 16,-1 1-6-16,1-2 5 0,0 2-5 0,1-3 3 15,-2 2-7-15,3 0 8 0,-4-1-4 16,5 0-1-16,-3 2 8 0,14 2-18 16,-8-2 10-16,-3 2 3 0,-3-2 1 0,6 0-1 15,8 0-7-15,-7 0-4 0,8-2 17 16,0 4-9-16,-2-2 3 0,3 1-7 15,-4-1 6-15,4 1 1 0,-3 2-4 0,0-1 3 16,-7-2 1-16,8 1-2 0,-8 1 0 16,-5 0 9-16,10 0-7 0,-6 0-3 0,-2 0 0 15,-3-2 3-15,13 2 0 0,-9 0 5 16,-3-1-9-16,0 2 0 0,-4-3 0 16,4 2-5-16,-2-2 2 0,2 0 10 0,-7-2-12 15,3 2 12-15,-6 0-3 0,1 0-1 16,0 0 0-16,-2 0 2 0,-3 0 3 0,0-3 4 15,-1 3 1-15,0-1-6 0,-2-1-5 16,-2 2 9-16,1-2-2 0,0 2-5 0,-3 0 9 16,-1-2 3-16,0 2 1 0,1-2-6 15,0 0-1-15,-3 2 0 0,0-2 8 16,2 2-11-16,-1 0-1 0,-1-2 6 0,1 1 0 16,-3 1-2-16,2-2-2 0,-8 2-3 15,14 0 0-15,-9-3-2 0,2 3 4 16,-7 0-2-16,11-1 1 0,-11 1-7 0,7 0 0 15,0-1 7-15,-7 1 0 0,0 0-5 16,15 0 3-16,-14 0 0 0,-1 0 1 16,9-2-2-16,-9 2-1 0,0 0-2 0,8 2-3 15,-8-2 6-15,7-2-3 0,-7 2-2 16,0 0 5-16,8-2-2 0,-8 2 1 0,0 0-4 16,0 0 12-16,0 0-13 0,7 0-9 15,-7 0-38-15,0 0-40 0,0 0-52 16,0 0-248-16,0 0 98 0</inkml:trace>
  <inkml:trace contextRef="#ctx0" brushRef="#br0" timeOffset="2291.96">11739 4348 978 0,'0'0'-36'15,"0"0"16"-15,0 0 21 0,0 0 18 16,0 0 11-16,0 0-13 0,0 0 11 0,0 0-9 16,0 0-4-16,0 0 4 0,0 0-10 15,0 0 4-15,12-11-7 0,-7 8 11 16,-2 1-13-16,6-1 0 0,-5 2-4 0,5-1 2 15,-1 2 6-15,0-1-4 0,4-3 7 16,3 3-3-16,0-3-5 0,0 2 4 0,0 2-6 16,4-1 7-16,2 1-3 0,1 0-5 15,2 0 1-15,1 0 1 0,-2 0-5 16,7 0 2-16,-3 1-3 0,0-1 7 0,4 0 0 16,-4 0 5-16,3 0-10 0,2 2 9 0,-3 2-2 15,0-4-7-15,1 1 4 0,4-1 0 16,-6 2 6-16,6 0-2 0,11-1-11 15,-8 1 12-15,8-1-3 0,-5-1-6 16,1 5 0-16,1-2 8 0,-5-1-9 0,5 2 0 16,-4-4 3-16,-1 2 0 0,5 0 2 15,-7-1 5-15,9 1-2 0,-8 3-7 0,-3-5 7 16,9 4-9-16,-10-2 0 0,1-1 6 16,-4 3 4-16,6-2-4 0,4 1 3 0,-6-1-10 15,-1 0 6-15,-2 0-4 0,1 0 0 16,1 0 2-16,14 0 2 0,-8-2-5 0,4 4 13 15,-1 0-9-15,1-1 1 0,-4-1 3 16,-6 0-2-16,10 2 1 0,-7-3-6 16,-1-1 6-16,-3 2-2 0,1-2-5 15,14 2 2-15,-5 0 2 0,-2 0 6 0,4 0-6 16,-4-2 1-16,7 0-4 0,0 0 6 16,-2 0 11-16,5 0-8 0,-6 0-4 0,6 2-5 15,-4 0 3-15,7-1-5 0,-7 2 5 16,3-3 4-16,3 0 2 0,-5 0-4 0,4 2-3 15,-1-2 2-15,-1 0-4 0,1 2 5 16,-4-2-1-16,2 1 1 0,-1-2-8 0,-9 1 8 16,5-2 1-16,-2 0-7 0,-6 2 0 15,11-3 3-15,-10 3-3 0,-2 0 4 16,1-1-1-16,-1 1-8 0,9-4 15 16,5 2-8-16,-7-2 8 0,-5 2-5 0,-3 0 2 15,-1 1-9-15,-1-2 7 0,1 2 3 16,0-1-5-16,-4 0-5 0,1 2 5 0,1 0 2 15,1 0-7-15,2-3 1 0,-5 1 4 16,2 0 5-16,-2 2-3 0,3-4 2 0,-3 2-3 16,0 0 0-16,1 0 0 0,-1-2-3 15,-2 2 15-15,0 0-10 0,0 2-3 0,0-1 1 16,-1-1 4-16,-1-1-3 0,0 2 4 16,-1 1-4-16,2 0-4 0,-3-1 1 0,2-1-2 15,1 0 3-15,-6 0 3 16,3 0-3-16,0-1 3 0,-2 3 0 0,0-2-6 15,-2-1-2-15,4 1 4 0,-7 0-2 16,8 0-3-16,-8 0 7 0,1 1 0 0,-2-1-4 16,-1 2 0-16,1-2 12 0,-3 2-7 15,-2-3-8-15,3 3 7 0,-5-1 1 0,4-1-5 16,-5 2-3-16,-5 0 10 0,12-1-4 16,-5 1 3-16,-7 0 6 0,6 0-13 0,-6 0 6 15,10-2 3-15,-10 2-9 0,7 0 2 16,-7 0 4-16,0 0 5 0,8-2-7 0,-8 2-2 15,0 0-17-15,7 0-20 0,-7 0-22 16,0 0-29-16,0 0-64 0,5-5-141 16,-5 5 186-16</inkml:trace>
  <inkml:trace contextRef="#ctx0" brushRef="#br0" timeOffset="6715.83">15344 2666 808 0,'0'0'36'15,"-6"-6"11"-15,6 6 15 0,-6-2 2 0,1-3 4 16,5 5 13-16,-8-3 2 0,4 3-4 16,4 0-2-16,-10-3-6 0,3 3-4 0,7 0-3 15,-11-1-12-15,11 1 0 16,-14 2-9-16,6 0-6 0,0 3-3 0,-4 2-3 16,0 0 1-16,-1 5-8 0,-2 1-1 15,1 3-3-15,1 4 0 0,-3 9-4 0,1 0 0 16,1 2-2-16,3-2 1 0,-1 2-5 15,3-2 2-15,4-9 1 0,4 1-2 16,1-2 1-16,0-1-4 0,1 1 3 0,4-1-5 16,4-2 4-16,-4-2 0 0,8-1-3 15,0-1 0-15,4-5 1 0,1-1 4 0,1-3-5 16,1-3 5-16,-2-1-4 0,6-3-4 16,-2-4 1-16,1-1 8 0,2-8 4 0,-3-2 12 15,-2-4 5-15,-3-4 11 16,1-3-5-16,-8-2 2 0,-4 2-4 0,0-8-3 15,-3 6-8-15,-3 2 4 0,-3 1-11 16,-1 1 0-16,2 1 2 0,-2 3-8 0,0 4-3 16,-1 2-15-16,2 2-12 0,-2 0-16 15,-2 3-22-15,4 6-41 0,-2 0-42 0,-2 2-34 16,4 3-41-16,3 2-79 0,0 0-265 16,0 0-59-16</inkml:trace>
  <inkml:trace contextRef="#ctx0" brushRef="#br0" timeOffset="7011.79">15748 2603 1575 0,'2'-7'14'0,"-1"3"16"0,-1 1 15 15,0 3 19-15,2-7 13 0,-2 7 15 0,2-6 16 16,1 3 4-16,-3 3-7 0,2-4-5 15,-2 4-13-15,0 0-14 0,0-5-6 0,0 5-9 16,0 0-5-16,0 0-7 0,0 0-5 16,8 11-1-16,-1-1-6 0,1 6 3 0,2 4-6 15,5 9-3-15,0 4-3 0,-1 1-3 16,4 0-5-16,-2 2 1 0,1-2-6 16,4 1-12-16,-3-1-17 0,7 8-22 15,1-10-20-15,-3-2-34 0,5 1-49 0,-8-5-60 16,3 1-51-16,3-7-124 0,-10-4-245 15,4-5-121-15</inkml:trace>
  <inkml:trace contextRef="#ctx0" brushRef="#br0" timeOffset="7248.99">16201 2591 1663 0,'-3'-6'-13'0,"1"5"11"16,2 1 2-16,-4-4 10 0,4 4-2 0,0 0-6 16,-13 4 8-16,3 3-1 0,-3 2 4 15,-1 5 1-15,-12 11-2 0,6 2-1 0,-4 3-4 16,-4 9 7-16,4-5-4 0,-1 8-1 16,2-2 0-16,3-6-14 0,5-3-28 0,-3 2-20 15,4-3-56-15,-1-2-65 0,7-5-307 16,-1-2 14-16</inkml:trace>
  <inkml:trace contextRef="#ctx0" brushRef="#br0" timeOffset="7692.01">16719 2555 1441 0,'-2'-5'55'0,"2"5"17"0,0-9 14 15,0 5 17-15,0 1 10 16,0 3 6-16,-3-8-3 0,3 4-8 0,0 4-13 16,0-8-5-16,0 3-14 0,0 1-7 15,3 1-4-15,1-1-7 0,2 0-8 0,1-2-7 16,-2 5-3-16,9-6-5 0,-4 2-4 15,-2-1-6-15,5 3-4 0,-1-1-3 0,1 2-3 16,-3 0 1-16,4-2 0 0,-2 1-7 16,-4 3-2-16,0 0-2 0,1 0-2 0,-1 2-2 15,0-1 3-15,-3 3-5 0,4 0 6 16,-6 7-4-16,2 0 5 0,0 5-5 0,-4-2 1 16,-2 9 1-16,-2 4 1 0,-7 9-2 15,-1 3 4-15,0 2 0 0,1 0-2 16,-5-3 2-16,1 4-4 0,-1-4 3 15,-2 0-2-15,4-4 5 0,-3 2-5 0,1-4-2 16,-2-1-26-16,7-7-32 0,1-3-36 16,3-4-51-16,-1-4-63 0,4 0-70 0,-4-2-134 15,3-3-221-15,2-2-130 0</inkml:trace>
  <inkml:trace contextRef="#ctx0" brushRef="#br0" timeOffset="8024.83">16731 2771 1733 0,'-10'-2'19'0,"10"2"19"0,-8 0 12 0,8 0 14 16,-7-2 10-16,7 2 8 0,0 0 3 15,-6-3-5-15,6 3-9 0,0 0-9 0,0 0-8 16,13-8-2-16,0 5-7 16,0-1-5-16,2 2-4 0,7-3-9 0,-2 4-13 15,10-3-15-15,10-2-13 0,-5 5-23 16,5-3-24-16,2-1-28 0,-5-1-39 0,-9 1-55 15,11-2-59-15,-11 3-395 0,-3 1-133 16</inkml:trace>
  <inkml:trace contextRef="#ctx0" brushRef="#br0" timeOffset="8457.02">17474 2518 1607 0,'0'0'-40'0,"-6"-4"24"15,2 0-1-15,4 4 16 0,-6-1 11 16,-1-1 14-16,7 2 1 0,-15 2 4 0,7 1 3 16,0 1-5-16,-4 4 7 0,-2 0-6 15,2 1 0-15,-3 7-2 0,1-2-3 0,-1 6 1 16,-8 3-4-16,7 4 1 0,-4 1 0 15,3 1-2-15,2-1 2 0,5-3-5 0,2-3 1 16,-1 1-4-16,8-2-1 0,-1-3 6 16,2 3-7-16,3-2 3 0,2-2-2 15,5 2 0-15,2-4-5 0,3-4-4 16,0-3-1-16,2-1-2 0,2-1 1 0,-5-4 2 16,3 0 0-16,5-6 1 0,-6 1-3 15,8-7 2-15,-6-1 3 0,1-2 9 0,-2-2 10 16,2-12 1-16,-7 6 3 0,3-9 1 15,-5 5-4-15,-1 3-1 0,-5-3-6 16,0-1-2-16,-4-1-4 0,2 5 2 0,-4 1-7 16,0 2-16-16,0-3-27 0,-4 6-38 15,-2-2-44-15,-1 4-67 0,1 3-79 16,-2-1-306-16,-4 1-69 0</inkml:trace>
  <inkml:trace contextRef="#ctx0" brushRef="#br0" timeOffset="10063.44">20041 2614 1445 0,'0'0'-76'16,"4"-2"22"-16,-4 2 7 16,0 0 14-16,0 0 9 0,0 0 3 0,0 0 11 15,0 0 13-15,0 0-4 0,-19 13 11 16,11-8 5-16,-7 4-5 0,3 2 2 0,-5 5 5 16,-4 5 7-16,-2 6-3 0,2-4-2 15,3 5 1-15,-6-1-8 0,8 3-1 0,1-1 4 16,0-1 1-16,3 2-6 0,2-7 3 15,5 0-11-15,-2-4 13 0,7-1-4 16,0-3-2-16,2 3 6 0,7-2 0 0,2 2 2 16,1-3-6-16,3-6-5 0,3 1 3 15,1-3 7-15,1-3-5 0,3-2 1 16,-5-2-2-16,3-4 4 0,0-2 15 16,-2 1 16-16,0-5 10 0,0-1 5 0,-4-4 3 15,-3-4-3-15,-4-2 0 0,1-3-2 16,-5-3-2-16,-4 0-2 0,0 1-9 0,-1 0-6 15,-4-1 1-15,-4 2-8 0,3 3-8 16,-1 3-4-16,-1 0-15 0,3 4-34 0,-7 1-36 16,4 1-52-16,0 3-56 0,-1 3-75 15,6-2-328-15,1 3-77 0</inkml:trace>
  <inkml:trace contextRef="#ctx0" brushRef="#br0" timeOffset="10308.2">20449 2647 1587 0,'0'0'38'0,"0"-6"27"15,0 6 4-15,0 0 7 0,0-4 5 0,0 4-6 16,0 0-2-16,0-5-7 0,0 5-10 16,0 0-7-16,0 0-2 0,0 0-7 15,4 18 1-15,-3-6-5 0,6 6-3 0,-1 3 0 16,5 11-4-16,-1 0-6 0,1 2 1 15,1 0 0-15,1 2-9 0,-3-4-20 16,5 3-18-16,2-1-22 0,-2-2-42 16,0-4-51-16,-3-5-53 0,-6-4-75 0,5-6-355 15,-5-2-119-15</inkml:trace>
  <inkml:trace contextRef="#ctx0" brushRef="#br0" timeOffset="10520.57">20725 2628 1549 0,'-5'4'-95'0,"-7"1"28"16,0 5 26-16,-4 3 13 0,-10 8 9 0,-1 3 12 16,-2 2 6-16,-9 10 5 0,-1 2 7 15,0-2-8-15,1 2 1 0,3 2 8 0,-1-3-16 16,10-7-21-16,-1-1-44 0,2 0-59 15,7-1-246-15,3-7 113 0</inkml:trace>
  <inkml:trace contextRef="#ctx0" brushRef="#br0" timeOffset="11291.64">21258 2576 934 0,'0'0'-44'0,"-8"0"21"0,2 0 26 0,6 0 2 15,-13 2 8-15,7 0 13 0,-3-2 2 16,1 2 2-16,0 0-1 0,-3-1-12 0,1 6 1 16,2-3-1-16,-3 3-5 0,0 0 6 15,1-1-6-15,2 4 1 0,-2-1 3 16,-2 3-7-16,9-1 6 0,-2 2 0 16,1 0-3-16,4 1 4 0,0 2-8 0,0-2 2 15,2 2 1-15,7 5 12 0,1 2-14 16,3 8-3-16,2-2-1 0,1-2 2 0,-3 4 5 15,1-5-1-15,-2-3-2 0,0-2-2 16,-7-3 2-16,5-2-5 0,-2-1 2 0,-4 1 0 16,-2-2 4-16,0-1 8 0,-4 0-6 15,0-3 16-15,-2 1 3 0,-3 1-4 16,1-3 4-16,-4-2 2 0,-2-1-8 0,0-1-1 16,4-3 3-16,0 0-4 0,-3-2-4 15,3-2-1-15,2 0-20 0,-1-3-18 16,2-4-19-16,5-4-18 0,3-3-15 15,6-7-9-15,5-8-3 0,7-3-2 0,6-6 7 16,3 2 11-16,-1-2 4 0,-6 10 13 16,3 0 12-16,-1-1 15 0,-3 3 19 0,2 2 16 15,-1 1 16-15,-6 6 17 0,-4 2 13 16,-1 0 14-16,-4 3 9 0,0 0-1 0,1 1-1 16,-5 3-3-16,-2 2-6 0,3-2-7 15,-5 1-8-15,-3-2-6 0,-1 4-6 0,-2 3-5 16,-2 1-7-16,-6-3-8 15,1 4-25-15,-2 2-27 0,-7 2-34 0,4 0-31 0,-4 2-36 16,4 1-39-16,-1-1-266 0,6 1 54 16</inkml:trace>
  <inkml:trace contextRef="#ctx0" brushRef="#br0" timeOffset="11747.88">21758 2610 1238 0,'5'-5'39'0,"-4"3"20"15,1-1 6-15,-2 3 8 0,5-4 5 16,-5 4 4-16,2-4 1 0,-2 4-8 16,0 0-6-16,0 0-11 0,2-3-6 0,-2 3-9 15,0 0-3-15,0 0-3 0,-17 12-6 16,8-3-5-16,-1 2-2 0,2 3 1 0,-5 3-2 15,-6 7-3-15,3 3-1 0,1 0-2 16,0 1-2-16,1 2-2 0,-1-1 2 0,5-5-1 16,1-3-2-16,1-1-2 0,3-2-2 15,3-2 0-15,2 4 3 0,0-7-5 0,4 4 1 16,3-2-1-16,-3-2-7 0,7-2 0 16,-3 1-6-16,7-3 6 0,-3-1-3 15,5-3 0-15,-4-3-1 0,2 1 1 16,-2-3 5-16,2-3-1 0,2-2 2 0,0-1 0 15,0-5 2-15,2-3 0 0,2-8 4 16,-3-1 7-16,2-3 2 0,-3-2 4 0,-3-5-3 16,-1 1 7-16,1-2-2 0,-5 0 2 15,1 2-1-15,-3 5-2 0,-6 0-6 0,1 7-2 16,-2 0-4-16,0-1 1 0,-2 2-6 16,1 3-16-16,-10-2-33 0,3 5-38 15,-5 1-47-15,-4-1-49 0,-1 6-59 0,1 1-430 16,0 5-162-16</inkml:trace>
  <inkml:trace contextRef="#ctx0" brushRef="#br0" timeOffset="16466.3">19179 4381 1642 0,'0'0'-113'16,"-8"0"17"-16,8 0 9 15,0 0 11-15,-12-2 13 0,12 2 17 0,0 0 11 0,-8 2 17 16,8-2 11-16,0 0 5 16,-6 3 1-16,6-3 1 0,0 0 2 0,0 0 11 15,0 0-13-15,0 0 14 0,0 0-8 16,0 0 1-16,0 0 4 0,0 0 1 0,0 0 4 15,0 0 1-15,0 0 6 0,0 0 3 16,0 0 6-16,0 0 1 0,0 0 3 0,29-3 1 16,-18 3 2-16,3-2-2 0,1 0-4 15,0 2 2-15,4-2 0 0,-3 0-6 0,6 2 5 16,-2-2-4-16,0 2-2 0,-1-2 1 0,2-1-3 16,-1 0-1-16,-1 2-3 0,2 0-2 15,3-1-5-15,-4 2 0 0,3-2-3 16,4-2 4-16,3 4-3 0,4-3-2 15,-3 3 1-15,16-2-6 0,-2 1 4 0,2 1-4 16,-2 0-4-16,4 0 4 0,-1 1 1 16,2 1 2-16,4 1-6 0,-2-1 4 0,1 2-7 15,-1 0 5-15,0 1-2 0,-1-4-3 16,-1 3 2-16,0-2 1 0,3 2-2 0,-7 0 1 16,2-3-3-16,1 2 1 0,-2 1 3 15,4-4 1-15,-2 2-3 0,-2 1 2 0,2 0 0 16,-3 1-1-16,1-2 3 0,-4 2-4 15,1 0-2-15,-6-4 1 0,-4 0-2 16,-3 2 0-16,-2-2 3 0,1 0 0 16,0 2-1-16,-8-4 2 0,1 2-2 0,1 0 2 15,-1 0-3-15,-3 0-2 0,2 0 0 16,-5-2 0-16,-1 2-1 0,1-2 4 0,-2 2 0 16,0-2 4-16,-5 2-4 0,0-2 2 15,0 0 0-15,2 0 2 0,-2 2 0 0,-2 0-2 16,2 0 1-16,-10 0-1 0,15 0-3 15,-8-1 2-15,-1 1 0 0,-6 0 1 0,13 0 2 16,-7-3-8-16,-6 3 2 0,13 0-1 16,-7-1 6-16,-6 1-3 0,15 0 1 0,-7 0 0 15,-2-2-7-15,5 2-21 0,-5-2-22 16,4 1-34-16,-3 1-50 0,1-2-75 16,2 2-302-16,-1-4-15 0</inkml:trace>
  <inkml:trace contextRef="#ctx0" brushRef="#br0" timeOffset="19023.04">4588 5212 1216 0,'-4'-1'-116'0,"4"1"14"0,0 0 18 16,0 0 14-16,0 0 15 0,0 0 10 16,0 0 15-16,-8 0 6 0,8 0 8 0,0 0 9 15,0 0 1-15,0 0 11 16,0 0 5-16,0 0-10 0,0 0 0 0,0 0 7 16,0 0-8-16,0 0 3 0,0 0-1 15,0 0 2-15,0 0 6 0,0 0-3 0,0 0-7 16,0 0 12-16,0 0-5 0,0 0 3 15,22 1-1-15,-11 1 9 0,-2-2-2 0,1 0-4 16,5 2 9-16,-3-2-2 0,5 0 1 16,-1 0 2-16,1 2-10 0,5-2 3 0,-1 0-6 15,1 1 3-15,2-1-1 0,1 0 1 16,0 0 1-16,6 0-8 0,3 3 9 0,14-3-2 16,-1 1-2-16,1-1 1 15,3 2-10-15,-1-2-2 0,0 0 5 0,0 0 6 16,0 0-3-16,4 0 2 0,-4 2-8 15,2 0 0-15,1 0 2 0,4-2-5 0,-3 0 4 16,0 2-1-16,-1-2 2 0,1-2-7 16,-1 4 13-16,-3-2 2 0,3 0-13 0,-1 0 8 15,3 0-9-15,0 0 7 0,0-2 0 16,0 2-1-16,0 0 0 0,2 0-9 0,-3 0 15 16,1 0-10-16,2 0 4 0,-1 4-11 15,-3-4 10-15,0 2 1 0,-6-1 4 16,6 2-10-16,-1-3 11 0,-2 0-6 15,-1 2 1-15,-3-2-3 0,3 2 0 0,-6-1-4 16,2-1 0-16,-6 2 8 0,8 0 2 16,-7-2-6-16,1 0 3 0,0 0 0 0,-8 0 1 15,14 0-3-15,-10 0 4 0,7-2-11 16,-5 2 10-16,-4 0-9 0,10-2 10 0,-8 2-6 16,6-1 10-16,-2-1-13 0,2 2 6 15,-5 0 2-15,6-5-1 0,-9 5-8 16,12-1 6-16,-12 1-3 0,0 0 1 0,8-2-1 15,-4 2 10-15,-6 0-9 0,1 0-6 16,-1 0 11-16,1 0-1 0,-3 0-6 0,-2 0 0 16,3 2 1-16,-9-2 9 0,0 0-5 15,0 1-10-15,-6-1 7 0,0 3-2 16,-3-3 10-16,4 0-10 0,-8-3 6 16,0 3-5-16,-2 3 4 0,3-3 2 0,-5 0-3 15,3 0 3-15,-9 0-3 0,8 0 0 16,-8 0-10-16,10 0-28 0,-10 0-19 0,11 0-31 15,-11 0-63-15,7 0-79 0,-7 0 78 16</inkml:trace>
  <inkml:trace contextRef="#ctx0" brushRef="#br0" timeOffset="21311.47">9807 5036 634 0,'0'0'11'0,"-3"-2"17"0,3 2 0 16,-7-3 11-16,7 3 7 0,0 0 6 0,0 0 3 15,-6-2 5-15,6 2 1 0,0 0-11 16,0 0 4-16,0 0-11 0,-6-2-1 16,6 2-6-16,0 0-5 0,0 0-1 0,0 0-6 15,0 0-6-15,0 0 1 0,12-5 3 16,-12 5-3-16,13-2-6 0,-3 0-2 16,2 2-2-16,1-2 6 0,2 1-8 0,2 1 0 15,4-5 1-15,0 3 0 0,6-4-6 16,1 4 7-16,4 1 0 0,-4-3-7 0,12-1 8 15,0-1-3-15,0-1-6 0,2 4-1 16,2-3-1-16,-2 3 3 0,3-1-1 0,-2 1-1 16,1-3 1-16,4 1 0 0,1 1 3 15,-3-1-4-15,4 0 6 0,1 1-4 0,-5 1 5 16,4-3-7-16,-6 4 2 16,6 0-4-16,1-1 0 0,-3 1 4 0,2-1 2 15,-1 1 4-15,-1 0-10 0,0-1 4 16,3 1-8-16,-3 0 13 0,0 0-9 0,-1 2 3 15,1-2-1-15,3 2 0 0,-3 0 3 16,-1 0-5-16,6 2 1 0,-2-2-5 0,4 0 2 16,-3 2 4-16,-2 0 2 0,3 0-3 15,-1-1 3-15,0-1-1 0,1 2 3 0,-1 0-2 16,-2-2 1-16,4 0 0 0,-2 0-6 16,-4-2 0-16,4 2 5 0,-4 2 6 15,3-4-8-15,-5 2 2 0,4-2 2 16,-5 1-8-16,3-1 4 0,-4 2-1 0,2-4 3 15,-1 2-3-15,-10 1 3 0,11-5 3 16,-6 4-4-16,-2-2 2 0,-7 3-6 0,16-4 7 16,-5 1 1-16,-5 4-8 0,6-5-5 15,-8 3 10-15,7 0-2 0,-4 0-1 0,-5 1 0 16,9-5 4-16,2 5 1 0,-6-1-3 16,-4 0-1-16,9-1-1 0,-4 3 1 0,4-1-3 15,-5-2 5-15,-6 1-6 0,12 0 3 16,-1-1 4-16,-2 1-5 0,-5-2-4 15,8 1 9-15,-9 1-7 0,10-3 4 0,-4 3-5 16,1-2 8-16,2 3 0 0,1-3-7 16,-3 1 0-16,-4 3 1 0,5-2 3 15,-4 2 5-15,4-2-1 0,-3 2-1 0,2 2-6 16,4 0 3-16,-8-2 1 0,8 1 1 16,-4-1-2-16,0 5-5 0,5-4 11 0,-4-2-6 15,1 3-1-15,3-2 1 0,-6 2 0 16,1 0 5-16,2 0-1 0,-8 0-4 0,-4 1-8 15,12 0 5-15,-11-1 1 0,12 0 0 16,-3 0 0-16,-7 0 6 0,-3 0-7 0,-1-1 3 16,1 1 3-16,2-2-5 0,9 0 2 15,1 2 5-15,-6-2-9 0,-4 0 0 16,-5 3 5-16,5-3 0 0,-1 1-1 16,1-1 2-16,-1 2-4 0,11-1 3 0,3 1-2 15,-6 1 2-15,1 3-2 0,-5-3 0 16,-9-1 1-16,4 0-2 0,8 1 4 0,-5 1-5 15,-3-2 2-15,2 1 2 0,-5-1 4 16,5 1-8-16,6 0 5 0,-10 4-5 0,-2-4 5 16,1 1 2-16,-1-2-8 0,4 1 5 15,-3 1 3-15,0-1-2 0,3 0-5 0,-3 1 0 16,3-2 8-16,-3 0-11 0,0 3 10 16,3-1-7-16,-1-2 2 0,13-1 2 15,-6 1-5-15,8 0 1 0,-1 2 6 0,-10-3-5 16,-5 3 4-16,-2-3-6 0,4-1 0 15,2 2 1-15,-3-2 2 0,3 2 1 16,-4-2 2-16,-2 2-2 0,2-2 6 0,-5 2 0 16,0-2-8-16,5-2 2 0,-1 2 1 15,1-2-5-15,-5 4 7 0,-5-4-3 0,4 2 2 16,-8 0-3-16,4 2-1 0,-3-4-1 16,-1 2 3-16,-2-2-3 0,1 2 6 0,-2 0 1 15,-1 0-1-15,0-2-2 0,-2 2-4 16,-2 2 7-16,0-2-1 0,1-2 1 0,-3 4-6 15,5-2 4-15,-5 0-6 0,4 0-2 16,-1 0-19-16,-1 0-3 0,2 2-26 16,3 0-26-16,-1 0-25 0,1 0-29 15,4-2-252-15,-2 1 101 0</inkml:trace>
  <inkml:trace contextRef="#ctx0" brushRef="#br0" timeOffset="37461">13706 13109 382 0,'0'0'187'0,"1"-5"-42"0,-1 5-42 0,4-4-23 15,-4 4-1-15,3-4-10 0,-3 4 13 16,0-3-7-16,0 3 1 0,0 0 6 0,4-5-5 16,-4 5-6-16,0 0-2 0,2-3-4 15,-2 3-5-15,0 0-4 0,0 0-5 0,0 0-5 16,0 0-1-16,0-5-5 0,0 5-2 0,0 0-4 16,0 0-8-16,0 0-1 15,0 0-4-15,0 0 1 0,0 0-6 0,0 0 2 0,0 0-1 16,-6 16-6-16,1-10 2 15,2 4-2-15,-4-1 0 0,2 0-1 0,2 2 0 16,-6 1-6-16,5 1 0 0,-5 3 2 16,1-3 0-16,0 2 0 0,-1 0-1 0,1 0-3 15,-2 2 2-15,-3 0 1 0,2-2 0 16,3 1-3-16,0-1 0 0,-5 1 3 0,4-3 0 16,-1 7-1-16,0-4 0 0,-2 0 0 15,5-1-1-15,1 0 1 0,-6-1 0 0,4 0-2 16,2-3 3-16,-2 1-5 15,2 1 8-15,-3-4-7 0,5 1 0 0,-2-2 2 0,-1 2-1 16,6-4-4-16,-6 3 1 0,2-4 2 16,4 0-5-16,-3 1 6 0,-1-1 2 15,5-2 1-15,-2 0-1 0,2-3-3 0,-4 7 1 16,4-6 3-16,0-1 4 0,-4 6-5 16,4-6 0-16,-5 3 0 0,5-3 3 0,0 0-4 15,-2 6 1-15,2-6-1 0,0 0 2 16,0 0-2-16,0 0 0 0,0 1 0 0,0-1 0 15,0 0 0-15,0 0-2 0,0 0 1 16,0 0 0-16,0 0-1 0,0 0-1 0,0 0 0 16,0 0-2-16,0 0 1 0,0 0 1 15,0 0 0-15,0 0 3 0,0 0-3 16,0 0 2-16,4-10-1 0,-4 10-2 16,0 0-1-16,0 0 6 0,0 0-4 0,0-6 1 15,0 6-2-15,0 0 1 0,0-5-1 16,0 5 3-16,0 0-2 0,0 0-1 0,0 0 5 15,3-3-1-15,-3 3-3 0,0 0 1 16,0 0-5-16,0 0 3 0,0 0 2 0,0 0-1 16,0 0-2-16,0 0 3 0,0 0-1 15,0 0 0-15,0 0-2 0,0 0 2 0,2-3 2 16,-2 3-3-16,0 0-1 0,0 0-1 16,0 0 0-16,0 0 4 0,0 0 0 0,0 0-3 15,0 0 3-15,0 0 0 0,0 0 1 16,0 0-2-16,0 0 0 0,0 0-2 15,0 0 6-15,0 0-4 0,0 0 3 0,0 0-2 16,0 0-2-16,0 0-1 0,0 0 1 16,0 0-1-16,0-3 3 0,0 3 0 0,0 0 0 15,0 0 0-15,0 0-1 0,0 0 1 16,0 0 0-16,0 0-1 0,0 0-1 0,0 0 0 16,0 0-1-16,0 0 2 0,0 0 0 15,0 0 0-15,0 0 0 0,0 0 0 0,0 0-2 16,0 0 8-16,0 0-5 15,0 0-1-15,0 0 1 0,0 0 0 0,0 0-1 0,0 0 0 16,0 0 2-16,0 0-3 16,0 0-1-16,0 0 1 0,0 0 2 0,0 0-2 15,0 0 7-15,0 0-6 0,0 0 2 0,0 0 0 16,0 0 1-16,0 0-1 0,0 0 1 16,0 0-1-16,0 0-1 0,0 0 2 0,0 0-2 15,0 0-3-15,0 0 3 0,0 0 2 16,0 0-1-16,0 0 3 0,0 0-8 0,0 0 5 15,0 0 1-15,0 0 0 0,0 0-6 16,0 0 6-16,0 0-3 0,0 0 4 0,0 0-1 16,0 0-3-16,0 0 1 0,8-2-1 15,-8 2 2-15,7-3-2 0,-7 3 2 16,6-4 1-16,-2 4-6 0,2-2 3 16,-4-1 0-16,7 3 0 0,-9 0 2 0,8-6 0 15,0 5-2-15,1-3 0 0,-3 1 0 16,1-1 0-16,-2 2 1 0,5 0 3 0,-5-3-5 15,4 3 1-15,-3-1-4 0,1-1 6 16,-1 0-3-16,3 3-1 0,-6-4 3 0,6 3-3 16,-5 0-1-16,5-2 2 0,-6 4 0 15,4-3 2-15,-1 1 3 0,-2 0-5 0,1 1-1 16,-1-1 3-16,-4 2-4 0,6-4 6 16,-1 2-3-16,-5 2 0 0,5-2 0 15,-5 2-1-15,7-2-1 0,-7 2 2 0,4-1 3 16,-4 1-3-16,4-2-2 0,-4 2 2 15,0 0 1-15,7-3 2 0,-7 3-5 0,0 0-2 16,0 0 1-16,0 0-1 0,3-2-1 16,-3 2 1-16,0 0 2 0,0 0 0 0,0 0-3 15,0 0 2-15,-8 14 3 0,4-8-4 16,0-1 1-16,-2 4 0 0,-2 5 4 0,-2 0-1 16,0 0-3-16,-2 1 3 0,-1 4 0 15,1 1 4-15,-1-2 1 0,1 1-2 0,-8 7 2 16,8-3 7-16,-5 2-5 0,3-5 2 15,1-1 7-15,2-1-6 0,-1 0 2 16,1 1 7-16,1-1-5 0,1-3 1 16,1-1-1-16,0 1-1 0,-3 0 1 0,5-1-1 15,-2-1 0-15,1-4-1 0,1 3 2 16,0-3-4-16,1 0 1 0,-1-1-1 0,-1 0-3 16,5-1 1-16,-1-1 0 0,-2 1-1 0,3-3 0 15,0 2-2-15,1-2 3 0,-2-1-1 16,1 1 1-16,2-4-2 0,-2 6 2 0,-1-2-2 15,3-4-1-15,-2 3 4 0,2-3-4 16,0 4 0-16,0-4-2 0,0 0-6 0,0 0-16 16,-2 4-22-16,2-4-22 0,0 0-34 15,0 0-25-15,0 0-40 0,-1-15-44 16,1 11-77-16,0-2-328 0,0 0-111 16</inkml:trace>
  <inkml:trace contextRef="#ctx0" brushRef="#br0" timeOffset="37883.65">13277 13804 1549 0,'3'-5'-77'0,"-3"5"23"15,0-4 13-15,0 4 13 0,0-6 13 16,0 6 3-16,0-3 3 0,0 3 6 0,0 0 7 16,0 0 8-16,0 0 11 0,0 0 3 15,0 0 8-15,5 17 5 0,-2-9 5 0,-3 1-1 16,2 1 1-16,0 0-2 0,-2 2 3 16,1 0 2-16,-1 1-3 0,0-2-2 0,3 2-1 15,-1-1 3-15,0 1 2 0,0-2-1 16,1 2-1-16,-2-3-4 0,1-1 2 15,3 1 2-15,-1-1 4 0,2 0 4 0,1-1 3 16,-4-2 2-16,6-2 5 0,2-1 5 16,-3 1-8-16,4-4 0 0,1 2-2 0,1-4-6 15,3 0-5-15,3-3-5 0,-2-1-3 16,7-1-5-16,5-5-6 0,4-3-8 0,-5 0-12 16,-2 0-21-16,-1 4-21 0,-10-1-25 15,-1 3-37-15,-1-1-52 0,-6 2-56 0,4 1-97 16,-4 1-145-16,-1 1-102 0,-4 0-52 15</inkml:trace>
  <inkml:trace contextRef="#ctx0" brushRef="#br0" timeOffset="41399.87">13798 12616 1382 0,'0'0'-61'0,"0"0"19"0,0-5 17 16,0 5 16-16,0 0 17 0,-5-4 3 16,5 4 7-16,0 0 11 0,-2-3 1 0,2 3-3 15,0 0 2-15,0 0 0 0,-5-4-3 16,5 4 2-16,0 0-2 0,-8-2 4 0,8 2-7 15,-12 2-5-15,6 0 1 0,-5 0 7 16,5-1-6-16,-4 3-4 0,-1 2 8 0,-2-3-12 16,3 4 2-16,2-4 0 0,-4 5-2 15,2-3-1-15,0 1 1 0,4-1-7 16,-3 2-1-16,3 0 3 0,0-1 3 16,0-1-7-16,-1 4 4 0,2-1 1 0,5 0-1 15,0 2-3-15,0-4 3 0,0 4-2 16,7 1-5-16,-1 0 1 0,5 2 4 0,-3-1-4 15,5 0 0-15,4 3 2 0,-2 1 2 16,1-4-4-16,1 1 0 0,8 6 1 0,-6-4-2 16,-2-1 4-16,-4-3-2 0,-1 0 3 15,-4 1-5-15,3-3 1 0,0 4-3 0,-5-3-4 16,0-1 7-16,-4 0 0 0,0-5 1 16,0 4-1-16,-2-1 2 0,0-3 5 15,0 3-4-15,-4 0-3 0,2-2 2 0,-2-2 4 16,-3 2 1-16,4-2-1 0,-6 1-2 15,3 0 1-15,-3-2 2 0,3-2-1 0,-1 0 1 16,7 0 1-16,-15-2 0 0,7 0 0 16,3 0-5-16,-4 0 6 0,3-2-4 0,-1 1-2 15,3-3 0-15,2 1 0 0,-2-2-6 16,2-2 9-16,-1 2-2 0,3-5-1 0,5 1-5 16,-3 0 2-16,2-3 1 0,0 0-4 15,5-2 4-15,-3 1-2 0,2-1-1 0,3 2-1 16,-3 0-4-16,3-4 3 0,-1 5 3 15,-1-3 0-15,1-1-5 0,0 2 3 16,-1 5 3-16,-1-5-3 0,3 1-2 0,-2 0 3 16,-3 1 1-16,1 4-2 0,-2-1 0 15,2-1 1-15,-4 4 2 0,2-1-1 16,-1 3 1-16,-1-4-5 0,-3 2 2 0,0 2-2 16,0-1 2-16,-3 1 4 0,-3-2-6 15,2 4-6-15,-5-1 3 0,3 0-2 0,-5 1-14 16,3 1-17-16,-5 2-23 0,5-2-29 15,-3 2-41-15,3 0-74 0,0 2-262 0,8-2 25 16</inkml:trace>
  <inkml:trace contextRef="#ctx0" brushRef="#br0" timeOffset="43487.39">13714 12634 1201 0,'-7'0'-57'16,"7"0"21"-16,-11 2 16 0,11-2 14 0,-10 0 16 16,10 0 9-16,-8 2 5 0,8-2 4 15,-7 0 13-15,7 0-5 0,-5 1 9 0,5-1-8 16,0 0 8-16,-9 0 2 15,9 0-1-15,0 0 0 0,0 0-1 0,0 0-1 16,-6 2 4-16,6-2-5 0,0 0-4 16,0 0-2-16,0 0 2 0,0 0-5 0,25-2-4 15,-15 1 1-15,7-1-2 0,-2 2-5 16,1-2 0-16,6 0-6 0,-2 0 2 0,4 2-2 16,-3-2-3-16,-1 0-1 0,2 1 2 15,-2-1-5-15,4-1-1 0,-6 1 2 0,4 0 0 16,-8 2-3-16,3-1-4 15,-2 1 3-15,-3-2-4 0,1 2 2 0,-3-2-1 0,1 2-3 16,-5 0-3-16,4 0 4 16,-10 0-1-16,13 2-1 0,-9 0-3 0,3 1 6 15,-6 2 0-15,-1 0 1 0,0 1-1 16,0 3 4-16,-1 2 2 0,-6 1 7 0,-1 3 3 16,-2 4 4-16,-7 9 4 0,-2 1-1 15,-2 2 0-15,-1 2 3 0,-3-2 0 0,5 1 0 16,-3-5 1-16,-3 3-1 0,3 4 0 0,0-7-3 15,2 3-1-15,0-4 0 0,1 1 0 16,0-8-1-16,8 2-4 0,-1-5-4 0,1 2 3 16,3-5-9-16,-2 0 4 0,3-2-2 15,-1-1-2-15,6 0-6 0,-4-3-17 16,4 1-16-16,-2-3-27 0,1-1-29 16,1-2-52-16,3-2-48 0,0 0-69 0,0 0-139 15,0 0-159-15,-1-13-53 0</inkml:trace>
  <inkml:trace contextRef="#ctx0" brushRef="#br0" timeOffset="43791.61">13722 12834 1423 0,'0'0'-30'0,"0"-6"30"0,0 6 13 16,0-5 10-16,0 5 7 0,6-4 7 15,0 1 9-15,1-2 1 0,1 1 4 0,3 2-1 16,2-1 2-16,0 1 5 0,1-2-6 16,4 3-5-16,4-4-4 0,-4 3-3 0,5-1-5 15,1 1-3-15,-1 2-4 0,6-4 1 16,1 4-8-16,1-2-2 0,1 2-12 0,-2 0-27 15,2 0-17-15,2-2-26 0,-5 2-57 16,0 0-47-16,1 0-102 0,-5-2-227 0,-2 2-1 16</inkml:trace>
  <inkml:trace contextRef="#ctx0" brushRef="#br0" timeOffset="44244.33">14388 12657 1321 0,'-3'-7'-15'0,"-1"4"10"0,-1-1 7 0,4 0 11 16,-1 3 13-16,-5-3 9 0,7 4-3 15,-8-4 0-15,-1 4 3 0,-1 2 0 0,4 0-3 16,-6 3 0-16,-1 1-2 0,-6 8-4 15,-1-1-4-15,-2 6 5 0,2 4-9 0,-3 1 1 16,3 1 1-16,1-1-2 0,4-4-1 16,-1 5-1-16,3-4 0 0,0-3 1 0,5-2-7 15,3-1 1-15,-1 2 1 0,4-2-2 16,0-2 2-16,4 0-5 0,3 2-2 0,-2-6 3 16,8 3 1-16,0 1-1 0,4-5 0 15,-1 1-2-15,2-3 3 0,4-2-4 16,-1-1-3-16,-1 0 2 0,2-6-4 0,-2 3 2 15,3-3-2-15,-2-3 5 0,2-4 1 16,-3 2-7-16,0-4 3 0,-1-1-2 0,-3-3 6 16,-1 0-5-16,-5-5 3 0,2 0-5 15,-3 1 3-15,-1-4 3 0,-4 5-4 0,0 1 0 16,-2 4-2-16,0-2 1 0,-2 1-12 16,0 1-24-16,-2 2-30 0,-5 1-36 0,6 0-48 15,-4 4-119-15,2-3-188 0,4 4 34 16</inkml:trace>
  <inkml:trace contextRef="#ctx0" brushRef="#br0" timeOffset="47409.15">14072 12764 1152 0,'-5'-1'-61'16,"5"1"14"-16,-12-2 5 0,2 2 9 0,2 0 13 15,-2 0 9-15,-2 2 6 0,-2-1 4 16,-2 3 4-16,-6-1 8 0,6 3 1 0,-10 2 8 15,3-3-7-15,0 3 9 0,2-1-7 16,0-1-1-16,4 1 6 0,2-4-14 16,3 1 5-16,1 1 5 0,1-1-7 15,2-1-5-15,1 1 9 0,5-2-6 0,2-2 1 16,0 0 6-16,13 2-2 0,-1-2-3 16,10-2-1-16,-4 0-4 0,9-2 3 0,1-1 0 15,9-4-4-15,2 2 4 0,-6-7-3 16,-6 7 4-16,-2-3-4 0,5-5-4 0,-9 0 12 15,-2 3 18-15,-4 1 7 0,-7 1 3 16,1 0 9-16,-4 0 0 0,0 2-1 0,-5 0-1 16,-5 1-9-16,3 1 2 0,-6 1-4 15,0 3 0-15,-7 0-7 0,1 2-5 16,-8 4 1-16,4 0-2 0,-6 1-3 0,-1 4-1 16,2 1-4-16,3 1-4 0,-2 0 2 15,5 3-5-15,4 2 0 0,1-7-1 0,6 5 2 16,-1-2 1-16,5 1-2 0,2-2-2 15,2 1 0-15,8 1 3 0,5-2-3 0,5 3-14 16,2-5-2-16,15 2-2 0,-9-2 1 16,2-6 1-16,12 1-6 0,-4-3 0 0,-4-1 3 15,8-3-1-15,-2-2 0 0,-9-1 0 16,-4 1 7-16,0-1-5 0,-7 3 6 0,-2-2 5 16,-3 1 9-16,-1-1 0 0,-1-2 9 15,-4 3 0-15,-6 0-3 0,0 1 4 16,-3-1 0-16,0 4 3 0,0 0-3 15,-15-5-3-15,5 5 4 0,-5 0 2 0,0 0-5 16,-3 5-1-16,-1-3-1 0,-1 0 3 16,5 1-5-16,3-1-3 0,-2 0 0 0,0 2 1 15,4 1-2-15,5-2-3 0,-2 1-2 16,4 1 2-16,3-1 0 0,0-4 2 0,13 7-3 16,-2-5 0-16,4 2-4 0,1-3 0 0,1-1-3 15,4 4 0-15,3-4-7 0,-2-4 3 16,-1 3 2-16,1-3 0 0,-4 0 1 0,3 1 2 15,-2-3 4-15,-5-1 1 0,1-2 3 16,-5 2 10-16,0-2 5 0,-5 0 8 16,0-1 0-16,-3-3-1 0,-4 2-2 15,-3-1 6-15,2 3-7 0,-9-2-7 0,0 5 1 16,-4-2 1-16,-6 5-8 0,2-1 3 16,-3 2-2-16,-4 4-1 0,-3 2 1 0,-12 4-3 15,2 0-3-15,0 4-4 0,3 1 4 16,0-1 0-16,2 6-12 0,5-2-22 0,3 2-31 15,12 0-44-15,0-2-63 0,7-2-107 16,3 0-347-16,5 0-117 0</inkml:trace>
  <inkml:trace contextRef="#ctx0" brushRef="#br0" timeOffset="48635.53">11944 14286 1603 0,'-1'-7'-63'15,"1"2"9"-15,-3 3 26 0,-1-4 6 16,2 3 18-16,-1-2 10 0,3 5 8 16,-1-7 13-16,-1 3 12 0,-3 1-2 15,5 3 5-15,-4-6 0 0,4 6-1 0,0-4-2 16,0 4 0-16,-3-5-1 0,3 5 1 16,-1-5-1-16,1 5 0 0,0 0-4 0,-2-3 3 15,2 3-2-15,0 0-2 0,3-6-4 16,-3 6-2-16,10-4-4 0,-5 1-4 0,4-1 1 15,-3 2 1-15,4 0-7 0,2-2 1 0,0 3 0 16,-1-6-8-16,1 6 3 0,3-3-2 16,-3 2 2-16,3 0-2 0,-5 0 0 0,3-1-2 15,-3 0-1-15,2 3-5 0,-4 0 4 16,0-2-6-16,-2 4 4 0,0 1-2 16,3-2 2-16,-5 3-2 0,-2 2 0 15,0-1 1-15,0 5-2 0,-2 0 4 0,0-1-3 16,-4 4 4-16,0 2-2 0,-2 4 0 15,0 1 3-15,-5 2 0 0,-2 6 1 0,-2-1-2 16,0 2 3-16,5-4 0 0,-5 3-2 16,5-1 4-16,-5 1-3 0,5-3-3 0,-2-5 3 15,1 1-2-15,1 0 0 0,-1-2 0 16,5-2-4-16,-3 2 5 0,1-4-2 0,2-2 1 16,-1 1-4-16,3-6-20 0,1 4-15 15,2-3-19-15,-3-1-31 0,2-1-38 0,-1-1-60 16,3-2-105-16,0-4-260 0,7 4-51 15</inkml:trace>
  <inkml:trace contextRef="#ctx0" brushRef="#br0" timeOffset="49139.99">12317 14315 1435 0,'0'0'-39'0,"-1"-7"20"0,1 7 16 16,-2-6 3-16,0 4 2 0,2 2 6 0,0 0 5 15,-7-3 7-15,7 3-4 0,0 0 11 16,-13 9-4-16,5-2 3 0,1 2-1 0,0 3 1 16,1 1-3-16,-6 0 3 15,0 6-1-15,2-1 3 0,-1 2 0 0,2 1-2 16,1 0-5-16,3-1-1 0,-2-2-2 16,2 0-2-16,2 1-2 0,-4-2-1 0,5 0-5 15,2-2 4-15,0 0-2 0,2-2 5 0,0 0-6 16,5-1 0-16,-6 0 5 0,8-3-4 15,-1-2 3-15,0-1-4 0,1-2-3 0,-1 0 2 16,3-4 2-16,0-2 0 0,-3-2 0 16,5 0-8-16,-3-4 5 0,0 0 1 0,1-6 3 15,-5-1-1-15,3-2-8 0,-5-6 5 16,2 4-2-16,-1 0-2 0,-4-1 1 0,-1 1-1 16,0 4-2-16,0-1 1 15,-1 2-5-15,1 0-13 0,-5 1-17 0,1 1-23 16,-1-1-41-16,2-1-44 0,1 8-85 15,-3-4-272-15,3 5-4 0</inkml:trace>
  <inkml:trace contextRef="#ctx0" brushRef="#br0" timeOffset="50669.81">14750 12399 1278 0,'2'-2'-41'0,"-2"2"8"0,0 0 15 0,0 0 20 16,2-4 1-16,-2 4 16 0,0 0-1 15,0 0 1-15,0 0 8 0,0 0-6 0,0 0 6 16,0 0-3-16,0 0-6 0,-22 6 0 15,13 0 1-15,5-2 1 0,-6 3 2 16,1 1-9-16,1 1-1 0,1 1-4 16,-1 3 5-16,0-2-2 0,3 1-3 0,-4 1-3 15,6 0 3-15,-2-2-2 0,3 2-1 16,0 3 3-16,2-3-4 0,0 2 1 0,0 1 2 16,4 2 6-16,1 0-2 0,-2 0 4 0,6 1-13 15,-3-2 0-15,3 4 3 0,-3 1 4 16,3-1-3-16,-5-3-2 0,2-2-9 0,-1 3 5 15,-4-3 5-15,1 0-2 0,-2-3-2 16,3 3 5-16,-3-4-5 0,-3-1 3 0,1 3 8 16,-1-5 8-16,-2 1 5 0,-2 0 2 15,-3-3-2-15,2 0 5 0,-2-1-10 16,-2-2-1-16,0-1 2 0,4 2-2 16,1-5-2-16,-1 0-2 0,8 0 2 0,-12-5-3 15,7 2-4-15,2-1 1 0,0-4-6 16,3 1-13-16,5-7-1 0,-4 3 4 0,8-5-12 15,-1-3 3-15,2-3-1 0,7-5 1 16,5-4-5-16,-4 0 1 0,7 4 7 0,-2-3-5 16,1 3 4-16,-3-1 4 0,1-1 0 15,-2 7 1-15,-1 1 7 0,-6 4 12 0,-3 4 2 16,-2-1 5-16,2 4-1 0,-3-2 3 16,0 5-2-16,-6-1 2 0,3 1-9 0,-1-1 8 15,-1 2-9-15,-2 2-3 0,-2-2 0 16,-3 4-1-16,3-1-6 0,-4-1-4 15,6 4-19-15,-12 0-24 0,5 0-26 0,7 0-35 16,-15 2-54-16,9 2-110 0,2-1-162 16,-1 0 57-16</inkml:trace>
  <inkml:trace contextRef="#ctx0" brushRef="#br0" timeOffset="51123.93">15096 12526 1136 0,'0'-4'-11'0,"0"4"19"0,0 0 7 16,-1-8 10-16,1 8 1 0,0-3-3 15,0 3-2-15,0 0-2 0,-9-2 1 0,9 2-2 16,0 0 0-16,-10 7-9 0,4-2 5 15,-3 1 2-15,1 6-7 0,-2 2 1 0,-4 2 3 16,4 4-6-16,-3-2 3 0,3 3-5 16,0-1 9-16,1 2-18 0,1-1 17 0,3-3-7 15,2 1-1-15,0-1-7 0,1-3 12 16,2-1-2-16,2 1-5 0,3 0 0 16,-2-2 7-16,6-1-10 0,2-3 3 0,-6 2 12 15,8-6 5-15,-1-1 0 0,1-1-7 16,2-3 4-16,0 0 4 0,2-3 3 0,0-1 3 15,1-1 7-15,-3-4 3 0,0 0-2 16,2-5 3-16,-3-2 4 0,1-3 4 0,-2 0-2 16,-3-2-2-16,-2 0 2 0,1 1-3 15,-3 2-7-15,1 2-2 0,-5-2-2 0,-1 4-7 16,-1 1 5-16,-3-1-10 0,-2 3-4 16,0 2-14-16,-2-1-21 0,-1 2-26 15,-4 2-37-15,0 1-62 0,-1 1-83 0,3 3-347 16,2-1-76-16</inkml:trace>
  <inkml:trace contextRef="#ctx0" brushRef="#br0" timeOffset="77775.28">14488 13140 917 0,'0'0'-43'0,"-7"0"14"0,7 0 10 16,0 0 17-16,0 0 5 0,0 0 6 15,0 0 8-15,0 0 0 0,0 0 8 0,0 0 9 16,-8 0 2-16,8 0-1 0,0 0 7 16,0 0 11-16,0 0 2 0,0 0 6 0,0 0-4 15,0 0 1-15,0 0-7 0,0 0 1 16,27-2-6-16,-16 0 0 0,1 2-1 15,1-2-7-15,4 2 0 0,5-2-6 0,0 0-7 16,6-1 3-16,1-1-5 0,11 0-4 16,-7 0-4-16,12 1 3 0,0-2-4 0,-1 0 6 15,3 1-7-15,-1-1 2 0,0 0-4 16,-2 2 2-16,-2 0-9 0,0-1 4 0,5-2-2 16,-17 4-4-16,5-2-2 0,-6 2-10 15,-8 0-12-15,4 0-10 0,-2 0-10 0,-2 2-16 16,-3-1-23-16,-1 1-8 0,1 0-26 15,-4 0-18-15,1 0-49 0,-2 0-207 0,-1 3 98 16</inkml:trace>
  <inkml:trace contextRef="#ctx0" brushRef="#br0" timeOffset="99475.24">14224 17264 959 0,'2'-7'-49'0,"-2"3"29"0,1 0 22 0,-1 1 45 15,0-3 8-15,2 0 33 0,-2 2 13 16,0 1 14-16,3-3 8 0,-1 2 2 0,-2 4-5 16,0-5-11-16,0 5-10 0,2-6-9 15,-2 6-14-15,0 0-6 0,0 0 7 0,0 0 0 16,6 17 3-16,-6-4-6 0,2 6 1 15,-2 0-15-15,0 2-1 0,-2 5-6 0,2 0-3 16,-1-1-8-16,-1 1-1 0,-3 3-4 16,3-2-6-16,-1 1 0 0,1-5-25 0,2 1-19 15,0-3-27-15,0-3-30 0,0 0-36 16,0-2-51-16,-1-2-56 0,1-2-67 16,0 0-146-16,0-4-118 0,1-3-46 15</inkml:trace>
  <inkml:trace contextRef="#ctx0" brushRef="#br0" timeOffset="99812.01">14333 17049 1403 0,'1'-10'-61'0,"-1"10"25"0,2-5 20 15,-2 5 8-15,0 0 12 0,0-10 4 0,0 10-4 16,5-5 2-16,-5 5 1 0,8-5-8 16,-3 4 7-16,3 1 0 0,-8 0-6 15,17 1 7-15,-7 4 3 0,2-2-2 0,0 3 3 16,3 1 1-16,-3 5 0 0,1-3 4 16,-1 1 5-16,-4 3 3 0,2-2 2 0,2 3 5 15,-7-1 1-15,2-2 3 0,-3 0-3 16,0 2-2-16,-1 1-1 0,-3-2-4 0,-3 3 2 15,-1-2-4-15,0 2-5 0,-5 0 0 16,1 0-10-16,-1-2-22 0,-1 0-33 0,4-3-39 16,-3 1-47-16,-1-3-67 15,4 2-241-15,-1-5 49 0</inkml:trace>
  <inkml:trace contextRef="#ctx0" brushRef="#br0" timeOffset="100185.85">14814 17130 1174 0,'2'-6'8'0,"-2"2"24"15,0 4 6-15,1-5 7 0,-1 5 6 0,0 0-4 16,0 0 3-16,0 0-3 16,0 0 3-16,-18 8-1 0,9 1 5 0,-1 0-3 15,-1 7-1-15,-4-1-3 0,3 4-2 16,-7 7 1-16,6-3-6 0,1-2-3 0,1 0-2 15,3-1-7-15,-1 1-2 0,3-1 1 16,0 0-2-16,3-4-4 0,2 0 0 0,-1-1-6 16,4-2 1-16,-2 0-5 0,1-3 1 15,6 1 0-15,0-4 4 0,1 1-10 0,-2-4 2 16,5 0 0-16,-1-4 1 0,-2-2-2 16,3 0-1-16,1-4 0 0,-1-3-1 15,2-4 0-15,-3-4-1 0,1-3 2 0,-2-4 1 16,-4 2-6-16,0-5 1 0,-3 2-4 15,-1 7-5-15,-1 0-7 0,-1 2-17 16,-6-2-12-16,3 5-23 0,-2 4-31 0,-1 0-44 16,2 1-45-16,-5 2-80 0,0 1-229 15,4-1 1-15</inkml:trace>
  <inkml:trace contextRef="#ctx0" brushRef="#br0" timeOffset="100445.05">15025 17170 1365 0,'0'0'0'0,"4"-2"5"0,-4 2 2 0,0 0-7 16,0 0 9-16,0 0 22 0,0 0 12 15,0 15 3-15,0-7 6 0,0 5 1 0,-1 4-2 16,-2 2 1-16,-1 5-7 0,-1 1-3 15,2-1-4-15,-2 3-4 0,0 12-4 0,-2-4 2 16,0 1-7-16,6-2-12 0,1-9-23 16,-2 0-22-16,-3 0-51 0,3-4-47 0,0-7-56 15,2 1-335-15,0-3-26 0</inkml:trace>
  <inkml:trace contextRef="#ctx0" brushRef="#br0" timeOffset="100723.39">15095 17096 1340 0,'0'-7'-57'0,"1"-1"29"16,-2 2 20-16,2 2 24 0,-1-1 15 16,0 1 3-16,0 0 2 0,0 4-3 0,0-5-4 15,0 5-8-15,9-4-1 16,-4 4-1-16,-5 0 1 0,12 4-3 0,-6-1-4 15,2 3 4-15,3 1-6 0,-3 1-3 16,0 4 1-16,4 1 4 0,-7 0 4 0,4-2 1 16,-7 2-7-16,0 0 8 0,0 1 2 15,0 1-6-15,-6 0 4 0,2 1-5 0,-6-1-11 16,0 1-26-16,-5 2-37 0,-2-4-56 16,-4 0-95-16,2-1-239 0,1-2 43 0</inkml:trace>
  <inkml:trace contextRef="#ctx0" brushRef="#br0" timeOffset="101196.77">14438 18026 1177 0,'0'0'-10'0,"2"-6"5"0,-2 6 11 0,0 0 23 16,0 0 29-16,0 0 12 15,4 12 10-15,-2-5 1 0,0 2 2 0,0 4 6 0,1 1-9 16,-1 1-7-16,-2 2-4 0,1 2-10 15,-1 2-1-15,0-3-8 0,0 3-6 16,0-1-8-16,0-1-6 0,0-1-30 16,0 0-30-16,0-4-43 0,2-1-63 0,-2-1-52 15,3-3-90-15,1 0-216 0,-2 2 0 16</inkml:trace>
  <inkml:trace contextRef="#ctx0" brushRef="#br0" timeOffset="101568.26">14707 18092 1265 0,'5'-15'-39'0,"0"-1"8"0,1 7 12 0,-2 0 26 0,1 0 16 16,-2 1 21-16,6 0-2 0,-3-2 0 15,3 5 1-15,-1-3-4 0,0 1-7 16,3 1-1-16,0 3-2 0,-3-2-5 16,3 3 3-16,-1 2-10 0,0 0 4 0,1 5-2 15,-1 0 0-15,-1 1 2 0,-3 1-5 16,3 3 6-16,-8 1 8 0,4 2 3 0,-5 1-1 15,0 1 1-15,-5 2 4 16,4 0-4-16,-11 6 2 0,4-2 1 0,-2 0 0 0,-7 6-4 16,2-5 9-16,-3 2-2 0,3-4 2 15,-6 4-1-15,6-7-3 0,2-1-2 0,-1-1-3 16,3-3-3-16,3-1-3 16,-1-2 0-16,4 1-6 0,-2-1 1 0,3-3 2 15,0-1-10-15,4 1 3 0,0 1-3 16,4-4 2-16,0-1-4 0,7 1-3 15,-1 1 2-15,5-2-1 0,6 1-7 0,6 1-7 16,-4-4-6-16,9 2-9 0,2 0-29 16,7 0-37-16,-2-2-45 0,-9 0-56 0,4 0-85 15,-5 0-333-15,1-2-103 0</inkml:trace>
  <inkml:trace contextRef="#ctx0" brushRef="#br0" timeOffset="101988.65">15472 17468 1560 0,'-4'-2'-25'0,"4"2"18"0,-9-3 26 16,7 1 26-16,2 2 11 0,-3-4 5 15,-2 2-2-15,5 2-2 0,0 0-3 0,0-7-8 16,0 7 1-16,8-6-8 0,-1 3-4 16,3-2-3-16,3 2-3 0,2-1-4 0,4 0-4 15,1 1-4-15,5-3 3 16,3 5-1-16,1-4-16 0,1 4-30 0,0-4-33 16,-3 3-40-16,0-1-37 0,-6-1-37 15,-1 0-56-15,0 1-275 0,-3-2-10 0</inkml:trace>
  <inkml:trace contextRef="#ctx0" brushRef="#br0" timeOffset="102219.42">15666 17272 1270 0,'-7'2'-64'0,"3"-1"21"0,-3 1 33 15,3 4 24-15,0 0 17 0,0 0 20 16,-1 3 8-16,4 0 10 0,-6 5-5 0,5-1 9 15,0 4-4-15,2 1-2 0,-1 2-3 16,-2-1 0-16,1 8-7 0,0-2-5 16,-3 2-6-16,5 0-4 0,-2-2-5 0,2-4-7 15,-1 6-18-15,-4-4-24 0,3-1-46 16,-3-1-57-16,5-3-65 0,0 1-115 0,-1-4-179 16,2-1 18-16</inkml:trace>
  <inkml:trace contextRef="#ctx0" brushRef="#br0" timeOffset="102472.95">16096 17214 1365 0,'3'-16'31'0,"0"5"24"0,-1 3 14 15,-2 1 5-15,0 1-5 0,2 0-6 16,-2 6-7-16,3-1 2 0,-3 1 10 0,0 0 12 15,2 16 4-15,-1 0-11 0,-1 2-7 16,2 5-6-16,-2 7-1 0,0-1-9 0,0 14-4 16,-2 0-6-16,-1 1-3 0,-4-2-5 15,1-1-18-15,-3 1-22 0,3-2-27 16,-3-3-33-16,-1-3-48 0,2-6-59 16,1-4-77-16,4-6-393 0,-4-1-141 0</inkml:trace>
  <inkml:trace contextRef="#ctx0" brushRef="#br0" timeOffset="102771.35">16077 17196 1743 0,'0'-3'-31'15,"0"-2"24"-15,0 5 4 16,0-7 7-16,0 4 8 0,0 3-4 0,6-5-2 15,0 4 3-15,3-1-2 0,-3 2 1 16,6 2 0-16,1-1-1 0,4 5-4 0,0 2 9 16,1 1 3-16,4 4 2 0,-6 1-4 15,10 5 3-15,-12 0 6 0,1-1-2 0,-3 0 1 16,0-2 3-16,-7 2-3 0,2-2 0 16,-3 2 2-16,-4-4 1 0,0 2-4 0,-2 0 2 15,-4 2-1-15,-2 1-2 0,-5-1-18 16,-1-2-30-16,-2 0-53 0,-5-3-69 0,6-4-105 15,-1-2-284-15,4-4-44 0</inkml:trace>
  <inkml:trace contextRef="#ctx0" brushRef="#br0" timeOffset="103252.58">16444 17246 1405 0,'2'-3'-28'0,"-2"3"25"15,2-5 18-15,-2 5 29 0,2-4 7 0,-2 4 8 16,5-4-2-16,-5 4-4 0,0 0 2 16,0 0 9-16,0 0 9 0,5 8 10 0,0 0 1 15,-5 3 0-15,2 2 4 0,-2 2-1 16,-2 4 1-16,4 2-6 0,1-1-8 0,-6 3-3 16,3 4-7-16,3-1-2 0,-3 1-7 15,3 0-4-15,-1-4-6 0,3 2-7 16,0-2 2-16,-2-5-8 0,4 2-3 15,-3-4-4-15,0 0 2 0,2-5 2 0,-2-2-5 16,3-4-3-16,-3 0 3 0,0-3-7 16,-4-2 3-16,0 0-4 0,21-14 0 0,-17-1-5 15,5-4-8-15,-4-1-16 0,7-14-15 16,-4 0-13-16,2-3-5 0,-1 3-13 0,1-2-17 16,-6 6-29-16,-2 7-32 0,5 3-40 15,-7 1-50-15,2 4-81 0,-2 0-141 0,1 2-85 16,-1 2-37-16</inkml:trace>
  <inkml:trace contextRef="#ctx0" brushRef="#br0" timeOffset="103631.68">16981 17215 1416 0,'0'0'-2'15,"-1"-6"13"-15,-2 3 0 0,1-1 9 0,2 4 8 16,-9-4 7-16,6 2 1 0,3 2-1 16,-13-2-2-16,4 2-2 0,-1 2-4 0,2 0-2 15,-1 2 1-15,1 0-6 16,-3 2 1-16,2-1-1 0,-1 1-5 0,4 1 2 16,-3 1-5-16,6 0 3 0,1-1-4 15,-5 2-1-15,4 1 4 0,3 0-1 0,0-1 3 16,5 0-1-16,0 4 0 0,-1-1-2 15,0 3 7-15,5 0 7 0,-4 1 2 0,3-1 5 16,1-1 7-16,-1 2-2 0,2 0 5 16,-5 0-2-16,3 0-1 0,1 2 2 0,-4-2-7 15,-4 2 0-15,1-5-2 16,1 3 5-16,-3-4-5 0,0-3-1 0,-3 3-5 0,0-1-1 16,-6-2-2-16,1 0-4 15,-2 0-27-15,-2-4-33 0,0-3-61 0,1-2-98 16,1-2-162-16,-2-1-296 0,1-6-153 15</inkml:trace>
  <inkml:trace contextRef="#ctx0" brushRef="#br0" timeOffset="103888.86">17078 17253 1780 0,'10'-4'-3'0,"-10"4"10"15,4 0 20-15,-4 0 23 0,0 0 11 16,13 4 8-16,-6 0 6 0,-4 0 8 16,4 3 3-16,-1 0 1 0,-4 5-6 0,0 3 0 15,3 0-5-15,-3 0-10 0,-2 6 2 16,0-1-15-16,0 2-3 0,-2 4-9 0,0 1 1 16,-1 0-20-16,1-2-27 0,0 0-36 15,1 0-41-15,-4-5-47 0,1 1-68 16,1-5-64-16,3 0-130 0,-1-3-220 0,1-1-110 15</inkml:trace>
  <inkml:trace contextRef="#ctx0" brushRef="#br0" timeOffset="104094.52">17414 17257 1663 0,'8'-15'-10'15,"-4"3"19"-15,3 3 22 0,-6 2 15 16,1 0 8-16,1 4-7 0,-3 1 3 0,0 2 5 15,0 0-1-15,0 0-3 0,4 13-3 16,-4-4-3-16,-2 1-4 0,0 5-5 0,-3 0-5 16,2 3-3-16,-4 0-5 0,1 3-13 15,-3 1-26-15,3 0-18 0,-3 0-31 0,1 1-42 16,0-4-61-16,1 0-86 0,-3 1-314 16,3-4-68-16</inkml:trace>
  <inkml:trace contextRef="#ctx0" brushRef="#br0" timeOffset="104304.34">17160 17441 1603 0,'0'0'43'0,"-6"-5"9"0,6 5 21 15,0 0 0-15,0 0 3 0,1-5-4 16,-1 5-5-16,13-6-8 0,-4 4-8 0,3 0-4 15,3 1-5-15,1-5-8 0,8 5-34 16,-1 1-46-16,6-3-55 0,-1 1-73 16,1 1-83-16,2-1-326 0,1-1-84 15</inkml:trace>
  <inkml:trace contextRef="#ctx0" brushRef="#br0" timeOffset="105281.35">16406 18039 1492 0,'2'-5'-32'15,"-2"5"22"-15,7-7 22 0,-5 6 26 16,-2 1 7-16,1-4 13 0,4 2 5 0,-5 2 8 16,0 0 7-16,0 0 5 0,17 6 10 15,-13 0 2-15,2 3 8 0,1 2-6 0,-4 0-10 16,2 1-4-16,2 3-3 0,-4 2-10 16,-1 0-4-16,5 0-8 0,-6 0-5 0,4 2-5 15,0-3-3-15,-1 4-26 0,-3-5-24 16,-1 0-30-16,3 1-43 0,-1-1-51 0,2-3-57 15,-1 0-60-15,-2-1-94 0,3-2-298 16,1 2-136-16</inkml:trace>
  <inkml:trace contextRef="#ctx0" brushRef="#br0" timeOffset="105709.1">16757 17999 1675 0,'4'-9'-50'15,"1"-2"27"-15,-4 4 20 0,3 0 20 0,1 1 10 16,-3 1 8-16,-2 5-6 0,6-8 1 16,-6 8-6-16,9-6-3 0,-9 6-3 0,12-3 1 15,-12 3 0-15,14 1-7 0,-14-1 3 16,20 8-4-16,-8-2 2 0,-2 0 4 16,3 3-2-16,-4 3-1 0,1-1-2 15,-2 2 2-15,-3-2-1 0,2 2-2 0,-6 1 3 16,1-1 0-16,-2 2 3 0,0 0 4 15,-2 0 3-15,2-1 1 0,-6 2 0 0,-1 2 4 16,1-4-4-16,-4 6-3 0,1-6 1 16,1 0 1-16,0-1-1 0,-3-1-1 0,3 1-1 15,0-1 6-15,-1-5-8 0,3 2 4 16,1-3 1-16,-1-1 5 0,6 0 2 16,0-5 4-16,-6 9 10 0,6-9-3 0,0 0-4 15,2 7-3-15,-2-7-4 0,0 0-5 16,0 0-1-16,21 0-2 0,-21 0-3 15,21-3-3-15,-6 1-3 0,-1 0 1 16,7 2-2-16,0-4-1 0,3 3-8 0,2-3-13 16,1 1-15-16,1 1-29 0,1-2-35 15,1 3-29-15,-5-3-51 0,-2 1-51 0,4-3-77 16,-5 4-346-16,-4-3-140 0</inkml:trace>
  <inkml:trace contextRef="#ctx0" brushRef="#br0" timeOffset="110635.04">15457 18668 1569 0,'-3'2'-97'15,"3"-2"26"-15,0 0 23 0,0 0 16 16,-7 2 30-16,7-2 21 0,0 0 17 0,0 0 4 15,0 0 8-15,0 0 10 0,0 0 1 16,0 0 8-16,0 0 8 0,0 0-3 0,0 0-4 16,15 3-2-16,-9-3-2 0,0 2-5 15,4-2-7-15,2 0-4 0,4 0-6 16,-1 0-3-16,8 0-6 0,4-2-2 0,2 2-5 16,5-1-9-16,-3 1-24 0,3 0-28 15,-1 0-36-15,-1 1-40 0,0 1-21 0,-3 2-48 16,-3 0-29-16,-6 0-333 15,0 0-45-15</inkml:trace>
  <inkml:trace contextRef="#ctx0" brushRef="#br0" timeOffset="110899.14">15539 18992 1370 0,'0'0'-36'16,"0"0"15"-16,0 0 2 0,0 0 16 0,0 0 18 15,0 0 6-15,0 0 10 0,0 0 11 16,0 0-13-16,0 0 0 0,25-5-3 16,-12 1-6-16,1 0 2 0,8-1-6 0,1 0-5 15,12-3 7-15,-1 3-8 0,9-4-21 16,-4 2-25-16,-1 2-32 0,2-1-52 0,-8 0-51 15,-4 2-229-15,2 4 89 0</inkml:trace>
  <inkml:trace contextRef="#ctx0" brushRef="#br0" timeOffset="112279.9">16390 18562 1055 0,'-2'-7'-13'0,"-1"4"14"16,3 3 16-16,-2-7-1 0,2 3 6 15,0 4 15-15,2-5 6 0,-2 5-2 0,5-6 0 16,-3 3-1-16,2-3-2 0,2 1 1 16,0 2-6-16,1 1 2 0,-1-2-3 0,3 0 2 15,-1 3-4-15,0-4-3 0,3 5-7 16,-3 0 0-16,0 0 0 0,3 0-1 16,-3 3-6-16,3-1-1 0,-1 1 2 0,2 1-3 15,0 0 0-15,-2 4 4 0,-2-1-1 16,3 1 0-16,-7-1 2 0,5 5 1 0,-8-1-1 15,1 0 5-15,-2 0 9 16,0 3 5-16,-2-1 5 0,1 2 3 0,-8 0-5 16,3 1 1-16,-5 2-1 0,0-2-1 15,3-2-1-15,-2 1-4 0,1 1-1 0,1-3 0 16,0-2-4-16,-1 3-4 0,3-2 0 16,-1 0-3-16,5-4-5 0,0 1 1 0,2-1-4 15,0-1 2-15,4 1-5 0,3-1-5 16,6-1-18-16,2 2-27 0,1-4-35 0,8-1-41 15,4-1-46-15,-4-2-41 16,4-2-408-16,2 0-111 0</inkml:trace>
  <inkml:trace contextRef="#ctx0" brushRef="#br0" timeOffset="112727.8">16992 18530 1694 0,'-2'-5'-3'16,"2"5"17"-16,-2-7 15 0,-1 4 6 0,3 3 11 15,-2-8 11-15,2 6-2 16,0 2-3-16,0 0-4 0,-3-5-6 0,3 5-1 16,0 0 4-16,0 0-3 0,0 0 4 15,-12 7-1-15,10-3 1 0,1 0-5 0,-1 2-2 16,-1 0 2-16,1 0-3 0,2 0-6 15,-2 2 0-15,4 0-2 0,-2-1-4 0,0-2-3 16,5 1 0-16,-2 0-2 0,2 0-2 16,4-3-3-16,-1 0 0 0,4 0-4 0,-2-3 0 15,1 0 0-15,4 0-4 0,-1-1-2 16,1-1 2-16,0-3-3 0,2 0 6 0,-2-1-9 16,-3 2 5-16,1-1-3 0,-1 1 1 15,-4 1 2-15,3-1-3 0,-2 0 2 16,-4 2-4-16,0 2 4 0,2-2-3 15,-7 2 1-15,8 4 4 0,-6 2 0 0,0 3 1 16,-2 2 2-16,0 5-2 0,0 2-2 16,-2 1 1-16,0 2 2 0,-3 2-5 0,2 1 1 15,-2 2-10-15,1 0-23 0,-1-2-21 16,4-6-36-16,-4 3-44 0,1-3-53 16,0-2-77-16,4 0-130 0,-4-3-231 0,2-1-116 15</inkml:trace>
  <inkml:trace contextRef="#ctx0" brushRef="#br0" timeOffset="116958.49">13917 14151 1508 0,'-4'-2'-127'0,"-1"-2"25"0,2 0 19 15,-2 3 19-15,-2-4 12 0,4 1 14 16,-6 1 6-16,1 0 11 0,2-2 5 16,-3 4 7-16,-1-3-2 0,2 0 9 15,-3 2 11-15,-2 0-7 0,3 1-1 0,0-4 13 16,-1 5 2-16,-1-2-12 0,-1 1 2 15,0-1 8-15,2 2-3 0,-1 0 1 0,-1 0 6 16,-2 0-7-16,-2 0-4 0,4 0 6 16,-2 2 6-16,-4-1-6 0,1 1 3 0,4 3-5 15,-5-2-2-15,0 1-2 0,3 2 4 16,1 0 0-16,-2 0-6 0,0 3 4 0,0-4-6 16,3 3 1-16,0 1-7 0,-1 0 5 15,0 1 4-15,0-1-6 0,-2 5 11 16,2-1-13-16,1 2 6 0,1 2-4 0,0 0-5 15,3 2 6-15,0 0 2 0,0 1 4 16,1 3-3-16,3-2 0 0,-1 2 5 0,5-5-4 16,-2 3 0-16,0-2 2 0,4 2-2 15,2 0-1-15,0-3 3 0,2 2 1 0,-2-2-1 16,7-1-4-16,-1 2 4 0,0 0 1 16,7-2-4-16,-3 0-2 0,3-1 4 0,5-2-3 15,-4-1 5-15,7-1-3 0,-2-3 1 16,4-1-2-16,0-1 2 0,2-2 7 0,1-4-8 15,1-1-2-15,6-1 0 0,6-4 1 16,-5 2-2-16,4-7-1 0,-5-1 3 16,0-1-4-16,0-3 8 0,-4-1 2 15,-3-2-4-15,-10-1 4 0,-3 3 14 0,4-9-1 16,-3-2 7-16,-3 4-6 0,-4 0 3 16,-4-2-2-16,-2 0-5 0,1 3 1 0,-1-1-4 15,-3 2-1-15,-5-4-4 0,3 5 1 16,-2-3-6-16,-5 2 5 0,5 5-4 0,-4-2-1 15,0 5-2-15,-5-3-1 0,-2 2 7 16,3 3-4-16,-3 3-8 0,-4 0-11 0,2 5-14 16,-4-1-17-16,2 4-17 0,-6 0-27 15,4 4-19-15,-4-1-30 0,0 4-69 16,1 0-157-16,1 2 124 0</inkml:trace>
  <inkml:trace contextRef="#ctx0" brushRef="#br0" timeOffset="118244.89">17571 14135 911 0,'0'0'-50'16,"-2"-4"12"-16,2 4 12 0,-4-4 6 15,2 2 11-15,2 2-1 0,-7-5 4 0,7 5-1 16,-6-1 8-16,6 1-3 0,-10 0 0 0,10 0 6 15,-15 1-3-15,5 4 0 0,-4 1 5 16,2 6-4-16,-3 0 6 0,-3 2 4 0,-4 10 3 16,2-4-3-16,-1 5 9 0,-3 0-5 15,9-5-2-15,2-1-2 0,-1-2 3 0,2 2 2 16,-1-1-5-16,3 2-2 16,4-5 0-16,-3 2 6 0,1 2 2 0,3-4-8 15,3 4-3-15,1-6 0 0,1 4-1 16,1-2-3-16,1 1 8 0,5 0-7 0,-3-1 5 15,5-2 4-15,-1-2-5 0,2 0-2 16,3-1 8-16,1 0-16 0,3-3 2 0,3-1 5 16,-2 0 1-16,4-3 1 0,-4 1-1 15,4-2 0-15,-2-2 3 0,3-2-2 0,-2 0 3 16,0-1 7-16,4-3-5 0,0-2-1 16,-1 1 10-16,-1-3 3 0,9-3 4 0,-7-2-2 15,0-2-2-15,0-2 2 16,-5-2-1-16,2-2 0 0,-4-2 0 0,-3 3-2 15,-3 2 7-15,0-1-3 0,-6 0-5 16,3-2 1-16,-8 5 0 0,1-2 0 0,-2 2-6 16,-2 1-3-16,-2 0 0 0,-2 0 0 0,-7 0-3 15,-2 2-2-15,-2 0-6 0,1 4 5 16,-5-1-3-16,-2 5-7 0,0-3-11 0,-7 7-19 16,5-2-35-16,-4 4-36 0,6 1-40 15,-1 0-129-15,1 4-73 0,5-1 140 0</inkml:trace>
  <inkml:trace contextRef="#ctx0" brushRef="#br0" timeOffset="120691.4">13896 14372 876 0,'-3'-5'-48'0,"3"5"11"0,0 0 14 0,5-9 11 16,-3 5 2-16,3-1 11 16,-2-1 1-16,0 1 9 0,3-2-5 0,-2-4 5 15,5 4 7-15,-3 0-10 0,3-2 1 16,-6 0 7-16,9 2 4 0,-2-2 3 0,0-3-6 15,0 3-1-15,3-2 6 0,-2 1-12 0,2-1 3 16,-1 2 4-16,3-1-12 0,-2-2 9 16,-1 1 2-16,3 1 0 0,-1-2-6 0,3-2-3 15,0 1 6-15,3-2 1 0,-5 1 2 16,7 1 4-16,-6 0-4 0,3-2-5 16,6-4 4-16,-2 4-16 0,-6 0 7 0,2 2-2 15,4-6 2-15,-2 3 0 0,-4 2-1 16,0 1 0-16,2-3-1 0,-5 3 3 15,7 0 6-15,-2-1-8 0,0 2 8 0,1 0-8 16,0 1-10-16,0 0 8 0,4-1-3 16,-3 3 2-16,2-1-3 0,3 4 6 0,-1-5-2 15,0 4-3-15,0-2 1 0,0 2-1 16,2 1-1-16,-2-1 8 0,3 2-8 0,1-2 3 16,-4 2-3-16,3-1 2 0,-1 2-9 15,0 1 4-15,3-1 7 0,-3 3-3 0,-2-3-4 16,-2 2 4-16,-2-3 2 0,5 5-4 15,-3 0 2-15,-1-2 0 0,1 2 5 16,2 0-4-16,-1-1 1 0,1 1 4 0,-2 0-5 16,2 0 8-16,-2 0-14 0,4 1 6 15,-3-1-2-15,1 0 3 0,-2 2-1 0,2 1-7 16,-1-1 14-16,-1 0-9 0,-1 0 3 16,-1 0-1-16,6 1-3 0,-3-1 10 0,-3 0-9 15,4 1 2-15,-1-1-1 0,1 2-4 16,-5 0 2-16,3-1 0 0,1 2-1 0,-4-3 7 15,3 1-1-15,1-1-2 0,-4 2-4 16,1-1 5-16,6 1-4 0,-5-2 4 0,1 0-6 16,4 2 1-16,-6-1 10 0,5 0 1 15,1 1-9-15,-2-1 2 0,0-1-5 16,0 2 2-16,3-1 3 0,-1 3 0 16,-2-4 0-16,0 4 3 0,0-2-8 0,0 0 3 15,0 1 4-15,-1-1-5 0,-3-1-1 16,1-1 1-16,-5 3 4 0,5 0-3 0,-4-2 2 15,2 2-1-15,-4-2 0 0,1 1-1 0,-3 0 7 16,4 0-2-16,-1 2-9 0,-4-2 4 16,2 0 0-16,2 4 0 0,0-4 7 0,0 2-1 15,-2 2-6-15,-1-3 6 0,-2 0-4 16,3 0-1-16,-3 0 0 0,-2-1-2 0,0 0 1 16,0-1 3-16,-1 2-5 0,-3-2 5 15,3-1 4-15,-1 2 0 0,-2-2-8 0,-2 1 5 16,3-1 2-16,-3 0-5 15,0 0 0-15,1 0-3 0,-2 0-6 0,2 1 12 16,-5-3-6-16,7 5-19 0,-6-2-19 16,1 1-10-16,0-2-23 0,3 2-19 0,-5-4-38 15,2 5-161-15,-2-1 190 0</inkml:trace>
  <inkml:trace contextRef="#ctx0" brushRef="#br0" timeOffset="123307.8">14528 15676 706 0,'0'-6'-54'0,"0"6"10"16,0-6 9-16,0 6 7 0,-2-6 14 0,2 3 1 15,0 3 3-15,-3-6-1 0,3 6 3 16,-3-7 9-16,1 5-4 0,2 2 15 0,-7-6 1 16,4 2-8-16,2 0-1 0,1 4 1 15,-9-5 9-15,6 3-8 0,-4-2 3 0,0 2 2 16,-3-2 7-16,4 3-2 0,-4-1-7 15,-1-1 7-15,-2 2 4 0,0-1-11 0,-1 0 6 16,1-2 1-16,1 2 3 0,-1 2-12 16,3-2 3-16,0 2 2 0,-3-2 3 0,1 2 1 15,-1-1-5-15,-1 1 0 0,4 0-3 16,-2 0 2-16,-3 0-3 0,2 1-1 16,1-1 1-16,-1 2 0 0,1 0 0 15,-3 0 3-15,0 2 3 0,3-2-4 0,-3 1-1 16,2 2 0-16,-2-2 1 0,3 3-2 15,-3-1 2-15,3 3 0 0,-3-1 1 0,1 3-8 16,-1 0 7-16,3 1-14 0,-5 2 11 16,2 1-2-16,-2-2 3 0,2 4-3 0,0-2 2 15,0 2 1-15,3 1-4 0,-1 0 6 16,-2 0-6-16,3 0 1 0,2 0 1 0,4-2 1 16,-3-2 4-16,3 3 0 15,-1-2 2-15,5 0-4 0,-1-1-8 0,-2 1 0 16,3-2 4-16,0 3 6 0,2-1-2 15,-2 0-2-15,2-3-3 0,-2 3 4 0,2 0 7 16,0-1-5-16,0-1-7 0,2 2 6 16,0-1-7-16,-2 0 10 0,2-2 2 0,2 3-2 15,1-2-6-15,-2-1-5 0,4 0 4 16,-1 3 1-16,5-2 5 0,2 1 4 0,-3 1-11 16,3-3 13-16,1 3-2 0,1-5-13 15,1 4 3-15,6-4 4 0,-4 3 0 0,4-3 4 16,0 1-9-16,14 1 8 0,0-1-2 15,-1-2 3-15,3-1-4 0,2 1-3 0,4-1-2 16,3-1 5-16,-4 0-7 16,4-3 10-16,-1 3-5 0,3 0-1 0,-4-3 2 15,5 1-1-15,1-2 5 0,0 0-5 16,1 1 4-16,0 2 4 0,-2-5-8 0,3 2 12 16,-1-2-7-16,-3 0 5 0,-1-2-3 15,1-1 7-15,-6 3-7 0,6-2 7 0,-6 1-5 16,-4-1 2-16,2-2 4 0,4 2 4 15,1-2-7-15,-2 3-1 0,2-4-5 0,0 2-1 16,-2 1 6-16,3-2-4 0,-4 0-3 16,6 1-1-16,-1 1 11 0,2 0-15 0,-1-2 7 15,1 4-4-15,0-2 4 16,3 4-4-16,-4-2 3 0,-4-2 1 0,4 2-4 0,-6 0 0 16,-3 0-2-16,-10 2 0 15,4-4 0-15,-5 2 0 0,0-2 2 0,3 1-5 16,-5-1 0-16,3-1-2 0,-3 1 4 15,-2 1 2-15,3-1-3 0,-1-2-2 0,0 1-1 16,-4-1 4-16,2 0 2 0,0 0-4 16,-2-2 1-16,-1 0 5 0,-4 3-2 0,-1-2 6 15,2-1-4-15,-3 0 2 0,-1 0-2 16,2-2 1-16,0 1-1 0,-2-1 0 0,0 1 2 16,-3-2 2-16,3-1-3 0,-5 1 2 15,3-1-3-15,-3-1 0 0,0 1 2 0,2-1-4 16,-4 1 0-16,0-1 2 0,1 0-2 15,-3 2 1-15,0-3-5 0,-2 3 1 16,3-2 1-16,-3-1 0 0,0 1-1 0,-2 0 2 16,-2-3-4-16,5 0 2 0,-8 1-4 15,1-1 2-15,0 0-4 0,-1-1 1 0,0 0 2 16,-2 0-1-16,1-3 0 0,-2 4 1 16,-3 0-2-16,1 0-5 0,0-3 6 0,-4 1-2 15,-1 2 0-15,-2 2 2 0,-2-1-6 16,-2 2 5-16,-2-1-1 0,-8-1 0 0,1 3 8 15,-2-3-8-15,0 6-2 0,3 0 2 16,-10-3-3-16,0 2 4 0,-1 1 0 0,7 1-1 16,2 3 3-16,-3-2-3 15,2 1-1-15,3 3 2 0,-3-1-5 0,2 0 6 16,0-1 0-16,-3 3 0 0,8-3 3 16,-2 3-3-16,-3-1 0 0,-3-1 0 0,8 2-2 15,-9-2 1-15,7 0 3 0,-3 2-5 16,-1-2 3-16,2 0 0 0,-1-2-1 0,0 4-2 15,-2-6 6-15,3 5-3 0,-1-3-1 16,-1 0-2-16,2 0-1 0,-1 1 5 0,3-1-3 16,-2-2 1-16,2 1 1 0,-3-1-1 15,1 0 3-15,2 0-1 0,0-1-4 0,0 3 1 16,-2-1 6-16,2-1-6 0,-1-2 2 16,-1 3 4-16,1-1-4 0,1 2 4 15,-2-1-6-15,-2 0 1 0,-10-4 1 16,11 5 2-16,-2 1-5 0,1-1 3 0,-1 0-4 15,0 0 5-15,3 0-6 0,-4 2 6 16,0-1-7-16,1 1 7 0,1 0-1 0,0 2-1 16,-3-4 2-16,5 2-5 0,-1 1 2 15,5-1-1-15,1-1-2 0,-3 3 3 0,1-2 1 16,3 1 5-16,-2-1-5 0,2 2 3 16,0-2 0-16,0 1-3 0,5-1 3 0,-1 2-4 15,-5-2 1-15,4 2 4 16,-4-3-7-16,6 3 1 0,-3 0 1 0,2 0 4 0,-4 0 0 15,0 3-3-15,-2-1 0 16,2-2 1-16,-3 0-3 0,2 2 0 0,-1-1 2 16,-2 3-1-16,2-3 1 0,-4 4 4 15,-1-2-5-15,2 1 3 0,1 0 0 0,-2 0-3 16,4-1 4-16,5 1-1 0,-6 0 0 16,8 0-2-16,-6 0 1 0,10-1-1 0,-1 1 1 15,1 0-2-15,2 0 0 0,-1-3-5 16,0 4-6-16,3-3-6 0,1-1-6 0,-1 3-10 15,4-2-14-15,0 0 3 16,0 2-11-16,-1-3-28 0,3 3-16 0,2-4-17 16,0 6-24-16,0-6-49 0,7 4-191 15,-2-4 105-15</inkml:trace>
  <inkml:trace contextRef="#ctx0" brushRef="#br0" timeOffset="-104005.84">16421 18981 451 0,'-3'6'122'0,"3"-6"-21"16,0 6 4-16,0-6-14 0,0 0-15 0,-3 4-2 0,3-4-5 15,-5 2-4-15,5-2 4 16,0 0-2-16,-2 4-1 0,2-4-4 0,0 0-7 15,0 3-2-15,0-3-1 0,0 0-3 16,0 7-5-16,0-7-1 0,0 2-9 0,0-2-5 16,2 4-1-16,-2-4-1 0,7 7-7 15,-6-6-1-15,-1-1 2 0,7 2-1 0,-2 0-1 16,-2 0-6-16,4 0-1 0,-1-1 0 16,0-1-1-16,-6 0-3 0,20 0-1 0,-10-1 2 15,0-1-7-15,7 0 2 16,-2 0 1-16,3-1 0 0,4 1-2 0,-1-2 0 0,0 1 5 15,5 0-5-15,2 2 9 16,-2-1-1-16,-1-1 2 0,-5 1-3 0,6 2 5 16,-1 0 2-16,0 0-3 0,2 0 2 15,-3 0-3-15,-1 2-5 0,6-2 4 0,-1 3 0 16,0-1-4-16,-1-1-1 0,1 0 3 16,4 1-4-16,-1 0 2 0,-1-1-3 0,-1 5 2 15,2-5-5-15,1 3 3 0,-3 0-2 16,0-1-1-16,-1 1 1 0,-1 1 0 0,-2-2-3 15,-2-2 1-15,-1 2 4 0,-3-1-8 16,-3 3 3-16,-1-3-1 0,-1-2-3 16,-1 2-3-16,-3 0 0 0,2-2-2 15,-4 2 3-15,0-4-16 0,1 2-10 0,-4 0-20 16,-5 0-22-16,11-2-35 0,-7 0-26 16,-4 2-33-16,8-3-49 0,-3-1-266 0,-5 4 12 15</inkml:trace>
  <inkml:trace contextRef="#ctx0" brushRef="#br0" timeOffset="-64597.27">943 2694 1088 0,'-5'-7'144'0,"5"4"-11"16,0 3-62-16,-4-4-10 0,4 4-17 15,0-7 2-15,0 7 3 0,-4-4 1 0,4 4 2 16,0 0-4-16,0 0-6 15,-2-3 1-15,2 3-6 0,0 0-5 0,0 0 6 16,0 0 12-16,6 17-1 0,-4-6 6 16,2 5-8-16,3 9 0 0,-1 11-1 0,2 4-3 15,1 2-1-15,-1 3-2 0,5 6-4 16,-4-6-3-16,1 10-2 0,-2-10-2 0,-1-1-2 16,-2 2-3-16,6-7-17 0,-7 4-24 15,3-2-29-15,-4-4-36 0,4-1-49 0,-4-12-71 16,0-1-72-16,-1-6-349 0,1-6-122 15</inkml:trace>
  <inkml:trace contextRef="#ctx0" brushRef="#br0" timeOffset="-64318.37">1222 2509 1728 0,'2'-4'-15'0,"-2"4"7"16,-2-5 1-16,2 5-1 0,0-4-2 0,0 4 13 15,0 0 14-15,5 14 20 0,2 0-1 16,1 5 4-16,4 14 5 0,-2 5 4 0,2 1-4 16,1 16 3-16,-3 2-10 0,3 0 0 15,-6 2-6-15,0-3 1 0,0-10-7 16,-3 1 5-16,-2-2-11 0,0-1-7 15,-4 3-19-15,2-4-30 0,-2-4-29 0,-1 4-36 16,0-14-54-16,-2-3-57 0,1-2-352 16,1-1-64-16</inkml:trace>
  <inkml:trace contextRef="#ctx0" brushRef="#br0" timeOffset="-64125.12">1018 3138 1551 0,'-4'-4'-4'0,"-2"-1"32"0,3 1 12 16,3 4 11-16,-4-4-3 0,4 4-8 15,0-6-9-15,4 3 5 0,1-5-11 0,1 0 2 16,6-1-7-16,5-6-18 0,11-6-43 16,-1 0-70-16,8-2-67 0,-1 0-355 0,2 3-35 15</inkml:trace>
  <inkml:trace contextRef="#ctx0" brushRef="#br0" timeOffset="-63553.15">1665 2689 1483 0,'-5'-6'28'0,"1"3"21"0,0-3 21 0,2 1 23 16,-3 3 14-16,3-1 16 0,1-1 3 16,1 4-4-16,-5-7-10 0,1 6-11 0,4 1-13 15,-5-4-14-15,5 4-10 0,0 0-8 16,-3 10-10-16,3 3 5 0,0 2-2 16,0 6-4-16,3 7-1 0,-3 14-8 15,5 0 0-15,-3-1-5 0,3 0-5 16,-2 2 4-16,2-3-9 0,3 1 1 0,-2-2 3 15,2-3-2-15,-1-9-7 0,-1-5-7 16,1-5 7-16,-2 1-5 0,5-5-7 0,-2-1 1 16,2-2-9-16,-1-4 8 0,-1-4-14 15,-8-2 4-15,19-8 2 0,-6-2-7 0,-3-2 7 16,0-8-7-16,7-6 3 0,-4 4 6 16,-3 1-6-16,0 2 5 0,-1 4-6 0,-3 0 3 15,1 0 1-15,-1 5-3 0,-2 1-8 16,1 1-4-16,-2 1 0 0,0 2 2 15,-1 2 1-15,2 3 0 0,-4 0-2 16,0 0 3-16,0 0 5 0,0 0 0 0,21 5-1 16,-21-5 3-16,12 6 5 0,-3-2 1 15,2-1-1-15,-1 2-1 0,2 0 4 16,3-3 2-16,0 0 1 0,0 0 3 0,0 0-2 16,2-2 12-16,-4-2 4 0,2 0 8 15,-2-2 7-15,2-1-1 0,-1-5-8 0,-1-3 4 16,-3-5 0-16,2-4-10 0,-2-8-2 15,0-6-12-15,-2-4-12 0,-1-4-34 0,-3-1-42 16,0-1-61-16,0-1-79 16,1 5-103-16,-2 4-174 0,6 4-141 0,-4 9-137 15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5.070"/>
    </inkml:context>
    <inkml:brush xml:id="br0">
      <inkml:brushProperty name="width" value="0.05" units="cm"/>
      <inkml:brushProperty name="height" value="0.05" units="cm"/>
      <inkml:brushProperty name="color" value="#E71224"/>
    </inkml:brush>
  </inkml:definitions>
  <inkml:trace contextRef="#ctx0" brushRef="#br0">156 2182 5841 0 0,'0'0'5239'0'0,"-3"-2"-4911"0"0,2 0-225 0 0,-1-1 1 0 0,1 1-1 0 0,0 0 0 0 0,0-1 0 0 0,0 0 0 0 0,0 1 0 0 0,0-1 0 0 0,0 1 0 0 0,1-1 0 0 0,-1 0 0 0 0,1 1 0 0 0,-1-1 0 0 0,1-5 1 0 0,1-50 525 0 0,0 30-506 0 0,-10-265 360 0 0,-1 47-317 0 0,10-81-55 0 0,-3-103-41 0 0,-28 3 7 0 0,17 349-73 0 0,-29-92 0 0 0,41 161-2 0 0,-2-7 10 0 0,-4-3-29 0 0,5 15 10 0 0,3 3-7 0 0,-5-5-24 0 0,4 6 53 0 0,0-1-1 0 0,0 0 1 0 0,1 1 0 0 0,-1-1 0 0 0,0 1-1 0 0,1-1 1 0 0,-1 0 0 0 0,1 1 0 0 0,-1-1-1 0 0,1 0 1 0 0,-1 0 0 0 0,1 1 0 0 0,-1-1-1 0 0,1 0 1 0 0,0 0 0 0 0,-1 0 0 0 0,1 0-1 0 0,0 0 1 0 0,0 1 0 0 0,0-1 0 0 0,0-2-1 0 0,0-1 178 0 0,0 0-3305 0 0</inkml:trace>
</inkml:ink>
</file>

<file path=ppt/ink/ink2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3:41.611"/>
    </inkml:context>
    <inkml:brush xml:id="br0">
      <inkml:brushProperty name="width" value="0.05292" units="cm"/>
      <inkml:brushProperty name="height" value="0.05292" units="cm"/>
      <inkml:brushProperty name="color" value="#FF0000"/>
    </inkml:brush>
  </inkml:definitions>
  <inkml:trace contextRef="#ctx0" brushRef="#br0">7827 4494 398 0,'0'0'116'16,"-9"-1"-6"-16,9 1-30 0,0 0-1 0,0 0-3 15,0 0-15-15,-8 0 4 0,8 0-3 16,0 0-2-16,0 0-1 0,0 0-2 0,-7-2-1 15,7 2-3-15,0 0-3 0,0 0-3 16,0 0-4-16,0 0 3 0,0 0-7 0,-3-3-4 16,3 3-2-16,0 0-8 0,0 0 1 15,0 0-3-15,0 0-3 0,0 0-2 0,0 0-3 16,0 0 2-16,16-5-2 0,-14 3-4 16,2 0 3-16,-4 2-5 0,11-2-1 0,-5 0 3 15,-6 2-4-15,11-2-3 0,-6 2 1 16,2-1 1-16,1-1-2 0,1 0 2 15,-1 2-8-15,5-2 6 0,-5 2 3 16,7-2-6-16,-3 0 1 0,3 0-3 0,0 2 1 16,0 0 0-16,2 0 1 0,1 0 10 15,3 0-9-15,-2 2 0 0,5-2-2 0,-4 0-1 16,5 0 2-16,0 0 0 0,1 2 1 16,3 0-4-16,0 0 3 0,1 0-3 0,-7-2 4 15,6 2-2-15,1-1-2 0,0 3 4 16,-2-2-4-16,0 0 4 0,-1 0-5 0,2 1 4 15,3 2-1-15,-2-3 2 0,-2 1-2 16,2 1-1-16,12 0 2 0,-7-2-2 16,5 3 4-16,-3-1-1 0,-6-2 1 15,-2 0-1-15,3 0-4 0,-1-1 6 0,1-1-4 16,2 3 2-16,-3-1-7 0,0-2 7 16,2 1-2-16,-1-1 3 0,1 2-2 0,-1-2 1 15,2-2-4-15,-3 1 4 0,14 2 0 16,-10-2-1-16,-1 1 1 0,-1-2-2 0,-1-1-2 15,1 3 0-15,1-1 0 0,8-1 5 16,-6 0-1-16,-2 0-2 0,-6 0 1 0,4 0-2 16,1 2-1-16,-3-2 2 0,2 0-1 15,1 2 2-15,-1-1 2 0,2-1-2 0,-4 0 0 16,2 2-1-16,13-2-1 0,-12 0 5 16,-1 2-3-16,-4-2 1 0,2 2 3 15,-1 2 0-15,3-4 0 0,-2 2 0 0,-5 0 1 16,3 2 0-16,4-2 2 0,-2 0-4 15,-5 0 1-15,2-2 1 0,-2 0-4 0,5 2 2 16,0 2 1-16,-5-2-2 0,0 0 1 16,4 0 1-16,0 2 1 0,-3-2-2 0,1-2 2 15,-2 2-2-15,-4 0 2 0,4 0-2 16,-2 2 0-16,-2-4 2 0,0 2-5 0,4 0 3 16,-3-2-1-16,-2 2 1 15,4-1-3-15,-6 1 0 0,5-2 2 0,1-1 2 0,-1 1-2 16,-1 1-3-16,3 1 4 15,-1 0-2-15,4-2-1 0,0 0-1 0,2 0-1 16,-5 2 5-16,4-2-8 0,1 2 4 16,0 0 2-16,0 0 1 0,0 0-4 0,2 2 6 15,-2-2-1-15,-2 4-3 0,-1-2 0 16,3-2 0-16,-5 0 1 0,5 0 1 0,-5 0 4 16,7 0-2-16,-2 1 0 0,-2 1-2 15,-1 1-1-15,0-1 4 0,-2-4-6 0,3 4 4 16,-2-1 0-16,2-2-3 0,-3 1 7 15,5 0-5-15,0 0 1 0,1-2-1 0,-1 4 5 16,-5-2 1-16,0 0-7 0,5 0 2 16,-3 1-2-16,-4 1 3 0,0-2 1 15,-1 0-3-15,4 2 4 0,-3-4-2 16,0 2 1-16,0 2-6 0,2-2 3 0,-1-2 1 16,-1 2-1-16,-3 0-2 0,5 0 2 15,1-2-2-15,-5 2 1 0,9-1 0 0,-8 1-2 16,6-2 0-16,-3 2 0 0,-2-3 2 15,3 3-1-15,-3-2 0 0,-1 2 1 0,1 2-5 16,2-2 4-16,-1 0-1 0,-3 3 1 16,1-3-1-16,0 0 3 0,1 0-3 0,-1 0 0 15,0 2 0-15,1-2 0 16,0 0 0-16,1 1-1 0,-4-2 5 0,3 1-3 16,2 1 1-16,-1-1 0 0,-4 0-4 15,3 0 3-15,1 0 0 0,-3 0-1 0,4 0 1 16,-1 0 1-16,-4 0 1 0,3 2-1 15,2-4-3-15,-4 2 3 0,0 2 0 0,2-2-3 16,-2 2 3-16,-2 0-1 0,5-2-5 16,-4 0 4-16,2 0 2 0,-6 0-1 0,1 0 0 15,4 2-1-15,0-2-1 0,-1 2 3 16,0 0-4-16,-1-1 2 0,-3 1 0 0,1-2 2 16,2 0 2-16,-3 2-3 0,4 2 0 15,-1-4-3-15,-3 2 2 0,1-2-1 16,0 0 1-16,0 2 4 0,-1-2-5 0,1 2 3 15,-2-1-5-15,2 2 4 0,-2-3-2 16,-1 2-2-16,0-2 2 0,-1 1 2 0,0 1-1 16,1 0 7-16,-2 0-10 0,-4-2 2 15,0 0-1-15,3 0 2 0,-5 0 1 0,2 0-1 16,-8 0-2-16,13 0 4 0,-13 0-4 16,8 0 2-16,-2 0 7 0,-6 0-6 0,7 2-1 15,-7-2 1-15,6 0 4 0,-6 0-1 16,0 0-2-16,9 0-4 0,-9 0 2 0,0 0-6 15,0 0-19-15,8 0-23 16,-8 0-29-16,0 0-39 0,0 0-50 0,0 0-72 0,0 0-307 16,9 0-48-16</inkml:trace>
  <inkml:trace contextRef="#ctx0" brushRef="#br0" timeOffset="1827.71">16901 4555 1365 0,'0'0'-81'0,"0"0"22"0,-1-4 13 0,1 4 5 0,0 0 12 16,0 0 5-16,0 0 8 16,0 0 9-16,0 0 9 0,0 0 0 0,0 0 10 15,0 0 0-15,0 0 6 0,0 0 1 16,0 0 4-16,6-3 1 0,-6 3 1 0,0 0 3 16,10 0-3-16,-10 0 3 0,9-2 2 15,-9 2-2-15,13-3 1 0,-10 1-1 0,8 1 4 16,0-1-3-16,-3 2 1 0,2-2 0 15,2 0-2-15,3 0 4 0,2 2 0 0,3-2-5 16,0-1 6-16,3 1 0 0,3 2 3 16,0-3-4-16,6 2 6 0,13-3-3 0,-8 4-5 15,8-2-2-15,-2 2-3 16,4 0 1-16,-2 0-4 0,0 2 2 0,5 0-4 16,-6 1-5-16,4 0 3 0,-4-1-4 15,5-2-1-15,1 1-2 0,-4 1-1 0,3 2 2 16,-4-2-1-16,0 0-2 0,2 1-2 15,-10-1-1-15,-6-4 3 0,3 4 0 0,-3-2-5 16,1 3 3-16,2-3-4 0,-6 0-1 0,0 0 2 16,-1 0-1-16,-2 2-1 0,1-2 1 15,-8 0-2-15,5 1 2 0,-6-2-3 0,0 2 0 16,-2-1-8-16,2 2-7 0,-6-2-6 16,1 0-14-16,-4 0-19 0,2 2-17 0,2-2-29 15,-4 0-20-15,0-2-34 16,1 4-57-16,-1-2-267 0,0 2 16 0</inkml:trace>
  <inkml:trace contextRef="#ctx0" brushRef="#br0" timeOffset="7331.87">11447 11886 1266 0,'0'0'-30'0,"0"0"4"0,0 0 14 16,0 0 3-16,0 0 23 0,0 0 7 0,0 0 17 16,0 0 8-16,0 0 5 0,0 0 2 15,0 0 6-15,0 0-4 0,0 0-2 0,0 0 2 16,0 0-4-16,0 0-6 0,0 0 4 15,0 0-3-15,0 0-1 0,0 0-4 0,15-12-3 16,-12 11-4-16,4-1 2 0,-1-1-7 16,3 1 4-16,-5 0-5 0,7 0-4 15,-3-1-4-15,0 1 1 0,3 0-4 0,0 0 0 16,-1 1-3-16,2 1-1 0,1-4-4 16,-1 2 2-16,-1 2-2 0,1-2-1 0,0 0-2 15,-2 2 0-15,0-2 2 0,-2 1-4 16,3-1 2-16,-3 2-1 0,0 0 0 0,-1-3-5 15,-1 3 3-15,-6 0 2 0,11 0-3 16,-11 0 4-16,10-2-4 0,-10 2 0 0,6 2 1 16,-6-2-3-16,7 3 2 0,-5-1 5 15,-2-2-1-15,3 7 3 0,-3-3 2 0,0 1 4 16,-3 2 3-16,1 4 2 16,0 0 10-16,-3 1 0 0,-3 4 0 0,1 0 6 15,2 0 4-15,-3 5-5 0,-4-1-3 16,2 4 2-16,-5 4-5 0,0 2 3 0,5-4 0 15,2-5-7-15,-2 2-1 0,-1-5 2 0,0 3-2 16,3-4 0-16,-1 0-2 0,1 1-1 16,1-4 0-16,2-1-3 0,-2 0-2 0,1-3-4 15,-1-1 4-15,6 0-7 0,-3-2 3 16,-1-2-8-16,1 1-9 0,4-2-13 0,-2-1-15 16,-2 2-23-16,4-5-34 0,0 0-40 15,0 0-35-15,0 0-37 0,0 0-57 16,-8-10-101-16,8 4-232 0,-2 3-91 0</inkml:trace>
  <inkml:trace contextRef="#ctx0" brushRef="#br0" timeOffset="7642.52">11451 12057 1599 0,'0'-7'-23'15,"0"7"21"-15,-3-4 15 0,3 4 15 16,0 0 5-16,3-5 12 0,-3 5-1 0,4-6 7 16,3 4-3-16,-7 2 0 0,6-3-5 0,2-2-3 15,-1 5-4-15,1-2-2 0,3 0-6 16,-3 0-2-16,4 1-2 0,3-1 0 0,3 0-4 15,2-2-2-15,0 3-9 0,4-3-17 16,4 4-15-16,-6-2-18 0,8-2-28 0,0 3-25 16,-5-4-25-16,-3 3-54 0,6-4-102 15,-8 5-196-15,4-3 22 0</inkml:trace>
  <inkml:trace contextRef="#ctx0" brushRef="#br0" timeOffset="8137.44">12024 11821 1277 0,'0'0'-23'0,"-4"-3"22"16,4 3-1-16,-4-2 10 0,4 2 3 16,0 0 9-16,0 0 9 0,-13 2 1 0,6-1 5 15,2 5 7-15,-2-1 4 0,-1 4 0 16,-5 2 0-16,1 1 5 0,-1 4-7 0,3 0 1 16,-3 0 0-16,1 2-1 0,0 0-1 15,0 1-3-15,4 0-1 0,1-2-2 0,1 0 2 16,0-2-7-16,2 2-2 0,0-3 4 15,1-2-3-15,6 1-6 0,-1 1 8 0,0-3-8 16,4-2-1-16,1 1-4 16,-2-3 2-16,6-1-6 0,1-1 1 0,3-1 2 15,0-4-5-15,2 0 0 0,2-6 0 16,-1 1-1-16,2 0 2 0,-2-1-5 0,-1-2 4 16,2-3-1-16,-3 0-5 0,-1-5-4 15,-2 2 4-15,-1-6 1 0,0 2-3 0,-4-3 2 16,-4 3-3-16,0-1 0 0,-4 1 2 0,0 3-5 15,-2 1 0-15,-4 0-6 0,0 0-8 16,-5 4-22-16,0-2-19 0,3 5-33 0,-2 0-40 16,-5 0-39-16,3 3-78 0,-2 1-358 15,6 1-101-15</inkml:trace>
  <inkml:trace contextRef="#ctx0" brushRef="#br0" timeOffset="16066.25">14119 12212 1482 0,'0'0'-102'0,"0"0"24"0,0 0 18 15,0 0 12-15,0 0 6 0,-2-4 13 16,2 4 3-16,0 0 12 0,0 0 1 0,0 0 0 16,0 0 9-16,-5-3-1 0,5 3 6 15,0 0-5-15,0 0 0 0,0 0-1 0,0 0-8 16,0 0 0-16,0 0 16 0,0 0-7 16,0 0-2-16,0 0 1 0,0 0 4 0,0 0-5 15,0 0 10-15,0 0-6 0,0 0 1 0,0 0-2 16,0 0 7-16,0 0-3 0,0 0 8 15,0 0-3-15,0 0 4 0,0 0-1 0,-4-4 6 16,4 4-2-16,0 0 1 16,0 0 1-16,0 0-7 0,0 0 12 0,0 0-5 15,0 0-6-15,0 0 5 0,0 0-15 16,0 0 8-16,0 0-4 0,0 0 0 0,0 0-21 16,0 0-17-16,0 0-21 0,0 0-22 15,0 0-58-15,0 0-150 0,0 0 196 0</inkml:trace>
  <inkml:trace contextRef="#ctx0" brushRef="#br0" timeOffset="22584.75">14028 10504 724 0,'0'0'-16'0,"0"0"17"0,0 0 13 15,2-5 17-15,-2 5 12 0,0 0 11 0,0 0 10 16,-2-4 5-16,2 4-5 0,0 0 4 15,0 0 4-15,0 0-1 0,-1-7 4 0,1 7-7 16,0 0 0-16,0 0-6 0,-3-3-3 16,3 3 3-16,0 0-9 0,0 0-2 0,0 0-1 15,-9 0-5-15,9 0-3 0,0 0-1 0,-12 2-2 16,8 1 2-16,-5 1-2 0,4-1 1 16,-5 1 1-16,0 3-2 0,2-2-1 15,-1 3-2-15,-3 0-1 0,6-1-2 16,-4 1-2-16,1 1-3 0,3-1-4 0,-3 1-1 15,5 0-5-15,-2 1 0 0,3 0 0 16,1-1-5-16,4 0 4 0,3 2-2 0,0-1-5 16,7 4 1-16,-4-1 2 0,4 2-3 15,3 0-3-15,2 0 1 0,0 0 0 0,-3-2 0 16,1 3-3-16,0-1 0 0,-5-2-3 16,2-2 1-16,-2 2 0 0,-5-3-1 0,7 1 1 15,-9-1 1-15,4 0 1 0,-5 1 2 16,-1-4 1-16,-1 2-3 0,-1-1 6 15,-1-1-2-15,-5 1 3 0,-1 0-3 0,0 0 4 16,-6-1-4-16,2-2 3 0,-2 3-8 16,-1-2 3-16,3-2-1 0,-1-3 0 0,2 4 2 15,3-4 1-15,0 1-1 0,1-2-4 16,7 0-6-16,-8-6-8 0,6 3-13 0,4-3-12 16,-1-6-8-16,6 0-5 0,6-4-3 15,-1-2 5-15,11-9 5 0,-1-1 4 0,3-5 4 16,4-4 2-16,1-3 3 0,-2 0 4 15,0 0 4-15,1 3 5 0,-1-3 6 0,-8 7 1 16,4 6 10-16,-7-1 5 16,-1 1 6-16,-6 9 3 0,-1 2 3 0,-3 5-1 0,-4-1-2 15,1 5-2-15,-6 0 1 16,1 0-3-16,-6 4-3 0,1 1-1 0,-5 0 2 16,-2 4-4-16,-3 2-15 0,-2 2-14 15,-2 1-28-15,0 2-38 0,5 1-29 0,-6 1-46 16,7 2-72-16,0-1-358 0,5 1-94 0</inkml:trace>
  <inkml:trace contextRef="#ctx0" brushRef="#br0" timeOffset="22997.47">14358 10424 1557 0,'2'-5'-28'0,"-2"5"13"16,0-6 9-16,0 6 9 0,0 0 0 0,-6-3 7 16,6 3-6-16,0 0 8 0,0 0-7 15,-13 7 7-15,6 0-10 0,4 0 6 0,-6 2 11 16,1 2-11-16,0 3 1 0,-1 0-6 16,3 2 6-16,-1-3-5 0,4 0 1 0,-4 2 3 15,2 0-3-15,5-5 8 0,0 3-5 16,0-1-1-16,3-4 3 0,-1 4 2 0,5 0-1 15,-2-5 3-15,3 1-4 0,-1-3 1 16,6-1 1-16,-3 1 0 0,2-3 9 16,1 1 7-16,0-3 3 0,-2 0 3 0,1-5 3 15,1 2 3-15,0-3 7 0,-6 1 2 16,4-6-1-16,1-1 1 0,-3-1-2 0,-3-1-6 16,3-2-2-16,-5 0 1 15,0 0-3-15,1 0-5 0,-3 3-2 0,-2 1-3 0,-2-3-1 16,2 3-3-16,-7-1-5 0,3 3-18 15,-5 3-15-15,1-1-29 0,-2 5-35 0,-2-2-50 16,-3 3-52-16,3 2-103 16,-1 0-318-16,0 5-101 0</inkml:trace>
  <inkml:trace contextRef="#ctx0" brushRef="#br0" timeOffset="37653.75">14122 15705 1528 0,'3'-3'-57'0,"-3"3"21"16,2-4 19-16,-2 4 11 0,5-3 17 15,-5 3 15-15,0 0 11 0,0-6 6 0,0 6-3 16,0 0-2-16,0 0-8 0,2-2-5 16,-2 2-4-16,0 0-1 0,0 0 2 15,0 0 2-15,3 13 0 0,-3-6 8 0,2 3 3 16,-2 1 1-16,0 2-3 0,0 3 5 16,-2 3-2-16,0 4-2 0,2-1-1 15,-1 5-1-15,-1-1-2 0,-3-1-4 0,0 2 0 16,5-2-4-16,-1 2-1 0,-1-2-1 15,0 1 1-15,-3-2-5 0,3-3-4 0,0 1 3 16,0-5-6-16,0 3-1 0,-2-6-21 16,1 4-22-16,3-5-34 0,-2 0-32 0,2-3-41 15,0-1-49-15,0 0-80 0,0 1-235 16,0-4-10-16</inkml:trace>
  <inkml:trace contextRef="#ctx0" brushRef="#br0" timeOffset="38160.32">14498 16000 1288 0,'-10'-4'-19'0,"5"4"20"0,5 0 29 0,-5-2 15 0,5 2 23 16,-7-5 11-16,7 5 8 15,-2-4 5-15,2 4 9 0,-2-4-1 0,2 4 0 16,0 0-2-16,2-7-4 0,0 2-1 16,2 2-7-16,2-3 1 0,1 3-9 0,1-3-2 15,4 3-7-15,3-5-5 0,2 5-6 16,3-6-1-16,0 4-10 0,8-2-5 0,7-3-4 15,5 2-5-15,0 1-3 0,2-1-2 16,2 3-8-16,3-3-22 0,-2 0-14 0,3 3-23 16,6-1-23-16,-2-1-24 0,0 3-35 15,9-6-39-15,1 5-41 0,-9 1-65 0,2 0-134 16,-7-3-184-16,0 6-85 16</inkml:trace>
  <inkml:trace contextRef="#ctx0" brushRef="#br0" timeOffset="38940.68">15869 15596 1490 0,'-6'-2'-34'0,"6"2"26"0,-5-4 25 0,5 4 17 16,-6-3 15-16,6 3 12 0,-4-2 10 15,4 2 6-15,0 0 6 0,-4-4 4 0,4 4-4 16,0 0-1-16,0 0-5 0,-2-4-2 16,2 4-4-16,0 0-3 0,0 0-2 0,6-3-6 15,-6 3-4-15,10-2-3 16,-3-1-7-16,-1 3-3 0,5 0-4 0,-3 0-4 16,2 0-1-16,3 0-3 0,-1 3-7 15,1 0-1-15,1-1-5 0,-1 0 2 0,0 2-3 16,0 1-6-16,-3 1 3 0,3 0-3 15,-5 2-2-15,2-3-2 0,-1 3 2 0,-3-1-2 16,1 2-3-16,-3 1 2 0,-2 1 0 16,-2-1-1-16,0 3-1 0,-4 1 2 0,-3-4-1 15,2 6-1-15,-5-1-1 0,-4 2 0 16,-1 0 0-16,-6 7 1 0,2-4 1 0,-4 2-3 16,3-1 3-16,0-4-3 0,6-2 1 15,3-5-1-15,1 3 3 0,0-2-4 0,-2 3 0 16,9-7 3-16,-6 2-4 0,7-2 0 15,-2 0 3-15,4 2 1 0,0-4 2 16,4 3-1-16,2-3 5 0,5 1-2 0,6 0-2 16,3-2-4-16,8 1-1 0,11 1 1 15,10 2-2-15,4-5-3 0,14 5-3 0,0-2-15 16,3-3-20-16,0 3-22 0,0-5-29 16,-3 5-47-16,-17-5-47 0,1-1-65 0,-7 0-132 15,-8-1-284-15,-10-5-163 0</inkml:trace>
  <inkml:trace contextRef="#ctx0" brushRef="#br0" timeOffset="39601.54">15640 15556 1668 0,'-4'-5'-102'15,"4"5"19"-15,0 0 21 0,0 0 11 16,0 0 25-16,0 0 10 0,0 0 10 0,0 0 13 15,0 0 16-15,4 21 3 0,-6-12 8 16,2 2 4-16,-2 5-1 0,2-2 4 0,-2 6 4 16,-1-2 5-16,2 7-1 15,-3 2-3-15,-1-3-3 0,3 5-3 0,-2-3-1 16,-5 9-3-16,6-6-8 0,1-6 1 16,-3-3-2-16,3 1-4 0,-1 0-1 0,3-1-8 15,0-2-2-15,-1 0-15 0,1-2-24 16,0-4-23-16,0 1-29 0,1-3-34 0,2-1-48 15,-1 0-108-15,3-4-183 0,-2 1 39 16</inkml:trace>
  <inkml:trace contextRef="#ctx0" brushRef="#br0" timeOffset="43845.75">15053 16990 1169 0,'-5'-3'6'0,"5"3"27"0,-4-5 22 16,0 3 12-16,4 2 16 0,-7-3 16 15,5 1 9-15,2 2 3 0,-2-4 3 0,2 4 3 16,-4-4-5-16,4 4-9 0,0-3-8 15,0 3-9-15,0 0-5 0,0-8-7 0,0 8-7 16,4-5-10-16,-2 0-7 0,3 2-5 16,2-1-2-16,-2 0-6 0,6-1-4 0,1 1-2 15,1 1-8-15,-1-3-1 0,3 1 1 16,2 0 0-16,2 1-5 0,-3 0-1 16,4-1-5-16,-3 1-1 0,-2 3 4 15,-3-1-5-15,1-2 2 0,-3 4-1 0,0-1-2 16,0-3 0-16,-1 4-5 0,-3 0 8 15,3 4-3-15,-3-1 3 0,3 2 13 0,-6 4-2 16,4 3 1-16,-3 4 3 0,-4 3 4 16,0 2-1-16,-1 6-9 0,-9 7 11 0,5 0-5 15,-5-2-5-15,-4 2-2 0,1-2-1 16,1-1-4-16,-3-1 1 0,2 0-2 0,1-6-13 16,4-2-17-16,-2-3-27 0,-1-3-24 15,2 2-36-15,1-3-36 0,-1-3-49 0,4 0-40 16,-2-1-49-16,3-3-80 15,-2-3-74-15,1 2-122 0,5-6-56 0</inkml:trace>
  <inkml:trace contextRef="#ctx0" brushRef="#br0" timeOffset="44063.18">15046 17238 1471 0,'-2'-6'-11'16,"2"6"17"-16,2-5 14 0,5 1 11 16,-4 2 3-16,9-4-1 0,-2 3 1 0,2-3-9 15,5 0-2-15,6 0 4 0,2 0-3 16,20-3-5-16,-2 3-10 0,12 3-17 0,-3-1-30 16,5 2-30-16,12-2-43 0,-12 4-56 15,0-1-294-15,-4-1 33 0</inkml:trace>
  <inkml:trace contextRef="#ctx0" brushRef="#br0" timeOffset="46442.02">15113 16730 1180 0,'0'0'-48'0,"-3"-2"17"15,3 2 10-15,-7-2 11 0,7 2 14 16,0 0 9-16,0 0-1 0,-10 0 6 0,10 0 0 16,-9 0 3-16,9 0 0 0,-8 0 0 15,8 0 7-15,-8 2-5 0,1 0 6 0,1 0-5 16,-3 1 7-16,6-1-4 0,-9 4 9 15,4-1-7-15,-2 0 3 0,0 4 1 16,-2 0 1-16,0 0 1 0,-1-2 2 16,1 6-6-16,-1-1 1 0,1-3 1 0,-1 2 1 15,-2 5 0-15,1-2-1 0,-1-1-8 16,0 3-1-16,2 2 2 0,-1-1 0 0,0 0 3 16,-1 0-2-16,3 2-1 0,-3-2-2 15,0 1-2-15,2 0 0 0,-1-1 4 0,1 0-6 16,1 0 4-16,0 0-5 0,2-4-4 15,0 2 2-15,4-2-1 0,-1 3 4 0,0-1-3 16,4 0-5-16,-4-2-4 0,5-1 3 16,1 0 0-16,1 2-3 0,0-3 5 15,0 2-4-15,1 0 0 0,-1 1 0 0,4-3-1 16,3 2-1-16,-1 1 1 0,3-1 0 16,1-1-3-16,-4-1 2 0,4-1-3 0,5 3 0 15,0-2 3-15,-3 0 4 0,10 1-6 16,-4-1 4-16,7-1 3 0,7-1 3 0,3 5-1 15,2-3 0-15,3 0 2 0,0-2-2 16,-1 0-3-16,4 3 2 0,-1-5-3 0,-1 2-1 16,-3-3-2-16,-4-1 1 0,-3-2 1 15,13 1 0-15,-2 0 2 0,-6-3-2 0,-5 1-5 16,3-2-2-16,-3 0 4 0,1-2-1 16,-3 2 0-16,2-5-1 0,8 0 2 0,-2-6-1 15,-1 0-1-15,-1-1 0 16,4-3 2-16,-6-1-4 0,2-3 1 0,-1 0 1 15,-1-3-4-15,4-3 8 0,-8 1-4 16,-2-4 1-16,2 1-4 0,-4-2-1 0,3-1 3 16,-5 1-2-16,-2-5 8 0,-2 4-8 15,-3 0 3-15,-3-2-3 0,0 7 2 0,-2 3 1 16,-8 1-4-16,4 3 4 0,-2 2-5 16,-4-2 2-16,-1 5-4 0,0-1-1 0,0 0 3 15,-1 0-2-15,-6 2 1 16,2-2 3-16,-5 0-1 0,0 2-3 0,-3 1 0 15,-4-2 0-15,-1 1-2 0,-8 3-2 16,-5-7-1-16,-4 5 3 0,-4 0 1 0,-1 1-10 16,-2 1-1-16,1 2-9 0,-8 1 0 15,3-1-7-15,-5 4-6 0,3 1-9 0,3 0-7 16,-2 4-6-16,13-2-14 0,3 2-18 16,1 1-14-16,1 3-27 0,4-3-27 0,7 1-37 15,-4 1-339-15,4-1-37 0</inkml:trace>
  <inkml:trace contextRef="#ctx0" brushRef="#br0" timeOffset="47352.71">16348 17060 1391 0,'-3'-4'-27'0,"3"4"24"16,-2-3 25-16,2 3 18 0,0 0 17 16,0 0 14-16,0 0 1 0,-4-4 2 15,4 4 0-15,0 0-1 0,0 0 1 16,0 0-1-16,0 0 0 0,0 0 1 0,0 0-2 15,0 0-2-15,14 9-4 0,-9-5-4 16,3 3-6-16,3 1-4 0,2 2-6 0,-1 1-2 16,4 2-4-16,1 0-4 0,11 7-1 15,-3-4-5-15,2 3-2 0,-2-5-3 0,2 0-2 16,3 2-1-16,-5-5-1 0,-1-2-3 16,-1-1-5-16,-5-2-6 0,-1-1-14 0,5-1-17 15,-6-2-21-15,3 2-21 0,-2-2-25 16,-2-1-27-16,-1-1-35 0,-2 0-28 15,3-1-29-15,-4-3-42 0,-3 2-346 16,0-2-97-16</inkml:trace>
  <inkml:trace contextRef="#ctx0" brushRef="#br0" timeOffset="47598.14">16736 16975 1615 0,'-7'-2'-6'16,"7"2"16"-16,-12 0 13 0,6 0 9 0,-3 4 16 16,-1-1 8-16,-5 5 10 15,-3 2-1-15,-6 1-1 0,-5 8-4 0,0 2-2 16,-14 5-4-16,4 4-4 0,-6-1-5 16,1 3-7-16,0 0-1 0,-2-2-4 0,1 3-4 15,6-3-6-15,-1 0-16 0,11-4-30 16,2-1-30-16,2 0-43 0,-1-1-55 0,10 1-59 15,1-5-428-15,5 0-134 0</inkml:trace>
  <inkml:trace contextRef="#ctx0" brushRef="#br0" timeOffset="49840.9">17313 17138 1725 0,'-9'1'-13'0,"9"-1"23"16,-3 2 13-16,3-2 17 0,0 0 17 15,-9 3 13-15,9-3 14 0,0 0 6 0,0 0 3 16,0 0-4-16,0 0-2 0,0 0-5 16,23-6-6-16,-11 4-6 0,3 0 1 0,4-2-10 15,2 2-8-15,6-2-2 0,0 0-8 16,1 2 0-16,4-3-7 0,0 3-11 0,7-7-8 16,2 3-23-16,-1-1-20 0,0-1-20 15,0 1-24-15,0-1-30 0,-8-2-33 16,-3 3-43-16,-8 1-45 0,0 0-61 15,-3-1-372-15,-3 1-151 0</inkml:trace>
  <inkml:trace contextRef="#ctx0" brushRef="#br0" timeOffset="50158.67">17660 16805 1793 0,'-3'3'-2'0,"3"-3"9"0,0 0 10 0,-7 6 13 15,7-4 24-15,-2 3 20 16,2 2 24-16,0 0 10 0,0 6 4 0,0 1 4 16,-1 2-6-16,1 7 5 0,-2 6-5 15,-5 10-3-15,5 1-7 0,1 1-9 0,-4-1-8 16,-4 0-10-16,3-2-2 0,-1 0-3 15,-1-1-14-15,4-8-2 0,-6 5-7 0,5-6-13 16,-3-1-31-16,4-2-30 0,0-3-33 16,0-3-32-16,1 0-38 0,0-1-50 0,1 2-51 15,2-8-58-15,0 1-102 0,0-4-44 16,0 2-130-16,2-4-68 0</inkml:trace>
  <inkml:trace contextRef="#ctx0" brushRef="#br0" timeOffset="51048.95">18465 16814 1423 0,'2'0'-46'0,"-2"0"26"0,0 0 28 16,0 0 14-16,2-7 22 0,-2 7 10 0,0 0 8 16,0 0 6-16,0 0 3 0,0 0 0 15,0 0 3-15,0 0-5 0,0 0-6 0,0 0-4 16,0 0-1-16,0 0 0 0,-22 13-1 16,12-5 0-16,-4 1 2 0,0 6-9 0,-10 6-1 15,4 2-2-15,-3 4-4 0,-3 1-6 16,5 1 0-16,1 4-3 0,-4-1-2 0,1 0-3 15,5 1-4-15,-2-2-3 0,1 3-1 16,4-3-2-16,1-1 0 0,1-5-6 16,7-3 5-16,-1-1-6 0,4-2 1 15,-2-1-4-15,5-2 4 0,3-1 0 0,-1-1-9 16,1-3-11-16,2 0-2 0,3-3-4 16,3 1-10-16,2-2 1 0,-1-3-2 0,3-1 1 15,0-1 4-15,1-4 3 0,-1-1 3 16,4-1 0-16,-1-1 1 0,4-6 4 0,-4 2 0 15,-1-5 0-15,-2 0 4 0,-3 1 4 16,-1 0 10-16,-2 0 1 0,-3-2 4 16,-4 3-3-16,0 3-1 0,-4 0-2 15,-3-1-2-15,0 0-6 0,-6 1-20 0,0 2-31 16,-3-1-38-16,-1 5-53 0,1-3-57 16,-1 4-95-16,2-2-365 0,1 2-155 0</inkml:trace>
  <inkml:trace contextRef="#ctx0" brushRef="#br0" timeOffset="60374.82">20496 17162 1760 0,'-2'-3'-38'15,"2"3"22"-15,0 0 9 0,2-7 17 16,-2 7 13-16,5-5 10 0,-3 2 5 0,2 0 3 16,-2 0 1-16,7-3-2 0,-6 2-3 15,7 0-1-15,0-2-6 0,5 1-3 16,2 2-3-16,-1-3-2 0,9 2-4 15,2 0-10-15,0 0-18 0,3 2-29 0,2 1-45 0,-1 1-40 16,-5 0-51-16,1 1-74 16,2 5-243-16,-5-2 1 0</inkml:trace>
  <inkml:trace contextRef="#ctx0" brushRef="#br0" timeOffset="60562.87">20717 17311 1535 0,'-9'5'80'0,"4"-5"1"0,-2 1-4 0,3 1-1 16,4-2 6-16,0 0 6 0,-9 2 7 16,9-2 11-16,0 0-1 0,0 0-12 15,0 0-6-15,0 0-13 0,17-5-12 16,0-2-24-16,8 6-32 0,15-5-39 0,5 1-57 16,-2-1-63-16,8 2-71 0,-3-1-109 15,2 5-297-15,3-5-128 0</inkml:trace>
  <inkml:trace contextRef="#ctx0" brushRef="#br0" timeOffset="62041.5">22018 16728 1694 0,'0'0'-35'0,"2"-3"6"16,-2 3 10-16,0 0 11 0,0 0 9 0,0 0 1 15,0 0 3-15,0 0 7 0,0 0 11 16,7 7 9-16,-7 0 5 0,2 2 1 0,-2 7 6 16,1-2-1-16,-2 8-2 0,1-1-4 15,-2 6 0-15,0-2-2 0,-3 5 3 0,3 6-7 16,-4 0 2-16,2-6 0 0,-1-3-6 15,4-3-4-15,-4 3-3 0,1 0-2 0,2-3-1 16,-2-1-3-16,-3 1 5 16,5-5-7-16,1 0-3 0,-1-2-4 0,-3 0-11 0,3-4-33 15,0 0-29-15,-1-1-42 16,3-3-59-16,-1 0-68 0,1-1-328 0,0-2-66 16</inkml:trace>
  <inkml:trace contextRef="#ctx0" brushRef="#br0" timeOffset="62613.57">22234 16860 1537 0,'0'-4'-25'0,"3"-1"11"0,-1-2 7 0,0 2 7 15,2-1 14-15,0 1 7 0,3 0 0 16,-4 0-2-16,9 1-1 0,-2-2-5 0,0 3 5 16,3-1 0-16,-3 3-5 15,5 1-4-15,-5 0 2 0,3 0-2 0,-1 0 1 16,2 1-1-16,-4-1 0 0,3 4-1 15,-1-2-2-15,-6 3 1 0,5-3-3 0,-5 2 0 16,1-1 2-16,-4 4 6 0,-1-3-4 16,3 3 4-16,-3-2 3 0,-4 3 1 0,2 0-1 15,-5-1 2-15,2 2-2 0,-2 0 2 16,-4-3-5-16,6 4 1 0,-4 0-3 0,1 0-1 16,0-4-4-16,1 2 1 0,2-2-2 15,-4-1 4-15,4 2 0 0,2-4-5 0,-3 3 1 16,1-2-4-16,1-1 2 0,2 1 1 15,-2 2-4-15,4-3 6 0,0 3-4 16,3 0 1-16,-3 0-2 0,2-1 0 0,0 3 3 16,2 1-1-16,-1-1 9 0,1 1 1 15,0 1 4-15,1 1-2 0,-1-2 2 16,3 5 1-16,-4-1 3 0,5-1 1 0,-7-2 2 16,1 4 1-16,1-1 0 0,-4-1 4 15,-1-1-9-15,0 2 4 0,-3 2-3 0,-6 1-5 16,-5 0 1-16,-12 7-4 0,-3-2-6 15,-7-2-39-15,1-2-55 0,-5-6-90 0,2 1-153 16,2-2-238-16,8-4-69 0</inkml:trace>
  <inkml:trace contextRef="#ctx0" brushRef="#br0" timeOffset="84589.4">3178 2798 1404 0,'0'0'-110'16,"0"0"23"-16,0 0 20 0,0 0 18 0,0 0 3 16,0 0 13-16,0 0 17 0,0 0 17 15,0 0 13-15,0 0-13 0,0 0 4 16,0 0 5-16,4 3-5 0,-4-3 3 0,0 0 10 16,0 0-10-16,9 2 6 0,-4-2 1 15,8 2 12-15,6-2-13 0,6 4-6 0,18-1 11 16,4 4-3-16,16-2-1 0,9 4-4 15,7-3-5-15,8 3 6 0,5-3 4 0,26 4 6 16,3-1-6-16,1 0-7 0,4-3-4 16,8 0-2-16,0 0 1 0,5 0-4 0,4-4 4 15,-4 1 8-15,-2-1-11 16,-3-2 2-16,-9 0-4 0,-23 0 15 0,-3 0-12 16,-2 0 9-16,0 2-9 0,-12-2 1 15,-3 0 4-15,-6-2-17 0,-17 2-19 0,-9 0-45 16,-13 0-31-16,-5-2-38 0,-9 2-196 15,-6 0 147-15</inkml:trace>
  <inkml:trace contextRef="#ctx0" brushRef="#br0" timeOffset="84943.66">8981 2869 804 0</inkml:trace>
  <inkml:trace contextRef="#ctx0" brushRef="#br0" timeOffset="85212.83">8924 2867 668 0,'-16'0'-48'0,"3"-1"7"15,2 1 7-15,5-2 5 0,-1 4 0 0,7-2 2 16,0 0 6-16,-8 0-3 0,8 0 9 16,0 0 12-16,0 0 25 0,21 7-21 15,-2-1 6-15,4-3-3 0,7 3 2 16,12 2 5-16,4-1-6 0,4-1 0 0,13 1 0 16,9 1 3-16,3-2-1 0,7 0 12 15,3 2 0-15,9-2 3 0,27 2 6 0,-2 0-9 16,5 2-5-16,-2-3 8 0,-21-4-5 15,22 5-4-15,6-2 1 0,-12 1-9 0,3-1 10 16,-21 0 1-16,-4 0-9 0,-2 1 13 16,-4-3-20-16,-5-1 1 0,-4 4 11 0,-12-4-3 15,-11 1-3-15,-7 0 1 0,-1-1 1 16,-6 1-6-16,-11-2 2 0,-4 0 1 16,-7 0-6-16,-3 0 10 0,0-2-11 0,-1 2-1 15,-5-2-7-15,1 0-11 0,-1 1-26 16,-4-1-19-16,2 3-17 0,2-1-107 15,-4-2 64-15</inkml:trace>
  <inkml:trace contextRef="#ctx0" brushRef="#br0" timeOffset="89224.55">16440 11884 601 0,'0'0'174'0,"2"-6"-60"16,-2 6-33-16,0 0-10 0,-4-5-19 0,4 5 3 16,-5-2-8-16,5 2-1 0,-3-3-2 15,3 3 1-15,0 0-4 0,-13 0-3 0,13 0-3 16,-12 5-1-16,3-4 5 0,3 3-1 15,-3 0-6-15,3 0 2 0,-3-1-3 16,-1 3 5-16,4 1-2 0,-5-1-2 0,5 2-4 16,-1 2 0-16,4-2-4 0,-2 4 0 15,3 1-2-15,0-1 1 0,2 4-5 0,4 2-1 16,3 2-1-16,-1 1-3 0,2 0-1 16,3-1 0-16,4 9-2 0,-2-1-1 0,2-8 2 15,-2-1-5-15,-1 1 5 0,2 1-3 16,-4-5-2-16,-2-3 0 0,1 2-1 0,-3-1-2 15,1-2 3-15,-4-1 0 0,-1-2-2 16,1 0-2-16,-3-1 4 0,0 0-4 0,-3 1 4 16,-1-3 3-16,1 0-3 0,-7-3 5 15,5 3-2-15,-4-4-1 0,-2 0 5 16,3 0 4-16,-2-1 3 0,-1 1-3 16,7-2 0-16,-5 0-3 0,9 0-2 0,-12 0 0 15,12 0 0-15,-6-3-5 0,1-1-1 0,5-2-10 16,0-2-10-16,3-1-4 0,2 0-6 15,2-4-3-15,1-5 3 0,5-3 0 0,-1 2 8 16,3-9 2-16,-2 6-3 0,4-5 4 16,-3-1 6-16,-1 7 8 0,-3 2 1 0,3-1 9 15,-9 6 7-15,4 0 7 0,-1-2-1 16,0 5-1-16,-6 0-2 0,1-1 0 0,1 1-2 16,-6 2-2-16,1 2-5 15,1-2 0-15,-4 2-1 0,1 0-6 0,-2 0-8 16,-1 4-30-16,3 0-29 0,0 0-42 15,-2-1-38-15,6 4-76 0,0 0-376 0,0 0-94 16</inkml:trace>
  <inkml:trace contextRef="#ctx0" brushRef="#br0" timeOffset="89620.42">16908 11914 1627 0,'2'-2'7'15,"-2"2"19"-15,0 0 3 16,0 0-3-16,-4-9 6 0,4 9 10 0,-6-1 4 16,6 1 8-16,-14 1 1 0,6 3 0 15,-2 1 3-15,-2 1-2 0,-3 4-9 0,-2 3-6 16,0 1 1-16,-4 9-9 0,2 0 1 16,1 2-5-16,-2 0-1 0,8 6-7 0,-1-6 1 15,3 5 0-15,2-6-4 0,3-5-4 16,1-1 2-16,2-2-3 0,2-2-1 0,0 0-4 15,4-1 4-15,1-2-2 0,0-1-3 16,6 0 0-16,0-4 2 0,4-1-2 0,-2-1 1 16,1-2-2-16,0-2 0 0,-2-2 0 0,3-2 2 15,0-4 9-15,0 3 3 16,2-5 6-16,-2-4 4 0,-3-4-1 0,-4-2 3 16,2-1 0-16,-5-2-5 0,2 0-1 15,-5 1-2-15,-2 1-2 0,-2 0-5 0,-1 1-1 16,-1 2-6-16,-2 2 3 0,-3 0-14 15,3 4-36-15,-3 1-38 0,1-2-45 0,0 5-56 16,-1-1-75-16,4 3-182 0,-2 1-195 16,2 1-127-16</inkml:trace>
</inkml:ink>
</file>

<file path=ppt/ink/ink2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9:16.078"/>
    </inkml:context>
    <inkml:brush xml:id="br0">
      <inkml:brushProperty name="width" value="0.05292" units="cm"/>
      <inkml:brushProperty name="height" value="0.05292" units="cm"/>
      <inkml:brushProperty name="color" value="#FF0000"/>
    </inkml:brush>
  </inkml:definitions>
  <inkml:trace contextRef="#ctx0" brushRef="#br0">1276 12268 780 0,'3'-6'109'0,"-3"6"-17"16,0-4-17-16,0 4-15 0,0 0 1 0,-5-5 12 16,5 5-13-16,0 0-3 0,-2-3 1 15,2 3 2-15,0 0 2 0,0 0-5 0,-17 5 2 16,6 0-3-16,1-2 0 0,0 5 4 15,-3-1-6-15,-1 4-2 0,-1 1-4 16,0-1 0-16,-2 3-7 0,2-1-3 16,3 0-3-16,-3 0-1 0,2 2-4 0,1-4-7 15,4 1 0-15,1-3-2 0,-1 3-2 16,3-3-1-16,4 1-1 0,-3-1-1 0,1 0-3 16,3-1-2-16,3 2-2 0,1 1 0 15,0-1-1-15,3 1-1 0,1 0 0 0,2 4-3 16,2 1-2-16,1 0-1 0,2 1-2 15,-3 1 5-15,3-2-4 0,0 3 0 0,0-1-1 16,-3 0 2-16,1 0 0 0,-7-2 2 16,0-3-3-16,1 3 3 0,-4-2 6 15,-3 2 6-15,0-1 9 0,-5 2-3 0,-2 1 2 16,-7-2-2-16,-7 7 1 0,-4-5-6 16,2 3 0-16,-1-8-8 0,6-3-15 0,1-2-18 15,2-1-38-15,2-4-38 0,1-3-59 16,1-2-81-16,3-3-143 0,-1-2-170 0,5-7-55 15</inkml:trace>
  <inkml:trace contextRef="#ctx0" brushRef="#br0" timeOffset="218.7">1270 12412 1684 0,'4'-3'85'0,"-4"1"21"0,2-2 0 16,-2 4 3-16,3-4 2 0,-3 4 14 0,3-6-1 15,-1 4-10-15,5-3-3 0,-1-1-17 16,5 1-9-16,0-1-10 0,4 0-8 0,7-1-7 16,1-3-11-16,13-1-21 0,0-1-27 15,1-4-21-15,1 3-33 0,-1-1-27 0,2 0-39 16,-8 1-40-16,1-1-46 0,-2-1-70 16,-8-1-127-16,-5 5-218 0,-1-3-117 15</inkml:trace>
  <inkml:trace contextRef="#ctx0" brushRef="#br0" timeOffset="462.3">1680 11970 1658 0,'-10'0'-21'16,"10"0"21"-16,-10 1 17 0,6 5 26 0,-4-3 25 15,3 4 16-15,-1 7 17 0,-3 6 11 16,1 3 4-16,-4 11 3 0,-3 2 1 0,2 1-6 15,-4 3-4-15,5 0-10 16,-1 2-5-16,-2-3-11 0,5 1-12 0,-2-1-3 16,4 1-3-16,1-2-12 0,-1-2-17 0,1-6-28 15,5-3-37-15,2-6-30 0,2 0-39 16,-2 0-38-16,5-5-65 0,0 2-44 16,7-2-93-16,3 0-115 0,-1-5-118 0,2-4-72 15</inkml:trace>
  <inkml:trace contextRef="#ctx0" brushRef="#br0" timeOffset="1348.46">1906 12341 1582 0,'0'-8'-3'0,"-2"3"22"0,2 0 9 16,-2 0 15-16,-1 3 10 0,3 2 9 16,-5-6 0-16,0 4 1 0,5 2-4 15,0 0-9-15,-15 2-1 0,7 2-5 16,1 0-2-16,-3 4-6 0,0 1-1 0,1 2-6 15,-1 0-2-15,-1 3-1 0,5 1-1 16,-5-2-1-16,6 0-6 0,0-1 0 0,0 1-1 16,3-4-7-16,2 1-2 0,2 0-18 15,1-3-11-15,4 2-20 0,-2-3-23 0,6-2-2 16,-5-1-12-16,5-3 2 0,-1 0 7 16,2-3-1-16,0-1 14 0,0-4 22 0,-4 1 6 15,5-5 12-15,-3-1 15 0,-1 0 18 16,-1 0 13-16,0 0 11 0,-3 1 6 15,1-1 9-15,-2 4 2 0,-2 1 1 0,3-2-4 16,-3 3-5-16,1 3-6 0,-3-1-7 16,3 1-3-16,-3 4-4 0,0 0-2 0,0 0-3 15,0 0-2-15,0 0-1 0,0 0 0 16,0 0-10-16,-13 13 5 0,11-6-5 0,1-1 0 16,-2 0-1-16,3 0-1 0,0 1-7 15,3-1-3-15,-2 2-13 0,1-3-8 0,0 1-9 16,5-1-21-16,-3-1-14 0,3 0-8 15,0-4-6-15,4 2 0 0,0-4 4 0,-3 0 6 16,2 0 2-16,-1-2 12 16,-1-1 7-16,3-3 19 0,-2 0 9 0,-1-1 19 15,0 0 8-15,1-2 11 0,-6-1 5 16,6 3 9-16,-5-1 1 0,0 0 2 0,1 1 4 16,-2 2 5-16,-3 1 0 0,5-1-3 15,-3 1-3-15,0 0 1 0,-2 2-1 0,5-1-4 16,-5 0-1-16,0 5 2 0,1-6-1 15,-1 1 2-15,0 5-7 0,0-5-3 0,0 3-2 16,0 2 0-16,0 0-2 0,0 0-4 16,0-8 1-16,0 8 1 0,0 0-3 0,2-3 2 15,-2 3 1-15,0 0 1 0,3-5-4 16,-3 5 1-16,0 0-3 0,0 0 0 16,0 0-2-16,0 0 0 0,0 0-1 0,0 0-2 15,0 0 2-15,0 0-4 0,0 0-2 16,-5-3 1-16,5 3 1 0,0 0 0 15,0 0-1-15,0 0-1 0,0 0-2 0,0 0-3 16,0 0 2-16,0 0 2 0,0 0-2 16,0 0 0-16,0 0 0 0,0 0-2 0,0 0-3 15,0 0 3-15,0 0 2 0,0 0-3 16,0 0 0-16,0 0-4 0,0 0 3 0,0 0 0 16,0 0 2-16,0 0-7 0,0 0 4 15,0 0-4-15,0 0 0 0,0 0 0 16,0 0 1-16,0 0-1 0,-3 15 3 0,-2-9-1 15,1 2 5-15,-2 2-2 0,1 2-2 16,1 0 0-16,-2-1-1 0,2 2 5 16,0-1-2-16,-3 1 2 0,5 0-2 0,-3 0 0 15,5 0-2-15,-1-2-1 0,1-1-9 16,1 4-15-16,2-4-23 0,1 0-12 0,7 1-32 16,-1-1-43-16,7-5-31 0,-5 0-53 15,11-2-456-15,-1-3-172 0</inkml:trace>
  <inkml:trace contextRef="#ctx0" brushRef="#br0" timeOffset="1632.41">2407 12012 1720 0,'-2'-3'-74'0,"-1"-1"40"15,3 4 12-15,-5-2 8 0,5 2 21 0,-5-2-2 16,5 2 13-16,0 0 13 0,-5 8 5 16,0-3 17-16,3 4-3 0,0 7 5 0,-4 0 4 15,1 7-5-15,3 0 4 0,1 1-6 16,-4 6-2-16,-1 4-1 0,3-5-8 0,3-3-1 16,-3 1-6-16,3-1-6 0,0-5-14 15,0 0-21-15,0 0-26 0,0-1-28 16,2-4-32-16,-1 0-41 0,-1-3-47 0,3-1-79 15,-1-3-264-15,0-1-29 0</inkml:trace>
  <inkml:trace contextRef="#ctx0" brushRef="#br0" timeOffset="1800.09">2357 12360 1373 0,'-4'-6'-12'0,"4"0"17"0,0-1 7 0,0 3-3 16,2 0 9-16,0-1 2 0,0-2 0 15,3 0 0-15,-2 0-2 0,6-1-3 16,-1-2-10-16,5 3-16 0,0-4-26 0,6-5-24 16,-1 3-26-16,7-5-37 0,-1 4-67 15,-8 1-147-15,1-1 148 0</inkml:trace>
  <inkml:trace contextRef="#ctx0" brushRef="#br0" timeOffset="1982.81">2544 12140 902 0,'-8'9'-14'0,"1"3"19"0,-1 1 28 16,-1 2 8-16,6-1 19 0,-4 1 3 16,-1 1 10-16,1 3 6 0,4-1-2 0,-2-2-4 15,0 5-5-15,1-3-6 0,3 0-3 16,-2 1-7-16,3-4-3 0,0 3-9 16,0-5-22-16,4 0-36 0,0 0-31 0,3-3-43 15,-1-1-52-15,3-4-46 0,-1 0-234 16,2-3 65-16</inkml:trace>
  <inkml:trace contextRef="#ctx0" brushRef="#br0" timeOffset="2145.04">2711 12218 1132 0,'3'-4'-40'0,"-1"0"12"16,-2 4 16-16,0 0 24 0,0 0 14 0,0 0 12 16,-2 16 10-16,-1-8 3 0,2 6-4 0,-3 0 1 15,4 0-5-15,-3 4-1 16,1-2-9-16,0 3-3 0,2-2-22 0,0 0-47 15,0-2-37-15,0-2-55 0,2 3-96 16,0-5-115-16,5 1 143 0</inkml:trace>
  <inkml:trace contextRef="#ctx0" brushRef="#br0" timeOffset="2255.92">2771 12127 907 0,'-5'-20'-31'16,"5"2"1"-16,-1 5-14 0,-4 3-21 0,3-1-54 0,-3 4-92 15,5 0 72-15</inkml:trace>
  <inkml:trace contextRef="#ctx0" brushRef="#br0" timeOffset="3191.74">2835 12075 740 0,'0'0'115'0,"-4"-2"11"0,4 2 1 16,-4-4 8-16,4 4 1 15,0 0-2-15,0 0-4 0,0 0-12 0,0 0-1 16,-4-2-15-16,4 2-11 0,0 0-5 16,0 0-6-16,0 0-9 0,10 16 11 0,-3-8-17 15,1 6-7-15,2 2 0 0,3 5-9 16,-4 0-4-16,3 1-6 0,-1-1-1 0,-1 10-1 15,2-2-7-15,1-3-3 0,-6-6-7 16,1-3 1-16,-4-2-2 0,3 1-2 0,-6-3 2 16,4-4 0-16,-1 0-5 0,0-1 2 15,-2 0 7-15,0-3-3 0,3-2-5 0,-5-3 0 16,8-3-20-16,-4-2-6 0,4-5-10 16,3-3 0-16,0-8 0 0,4-9-1 15,1-2 5-15,-1-3 1 0,2 3 0 0,-3 3-1 16,1 2 3-16,-2 6 2 0,-3 6-3 15,0 3 3-15,2-1 2 0,-9 6-4 0,6-2 2 16,-8 2 1-16,4 4 3 0,-3 1 0 16,-2 2-5-16,0 0-2 0,13 11 4 0,-11-4 2 15,3 3 2-15,-2 3 2 0,-1 1 1 16,1 1 7-16,2 4-6 0,0-2 0 0,2 0 2 16,-4 0 8-16,4-2-10 15,1 1 2-15,1-3-2 0,-1 0 5 0,0-3-3 0,4-3-1 16,-2-2-1-16,-3 1-5 15,4-6-7-15,1 0 3 0,0-2-4 0,0-3 7 16,1-3-1-16,-1-2 0 0,1-6 6 0,-1-2 2 16,1-5 3-16,-1-6 9 0,-1 0 8 15,-2 10 5-15,-4-3 2 0,2 3 0 0,-3 1-3 16,-4 5-3-16,2 1 0 0,0 1-4 16,-2 2-1-16,0 4-4 0,-2-2-4 0,0 1 1 15,-2 3-2-15,-3-1 1 0,7 4-2 16,-12 4 0-16,6-2-3 0,-1 1 0 0,1 3-3 15,2-3 0-15,0 1-8 0,-1-1-3 16,-1 3-6-16,4-3-3 0,-3 4-7 16,5-1-10-16,0-6-8 0,5 5-25 15,2-3-16-15,-1 0-11 0,2-2 0 0,-8 0 7 16,17-2 12-16,-5-3 4 0,0-1 11 16,-5-3 15-16,8 0 2 0,-4-1 16 0,1 2 8 15,-4-6 16-15,5 4 11 0,-2-3 14 16,-3 1 4-16,2-1 7 0,-3 5-3 0,1-2 0 15,-1 3-4-15,-4 2 3 0,2-2-9 16,-1 2 4-16,0 2-4 0,-2-2-10 0,0 3 3 16,-2 2 0-16,0 0-3 0,0 0 3 15,-2 13 1-15,-4-1 6 0,0 11 14 0,2 1 6 16,-5 17 13-16,-1 2 4 0,-1 10-3 16,2 4 0-16,-1 0 1 0,2 4-3 15,6-14-9-15,-3 2-2 0,3 0 1 0,-4-4-6 16,0 1-2-16,0-4-5 0,-1-7-4 15,-1-1 2-15,0-2-3 0,-1-7-1 0,-1-5-2 16,3-6 3-16,-6-3-23 0,5-6-8 16,-2 2-28-16,1-5-20 0,1-5-25 0,2-8-27 15,-7-7-45-15,0-12-44 0,7-1-70 16,2-8-351-16,4-3-121 0</inkml:trace>
  <inkml:trace contextRef="#ctx0" brushRef="#br0" timeOffset="4744.38">1652 13180 1621 0,'0'0'-55'16,"0"0"19"-16,0 0 7 0,0 0 6 0,0 0 9 15,0 0 2-15,6 5 12 0,-6-5 6 16,0 8 9-16,0-5 10 0,0 3 4 0,0 2 4 15,0-1 3-15,2 3 1 0,-4 1 2 16,2 1-1-16,0-1 7 0,-2 4 1 0,2-4 1 16,0 2-3-16,0 2-1 0,0 1 3 15,0-3-6-15,0 0-2 0,-2-1-3 0,2-1 2 16,0 0-3-16,2 0-2 0,-2 1-1 0,0-1-2 16,0-2 2-16,0 0-4 15,0 0-3-15,2-2 2 0,-2-1-4 0,0-1 1 16,0 2-2-16,2-2 5 0,-2-1-3 15,2 2 1-15,3-3-3 0,-3 1-2 0,4-3-2 16,1 3-1-16,-2 0 2 0,8-1 0 16,0-3-3-16,4 0 1 0,3 0-1 0,4-3-5 15,-1 3-1-15,6-2-2 0,1-2 2 16,-1 2 0-16,10-3-1 0,1-2-8 0,-10 1-15 16,-3 1-18-16,-2-2-15 0,0 0-30 15,-5 2-25-15,2-3-39 0,1 1-32 0,-6-2-51 16,6 2-419-16,-8 0-141 15</inkml:trace>
  <inkml:trace contextRef="#ctx0" brushRef="#br0" timeOffset="5068.14">2080 13223 1776 0,'0'0'6'16,"-4"-4"14"-16,4 4 11 0,-2-3 12 0,2 3 5 15,0 0 5-15,0 0 0 0,4-6 0 16,-4 6-6-16,6-4-1 0,1 4-3 0,-7 0-10 16,17 0-3-16,-5 4-4 0,1-1-2 15,4 3-3-15,-3 6-3 0,3 1-1 0,-3 2-1 16,1 0-2-16,0 2 2 0,-2 2-3 15,-3 2-2-15,0-1 1 0,-5 4-2 0,-1-2 3 16,-2-1-3-16,0-1-4 0,-8 5 3 16,-1 2-4-16,1-4-19 0,-6 7-25 0,-5 1-36 15,0 0-46-15,-6-5-63 0,0-2-95 16,-1 0-337-16,6-8-115 0</inkml:trace>
  <inkml:trace contextRef="#ctx0" brushRef="#br0" timeOffset="5750.85">1593 13977 1568 0,'0'0'-83'16,"0"0"28"-16,9 5 26 0,-9-1 19 15,1 2 17-15,-1 4 24 0,0-1 15 0,2 2 7 16,-2 3 6-16,0-1 7 0,0 3 3 16,0 4 1-16,-2-1 1 0,2 2 1 15,-1-1-4-15,-3 4 2 0,-1 5-1 0,3-5 0 16,-1 1-2-16,0 0-5 0,1-7-2 16,-1 3-2-16,1-1-4 0,0-6-3 15,2 1-3-15,0-1-1 0,0-4-4 0,0 1-4 16,0 0-3-16,0-2 4 0,0-2-6 15,2-1 0-15,0 0 4 0,1-2-3 0,2 1-4 16,2-1 2-16,1-2-2 0,5-1-6 16,-1-2-1-16,8-1-1 0,1-2 0 0,5-1-3 15,14-3-3-15,0 0-3 16,2-5 0-16,0 1-2 0,5 3-6 0,-1-3-10 0,5 3-9 16,5-4-18-16,-10 6-22 15,-1-2-20-15,-4 2-31 0,-1-2-34 0,-8 4-41 0,-7-1-42 16,0 3-56-16,-4-3-138 15,-5 3-171-15,-2-2-86 0</inkml:trace>
  <inkml:trace contextRef="#ctx0" brushRef="#br0" timeOffset="6066.22">2208 14117 1552 0,'-5'-2'-24'0,"5"2"26"16,-5-4 8-16,5 4 9 16,-3-4 22-16,3 4 10 0,0 0 6 0,0 0 8 15,-4-1 4-15,4 1-6 0,0 0 1 16,0 0-1-16,0 0-8 0,17-2-5 0,-17 2-1 16,17 3-6-16,-7-1-3 0,3 4-5 15,-1-1-4-15,3 2-3 0,2 1-1 0,1 4-3 16,0 3-3-16,-1 0 0 0,3 8-2 15,-1 3-2-15,-4 2-2 0,-4-3 0 0,-4-2-4 16,-2-1 5-16,-5 1-7 0,-2 2 0 16,-1-3-8-16,-9 12-20 0,-3-1-29 0,-3-3-42 15,-4-2-50-15,0 0-56 0,-4-1-118 16,1-3-285-16,5-1-99 0</inkml:trace>
  <inkml:trace contextRef="#ctx0" brushRef="#br0" timeOffset="18107.43">2880 13149 1518 0,'2'-6'-70'16,"-2"6"9"-16,0-3 18 0,0 3-2 0,0 0 10 15,2-8 2-15,-2 8 2 0,0-4 7 16,0 4 8-16,0 0-3 0,0 0 5 0,0 0 2 16,0 0 5-16,0 0-3 0,0 0 9 15,0 0-3-15,0 0 7 0,0 0 5 0,0 0 5 16,2-3 4-16,-2 3 0 0,0 0 2 16,0 0-2-16,0 0 15 0,0 0-13 0,0 0 9 15,0 0-12-15,0 0 4 0,0 0 1 16,0 0 4-16,0 0-5 0,0 0 1 0,0 0 5 15,0 0-8-15,0 0 2 16,0 0-2-16,0 0-1 0,0 0 2 0,0 0-3 16,0 0 1-16,0-4 2 0,0 4 1 15,0 0 4-15,0 0-6 0,0 0 5 0,0 0-1 16,0 0 0-16,0 0 0 0,0 0-1 16,0 0-3-16,0 0 6 0,0 0-5 0,0 0 2 15,0 0-5-15,0 0 2 0,0 0-4 16,0 0-2-16,0 0 3 0,0 0-3 0,-13 9 0 15,11-7 0-15,-2 2-3 0,2 0 8 16,-3 2-1-16,2-3 5 0,-1 5 0 0,1-3-4 16,-1 3-2-16,3-2 0 15,-4 3-1-15,0 1-1 0,5-3 5 0,-2 1-6 16,2 1 2-16,0-1-3 0,2 1-4 16,1 0 4-16,-1 1-3 0,4 0 1 0,1 1-3 15,-2 0 5-15,8 2-7 0,-4 0-4 0,1 1 5 16,3 1-2-16,1 0-2 0,-1 3 2 15,-1-2-1-15,-1-3 2 0,1 5-3 0,-3-6-4 16,-1 4 7-16,3-3-1 0,-5-2 4 16,-1 1 4-16,-2 1 0 0,0-4-1 0,-3 3 3 15,-3 2-1-15,1-5 2 0,-8 5-4 16,-5 1 4-16,0-3-6 0,-3-1-14 0,-1 1-22 16,-2-3-26-16,4-5-42 15,0-1-59-15,2-1-89 0,5-4-349 0,-3-1-93 16</inkml:trace>
  <inkml:trace contextRef="#ctx0" brushRef="#br0" timeOffset="18305.57">3024 13289 1581 0,'3'-3'42'0,"1"1"37"16,-3-3 19-16,-1 2 11 0,3-1 6 15,-3 4-2-15,7-7 1 0,-4 1-10 0,2 2-10 16,4-4-12-16,-1 3-8 15,4-2-14-15,1-3-18 0,4 1-28 0,3-1-31 16,3 0-33-16,7-3-38 0,-5 2-43 16,-4 3-48-16,0-3-54 0,0 4-112 0,-6 1-226 15,-4-2-72-15</inkml:trace>
  <inkml:trace contextRef="#ctx0" brushRef="#br0" timeOffset="18535.72">3249 13002 1522 0,'0'0'-20'0,"-6"0"26"0,6 0 23 16,-9 3 27-16,6 4 25 0,-2-2 24 15,0 3 11-15,3 1 3 0,-3 3 6 16,2 0 8-16,-1 8-1 0,3-4-3 0,-6 9-13 16,2-1-3-16,2 3-19 0,-2-2-2 15,1 1-11-15,1 0-5 0,2 1 5 0,1-1-29 16,0-3-32-16,0 0-28 0,1 1-30 15,2 1-31-15,1-4-43 0,2-1-41 0,-2 0-49 16,6-6-57-16,2 2-92 0,-4-5-87 16,5-2-116-16,1-1-56 0</inkml:trace>
  <inkml:trace contextRef="#ctx0" brushRef="#br0" timeOffset="18851.66">3486 13307 1472 0,'0'-7'-1'15,"-1"2"15"-15,-4 3 18 0,5 2 12 0,-2-4 4 16,2 4 6-16,0 0-3 0,0 0 3 16,-6-2 4-16,6 2 3 0,-9 8-2 0,6-3-5 15,-7 3-3-15,5 2-4 0,-2-1-1 0,2 0-6 16,0 2 0-16,0 1-5 0,1-1-5 16,0 1 0-16,2-3-4 0,0 2 1 0,4-1-6 15,-2-2 1-15,2 1-3 0,2-4 1 16,0 4-2-16,5-4-2 0,-3-1-4 15,2 0 1-15,-1-2 1 0,1-1 0 16,1-1 2-16,-1 0 0 0,0 0 4 0,-1-3 3 16,-1-3 4-16,-2-1 3 0,0-2-1 15,2 2-7-15,-6-2 1 0,2 0-11 0,-4-1-9 16,2-1-24-16,-1 1-24 0,-4-3-32 16,1 3-37-16,0 1-58 0,-2-1-67 0,3 5-132 15,-1-1-215-15,3 2-87 0</inkml:trace>
  <inkml:trace contextRef="#ctx0" brushRef="#br0" timeOffset="19594.14">3664 13429 1618 0,'0'2'1'0,"0"-2"37"15,3 5 19-15,-3-5 16 0,2 7 12 16,-2-7 10-16,0 2 12 0,0-2 7 0,0 0-6 15,3 1-9-15,-3-1-3 0,0 0-14 16,0 0-10-16,10-12-6 0,-10 5-11 0,2-2-14 16,-2 0-14-16,-2-7-13 0,2-4-11 15,0-4-10-15,-3 0-15 0,1-4-9 0,0-1 0 16,-4-8-2-16,4 4 2 16,-1 7 1-16,1 2 2 0,0 1 1 0,-1 2-1 15,-2 3-2-15,0 2 1 0,4 3 0 16,-3 2 1-16,-1-1 3 0,3 3-6 0,0 1 4 15,-2 1 6-15,0-1-7 0,-1 4-3 16,5 0 7-16,-6 2-4 0,6 2 0 0,0 0 5 16,0 0-3-16,0 0 2 0,-8 6 2 15,8-6 3-15,2 11 2 0,-2-11 1 0,6 6-1 16,0-1-3-16,1 0 1 0,1-2-8 16,3 3-8-16,-3-2-3 0,2 0-3 0,3-2 9 15,-3 0 3-15,2-2 4 0,-4 0 0 16,2 0 1-16,0 0 5 0,-1-2-1 15,-1 2 9-15,1 0 11 0,-3-2 3 0,-6 2 4 16,10 2-4-16,-10-2 2 0,11 0-5 16,-11 0 5-16,6 4 6 0,-3-3 3 0,1 4 7 15,-3 1-2-15,2 2 10 0,-3-1-3 16,2 1 0-16,0 2-5 0,3-1-1 0,-4-2 1 16,1 5 0-16,0-3 0 0,1 1-3 15,2-4-5-15,0 3 2 0,2-2 4 0,1 1-3 16,0-2-3-16,5-2-1 0,0-1-3 15,-1 1-2-15,3-2-2 0,-1-4 0 0,-2 0-2 16,3-1-2-16,0 1 3 0,-2-6 2 16,-1 2-1-16,3-3 3 0,-3 0 11 15,1-3 8-15,-4 1 3 0,-1 0 7 16,-1 1 6-16,-1 2 3 0,-2 0-1 0,1 3-8 16,-4 0-5-16,1 0-5 0,-2 2 4 15,0 3-7-15,0 0 8 0,0 0-3 0,-10-2 4 16,10 2 2-16,-15 10-3 0,9-3 1 15,-3 2 3-15,1 4 3 0,1-1 2 0,-1 3 0 16,2-1-4-16,4 0-3 0,-2 4-3 16,2-2-5-16,2-1 0 0,2 3-2 0,4-2 0 15,0 0-16-15,9 1-22 0,3-4-26 16,0-2-31-16,3-1-32 0,2-2-36 0,0-5-46 16,0-1-63-16,4-4-122 0,0 0-282 15,1-4-148-15</inkml:trace>
  <inkml:trace contextRef="#ctx0" brushRef="#br0" timeOffset="20167.25">4890 12763 1733 0,'-1'-8'-15'0,"1"5"27"0,0 3 12 16,-5-4 20-16,5 4 2 0,0 0 8 15,-2-5 7-15,2 5 5 0,0 0-2 0,-7-2 4 16,7 2 3-16,0 0 2 0,-12 8 4 16,1-2-3-16,1 5 2 0,-5 5 0 0,0-2-3 15,-5 9-1-15,-4 1 1 0,4 4-3 16,0 3 0-16,2-3-15 0,5 2-1 16,1 1-6-16,-1 1-1 0,2-3-4 0,5 1-3 15,4-3 0-15,2-4-13 0,5 4-3 16,-2-4-9-16,4-1-18 0,8 6-21 15,2-7-20-15,-1-6-22 0,10 4-28 0,-1-7-27 16,-2-4-28-16,2-2-18 0,-3-6-29 16,4 0-31-16,1-1-53 0,12-6-395 0,-6-5-170 15</inkml:trace>
  <inkml:trace contextRef="#ctx0" brushRef="#br0" timeOffset="20682.82">5283 12889 1778 0,'-5'-3'-13'16,"3"-3"33"-16,2 6 14 0,-3-5 16 0,-2 3 9 16,5 2 9-16,-5-2 9 0,5 2-3 15,-10 0 9-15,10 0 4 0,-12 2 2 0,6 2-5 16,-7-1 0-16,2 6-12 0,-1 0-2 16,-1 0 4-16,-2 3-6 0,0 1-3 0,2 2-7 15,-1 0 1-15,2 2-8 0,-1-2 1 16,0 4-13-16,5-6-1 0,2 3-8 0,2-1 1 15,0-4-1-15,4 3-1 0,0-3-4 16,4 0-11-16,0-1-21 0,7-1-11 0,-3-2-10 16,5-3-10-16,1 2-7 0,1-5-6 15,2 1-8-15,-3-2-1 0,1-3 0 16,4 1 8-16,0-4 1 0,-5 1 6 0,1-5 6 16,-3 0 6-16,1-1 11 0,-4-2 10 15,-1-2 1-15,-1-1 13 0,-1-2-3 0,-2-1 2 16,-4 4 0-16,2-4 8 0,-4 2-10 15,2 1 10-15,-4 2-11 0,1 3-7 0,-2-5-1 16,-2 5-13-16,-1 2-17 0,0-1-23 16,-4 1-25-16,2 2-37 0,0-1-47 0,2 5-46 15,1-2-102-15,1 1-258 0,2 2-78 16</inkml:trace>
  <inkml:trace contextRef="#ctx0" brushRef="#br0" timeOffset="21135.05">5303 12834 1596 0,'0'0'2'0,"0"0"27"16,5-2 11-16,-5 2 10 0,0 0 11 0,0 0 10 16,0 0 7-16,4-2 3 0,-4 2-2 15,0 0 3-15,0 0-8 0,8 6-5 0,-3-3 2 16,1 1-3-16,-2 5 1 0,3-2-5 15,-1 0 1-15,3 4-3 0,-4 1 2 0,3 1-9 16,2-1-5-16,-5 1-4 0,7 1 1 16,-4-2-8-16,-3 1-3 0,4-4-7 15,-3 3 4-15,1-3-5 0,1-2-1 0,-1 2-2 16,-2-4 2-16,0 1 1 0,1-3-4 16,1 1 3-16,-1-4-10 0,0 0 4 0,-6 0-9 15,17-5-5-15,-9-2 1 0,2 1-9 16,3-6 2-16,-2-1-8 0,4 1 2 0,-2-4 0 15,-1 0-2-15,-2 5 3 0,3 0 0 16,-5 1-4-16,3 2-4 0,-5 3 0 0,2 0-2 16,-3 1 3-16,1 2-1 0,-2 1-2 15,-4 1 3-15,12 3-2 0,-7 2 1 0,2 1 4 16,-4 1 3-16,4 5-2 16,-1-3 1-16,0 4 10 0,0 3-8 0,3-2-2 0,-1 2-14 15,2-1-23-15,2 1-33 16,-4-2-39-16,0 0-55 0,-1-3-48 0,1-4-95 15,1 1-129-15,-1 0-164 0,0-2-105 16</inkml:trace>
  <inkml:trace contextRef="#ctx0" brushRef="#br0" timeOffset="21344.24">5776 12823 1628 0,'-5'-7'21'0,"2"0"28"0,-2 2 18 15,1 1 22-15,4 0 14 0,-2-1 8 0,2 5 5 16,2-6-4-16,2 3-3 0,3-4-16 16,-3 3-10-16,8-1-10 0,1 0-4 0,1-4-3 15,4 5-23-15,1-3-17 0,-5 0-39 16,7 1-30-16,0-2-36 0,-4 2-47 0,2-4-40 16,-4 0-48-16,-1 2-53 0,-1-1-396 15,-5 0-160-15</inkml:trace>
  <inkml:trace contextRef="#ctx0" brushRef="#br0" timeOffset="22031.84">5958 12509 1673 0,'-1'0'-84'0,"1"0"23"0,-11 0 29 15,11 0 15-15,-8 2 20 0,1 1 27 16,6 4 16-16,-6-2 7 0,2 3 10 0,0 3 8 16,-2 2 13-16,-1 2-1 0,0 1 0 15,1 2 2-15,1 3 2 0,-3 1-5 0,5 1-4 16,-2 2-9-16,1-3-3 0,3 4-11 15,1-4 1-15,1 0 3 0,1-1-15 0,4 4-1 16,3-2-7-16,1-2-7 0,-1-1-16 16,2-1-16-16,4-3-24 0,-6-3-13 0,0-1-12 15,4-3-3-15,1-3-4 0,-2 0-2 16,-3-4 3-16,4-2 0 0,-1 0 5 0,1-2 2 16,-2-2 11-16,4-4 3 0,-6 1 2 15,2-5 8-15,1 1 5 0,-5-1 10 16,2-4 7-16,-1 3 13 0,-3 2 1 0,-2-3 4 15,3 5 4-15,-3 0-1 0,0 0 0 16,-2 2-4-16,0 2 3 0,0-1-4 0,-2 3 2 16,2-3-1-16,-5 5 5 0,5 1-2 15,-4-7 2-15,4 7 2 0,-4-2-2 0,4 2 5 16,0 0-2-16,0 0 5 0,-10 3-3 16,10-3-1-16,-5 9 0 0,5-5-2 0,0 5 2 15,0-4-3-15,3 6 7 0,0 0-7 16,2-3 3-16,2 3-8 0,1 2 1 15,2-3-2-15,0 0-1 0,3 2 1 0,-4-5 3 16,-1 0-3-16,2-1-3 0,-3-3-2 16,-2 2-8-16,7-5 3 0,-7 2-6 0,5-4 2 15,-5-1-4-15,0 0-1 0,1-3 1 16,0-1-1-16,0-2-4 0,-1-3 1 0,1-5 2 16,-2 0 2-16,0 0-1 0,1-2 2 15,-2 1 1-15,0 2 5 0,1-2-6 0,1 2 1 16,-4 2-1-16,-1 1 2 0,2 1 1 15,0 3 9-15,1-2 3 0,1 2-2 0,-4 2 4 16,1 1-6-16,-1 0 0 0,3 4-5 16,-3-2 1-16,0 4 1 0,0 0 6 15,0 0-2-15,12 9 1 0,-7-4 2 16,2 5 3-16,-4-2 9 0,7 5-9 0,-1-2 5 16,6 3-2-16,0 4 0 0,1-1-3 15,8 3 3-15,1 1-3 0,0 1-2 0,0-6-5 16,-4-2-12-16,-2 0-15 0,0-3-18 15,-1 0-13-15,0-2-31 0,1-4-30 0,-5 0-37 16,0-3-44-16,-1 0-89 0,-2-2-361 16,0-2-140-16</inkml:trace>
  <inkml:trace contextRef="#ctx0" brushRef="#br0" timeOffset="22243.75">6680 12643 1690 0,'-6'-5'-27'0,"0"-1"24"15,3 2 17-15,2 2 15 0,1 2 24 16,-9-1 5-16,9 1 5 0,-8 7 11 0,1-1 6 16,-3 4 7-16,0 8 0 0,-7 7-1 15,-2 2 0-15,-4 3-10 0,2 1-7 0,2 2-5 16,-4 1-7-16,4-3-3 0,0 1-8 16,0 0-10-16,4-2-37 0,-1-1-30 0,4 1-46 15,0-9-42-15,4-4-63 0,2-2-100 16,4-4-141-16,0-3-143 0,2-1-68 0</inkml:trace>
  <inkml:trace contextRef="#ctx0" brushRef="#br0" timeOffset="22746.31">7337 12527 1536 0,'-3'-1'-20'0,"-4"-1"26"16,7 2 24-16,-7-3 16 0,7 3 14 15,-12 1 4-15,4 1 5 0,2 1 2 0,-5 4 2 16,0 0 3-16,-3 7-1 0,-4 0-1 16,-2 9 0-16,1 1-1 0,3 1 2 0,-4 2-5 15,3 1 3-15,2 3-7 0,3-9-2 16,-3 8 1-16,7-7-11 0,4-2 1 16,0-3 0-16,4 2-14 0,2-2 4 0,2 1-5 15,6-1-3-15,1 0-4 0,4 1 6 16,1-6-14-16,1-2-5 0,0-4-4 0,2 1-16 15,0-4-4-15,1-2-4 0,-5-4 6 16,5 0-8-16,-1-5 2 0,-5-1-1 0,3-5 1 16,0 0 3-16,-2-5-2 0,2-8 4 15,-4-4-2-15,-1 4 4 0,-9 1-5 0,2 6 9 16,-3 0-6-16,0 0-4 0,-2 3-7 16,-4 0-2-16,-1 0-15 0,-3 2-12 0,0 1-26 15,-3 1-32-15,1 1-42 0,2 4-41 16,-2 0-50-16,5 0-94 0,-2 3-330 0,1 1-154 15</inkml:trace>
  <inkml:trace contextRef="#ctx0" brushRef="#br0" timeOffset="22937.81">7459 12632 1698 0,'0'0'-19'0,"8"-2"28"0,-8 2 14 0,5-2 7 16,-1 0 12-16,-4 2 4 0,8-1 2 15,-1-4-3-15,-1 3-4 0,3 0-5 0,-1 1-1 16,2-1-7-16,3-2-12 16,-1 2-28-16,3 0-26 0,0 1-34 0,2-3-30 0,0 2-45 15,-2 0-52-15,1 0-314 16,-2 0-18-16</inkml:trace>
  <inkml:trace contextRef="#ctx0" brushRef="#br0" timeOffset="23331.31">7600 12935 1355 0,'-7'10'-25'0,"5"-5"27"0,0 0 27 15,1-3 20-15,1 1 25 0,0-3 9 0,-5 4 9 16,5-4 15-16,-2 4 14 0,2-4 4 0,0 0 2 15,0 0 2-15,0 0-12 0,0 0 7 16,0 0-1-16,0 0 12 0,0 0-16 0,12-11-3 16,-12 4-9-16,3-2-15 0,-3-2-5 15,0 0-4-15,-3-8-14 0,1-2 2 0,0-6-6 16,2-13-14-16,-4-1-7 0,-2-3-3 16,1-1-4-16,4 1-6 0,-4-2-3 0,1-1-11 15,2 2-6-15,-4 3 2 16,6 9-7-16,-2 7-6 0,2 5-11 0,-3-5-9 0,1 5 7 15,2 2-25-15,0 6-3 16,0-2-18-16,0-1-7 0,0 6-7 0,0-4-1 16,0 2-20-16,2 2-10 0,3 0-14 15,-1 1-18-15,0-1-15 0,3 0-18 0,-2 3-17 16,4 0-5-16,-1 1-16 0,0 0-40 16,5 0-385-16,1 4-129 0</inkml:trace>
  <inkml:trace contextRef="#ctx0" brushRef="#br0" timeOffset="24504.42">8418 12623 1540 0,'-3'2'-127'0,"3"-2"24"15,-7 3 22-15,7-3 12 0,-5 2 31 16,5-2 11-16,0 0 10 0,0 0 11 0,-3 2 15 16,3-2 13-16,-5 2 3 0,5-2 14 15,0 0 4-15,-4 2 3 0,4-2-1 0,0 0 1 16,-1 3 0-16,1-3 5 0,-3 6 1 15,3-3-1-15,0 3 3 0,0 4 0 0,-2-2 1 16,0 1-2-16,2 3-1 0,0 1 3 16,0 1 1-16,2 0 2 0,-2 2-4 0,2 0 0 15,-2 0-1-15,3-2-4 0,-2 2-5 16,1 0-2-16,-2-3-7 0,2 3 3 16,-2-4-6-16,5 3-1 0,-3-6-5 0,-1 0 3 15,-1 0 2-15,2-1-1 0,1 0 1 16,-1-3 2-16,-2-2 4 0,5 1-1 0,-4-2-3 15,-1-2 0-15,0 0-6 0,0 0-1 16,15-11-4-16,-13 2 1 0,7-7-4 0,-3 0-2 16,2-7-2-16,1-11-2 0,1-2-4 15,0-3 7-15,3 4-13 0,-4-3 3 0,1 6 0 16,-4 5-2-16,3 6 0 0,-5 3 0 16,0 1 0-16,3 4 0 0,-4 0-4 0,-1 4 4 15,1-1-7-15,1 2-2 16,-2 1-1-16,0 1 0 0,-2 3-2 0,0 3 2 15,4-5 1-15,-4 5-1 0,0 0 3 16,0 0 1-16,7 14 5 0,-5-7-5 0,-1-1-1 16,-1 3-1-16,5-1 4 0,-3 0-5 15,4 3-3-15,-1-4 0 0,1 3-2 0,-2-2-3 16,3-1-1-16,-2-1 1 0,4 0-1 16,-3-3-2-16,5-1-5 0,-3 0 0 0,0-2 4 15,3-2-1-15,0 0 4 0,-1-1 0 0,-2-1 3 16,3-2 1-16,2 3 3 0,-7-2 1 15,2 2-3-15,3-1 0 0,-7 2-1 0,2-2 1 16,0 4 3-16,-6 0 0 0,12 2 5 16,-11 4 8-16,3 1 7 0,-1 3 1 15,-1 1 5-15,-2 5 1 0,0-1 3 16,-2 6 2-16,2-3-4 0,0 3-2 0,-3-1-2 16,6 1-2-16,1 4-7 0,-2-6-10 15,0 2-24-15,4 0-31 0,0-3-38 0,1 3-49 16,1-6-56-16,3 0-73 0,-3-6-152 15,2-1-125-15,3-5-51 0</inkml:trace>
  <inkml:trace contextRef="#ctx0" brushRef="#br0" timeOffset="25131.39">9100 12568 1510 0,'-2'-6'2'0,"2"0"17"0,0 3 15 15,-1 0 13-15,1 3 7 0,-7-3 5 0,7 3 5 16,-8 0 5-16,8 0 7 0,-17 9-9 16,10-1-2-16,-3 3-5 0,0 3 0 0,2-1-2 15,-5 5 1-15,2 1-3 0,3 2-9 16,0-2 4-16,-1 2-14 0,5-5 9 0,2 2-15 16,-3-2 0-16,5 0-4 0,5 0-5 0,-3-7-5 15,4 5-14-15,4-1-7 0,0-6-5 16,4 2-5-16,0-2-5 0,-1-3 2 15,1-3-3-15,1 3 1 0,0-8 1 16,-1 1 3-16,1-1-4 0,0-3 6 0,3-6 4 16,-4 1 8-16,0-4 1 0,-3-2 7 15,1 2 11-15,-4-2 6 0,3 2 5 0,-2 5 0 16,-6-1 4-16,4 3-4 0,-1-1-7 16,-6 4-1-16,4 1-4 0,-1 1-5 0,-3 4 0 15,0 0 0-15,0 0 1 0,0 0 8 16,0 0-3-16,-13 15 1 0,11-8-1 0,0 3 3 15,-1-1-3-15,2 0 2 0,1 2-2 16,0-2-1-16,0 3 2 0,1-5 0 16,4 6-1-16,3-4 9 0,-1-1-12 15,-2-2-2-15,7 3 8 0,-2-5-7 0,2-1-5 16,-1-1 1-16,1-2 2 0,-2 0 0 16,5-2-2-16,-2-1 0 0,-1-5 0 0,2-1 2 15,-4-5-5-15,5-2 7 0,-7 0-6 16,2-5-1-16,-1 1 1 0,-1-1 8 0,-2 4-5 15,1 2 6-15,-3 2 2 0,0 2-8 0,0 1 0 16,-1 2-8-16,-1-1-3 0,0 5 3 16,-2 1-3-16,0 3 5 0,0 0-8 0,0 0 0 15,-9 13 7-15,6-4-3 0,0 3 3 16,-3 1-7-16,3 1 3 0,3 0-4 0,-2 1 0 16,2 0-1-16,0 0-16 15,5-1-25-15,-3 4-25 0,5-5-30 0,-4-1-37 16,2-1-33-16,0 0-41 0,0-4-52 15,2-2-92-15,-4-1-297 0,4-3-150 0</inkml:trace>
  <inkml:trace contextRef="#ctx0" brushRef="#br0" timeOffset="25260.8">9558 12609 1682 0,'-2'-23'-54'16,"-1"1"31"-16,3 3 22 0,-2 1 20 0,1 4 11 16,-1 1 7-16,-1-1 0 0,1 1-2 15,0 4-2-15,2-3-5 0,-2 3-19 0,2-1-19 16,0 4-42-16,0 1-29 15,-2-2-47-15,2 3-62 0,0 0-277 0,0 4 27 16</inkml:trace>
  <inkml:trace contextRef="#ctx0" brushRef="#br0" timeOffset="25681.93">9578 12415 1305 0,'0'0'32'0,"0"0"21"15,0 0 9-15,0 0 7 0,0 0 1 0,-8 5 13 16,8-5 8-16,3 5 7 0,-1 0 3 16,1 0 3-16,-3 3-3 0,5 1 7 15,0 3-8-15,-1 1 0 0,-3 0-14 0,4 4-11 16,2 2-5-16,-4 4-3 0,-1-4-8 16,5 2-3-16,-3 1-7 0,0 1-7 0,3-5 1 15,-6 2-3-15,4-6-9 0,-1 2 0 16,0-4-3-16,-2-3 0 0,0 0-5 0,3 0 6 15,-2-2-2-15,-1-5-9 0,3 2 4 16,2-4-6-16,-7 0-7 0,10-6 0 0,-2-3-6 16,0-2 0-16,6-3-1 15,-2-2 0-15,3-3 2 0,-1 2 0 0,5-7-6 0,-2 4 0 16,-2 7-6-16,-3 2 16 16,-6 1-12-16,3 3-3 0,-3 1-5 0,1 3 2 15,-2-1-4-15,0 4 5 0,-5 0 1 16,8 4-5-16,-3-3 4 0,-1 7-1 0,0 4 3 15,7-1 2-15,-5 4-2 0,4 4-1 16,9 6-11-16,2-2-21 0,4 4-26 0,0 0-23 16,11 3-45-16,4-1-38 0,-7-6-49 15,9 4-72-15,8-4-149 0,3 0-153 0,0-5-96 16</inkml:trace>
  <inkml:trace contextRef="#ctx0" brushRef="#br0" timeOffset="25946.78">10878 12639 1547 0,'-4'-3'-27'16,"0"1"19"-16,-1 0 28 0,5 2 20 0,0 0 30 16,0 0 12-16,-10 7 13 0,8-1 10 15,-3 3 2-15,4 5-3 0,-6 0 8 0,3 6-6 16,0 1 2-16,-3 4-8 0,3-3-1 15,4-2-12-15,-3 6-9 0,0-6-10 0,1 5 4 16,2-6-20-16,0 3-22 16,0-8-31-16,0 4-31 0,2-5-39 0,3 0-39 15,-4-2-58-15,-1-3-75 0,4-3-141 16,-1-2-36-16,4-1-131 0,-7-2-52 0</inkml:trace>
  <inkml:trace contextRef="#ctx0" brushRef="#br0" timeOffset="26122.95">10918 12391 1459 0,'-3'-16'-11'16,"0"4"29"-16,3 1 11 0,-2 5 8 0,-1 1 3 15,3 1 2-15,0 0-6 0,0 4-5 16,-2-4 3-16,2 4-8 0,0 0 0 16,0 0-1-16,0 0-20 0,-4 12-17 15,4-7-23-15,0 3-21 0,0 0-35 0,2 1-21 16,-2 2-21-16,4-2-30 0,-4 3-244 0,7 3 83 15</inkml:trace>
  <inkml:trace contextRef="#ctx0" brushRef="#br0" timeOffset="26398.92">10947 12589 1049 0,'5'13'-35'0,"-3"-4"25"0,-1-2 16 15,2 1 15-15,-1-2 17 0,0 0 21 0,3-1 13 16,-4-1 13-16,1-1 6 0,0-1 1 16,3 0 1-16,1 3-7 0,-6-5-7 0,11-2-8 15,-11 2-5-15,14-3-4 0,-7-1-4 16,3-1-8-16,0-1-2 0,3-3-8 15,0-1-4-15,0 1-4 0,0-2-4 16,1 0 0-16,0 1-5 0,-3 4-1 0,-3-2-6 16,0 3-1-16,1-2-6 0,-3 3-1 15,1 2-2-15,-2 2 3 0,-5 0-1 0,5 6-2 16,0-1 7-16,-5 5 6 0,2-1 4 16,-4 4 2-16,2 1 3 0,-5 5-3 0,5-1 0 15,-2 3 1-15,2-1-4 0,0 0-6 16,2 0-4-16,0-1-24 0,1 1-27 0,0-2-26 15,4-1-33-15,1-2-31 0,1-1-50 16,-3-3-71-16,4-4-372 0,3 0-121 16</inkml:trace>
  <inkml:trace contextRef="#ctx0" brushRef="#br0" timeOffset="26790.5">11757 12420 1670 0,'-1'-4'-33'0,"-1"0"23"0,2 4 21 0,-7-3 13 15,2 1 2-15,5 2 10 0,-8-4 11 16,4 4 2-16,4 0 1 0,-11 0 7 0,3 0-3 16,-1 2 3-16,1 2-5 15,-2-1-2-15,2 3-1 0,-3 0-1 0,-2 1-6 16,5 1-6-16,-1 1 0 0,1 1-4 15,3-1-3-15,-2 3-7 0,2-1 4 0,4 2-6 16,-1 0 2-16,2 2-1 0,2 4 1 16,-1 0-2-16,8 4 4 0,1 10-1 0,5-4-2 15,2 1 6-15,-1 0-3 0,4 2 0 16,-1-3-2-16,-1 0 2 0,5-3 0 0,-6 3-3 16,2-4-2-16,-3-6-1 15,-4-3 0-15,-6-1 2 0,0-2-7 0,-2 0 5 16,-4-2-3-16,0-1 4 0,-1 0-7 15,-6-3-10-15,1-2-24 0,-5 2-31 0,3-5-46 16,0-1-65-16,-5-1-68 0,2-1-144 16,3-2-40-16,0-4-125 0,-1-3-45 0</inkml:trace>
  <inkml:trace contextRef="#ctx0" brushRef="#br0" timeOffset="26944.57">11732 12714 1543 0,'2'-2'25'0,"3"-6"18"0,-2 2 6 0,9 1 8 15,0-6 7-15,1 4-1 0,5 0-5 16,4-1-5-16,3 0-5 0,8-5-8 0,3 4-12 16,-5-5-31-16,-4 5-28 15,-3 2-50-15,-3-4-35 0,-1 1-67 0,2-1-119 16,-2 1-159-16,-5 1 31 0</inkml:trace>
  <inkml:trace contextRef="#ctx0" brushRef="#br0" timeOffset="27174.53">12050 12352 1249 0,'-7'2'18'0,"2"6"21"0,2-3 32 16,-6 6 22-16,5 1 11 16,-5 3 7-16,1 5 5 0,-1 3 10 0,-3 9 4 15,1 1 3-15,-1 1-8 0,2 0-7 16,2 0-10-16,-4 1-10 0,7-1-6 0,0-4-8 15,3-1-9-15,2-2-12 0,0 1-35 16,7-1-36-16,-2-2-43 0,8 5-46 0,-2-5-61 16,-3-5-61-16,5-6-105 0,2-3-110 15,-3-1-141-15,5-4-76 0</inkml:trace>
  <inkml:trace contextRef="#ctx0" brushRef="#br0" timeOffset="27603.68">12250 12632 1503 0,'0'-7'-34'16,"-1"0"17"-16,-1 4 29 0,-1 1 15 16,3 2 14-16,-4-4 10 0,4 4 12 0,0 0 12 15,-8 7 8-15,3 0-1 0,0 0-2 16,-2 2 5-16,2 2-2 0,-3-1-3 0,4 2-5 16,-2 0 1-16,-1 4-6 0,4-2-7 15,-2 0-10-15,3-1 0 0,2 0-2 0,2 1-8 16,3 0-6-16,-3-1-3 0,6-3-13 15,0 3-19-15,2-6-7 0,2 0-17 0,-2-2-10 16,2-1-8-16,1 0-11 16,-3-4-2-16,3-2 1 0,-1 0 5 0,1-3 7 0,-1-3 5 15,3-1 7-15,-3-5 15 0,-2 0 9 16,0-2 9-16,-2 5 10 0,1-1 8 16,-3 3 8-16,-2 2 0 0,2-2-4 15,-4 2-8-15,1 1 2 0,-3 6 2 0,0 0 5 16,0 0 2-16,0 0 1 0,0 0-1 15,0 0-3-15,-19 9-2 0,13 0 1 0,1 0-3 16,-3 0-1-16,3 2-1 0,3-1-1 0,2 2-1 16,0 0-1-16,7 2-2 0,6 2 0 15,1-2-15-15,14 8-26 0,4-4-34 0,1-3-32 16,2-2-48-16,4-1-55 16,-11-6-74-16,-3-4-163 0,-1-1-151 0,-9-2-83 15</inkml:trace>
  <inkml:trace contextRef="#ctx0" brushRef="#br0" timeOffset="27858.94">12775 12373 1503 0,'-2'-4'-35'0,"2"4"39"0,0-4 20 15,0 4 20-15,0 0 30 0,0 0 14 16,-6 10 17-16,4-1 6 0,0 3 13 15,-3 4 7-15,-1 2-2 0,0 6 9 16,-5 10 0-16,1 4-5 0,3 1-10 0,-3 1-4 16,0 0-10-16,2-1-12 0,1 0-6 15,1 2-7-15,-1-3-9 0,5-8-15 0,0-1-26 16,2-6-31-16,0-2-29 0,2 4-34 16,0-7-30-16,3 2-49 0,-2-5-54 0,0-4-49 15,3 0-96-15,-2-3-128 0,5-4-198 16,-3-1-160-16</inkml:trace>
  <inkml:trace contextRef="#ctx0" brushRef="#br0" timeOffset="28030.19">12797 12728 1817 0,'1'-14'-10'0,"-1"4"28"16,0 0 14-16,0 0 17 0,2 3 6 16,3 0 10-16,2-1-2 0,-4 0-2 15,6 1-4-15,-1-1-8 0,7-3-3 0,0 1-6 16,3-1-5-16,7 2-18 0,-3 0-26 15,3 1-34-15,-6 0-31 0,2 0-39 0,-4 3-35 16,0 0-86-16,1-1-369 0,1 2-103 16</inkml:trace>
  <inkml:trace contextRef="#ctx0" brushRef="#br0" timeOffset="28223.2">12985 12638 1602 0,'-11'10'-6'0,"3"1"39"15,2 0 32-15,-2-2 15 0,1 3 19 0,1 1 7 16,-1-1 13-16,4 2-1 0,-2-1-11 16,3 1-4-16,2 2-3 0,2-1-10 0,5 4-8 15,-1 2-9-15,4 1-13 0,3-4 1 0,8 5-40 16,2-1-41-16,2-1-41 0,2-2-46 16,1-3-48-16,-5-4-71 0,8 1-137 0,-6-2-311 15,-2-3-169-15</inkml:trace>
  <inkml:trace contextRef="#ctx0" brushRef="#br0" timeOffset="31332.26">2924 14326 1823 0,'0'0'-5'0,"-4"-9"13"0,6 5 14 16,-2 4 18-16,-2-5 9 0,2 5 1 15,0-6 5-15,0 6 0 0,0 0-7 0,0-5-2 16,0 5-9-16,0 0-1 0,0 0 1 15,0 0 4-15,12 18 5 0,-4-2 0 0,4 2 1 16,0 10 2-16,-2 3 0 0,5 1-3 16,-5 2 4-16,3-2-7 0,-3 2 1 0,5 0-4 15,-2 0 0-15,1-4-4 0,1 0-2 16,-5 1-3-16,1-7-2 0,1-5-3 0,0-2 0 16,-4-2-2-16,-1-1 10 0,0-5 13 15,1-2 14-15,-1 3 11 0,-1-7 9 0,-2 2 5 16,4-5-7-16,-8 0-7 0,13-12-6 15,-4-3-11-15,4-4-18 0,-6-2-25 16,4-14-21-16,-4-6-15 0,1-4-16 0,-2-2-12 16,2-11-13-16,-1 1-4 0,-1 15-17 15,1 1-18-15,-3 4-20 0,-3 7-35 0,2 7-40 16,-3 5-35-16,2 3-62 0,-2 2-123 16,0 4-217-16,2 1-134 0</inkml:trace>
  <inkml:trace contextRef="#ctx0" brushRef="#br0" timeOffset="31597.75">3625 14336 1651 0,'-3'-3'6'0,"3"3"19"0,-8-2 10 16,8 2 1-16,0 0 1 0,-12 0 9 0,5 2 10 15,4 3 2-15,-6 2 3 0,3 2-6 16,-1 0 3-16,2 7-10 0,-3-1 0 0,4 0-8 16,-2 3 0-16,4-3-7 15,0 4-1-15,-1-5-2 0,3 6-11 0,0-6-21 16,0 2-31-16,0-1-31 0,3-2-39 16,-1 0-46-16,2-2-38 0,-1 0-57 0,-2-2-311 15,3-2-58-15</inkml:trace>
  <inkml:trace contextRef="#ctx0" brushRef="#br0" timeOffset="31820.3">3547 14395 1478 0,'-2'-6'-18'16,"2"0"29"-16,-2 0 17 0,4 1 10 16,-2 1 4-16,2-1 2 0,0 0 1 0,2 1-3 15,-2 4-4-15,5-5-2 0,-1 3-2 16,1 0 0-16,-7 2-6 0,12 2-2 15,-6 0-5-15,3 1 1 0,-3-1-7 16,0 0 2-16,0 3-3 0,1 1-2 0,-1-1-10 16,-4 0-8-16,0 1-14 0,-2 2-26 15,0-4-29-15,0 5-30 0,-2-5-41 0,0 1-63 16,-2 0-268-16,0 0 16 0</inkml:trace>
  <inkml:trace contextRef="#ctx0" brushRef="#br0" timeOffset="32088.7">3933 14153 1343 0,'0'-2'54'0,"0"2"14"0,3-4 12 16,-3 4 6-16,0 0-2 0,0 0-2 0,0 0-8 15,0 0 2-15,0 0-4 0,0 0 6 16,0 0 2-16,-11 17-1 0,4-7-3 0,2 3-5 15,-4 2 1-15,3 0-4 0,-1 2-10 16,-1 3-3-16,1 2-4 0,4-4-3 0,-2 1-9 16,3-1 4-16,2 0-10 0,0-4-17 15,2 2-25-15,4-1-27 0,1 0-24 0,3-2-29 16,7-1-31-16,4-4-46 16,4-3-47-16,2 0-62 0,0-5-378 0,5-2-148 15</inkml:trace>
  <inkml:trace contextRef="#ctx0" brushRef="#br0" timeOffset="32336.5">4342 14065 1700 0,'-10'0'-20'0,"10"0"33"0,-8 0 19 15,8 0 12-15,-9 0 10 0,3 2 7 16,6-2 10-16,0 0-3 0,0 0-2 0,0 0-9 16,0 0-4-16,0 0-8 0,0 0-5 15,18-7-14-15,-4 5-21 0,2-4-28 0,3 1-37 16,-1-1-29-16,4-4-42 0,-1 1-39 16,0 0-54-16,-3-1-327 0,4-1-52 0</inkml:trace>
  <inkml:trace contextRef="#ctx0" brushRef="#br0" timeOffset="32544.04">4486 13880 1413 0,'0'0'-47'0,"-10"2"32"0,7 2 25 16,-1 0 26-16,1 1 19 16,-1 1 17-16,4 4 9 0,-4 3 8 0,0 2 4 15,1 0 3-15,1 4 0 0,1 2-5 16,-4 5-4-16,3-1-8 0,2 2-7 0,-2-1-8 15,4 1-4-15,-2 1-11 0,0-2-31 16,7-1-49-16,-6 5-58 0,4-6-69 0,-1-1-70 16,2 0-450-16,4-5-173 0</inkml:trace>
  <inkml:trace contextRef="#ctx0" brushRef="#br0" timeOffset="32868.17">4715 14065 1814 0,'-3'-3'-25'0,"1"-1"28"16,2 4 3-16,0 0 3 0,0 0 14 0,0 0 8 15,0 0 16-15,-7 9 5 0,7-1 10 16,0 2-2-16,-3 1-2 0,0 4 5 0,1 1-2 16,0-3-2-16,0 6-6 0,4-4-6 15,0-2-1-15,0 0-3 0,3 0-4 0,-2 0-1 16,4 1-4-16,1-3-1 0,0-4 3 15,1 1-9-15,-1-6 5 0,2-2-8 0,2 0 2 16,-2-2-2-16,3-4-1 16,-3 0 0-16,0-1 7 0,-3 0 10 0,1-3 0 15,-1-1 2-15,-2-4-8 0,0 4-2 16,-3-5-5-16,-2 3-2 0,0 2-8 0,-2-1-15 16,-3 1-29-16,2 3-31 0,-6-1-36 15,1 5-53-15,1-1-58 0,-3 2-69 0,4 1-174 16,-3 2-201-16,9 0-145 0</inkml:trace>
  <inkml:trace contextRef="#ctx0" brushRef="#br0" timeOffset="33327.43">5104 14308 1774 0,'0'0'45'16,"5"2"27"-16,-5-2 18 0,0 0 12 15,0 0 8-15,0 0 6 0,8-10-7 0,-8 7-5 16,0-6-8-16,2 2-10 0,-2-2-10 16,0 0-5-16,-2-5-9 0,2 1-13 0,-4-2-13 15,0-2-16-15,-1 1-12 0,-1-1-8 16,-1 2-17-16,5 0-9 0,-6 1-11 16,4 0-10-16,-2 2 0 0,-1 3-6 15,1 2 3-15,2-1 6 0,-1 1 6 0,2 1 0 16,-2 0 9-16,3 0 2 0,0 3 7 15,-2-1-4-15,2 0 1 0,-2 0 0 0,4 4 5 16,-3-4-1-16,3 4 2 0,0-3 1 16,0 3 2-16,0 0 2 0,0 0 5 0,13 0 0 15,-6 0 0-15,1-2 4 0,2 2-1 16,1-2 1-16,2 0 2 0,-1 0 5 0,1-2 2 16,-1 3 12-16,1-3 11 0,-1 2 9 15,-1 0 2-15,-1 0 0 0,-1 2-3 16,1 0-1-16,-2 0 1 0,1 0-5 15,-1 4 3-15,3 0-3 0,-2 3 9 0,-4 1-10 16,7 1 0-16,-7 3-2 0,3 1-3 16,-1 2-2-16,-1 0-2 0,1 0-4 0,1 3-15 15,-4-2-38-15,1 2-50 0,-2-4-50 16,-3 1-63-16,3 3-88 0,-1-7-144 0,0 0-181 16,3-3-109-16</inkml:trace>
  <inkml:trace contextRef="#ctx0" brushRef="#br0" timeOffset="33864.43">6152 13848 1625 0,'-7'-2'-31'0,"3"0"17"0,4 2 17 0,-10 2 17 0,1 0 19 16,-1 2 6-16,0 2 8 16,-1 4 8-16,-2 0-4 0,-3 5 7 0,1 0-1 15,0 3 4-15,-4 8-5 0,4-3-3 16,-1 4-5-16,5-3 1 0,0-1-3 0,9-5-4 15,-1 1-4-15,0 2-2 0,6 2-5 16,0-4-1-16,4 1-7 0,1-1 2 0,3-5-8 16,3-3-3-16,1-3-16 0,2-3-11 0,4-2-11 15,-2-2-10-15,3-5-7 0,-2 0 3 16,5-3 5-16,-5-4 0 0,10-6 3 0,-3-3 9 16,-5 4 11-16,-6 0 15 0,-1 0 12 15,0-2 10-15,-3 3 7 0,-2 1 7 0,-1 0 2 16,-3 5 1-16,3-1 1 15,-5 4-11-15,0-1-2 0,1 1-5 0,-1 3-5 16,-3 1-4-16,-1 2-5 0,0 0 1 16,0 0-4-16,0 0-2 0,0 15 4 0,0-6-2 15,0 1 1-15,0 1-9 0,0 4-1 16,5 1-1-16,3 4-7 0,5 0-12 0,0 0-33 16,8 3-37-16,1-2-41 0,3-3-52 15,-1-5-55-15,-1-5-105 0,2-2-86 0,3-2-125 16,-6-4-49-16</inkml:trace>
  <inkml:trace contextRef="#ctx0" brushRef="#br0" timeOffset="34294.4">6867 13566 1526 0,'0'-9'34'0,"0"2"21"0,-1 0 20 0,-2 4 3 16,1 1 1-16,2 2-11 0,0 0 11 15,0 0-3-15,0 0 4 0,0 0 2 0,2 23-2 16,-4-9-3-16,2 6 8 0,-2 3-10 0,2 4-7 16,-2 1-5-16,-1 10-6 0,2-4-7 15,1-6-1-15,0 0-2 0,0 1-12 0,0-3-4 16,0 0-27-16,1-2-17 0,4-3-18 16,-1 0-19-16,-1-6-13 0,-2 3-11 0,3-7 0 15,-4 0 1-15,3-1 4 16,-3-3 7-16,4-1 5 0,-4-1 8 0,1-3 7 15,-1 2 6-15,0-4 15 0,0 0 6 16,-10 2 4-16,10-2 14 0,-10 0 7 0,10 0 5 16,-17-2 8-16,9 2 0 0,-5 2 4 15,1 0 3-15,-3 0 2 0,0 2-1 0,-2 1 2 16,1 1 5-16,1 1-3 0,-9 5 10 16,9-1 0-16,-5 0-1 0,1 1 1 0,5 2-6 15,0-4 0-15,2 0 1 0,2 1-9 16,4-1 0-16,-1 1-4 0,5-1-4 0,2-2-14 15,2-1-31-15,7-1-35 16,2 1-46-16,4-5-32 0,5-2-48 0,9-2-67 16,2 0-130-16,16-7-233 0,1 0-111 0</inkml:trace>
  <inkml:trace contextRef="#ctx0" brushRef="#br0" timeOffset="35718.44">7362 13479 1757 0,'0'-7'37'0,"-2"3"27"0,2 1 16 15,0 3 11-15,0 0 2 16,-1-6-2-16,1 6-9 0,0 0 0 0,0 0 6 16,-7 13 6-16,7-3 3 0,-5 5-1 15,5 4 0-15,-5 3-3 0,0 6-1 0,0 8-9 16,0 0-1-16,-2 1-9 0,4-7-6 15,-2 8-2-15,3-8-15 0,2-4 2 0,0 0-8 16,4 1-8-16,-1-2-10 0,-1-2-21 16,-1-5-19-16,1 1-19 0,1-6-15 0,-1 0-7 15,0 1-4-15,3-5 5 16,-5-1-2-16,0-2 4 0,1-3 3 0,-1-1 1 0,0-2 7 16,0 0 0-16,0 0 1 15,0 0 8-15,-15-15 3 0,7 7 10 0,2 3-5 16,-3-3 2-16,-1 0 0 0,2 3 5 15,-4 1 3-15,-2 2-4 0,4 0 3 0,-3 2 6 16,1 2 10-16,-3 2-3 0,0 2 5 16,0 0 9-16,2 3 1 0,0 0 5 0,2 1 9 15,0 1 1-15,1 1 4 0,1-1 4 0,3-2 4 16,0 3 7-16,6-1 4 0,0-1 5 16,4 1 0-16,1-1 1 0,3-2-10 0,2 2-3 15,7-2-4-15,5 0 2 0,-4-3-7 16,5-2-5-16,-4-3-20 0,4 2-9 0,1-6-11 15,1 1-11-15,0-3-4 0,0-1-12 16,7-7-1-16,-7 1-4 0,-7 0 1 16,7-6 3-16,-3-6 4 0,-4 3 2 15,1-6-1-15,1-3-2 0,-7-3 7 0,1 2 4 16,-2 0 3-16,1 0-2 0,-7 7 4 16,0 3-3-16,-2 3-3 0,-2 1 0 0,0 3 2 15,-2 1-7-15,0 0 2 0,0 5 3 16,-2 0-2-16,0 0 3 0,2 2 0 0,-4 0-3 15,0 2 0-15,-1 3 2 0,3-2 1 16,-4 2-5-16,6 2 3 0,-6-3 1 0,6 3-2 16,0 0 7-16,-8 5-2 15,5-1-4-15,3-4-11 0,-2 7-2 0,4-2-10 16,1-1-5-16,1 5-10 0,0-4-9 16,2-1-17-16,2 1-15 0,4-1-17 0,-4-1-4 15,4 1 9-15,-1-4 7 0,-1 0 7 16,1 0 3-16,-1-2 20 0,1 2 20 0,-3 0 26 15,1 0 22-15,-4-2 32 0,-5 2 10 16,13 0 3-16,-6 0 13 0,-7 0 3 0,8 0-7 16,-8 0 4-16,7 4 8 0,-5 0 0 15,-1 2 0-15,-1 2 3 0,0 0 2 0,-1 4 5 16,1 1 3-16,-5 0 4 0,5 5 1 0,-2 0-5 16,0 1-4-16,2 0-6 15,0 0 1-15,0 1-10 0,0 0-3 0,4-4 1 16,2 5-12-16,-1-5-9 0,1 0-15 15,2 0-10-15,0-3-14 0,5 0-10 0,-2-1-10 16,0-3-3-16,1-3 1 0,-2 0-7 16,5-5 3-16,-2 1-2 0,-3-2 9 0,2-2 5 15,1-4 10-15,-2 1 10 0,-3-4 14 16,0-1 8-16,5-3 7 0,-4-2 8 0,-3-3 0 16,3 0 2-16,-4-3 1 0,5 5 2 15,-7 2-1-15,1 0-1 0,1 4 1 16,-2 1-11-16,0 2 1 0,-1-1-9 15,0 4-2-15,3-1-3 0,-5 3 0 0,0 2-2 0,0 0 3 16,0 0-4-16,0 0 1 16,-5 15 16-16,5-7-4 0,0 0 3 0,0 2 7 15,5 2 2-15,-4-3-3 0,4 2-4 16,1-1 0-16,0 0 7 0,4 1-8 0,2-1 0 16,0-1-9-16,-2-2-1 0,3-1-16 0,0-2-7 15,-1-2-3-15,-2 0-8 0,3-2-5 16,-2-2-6-16,2-2 0 0,3-1 1 0,-5-1 2 15,-1-4 2-15,3-3 4 0,-5 0 3 16,2-6-1-16,1-2 6 0,0-11-3 0,-1-2 4 16,-2 0 3-16,-1 4-1 15,-3 5 6-15,-1 5-7 0,-2-1 5 0,-1 5-1 16,2-1-3-16,-2 3-2 0,-2 0 0 16,2 5 3-16,-1 1-1 0,-2 1 3 0,-1-1 0 15,1 4 2-15,-2 1-8 0,0 1 7 16,5 2-2-16,0 0 4 0,-12 2-3 0,12-2-1 15,-7 5 3-15,7 0-1 0,-2 2 3 16,4-1-2-16,-2 3 0 0,2 0-3 0,0 0 6 16,3-2 0-16,3 7 4 0,0 0-4 15,1 1 0-15,1 2 1 0,3-2 1 0,2 4 0 16,4 5 1-16,1-1 1 0,3 2 4 16,1-1 6-16,-3-1-2 0,1-3 0 15,-4-3-2-15,-1-1 3 0,-7 0-6 0,0-2 0 16,-1-5 2-16,-3 2-4 0,1-1 0 15,-6 0-1-15,1-1-2 0,0-2 4 0,-4-1-7 16,0 4-1-16,-2-5-9 0,-2 3-4 16,2-3-6-16,-5 1 1 0,1-2-3 0,-1 2-18 15,3-2-10-15,0 0-21 0,-2-1-5 16,0-3-16-16,1 0-13 0,7 0-7 0,-11-3-7 16,7-1-9-16,2 0-18 15,2-2-221-15,2-2 115 0</inkml:trace>
  <inkml:trace contextRef="#ctx0" brushRef="#br0" timeOffset="36079.74">8624 13689 944 0,'10'-14'-35'0,"-1"0"13"15,-3 3 6-15,-1 4 10 0,-2-4 11 16,-3 4 7-16,2 0 4 0,1 0 15 0,-1 3-13 16,0 0 0-16,-2-1 2 0,0 5-4 15,-2-7-2-15,0 4 5 0,-1-1-6 0,1 1-4 16,2 3 1-16,-10-4-5 0,10 4-1 15,-8-2-1-15,8 2 6 0,-9 6-9 0,3-5 1 16,2 3 9-16,0-2-6 0,0 1 4 16,1 1-6-16,-1-1-2 0,1 2 3 15,3 0 6-15,-3 3 3 0,1-1 2 0,4-1-3 16,0 4 5-16,-1-2 7 0,-1 4-1 16,5 2 9-16,0 1 7 0,0-1 11 0,0 4 8 15,2-2 11-15,3 5 9 0,0 0 0 16,0-2-4-16,1 2-4 0,0 1-1 0,-3-3-5 15,0 2-6-15,-3-6-4 0,1 3-9 16,-4 1 0-16,-2-4-5 0,0-1-5 0,-4 0-2 16,-3 1-4-16,-3-2-4 0,0-1-3 15,-5-1-4-15,2 0-24 0,-4-1-31 0,0-2-47 16,2-3-49-16,2-3-72 16,0 0-412-16,0-2-115 0</inkml:trace>
  <inkml:trace contextRef="#ctx0" brushRef="#br0" timeOffset="36574.68">9461 13654 1564 0,'-2'-2'-54'16,"2"2"31"-16,-8-2 30 0,8 2 25 0,-8 4 14 16,1-1 15-16,-1 3 13 0,-1 1 9 15,-4 3 7-15,1 1 9 0,-3 7 5 0,-3 4-1 16,1-1-1-16,-3 4 0 0,2 1 0 15,3-6 2-15,7 1-3 0,-3 1-4 0,3-2-5 16,1 2-2-16,6-3-1 16,-1-1-6-16,5 0-8 0,0 1 11 0,6 1-21 15,1 0-6-15,5-3 0 0,2-4-5 16,1-1-14-16,5-3-1 0,1-1-6 0,-4-4-10 16,3-1-6-16,-6-3 0 0,2 0-3 15,0-3-10-15,-2-1 7 0,2-4 1 0,-4 0-3 16,-3-2-2-16,1-6-5 0,0 1 2 15,-6-6-6-15,1 0-2 0,-3-3-3 0,0-2-8 16,-1-3-12-16,-4-2-3 0,1 3-8 16,-1-2-20-16,-3 5-16 0,-2 4-18 0,-2-1-27 15,2 1-33-15,-2 7-53 0,-1-2-58 16,1 5-137-16,6 0-44 0,-4 3-185 16,5 0-126-16</inkml:trace>
  <inkml:trace contextRef="#ctx0" brushRef="#br0" timeOffset="36772.75">9837 13641 1736 0,'-6'0'12'0,"6"0"21"0,0 0 18 16,-7 2 18-16,7-2-3 0,0 0-3 0,0 0-6 15,0 0-4-15,0 0-4 0,0 0-10 16,0 0-16-16,15 2-30 0,-15-2-32 0,20 0-48 15,-12 0-48-15,2-2-53 16,5 0-94-16,-3 0-233 0,3 1-19 0</inkml:trace>
  <inkml:trace contextRef="#ctx0" brushRef="#br0" timeOffset="37163.75">9887 13990 1484 0,'0'0'44'0,"-1"6"25"0,1-6 12 16,0 0 4-16,0 0 10 0,0 0 0 0,0 0 2 16,0 0-7-16,0 0 3 0,6-19-10 15,-4 11-10-15,0-5-7 0,0 0-3 0,-2-3 0 16,2-6-16-16,-2-5-3 0,0-1-3 15,0-13-5-15,0-3-4 0,2 0-6 0,0 0-4 16,0-6-2-16,3-2 1 16,-4 2-5-16,-1-1 8 0,0 1-13 0,0 2 3 0,0 3 0 15,-1 5-3-15,-1 8-2 0,-1 8-3 16,1 0-2-16,2 6-6 0,-2 2-14 16,0 1-8-16,2 2-8 0,-2 2-6 15,0 0 1-15,2 1-8 0,0 0-5 0,0 3-10 16,0 0-3-16,2 0-5 0,-2 4-8 0,2 0 4 15,-2 3 3-15,6-5-22 0,0 5-3 16,-6 0-22-16,15 3-18 0,-3-1-20 0,1 1-39 16,6 0-333-16,2 4-29 0</inkml:trace>
  <inkml:trace contextRef="#ctx0" brushRef="#br0" timeOffset="37915.78">10955 13574 1493 0,'-5'0'31'16,"-2"0"20"-16,7 0 6 0,-6 1 12 15,6-1-8-15,0 0 12 0,-4 2-6 0,4-2-9 16,0 0 1-16,0 0-4 0,0 0-5 15,22 4-7-15,-9-3-4 0,6-1-17 0,2 0-35 16,3 0-30-16,-2 0-43 16,6-1-52-16,-3 1-59 0,2-6-399 0,-4 5-95 15</inkml:trace>
  <inkml:trace contextRef="#ctx0" brushRef="#br0" timeOffset="38267.6">11209 13627 1548 0,'-3'12'-48'0,"-4"-1"28"0,2-4 21 16,4 2 14-16,-3 2 22 0,4-2 8 0,-3 2 3 15,3 3 5-15,0-2 3 0,0 4 2 16,0-1-5-16,0 1 2 0,0 3-1 16,3 1-2-16,-3-1 3 0,0 1 1 0,2 0 0 15,-4-2 1-15,2 1 7 0,-5-2-5 16,3 2 9-16,-1-2 1 0,-7-2 3 0,5 0-1 15,-4-1 2-15,-2-1-8 0,-1-4 1 16,-1 0 0-16,-4 1-8 0,2-4 1 0,-3-3-8 16,-1 0 0-16,4-2 1 0,1-1-13 15,0-4-5-15,2 1-4 0,0-1-8 0,4-2-10 16,3-2-22-16,3 3-15 0,2-3-17 16,0 3-8-16,7-1-12 0,1-1-1 0,1 1-5 15,3 0-2-15,3 0-6 16,0 3-8-16,1-3-12 0,8-4-9 0,-1 5-17 0,2-3-35 15,8-1-28-15,3-3-51 16,-1 1-397-16,1-1-131 0</inkml:trace>
  <inkml:trace contextRef="#ctx0" brushRef="#br0" timeOffset="38683.65">11598 13529 1594 0,'-6'-2'-50'0,"-1"0"18"0,1 2 28 16,-3-1 13-16,9 1 13 0,-15 0 6 0,7 1 8 16,3 1-2-16,-7 3-1 0,2-3-5 15,2 4-1-15,-1 1-4 0,-1-2-2 0,4 2 6 16,-3 2-8-16,7-2-1 0,-2 4-1 15,0 0 0-15,1-1 0 0,3-1-3 0,0 2-2 16,3 1 5-16,1 1 4 0,0 0 7 16,5 2 1-16,-1 0 7 0,2-1 3 0,5 2 1 15,-3 2 6-15,1-2 6 16,-1 3 1-16,3-2 6 0,-2 4 16 0,-1-2 10 0,3 8 0 16,-3-7 6-16,-2-1-3 15,-5-2-1-15,0-1 3 0,2-2 2 0,-6-1-9 16,-1 1-7-16,0-1-9 0,-1-1-7 0,-6-3-4 15,0 0-2-15,-1 1-14 0,0-2-21 16,-2-3-25-16,-4-1-48 0,2-2-51 0,2-2-64 16,-3 0-76-16,3-4-129 0,3 0-81 15,1-5 32-15,4 1-137 0,2-3-63 0</inkml:trace>
  <inkml:trace contextRef="#ctx0" brushRef="#br0" timeOffset="38961.28">11866 13618 1505 0,'0'0'3'0,"0"-3"13"0,0 3 27 15,0 0 19-15,0 0 17 0,0 0 9 16,5 14 10-16,-5-4-5 0,0 1 1 0,0 4-1 15,2 2-8-15,-2 0-5 0,-4 2-5 16,4 4 1-16,0-1-13 0,0 1-2 0,4 2-6 16,-4-3-8-16,4 1-13 0,-4-2-37 15,4-3-31-15,3 1-27 0,-4-4-24 16,2-1-25-16,0-3-30 0,-2-4-34 0,-1 0-49 16,5-6-430-16,-5 1-150 0</inkml:trace>
  <inkml:trace contextRef="#ctx0" brushRef="#br0" timeOffset="39327.49">11881 13581 1726 0,'-2'-9'-29'0,"0"5"28"0,0-3 30 16,2 3 19-16,0 1 15 0,0 3 9 0,0-7 3 16,2 1 0-16,-2 6 1 15,2-5-1-15,2 3-4 0,1 0-2 0,1-3-8 16,1 2-7-16,-2 1-1 0,4 0-6 15,-1 0-1-15,3 0-4 0,-1 2-5 0,1 2-7 16,-3-2-2-16,2 2-5 0,3 2 1 16,-3-1 0-16,4 2-8 0,-6 1 0 0,0 3 5 15,1 0-6-15,-3 3 4 0,0-3-7 16,-2 7 5-16,3-1 5 0,-5 2 5 0,0-1 10 16,-2 2-3-16,0 2 1 0,1-2 6 15,-2 1 1-15,2-2 0 0,-1 2 2 0,-1-3-9 16,2 4 0-16,-1-1 2 0,0-3-7 15,5 4 6-15,-3-4-11 0,5 2 7 16,-1-3-9-16,4 1-12 0,3 2-12 0,4-3-17 16,2 0-19-16,-1-2-21 0,12 0-22 15,2 1-32-15,-4-5-44 0,-4-3-63 0,1 0-80 16,0-1-169-16,0-1 44 0,-2-2-137 16,-4 1-64-16</inkml:trace>
  <inkml:trace contextRef="#ctx0" brushRef="#br0" timeOffset="74583.97">22713 11524 1408 0,'2'-5'135'0,"0"-3"-43"0,0 5-21 16,-2-2 0-16,3 2-6 0,-3 3-6 0,3-6-7 15,-3 6-11-15,0-6-3 0,0 6-5 0,0 0-4 16,0 0-2-16,0 0-1 0,0 0 7 16,0 0-1-16,9 18 4 0,-4-11 4 15,-5 6 2-15,1 3-2 0,-1 2 1 16,-1 1-2-16,-4 6-6 0,1 2 5 0,-1-3-10 15,2 2-1-15,-4 10-2 0,3-5 0 16,-5-7-4-16,4 1-1 0,0-1-2 0,-2-1 4 16,2-1 4-16,-2-4 4 0,3-2 1 15,0 0-2-15,-3-4 0 0,6-3 9 0,-1 2 14 16,-1-6 7-16,1 1-1 0,0-2-2 0,2-4-4 16,0 0-2-16,0 0-5 0,0 0-6 15,-3-19-7-15,8 5 0 0,3-8-5 0,6-12 0 16,-2-1-10-16,1-7 2 0,7-10-6 15,3 0 6-15,-1 3-1 0,0 1-9 0,-1 1 3 16,-4 13-7-16,2 1 10 16,-4 4-11-16,-2 4 4 0,-1 6-3 0,-4 6-2 15,1 0 0-15,-1 1-1 0,-2 1 0 16,1 4 0-16,0-2-2 0,-4 2-1 0,4 5 1 16,-4 2-4-16,-3 0 1 0,0 0 1 0,13 2-4 15,-11 4 10-15,3 0-6 0,-1 1-4 16,-2 2-1-16,0-1 7 0,0 4-1 0,5-3-5 15,-5 5 1-15,1-3-1 0,4 0-6 16,-2-1 2-16,0-2 5 0,2 2-7 0,1-2 3 16,0-2-4-16,5-1 0 15,-1-1-2-15,1-3-3 0,2 2 2 0,2-6 11 16,0 2-2-16,0 1-2 0,-2-2-1 16,-2-1 1-16,2 1 2 0,-2 0 2 0,-2 2-2 15,-1-3 1-15,-2 1 1 0,1 4-1 0,-1 1 5 16,-3 1 0-16,-2 5 7 0,0 2-3 15,-1 4 3-15,-4 2 0 0,-3 2 1 0,2 5 1 16,-4 1-1-16,1 0-3 0,-1 0 1 16,2 1-2-16,0-2-6 0,-2 3-22 0,6-5-25 15,-4 3-32-15,8-4-46 0,0-2-48 16,-1 0-60-16,9 0-109 0,0-1-107 16,2-6-190-16,3 2-139 0</inkml:trace>
  <inkml:trace contextRef="#ctx0" brushRef="#br0" timeOffset="75223.27">23780 11522 1839 0,'-5'-11'17'0,"-2"3"15"0,4 1 4 15,-2 3 5-15,-2 0 10 0,4 1 4 16,-6 3 11-16,9 0 6 0,-16 2 8 0,4 3-4 15,-3 1 1-15,-2 2-2 16,0 1-3-16,-1 4-7 0,3 1-3 0,-7 0-3 16,6 0-3-16,-6 8-5 0,4-3-4 0,3-4 1 15,3 3-9-15,-1 0-1 0,0 0-4 16,7-4-5-16,-1 1 0 0,4-1-2 0,-2-1-3 16,3-1-8-16,4-1-2 0,3 0 1 15,-2-1-3-15,6-5 0 0,1 1-4 0,3-4-7 16,2 0-1-16,2-2 2 0,-1-4 2 15,1-2-2-15,4-1 2 0,2-7 1 0,5-2-4 16,-3-5 5-16,-3 0-1 16,3-2-4-16,-3 6 2 0,-7 2 6 0,-3 3-7 0,-1 4 2 15,-3-2 0-15,3 2-3 0,-5 0 5 16,-2 3-6-16,0 1 1 0,3 3-6 16,-7 1-1-16,0 0 5 0,0 0-2 0,0 0 1 15,-5 12 1-15,3-6 4 0,1 2-5 16,-2-1 1-16,-1 1 3 0,1 2-4 0,1 1 5 15,2-2 0-15,0 3-5 0,2-1 3 16,3 1-1-16,0-4 3 0,0 4 1 0,4-3 1 16,2 1-5-16,-1-2 2 0,2-5 0 15,5 3 7-15,-2-4-10 0,1-2 3 0,-3 0 9 16,6-4-8-16,-2-2 4 0,0 1 2 16,-1-6-3-16,4-3-3 0,-3-1 1 15,-4 0 4-15,4 0 4 0,-2 0 2 0,-5 0 9 16,2 3-4-16,-4 5-2 0,-2-3-6 15,0 2 1-15,1 3-8 0,-6 1 3 0,2 2 2 16,-3 2-5-16,0 0 2 0,0 0 0 16,-8 21-4-16,1-10 3 0,1 2-3 0,-4 1 5 15,3 1-10-15,1 0-21 0,-1-1-17 16,1 2-27-16,2-2-30 0,0-1-47 0,4 0-43 16,-3-2-63-16,6 1-117 0,1-3-89 15,0-1-195-15,0-3-148 0</inkml:trace>
  <inkml:trace contextRef="#ctx0" brushRef="#br0" timeOffset="75369.13">24206 11510 1809 0,'0'-18'-20'0,"-3"5"12"16,1 0 5-16,-2 3 1 0,1 2 3 16,2 2-1-16,-1 0 2 0,2-2-10 0,-2 2-19 15,2 1-27-15,0-1-44 0,0-1-50 16,2 1-117-16,0 2-136 0,-1 0 87 0</inkml:trace>
  <inkml:trace contextRef="#ctx0" brushRef="#br0" timeOffset="75878.83">24251 11454 1177 0,'0'0'43'0,"0"0"19"0,0 0 7 0,0 0 12 0,10 0 9 15,-10 0 3-15,0 0 6 0,7 6 8 16,-4-4 0-16,-1 3-3 0,1 2 1 16,2-2-3-16,-3 3-4 0,3 1 3 15,-4 3-14-15,6 1 3 0,-5 2-2 0,0 2-10 16,-1 0-6-16,-1 4-12 0,3-2 1 15,-3 2-7-15,2-3-5 0,0 1-6 0,0 0-3 16,1 0-3-16,-3-4-4 0,2 0-2 0,-2-2-5 16,1 1 0-16,-1-3-5 0,2-1 4 15,-2-3-1-15,5 0 5 0,-1-2-10 0,-2-2-3 16,4-1 4-16,2-4-6 0,2-1 0 16,2-3-6-16,1-6-3 0,7-9 5 0,5-1-5 15,0-6-1-15,7-6-3 0,2 0 0 16,-1-2 4-16,-3 7-7 0,-3 3 7 15,1-1-3-15,-6 7 0 0,-2 2-1 16,-6 7-4-16,-1-1 3 0,-5 7-2 0,0-3 1 16,1 5-3-16,-3 0 6 0,1 3-7 15,-7 0 0-15,12 8 1 0,-6 0 3 0,1 4-2 16,-2 4-2-16,0 7 5 0,4-1-2 16,-3 12 4-16,2 2-6 0,1 1-19 0,1-1-18 15,-3-7-26-15,3 4-29 0,-4-3-32 0,1-5-42 16,-4-3-54-16,2-1-76 0,-1-2-163 15,1-2-216-15,-4 1-173 0</inkml:trace>
  <inkml:trace contextRef="#ctx0" brushRef="#br0" timeOffset="77263.14">23781 12461 1693 0,'2'-3'-93'0,"-2"3"36"0,5-4 22 15,-5 4 22-15,0-3 18 0,0 3 14 0,0 0 13 16,0-6 7-16,0 6 7 0,0 0 2 15,0 0 1-15,0 0 3 0,-8-2-5 0,8 2 1 16,-12 3-1-16,7 3-4 0,-2-2-3 0,-1 1-3 16,0 3 0-16,-1-2-7 0,3 4-1 15,-3-2-4-15,3 2-1 0,-4 1-1 0,3-1-5 16,1 1-3-16,2-1 1 0,-3 0-1 16,5 0-2-16,1 0 0 0,1-1-6 15,0-3 0-15,0 4-1 0,1-3-2 16,3 1 0-16,1-3-2 0,1 1 2 0,-2 0 0 15,3 0 0-15,-6-1-1 0,6-1-1 16,-2 1 1-16,-2 0-3 0,1 0 1 0,3 1-1 16,-3-2 2-16,0 3 1 0,-1-2 0 0,0 4 0 15,-3-2 3-15,0 2 0 0,2 2 4 16,-2-1 0-16,-2 3 2 0,-1 7-3 0,0-4 2 16,-4 3-1-16,2 2-4 0,-4-1 5 15,5 5-6-15,-5-2 4 0,3-1-8 16,0-1-16-16,0 2-22 0,-1-1-25 0,5-3-46 15,-4-1-53-15,4 0-96 0,0 3-367 16,-1-2-121-16</inkml:trace>
  <inkml:trace contextRef="#ctx0" brushRef="#br0" timeOffset="78104.12">23641 15768 1706 0,'2'-3'-13'0,"-2"3"14"0,2-6 14 0,-2 6 10 16,0-4 13-16,0 4 7 0,0 0-1 15,1-4 0-15,-1 4 0 0,0 0-5 0,0 0-6 16,15 2-3-16,-15-2-3 0,7 6-1 16,-2-3-4-16,-4 2-3 0,6-1 2 0,-5 1 1 15,2 2-9-15,-2-1 1 0,-2 1 0 16,2-1-1-16,-2 2 1 0,-2 1-2 0,2 0-3 15,-2 1 3-15,0 2 1 16,-5-2-1-16,3 2-2 0,0-2-2 0,2 0 1 0,-2 1-3 16,0-4 1-16,2 0-3 0,-3 0 0 15,3 1-1-15,-3-1 3 0,5-2-2 16,0-1 2-16,0 1-1 0,0 0-2 16,3 1 0-16,1-3-2 0,1 4-3 0,-3-1 3 15,2-3 2-15,2 3-3 0,-2-1-2 16,3 1 1-16,-3 2 4 0,0-1-4 0,2 6 2 15,-1-6 1-15,-2 7 0 0,4 0 6 16,-4 1-5-16,-2-2 6 0,1 0 7 0,-2 0 3 16,2 1 5-16,-4-1 8 0,2 0-4 15,-2-1-3-15,2-3 3 0,0 0-7 0,-1 0-1 16,-2-1-12-16,1 0-24 0,0-3-35 16,-3-1-48-16,4 0-71 0,-4-2-96 15,5-2-175-15,0 0-102 0,0 0-47 0</inkml:trace>
  <inkml:trace contextRef="#ctx0" brushRef="#br0" timeOffset="79164.08">24739 13563 1509 0,'0'0'27'0,"-3"-4"23"0,3 4 6 0,0 0 15 15,-4-3 7-15,4 3 2 0,0 0 3 16,0 0-5-16,0 0-4 0,4-8-2 0,-1 7-10 16,0-3-7-16,4 1-5 0,1-1-1 15,3 0-10-15,4 1-2 0,-1-2-5 16,5 1-3-16,2-2-5 0,5 0-2 15,0 2-10-15,1-1-27 0,1 1-23 0,-2 1-36 16,0-1-37-16,-2-2-27 0,-6 3-42 0,1-2-34 16,-1 3-405-16,-8 0-117 0</inkml:trace>
  <inkml:trace contextRef="#ctx0" brushRef="#br0" timeOffset="79507.32">25055 13518 1544 0,'-8'11'-92'0,"-2"1"33"0,3 3 7 15,-1-2 17-15,-1 2 14 0,3 3 12 16,-5 2 10-16,3 3 13 0,0-3 13 0,-5 10 1 16,4-5 15-16,4-2 8 0,-4-1 4 15,1-1 5-15,-3 0 9 0,2 0-2 0,-1 1 4 16,4-1 3-16,-5-2 4 0,1-1 1 16,-1 0 2-16,1-5 1 0,0 0-4 0,-3 1-1 15,2-3-3-15,-2-2 3 0,6-1-7 16,-4-2-1-16,1-1-9 0,-1-1-6 0,3-2 1 15,0 0-9-15,-1-4-4 0,3-2-5 16,-1 2-1-16,2-1 1 0,4-3 0 0,1 0-15 16,0 0 0-16,0-1-10 0,1-1 2 0,6-1-2 15,-1 1-2-15,5-1 0 16,-3 1-2-16,7 0-1 0,-2-3-6 0,4 3-1 16,-2 0-8-16,3 0-12 0,6-2-19 15,-2 5-17-15,1-1-7 0,5-1-13 0,9-1-26 16,-5 0-32-16,3 0-41 0,0 5-67 15,-7 1-118-15,-1 0-269 0,1 1-126 0</inkml:trace>
  <inkml:trace contextRef="#ctx0" brushRef="#br0" timeOffset="79995.12">25412 13516 1609 0,'-1'-5'-56'0,"1"0"31"16,0 5 18-16,0-7 23 0,0 7 19 16,0-6 15-16,0 6 10 0,0-5 4 0,0 5 1 15,-3-4 4-15,3 4-6 0,0 0 0 16,-2-4-3-16,2 4-5 0,0 0-3 0,-7-1 1 15,7 1-4-15,0 0-3 16,-12 5-2-16,8-1 0 0,-3 1-6 0,2 1-1 16,-4 1-5-16,1 1 2 0,-2 0-5 15,5 2 4-15,-2-2-8 0,4 0-6 0,-7 3 1 16,7-1-5-16,-2 2 0 0,3-3 4 0,0-1-8 16,0 2 3-16,2 2-2 0,0-5-2 15,2 4 1-15,-2-2-3 0,7 3-2 0,-4 1 3 16,2-5-5-16,2 3-1 0,-2 0 4 15,4 0 0-15,-3-3-4 0,1 4 3 0,-4-2-2 16,4-1-2-16,-1 0 1 16,-2 0 2-16,-1-1-6 0,-1 0 6 0,0 1 7 15,-1-1-5-15,-1-2-1 0,-1 1 6 0,-3-1-1 16,-3 0 0-16,1-1-3 0,-3 0-1 16,-4 0-11-16,5-4-20 0,-2 1-37 15,-2-2-43-15,3-2-66 0,-6-2-79 0,7 1-183 16,0-2-209-16,3-4-138 0</inkml:trace>
  <inkml:trace contextRef="#ctx0" brushRef="#br0" timeOffset="80262.52">25742 13582 1860 0,'2'-5'47'16,"-1"2"9"-16,-1 0 4 0,0 3-1 0,0 0-4 16,3-3-4-16,-3 3-3 0,0 0-2 15,0 0 5-15,0 0-3 0,6 14-2 0,-3-5-2 16,-3 3-5-16,0 0-3 0,0 0-1 16,0 4-7-16,-3 0-1 0,3 0-3 0,0 0-8 15,0 0-24-15,0 0-28 0,0 0-31 16,0-1-39-16,-2-1-49 0,0 0-54 0,2-1-92 15,-2 1-309-15,2-5-110 0</inkml:trace>
  <inkml:trace contextRef="#ctx0" brushRef="#br0" timeOffset="80701.89">25769 13465 1613 0,'0'-7'-4'0,"0"-1"28"0,0 3 13 16,0-2 27-16,0 3 14 0,0 1 6 15,0-3 2-15,0 6-8 0,3-7-5 16,-2 3-7-16,-1 0-8 0,4 0-5 0,-2 0-6 16,3 3-5-16,-2-3-5 0,4 2 0 15,-1 0-9-15,3 0-2 0,-1 2 0 0,0 0-5 16,1 0-6-16,1 2 4 0,-2 0-7 15,4 2 2-15,-4-1-3 0,0 1-4 0,-1 2 3 16,-3 0-3-16,2 0-4 0,-2 1 0 16,-1-2-5-16,-2 4 9 0,-1 0-4 0,0-2 0 15,-1 2-1-15,-2 3-2 0,-3-2-1 16,2-2 0-16,-5 6 3 0,3-4 0 0,-3 0 1 16,3 3 0-16,-3-1-2 0,1 1 1 15,0-1-2-15,2-1 0 0,0 1 2 16,1 3 3-16,-1-5-2 0,6 5-4 0,-2-1 4 15,4 2-3-15,2 0 3 0,4 4 0 16,5-2-1-16,8 5 7 0,0-2-10 0,6 1 5 16,0-1-8-16,1-2-12 0,1-2-23 15,3-2-19-15,-1 0-41 0,-6-6-37 0,1-1-50 16,-1 2-74-16,-2-3-398 0,-4-1-153 16</inkml:trace>
  <inkml:trace contextRef="#ctx0" brushRef="#br0" timeOffset="82135.28">26867 13433 1734 0,'0'-4'-34'0,"-2"0"20"0,2 4 26 0,-2-5 18 0,2 1 19 16,0 4 17-16,0-6 7 0,0 6-1 15,0-8 4-15,0 8-1 0,0-3-1 16,0 3-2-16,0-6 4 0,0 6-11 16,2-5-2-16,-2 5-3 0,2-6-1 0,-2 4-9 15,0 2 1-15,0 0-3 0,1-5-3 16,-1 5-6-16,5-6-7 0,-1 4 0 0,-4 2-6 16,4 0-3-16,-4 0-3 0,11-2 2 15,-11 2-4-15,8 0 0 0,-8 0-5 0,15 2 0 16,-9 1-3-16,5 2-2 0,-1 2 0 15,-2 1 7-15,2-3-9 0,0 6 0 0,0-1-1 16,-2 3-2-16,1 3-1 0,-6-3 2 16,2 3 1-16,-3 3-6 0,0 1 2 15,-4 1 0-15,0-3-2 0,-3 5 5 0,-3 0 2 0,0 1-5 16,-4 6 3-16,-3-2-7 16,-4-1 7-16,2-3-3 0,1-3 1 0,3-5 2 15,-2 0 1-15,-2-1 0 0,0-3-3 16,2-3 4-16,1 1 3 0,0-5 4 0,-3 0 6 15,2-1 5-15,0 0 2 0,3-4-3 16,-3 0 1-16,2-2-6 0,3-4 2 0,0-1-4 16,-2-4-3-16,2-4-1 0,4-3 9 15,4-1-16-15,0-1-1 0,2-9-3 0,6-8-10 16,0-2-7-16,7 2-10 0,2 3-7 16,2 0-13-16,-1 7-14 0,1 0-22 0,0 6-12 15,-4 4-12-15,4 3-10 0,-3 4-23 16,-1-2-33-16,-1 4-24 0,-1 5-26 15,1-1-87-15,-4 6-301 0,1 0-109 0</inkml:trace>
  <inkml:trace contextRef="#ctx0" brushRef="#br0" timeOffset="85025.29">26678 13370 1528 0,'2'-5'-95'0,"-2"5"27"0,0 0 25 0,0 0 14 16,0 0 15-16,0 0 10 0,0 0 13 16,0 0 7-16,0 0 8 0,-4-6 5 0,4 6 2 15,0 0 5-15,0 0 3 0,-9-2 2 16,9 2 3-16,0 0 0 0,0 0 0 0,-8 0 7 15,8 0-1-15,0 0 0 0,-15 4 1 0,10-2 0 16,0-2 1-16,-2 2-1 0,3 0-3 16,-5 0 0-16,6-1-5 0,-4 4-1 0,2-4-5 15,0 5 1-15,-2-4-1 0,1 4-9 16,-1-3-2-16,6-1-1 0,-3 2-4 0,-3-1-2 16,5 4 1-16,-2-2 0 15,2 1-5-15,0-1 0 0,2 1-3 0,-5 1 1 16,7 3-3-16,-2-4-3 0,3 3 5 15,-1 0-5-15,2 3-1 0,0 1 1 0,5 1 1 16,-6-1-3-16,9 1-1 0,-7 0 0 16,3 2 0-16,-1 0 3 0,1-2-1 0,-1 3 2 15,-2-3-7-15,-2 2 1 0,2-4-1 16,-3 3 2-16,0-1-1 0,-2-1 0 0,0 1 0 16,-2-2 6-16,-5 2-7 0,4-3 7 15,-4 2-5-15,1-3 0 0,-5 1 3 0,3 0-2 16,-5-3-2-16,5 0 0 0,-5-1 2 15,0-2 0-15,5 0-1 0,-2-1 0 16,0-1-2-16,0-1-1 0,5-2-1 0,5 0-1 16,-12-4-8-16,9 3 4 0,-4-3-5 15,5-1 2-15,2-2-3 0,0 0 6 0,0-3-1 16,7 0 0-16,-2-1-3 0,2-4 4 16,1 2-2-16,4-4 8 0,0 0-6 0,1-2 1 15,-1 1 0-15,-2-2 0 0,3 4 2 16,-1-4 0-16,-1 4 7 0,1-1-5 0,1-2 0 15,-1 2 2-15,0-1 4 0,-4 4-7 16,0 0 2-16,1 1 0 0,-4 0 0 0,2 1 6 16,-2 1-1-16,-4 2-2 15,6-3 2-15,-5 5 5 0,-2-2-2 0,2 1-5 16,-2 0 6-16,0 1-6 0,-2-1-2 0,-2 2 8 16,-2-1-8-16,-1-1 1 0,-1 1-2 15,-3 1 4-15,3 0-4 0,0 2 0 0,-5-1-5 16,1 2-12-16,0-1-24 0,-3 2-28 15,3-2-35-15,-1 0-51 0,1 2-55 0,4 2-144 16,1 2-209-16,7-2-63 0</inkml:trace>
  <inkml:trace contextRef="#ctx0" brushRef="#br0" timeOffset="87092.08">26201 13588 1433 0,'-2'-4'-24'0,"2"4"22"0,-4-7 5 0,4 4 12 16,0 3 15-16,-7-3 3 0,7 3 7 15,-2-3 1-15,2 3-4 0,-1-7-3 16,1 7 0-16,-5-2-7 0,5 2-8 16,0 0 0-16,0 0-1 0,-2-3-3 0,2 3 1 15,0 0-3-15,0 0-1 0,0 0 1 16,0 0-5-16,0 0 1 0,0 0 0 0,0 0-3 15,0 0-1-15,0 0 0 0,0 0-1 16,0 0 0-16,0 0-1 0,0 0 2 0,0 0-1 16,0 0-2-16,0 0 3 0,17 3 1 15,-17-3-3-15,15 2-1 0,-7-4-2 0,2 2-13 16,0 0-16-16,8 0-30 0,-6-2-30 16,5 1-38-16,-2-1-38 0,4 0-320 0,-3 0 10 15</inkml:trace>
  <inkml:trace contextRef="#ctx0" brushRef="#br0" timeOffset="87463.76">26342 13529 1288 0,'-2'-4'-14'0,"2"4"14"0,-7-5 20 16,7 5 7-16,0-4 12 0,0 4 8 0,-1-2-1 16,1 2 3-16,0 0-1 0,0 0-2 15,0 0-5-15,-2-6-9 0,2 6 1 0,0 0-8 16,0 0 2-16,0 0-4 0,0 0-1 15,0 0 0-15,0 0-5 0,0 0-4 0,14 12-2 16,-10-7 4-16,0 2-4 0,1 1 0 0,-3 0-6 16,-1 3 1-16,4 1-4 15,-3-1 2-15,0 2 5 0,-2 0-8 0,-2 2-19 16,0 0-13-16,-3-3-36 0,2 3-35 16,-6 0-59-16,6 0-116 0,0-1-155 0,-6 0 58 15</inkml:trace>
  <inkml:trace contextRef="#ctx0" brushRef="#br0" timeOffset="101911.03">10738 10740 1136 0,'0'0'-31'0,"0"0"11"0,0 0 16 16,0 0 17-16,0 0 13 0,0 0 13 0,-7-5 4 15,7 5 14-15,0 0 2 0,0 0 5 16,0 0 1-16,0 0 5 0,-2-6 0 0,2 6-3 15,0 0-3-15,0 0-1 0,0 0-3 0,0 0-4 16,0 0 0-16,0 0-2 0,-8 0-2 16,8 0 0-16,0 0-3 0,0 0-7 0,0 0-3 15,0 0 0-15,0 0-6 16,-5-4-3-16,5 4-6 0,0 0 3 0,-2-3-7 16,2 3 0-16,-6-2 0 0,6 2-6 15,0 0-2-15,-4-4 3 0,4 4-2 0,-4-4-4 16,4 4 1-16,-7-6-3 0,5 2 3 15,2 4-7-15,-6-3 1 0,2-1 2 0,-1 2-2 16,2-1 0-16,-4 1-1 0,2-3 0 16,2 3 0-16,-6-1-1 0,6 1 0 0,-7-2-3 15,5 0 2-15,-4 3-2 0,-2-5 2 16,-1 3-2-16,4-1 3 0,-5-1 2 0,1 0-2 16,-1 1-4-16,0 0 1 0,2 1 1 15,-1-4 3-15,-1 5-3 0,3-2-1 16,0 1 3-16,-3-2-1 0,2 1 0 0,-3 0-1 15,2 1 4-15,-2-1-7 0,2-1 2 16,-3 1 0-16,2 1 2 0,-3-4-4 0,-3 3 6 16,2 0-4-16,-1 1 3 0,-4-3-5 15,4 3 3-15,-4 0 0 0,2-1-1 0,-2 4 4 16,-3-6-6-16,4 3 3 0,1-1-3 16,-4 2 2-16,1-1 2 0,3 1-2 0,-4 2 0 15,1-2 2-15,3 0-2 0,-4-1 0 16,1 2-1-16,2 1 6 0,-5 0-4 0,6 0-2 15,-5 1 0-15,3-1 0 0,-3 3 0 16,2-1-2-16,3 0 2 0,-4 2 0 16,3-3 2-16,1 1-2 0,-2 0 2 0,2 2 1 15,-2 1-3-15,7-3 4 0,-1 0-5 16,1 2 0-16,3 0 1 0,-1-2-1 0,1 2 3 16,-2 1-3-16,2-1 1 0,1-1 1 15,1 4-2-15,0-2 3 0,0-2-4 0,-2 4 4 16,0 0 1-16,-1-2-3 0,1 4 0 15,-1 0 3-15,1 0 1 0,-1-2-1 0,-2 4-2 16,3-2 0-16,-1 2 0 0,-2-1 0 16,5-1 1-16,-2 2 0 0,1 1 0 0,-1-1-3 15,-3 4 1-15,0-2-2 0,5 0 4 16,-4-1-3-16,2 3 6 0,-1-2-5 16,3 1 1-16,-3 0-1 0,3 0 1 0,0 3 1 15,-1-2-1-15,-2 4-2 0,5-4 2 16,1 0 1-16,-3 6-4 0,0-2 1 0,4 0 2 15,-5 1 2-15,3-1-2 0,1 2 1 16,-1-2 0-16,2 0-1 0,-1-3 2 0,1 0 1 16,0 2-2-16,1-2-2 0,2 2 4 15,-2-3-2-15,1-3 1 0,0 4-2 0,2-2-2 16,-2-1 7-16,-1-1-4 0,3 1-2 16,1-1 1-16,-2 1 1 0,-1-1-3 15,4 2 2-15,-3-1 1 0,1-1 0 0,4-1 1 16,-2 2-2-16,0-3 1 0,0 1-1 15,3 1 4-15,-1-2-4 0,3 4 3 0,-2-2-4 16,-1-1 0-16,7 4 3 0,-5-4-1 16,5 2 3-16,-3 0-5 0,4 1 3 0,1-1-3 15,-1 0 1-15,5 0 0 0,-2 2 0 16,2 1 4-16,-2-3-5 0,2 0 2 0,4 0-1 16,1-1 0-16,-2 1 1 0,1 1 1 15,0-4 0-15,0 0-2 0,1 1 4 0,4-1-1 16,-5-1-3-16,3-1 2 0,2 2-3 15,-3-3 3-15,2 2 0 0,3-3 2 16,-1 2-3-16,2-2 3 0,-4-1-2 0,4 1 2 16,3-1-3-16,-2-1 4 0,0 0-1 15,1-2-2-15,1 0 1 0,2 1 3 0,-4 0-5 16,4-2 0-16,2 1 1 0,-3-2-1 16,1 2 1-16,0-2 3 0,-4 0-5 0,2 0 5 15,-1 0-1-15,-3 2 0 0,-1-2-1 16,4 0 1-16,1 2-1 0,-5-2 2 0,4 0 4 15,-1 0-3-15,-3 0-3 0,4 0 4 16,0-2 1-16,-2 2-2 0,3-2-2 0,-5 2 3 16,9-2-2-16,-7 2 0 15,2-2 3-15,1 1-2 0,-1-2-1 0,-2 3 1 16,3-2-1-16,0 1 0 0,-8 1 3 0,1-2-3 16,0 0 1-16,-4 0 2 0,2 0-3 15,3-2 2-15,-6 3-3 0,1-1 0 0,0-2 1 16,-2 0 3-16,0 0-5 0,0-2 2 15,-1 1 0-15,-1-1 4 0,-3-2 1 0,1-1 1 16,1 0 1-16,-1-1 1 0,-2-3-2 16,2 0 4-16,-5 0-6 0,0-3 0 0,3-2 0 15,-5 0-2-15,4-1 0 0,-3-1 0 16,-1 3-1-16,1-2-1 0,-3-4-3 0,-1 3-1 16,2-1 3-16,-3 0-1 15,3 1-1-15,-4 2 0 0,-1-1-1 0,0 0 1 16,2 0 2-16,1-1-2 0,-6-1-4 15,3-2-3-15,0 5-2 0,-2-6 3 0,2 3-4 16,0-2 1-16,-1 1 0 0,-4-1-1 0,1-3 4 16,1 0 3-16,2 2-3 0,-5 0 2 15,3 1-2-15,-2 0 3 0,0 3-2 0,-2-2 3 16,-1 1-3-16,2 0 0 0,0 4 2 16,-1 1 1-16,-1 0-1 0,2 0 3 0,-5 0-6 15,1 3 1-15,-3-4 0 0,5 3 0 16,-5 5 1-16,2-2 2 0,-1 1-3 0,-3 1 0 15,1-1 1-15,-1 3 1 16,-4-1 0-16,-2 2 1 0,0 1 0 0,3 1-2 16,-4-2 1-16,1 5 1 0,0-3-2 15,0 0 0-15,-1 2 0 0,-2 2 3 0,1-1 0 16,0-1-3-16,1 2 4 0,-3-2 0 16,5 2-3-16,-2 0 1 0,-1-3-1 0,3 3-2 15,-4 3 3-15,4-3 0 0,-1 2-2 16,-5 0-1-16,5-1-9 0,1 3-6 0,-2 0-14 15,2-1-20-15,0 1-19 0,3 0-25 0,4 2-22 16,-2-2-34-16,2-1-40 16,2 1-100-16,3 2-259 0,1-2-55 0</inkml:trace>
  <inkml:trace contextRef="#ctx0" brushRef="#br0" timeOffset="105192.29">9924 10839 1413 0,'0'0'-35'0,"0"0"26"0,0 0 20 16,0 0 16-16,0 0 14 0,0 0 12 0,0 0 1 15,0 0 5-15,0 0-2 0,0 0-2 16,0 0-7-16,0 0-1 0,3-10-8 15,-3 5-7-15,0 5-3 0,0-8 2 0,0 3-3 16,0-1-8-16,0-2-9 0,0-2-27 16,0 1-19-16,0 0-21 0,0-3-30 0,-1-1-24 15,-1-2-21-15,-1-2-25 0,1 0-48 16,-3-2-210-16,3-1 75 0</inkml:trace>
  <inkml:trace contextRef="#ctx0" brushRef="#br0" timeOffset="105362.29">9872 10380 1049 0,'0'-4'-41'0,"0"-1"16"0,3-2 21 0,-3 0 3 16,0 1 14-16,2 1 2 0,-2-1 2 15,0 3 2-15,2-4-5 0,-2 2-7 0,0 2 18 16,2-2-13-16,-2 5-7 0,3-7 2 16,-3 3-21-16,0 4-10 0,3-8-8 0,-3 6-21 15,5-2-10-15,-1 1-23 0,0 2-61 16,-2-4-89-16,2 4 80 0</inkml:trace>
  <inkml:trace contextRef="#ctx0" brushRef="#br0" timeOffset="105532.49">9979 10221 680 0,'3'-6'17'0,"-3"3"26"16,0 3 11-16,2-8 7 0,-2 3 2 16,0 0 0-16,0 0-1 0,0-1 3 0,0 1 0 15,0-1-11-15,0 0-7 0,0 0-5 16,0 3-5-16,0-3-1 0,0 2-13 0,2 1-21 15,-2-3-12-15,2 2-25 0,1-1-24 16,-3 0-28-16,1 0-35 0,-1-1-76 0,2 1-110 16,0-3 177-16</inkml:trace>
  <inkml:trace contextRef="#ctx0" brushRef="#br0" timeOffset="105683.93">10043 9902 819 0,'0'-6'-20'0,"0"0"16"0,0 0 7 15,-2 3-2-15,2-3 15 0,-2 1-6 0,2-2 15 16,0 2-14-16,-3-1-7 0,3 2 10 16,0-2-20-16,0 6-6 0,-2-6-33 0,2 2-27 15,0 4-59-15,2-6-78 0,-2 6 71 16</inkml:trace>
  <inkml:trace contextRef="#ctx0" brushRef="#br0" timeOffset="105866.59">10086 9692 579 0,'3'-8'17'0,"-3"1"7"0,2 0 6 0,-2 2 13 15,0-1 16-15,0 1-8 0,0 0-3 16,0-1-8-16,0 3-4 0,0-4-13 0,2 3 9 16,-2 4-5-16,0-9-9 0,0 6-29 15,0-1-18-15,0 4-27 0,5-6-43 0,-4 5-184 16,-1 1 198-16</inkml:trace>
  <inkml:trace contextRef="#ctx0" brushRef="#br0" timeOffset="107883.35">25110 14381 816 0,'-5'-9'81'0,"5"5"25"16,0 4 5-16,-2-8 7 0,4 4 7 0,-2 4 3 16,0-7-2-16,0 1-5 0,5 3-9 0,-1-3-7 15,2-2-12-15,3 4-6 0,1-3-11 16,5 2-5-16,0-3-13 0,1 3-5 0,8-2-4 16,3 2-5-16,1-2-14 0,-2 3-15 15,13-4-21-15,-9 2-23 0,-2 0-30 0,-3 1-30 16,2 3-37-16,-5 0-35 0,-4-1-49 15,3-1-418-15,-6 0-125 0</inkml:trace>
  <inkml:trace contextRef="#ctx0" brushRef="#br0" timeOffset="108267.35">25526 14240 1583 0,'-7'2'-79'0,"7"-2"23"15,-8 5 17-15,3-1 11 0,3-1 19 0,-2 1 16 16,-2 4 3-16,2-2 6 0,0 1 7 15,-1 2 11-15,2 3 5 0,-2-1 4 0,1 2 8 16,-1 3-4-16,-1 0 1 0,2 2-5 0,-2-1 0 16,2 0-4-16,-3 3-3 0,-1 4-1 15,0-2-4-15,-1 1 1 0,1-5-4 0,-3 3-1 16,1-3 3-16,-1 2-8 0,-2-1 0 16,-2-3-2-16,3 2-1 0,-3-3 1 0,1-2 3 15,-3 0-2-15,5-3 3 16,-3-1 1-16,-2 1-1 0,4-5 1 0,3-1 4 15,0 2-1-15,1-5-3 0,1 1-3 16,0-2 0-16,8 0-2 0,-12-2 0 0,9 1 0 16,3 1-7-16,0-8-4 0,0 4 3 15,3 1-3-15,2-3-2 0,3 2 0 0,1 1 1 16,1-3 2-16,1 2-7 0,-1 0 2 16,2 0-3-16,1-2 1 0,6 3 6 0,1-1-7 15,-2 3 0-15,4-3-7 0,3-1-15 16,-3 4-19-16,-1-3-27 0,6 2-24 0,-3-2-48 15,-1 4-45-15,4-3-80 0,1-2-337 0,-6 5-98 16</inkml:trace>
  <inkml:trace contextRef="#ctx0" brushRef="#br0" timeOffset="108843.62">26014 14251 1486 0,'0'0'-67'0,"0"0"19"16,-2-4 21-16,2 4 20 0,-4-2 12 16,4 2 17-16,-4-3 12 0,4 3 7 0,0 0 6 15,-6-2 8-15,6 2 3 0,-11 0 2 16,11 0 3-16,-13 2 4 0,8 0-4 0,-5-2-3 16,5 1-1-16,-4 3-4 0,-2-2-7 0,3 3-1 15,0-1-3-15,-1 1-8 16,4 0-2-16,-4 1-4 0,1 1-2 0,1 0-1 15,3 3-3-15,0 0-3 0,-3 0-1 16,7 1-3-16,-4 0-1 0,4-1 0 0,0-2-2 16,3 4 0-16,-2-1-2 0,3 1 1 15,1 1-3-15,1 2-3 0,1-4 3 0,-2 2-5 16,4 1 2-16,-3-1-3 0,3-1 3 16,-5 1-2-16,2-3 1 0,0 1-2 0,1 0 1 15,-5-1 0-15,2 0 0 0,-2-2-3 16,-2-1 1-16,4 1 5 0,-1-3-5 15,-3 1 8-15,0-1-4 0,0 2 4 16,-3-4 3-16,1 1-5 0,-2 0 1 0,0-1 6 16,-3 0-5-16,4-3-3 0,-4 0-1 15,7 0-2-15,-19-3-4 0,11 1-10 0,0 1-17 16,-5-5-16-16,2 2-28 0,-2-1-38 0,3-1-51 16,0 0-70-16,3 2-131 0,1-3-215 15,0 1-76-15</inkml:trace>
  <inkml:trace contextRef="#ctx0" brushRef="#br0" timeOffset="109123.79">26178 14381 1598 0,'2'-4'8'0,"-2"4"13"0,0-5-1 0,0 5 4 16,3-5 3-16,-3 5-4 0,2-6 3 16,-2 6 8-16,0 0 14 0,0 0 3 0,-2 23 0 15,-1-10 1-15,3-1-4 0,-2 4-5 16,0-3 0-16,0 5-8 0,2-4 1 0,0 6-4 16,-2-3-9-16,0 3 1 15,2-4-14-15,0 0-25 0,-2-1-29 0,2-1-42 16,0 2-51-16,0-3-84 0,0-1-383 0,0-3-102 15</inkml:trace>
  <inkml:trace contextRef="#ctx0" brushRef="#br0" timeOffset="109554.57">26241 14274 1673 0,'0'-9'-2'0,"0"0"17"0,2 2 19 15,-2 3 19-15,2-1 9 0,1-1 1 16,-1 2 0-16,-2 0-5 0,2 0-5 0,2-1-7 16,0 1-6-16,1 2-3 0,-4 1-6 15,3-5-3-15,3 6-3 0,-7 0-4 0,13 0-2 16,-5 4-2-16,-2-2-3 0,2 1-2 16,-1 3-1-16,-3-1 2 0,3 3-5 0,-4 0-5 15,4-1 1-15,-5 2-1 0,1 0 0 16,0 2-2-16,-3-2 5 0,0-2-6 0,-3 3 0 15,3-2 2-15,-1 1 2 0,-3-1-3 16,-1 1 0-16,3-2 0 0,-4-1 2 0,-1 1 0 16,2-2-3-16,-4 4 2 15,3-5-1-15,-1 1-1 0,1 0 0 0,0 0-2 16,2 0 0-16,-5 2 2 0,6-2 0 0,-4-2 1 16,2 1-2-16,4 0 1 0,-3 2 0 15,-1-2 0-15,0 3 0 0,5-1 6 0,0-1-4 16,3 2-2-16,-1 2 0 0,0-3 0 15,3 6-1-15,1-1 4 0,3-1-1 0,1-1-8 16,7 2-14-16,-3 1-19 0,3-3-24 16,0 1-38-16,3 0-43 0,-5-3-51 0,9 0-111 15,-6-1-227-15,2 0-36 0</inkml:trace>
  <inkml:trace contextRef="#ctx0" brushRef="#br0" timeOffset="110003.73">26579 14431 1368 0,'0'0'-40'16,"-6"-3"31"-16,2 2 25 0,4 1 21 15,-9-2 23-15,9 2 17 0,-4-2 15 0,4 2 2 16,0 0 8-16,0 0 1 0,0 0 4 15,-7 0-1-15,7 0 6 0,0 0 0 0,0 0 2 16,0 0-5-16,0 0 1 0,0 0-14 0,0 0 4 16,0 0-14-16,0 0-8 15,24-5-5-15,-16 9-8 0,2-4-3 0,5 0-5 16,2-4-9-16,-1 8-7 0,8-4-2 16,-1-4-23-16,0 3-23 0,4-1-29 0,-2 2-27 15,0-2-37-15,1 0-42 0,-3 0-48 16,0-3-44-16,-1 2-70 0,-4-4-129 0,1 2-221 15,-4-1-150-15</inkml:trace>
  <inkml:trace contextRef="#ctx0" brushRef="#br0" timeOffset="110271.77">26923 14211 1722 0,'-4'-3'-36'16,"4"3"27"-16,-4-4 14 0,4 4 12 0,-7-2 9 15,7 2 3-15,0 0 3 0,0 0 11 16,0 0 3-16,0 0 3 0,-1 9 3 0,2-3-1 16,-1 3-4-16,5 1-1 0,-3 5-1 15,0 0-5-15,0 4-2 0,0 0-1 0,-2-1-5 16,0 5-1-16,-2 2-4 0,0-1 1 16,-2 0-4-16,-1 1-2 0,-1-3-4 0,-3 3 0 15,4-6 2-15,-6 4-6 0,1-4 1 0,-9 5-6 16,2-2-19-16,0-8-23 0,3 4-36 15,-5-5-65-15,-1 0-56 0,8-5-129 16,1-1-288-16,6-5-105 0</inkml:trace>
  <inkml:trace contextRef="#ctx0" brushRef="#br0" timeOffset="110763.95">27171 14263 1569 0,'-2'-7'-33'0,"2"7"30"0,-2-3 15 16,2 3 16-16,0 0 13 0,0 0 14 15,0 0 10-15,-6-2 2 0,6 2 4 0,0 0 3 16,0 0-10-16,10-4-3 0,-6 2-6 16,-4 2-4-16,19-1-5 0,-9 1-3 0,3 0-4 15,4-2-5-15,0 0-1 0,0 2-3 16,1-4-5-16,4 2 1 0,-4 0-1 0,1-1 5 16,0 0-5-16,0-1 7 0,-4 4 5 15,0-1 1-15,-3-1 0 0,1 2-1 16,-5-2-1-16,2 2-4 0,-1 0-5 0,-3-2-2 15,3 4-2-15,-9-2-3 0,8 4 0 16,-4-1-5-16,-1 5 5 0,-3 2-5 0,-5 2 2 16,0 6 2-16,0-2-3 0,-7 6 6 15,2-1 0-15,0 0 0 0,-9 6-5 0,5 2 1 16,-1-7-2-16,-2 6 0 0,4-9-2 16,1 1-2-16,-1-2-1 0,1-2 3 0,-1 0-10 15,2-2-20-15,3-1-24 0,0-2-28 16,-3 1-36-16,7-3-48 0,-5-4-51 15,6 3-69-15,-4-3-146 0,5 0-234 16,-1-4-147-16</inkml:trace>
  <inkml:trace contextRef="#ctx0" brushRef="#br0" timeOffset="111168.1">27284 14483 1734 0,'0'0'-21'15,"-6"-4"22"-15,6 4 19 0,-4-2 20 16,4 2 18-16,-5-2 10 0,5 2 5 0,0 0-5 16,-3-3-5-16,3 3-6 15,0 0-3-15,0 0-5 0,8-7-2 0,-2 7-9 16,-6 0-4-16,14-2-3 0,0 2-8 15,-1-2-18-15,2 0-14 0,5 1-22 0,0-1-23 16,4-2-22-16,-1 4-24 0,2-2-36 16,2 1-47-16,3-1-71 0,1-2-290 0,-4 3-47 15</inkml:trace>
  <inkml:trace contextRef="#ctx0" brushRef="#br0" timeOffset="111622.53">27923 14290 1390 0,'0'0'-5'15,"0"-5"26"-15,0 5 17 0,-3-6 11 0,3 6 12 16,0-5 7-16,0 5 3 0,0-4-1 15,0 4-6-15,0 0-7 0,-6-4 2 0,6 4-5 16,0 0-4-16,-13 2-1 0,5 2-4 16,-3 2 1-16,-2-1-1 0,1 4-1 0,-3 5-1 15,1 0-1-15,-10 8-1 0,6-6-4 16,-6 7 2-16,11-2 0 0,-1-5-6 16,1 4-5-16,1 0 3 0,8-4-4 0,-5 0 1 15,7 0-2-15,1-2-5 0,-1 0 3 16,4-1-4-16,-1-1-2 0,8 1 0 0,-1-4-1 15,2-2 0-15,-1 0-3 0,4-2 1 16,2-3-4-16,0 0 1 0,-1-2 2 0,0-2-5 16,5 0 0-16,-2-5 14 0,-2-1 4 15,0-2 0-15,-1-4 1 0,1-2-5 0,-3 0-1 16,2-4-5-16,-4 1-1 0,-2-4-4 16,-3 5-8-16,-2 0-14 0,-1 2-25 15,-4 2-28-15,2-3-41 0,-3 1-57 16,-4 2-69-16,3 3-112 0,-3 1-115 0,-1 1-124 15,-3 2-80-15</inkml:trace>
  <inkml:trace contextRef="#ctx0" brushRef="#br0" timeOffset="131907.01">27857 12981 1449 0,'2'-2'-80'0,"-2"2"25"16,2-4 23-16,1 0 20 0,-3 4 12 0,0 0 17 15,2-3 12-15,-2 3 5 0,0 0 0 16,0-6-1-16,0 6-3 0,0 0-4 0,0 0-8 15,0 0 4-15,0 0 3 0,0 0 4 16,-24 13 8-16,11-7 3 0,0 7-1 16,-13 6 0-16,-2 4-2 0,1-2 6 0,-4 4-3 15,-4 8 2-15,-6 1 5 0,1 0 1 16,0 0 4-16,0-1-1 0,-1-2 2 0,3 0 1 16,4-7-3-16,3-1-2 0,0 2-6 15,-1-5-4-15,2 3 0 0,3-2-7 0,7-4 4 16,2-5-9-16,1 1-3 0,3-4-8 15,6-2-22-15,0 1-31 0,-4 0-43 0,7-3-57 16,-2 2-64-16,6-5-160 16,1 0-225-16,0-2-87 0</inkml:trace>
  <inkml:trace contextRef="#ctx0" brushRef="#br0" timeOffset="132287.1">27353 13130 1612 0,'0'0'-21'0,"3"-5"17"0,-3 5 5 16,0-6-2-16,0 6 6 0,0-4 2 0,0 4-3 15,0 0 4-15,0 0-4 16,0 0 9-16,0 0 6 0,0 0 2 0,-3 15 5 15,3-5-1-15,-4 3 7 0,0 2-1 16,-5 0 6-16,4 2 7 0,-5 4 1 0,5-2 3 16,-12 9 1-16,2 1 7 0,0-3-4 0,-1 2-4 15,4-4-2-15,-1-6-1 0,-4 11-4 16,4-8-3-16,2-3-2 0,5-2-4 16,0-1-3-16,2-1-2 0,2 0-2 0,0 0-4 15,2-1 4-15,2-1-4 0,4 0-3 0,3 1 1 16,8 0-7-16,1-3-8 15,5-1-12-15,11 2-18 0,3-2-23 0,6-4-30 16,1-3-39-16,-1-2-38 0,9-5-56 16,-5-4-125-16,1 2-213 0,1-4-51 0</inkml:trace>
  <inkml:trace contextRef="#ctx0" brushRef="#br0" timeOffset="134299.1">28474 13988 1379 0,'2'-2'-66'0,"-2"2"19"0,5-4 17 15,-5 4 14-15,0 0 10 0,3-5 14 16,-3 5 8-16,0-4 4 0,0 4 10 0,5-2 0 16,-5 2 3-16,0 0 0 0,4-3 1 15,-4 3-1-15,3-5 3 0,-3 5 1 0,0 0 0 16,1-3-1-16,-1 3-2 0,0 0 1 16,0 0-8-16,0 0-2 0,7-2 2 15,-7 2-3-15,0 0 0 0,0 0-6 0,0 0-3 16,0 0-1-16,0 0-2 0,0 0 1 15,0 0-2-15,0 0 1 0,0 0-4 16,-20 10 4-16,17-5-2 0,-6-1-1 0,3 1-2 16,-4 3-2-16,-3 2 5 0,0-1-3 15,-3 2 4-15,-1 2 1 0,-4 1 0 0,-5 3-3 16,0 2 0-16,-6-1 6 0,2 3-1 16,-2-2 0-16,4 4 2 0,0-2 1 0,-1-2-2 15,2 3 3-15,1-1 1 0,5-5-5 16,3-5 1-16,1 1-1 0,-3 2-3 15,6-3 1-15,1 2-2 0,0-3-1 0,5-1-2 16,0 0-16-16,-1-5-24 0,4 1-32 16,0 1-31-16,-1-3-48 0,-1 3-56 0,3-6-372 15,4 0-74-15</inkml:trace>
  <inkml:trace contextRef="#ctx0" brushRef="#br0" timeOffset="134683.44">28055 14096 1492 0,'0'0'-36'0,"-2"-5"14"0,2 5 10 16,-3-6 15-16,3 6 4 0,0 0 7 15,-2-4 3-15,2 4-3 0,0 0-1 0,0 0-6 16,0 0 4-16,0 0-1 0,0 0 0 16,-8 15 0-16,6-7 0 0,-5 1-1 0,5 0 1 15,-4 2 7-15,-1 3-3 0,6-2 1 16,-6-2-2-16,1 6 3 0,-3-1-1 0,4-2 2 16,-4 3-3-16,3-3-2 0,-1 1 4 15,4 2-6-15,-4-5 3 0,0 3 0 16,4-3 1-16,0 0-2 0,1 1-1 15,2-3 2-15,0-2 3 0,5 2-5 0,-2-2 0 16,8 2 1-16,2-2-8 0,5 2-13 16,7-5-21-16,5-1-27 0,4-1-31 0,-3-2-52 15,15 0-70-15,-1-3-240 0,-4-2 42 16</inkml:trace>
  <inkml:trace contextRef="#ctx0" brushRef="#br0" timeOffset="142270.76">12591 10408 396 0,'0'-7'130'16,"2"5"-19"-16,-2-4 5 0,0 6-18 0,2-8-6 16,-2 4 8-16,0 1-6 15,0 3 4-15,0-6 1 0,0 6 5 0,0-7 3 16,0 7 2-16,0 0 0 0,2-2-4 16,-2 2-7-16,0 0-2 0,0-6-5 0,0 6 0 15,0 0-8-15,0 0-8 0,2-4 1 16,-2 4-8-16,0 0-6 0,4-4-2 0,-4 4-7 15,5-2-7-15,-2 1-4 0,-3 1-1 16,15-2-5-16,-6 0-4 0,-1 0-1 0,5-1-5 16,-1 1-4-16,3-2 2 0,0 1-6 15,2 3-5-15,-2-1 1 0,-1-1-4 0,2 2 3 16,-1-2-7-16,5 2 5 16,-3 0-2-16,-4 0 4 0,4 2-8 0,-2 0-2 0,0-1 3 15,-5 1-9-15,3 3 2 0,-1 0 1 16,0 1 0-16,-7 1-2 0,3 1 1 15,-5 3 1-15,-1 2 2 0,2 1-4 0,-4-1 5 16,-4 6-3-16,2-1-1 0,-4 3 2 16,1-3 4-16,0 5-7 0,-7 1-1 0,4-2 6 15,0-1-4-15,-3 2 5 0,1-2-4 16,2 1 4-16,-3-4 1 0,0 1-3 0,3-1 2 16,0-3-1-16,-1-2-5 0,3 2-4 15,-5-1-12-15,8-5-18 0,-4 1-19 0,3-3-22 16,-3 2-28-16,5-1-31 0,-1-2-34 15,3-5-54-15,-3 4-108 0,3-5-92 16,0 0-113-16,0 0-39 0</inkml:trace>
  <inkml:trace contextRef="#ctx0" brushRef="#br0" timeOffset="142675.07">13094 10440 1441 0,'2'-3'-9'16,"-2"3"20"-16,0-8 9 0,0 6 5 0,0 2 3 16,0 0 7-16,-2-8-8 15,2 8 4-15,0 0 4 0,0 0 4 0,0 0 2 16,-10 14-4-16,5-3 1 0,2-1-1 16,-6 6 3-16,3 1-2 0,1 2-1 0,0 4 1 15,-2 1-5-15,2-1 0 0,2 2-6 16,3-4-3-16,0-1 0 0,0 3 0 0,2-2 0 15,4 1-1-15,1-1-4 0,1 0-3 16,2-4 4-16,5 0-3 0,-5-4-2 0,3-4 1 16,-1 1-2-16,1-5-1 0,1 0-1 15,-1-4 1-15,1-1-4 0,-1-3 3 0,0-2 1 16,0-2 4-16,-2-2 6 0,1-3 5 16,-4-3 7-16,1-4 6 0,-3-3 2 15,-1-1-4-15,-3-3 5 0,-1-1-8 0,-1 1-5 16,-1-1-3-16,-4 4-3 0,1-2-4 15,-2 5-2-15,-1 3-10 0,2 0-16 0,-7 1-24 16,2 6-25-16,0 1-29 0,-1 3-30 16,-1-1-55-16,2 4-64 0,-4 1-146 0,6 0-216 15,2 2-95-15</inkml:trace>
  <inkml:trace contextRef="#ctx0" brushRef="#br0" timeOffset="143978.79">16218 10224 1528 0,'0'0'-78'0,"-9"-1"27"0,5-1 12 16,4 2 18-16,-11-2 8 0,11 2 13 15,-13 0 13-15,8 0 2 0,5 0 1 0,-20 2 10 16,12 0 1-16,-2-1 1 0,-4 3 0 16,4 1 1-16,-2-4 0 0,4 5 1 15,-3-2-2-15,0 1-4 0,1 1-1 0,2 1-1 0,-1-1 0 16,1 2-6-16,0 2 0 15,1-4-2-15,1 4 2 0,-1 0 1 0,3 1 0 16,3-3 1-16,-2 3-1 0,1-2-1 16,4 3 2-16,-2 1 0 0,4 1 0 0,0 0-5 15,3 1 3-15,1 1-6 0,5-2 4 16,-1 4-2-16,1-2 2 0,4 0-1 0,-2 0 1 16,-3 0-2-16,3-2 4 0,-7-1 0 15,5 1 4-15,-4 0 1 0,-1-1 1 0,-2-4-1 16,-4 3 7-16,0 1-2 0,0-2 0 15,-2-1 2-15,-2-2-2 0,-2 2 3 16,0-1-5-16,-6 1 2 0,-2-2-2 0,0-1-1 16,1 1 0-16,1-5-1 0,0 4-3 15,-1-4 0-15,3-1-3 0,0-2-3 0,-1 0-2 16,9 0-10-16,-8-5-10 0,3-2-16 16,5 0-11-16,5-4-8 0,1-2-12 0,7-6-14 15,3-8 1-15,9-1-3 0,1 1 8 16,-1-5 0-16,4-6 12 0,-3 8 11 0,-1-1 4 15,0 3 11-15,-5-1 7 0,0 1 16 16,-3 1 9-16,-7 8 2 0,-2 0 7 0,-1 5 6 16,-4 4-1-16,0-2 0 15,-3 2-2-15,-3 1-5 0,2 0-1 0,-3 2 0 16,-5 0-2-16,1 0-7 0,-3 3-11 0,-1 2-28 16,2 1-26-16,-3 1-32 0,-2 0-47 15,4 1-87-15,-2 3-251 0,8-2 15 0</inkml:trace>
  <inkml:trace contextRef="#ctx0" brushRef="#br0" timeOffset="144430.79">16580 10283 1335 0,'2'-5'27'0,"-2"5"19"0,0-6 6 0,0 6 8 16,-2-5 5-16,2 5 6 0,0-5 0 16,0 5-1-16,0 0-6 0,-3-4-1 0,3 4-5 15,0 0-3-15,-15 9 0 0,8-4-6 16,-3 3-5-16,2 1-1 0,-4 4-1 0,-1 4-8 16,0 2 1-16,-4 7-6 0,-2 3-1 0,4-1 2 15,0 2-7-15,5-5-1 16,4-2-3-16,-3-3 0 0,6-3-1 0,0 2-3 0,1-4 1 15,2 1-1-15,2-1-1 16,2 2 3-16,0-4-3 0,4-2 0 0,1 3-5 16,-3-8 1-16,5 2 4 0,0 0-6 15,-1-5 2-15,2-1 1 0,-1-2-2 0,1-2 2 16,0 1-4-16,0-5-1 0,-2-1 1 16,1-4-1-16,-3-3 0 0,5-6 0 0,-2-1 2 15,-6-2 2-15,4-2-4 0,-5 1-1 16,3-2 1-16,-5 1-3 0,1 0 1 0,-3 5 0 15,0 0 0-15,-1 4-4 0,1 0-1 16,-4-1-6-16,-1 4-14 0,-1 0-21 0,0 3-34 16,0 4-34-16,-6-2-44 0,7 2-59 15,-4 4-125-15,5 0-288 0,-3 0-124 16</inkml:trace>
  <inkml:trace contextRef="#ctx0" brushRef="#br0" timeOffset="165444.19">19408 8305 454 0,'0'0'103'0,"0"0"-27"0,0 0-17 16,0 0-28-16,0 0 4 0,0 0 12 0,0 0-3 15,12 0-6-15,-12 0 6 0,6 2 5 16,-6-2-5-16,7 2-2 0,-7-2 4 0,8 1-2 15,-4 1 3-15,3 0-6 16,-3 0 3-16,2 0-1 0,-2 0-1 0,3 0 2 0,-2 0-5 16,0-1 2-16,4 1-2 15,-1 1 0-15,0-1-4 0,2-1-6 0,-1-1 4 16,-1 4-3-16,3-4-2 0,0 2-1 16,1 0-3-16,-1-2 0 0,3 0-4 0,1 0 2 15,0 0 1-15,0 0-5 0,-1 0 6 0,0-2-6 16,1 2 2-16,2-2-3 0,0 0 1 15,-2 0-7-15,3 1 4 0,-1-1 0 0,3-3-6 16,-7 5-1-16,5-1 1 0,3-3 0 16,-5 0-4-16,3 0 1 0,2 2 1 15,-2-1 2-15,1-1 0 0,-2 2-5 16,4-1-1-16,-4 1-1 0,5-3-1 0,-2 4-3 16,-3-1 0-16,6 0 1 0,1 0 2 15,-4 2 2-15,4 0-3 0,5-2 0 0,4 2 2 16,-6 0-3-16,2 2 1 0,4-2-3 15,-1 0 5-15,1 2-2 0,12-2 2 0,0 2-2 16,0-2 1-16,1 2 0 0,-3-2 0 16,-6 0 0-16,5 0-1 0,-3 0 2 0,-6 0-2 15,-1 0-3-15,3 0 4 0,7 1 1 16,-6 2 1-16,-6-3 1 0,-2 0-4 0,3 2-2 16,-2 0-3-16,-3-2 6 0,-2 2 0 15,-2-2-5-15,2 0 6 0,-2 1-6 16,3-1 4-16,-3 0 0 0,2 2-3 0,-2-2 2 15,6 2 4-15,-1 0-3 0,-5-2 0 16,2 0-1-16,-4 0 3 0,4 0 1 0,-4-2-6 16,3 2 6-16,-8 0-2 0,3 0-1 15,-2 0 0-15,-2 2-1 0,-1-4-3 0,-1 2 5 16,0 0-1-16,-1 0-1 0,1 0-2 16,-1 0-1-16,1 0 2 0,-1 0 4 0,3 0-4 15,0 2 3-15,0-2-3 0,-2 0 2 16,2 2 1-16,5-2-1 0,-6 1 0 0,3-1 1 15,-1 2-5-15,4 0 5 16,-1 0 1-16,-5-2-3 0,7 0 1 0,-3 0 3 16,-5 0-4-16,4 0 3 0,3 2-1 15,-6-2 0-15,2 0 3 0,-1 0-6 0,5-2 3 16,-6 2-3-16,3 0 5 0,-3 0-1 16,3 0-3-16,0-2 1 0,0 2 2 0,-1-2-6 15,-1 2 1-15,2 0 1 0,0-2 0 16,-2 2 1-16,0 0-5 0,0 0-3 0,-2-1-6 15,1-1 0-15,-4 2 1 0,1 0-4 0,-4 2-4 16,6-4 4-16,-4 2 2 0,-3 0-12 16,4-2-13-16,-3 2-9 0,-7 0-8 15,15 0-24-15,-10-4-33 0,2 4-40 0,-1-1-98 16,3-1-150-16,-3 0 85 0</inkml:trace>
  <inkml:trace contextRef="#ctx0" brushRef="#br0" timeOffset="167784.73">18116 8761 1008 0,'0'0'-53'0,"3"-2"18"16,-3 2 15-16,0 0 14 0,0 0 5 16,0 0 1-16,10-2 12 0,-10 2-1 0,4-2 4 15,-4 2-4-15,9-2 10 0,-9 2-2 16,6-1-5-16,1-1 3 0,-7 2-3 0,10 0-4 15,-6-3 6-15,-4 3 2 0,14-2 0 16,-4 2 0-16,-5-2-4 0,8 2 9 16,-2 0-3-16,-1 0 6 0,3 0-5 0,2-1 0 15,0-1 0-15,1 2-1 0,-2 0 5 16,6 0-6-16,-3 2 2 0,-1-2-3 0,8 0 3 16,-4 0-1-16,1 0-1 0,5 0 2 15,-3 1-2-15,-3-1-1 0,5 2-3 0,-1-2-3 16,-1 2-1-16,0-2 0 0,1 3-2 15,-2-3 8-15,3 0-11 0,-4 2 3 0,4-1-3 16,-1-1-1-16,-4 2 2 0,3 0 2 16,3-2-1-16,-3 2 1 0,-2-2-5 0,1 2 0 15,2-2-1-15,-3 0 3 0,2 0-7 16,-2 0 8-16,0 0 0 0,3 0 3 16,-2 4-8-16,-3-8 2 0,5 4 0 0,-4 0-2 15,2 4-2-15,-2-3 3 0,1 1 1 16,-2-4-2-16,0 4-1 0,-3-2-3 0,4 0-1 15,-1 2 4-15,-3-2 0 0,3-2-3 16,-2 2 4-16,-1 0 2 0,1-2-2 0,3 2-1 16,-5 0 1-16,-2 0 0 0,4-1-3 15,0-3 3-15,1 4 4 0,-4 0-7 0,2 0 3 16,-1-2 2-16,0 0 0 0,2 0-4 16,-2 0 0-16,0 1-2 0,3-4 4 15,1 1 3-15,-1 1-5 0,4 1 1 0,-4 0-3 16,6 0 2-16,-3-1 4 0,1 1-4 15,0-1 0-15,-1 0 3 0,2 1-5 0,-2 0 5 16,-1-1-5-16,2 0 1 0,-4 1 1 16,2 0 1-16,-1 1 5 0,-1-1-6 0,4 2 1 15,-6 0-2-15,-1-2 1 0,4 0 2 16,-4 2-4-16,3-2 5 0,-3 0-2 0,0 1 3 16,2 1-2-16,0-2 4 0,-2-1-2 15,1 3 0-15,3-2 3 0,-2 0 1 0,-1 2-7 16,3-2 2-16,-2 2 1 0,-1-1 3 15,1 1-6-15,1 0 7 0,-1-2-5 16,-1 1 0-16,-2 1 0 0,3 0 1 0,-2 0-3 16,-2 0 5-16,4-2-3 0,-2 2 2 15,1 0-5-15,-2 0 4 0,8-3-3 0,-4 3 4 16,6 0-3-16,-1 0 2 0,0 0-1 16,2 0 3-16,2 0-3 0,5 0 3 0,-2 3-4 15,-2-3 4-15,2 0-1 0,2 0 1 16,-3 2-4-16,0-2-5 0,-5 1 6 0,1-1 0 15,-5 2-2-15,4-1 4 0,-1-1-4 16,-5 2 1-16,-1-2 0 0,-2 2 0 0,2 0-5 16,-2-4 7-16,-3 4-3 0,3-2 5 0,-2 0-5 15,1 3 2-15,1-3 1 16,-1 0-1-16,-2 0 1 0,3 0-3 0,0 0 1 16,2 0 0-16,0 0 2 0,0 0-3 15,-3 0 4-15,5 2-3 0,-2-2 4 0,-1 0-4 16,1 0-2-16,3 0 5 0,-5 1-2 15,1-1 1-15,-2 0 2 0,3 0-1 0,1 0-5 16,-4 0 2-16,5 0-1 0,-7 0 3 16,5 2-3-16,-2-4 3 0,2 4-5 0,-2-2 1 15,0 2 2-15,-2-2-3 0,4 2 6 16,1-2-4-16,-4 2-1 0,3 0-2 0,-1-2 4 16,-1 1-2-16,2-1 5 0,0 2-4 15,-2 0-3-15,1-2 3 0,-1 3-4 16,0-3 5-16,2 0 0 0,-5 0 0 0,5 1-5 15,-2-1 4-15,0 2-1 0,1 0 0 16,-1 0 3-16,2-1-4 0,-2-1 5 0,-1 2-6 16,1-2 2-16,0 0 0 0,-2 0 1 15,0 3 2-15,1-3-1 0,-4 0-1 0,3 0-1 16,-3 0-1-16,0 0 1 0,0 0 2 16,2 2 2-16,-7-4-3 0,5 4 1 0,-10-2-1 15,13-2-1-15,-6 2 0 0,-7 0 1 16,13 0-3-16,-7-3 2 0,-6 3-11 0,11 0-11 15,-8 0-12-15,-3 0-17 0,12-2-21 16,-12 2-19-16,7 0-42 0,-2-1-81 16,-5 1-248-16,6-2 30 0</inkml:trace>
  <inkml:trace contextRef="#ctx0" brushRef="#br0" timeOffset="171090.71">18759 9359 1187 0,'6'-1'-53'0,"-6"1"14"16,6-2 16-16,-6 2 5 0,11-2 10 15,-11 2 11-15,8-2 0 0,-1 0 9 0,-7 2 9 16,11 0-3-16,-6 0 3 0,4-2 7 0,-9 2-1 16,13-2 3-16,-5 2 6 0,0-2 1 15,3 2-3-15,-1-1-2 0,-2 1 5 0,5 0 1 16,-1-3-3-16,3 3-1 0,0 0-2 15,4 0-3-15,-3 0 1 0,1 0-5 16,5 3 1-16,1-3 2 0,-4 0-9 16,2 0 0-16,2 0 2 0,-1 1-1 0,5-1-4 15,-2 2-4-15,-3-2 4 0,1 2-4 16,2-2 0-16,-1 0 2 0,-1 2-2 0,0-2-1 16,-1 0-2-16,5 0 2 0,-5 0-3 15,1 0 3-15,0 0-1 0,1 0-1 0,-1 0-3 16,-1 0-2-16,1-2 0 0,-1 2 3 15,-2-2-3-15,4 2 1 0,-8 0 0 0,4 0-5 16,-3 0 7-16,-1-2-2 0,3 2-1 16,-2-1 0-16,1 1-1 0,-1-3-2 0,0 3 1 15,0-2 0-15,2 1-5 0,0-1 5 16,-3 2-2-16,1-2 3 0,2 0-2 16,-1 2 0-16,-5-2-1 0,4 2 2 0,3-2 2 15,-6 2-4-15,2-2-2 0,-1 1 2 16,0 1 2-16,0-2 3 0,0 0-5 0,-1 0 3 15,-1 2-3-15,-3-2 1 0,5 0-2 16,-5 0 3-16,5 0-1 0,-2 2-1 0,-1-1 3 16,1-1-7-16,1-1 5 0,1 2 1 15,0-1-1-15,2 0 0 0,-2 2 1 0,1-2-5 16,-1 0 3-16,2 2 1 16,0 0 0-16,-2-2 1 0,-1 2-2 0,2 0-1 15,-1-2-2-15,0 2 0 0,0-2 5 0,0 2-8 16,-1 0 9-16,1 0-2 0,-2 0-2 15,-1 0 2-15,3-1-1 0,0 1-1 0,0 0 1 16,-3 0-1-16,1 0-2 0,-1-3 4 16,1 3-1-16,-1 0 0 0,-1 0 0 0,-1 0-1 15,2 0 0-15,1 3 4 0,1-3-5 16,-2 0-2-16,-2 0 6 0,3 0-4 0,-1 0 2 16,1 1 1-16,-3-1-2 0,5 0 2 15,-3 2 1-15,3 0-4 0,0-2 4 0,-5 2-6 16,7 0 9-16,-2-2-8 15,0 2 0-15,0-2 3 0,-3 2 1 0,3 0 3 16,-1-2-2-16,1 1 0 0,-1-1-3 16,4 3 2-16,-4-1-1 0,3-2-3 0,-1 0 6 15,-1 1-2-15,2 1-3 0,0-2 3 16,2 0-2-16,-2 0 0 0,2 4-2 0,-3-2 7 16,-1-2-9-16,2 2 6 0,0-2 0 0,0 2 0 15,-3 0-3-15,3-2 5 0,-2 1-4 16,2 1 1-16,-3 0-3 0,1-2 4 0,0 2-1 15,1 0 0-15,-1 0 1 0,2 0 0 16,0-1-1-16,-1-1-4 0,-4 2 2 0,10 1 0 16,-5-2 5-16,-1-1-1 15,3 2-3-15,-1 0-1 0,2-2 6 0,-1 2-3 16,0-2 3-16,0 0 4 0,0 2-1 16,0 0-2-16,2 0-3 0,-5-2 1 0,8 0 2 15,-6 2 2-15,5-1-3 0,-4-1-1 16,2 4-2-16,1-2 0 0,-2-2 3 0,2 2-2 15,-4 0-2-15,7 0 8 0,-3-1-3 16,0-1 1-16,1 5 1 0,4-3 3 0,1-1 13 16,4 1 3-16,-3 0 0 0,1 0 0 0,-2 0 0 15,4 2 7-15,0-4-4 0,-3 1 0 16,3 1-1-16,-1-2-1 0,0 2 1 0,-4 0-2 16,-1-2-4-16,0 2-3 15,-3-2-1-15,-1 0 4 0,1 2-7 0,-1-2-4 16,-5 0 2-16,-1 0-4 0,1 0 4 15,0 0-3-15,-2 0 2 0,0 0-5 0,-2 0 0 16,1 0 2-16,-2 0-3 0,2-2 3 16,1 2-4-16,2 0-2 0,2 0 1 0,-3-2-1 15,6 0-1-15,-2 0-2 0,5 0 2 16,3 1-1-16,-4-1 0 0,3 0 2 0,1 0 1 16,0 0 1-16,-1 0-1 0,5 0-3 15,-2 2 8-15,-1-1-4 0,0-1-2 0,0 2-1 16,1-3 2-16,2 1-4 0,-4 1 8 15,2 1-8-15,4 0 1 0,-3 0 0 16,3 0-3-16,-3-2 2 0,3 2 1 0,-2 0 1 16,-1-2-2-16,0 2 1 0,1 0 0 15,-3-2-2-15,5 0 3 0,-4 2 0 0,-2 0-1 16,2-2-2-16,-1 0 1 0,-6 1 1 16,1 1-2-16,1-2 2 0,-5 0-6 0,3 0 6 15,-1 2 1-15,-5 0-1 0,-1-2-4 16,-1 0-1-16,2 0-1 0,-2 0-3 0,2 1 1 15,-4-2-5-15,4 3 3 0,3-2 0 16,-3 1-2-16,1 1 3 0,1-2 0 0,-3 2 2 16,4-2-2-16,1 2 3 0,0-2-1 15,-1 0-2-15,-5 2 2 0,5-2 4 16,-2 0-4-16,1 2-2 0,2-1 1 0,-7-1-2 16,1 2 0-16,2 0-2 0,0 0-1 15,-1-2-2-15,-1 2-1 0,0 2-7 0,-2-2-1 16,1 0-5-16,-3 2 1 0,3-2-3 15,-2 0 0-15,-2 0 2 0,0 1 4 0,1-1 5 16,-1 2-4-16,1 0 2 0,-3-2-1 16,0 2-7-16,3-2-4 0,0 0-4 0,-6 2-3 15,7-2-14-15,-4 0 4 0,0 2-20 16,1 0-7-16,-1-2-24 0,0 1-16 0,-1-1-23 16,1 2-61-16,-2-2-214 0,-6 0 76 15</inkml:trace>
  <inkml:trace contextRef="#ctx0" brushRef="#br0" timeOffset="198248.42">10024 9140 948 0,'2'-4'67'0,"3"0"-18"0,-5 4 3 15,3-5-5-15,-3 5-8 0,0-4 2 0,0 4-10 16,5-4 1-16,-5 4 0 0,0 0-13 16,4-3 6-16,-4 3-3 0,0 0-3 0,0 0-1 15,4-2-8-15,-4 2-4 0,0 0 5 16,0 0-2-16,0 0 5 0,0 0-8 0,0 0-15 16,0 0-8-16,0 0-14 0,6 5-24 15,-6-5-27-15,0 0-7 0,6 4-25 0,-6-4-25 16,5 4-188-16,-5-4 157 15</inkml:trace>
  <inkml:trace contextRef="#ctx0" brushRef="#br0" timeOffset="198418.9">10095 9138 864 0,'0'0'-26'0,"3"4"20"0,-3-4-10 16,0 5 31-16,0-5 0 0,-3 8 13 0,1-4 1 16,2 2 14-16,-2-2-6 0,0 1 5 0,-1 2 0 15,2 1 5-15,-3 2-12 0,1 0-9 16,-1 1 5-16,3 0-4 0,-2 4-6 0,-3 0-2 15,3 4 6-15,0 0-7 0,-2 0-17 16,1 0-28-16,2 0-23 0,-2 4-23 0,0-5-34 16,1 3-42-16,1-4-161 0,1 0 173 15</inkml:trace>
  <inkml:trace contextRef="#ctx0" brushRef="#br0" timeOffset="198580.45">9974 9738 809 0,'-5'12'-24'0,"3"1"8"15,1-5 6-15,-2 0-1 0,-1 1 10 16,2 1 4-16,2-2 1 0,-5 2 2 0,4 1-2 16,1 1 0-16,-5-1-8 0,5-1 7 15,-2 0-6-15,2-1-19 0,0 2-15 0,0-4-27 16,0 0-56-16,0 2-58 0,0-2 61 16</inkml:trace>
  <inkml:trace contextRef="#ctx0" brushRef="#br0" timeOffset="198766.87">9961 10121 497 0,'-2'17'8'0,"0"0"12"0,-1-2 1 0,1-4 11 16,2 2 7-16,-1 1-6 0,-1-1 11 15,2 0 1-15,-3 2 1 0,3-2-2 0,3 3-10 16,-3-2 12-16,2 4-7 0,-2 0-10 0,0 0 14 16,0 1-12-16,0 1 0 0,0-1-11 15,0-4 2-15,1 6-1 0,-1-7-9 0,0 4-8 16,0-3-18-16,0-1-21 0,0-2-19 15,0 2-27-15,0-1-30 0,0-2-184 16,2-1 188-16</inkml:trace>
  <inkml:trace contextRef="#ctx0" brushRef="#br0" timeOffset="-172937.87">4827 12732 1251 0,'-2'-5'135'0,"0"0"-41"0,2 5 5 15,-1-8-11-15,-2 6 3 0,1-3-5 16,0 2-4-16,2-3-11 0,-3 1 0 0,1-4-2 16,1 4-1-16,-1-2 5 15,-3-3-10-15,3 0-4 0,0-1 2 0,-1-2-5 16,3 1-1-16,-3-2-1 0,-2 1-1 16,1-3-8-16,0-1-1 0,0 0-2 0,-3-1-6 15,1-3-4-15,-1-2-4 0,0 0-3 16,1-1-3-16,-6-10-2 0,0-2-1 15,-3 4 0-15,5-4-5 0,-3-1 5 0,-1 1-5 16,-1 2-3-16,0 0 4 0,0 0-8 0,1 0-5 16,-3 2 5-16,-2-1 0 0,3-1 1 15,-6 2 8-15,3-1-16 0,-1 1 8 0,0-2-8 16,-6-5 3-16,4 7 14 0,4 1-5 16,-3 1 4-16,3 0-4 0,4 1 7 15,1 5 1-15,1 5 4 0,-1-2-13 0,3 2-1 16,0-2 4-16,-1 3-9 0,0-1 6 15,1 1-3-15,-1 0-3 0,1 0 0 0,1 4 1 16,1-1-1-16,0 1 10 0,-1 1-15 16,-1 0 0-16,4 0 8 0,-5-1-9 0,0 1 5 15,3 2-2-15,-1-1 2 0,-1-2-1 16,0 1-4-16,0 2 3 0,-2 1 6 0,0-3-11 16,-1 3 13-16,-5-3-10 0,3-1-4 15,-2 1 3-15,0 1 1 0,1-2-5 0,-1-1 2 16,0 1 0-16,0 0 5 15,-1 2 3-15,0-3-11 0,4 4 6 0,-1 0 0 16,0-1 0-16,-1 0-2 0,-1 2 6 16,2-2-1-16,0 3-2 0,1-1-2 0,-1 1 6 15,0-1-1-15,-3-2-5 0,-2 1 1 0,4 2 3 16,-3-3 2-16,2 3-5 0,-3-2 1 16,-2-1-2-16,4 3 3 0,-4-3 1 0,2 5-3 15,-2-2 10-15,1-1-4 0,1 0-10 16,-4 2 7-16,8 1-2 0,-3 0-2 0,2 0 6 15,0-1-1-15,1 3-2 16,1-3 7-16,-2 2-2 0,2 0 2 0,-2-2-4 16,3 3-7-16,-3 0 6 0,2-3 2 15,3 4-1-15,-3-2 1 0,2 0-3 0,1 5-2 16,2-3 4-16,-2-1-1 0,2 2-1 16,2 0 4-16,-1-1-7 0,-1 0-1 0,2 2 3 15,1-1-3-15,-1 1 4 0,1-1-4 16,-1 0-5-16,0 1 3 0,1-2-1 0,-1 2 4 15,-1-2 0-15,1 3 0 0,2-1-2 16,-5-2 5-16,3 2-3 0,1 0 0 0,-3 1 4 16,4-1-3-16,-3 0 3 0,4-1-9 15,-2 2 8-15,1 1-3 0,6 0 0 16,-11-2 3-16,5 0-2 0,6 2-1 0,-8-2 0 16,8 2-5-16,-9-2 7 0,9 2-2 15,-10 0-1-15,10 0 2 0,-7 0-2 0,7 0-1 16,0 0 0-16,0 0 0 0,-13 0 0 15,13 0 2-15,0 0-7 0,-5 2 2 0,5-2 1 16,0 0-58-16,0 0-25 0,-8-2-49 16,8 2-41-16,0 0-46 0,-5-4-56 0,5 4-164 15,-2-5 7-15,4-1-119 16,-2 1-58-16</inkml:trace>
  <inkml:trace contextRef="#ctx0" brushRef="#br0" timeOffset="-172277.39">2917 10276 1528 0,'3'-4'5'15,"-3"4"17"-15,5-4-3 0,-5 4 6 0,5-1-2 16,-5 1-6-16,5-5-1 0,-5 5-3 16,0 0-3-16,0 0 4 0,0 0-3 0,0 0-4 15,0 0-7-15,7 8 8 16,-9-2-1-16,2 0 3 0,0 2 0 0,0 4-2 16,0 1 7-16,-2 2-4 0,-1 2-1 15,-2 5 1-15,0 1 13 0,0-2 4 0,-2 3 3 16,-3 0-1-16,2-2 5 0,-3 8 5 15,-2-5 5-15,0 4-6 0,1-2-1 0,-1-3-3 16,3-6-2-16,0 4-2 0,-3-4 0 16,3 1-1-16,-2-2 0 0,0 2-4 0,4-6 1 15,-2 0-5-15,1 2-2 0,1-2-3 16,1 1 0-16,-1-2-4 0,2-2 3 0,-1 0-5 16,3-1 0-16,-2-1-2 0,2-1 0 15,-1 1-1-15,4 2-1 0,-4-2-1 16,1 2 2-16,1-2-1 0,3 2 2 0,-1-3-7 15,1 2 3-15,1 1 2 0,-1 1 1 16,5-3 3-16,2 0 5 0,3 3-1 0,3-4-2 16,7 3 1-16,5-1-2 0,2-3-5 15,3-2 4-15,10 4-3 0,4-6-7 0,1-1-17 16,-4 3-29-16,3 2-38 0,-10-4-45 16,-5-1-60-16,0 1-107 0,3 2-358 0,-4 0-148 15</inkml:trace>
  <inkml:trace contextRef="#ctx0" brushRef="#br0" timeOffset="-169155.84">1249 10168 1613 0,'0'0'-112'0,"-5"-4"22"15,5 4 17-15,0 0 21 0,-3-1 24 16,3 1 12-16,0 0 21 0,-4-5 14 0,4 5 20 16,0 0 13-16,0 0 13 0,0 0 17 15,0 0-1-15,-7 0 11 0,7 0 7 16,0 0-2-16,0 0 4 0,0 0 3 15,0 0-1-15,0 0-2 0,-8 5-7 0,8-5-1 16,0 0-1-16,-3 3-5 0,3-3-7 16,0 0 3-16,0 0 7 0,0 0 8 0,0 0-1 15,-4 4-1-15,4-4 9 0,0 0-4 0,0 0-4 16,0 0-10-16,0 4-6 0,0-4-14 16,0 0-5-16,0 0-9 0,0 5 1 0,0 1 1 15,2 6 2-15,5 3 1 0,-4 4-1 16,7 5 0-16,2 11-10 0,1 2 0 15,-3 1-1-15,2 3-3 0,1-2-4 0,-1 1-11 16,1-4 4-16,-1 1-11 0,0-3 5 16,-4-1-6-16,0-6-27 0,-1-5-34 15,-2-5-41-15,0 2-49 0,-1-2-41 0,2-4-48 16,-4-3-53-16,1-3-59 0,-1 1-155 16,0-6-20-16,0 0 56 0,-2-2-171 0,0 0-121 15</inkml:trace>
  <inkml:trace contextRef="#ctx0" brushRef="#br0" timeOffset="-168838.9">1222 10089 1661 0,'-5'-2'-11'0,"3"0"39"0,2 2 20 0,-4-6 15 0,4 6 13 15,-2-2 6-15,2 2 7 16,0 0 0-16,0 0 0 0,0 0 1 0,0 0-13 15,6-8-5-15,-6 8-2 0,11 0-5 16,-11 0-5-16,18 3 0 0,-5 0-6 0,4 3-7 16,0 2 2-16,1-1-4 0,12 10-3 0,0 4-6 15,-1 2 3-15,1 3-3 0,1 10-1 16,-2 3-4-16,-1 1-2 0,-3 6-5 16,-8-12-4-16,-3 3 2 0,-3 2-2 0,-3 1-1 15,-4-3-2-15,-4-3-1 0,-4 5 0 16,-4-1 0-16,-7 0-4 0,-2-2-6 15,-12 7-3-15,0-1-48 0,-5-4-49 0,-2 2-67 16,-6-9-82-16,7 2-142 0,3-12-85 16,0-7-191-16,9 0-158 0</inkml:trace>
  <inkml:trace contextRef="#ctx0" brushRef="#br0" timeOffset="-167837.91">3480 14876 1759 0,'2'-1'-34'0,"-2"1"24"16,0 0 16-16,6-4 7 0,-6 4 7 15,0 0 4-15,5-4 1 0,-5 4-3 0,0 0 0 16,0 0-5-16,4-2 3 0,-4 2-5 15,0 0-2-15,0 0 8 0,2 10 17 0,-4-3 2 16,2 1 2-16,0 5 6 0,-4 3 0 16,-1 4 0-16,3 4 3 0,-6 12-2 0,-3 4 5 15,-1-1-10-15,-3 14 0 0,-2 4-3 16,0 2-2-16,-4 0-5 0,1 0-4 0,-6 2-1 16,1-3-4-16,-4-1-1 15,-3 4 7-15,3-5-12 0,-1 1-1 0,2-1-1 0,-6 1-4 16,-2-2 2-16,0-1-3 15,-2-2-4-15,1-1-19 0,-1-2-48 0,3-5-46 16,1-5-63-16,9-10-74 0,3-5-127 16,6-7-257-16,6-4-124 0</inkml:trace>
  <inkml:trace contextRef="#ctx0" brushRef="#br0" timeOffset="-167121.95">1964 17115 1666 0,'0'0'-33'0,"-5"-4"30"0,5 4 14 16,-7 0 18-16,7 0 17 0,0 0 22 15,0 0 3-15,0 0 7 0,0 0 10 0,0 0 5 16,0 0-2-16,0 0-4 16,0 0-13-16,0 0-3 0,0 0-5 0,0 0-6 15,21-15-9-15,-5 11-4 0,8-4-5 16,4 3-3-16,9-6-8 0,5 1-9 0,-2 1-16 16,2-5-18-16,-1 5-26 0,-1-1-19 15,-3 1-29-15,-8 3-23 0,-4-1-37 0,-9 3-31 16,1-1-36-16,-2 0-48 0,-5 4-318 15,2-1-80-15</inkml:trace>
  <inkml:trace contextRef="#ctx0" brushRef="#br0" timeOffset="-166748.78">2424 17064 1425 0,'-2'7'-91'0,"-3"1"29"16,4-3 7-16,-1 3 19 0,0-2 24 15,-3 4 22-15,3 0 15 0,1 4 23 0,-4-1 6 16,3 4 11-16,0 2 12 0,-1 0 2 15,1 2 2-15,2 1 2 0,0 1 2 16,0-2-3-16,-1 5-4 0,-1-5-2 0,2 2-6 16,-3-3-4-16,1 1-2 0,2-3 1 15,-4 2-5-15,0-1 0 0,-3-2-5 0,5 2 6 16,-4-5 3-16,-3 2 3 0,1-1 6 16,-2-1 4-16,-2-2 4 0,-8 4 2 0,3-7-7 15,-6 2-3-15,1-5 6 16,-1-1 8-16,1 2-2 0,2-4-1 0,0-1-5 15,5 2 13-15,3-2-12 0,2-1 1 16,-1-1-8-16,2 4-8 0,9-4 5 0,0 0-21 16,0 0-7-16,0 0-6 0,-5-9 2 15,5 9-12-15,35-9-3 0,3 2-3 0,8 2-8 16,7 1-3-16,16-7-11 0,4 2-28 16,6-1-17-16,-2 3-18 0,0-2-28 0,-1 3-35 15,-2-1-48-15,-5 2-91 0,-19 3-87 16,0-3-185-16,-5 1 41 0,-12 1-195 0,-6 1-188 15</inkml:trace>
  <inkml:trace contextRef="#ctx0" brushRef="#br0" timeOffset="-162777.95">6546 12420 1711 0,'0'0'-117'0,"-6"2"26"0,6-2 9 15,0 0 23-15,0 0 8 0,0 0 22 0,0 0 3 16,0 0 10-16,0 0 7 0,0 0 13 16,0 0-4-16,0 0 6 0,0 0 12 0,-5 2-3 15,5-2 15-15,0 0-4 0,0 0 9 16,0 0-7-16,0 0 0 0,0 0 10 0,0 0-5 15,0 0 0-15,0 0 1 0,0 0-6 16,0 0-1-16,0 0-3 0,0 0-1 0,0 0 1 16,0 0 6-16,0 0-6 0,0 0 6 0,0 0-9 15,0 0 1-15,13-8-9 0,-8 7 1 16,0-3 3-16,2 0-2 0,1-2-4 0,1-2-5 16,1 1 7-16,10-4-2 15,-7 1-4-15,15-7 2 0,-1 2-2 0,-2 2-5 16,5-4 4-16,2-2 1 0,1 1 0 15,-1 2 3-15,5-2-1 0,1 4 5 0,0-1 3 16,-5 1-2-16,2 3 7 0,-5-3-3 16,-2 5 4-16,-1 0-5 0,-4 2 6 0,3-2-3 15,0 2-1-15,2 1 3 0,6-3-4 16,3 2-1-16,-1-3-4 0,-2 4 2 0,6-1-5 16,-7 5 4-16,-4-1-2 0,3-1-3 15,-2 1-1-15,-2 1 2 0,0-2 0 0,-5 3-7 16,-2-1 4-16,1 2 4 15,-4 0-5-15,3-2-2 0,-5 2 2 0,4-2 3 16,-2 0-1-16,-1 2-3 0,2-1 0 0,0-1 3 16,0 2-1-16,2-2-1 0,-2-3-1 15,1 5 5-15,-3-4-2 0,6 2 2 0,-3-3 3 16,0 1-2-16,-3 1-2 0,3-1 3 16,-2 1 4-16,1-3-2 0,2 1-1 0,-2 3-2 15,0-3-1-15,4-2 0 0,0 3 0 16,4-3-3-16,-2 2 4 0,11-5-3 0,-9 0-2 15,12 3-1-15,-6-5 0 16,-4 5-1-16,7-4-1 0,-7 3 2 0,7-2 5 16,-9 2-7-16,-2 2-3 0,1 0 4 15,-5-1-2-15,-1 0 0 0,-3 2 0 0,3 1-4 16,-5-1 3-16,3-1 1 0,-4 0 1 16,3 0-1-16,2 1-1 0,-5-3 1 0,6 1-1 15,-3-1-2-15,1-1-2 0,6-1 5 16,-3 1-1-16,-1-3 0 0,12-1-3 0,0-2-1 15,-1 2-1-15,-6 2 0 0,-1-1 5 16,5-3-6-16,-8 3-1 0,-1 2-6 0,0-2 3 16,-6 3-6-16,3-1 4 0,-2 2-3 15,-1-1 0-15,-2 2 1 0,3-1 2 16,-6 1 1-16,-1 1-1 0,0 0 1 0,-1 0-1 16,1 5 4-16,-1-5 0 0,-1 4-1 15,-4-2 6-15,5 2-7 0,-3-2 4 0,-4 4-3 16,6-2 4-16,-4 1-5 0,-2 1 4 15,6-4-2-15,-6 4 2 0,4-2-3 0,-4 2 8 16,0 0-2-16,7-4-1 0,-7 4-2 16,0 0 1-16,4-3 0 0,-4 3 6 0,0 0-6 15,7 0 10-15,-7 0-9 16,5 0-1-16,-5 0 3 0,7-2 2 0,-7 2-3 0,6-3-2 16,-6 3 1-16,11-3 0 0,-5 3 2 15,1-2 0-15,-4 0 0 0,4 0 1 16,-1 0 0-16,0-2-1 0,0 3 2 15,1-1-4-15,-2-2 1 0,-2 2 4 0,4 0-6 16,-3 1 6-16,0-1-4 0,0-3-3 16,4 3 5-16,-3-1 1 0,-5 3-5 0,8-4 0 15,-8 4 2-15,4-2-5 0,-4 2-15 16,5-4-11-16,-5 4-21 0,3-1-41 0,-3 1-33 16,3-5-46-16,-3 5-50 0,0 0-377 0,4-1-100 15</inkml:trace>
  <inkml:trace contextRef="#ctx0" brushRef="#br0" timeOffset="-152259.48">9917 11874 955 0,'2'-3'66'16,"3"-2"-35"-16,-2 3-10 0,-3 2 1 15,4-3 3-15,-4 3-18 0,0 0 6 0,0 0-1 16,8 5 13-16,-5 0 12 0,-1 2-15 16,-2 2-7-16,0 2 5 0,0 3 3 0,-5 6-2 15,5 0-2-15,-3-2-1 0,-4 3-3 16,4 2 6-16,-2 4-6 0,-2-4-1 0,5 0-4 16,-4 2 9-16,0-2-32 0,4-3-49 15,-4-4-61-15,6-2-120 0,-3 2-99 0,3-1 143 16</inkml:trace>
  <inkml:trace contextRef="#ctx0" brushRef="#br0" timeOffset="-151863.83">10047 11970 934 0,'2'-7'26'16,"0"-3"10"-16,0 3 14 0,3 2 4 15,-4-2-4-15,6 2-1 0,1 2 12 0,-1-2 5 16,5 2 1-16,-2-1-12 0,5 0-5 16,0 2-3-16,2 2-5 0,-1 0-3 0,-1 2-8 15,4 2-1-15,2 0-3 0,-6-1-4 16,2 4-1-16,-3-3 1 0,1 5-2 16,-7-2-7-16,1 2-3 0,-3-1 0 0,-4 2 6 15,-2-1-6-15,0 3 2 0,-7-3-5 16,0 4 0-16,-1 1 2 0,-4-2 0 0,-2 1-6 15,0 3 13-15,-6-6 15 0,6 0 4 16,-4 0 2-16,6-1 5 0,-3 0-2 0,5-3 3 16,2 0 2-16,0-2-4 0,1-1-3 15,0 1 2-15,4 0 6 0,1 3-4 0,2-5-3 16,4 2-4-16,0-1-3 0,7 0-2 16,1-1 2-16,7 2-10 0,3-1-9 0,6-1-25 15,4 0-24-15,14-2-26 16,0 2-17-16,4-4-61 0,-1 0-46 0,-3 0-101 15,-2 0-341-15,-6 2-126 0</inkml:trace>
</inkml:ink>
</file>

<file path=ppt/ink/ink2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36:10.184"/>
    </inkml:context>
    <inkml:brush xml:id="br0">
      <inkml:brushProperty name="width" value="0.05292" units="cm"/>
      <inkml:brushProperty name="height" value="0.05292" units="cm"/>
      <inkml:brushProperty name="color" value="#FF0000"/>
    </inkml:brush>
  </inkml:definitions>
  <inkml:trace contextRef="#ctx0" brushRef="#br0">13657 3138 1218 0,'0'0'-90'0,"0"0"17"16,-3-4 19-16,3 4 12 0,0 0 20 0,0 0 7 15,0 0 23-15,0-5 0 0,0 5 4 16,0 0 11-16,0 0 5 0,0-6 6 0,0 6 7 15,3-4-1-15,-3 4 0 0,0 0-1 16,6-4-5-16,-6 4 7 0,4-3-1 0,-4 3-2 16,7-4 0-16,-3 2-1 15,2-2-4-15,3 2-1 0,-3-2 4 0,2 1-6 16,3-1 2-16,2 0-3 0,1 2-2 0,1-3 2 16,1 1-3-16,1-2 2 0,0 2 0 15,2 0-8-15,2 1 0 0,-3 1-4 16,6-2 2-16,-3 0-3 0,-1 1 0 0,8 0-4 15,-1 0 0-15,3-1 0 0,-3 2 1 16,0-2-2-16,5 2-3 0,-1-1 2 0,9-1-1 16,-1 2-2-16,-11-2 2 0,14-2-2 15,0 3-1-15,-2-1-2 0,2-2-1 16,-9 3 3-16,9-5-1 0,-2 4-4 0,2 1 2 16,-2-3-1-16,-2 2-2 0,-6 4 2 15,8-4 4-15,4 2-7 0,-9 0 2 16,-1 0-2-16,7 1 3 0,-1-2 1 15,-8 3-5-15,16-2 3 0,-4 2 4 0,3 0-4 16,-1 2 0-16,3 1 4 0,-4-2-4 16,5 1-1-16,-1 0 0 0,-1 0 3 0,2 2-1 15,1-2-1-15,-3 1-1 0,2 3 0 16,2-4-3-16,-2 2 7 0,-2-1-2 0,4 2 2 16,-2-4-7-16,1 3 5 15,2-2-1-15,-3 4 0 0,0-5 4 0,0 4-4 0,1-4 3 16,-5 1-1-16,4 2-1 15,-1-2-2-15,-1-1-2 0,1 2 6 0,1-1 0 16,0-2 1-16,2 3-1 0,-2-1-8 16,3 2 6-16,-2-2-2 0,-1 0 2 0,-2-1 2 15,4 1-2-15,0 1-1 0,-2-1-1 16,2-1 5-16,-4 1-4 0,4 0 1 0,1 2-3 16,-2-2 2-16,1 0 3 0,1-1-2 15,-5-1 2-15,4 0-3 0,-2 2 1 0,4-4-3 16,-4 2 3-16,2 0 0 0,-4 0 2 15,2 2 0-15,1-2-1 0,2 2 4 0,-1 0-5 16,-4-2-5-16,4 0 7 0,0 0-1 16,0 0-2-16,-2 2 0 0,2 0-1 0,3 0 1 15,-3 0 0-15,3-1 1 16,-2 2 2-16,1 0-6 0,-6-1 5 0,2 0-1 16,3 0 4-16,-2 0-2 0,-3 2-2 15,-1-3 2-15,0 1-5 0,1 0 3 0,1-2-3 16,3 2 4-16,-2-2-1 0,1 0-2 15,0 0 1-15,-1 0 2 0,0-2-3 0,2 0 2 16,-2 2 0-16,5 0 5 0,-2-2-2 16,1 1 0-16,1 1 1 0,2 0 1 0,0 0-6 15,-3-2-3-15,1 2 3 0,-1 0-1 16,-2 2 1-16,2-2 1 0,-2 0 1 16,-2 1-4-16,-4 1 3 0,3 0 3 15,-4-2 3-15,6 0-3 0,-5 2-4 0,1-2 4 16,-10 0-3-16,8 2 5 0,-8-2-7 15,-4 0 6-15,-1 0-2 0,1 0 4 0,12-2-4 16,-8 0 4-16,-3 2-3 0,10-2 3 16,-6 2 0-16,8 0 3 0,1 0 2 0,-10 0-2 15,8-2-3-15,-10 2 3 0,9-1-4 16,-6 1-1-16,-7 0 0 0,3 1 1 16,-1-2-2-16,3 1 2 0,-5 0-2 0,5-2-4 15,8 0 4-15,2 2 1 0,-10-2 1 16,0 0-4-16,5 0 1 0,1-1-2 15,-5 1-1-15,4-2 3 0,-5 2 0 0,-5 0-1 16,3 0-2-16,6-2 2 0,-5 2-2 16,-3 0 1-16,0 1-1 0,9-3-1 15,-5 0 1-15,-5 2 0 0,3 0 0 0,-2 1-3 16,8-4 3-16,1 3 4 0,-1 2-8 16,2-3 3-16,2 1-1 0,1 0 1 0,-8 2-3 15,-4 0 4-15,14 0-3 0,-2 2 2 16,-8-2-1-16,5 4-1 0,-1-3 3 0,4 1 1 15,-1 3-5-15,1-4 2 0,-10 1 0 16,-2 0 0-16,14 0 1 0,-5 2-4 0,1-2 0 16,-3 1-1-16,-1 1-2 15,3-2 4-15,-5 0 0 0,7 0-4 0,-6 0 4 16,6-1 0-16,2 4-3 0,-1-2 1 16,-4 1 2-16,3-2-2 0,0 2 1 0,-1-1-1 15,-2 1 0-15,3 0 2 0,-8-2-2 16,-2 0 1-16,8 2 0 0,2-1-1 0,-11-1 1 15,-1 0-1-15,-1 2 0 0,1-2 2 16,0 2-3-16,-4-3 2 0,14 3 0 0,-8-2 0 16,-4 0 5-16,-2 1-6 0,-3 1 7 15,3 0-2-15,-4-2-2 0,-4 0 0 0,2 0 3 16,-2 0-2-16,-3 0 0 16,2 0 0-16,-2 0 3 0,2-2-2 0,-4 1 4 15,-1 1-3-15,0-2-1 0,-1 3-1 16,-1-2-3-16,2-1 4 0,-4 2-1 0,1-2 2 15,-3 0-3-15,3 1 2 0,-3-1-2 16,-2 0 2-16,0 0 0 0,1 2 5 0,-7-2 0 16,10 0-3-16,-10 0-2 0,6 0 4 15,-6 0 2-15,9-2-7 0,-9 2 2 0,0 0 0 16,8 2-6-16,-8-2-10 0,0 0-14 16,8 0-10-16,-8 0-22 0,0 0-30 0,0 0-57 15,9-2-90-15,-9 2-242 16,4-4 13-16</inkml:trace>
  <inkml:trace contextRef="#ctx0" brushRef="#br0" timeOffset="7377.16">6485 4507 1249 0,'0'-5'-49'0,"0"5"21"0,0 0 3 15,0 0 11-15,0-4 5 0,0 4 20 16,0 0 1-16,0 0 6 0,0-5 0 0,0 5-2 16,0 0 0-16,3-5-11 15,-3 5 1-15,0 0-4 0,5-3 11 0,-5 3 6 16,9 0-9-16,-9 0 5 0,8-4-3 15,0 2 4-15,-1 2-3 0,1-4 9 0,4 4-4 16,-2-2 13-16,0 2-8 0,5-1 5 16,0-1 1-16,2 0 5 0,1 0-2 0,4 0-6 15,5-2 10-15,-1 3-4 0,2-4 5 16,1 3-9-16,3 1 2 0,10-5-4 0,4 2 1 16,-2 1-1-16,3-1-7 0,-2 4 2 15,5-4-3-15,3 2 0 0,-1-1 1 0,5 3-5 16,10-4-1-16,3 1 2 0,-3 2-4 15,3-3 0-15,-12 4-1 0,9-4 1 0,-8 4-2 16,-2-2-4-16,-1 2 5 16,15-4-4-16,-9 4 0 0,5-1-1 0,2 2 5 15,-15-2-3-15,1-2 0 0,2 3-4 16,2 0 0-16,-5-1 1 0,2-3-1 0,1 6-4 16,4-4 3-16,-7 1 0 0,6 1 5 15,-1-2-8-15,-3 2-2 0,-2-2 6 0,1 2 1 16,2 0-4-16,-2 0 0 0,-3 0 5 15,3-2-5-15,-3 2-3 0,0 0 1 0,3-3 2 16,-3 3 4-16,1 0-3 0,2 3-1 16,-3-1 4-16,3 0-2 0,2-2-2 0,-3 3 4 15,1-1-1-15,1-2 0 16,13 2-5-16,-12 2 8 0,-2-3-10 0,-1 1 3 16,-1-2 1-16,-5 4 0 0,-2 0-1 15,-2-2 0-15,-6 0-1 0,-9-1 2 0,3 2 0 16,0-3-1-16,-4 4 2 0,2-3 3 15,-5 1-4-15,-1 0 0 0,-2 0-4 0,-1 0 4 16,3 0 4-16,-1 0-2 0,-3-2-1 16,-1 1 0-16,2-1 3 0,-4 0-5 0,0 0 1 15,0 0 2-15,-4 0 2 16,-1 0-1-16,1 0-2 0,-5 2-5 0,0-4-21 16,3 4-20-16,-5-2-43 0,-6 0-36 15,10-2-55-15,-10 2-107 0,7 0-180 0,-7 0 28 16</inkml:trace>
  <inkml:trace contextRef="#ctx0" brushRef="#br0" timeOffset="9613.61">17598 4746 1132 0,'0'0'-82'0,"7"-4"12"0,-7 4 17 15,0 0 17-15,3-2 3 0,-3 2 2 16,7-2 23-16,-2 0 4 0,-5 2 1 0,10 0 1 15,-4-2 10-15,-6 2 1 0,12-1 9 16,0-1 4-16,-2 0 1 0,0 2 9 0,3-2 6 16,8-2 6-16,-3 2-3 0,4 1 4 15,-1-4 1-15,8 3-3 0,1-1 1 0,-2-1-1 16,2 0-1-16,14 2-3 16,-2-1-2-16,1-1-10 0,0 2 1 0,-1-2-1 15,-4 4-1-15,11-1-3 0,-2-1-6 16,4-1-3-16,0 0 1 0,1 3 0 0,3-2 5 15,-1 0-1-15,2-2 2 0,11 2 6 16,5-1 2-16,1-2 2 0,3 5-4 0,0-3 6 16,1 1-3-16,5 2 2 0,0-4-3 15,2 0 2-15,-1 1 2 0,2 1-4 0,4 2-3 16,-4-2-2-16,1-2-4 0,-2 2-1 16,2 0-5-16,1 1 6 0,-2-1-8 0,3-1 1 15,-6 3-1-15,2 0 0 0,0 0-3 16,1 3-4-16,-5-3 3 0,5 2-1 15,-1 1-1-15,-7 1 0 0,1 3-5 0,-1-1 3 16,-3 0 0-16,-2 3 0 0,-1-1-1 16,3-1 2-16,-4 1 1 0,0-2-1 0,2 3 3 15,-3-1-5-15,-1 0-2 0,4-1-1 16,-2 2 1-16,2 1 1 0,-2-1 0 0,6-1-3 16,-5 1 3-16,3-2-2 0,-4 2 0 15,0-2 0-15,2-1 1 0,-3-1-3 0,4 2-3 16,1-1-3-16,-3 0-7 0,-2 0-1 15,5 1 0-15,-3 1-7 0,-2-2 3 16,1 3-2-16,1-3-5 0,-2 1 1 16,-2-1-1-16,-1 2-1 0,1-1-2 0,-4 0-6 15,-13-1-4-15,0 0-10 0,1 0 2 16,-5 0-17-16,1-3-16 0,-6 1-11 0,-10-1-21 16,-5-1-22-16,-3 0-55 0,-4 0-190 15,-5-2 108-15</inkml:trace>
  <inkml:trace contextRef="#ctx0" brushRef="#br0" timeOffset="11475.76">1963 5692 935 0,'0'0'-64'15,"0"0"11"-15,6 2 10 0,-6-2 1 16,0 0 11-16,0 0 13 0,0 0 1 0,10-2 12 15,-10 2 13-15,9-2 3 0,-9 2 8 16,10 0 5-16,-4-2 1 0,3 2 10 0,1-1 4 16,1-1 2-16,1 2 3 15,3-2 3-15,2-2-2 0,0 4-4 0,4-1 5 16,4-5-5-16,-2 6 8 0,6-3-5 16,1 5-5-16,4-2 3 0,-1 0-8 0,11-2 1 15,4 0-4-15,2 2 1 0,3-2-2 16,4 0 1-16,12 2-6 0,3-3-2 0,1-1 7 15,2 4-7-15,-1-1 3 0,6-1-7 16,2-2 0-16,3 4 3 0,2-2-1 0,0 4-2 16,6-2 2-16,-5 0 1 0,5 2-5 15,1-4-6-15,-2 8 1 0,-2-5 0 0,0-1 0 16,-1 2-1-16,-1 5 1 16,1-5-4-16,-2-2 4 0,2 0-2 0,-3 2-3 15,1 0 3-15,0-4-4 0,3 2 2 16,-4 2-5-16,0-2 2 0,-2 1-4 0,-4-1 1 15,-3 0 2-15,-3 0 0 0,-16 4-5 16,-3-9 3-16,-3 6 1 0,-3-1-4 0,-13 4 1 16,-7-4-3-16,-4 2-5 0,-4-2-8 15,-2 0-4-15,-4 0-12 0,0 0-15 0,-3 0-13 16,-1 1-32-16,-2-1-33 0,-1 2-47 16,-3 0-291-16,-2 2 30 0</inkml:trace>
  <inkml:trace contextRef="#ctx0" brushRef="#br0" timeOffset="16396.9">2689 6674 1156 0,'0'0'-63'0,"0"0"15"0,0 0 14 0,9 0 14 15,-9 0 8-15,0 0 4 0,0 0 9 16,0 0 7-16,0 0 5 0,0 0 5 0,3-5-1 15,-3 5 3-15,0 0-4 0,5-4-2 16,-5 4 4-16,2-2-6 0,-2 2 0 0,6-1 1 16,-6 1-2-16,10-4 4 0,-8 4-6 15,-2 0 2-15,13-2 1 0,-4 0 1 0,-1 2 5 16,4-4-9-16,3 2 3 0,-2 2 7 16,4-2-3-16,-3 0 2 0,7 2-2 0,1-4 4 15,0 2-3-15,1 1-4 0,9-1 3 16,-1-2-5-16,9 1 5 0,4 1-7 0,3 0 1 15,-2 2 2-15,8-2-7 16,-4-3 6-16,3 5 1 0,0-2-4 0,1 1-1 16,6 1 6-16,-5 0-5 0,7 0-4 15,11 0 1-15,-2 0-2 0,2 0-1 0,1 0 2 16,-1 1-2-16,2-1 2 0,-1 2-7 16,1-4 8-16,-1 2-1 0,2-1 0 0,3 2 0 15,0-1 0-15,2 0 1 0,2 0 3 16,1 0-3-16,-1-3-2 0,6 1 3 0,-2 2-2 15,4-4-3-15,-4 3 4 0,2-1-13 16,1-2 12-16,-4 1-4 0,0-1 2 0,3 0 0 16,-4 6 5-16,0-4-7 0,-2 2 1 15,-2 0 0-15,-3 2-1 0,0-2-1 0,1 0 1 16,0 2-1-16,-9-6 5 0,0 6-8 16,-12-2 5-16,0 0 1 0,8-3-5 15,-6-1-1-15,-3 4 1 0,-1-2 2 0,4 2-4 16,-4-3 7-16,0 3 1 0,-1 0-2 15,-1 0 0-15,1-2 0 0,-2 2-1 0,1-4 0 16,-3 3-1-16,-2 1 6 0,-2-2-5 16,0 2-1-16,-2 0 1 0,-1-2-2 0,-10 0 3 15,-4 2-5-15,-4 0-2 0,0-3 3 16,-1 6 2-16,-3-6 1 0,-7 3 0 16,1-2 0-16,-2 0 2 0,-3 2 2 15,0-2-4-15,2 2-4 0,-4 0-15 0,0 0-24 16,-8 0-21-16,12 0-40 0,-10-2-38 15,-2 2-266-15,12 0 81 0</inkml:trace>
  <inkml:trace contextRef="#ctx0" brushRef="#br0" timeOffset="20120.16">3035 7848 1006 0,'0'0'-73'0,"0"0"15"0,0 0 2 16,0 0 8-16,0 0 7 0,0 0 19 16,0 0 3-16,0 0 15 0,0 0 6 0,0 0 6 15,0 0 1-15,0 0-13 0,17-6 11 16,-17 6 6-16,8 0 0 0,-8 0-2 15,11-1 5-15,-5-2 11 0,2 3-16 0,-8 0 0 16,17 0 3-16,-7 0 2 0,5 0-1 16,0 0 1-16,2-2 0 0,0 2 2 0,3-3 3 15,3 1 4-15,3 2-2 0,1 0-2 16,2-2 5-16,1 1-1 0,-1-1 1 0,3 2-1 16,8-6-7-16,-7 4 4 0,-1 0 10 15,-1 0-14-15,-2 0 6 0,6 0-9 0,6-1 5 16,1 1 5-16,-4-1-4 15,-7 1-2-15,14 1 11 0,0-1-2 0,0-2-4 0,-1 3-1 16,-1-4-3-16,-1 2 2 16,-2 1 1-16,2-2 6 0,3 0-2 0,-8 4-8 15,8-1 2-15,3-1 0 0,-4-1-1 16,4 3-3-16,1-3 0 0,-4 1 2 0,6 0-6 16,2 0 7-16,1-2-3 0,-2 2 0 15,3 1-3-15,4-1-4 0,15-2-2 0,-6 4-1 16,6-2 2-16,-1-3 0 0,-1 5-2 15,-3-5-1-15,2 2-3 0,-2 1 4 0,-9 0-5 16,-2 2 7-16,8-6-5 0,1 3 4 16,-2-1-11-16,-10 0 11 0,-1 2-2 0,0 0-4 15,-1 2 1-15,1-2 0 0,3 1 2 16,-5-4-3-16,5 2 1 0,0 1-3 16,0 2 5-16,-4-2-3 0,15-6-2 0,-14 5 1 15,3 1-2-15,-4 0 1 0,16-2 4 16,-14 1-3-16,12-2-1 0,0 0 0 0,0-1 1 15,-2 2-3-15,-8 3 5 0,0-2 1 16,-1 1-3-16,11 1-5 0,-10-1 4 0,0 2 0 16,1 0 0-16,-1 0 0 0,13-2 0 15,-11 4-2-15,-6-2 0 0,4 0-2 0,2-2-5 16,-2 2 2-16,-1 0-1 0,1 2-2 16,2-4 0-16,-3 2-5 0,1-2 1 15,13 1 6-15,-11-1-3 0,-3-1-2 16,3 3 3-16,0 0 0 0,9-2 3 0,-8 1-3 15,-1 1 6-15,9 3-8 0,-1-3 1 16,-10 3 4-16,-2-1 11 0,2-1-10 0,-3-1-1 16,1 2-2-16,1 0 7 0,-4 0 0 0,3-1-7 15,2 1 2-15,-2 1 4 0,2-2 0 16,1 1 1-16,9 0 6 0,0 2-8 0,-12 0 4 16,10-1-1-16,-8-3-5 0,-5 5 5 15,3-4-2-15,-3 1-2 0,3 0 5 0,-1-2-11 16,-4 2 11-16,2 0-2 0,-7-2-4 15,3 2-6-15,-9 0 12 0,-11-4-2 16,6 2-1-16,-1 0-1 0,-3 0 5 16,0 0 0-16,-5 0-4 0,4-2-2 0,-4 2 9 15,-4 0-8-15,5-2 3 0,-5 2-3 16,-1 0-2-16,4-2-8 0,-4 0-11 0,2 0-25 16,-6 2 0-16,1 0-29 0,0-1-26 15,1 1-44-15,-3 0-229 0,-2-2 111 0</inkml:trace>
  <inkml:trace contextRef="#ctx0" brushRef="#br0" timeOffset="-106295.36">9485 6483 825 0,'0'3'101'0,"-2"2"-24"16,2 0 13-16,0-5-4 0,2 9-6 0,-2-8-2 16,0 5 11-16,1-4-1 15,4 3 1-15,-3-4-1 0,4 3 1 0,-2-4-1 0,4 1-2 16,-8-1-2-16,22-1-1 16,-10-3-7-16,8-4-5 0,0 1-3 0,10-11-8 15,3 0-8-15,9-7-6 0,0-3-3 16,6-3-4-16,4-3-7 0,3 1-4 0,2-9-4 15,17-11-11-15,-3 6-6 0,-12 9-7 16,-1 2-12-16,-3 6-18 0,-3 3-23 0,-1 3-29 16,-11 6-37-16,-9 3-41 0,-6 2-50 0,-6 4-102 15,1 6-267-15,-8-4-80 0</inkml:trace>
  <inkml:trace contextRef="#ctx0" brushRef="#br0" timeOffset="-105659.79">11993 6739 1543 0,'-9'1'-59'0,"5"4"10"0,-3 0 3 16,5 0 6-16,-6 5 10 0,4-2 27 0,-4 5 16 15,1 2 10-15,1 1 11 0,-1-4 1 16,4 3 6-16,-4 0-7 0,2 1-5 0,2-3 1 16,-1 0 11-16,-1 0 5 0,4-1 4 15,1-3 7-15,0 1 3 0,3-2 5 0,2-3 4 16,5 1-5-16,0-6-2 0,7 0-5 16,5-6-2-16,13-4-4 0,5-5 4 15,10-6 1-15,9-3-1 0,-3-6-1 0,8-3-5 16,-4-3-4-16,3 0 0 0,-1 2-7 15,-3 2-2-15,-6 5-2 0,-1-4-6 0,-7 3-1 16,0 5-10-16,-10 3-14 0,-6 2-16 16,-1 2-27-16,-5 2-21 0,-2 2-36 0,-6 3-30 15,0 0-33-15,-5 2-48 0,-2 1-95 16,0 1-298-16,-1 0-99 0</inkml:trace>
  <inkml:trace contextRef="#ctx0" brushRef="#br0" timeOffset="-31255.51">14595 5100 1576 0,'0'0'-41'0,"0"0"-5"15,0 0 13-15,-7 18 0 0,6-7 4 16,-4 6 16-16,-1 7 10 0,-5 13 9 0,-1 4-3 16,-5 12 0-16,1 2-2 0,-8 4 4 15,8-3 1-15,-6 1 2 0,4-2-1 0,3-7 1 16,-4 2 0-16,2-12-10 0,7-3-29 16,2-8-44-16,-1-4-71 0,5-5-255 0,0 0 87 15</inkml:trace>
  <inkml:trace contextRef="#ctx0" brushRef="#br0" timeOffset="-30990.74">14495 4906 1101 0,'3'-18'43'0,"2"9"16"0,0-2 3 16,0 4 4-16,2-2 7 0,-1 3-6 0,4 0-4 15,1 1-7-15,-1 1-5 0,3 0-2 16,2 4-2-16,2 2-3 0,-1 4-6 16,8 2-5-16,1 10 2 0,-2 1-6 0,-3 7-1 15,2 2-2-15,-8 3-1 0,-6 3-4 16,-3-4-3-16,-3-2-2 0,-4 1-19 0,-7 8-19 16,3-3-28-16,-6-2-33 0,-3 1-32 15,-2-5-54-15,0-1-112 0,3-3-171 0,-1-5 41 16</inkml:trace>
  <inkml:trace contextRef="#ctx0" brushRef="#br0" timeOffset="-30468.4">14775 5690 1350 0,'5'4'60'15,"-3"-1"22"-15,5-1 11 0,-7-2 14 0,0 0 7 16,13-2 5-16,-8-5-1 0,5 0 0 16,-1-4-9-16,-1-1-8 0,2-6-9 0,5-11-8 15,-2-3-9-15,4-4-10 0,-5 0-5 16,5-15-5-16,1 0-6 0,-5-4-10 0,2 0 0 16,-6 12-6-16,-3 0-3 0,1 0-5 15,-4 8 0-15,-1 8-7 0,-2 2 1 0,3 9-8 16,-3 3-1-16,0 1-7 15,-3 3-3-15,1 0-2 0,-1 5-1 0,-4 2-5 16,3 2-1-16,4 0-9 0,-17 8-3 16,8-1-13-16,-1 4 0 0,2 4 6 0,1 0-12 15,1 3-4-15,-3-2-4 0,8 0-5 16,1 1-3-16,0-2-1 0,1 1-10 0,4 0-2 16,2-1-7-16,-2 2-4 0,6-4 2 15,0-3 4-15,-1-1 9 0,3-1 4 0,-1-5 3 16,1 1 3-16,2-2 14 0,-1-2 17 15,1 0 15-15,1-4 13 0,-1 2 12 0,-2 0 8 16,1-1 6-16,-1 1 0 0,-1 0-6 16,-2 0 0-16,-5 2-5 0,7 2-3 15,-7 2-1-15,2-1-1 0,-3 7-2 0,2 1 2 16,-2 2-2-16,-4 2-3 0,2 3 3 16,-2 3-3-16,-2 0-1 0,2-1-1 0,-1 8 4 15,-2-1-13-15,-1 0-34 0,2-7-43 16,-1 5-52-16,2-8-45 0,1 4-100 0,0-7-235 15,1 0-15-15</inkml:trace>
  <inkml:trace contextRef="#ctx0" brushRef="#br0" timeOffset="-30294.4">15401 5375 1361 0,'13'-21'32'16,"-1"2"26"-16,-6 4 10 0,-1 6 3 0,1-1-3 15,-4 4-6-15,2-1-10 0,-4 5-5 16,0 2-3-16,0 0-5 0,0 0-3 0,-6 20 0 15,-3-4-8-15,1 3-2 0,-4 9-4 16,2-3 0-16,-4 7-2 0,1-2 0 0,5 2-38 16,0-7-56-16,2-3-66 0,1 1-96 15,2-4-323-15,0-6-62 0</inkml:trace>
  <inkml:trace contextRef="#ctx0" brushRef="#br0" timeOffset="-29642.79">15577 5218 1439 0,'0'0'-11'16,"0"0"26"-16,0 0 4 0,0 0 2 0,0 0 7 15,0 0 1-15,0 0 1 0,0 0-5 0,0 0 2 16,0 0-7-16,0 0 2 0,0 0-8 15,0 0 2-15,0 0 1 0,0 0-6 0,0 0 5 16,0 0-1-16,0 0 9 0,-1 5 8 16,1-5 9-16,0 0 5 0,0 0 9 15,0 0 1-15,0 0 2 0,0 0-2 0,0 0-1 16,1 2-8-16,-1-2-2 0,2 6 0 16,0 0-5-16,-2 2-5 0,3 3-3 15,1 4-2-15,-4 0-2 0,2 7 1 0,-2 1-6 16,0 0-1-16,0 7-3 0,-2-2 1 15,0 1-5-15,2-3 3 0,0 1-6 0,0-4 1 16,-2-2 0-16,-1-1-1 0,3-3-4 16,0-2 2-16,0-2-2 0,0-3 3 0,3-1 1 15,1-2-2-15,-2-5 0 0,-2-2-2 16,0 0-2-16,13-12 4 0,-5-2-6 0,2-4-4 16,5-9 4-16,4-5-4 0,-1-2 5 15,4 0-3-15,-1 4-3 0,0-3 0 16,-3 5 0-16,0 9-1 0,-6 4-2 15,-4 2-6-15,1 5-4 0,-5 0 4 0,0 7-4 16,3 1 4-16,-7 0 2 0,1 11 3 16,-1-1-4-16,0 3 3 0,0 4-1 0,-1 2 0 15,1 3-16-15,0 3-23 0,0-3-34 16,1 7-49-16,-1-3-66 0,2 1-116 0,3-2-332 16,1-2-139-16</inkml:trace>
  <inkml:trace contextRef="#ctx0" brushRef="#br0" timeOffset="-29429.87">16139 5384 2040 0,'0'0'137'0,"-1"-3"-3"16,1 3 16-16,-2-6 11 0,2 6 15 0,-2-4-3 15,2 4-18-15,4-8-13 0,0 5-19 16,5-3-12-16,1 2-14 0,2-1-44 0,6-1-44 15,-3 0-45-15,9-1-44 0,-3-1-53 16,2 3-51-16,2-5-70 0,1 2-61 0,-8 5-150 16,1-5 13-16,-3 2-141 0,2 0-92 15</inkml:trace>
  <inkml:trace contextRef="#ctx0" brushRef="#br0" timeOffset="-29062.63">15978 5802 1595 0,'0'0'20'0,"0"0"30"16,0 0 15-16,13-14 12 0,-9 9 24 0,2-6 14 15,0-5 11-15,3 0 10 0,-3-7 1 16,4-11-11-16,3-2-1 0,-2-3-10 0,-1-4-9 16,3-13-1-16,-1-1-17 0,1-5-11 0,-1-2-2 15,1-4-14-15,0-1-4 0,-1 2-13 16,-1 2 0-16,0 7-5 0,-8 11-6 0,4 3-3 16,-2 6-7-16,-4 11 1 0,1 3 0 15,0 6-14-15,-2 2-24 0,5 1-30 0,-5 4-25 16,2-1-21-16,0 3-26 15,-1 2-16-15,4 1-15 0,2 1-23 0,1-2-20 16,0 6-15-16,3-1-13 0,-1 2-8 0,3 2-51 16,-3 1-312-16,7 2-88 0</inkml:trace>
  <inkml:trace contextRef="#ctx0" brushRef="#br0" timeOffset="-25647.4">15298 5925 1545 0,'2'-1'-31'0,"0"-4"24"0,-2 5 4 16,7-4 10-16,-7 4 14 0,1-4 6 16,-1 4 7-16,5-2 6 0,-5 2 3 0,4-3 1 15,-4 3-2-15,0 0-3 0,0 0-1 16,4-2-5-16,-4 2-7 0,0 0-3 0,0 0-4 15,2-5 0-15,-2 5-3 0,0 0 1 16,0 0-2-16,0 0-3 0,0 0-3 0,0 0-4 16,0 0 4-16,0 0-1 0,9 10 0 15,-9-4-2-15,-2 4 3 0,0-2-3 16,2 6-5-16,-3 5 3 0,-1 0 1 0,0 7-2 16,0-1 0-16,-1 3 2 0,4 10-1 15,-6-2 2-15,2 0-1 0,-5 0 0 0,8-6 2 16,-1 8-4-16,-4 0 3 0,1-3-4 15,-1 3 3-15,3 1-3 0,-4-3 0 0,1 1-1 16,4-1 3-16,-7-1 5 0,9-2-2 16,-8 0-3-16,7-1-1 0,-4-7 3 0,2 1-5 15,-1 3 4-15,4-5-3 0,-6 3 4 16,3 0 0-16,2-3 2 0,-2 1-4 16,-1-1 2-16,3-3-4 0,0 0-2 15,2 0 3-15,-1-3 0 0,-2 2-4 0,3-4 0 16,0-2 4-16,-2 1 0 0,2-2 1 15,-2-2-3-15,2 1 3 0,0-3 0 0,-2 1-1 16,4-2-2-16,-4-1 0 0,2-1-2 0,0-1 1 16,0-1 0-16,0 0 0 0,2-1-9 15,-2-3-31-15,0 0-22 0,0 0-34 0,7 2-32 16,-7-2-45-16,0 0-95 0,5-7-233 16,-2 3-6-16</inkml:trace>
  <inkml:trace contextRef="#ctx0" brushRef="#br0" timeOffset="-24881.85">15006 6922 1354 0,'0'0'-9'15,"0"0"13"-15,0 0 1 0,0-5 9 0,0 5 4 16,0 0 9-16,0-5-1 0,0 5-5 15,0 0-6-15,0 0 4 0,0 0-7 0,0 0 6 16,0 0-6-16,2 16-1 16,-2-9 1-16,3 1 4 0,-1 3-12 0,-2 2 10 15,2 1-8-15,-1 3 6 0,-1 1 0 16,3 0 8-16,-1 3 12 0,2-3 0 0,0 1 10 16,-2 1 3-16,3-2 0 0,-1-1 5 15,2 0 12-15,-1-3 10 0,0-1 3 0,2-4 2 16,1 0-2-16,1-3 0 0,1-2-12 15,1-2-5-15,6-4-5 0,3-2-7 0,14-8-3 16,4-4-3-16,9-5-5 0,-4-6-6 16,7 0-6-16,-1-4-7 0,-1-3-13 0,1 3-15 15,-8 0-19-15,-1-1-25 0,-6 9-26 16,-5 0-20-16,-1 4-41 0,-10 2-15 16,-3 5-31-16,0 5-71 0,-5 2-319 0,-1-1-79 15</inkml:trace>
  <inkml:trace contextRef="#ctx0" brushRef="#br0" timeOffset="-23559.51">14100 7967 1554 0,'-5'-3'-10'0,"5"3"29"0,0 0 7 15,0 0 15-15,0 0 7 0,-1-5 8 0,1 5 9 16,0 0 1-16,0 0 6 0,0 0-4 16,0 0-5-16,1-7-9 0,-1 7-1 0,5-4-4 15,-1 1-7-15,-4 3 1 0,6-2-3 16,1 0-4-16,-2 0-3 0,5 0-1 0,-5 0-7 16,4-1-2-16,4-2 0 0,-5 1-3 15,4 1-4-15,3-1 2 0,5 0-4 0,-5 1 1 16,5 0-2-16,-1 0 0 0,4-1-1 15,0 1-14-15,4-2-17 0,3 4-20 0,-1-3-22 16,0 4-33-16,5 0-29 0,-1 2-44 16,-3-2-54-16,12 3-431 0,-7 2-148 15</inkml:trace>
  <inkml:trace contextRef="#ctx0" brushRef="#br0" timeOffset="-23147.34">14752 7988 1671 0,'-6'-2'-43'0,"6"2"27"0,-6-2 18 16,6 2 16-16,-5-2 15 0,5 2 18 0,-1-3 10 15,1 3 7-15,0 0 3 0,0 0-4 16,0 0 2-16,-5-6-6 0,5 6 1 0,0 0-2 16,5-6-7-16,-5 6 0 0,3-3 1 15,2-2-2-15,2 3-10 0,-6-1 1 0,8 1-2 16,-3-2-8-16,3 1-1 15,-1 1 0-15,4-2-7 0,1 0 1 0,6-4-6 16,2 3-2-16,1-3-2 0,2 3 1 0,1-3-8 16,-2 3-14-16,2-1-17 0,0 0-23 15,3 2-31-15,-3 1-30 0,2-2-39 0,-2 1-48 16,-1 1-64-16,-1 1-129 0,0-1-169 16,0-1-54-16</inkml:trace>
  <inkml:trace contextRef="#ctx0" brushRef="#br0" timeOffset="-21879.7">15630 7546 1502 0,'1'-5'-10'0,"-1"5"29"0,0 0 16 15,0-5 14-15,0 5 13 0,0-4 11 16,0 4 6-16,0 0 4 0,3-2-1 0,-3 2-5 16,0 0-7-16,4-5-5 0,-4 5-9 0,0 0-2 15,0 0-1-15,0 0-5 0,0 0-4 16,6 7-1-16,-4 0-1 0,0 0 7 0,1 2-3 16,1 3-2-16,-1-1-1 15,-2 2 2-15,1 0-4 0,3 4-3 0,-1 2 0 16,-3-2-3-16,1 0-4 0,3 0-3 15,0 0-4-15,-2 0 1 0,4-2-1 0,-1 0-9 16,-4-3 2-16,5-3-1 0,-4-1-2 16,2 0-2-16,1-1 8 0,0-6-8 0,1 4 2 15,1-5-8-15,0-3 2 0,1 1 6 16,-1-3-8-16,2-3 1 0,-1-1-3 0,-1-1 0 16,3 3 1-16,-2-1-3 0,-4 3-1 0,5-3 4 15,-7 2-6-15,4 3 1 0,-2-3-5 16,-2 2 5-16,1 1-3 0,-1 1-2 0,-3 2 1 15,0 0 0-15,0 0 2 16,0 0 0-16,8 9 2 0,-11-3-2 0,3 2-2 16,3 1 3-16,-6 2 3 0,3 3-3 15,3-3 11-15,-3 4-12 0,4-4 5 0,-4 2-6 16,4-2 10-16,-2 1-10 0,2-1 5 16,3-3-4-16,-6 2 4 0,4-3 4 0,2-1-1 15,-4-1 10-15,2-2 10 0,1-2 5 16,-6-1 8-16,11-4 1 0,-6-1 1 0,2-3 0 15,-1-2-2-15,3-4-3 0,-6-6-9 0,2-2 0 16,2-5-3-16,-1-7-4 0,0 4-1 16,-4 5 0-16,2 1-21 0,-2 3-9 15,1 1-18-15,-3 2-21 0,0 4-20 16,0-2-23-16,-3 3-28 0,3 1-38 0,0 3-34 16,0-1-46-16,-2 5-58 0,0 1-97 15,2 2-276-15,0 2-166 0</inkml:trace>
  <inkml:trace contextRef="#ctx0" brushRef="#br0" timeOffset="-21147.08">16104 7912 1837 0,'5'2'3'0,"-5"-2"21"0,0 0 11 15,0 0 10-15,0 0 10 0,14-5 6 16,-13 0 8-16,2 2 0 0,4-2-3 0,-2-3-4 16,-2 0 0-16,3-2-6 0,-2 0-7 15,0-8 1-15,1 4-8 0,-1-6-1 0,-2 1-7 16,0 1-5-16,0-1-1 0,-2-1 1 16,2 4-7-16,-2 0-1 0,0 1-2 0,-2 0-5 15,0 2 2-15,2 1-4 0,-2 3 2 16,2 1-2-16,-2 1-2 0,0 0-3 0,2-1-5 15,-2 3 3-15,-3-2 1 16,3 4-5-16,2 3 1 0,-3-6 0 0,3 6-2 16,-7 0 1-16,7 0 0 0,0 0 0 15,-8 8-2-15,6-2 4 0,-1-2-2 0,3 1-1 16,0 2 0-16,3 1 2 0,1-3-4 16,-3 3 2-16,4-2 0 0,2 0-1 0,1 1-6 15,0-3 0-15,1 1-4 0,-1-2 0 0,0 0 1 16,3-1 2-16,-1-2 0 0,-2 0 3 15,3-2-1-15,0-1-2 0,-3 0 7 0,2 0-2 16,0-1 10-16,-1 0 4 0,-3 0 2 16,3 0-1-16,-3 1 3 0,1-1 1 0,-3 2-7 15,0-1 2-15,0 0 5 0,1 1-8 16,-5 2-1-16,0 0-1 0,0 0-3 16,0 0 10-16,0 0-12 0,6 10 2 15,-9-5 2-15,1 1-6 0,2 2 0 0,-1 2 7 16,-1 3-3-16,-1 0-3 0,1 0 2 15,2 0-2-15,-2 0 2 0,2 1-18 0,2-1-18 16,-2 1-16-16,5-3-20 0,-2-2-12 16,-1-2-2-16,7 3-13 0,-5-4-14 0,5-2-6 15,-6-1-11-15,6-3 9 0,2 3 8 16,-3-7 12-16,4-2 33 0,0 0 20 0,-2-2 19 16,-2-1 16-16,4 0 21 0,-1-2 12 15,2-3 9-15,-5 7 5 0,-2-1 3 16,3 1-5-16,-6-1-2 0,2 4-3 0,2-2-5 15,-5 5 0-15,-2 1-6 0,0 0-1 16,0 0-1-16,0 0-3 0,1 9-2 0,-2-2 2 16,-3 3-3-16,1-1-1 0,-1 5 2 15,1-5-3-15,2 4-25 0,1-3-42 0,-2 1-59 16,2-1-58-16,0-1-104 0,0-2-226 16,2 1-11-16</inkml:trace>
  <inkml:trace contextRef="#ctx0" brushRef="#br0" timeOffset="-20979.19">16562 7444 1471 0,'-7'-2'20'0,"4"-3"1"0,-4 3-2 16,7 2 0-16,-5-1-6 0,5 1-1 15,-6-2-14-15,6 2-48 0,0 0-56 0,0 0-87 16,-4 10-224-16,8-4 74 0</inkml:trace>
  <inkml:trace contextRef="#ctx0" brushRef="#br0" timeOffset="-20797.71">16635 7589 1362 0,'-6'2'137'0,"6"-2"-9"0,-5 2-2 0,5-2 1 16,0 0-4-16,0 0-6 0,0 0-13 0,0 0-11 15,0 0-9-15,0 0-11 0,0 0-23 16,22 0-23-16,-9-2-36 0,0 0-32 0,4-2-38 16,5 2-52-16,-4 0-39 0,4-1-72 15,-4-2-397-15,1 2-137 0</inkml:trace>
  <inkml:trace contextRef="#ctx0" brushRef="#br0" timeOffset="-20335.71">16801 7462 1730 0,'-13'-2'-33'16,"13"2"24"-16,-9 2 11 0,9-2 18 15,-10 2 16-15,7 2 20 0,0-1 14 0,-3 4 10 16,3 0 0-16,2 0 6 0,-3 3-1 16,-1 3-3-16,0 3 1 0,2-1 2 0,-6 1-7 15,5 2-5-15,-5 5-10 0,4-3 3 0,-4 2-9 16,3 3-5-16,1-2-3 0,0 0-5 15,-2 0-6-15,2-3-3 0,5 1-5 16,-1-4-7-16,-1-2 1 0,4 2-2 16,-2-4-3-16,1-1-9 0,4-3-6 0,-1-2-12 15,4 0-14-15,3-6-5 0,0 1-1 16,4-4-3-16,-2 1-1 0,2-8 13 0,7 1-1 16,-4-6 4-16,7-4 5 0,-8-2 6 15,7-1 8-15,-6-3 2 0,-1 5 2 0,-6 4 10 16,-3 2 1-16,1 0 2 0,-4 3-7 15,2 0 4-15,-2 1-10 0,-4 2 7 0,-1 3-5 16,2-2-1-16,-2 2-3 0,0 4 0 16,-2-5 1-16,2 5 2 0,0 0 1 0,-10 0 6 15,10 0 9-15,-10 7-10 0,5-3-4 16,3 1 0-16,1 1 0 0,-2 0 1 16,3 1-4-16,0 3-2 0,3 0 3 0,0 1-10 15,6-2-31-15,1 2-35 0,7 3-46 16,-1 1-67-16,6-4-69 0,9 7-152 0,1-3-14 15,-7-4-176-15,0-3-92 0</inkml:trace>
  <inkml:trace contextRef="#ctx0" brushRef="#br0" timeOffset="1709.36">19047 5081 1491 0,'0'0'-86'16,"0"-5"12"-16,-5 1 18 0,5 4 13 15,-6-2 23-15,2-2 10 0,-3 3 14 0,1-1-3 16,-4 2 11-16,-1 2 14 0,-2-1 1 16,1 3 1-16,-3 0 2 0,1 0 3 0,-3 2-3 15,2 1 1-15,1-1-6 0,3 1-2 16,-1-3-3-16,0 1 3 0,2 2-2 0,2 0-6 15,1-3-3-15,-1 1 2 0,1 2 2 16,6-1 3-16,1 0-7 0,1 4 4 0,2-2 0 16,4-1-6-16,-2 4 0 0,8 1 4 15,-2 1-2-15,5 0-4 0,-3 3 1 0,4 0 5 16,-2 1-5-16,7 8-1 0,-5-1 3 16,1-3-1-16,-6-3-6 0,-4 2 1 15,2-3 4-15,-5 2-1 0,2-4 0 0,-5 0 2 16,-2 0-2-16,-2 1 1 0,-5-1-1 15,1 0-1-15,-6 0 6 0,-5 0-2 0,-3-2-1 16,-7 6-1-16,-1-5 0 0,3-6-3 16,7-2-19-16,-1-1-28 0,2-3-48 0,2-2-63 15,2-5-107-15,5 1-201 0,2 0 33 16</inkml:trace>
  <inkml:trace contextRef="#ctx0" brushRef="#br0" timeOffset="1971.2">19309 5290 1198 0,'0'-6'-38'0,"0"6"22"0,0 0 13 0,-8-4 6 16,8 4 20-16,-11 2 12 0,0 0 10 15,-4 4 10-15,2-1 3 0,-9 6-1 0,4 1 0 16,-12 3 0-16,5 2-9 0,0 2-3 15,3-4-5-15,5-2-6 0,2 2 2 16,3 3-4-16,-1-2-6 0,8 0-2 16,-4 1-2-16,7-4-3 0,0 1-2 0,4-1-16 15,4 0-43-15,4 0-43 0,5 0-49 16,5-2-38-16,0-3-319 0,5 0 4 0</inkml:trace>
  <inkml:trace contextRef="#ctx0" brushRef="#br0" timeOffset="2397.42">19771 5335 1358 0,'-5'-4'-21'0,"3"0"20"0,-2 3 2 16,2-3 15-16,2 4 15 0,-12 0 9 15,1 2 6-15,3 0 4 0,-5 1-1 0,1 1-4 16,-6 4 1-16,1 1-5 0,3 1-4 15,-2 1-6-15,-1 0 6 0,-3 3-7 0,8-3-6 16,-1 0 2-16,1 1-5 0,4 1-1 16,-1-4 0-16,5 1-5 0,-3-1 1 0,5 0-1 15,2-1-1-15,2 0-3 0,3-3 4 16,1 0-6-16,5 0 3 0,1-3-4 0,1 0 1 16,2-4-2-16,1-4-2 15,5 0 1-15,-2-1 1 0,2-4-1 0,-3-2 4 0,4 1-3 16,-4-2 5-16,-1 1 2 15,-2 2 6-15,-2 1 0 0,-3 2-4 0,1 0 1 16,-3 2-3-16,-2 0-2 0,-1 5 0 16,1-4 1-16,-6 5-6 0,0 0 1 0,0 0 0 15,0 0-3-15,0 0-2 0,0 0 0 16,-6 18 2-16,3-15-2 0,1 5-2 0,2-3 0 16,2 3 1-16,3 0-23 0,-1 3-20 15,7 1-31-15,1-3-35 0,9 4-36 0,8 2-41 16,5-2-71-16,-1-1-253 0,5-1-12 15</inkml:trace>
  <inkml:trace contextRef="#ctx0" brushRef="#br0" timeOffset="4609.74">20673 5513 1198 0,'0'0'-57'0,"0"7"29"0,-2-5 27 0,2-2 21 0,-3 6 19 15,3-6 26-15,0 0 17 0,3 4 21 16,-3-4 13-16,4 3 6 0,-4-3 8 0,0 0 4 15,0 0 2-15,0 0-6 0,10-9-7 16,-5 3-2-16,-3-1-15 0,1-2-9 16,-2-5-9-16,3-3-8 0,1-2-9 15,-2-4-7-15,4-1-7 0,-1-14-4 0,3-2-7 16,-3-1-6-16,3-2-6 0,1-13-2 16,-2 0-10-16,4 1 0 0,0 1-6 0,-2-2 3 15,-4 10-6-15,5-8-1 0,-3 11-4 16,-2-1-3-16,3 3 1 0,-1 1-2 0,2 6-15 15,-3 8-5-15,-1 5-11 0,-2 2-9 16,3 4-8-16,-3 2-10 0,0-1-6 16,1 4-11-16,-2 2-6 0,2-2-5 0,3 2-7 15,-4 3-1-15,5 3-8 0,-1 0-17 0,2 0-29 16,3 4-18-16,2 2-32 0,2 1-44 16,3 3-347-16,4 2-86 0</inkml:trace>
  <inkml:trace contextRef="#ctx0" brushRef="#br0" timeOffset="5023.74">20568 5223 1521 0,'0'-4'-56'0,"0"4"27"16,-2-7 14-16,2 7 18 16,0-3 18-16,0 3 21 0,2-5 6 0,-2 5 2 15,5-3-8-15,-2 1-4 0,9 0 1 16,-2 0-6-16,5 2-3 0,7-2 0 0,1 2-4 16,11 0-5-16,10 0-8 0,5 0-23 15,-4-2-23-15,4 2-37 0,-3 0-28 0,0 0-32 16,0 2-48-16,-2-2-277 0,-8 0 36 15</inkml:trace>
  <inkml:trace contextRef="#ctx0" brushRef="#br0" timeOffset="5812.39">20157 5313 1175 0,'0'0'-44'0,"0"0"17"0,-2-2 11 16,2 2 4-16,0 0 3 0,0 0 6 15,0 0-3-15,0 0 8 0,0 0 9 0,0 0 6 16,-7 11 3-16,7-7 11 0,-1 1-2 16,1 3 6-16,-2 0-1 0,2-1 3 15,-3 2-1-15,3 1 2 0,-4 3 3 0,4-3-5 16,-3-1 0-16,6 1-5 0,-6-1 0 16,6 3 1-16,-3-4 0 0,0 0 5 0,0 0 6 15,2-3 5-15,0 1 0 0,1 2 7 16,-1-4 8-16,-1-2 1 0,4-1-5 0,-5-1-1 15,10 0-6-15,-10 0-3 0,19-3-6 16,-9-3-5-16,5-1-5 0,-2-3-1 0,4 1-6 16,1-5-2-16,7-5 0 0,1 1-5 15,-8 4-1-15,2 1-2 0,-4 1-2 0,-1 1 0 16,-3 2-4-16,-1 1 0 0,0 2-3 16,-6 1 0-16,5-1-3 0,-5 4-4 15,4 1 7-15,-9 1-4 0,13 3-2 16,-10 3 3-16,4 3-2 0,-1 1-4 0,-4 3-5 15,5 2-18-15,-7 4-18 0,2 0-33 16,2 4-34-16,-4 3-46 0,0 1-53 0,2-1-115 16,-4 0-209-16,0 3-37 0</inkml:trace>
  <inkml:trace contextRef="#ctx0" brushRef="#br0" timeOffset="6636.86">18644 7655 1472 0,'0'0'8'0,"0"0"24"0,0 0 7 15,-8 0 17-15,8 0 11 0,0 0 9 16,0 0 7-16,0 0 0 0,0 0-4 16,0 0-1-16,0 0-5 0,25-6-6 0,-13 5-5 15,3 1-9-15,1 0-8 0,10-3-4 0,3 3-1 16,5 0-4-16,8 0-6 16,6 3-21-16,-2-3-32 0,-2 1-35 0,5 1-41 15,-14-4-52-15,-1 2-60 0,-5 0-113 16,2 0-242-16,-8 0-67 0</inkml:trace>
  <inkml:trace contextRef="#ctx0" brushRef="#br0" timeOffset="6862.64">19156 7683 1630 0,'0'0'32'0,"-12"0"16"0,12 0 0 15,-10 0 14-15,10 0 6 0,0 0 2 0,0 0 4 16,-2-3-4-16,2 3-10 0,0 0-5 16,13-6-6-16,-4 6-2 0,-1-2-8 0,7 2-4 15,2-2-21-15,1 1-29 0,-1-4-31 16,6 4-39-16,1-3-53 0,3 2-52 0,0-2-93 16,1 0-276-16,0 0-62 0</inkml:trace>
  <inkml:trace contextRef="#ctx0" brushRef="#br0" timeOffset="7680.02">19599 7680 1545 0,'0'0'17'0,"0"0"20"0,0 0 2 16,0 0 9-16,0 0 11 0,8 0 10 15,-8 0 13-15,0 0-3 0,18-10-4 0,-11 7 1 16,3-5-9-16,-1 2-8 16,4-4 1-16,-3 0-4 0,0-4-4 0,1-2-2 15,1-4-7-15,1-3-4 0,-1-6-3 16,2-6-8-16,-2-1 2 0,1-3-4 0,-3 0-2 15,3 1-6-15,-5 3-2 0,2 1-1 0,-3 10-2 16,-3 3-3-16,0 5 0 0,-4-2-2 16,0 5-2-16,2 1 0 0,-2 1-2 0,0 2-6 15,-2 2 0-15,1-1 3 0,-4 4-3 16,1 0-2-16,-1 1 2 0,-3 1-2 0,8 2 0 16,0 0 1-16,-15 5 2 15,12-1 1-15,-2 0-4 0,1 4 0 0,1-3 2 16,1 3 0-16,2 1-2 0,2-2 4 15,1 3-4-15,6 1-3 0,-1-2-2 0,2 5-7 16,7-4-1-16,-2 2 1 0,0-3-8 16,1-2-2-16,-4 0 4 0,5 0 4 0,-4-1-1 15,-1-3 5-15,1 4 0 0,-2-3 2 16,-5-1 1-16,2 1 1 0,3 0-3 0,-5 1 2 16,1-4 1-16,-4 2 2 0,4 4 0 0,-2-4 4 15,-2 3-2-15,-1 1-2 0,1 1 3 16,-3-3 0-16,0 5 2 0,0-3 1 0,-3 0-1 15,3 4 0-15,0-4 8 16,0 2-11-16,0-2 1 0,0 4 2 0,0-4 3 16,5 2 0-16,-3-2 0 0,0 0 5 15,4 0 0-15,1-2 1 0,1-1-1 0,2 2 1 16,3-2-1-16,2 0 1 0,2-2-2 16,0-2 3-16,-1 0-3 0,8-5 5 0,-6 2 0 15,7-5 7-15,-4-1 5 0,0-2 3 16,3-1 4-16,1-4 7 0,0-4 6 0,-9 6 0 15,-1-2-2-15,-4 2-8 0,-3 6 1 16,-2-2-3-16,3 3-1 0,-5-4-12 0,-2 6-1 16,-2 1 2-16,0 1-4 0,0 3 1 15,-6-4-3-15,6 4 2 0,-19 2 1 0,11 3 9 16,-3-2-17-16,0 2 5 0,-2 3 10 16,1 1-8-16,2 5 6 0,2-1-8 15,-1-1 0-15,5 3 0 0,-3 1-5 0,5 0 1 16,2-2-1-16,5 4-21 0,3-4-26 15,4 6-35-15,12 4-34 0,3-3-46 0,4-2-41 16,5-4-69-16,2-1-127 0,-3-4-242 16,0-4-132-16</inkml:trace>
  <inkml:trace contextRef="#ctx0" brushRef="#br0" timeOffset="8135.41">20822 7396 1779 0,'-7'-11'-13'0,"6"2"27"0,-3 0 10 16,-3 4 7-16,7-2 13 0,-4 3 12 0,2-1 11 16,-5 3-3-16,5-2 0 0,-1 1 3 15,-4-2-3-15,1 3-2 0,-1 0 2 0,7 2 5 16,-17 0-15-16,9 2 1 0,-4 0-4 16,-1 3 2-16,-4 2-1 0,-1 2-2 0,-2 2-4 15,1 1-1-15,3-1 1 16,-6 3-4-16,7 0 0 0,-3-1-2 0,4 3-1 0,1-5-3 15,4 0-1-15,1 1-5 0,2-3 4 16,2 2-10-16,4-2 2 0,0-1-10 16,5 0 9-16,5 0-14 0,-2-1-13 15,4-4-14-15,5 2-8 0,0-5-7 0,-1-2 0 16,6-1 2-16,1-4 2 0,2 3 2 16,4-11 4-16,-4 2 2 0,7-2 0 0,-4-2 3 15,-3-2 1-15,-5 3 1 0,-3 7 3 16,-4 0 0-16,-3 4 0 0,1 0 3 0,0-2-3 15,-6 3 2-15,2 0 1 0,-1 1 3 0,-2 1-4 16,-4 2 2-16,0 0 1 16,0 0 0-16,0 0-1 0,3 9 2 0,-3-4 1 15,-3 6 0-15,3-2 3 0,3 0 0 0,-1 5-1 16,1-2 0-16,4 2-2 0,6 5-33 16,7 2-51-16,8-1-58 0,-1-6-63 15,5-1-112-15,3-2-99 0,3-4-147 0,-6-2-68 16</inkml:trace>
  <inkml:trace contextRef="#ctx0" brushRef="#br0" timeOffset="8556.34">21565 7130 1550 0,'-3'-13'-28'0,"6"3"25"16,-6 3 16-16,3 3 10 0,-1 0 25 15,-1 1 3-15,2 3-2 0,-9-3-2 16,9 3 7-16,0 0 8 0,-14 8 3 15,7 0 7-15,-1 0-1 0,-3 3 1 0,-3 5 0 16,1 2-10-16,0 0 1 0,1 3-3 0,-3 8-7 16,1-2-5-16,0-6-7 0,4 2-1 15,2-1-1-15,1-1-6 0,-1-3-2 0,0 3-2 16,2-6-4-16,1 2-3 0,4-4 2 16,-1-4-7-16,-5 3-2 0,5-5-1 0,2 0 1 15,-2 1-3-15,0-4 0 0,2-1 0 16,0-3 0-16,0 0-2 0,0 0-2 0,0 0-2 15,0 0 1-15,-11-11 1 16,7 4-5-16,0 2-2 0,-2-3 9 0,-3 2-9 16,1 2 1-16,-2-2-3 0,-2 3 4 15,-2 1-5-15,1 2-1 0,-1 0 2 0,-3 0 1 16,0 2 3-16,-2 1-1 0,-2 3 1 16,2-2-2-16,-4 4-1 0,6-2 6 0,5 2 1 15,-1 0-1-15,3-1 3 0,4 3-2 16,4-2 0-16,2-1-2 0,3 4-1 0,10-1-5 15,8 4-31-15,11 1-43 0,1-2-49 16,5-4-56-16,6 3-75 0,1-5-133 0,0 0-277 16,4 0-160-16</inkml:trace>
  <inkml:trace contextRef="#ctx0" brushRef="#br0" timeOffset="13653.21">23962 4844 1679 0,'0'0'-66'0,"0"0"24"0,0 0 3 15,0 0 10-15,8 2 2 0,-8-2 9 16,0 3 21-16,0 0 21 0,-2 4 7 0,0 2 4 15,-7 7 6-15,1 1 4 0,-9 11-1 16,0 4-2-16,-1 2-4 0,-4 0-5 16,-3 7 1-16,3 2-1 0,-4-1 0 15,4 2-3-15,5-10-5 0,2 2-2 0,-2-2-1 16,4-2 2-16,5-6 1 0,1-1 0 16,5-4-2-16,1-2 7 0,2-2 7 0,6 0 9 15,-1-2 2-15,0-5 4 0,9-3-2 16,3-3-3-16,0-1-4 0,4-4-1 0,6-5 5 15,8-7 1-15,-3-4 3 0,1-6 5 16,-4-4 0-16,5-9 6 0,-5-7-5 0,-3-2 1 16,-4-5-3-16,-3-2-2 0,0-3-6 15,-5 0-5-15,-5 11-8 0,-2 3 1 16,-6 11-5-16,3 3-4 0,-1 6-1 0,-4 1-3 16,0 7-6-16,-2 0-13 0,-3 2-30 15,0 1-29-15,-2 7-35 0,-1-2-36 0,-3 5-52 16,0 2-51-16,3 2-92 0,0 1-150 15,-3 2-142-15,3 2-113 0</inkml:trace>
  <inkml:trace contextRef="#ctx0" brushRef="#br0" timeOffset="13903.34">24253 5002 1757 0,'3'-3'16'0,"-1"1"6"0,0-2 4 0,-2 4-3 16,0 0 1-16,0 0 0 0,0 0-1 16,0 0-2-16,0 0 6 0,1 11 5 0,-2 3-5 15,1-1 1-15,-2 6-1 0,0 1-2 16,-3 5-5-16,3 2 2 0,-2 8-2 0,-2 1-4 16,2 2-2-16,0-8 1 0,-1-3-15 15,1 9-28-15,-4 0-31 0,3-6-36 0,2-10-33 16,-2 3-43-16,1-4-73 0,1-4-261 15,3-5-10-15</inkml:trace>
  <inkml:trace contextRef="#ctx0" brushRef="#br0" timeOffset="14433.84">24335 4943 1358 0,'5'-21'-27'0,"-2"7"36"15,0 1 22-15,1 3 12 0,-1 2 23 0,-3-1 11 16,3 4 7-16,-3 0 1 0,2-2-2 16,0 3-6-16,1 1-4 0,-1-1-13 0,-2 4-1 15,3-4-10-15,-3 4-3 0,12 0-4 16,-12 0-7-16,12 7-3 0,-4-1-3 16,0 3-3-16,1 3-1 0,-3 2-2 15,1 1-4-15,-2 4 0 0,-4-3-4 0,1 6-2 16,-2-3-2-16,0 3 1 0,-2-3 0 15,1-1 0-15,-2 4-8 0,1-6 3 0,0 2 0 16,-3-2 0-16,5-2-1 0,-1-1-1 16,-1-3 1-16,2-1-2 0,0 0-3 0,2-2-1 15,4 0 0-15,-2-2-1 0,4-2-2 16,0 0-3-16,7-1-3 0,-2-4 0 0,6-1 1 16,0-1 1-16,-3-2-1 0,12-12 7 15,-1 2 2-15,0-5 6 0,-2 0 2 0,-1 0 2 16,-6 2 4-16,-5 0 2 0,4 3 3 15,-9 2-3-15,3 3-3 0,-3-2 1 16,-2 4-6-16,1 1 4 0,0 2-5 0,-6 1-2 16,-1 1 1-16,0 0-4 0,0 4 2 15,0 0-3-15,-15 0 2 0,7 4 1 0,-2 2-2 16,0 1-3-16,-3 2 2 0,0 3-3 16,2-1 0-16,3 2 4 0,-2 2-3 0,1-2 1 15,5 3 0-15,2-4-2 0,2 1-3 16,2 3 3-16,2-1-6 0,8 0-21 0,5 1-26 15,3-5-26-15,10 4-22 16,5-2-46-16,-2-2-35 0,7-3-40 0,-9-3-409 16,1-2-130-16</inkml:trace>
  <inkml:trace contextRef="#ctx0" brushRef="#br0" timeOffset="14945.03">25043 5031 1631 0,'-3'-4'-44'16,"1"1"33"-16,2 3 24 0,0-6 11 0,0 6 9 16,-1-3 7-16,1 3-1 0,-2-5-2 15,2 5 2-15,0 0-9 0,0-4-3 0,0 4-5 16,0 0 2-16,0 0-3 0,-3 12-2 16,3-6 1-16,0 1 0 0,0 0 1 0,3 4 3 15,-3-3-1-15,0 1 1 16,2-1 3-16,-2-1 3 0,1 3 6 0,-1-4 3 15,2 1 13-15,1-3 7 0,-1 0 5 16,0-1 1-16,0 2 0 0,-2-5-5 0,11 2-6 16,-6-4-1-16,7-3-10 0,-2 2-3 15,3-2-2-15,4-3-3 0,-1-3-7 0,5-1-2 16,-5 2-3-16,-1 1-3 0,-2 2-2 16,1-3-3-16,-2 4 0 0,0 1-5 0,-6 1-1 15,2 1-9-15,-1-3-5 0,0 5-5 16,-2 1-2-16,-5 0 0 0,11 1 1 15,-7 5-4-15,1-1-11 0,-2 4-27 0,4 4-24 16,-1 1-26-16,-2 4-31 0,4 5-41 16,-3-5-51-16,2 8-111 0,-4-1-277 0,-1 1-112 15</inkml:trace>
  <inkml:trace contextRef="#ctx0" brushRef="#br0" timeOffset="15542.34">23875 7217 1591 0,'0'0'-17'16,"-5"2"21"-16,5-2 13 0,0 0 19 15,0 0 6-15,0 0 7 0,0 0 17 0,0 0-1 16,12 4 5-16,-4-4-9 0,2 0-3 16,4-2-4-16,0 2-5 0,10 0-7 0,1 0-2 15,5 0-8-15,17 0-2 0,1-2-5 16,4 0-25-16,0 0-26 0,-2 1-40 0,2 1-36 15,-5-3-46-15,-12 1-59 0,-5 2-394 16,-2-2-99-16</inkml:trace>
  <inkml:trace contextRef="#ctx0" brushRef="#br0" timeOffset="15752.38">24396 7271 1682 0,'0'0'25'0,"-4"0"16"16,4 0 5-16,0 0 8 0,0 0 10 16,0 0-1-16,0 0-8 0,0 0 1 0,16-9-9 15,-2 6-5-15,0 1-4 0,5-2-9 16,2 2-15-16,8-5-22 0,11 2-29 0,0 1-35 16,0-1-42-16,-6 0-54 15,6-1-92-15,-7 2-283 0,-6 0-47 0</inkml:trace>
  <inkml:trace contextRef="#ctx0" brushRef="#br0" timeOffset="17073.03">25277 6937 1326 0,'0'0'-111'0,"0"0"17"0,0 0 15 16,0 0 10-16,0 0 12 0,0 0 15 16,-3-5 4-16,3 5 6 0,0 0 8 0,0 0 8 15,0 0 8-15,0 0 10 0,0 0 15 16,0 0 8-16,0 0 7 0,0 0-2 0,-2-2 18 16,2 2 1-16,0 0 8 0,0 0 1 15,0 0-3-15,0 0 3 0,0 0 6 16,0 0-8-16,0 0 2 0,0 0 3 15,0 0-3-15,0 0-1 0,0 0 4 0,0 0-1 16,0 0 2-16,0 0-1 0,0 0 4 16,0 0-4-16,0 0-2 0,0 0-6 0,0 0-7 15,0 0 0-15,0 0-6 0,12-2-5 0,-12 2-4 16,6-2-1-16,-6 2-5 0,9 0-1 16,-9 0-6-16,10-2 2 0,-10 2-5 0,10 2-1 15,0-2-2-15,-5 2-2 0,4 2-1 16,-3-1-4-16,2 3-2 0,6-1-2 0,-9 2-1 15,3 0 2-15,1 2-4 0,-5 3 3 16,3-3 0-16,0 3-2 0,-6-1 0 16,3 0 1-16,-2 1 1 0,-2 0 4 15,0-2-8-15,-2 0 4 0,-2 1 2 0,3 1-2 16,-6-1-1-16,0-1 3 0,1-3 1 16,-2 0 1-16,-3-1 1 0,1-2-2 0,-5-1 0 15,0-1-1-15,2 1 2 0,3-6-2 16,-2 1-1-16,-1-1-2 0,3-1 4 0,1-2-10 15,1-1-14-15,1-2-19 0,4-3-27 0,3 0-19 16,0-1-16-16,3 0-5 0,6-2-29 16,-3 2-27-16,5-1-33 0,-1 4-330 0,3-2-29 15</inkml:trace>
  <inkml:trace contextRef="#ctx0" brushRef="#br0" timeOffset="17344.46">25546 6956 1393 0,'0'0'0'0,"7"-2"25"0,-7 2 17 15,0 0 4-15,6-3 7 0,-6 3 1 16,6 0 1-16,-6 0-6 0,0 0-10 16,0 0-1-16,0 0-3 0,6 7 0 0,-6-1-10 15,0-1 2-15,0 7-4 0,0-1 2 16,0 3-6-16,0 1 0 0,-1 1-2 0,1 4 2 15,0-4-3-15,-2 2-4 0,2 3 4 16,-3-3-5-16,3-1-1 0,3-2 0 0,-3 1-11 16,0-1-21-16,2-5-28 0,-2 2-29 15,1-2-24-15,1-2-42 0,3-4-65 0,2 0-302 16,-4-2-15-16</inkml:trace>
  <inkml:trace contextRef="#ctx0" brushRef="#br0" timeOffset="17833.52">25678 6894 1361 0,'0'-4'-12'0,"-1"0"25"0,1 4 15 16,1-6 15-16,-1 6 2 0,5-3 5 16,-1 1 1-16,-4 2 0 0,13-4-3 0,-8 4-4 15,5-2-5-15,-10 2-4 0,17 2-4 16,-9 0 0-16,-3 0-8 0,7 1 4 0,-7 2-8 15,5 0 5-15,-5 3-7 0,0-3-1 16,-2 6-1-16,2-1-3 0,-1 1 0 0,-1 1-4 16,-3 1-1-16,0 1 7 0,0-1-4 15,0 0-3-15,-3-2 1 0,3 1-2 0,-2-1-1 16,2 0-3-16,0-2 6 0,0 1-4 16,2-2-4-16,1 1 3 0,-2-2 0 15,6-1-4-15,-1-2 1 0,2-2-1 0,-2 2-2 16,7-4 4-16,-2 0 0 0,1-2-1 15,1-2 2-15,2-1 1 0,1-3 3 0,-1-2 5 16,4-1 7-16,-2-4 10 0,-1 0 5 16,-1-3-1-16,2 4 2 0,-7-4 2 0,3 2 3 15,-1 4-5-15,-5 3-1 0,-1-3-7 16,0 5 0-16,1-1-6 0,-6 2-2 0,4 3-2 16,-5-1-2-16,0 4-1 15,0 0-3-15,0 0-1 0,0 0 0 0,-20 7-1 16,10-1 0-16,2 4-1 0,-2 1-2 0,-1 3 1 15,3-3 3-15,0 2-3 0,1 2-2 16,2 1 1-16,2-2-6 0,3 0-18 0,2-2-29 16,2 6-39-16,5-5-31 0,3 0-49 15,1 0-60-15,5-1-442 0,-1-4-164 0</inkml:trace>
  <inkml:trace contextRef="#ctx0" brushRef="#br0" timeOffset="18198.06">26238 6922 1742 0,'-3'0'-58'15,"3"0"20"-15,0 0 3 0,-5-4 15 0,5 4 10 16,0 0 8-16,0 0 18 0,0 0 15 16,-8 8 7-16,6-4 4 0,0-1 10 0,2 3-1 15,-2 0 0-15,4 0 5 0,-2-1-5 16,0 1 0-16,4 1-3 0,-1-1 0 0,-2 0-1 15,6 0 1-15,-2-1-5 0,2 1 2 16,1-1-10-16,1 0 0 0,2-5 5 0,-3 1 2 16,3 1 7-16,-1-2 1 0,3-2 5 15,-1-1 2-15,1-1-9 0,-1 2-5 0,3-2 0 16,-2 0-8-16,-3-1-2 0,0-1-2 16,2 4-6-16,-4-2 1 0,-1 2-5 15,0-2 7-15,-1 2-13 0,1 1 2 0,-7 1-8 16,8 1-3-16,-1 1-10 0,-5 1-16 15,1 2-23-15,0 0-17 0,-1 1-23 0,2 0-23 16,0 2-39-16,-2 1-36 0,5 1-37 16,-4 1-94-16,2-1-324 0,2-2-132 0</inkml:trace>
  <inkml:trace contextRef="#ctx0" brushRef="#br0" timeOffset="55220.88">2655 6660 448 0,'0'0'99'0,"-2"-6"-19"16,2 6-7-16,0 0 16 0,0 0-27 0,0 0-8 16,-4-3-9-16,4 3 5 0,0 0-5 15,0 0 3-15,0 0-7 0,0 0-5 0,0 0-7 16,0 0 4-16,0 0-7 0,0 0-6 16,0 0 2-16,0 0-8 0,0 0 5 0,0 0-5 15,0 0 0-15,0 0-2 0,0 0 0 16,14-1-3-16,-14 1 2 0,11 1 2 0,-1 2-7 15,-3-3 6-15,3 2 4 16,3 2 0-16,1-2 3 0,1 1 2 0,0-1 3 16,2-2 0-16,-1 2-1 0,3 1-1 15,2-1 1-15,1 0-3 0,-4 0 2 0,1 0 2 16,4 0 3-16,-1 0 0 0,-2-1-6 16,3 1 6-16,1 1-2 0,-4-3-2 0,3 2-3 15,3 0-3-15,-3-2-1 0,0 0 1 16,4 1-1-16,-2 1-4 0,0-2 1 0,2 2-3 15,-1-2 0-15,-1 2 2 0,1-2 2 16,-3 0-7-16,2 2 0 0,0-2 2 0,-3 0-1 16,0 0-6-16,1-2 2 0,0 2 0 15,-2-2 0-15,0 4 0 0,0-4 0 0,-5 0 0 16,1-1-4-16,5 1 4 16,-8 0 0-16,1-1 1 0,2 0-3 0,0-3 3 15,1 2-3-15,-1-1 3 0,-2-2-1 16,2-1-1-16,0-2-3 0,-3 3 4 0,3-4-3 15,0-3 4-15,2 1-2 0,-5 2-3 16,1-3 5-16,-1 0-1 0,1 1-3 0,-2 1 1 16,4-1-1-16,-7 3-3 0,3-1 4 15,-3 1-4-15,2-1 0 0,0 2 2 0,-2-4 2 16,-2 4-3-16,1 2 4 0,-3-2 0 16,4-1 1-16,-5 3 4 0,3-2 5 0,-2-1 2 15,1 0-3-15,-6-1 1 16,4 0-2-16,2-1 1 0,-6 1-4 0,4 0-1 15,-3-2-1-15,2 0 0 0,-3 0-2 16,-1-1-3-16,3-1 4 0,-1 0-1 0,-2-1 0 16,2 0-3-16,1-2 0 0,-1 0-1 15,-2-1 0-15,2 0 0 0,-1 2 1 0,-1-2-2 16,0 2 0-16,0 2 0 0,3-4 0 16,-3 2 1-16,0 2 3 0,-3 0-3 0,3 0 1 15,0-1 1-15,-1 2-1 0,1-2-1 16,-4 1 1-16,1 2-1 0,1 0-1 0,0 1 2 15,-2-1-5-15,0 0 2 16,-1-1 0-16,2 3 1 0,-6-1 1 0,3 1 4 16,-3 1-6-16,1-3 0 0,0 2 2 15,-3 1-1-15,3-3 2 0,-5 4-5 0,5 0 0 16,-6 4 4-16,4-4-2 0,0-2-1 16,0 6-1-16,-3-5 5 0,3 2-3 0,-3-1 0 15,-1 0-2-15,2 6 0 0,-3-4 2 16,3 3-1-16,-4-3 4 0,-1 2-4 0,0-1-1 15,0 3 4-15,-4 1 0 0,4-5 0 16,2 5-3-16,-5-1 3 0,3-1-1 0,-2 2-2 16,-2 0 2-16,6 1 1 0,-1 1-2 15,-1-2 4-15,0 2 2 0,-4 0-4 16,2 0 0-16,4 0-2 0,-2 2 0 0,1-2-1 16,-1 0 1-16,-2 1 2 0,3 1-3 15,1 0 1-15,-2-2 0 0,-2 5 0 0,3-3 0 16,-4 3 2-16,3-1 0 0,1-1-1 15,-3-1 2-15,0 2-1 0,-2 0 0 0,2-1 0 16,-9 2 0-16,1-1 4 0,0 0-2 16,0 1-1-16,-4-2 0 0,-1-1-4 0,-10 2 4 15,6-2-1-15,4-1 2 0,2 3-3 16,0-2-1-16,0 1 2 0,8-1-1 0,-3-2 1 16,3 1 0-16,-1 1-1 0,6-2-2 15,2 2 3-15,-1-2-1 0,2 1-2 16,-1 0-3-16,2 1 5 0,1 2-2 15,-1-1 0-15,1 1 3 0,0 1 1 0,0 2-4 16,1-2 10-16,-1-1-12 0,-3 7 3 16,3-2-1-16,-1 1 2 0,1-1 0 0,1 0 2 15,-1 4 2-15,2-3-6 0,-4 1 4 16,4 2-1-16,-3-5 0 0,1 3 2 0,-1 0 2 16,3 1 0-16,-3 1-4 0,1-2-3 15,-3 3 2-15,5-2 1 0,-5 2 2 0,2 1-4 16,2-3 4-16,-5 3-3 0,6-1 0 15,-7-2 0-15,8 2-2 0,-4 2 2 16,5-2-1-16,-2 1-3 0,1-2 2 16,3 3 2-16,-1-3 1 0,1 3 1 0,2 2-2 15,-1-1 1-15,4 0 1 0,-1-2-3 16,2 0 5-16,-2 0-3 0,2 0 2 0,0 0-4 16,0 1 4-16,4 2-5 0,-3 0 3 15,4 1 1-15,-1-1 3 0,2 0-3 0,-1 0 1 16,3-1-2-16,-1 2 0 0,5 0 1 15,-2 1 1-15,3 0-2 0,-1-4 2 0,1 3 0 16,-1-2-2-16,6 0 4 0,-4-1-3 16,11 6 5-16,0-3-6 0,-3-8-2 0,-1 3 3 15,0-3 1-15,-3-2 2 0,5 1-1 16,-1-1-3-16,1-2 2 0,-4-1 0 16,4 3 0-16,0 0-2 0,0-2-1 15,-4-2 2-15,3 1 0 0,5 0 3 0,-7-3-4 16,5 3 1-16,-2-4 0 0,1 0 3 15,-1 0 0-15,2 2-3 0,-3-4 2 0,4 0-1 16,-5 2-4-16,2-1 3 0,0-1 1 16,-6 2-2-16,2-2-4 0,-3-2 5 0,1 2-6 15,0 0-24-15,0-1-39 0,-2-1-68 16,-1 2-86-16,1-2-375 0,-3 2-95 16</inkml:trace>
  <inkml:trace contextRef="#ctx0" brushRef="#br0" timeOffset="95218.05">5495 5802 391 0,'0'0'97'0,"-6"0"-21"0,-1-1-8 0,7 1-27 15,-8 0-2-15,8 0-14 0,0 0 5 16,-11 0-11-16,5-4 4 0,6 4 5 0,-7-2 6 16,7 2 1-16,-10 0-3 0,7-1 5 15,3 1-2-15,-12-2-2 0,12 2 1 0,-10-2-6 16,10 2-1-16,-10-2 2 0,3 2 5 16,1 0-10-16,6 0-9 0,-15 0 1 0,8-2 2 15,-1 2-1-15,8 0-2 0,-12-1-1 16,5-1-6-16,7 2 1 0,-12 0 1 0,6 0-2 15,6 0-1-15,-13-2-2 16,7 2-2-16,-2 0 5 0,0 0-2 0,-4 0-1 0,2-2 2 16,0 4-4-16,-3-2 5 15,3 0-12-15,-3 0 7 0,-4 0-1 0,3 0 1 16,-1-2-1-16,-2 2 0 0,2-2-5 16,-6 1 10-16,2-1-7 0,-2 0 5 0,0 2-2 15,0-4-2-15,1 4-6 0,-4-1 5 16,1-5 4-16,-4 5-2 0,4-1-3 0,-7 0 4 15,8 0 3-15,-8 1-7 0,0-3 2 16,1 2 2-16,-2-3-3 0,-1 3 3 0,-10-2-3 16,2-1 1-16,0-2 3 0,3 0-1 15,-3-2-6-15,7 7 6 0,1 0-2 0,-12-3 1 16,4 3 2-16,-2-5-3 16,2 2-1-16,7 3 5 0,-9-3-1 0,2-2-2 15,6 5-1-15,3-1 2 0,1 0 6 16,-2-2-8-16,-8 0 3 0,-2 1-1 0,7 0-8 15,-5-3 12-15,5 4-6 0,-7-2 0 16,-3 1 3-16,3-1-2 0,-1-1-2 0,-2 2-4 16,-1-2 9-16,6 0-5 0,-1 1 4 15,4 4-4-15,-5-5-4 0,1 0 6 0,5 2-2 16,-6-2 1-16,0 2-2 0,9 1 6 16,1 1-6-16,-8-4 3 0,5 4-3 0,5-1-1 15,0 1 1-15,-11-4-3 16,5 4-3-16,5 2 11 0,-1-1-5 0,-2-1-3 15,1 2 7-15,1-3-3 0,-13 1-3 16,8 2 9-16,4-1-9 0,-14 1 3 0,2-4-4 16,7 6 1-16,-8-2 3 0,8 0-2 15,-9 2 0-15,4-1 3 0,7 4-2 0,0-8 2 16,3 6-2-16,-11-1 1 0,9 1-2 16,3-3 0-16,-10 6 5 0,9-2-2 0,3-3-7 15,3 3 1-15,-1-2 1 0,-1 3 3 16,4-1 1-16,-3 2 0 0,3-2-4 0,-2 2 5 15,2-1-4-15,0 2 1 16,0-1 3-16,-1 2 3 0,3 0-5 0,0 2-3 0,1-4 0 16,6 3 2-16,-1-4 2 15,2 4-2-15,1 0 0 0,-1 2 4 0,2-2-6 16,-1 1 5-16,1-1-1 0,0 4-4 16,1 1 14-16,-1-5-7 0,1 3-5 0,-3 2-3 15,3-1 2-15,-1 1 1 0,-2 1 6 16,0-1-1-16,3 2 0 0,-3 0-3 0,0 2 0 15,3-2 3-15,-3 0 1 0,2 2-3 16,-1-2 1-16,3 0 0 0,-1 3-2 0,2-1-2 16,-3 0 4-16,6 0 2 0,-3 0-3 15,2 3-3-15,1-6-1 0,2 2 6 0,-2 2-3 16,3 0-1-16,-3-2 3 0,3 4-4 16,0-4 4-16,0 2-1 0,-1-3-1 15,3 4 5-15,-1-4-6 0,0 2 2 0,1-1 2 16,2-2-5-16,-2-2 7 0,2 2-2 15,0-2-6-15,2 3 6 0,-2-4 0 0,5 6 1 16,-2-5-2-16,2 3 2 0,-1-4-1 16,0 3-3-16,5-1 4 0,-4-2-3 0,5 1 1 15,-3-1 3-15,4 0-3 0,1 1 7 16,1-4-3-16,-1 3-3 0,3-4-4 0,2 4 4 16,0-5-1-16,4 4-1 0,-2-2 0 15,4 0-2-15,0 2 6 0,1-3-3 16,1 1 4-16,2-1-4 0,6 4-3 15,-6-5 6-15,10 2-2 0,-9-3 2 0,-3 1-5 16,3 0 4-16,-4-4-1 0,5 1 1 16,-6 1-3-16,2-1 3 0,2-3 0 0,4 2 0 15,-4-3-3-15,5 2 0 0,0 0-2 16,-1-1 3-16,3 1-4 0,6 3 3 0,2 0 3 16,1-1-1-16,-8 0 1 0,4-1 1 15,-3 2-6-15,-4-4 2 0,7 4 0 0,-6-3 0 16,10 4 3-16,-4 0 0 0,4-2-1 15,-8-1-2-15,7 2 4 0,-2-1-2 16,-1-2 1-16,2 1-4 0,-7-2 4 16,8 4-1-16,-7-4-4 0,-5 1 7 0,3 0-4 0,-4 0 0 15,3 2 3-15,1-2-4 16,-1-2 0-16,13 1 1 0,-8 1 1 0,8 1 1 16,-12-1 1-16,9 3-1 0,-7-5 0 15,10 2 3-15,-10 1 2 0,-1-3 0 0,-3 3-3 16,11 0-1-16,-6 1 7 0,-7-4-7 15,3 4 3-15,10-2 0 0,-7 1 1 0,-3 0-1 16,-1-1-1-16,1-1 2 0,2 1-4 16,7 0 2-16,-1-2 2 0,-8 2-3 0,2 0 4 15,-1-2-2-15,13 0-1 0,-8 1 2 16,5 2-2-16,4-2-5 0,-3 1 7 16,2-2-8-16,-8 0 2 0,6 2 2 15,3-2-2-15,-10 0 4 0,9 0 0 0,-2 4-1 16,4-4-3-16,-4 2 1 0,1 2 1 15,0-4 2-15,-6 1-6 0,2 4 6 0,-4-4 0 16,-4 1-4-16,9 2 2 0,0-2-3 16,0 2 0-16,-7-4 2 0,0 2 3 0,-5-1 1 15,15 1-5-15,-10 0 0 0,-1 0-1 16,-1-2 0-16,12 4 1 0,-8-2 0 0,-3-1 1 16,10 1-4-16,-8 1 1 0,-3-3 1 15,-1 0 1-15,14 1-2 0,-8-2 0 16,-7 2 0-16,13-2 0 0,4 1 2 0,-8 0-3 15,5 1 6-15,-6-1-3 0,8 0-2 16,-4 0-3-16,2 0 5 0,1 2-4 16,-2 0 1-16,0 0 2 0,2 0 0 0,-2 0-1 15,5 0-2-15,-3-2 5 0,1-2-2 16,2 2 2-16,-1-2 2 0,2 0 2 0,4 2-1 16,-6-2-1-16,4 0 2 0,-4 2 0 15,3 0-4-15,-3-2 3 0,2 1-5 0,0-4-1 16,-1 5 4-16,-1-3-3 0,1 1 0 15,-1 0 2-15,-1 0-2 0,-2 0 1 0,4-1-4 16,-3-1 1-16,0 0 2 0,0 0 0 0,4 1 0 16,-6-2-2-16,4 2 0 15,-1-1-1-15,0 0 2 0,0 0-2 0,-1 3 1 16,1-5-2-16,0 4 1 0,0-2 2 16,-1 3 1-16,0-4-2 0,-1 4-3 0,-2 1 2 15,4 0-3-15,-3-2 4 0,-8 0 0 16,-2 2 1-16,-4 0-4 0,5 0-1 0,6 0 4 15,-3 2-3-15,-7-2 4 0,3 2-1 16,-1-4-1-16,9 4 2 0,5-1-1 0,-12-1 1 16,12 0 1-16,-4-1-6 0,-5 1 1 15,9 0 2-15,-1 0 3 0,-2 0-4 16,-7 0 2-16,10 0-3 0,-10 0 4 0,-1 0-1 16,-2 0 0-16,11-2 0 0,2 2 3 15,0 0-7-15,-2 0 4 0,6-2-1 16,-3 4 4-16,0-4-5 0,0 0 3 0,1 4-4 15,-1-2 2-15,-1 0 2 0,-2 0-3 16,-3 0 2-16,3-4-1 0,-1 0 2 0,-3 1-5 16,-4 3 0-16,5-5 6 0,-7 4-2 15,5-4-4-15,2-2 3 0,-4 2 1 0,4-3 2 16,-5 0 2-16,-1 2-5 0,-4-1-1 16,-5 2 3-16,0-3-1 0,-2 0-3 0,0 1 5 15,0-1-2-15,0 1 3 16,-1 0-6-16,-1-1 0 0,-2 1 1 0,-4-1 0 15,0 0 1-15,0-2 3 0,-2 3-3 16,-2-2 0-16,0 0 1 0,-2 0-4 0,2-2 3 16,-3 2 2-16,0-1-5 0,-1-1 4 15,-1 0-1-15,3 0-1 0,-5 1 2 0,0-1-1 16,1 4-3-16,-4-2 3 0,2-3 2 16,-1 4-3-16,0-1 0 0,-2 1 2 0,-2-1-1 15,2 2 1-15,-2-4-3 0,-2 4 4 16,2-2-3-16,-2 2-3 0,-2-6-1 0,0 3 0 15,-2-1 5-15,-1 0-3 0,-1-1 2 16,-3-1-1-16,-1-1 0 0,-3-1 2 16,-4 0-6-16,-2-4-2 0,-4-2 8 0,-3-2-8 15,1 5 5-15,0-1 1 0,1-1-1 16,-4 4-5-16,5-2 6 0,-5 0-2 0,3 1-1 16,4 5-1-16,2 1 4 0,0 1-4 15,-1-3 4-15,4 4-1 0,-6 0 1 0,2-1-3 16,-4-1 5-16,4 3 0 0,-12-5-2 15,3 0 0-15,-8 2-3 0,-1-5 9 0,3 1-5 16,-5 2-4-16,-2-2 5 0,0 2 0 16,-3-1-5-16,-5-3 2 0,-3 2-2 0,10 1 5 15,-2 5-6-15,4-2 4 0,0 2-2 16,-1 1-1-16,2-2-3 0,2 1 1 16,0 2-1-16,9 1-1 0,-8 0 1 15,4 2 2-15,3 1-2 0,-9 1 5 0,-3-5 0 16,0 5 0-16,2-2-2 0,-2-1 0 15,-7 2 0-15,3-5-5 0,0 1 6 0,-15-4-4 16,0 1-3-16,4 1 6 0,1 0-2 16,-4-3 1-16,10 6-1 0,-9-3-3 0,14 1 4 15,-7 0 6-15,-6-2-3 0,0 1 0 16,10 0 1-16,0 3 1 0,4-2-3 0,-15-2 4 16,13 0-4-16,-1 5 2 0,2-1 3 15,-2-3-8-15,3 4 7 0,-3-2 2 16,-1-2 0-16,2 5 2 0,1-3-6 0,0 1 2 15,0-2 1-15,1 4-2 0,2-1 2 16,2-1 2-16,9 5 0 0,5-3-3 16,1 0 3-16,5 2-3 0,0 2 1 0,1-2-4 15,0 2 5-15,0-1 0 0,-1 1 0 16,4-2-1-16,1 2 6 0,-1 0-5 0,-6 0-4 16,3 0 2-16,0-3 2 0,-4 1-3 15,-3 1 1-15,6-1-1 0,-8 0 2 0,5 2 0 16,-2 0-8-16,-3 0 8 0,5 0-4 15,0 0 6-15,-2 2-1 0,2-2 0 0,0 0 3 16,-1 2-6-16,4-2 0 0,-4 1 4 16,3-1 4-16,0 0-5 0,1 5-4 15,-3-3 2-15,0-2 3 0,-2 1-2 16,2 1-5-16,-3 0 10 0,-1 0-5 0,0 2 1 16,0 1 3-16,-1-1-4 0,1 0 4 15,-14-1-1-15,10-1-3 0,4 0 1 0,-3 1 1 16,1 0-4-16,-1-1 3 0,-8 4-3 15,9-4 2-15,4 1 2 0,0-3-3 0,0 3 8 16,-3 0-11-16,0 0 5 0,3 1-2 16,-2 1 2-16,-7 4-2 0,4-5 1 0,5 1 0 15,2-1 0-15,-2 1 0 0,-3-2 2 16,-8 6 0-16,9-3-6 0,0-3 4 16,4 4 4-16,-4-4-5 0,1 2 0 0,3 2 3 15,1-4-3-15,-1 1 2 0,7-2 1 16,-4-1 1-16,7 3 0 0,-7 1-3 0,5-3 3 15,1 1-5-15,3-1 4 0,-1-1-2 16,-1 2 1-16,4 1 3 0,-3 1-3 0,1-2 2 16,2-3-6-16,-4 4-15 0,5 0-31 15,-1-1-32-15,1-1-52 0,1-2-127 0,-1 0-122 16,2 0 106-16</inkml:trace>
  <inkml:trace contextRef="#ctx0" brushRef="#br0" timeOffset="107973.07">2735 9275 966 0,'0'0'-38'0,"0"0"14"0,0 0 0 16,0 0 11-16,0 0 6 0,0 0 2 15,0 0 2-15,0 0 5 0,0 0 2 0,0 0 1 16,0 0 7-16,2-5 3 0,-2 5 5 15,0 0 3-15,0 0 3 0,0 0 12 0,0 0-8 16,14 3 0-16,-14-3-4 0,9 0 4 16,-9 0 1-16,13 2-3 0,-5-2-5 15,-1 0-2-15,3 0-2 0,0 1-2 0,0-1 1 16,3 0 4-16,2 2-4 0,-3 0 1 16,1-2-3-16,4 2 6 0,-2-2-5 0,4 1 2 15,-3-1-4-15,3 0-2 0,4 2 4 16,2-2-8-16,-3 3 1 0,3-3-1 0,-2 0 3 15,6 1-8-15,-4 1 1 0,5 0 2 16,-1-2 3-16,2 2-2 0,-3 2-5 0,3-2 3 16,1-2-3-16,10 6 0 0,-11-4 1 15,-1-2-2-15,-1 0 4 0,-4 1-4 16,5-1 1-16,-1 0 2 0,-6 2-3 16,8-4 0-16,-5 2-2 0,-3 0 3 0,2 0 1 0,-2-1 5 15,7-1-5-15,-8 2-8 16,3-4 5-16,5 2 2 0,-3 0-1 0,3 0-1 15,-3-2 1-15,3 0 1 0,-2 3-7 16,0-4 11-16,-1 2-2 0,3 1-1 0,-1 0-1 16,-1 1 1-16,1-1 1 0,2-2 0 15,-1 2 2-15,7-4-3 0,-3 2 3 0,-4 1-2 16,1 1-1-16,1-2 7 0,-1 2-3 16,10-2-1-16,-2 3-2 0,2-4-1 0,1 3 3 15,-3 1 1-15,-10 1-7 0,2-2 1 16,1 2 7-16,1-2-4 0,2 2-1 15,-5 0-1-15,4 0 6 0,-3-2-10 16,6 2 2-16,-4 0 6 0,13 0-3 0,-2 0-3 16,-5 0-2-16,6 0 1 0,-8 0 3 15,-2 0-1-15,0 0 0 0,9 0-1 0,-6 0 3 16,-5 0-4-16,1 0 3 0,13-2 1 16,-4 2 3-16,-5-2-4 0,-4 2-3 0,-1 0 1 15,19 0 2-15,-7-2-2 0,-5 2 5 16,6 0-5-16,-3 0 0 0,-4 2 0 0,-6-2 5 15,3 0 5-15,-5 0-7 0,5 2 2 16,-4-2 0-16,1 0 2 0,11 2-8 16,0 0 4-16,-8-2 2 0,-4 2-2 0,1-2 3 15,3 0-5-15,-3 0 3 0,16-2 0 16,-6 2-2-16,0-2-1 0,1 0 0 0,-6 2 2 16,-7-2-1-16,-2 2-3 0,5 0 2 15,-2-2-1-15,-4 1 0 0,2-1 2 0,-3 2-2 16,-2 0 1-16,5 0 1 0,-5 2-2 15,0-4 0-15,0 2 0 0,0 0-1 0,3-3 2 16,3 3-4-16,-1-1 6 0,2-1-6 16,-4 0 4-16,4 2-2 0,0-3-1 0,-3 1 2 15,3 2 0-15,2 0 0 0,-6-3-1 16,4 1-2-16,1 2 3 0,-3-1-1 16,2 1 3-16,1 0-7 0,-1 0 3 15,2-2 2-15,11 2 0 0,-9-2-2 0,-7 2 1 16,5 0 1-16,-1 0 0 0,-1 0-2 15,-1 0 0-15,3 0 1 0,-1 0 2 0,-1-2 0 16,2 4-2-16,-5-2-4 0,0 2 4 16,5 0-4-16,-5-2 4 0,1 1 2 0,-1 1-4 15,-2-2 2-15,5 0 1 0,-3 5-1 16,0-3 0-16,1-1 3 0,-3-1-2 0,3 2-3 16,0-2 4-16,-2 2-1 15,-1-1 1-15,3 2-1 0,0-1 2 0,-1 1-6 0,-1 1 4 16,-1-2 1-16,3 2-3 15,-5-4 2-15,-5 1 0 0,5 1-2 0,-2 1-3 16,3 0 4-16,-3-1 2 0,-3 0 0 16,4 0 2-16,-3-2-3 0,-1 4 2 0,0-2-3 15,0-2-1-15,4 1 1 0,-8-1 1 16,3 2 7-16,2 0-1 0,-4 0-3 0,2-2 0 16,-2 2 0-16,-3 0 2 0,5-2 0 15,1 2 0-15,-7 0 0 0,5-1-2 0,-1-1 2 16,-3 0-4-16,3 0-2 0,-2 3 4 0,-1-3 2 15,-3 2-4-15,2-1-1 0,-5-1 0 16,0 2 0-16,3-2-2 0,-5 0 7 0,1 0-6 16,-2 2 0-16,-5-2-4 15,11 0-16-15,-11 0-20 0,7 0-23 0,-7 0-44 16,0 0-85-16,12-2-341 0,-7 2-35 16</inkml:trace>
  <inkml:trace contextRef="#ctx0" brushRef="#br0" timeOffset="109244.08">14092 9227 1374 0,'0'0'-52'16,"0"0"19"-16,-12-2 19 0,12 2 1 15,0 0 21-15,0 0-4 0,-10 0 16 0,10 0 8 16,0 0 0-16,0 0 3 0,-6 0-6 15,6 0 8-15,0 0-11 0,0 0-6 16,0 0 4-16,0 0-1 0,0 0-9 0,0 0 4 16,0 0-1-16,0 0-1 0,0 0-4 15,0 0 0-15,23 6 1 0,-15-4 0 0,3-1 2 16,0 1-6-16,4 1 2 0,-3-1-3 16,3-1 5-16,0 1-1 0,-2 0-8 0,7 0 6 15,-1-2 5-15,-3 4-11 0,6-4 1 16,-2 2 4-16,4-1-1 0,-1-1-1 0,0 0-1 15,2 0-3-15,7 0 4 0,1 2 5 16,11-2 2-16,4-2 6 0,3 4-3 0,-3-2-5 16,9 0 0-16,-3 0 5 15,1 0-6-15,3 0 6 0,1 2-1 0,0-2-2 16,8 2 4-16,-8 0-6 0,10-2 2 16,-11 2-2-16,10-2 0 0,-1 4-3 0,-10-3 7 15,2 4-4-15,6-4-4 0,2 5 1 16,-2-3-3-16,0 3-1 0,-8-2 7 0,6 0-3 15,-7 0-2-15,7 2-3 0,-8-1 6 0,-3-1-6 16,-2 0 2-16,3 1 0 0,-4 1 2 16,-4-2-4-16,0 2-1 0,1-1 1 0,-2-1 3 15,2 2 4-15,0-1-2 0,-4-1 3 16,7 0 7-16,-6-3 1 0,6 4 3 0,-6-3-1 16,4-1 2-16,0 1-1 15,-4-2-3-15,4 0 4 0,-2 2-5 0,0-4 3 16,-8 4-2-16,8-4-2 0,-1 4 0 15,-9-2-1-15,-3 0-3 0,-3 2 1 0,0-2-3 16,-1-2 1-16,-3 2-1 0,0 0-2 16,-1 0 4-16,-4 0-5 0,2 0 0 0,-8 0 2 15,3 0-6-15,-3 2 10 0,-3-4-15 16,1 2-16-16,1-2-15 0,-1 2-31 0,0 0-36 16,-2-2-71-16,0-1-151 0,3-2-197 15,-1 2-26-15</inkml:trace>
  <inkml:trace contextRef="#ctx0" brushRef="#br0" timeOffset="110770.14">20012 9244 1313 0,'-11'4'-61'0,"1"-4"14"16,4 1 16-16,-5 2 12 0,5-3 13 0,-1 2 10 15,7-2 7-15,-12 0 11 0,6 0 7 16,6 0 14-16,-10 1 7 0,5-1 3 0,5 0-4 16,-9 2 5-16,9-2 2 0,0 0-2 15,-10 0 5-15,10 0-10 0,0 0-1 0,-6 2-5 16,6-2-3-16,0 0-4 0,-7 0-3 16,7 0-1-16,0 0-3 0,0 0-4 15,0 0-3-15,0 0-4 0,0 0 2 16,0 0-2-16,25 0-4 0,-13-2 3 0,-2 2-2 15,-2-2-5-15,4 2-1 0,3-1 1 16,2-1-2-16,2-1 0 0,2 2 0 0,4-1 1 16,5 0-2-16,13-1-4 0,2-2 6 0,5 2-8 15,1 1 8-15,4-4-7 0,9 1 7 16,-8 0-6-16,11 2-2 0,5 0 1 0,-2 1-1 16,1 0 0-16,-10 2 0 0,8 2-1 15,-11 0 0-15,10 1 3 0,-14-1-5 0,1 2 3 16,12-1-2-16,-15 3 4 15,1 0-4-15,-2 0 6 0,-3-1-3 0,-3 3 2 16,2-3-1-16,-2-1-1 0,-3 2 0 16,-1 0-2-16,1-1 0 0,-2-1 3 0,0 2-6 15,-4-3 3-15,-5-1 4 0,3 0-3 16,8 0 3-16,-4-2-1 0,7 2-7 0,4-4 6 16,-3 2 0-16,5-2-1 0,-5 0-2 15,0 0 1-15,2 2 4 0,-1-2-3 0,-2 4-2 16,2-4 3-16,1 1-4 0,0 1 6 15,-2-3-8-15,2 1 8 0,1-1-5 0,-1 1 2 16,0 2 1-16,1-2-4 0,-1 1 2 0,3 1-3 16,-3-2 0-16,0-1 1 15,3 3 2-15,-3-1 2 0,2 2-5 0,0 2 2 16,2-1 1-16,3-1-1 0,-3 1-4 16,1 2 5-16,1-3-1 0,-1 4 0 0,1-4-2 15,1 3 6-15,12-2-5 0,-8 0 1 16,6 2 2-16,-10-2-1 0,0-1-2 0,-1 2 4 15,3-1-2-15,-3-1-2 0,3 1 4 16,2 0-2-16,8 0-4 0,-12 2 4 0,1-4-2 16,1 2-3-16,-1 0 4 0,1-1-1 15,-4 1 1-15,-1 0-2 0,1 0 3 16,-1 0-3-16,-4-2 5 0,-1 2-2 0,-2-2 0 16,6 0-4-16,-5 0 2 0,1 2 3 15,-8-2-4-15,6 0 1 0,0-2 0 0,-9 2-3 16,13 0 6-16,-6-2-7 0,-3 0 4 15,4 2-1-15,3 0 2 0,-4 2-2 0,-4-2 1 16,-6 2-2-16,14 0 1 0,-5 1-3 16,-7 0 5-16,-4-2-1 0,1 3 5 0,-3-2-4 15,1 0-1-15,-3 2-1 0,-4-2-1 16,-2 1-2-16,2-1-5 0,-2 2-13 0,1-2-3 16,-6 1-7-16,3-1-10 0,-1 1-19 15,-3-1-14-15,2-1-25 0,-2-1-40 0,0 0-71 16,-3 0-266-16,1 0 16 15</inkml:trace>
  <inkml:trace contextRef="#ctx0" brushRef="#br0" timeOffset="114189.08">10076 10344 1251 0,'5'-4'-52'16,"-1"2"10"-16,-4 2 9 0,1-3-4 0,-1 3 7 16,9-4 7-16,-5 3 3 0,-4 1 9 15,11-3 4-15,-7 1 12 0,0 0 2 0,4 1 0 16,-1 1 6-16,1-3 6 0,1 1-2 16,-1 0 2-16,2 1 0 0,2 1-2 0,0-2 4 15,1 2 1-15,2-2 1 0,-2 2-2 16,2-2 0-16,2 2-5 0,3-2 7 0,-2 2-8 15,6-2 4-15,-2 2-1 16,1 0-6-16,7-2 8 0,2 1-6 0,-2-2 0 16,13-1-3-16,3 2 7 0,0-1-4 15,1 3-2-15,-2-1-1 0,2 1-1 0,-4-2-4 16,4-2 3-16,1 2 1 0,3 0-3 16,-3 2-1-16,4-2 8 0,-2 4-6 0,1-2 1 15,2 0-9-15,-1-2 5 0,-2 4-5 0,3-2 4 16,-1-2 2-16,-2 4-6 0,3 0 9 15,-1-2-8-15,5 2 2 0,-2-2 5 16,-1 1 0-16,-4 2-10 0,5-1 5 16,-5-2 0-16,-1 0 3 0,-1 1 7 0,-1-1-4 15,-2 0-4-15,0 1-1 0,-8-1 3 16,10 0-4-16,-4 2-2 0,2 0 9 0,1-2 0 16,-8 2-11-16,5-2 7 0,-3 2 0 15,7-4-4-15,-1 4 3 0,-8-2-5 0,7 4 8 16,4-2-9-16,-3 2-1 0,1-4 7 15,-2 4-3-15,4-2-1 0,-3-1-1 0,3 3 4 16,-4-1 0-16,4-2-5 0,-5 1 2 16,2 0 3-16,0 1 0 0,-2 2-4 0,4-5 1 15,-1 2-2-15,-1-1 0 16,0-1 2-16,2 0 1 0,1 2 1 0,-1 0 0 16,1 0-2-16,-4-2-1 0,-1 3 2 0,2-3-5 15,-4 2 3-15,3-2 3 0,-1 2-3 16,-9 0 1-16,1-2 2 0,0 0 2 0,-5 0 1 15,18 3-4-15,-6-3 0 0,-1 1 2 16,-4-2 4-16,-4 1-5 0,10 3-1 0,0-3 4 16,-7 0-3-16,8 2 0 0,-1 0 1 15,-2-1-4-15,4 4 5 0,-9-5 2 0,10 0-1 16,0 2 8-16,3-1 2 0,-2 1 2 16,2 0 3-16,2-2-7 0,2 0 1 0,-4 2 0 15,-2-2 0-15,2 0 1 16,1 0-4-16,-5 2-3 0,4-2-2 0,-4 0 2 15,0 0 2-15,-7 1-7 0,-6-2 8 16,13 1-4-16,-10 0-3 0,-2 0 7 0,-3-2-11 16,4 0 4-16,-3 2 4 0,14-2-5 15,-2 0 0-15,0-1-1 0,3-1 1 0,-2 2-1 16,5 0-4-16,2-2 0 0,-2 3 8 16,-2-6-3-16,2 5-5 0,-1 1 1 0,-4-1 0 15,7 2-3-15,-9-2 4 0,-3 2-2 16,6 0 4-16,0-2 2 0,-2 0-7 15,3 2 1-15,-1-1 4 0,-4-1 0 0,6-3-1 0,-4 3 1 16,5-1 2-16,-1 1-4 0,0-2 1 16,1-1 9-16,-2 1-8 0,1 0 5 15,6-1-4-15,-4-2 1 0,-2 3 0 16,4 0-1-16,0 0-1 0,0 0 2 0,-2 4-2 16,0-2 4-16,-2-2-2 0,-2 4-1 15,0-2 0-15,3-1 2 0,-5 3 1 0,2-3 5 16,1 1-1-16,-4 0-3 0,4 0 1 15,-3-1 1-15,-1 0 2 0,4-2-4 0,-3 4 2 16,2-3-4-16,1 0 3 16,-2 0-2-16,4 1-5 0,-3-2 3 0,4 2-3 0,-1 1 1 15,-1 2-1-15,2-2 0 16,-4 0 1-16,2 2 1 0,1 0-2 0,-6 0 0 16,4 4-2-16,-12-2 6 0,8-1-4 0,-6-1-4 15,8 4 5-15,-1 1-4 0,-11-4-1 16,-1 1 2-16,-1 0 3 0,13 2-1 0,-2 0 3 15,3-1-5-15,-5 1-3 0,-5 0 3 16,-3-3-2-16,10 3 4 0,-2 2-1 0,0-2-6 16,-10 0 6-16,2-2 2 0,-2 2-5 15,-2 0 3-15,12 0 0 0,-3 0-4 0,-7 3 1 16,10-4-1-16,0 3 3 0,2-1 2 16,-8-1-1-16,-3 0 0 0,11-2 0 0,-2 3 2 15,2 0-3-15,3-2 4 0,-3 1-4 16,0 0 0-16,-7-1 0 0,7-1 0 15,-6 3 1-15,10-2-3 0,-4 1-1 16,-1-2 4-16,2 2-1 0,-1-2 0 0,-2 3 1 16,4 0-3-16,-11-1-1 0,7 3 2 15,0-2 2-15,0-1 0 0,-6 1-2 0,-2-1 2 16,9-1-2-16,3 1 1 0,1 3 1 16,-2-4 0-16,1 1-4 0,5 2 2 0,-3-5 2 15,0 3 0-15,0-1 2 0,3 1-2 0,-6-2-2 16,2 0 1-16,-1-2 1 0,-6 0-1 15,6 1-3-15,-6 1 2 0,-8-2-1 16,5 0-1-16,-2 0 7 0,1 0-6 0,-4 0 3 16,5 0-1-16,-3-2 3 0,11 1-5 15,-7-1 6-15,-7 0-4 0,5 0 1 16,6-3 1-16,-7 1 2 0,-4 1-7 0,3-1 4 16,-4-1 1-16,1-2-2 0,-1 1-2 15,-1 3-2-15,0-1 6 0,-2-1-5 0,0 3 0 16,-4 0 4-16,2-2-3 0,-2 1 1 15,-3 0-1-15,4-1 2 0,-4 2 0 0,4 1 1 16,-4-1 1-16,2 0-2 0,0-2-1 16,-3 1 1-16,2-1-1 0,0 3 2 15,-2-2-1-15,0 1-3 0,-2 2 2 0,-1-2-2 16,1 1 6-16,-4-2-1 0,3 1-3 16,-3 0 0-16,-3 0 1 0,3 1 1 0,-1-1-2 15,-4 0 3-15,3 2-2 0,-1-2 4 16,-8 2-8-16,10 0 4 0,-3-2 3 0,-4 1-3 15,-3 1 1-15,12 0-11 0,-9-2-23 16,-3 2-24-16,12-4-40 0,-9 3-51 0,6-2-153 16,-5-1-257-16,2 0-59 0</inkml:trace>
  <inkml:trace contextRef="#ctx0" brushRef="#br0" timeOffset="-206851.98">10183 4736 645 0,'0'-3'95'0,"0"3"-11"0,-2-6-19 0,2 6-18 16,0 0 2-16,0 0-4 0,-15 7 4 15,7-3 4-15,2 5 9 0,-6 1 3 0,-3 5 6 16,-2 2-11-16,-6 5 2 0,-3 3 2 15,1-3-6-15,2 4-1 0,4-2-5 0,-6 1-1 16,4 1-3-16,2 3-5 0,1-2-8 16,-2 0-2-16,8-4-2 0,2 0 3 15,2-3-7-15,-2 1-1 0,5-4-5 0,0 2 0 16,5-2-4-16,0-2 2 0,0 0-2 16,6 2-6-16,3-3-3 0,1-1-2 0,5-4-31 15,6-2-46-15,6-1-53 0,0-6-50 16,5-1-90-16,13-5-237 0,-2-4-7 15</inkml:trace>
  <inkml:trace contextRef="#ctx0" brushRef="#br0" timeOffset="-206472.17">10664 4868 1329 0,'-4'-5'-3'0,"-5"1"23"0,4 1 12 0,-5-1 15 15,2 3 17-15,0-1 14 0,-3 2 4 16,3 0 2-16,-7 2 0 0,3 3 1 16,-5-2-5-16,0 3 1 0,-6 3-11 15,5 3-3-15,-10 8-7 0,1 1-1 0,2 2-4 16,1 1-7-16,3 4-3 0,2 1-1 16,3-1-9-16,1 1-4 0,4-4 1 0,5-4-5 15,2-1-4-15,4-1-4 0,0-1-4 16,4 2-5-16,2-6-21 0,8 4-26 0,-2-7-19 15,2-2-22-15,5 0-24 0,2-4-13 16,3-4-9-16,-2-1-19 0,6-6 15 0,-3 1 8 16,0-3 15-16,-4-3 7 0,-2-2 14 15,-2-3 30-15,0 0 40 0,-9-5 3 16,-1-2 12-16,-6-2 5 0,1 3 9 16,-4-2 4-16,1-3 5 0,-6 2-4 0,2 0-3 15,2 5-6-15,-6-3-1 0,1 5-24 16,1 2-41-16,-1 2-52 0,3-2-88 0,0 5-205 15,0 2 89-15</inkml:trace>
  <inkml:trace contextRef="#ctx0" brushRef="#br0" timeOffset="-206087.2">10721 4838 1089 0,'-3'6'-17'0,"6"-3"21"0,-3 1 16 16,-3 3 29-16,6 0 11 0,-6 5 14 0,6-4 7 16,-3 0 0-16,2 5 3 0,0-1 1 15,1 1-7-15,-2-1-3 0,1 3-5 0,3 1-9 16,0 1-6-16,-3-4-5 0,5-1-3 16,-3 1-6-16,-2-2-4 0,5-1-4 0,-3-3-5 15,0 2 0-15,3-3 5 0,-4 0-6 16,4-5-3-16,-1-1 0 0,3-3-3 15,1-3 0-15,0-3-6 0,3-3-2 16,2-5 0-16,-3 1 1 0,3 0-2 0,-3 0 10 16,1-1-8-16,-1 4 2 0,-2 1-2 15,-2 1-5-15,-1 2-1 0,0 3 0 0,1 1-2 16,-3 0-1-16,2 5 0 0,-7 0 1 16,10 8 4-16,-4 0-5 0,-2 4 2 0,3 6-2 15,-1-2 1-15,2 6-3 0,1-4-29 16,-1 3-37-16,2 0-48 0,3-1-69 0,0-2-99 15,0 1-374-15,-1-3-150 0</inkml:trace>
  <inkml:trace contextRef="#ctx0" brushRef="#br0" timeOffset="-205895.25">11237 4888 1870 0,'0'-6'40'0,"-2"-2"6"0,0 2 17 15,2 3 5-15,-2-1 6 0,2 4-6 16,2-9-10-16,0 6-8 0,2-2-7 0,3-1-5 16,1 1-4-16,4-3-31 0,3-2-37 15,4-1-55-15,0 0-62 0,8-6-58 16,-2 4-107-16,-3 1-248 0,-6 1-64 16</inkml:trace>
  <inkml:trace contextRef="#ctx0" brushRef="#br0" timeOffset="-205676.9">11268 4540 1470 0,'-6'0'-48'15,"6"0"18"-15,-8 3 26 0,3 3 25 0,2 1 21 16,-2 1 22-16,3 5 9 0,0 5 13 16,0 0 4-16,-2 3-3 0,4 0-2 0,-2 2-3 15,2 3-7-15,2 3-11 0,0 1-5 16,0 0 5-16,0 10-17 0,0-3-6 15,7 1-7-15,-6-10-26 0,8 6-31 0,2-2-40 16,-2-9-38-16,-3-4-36 0,2-6-34 16,2 0-38-16,1-5-372 0,-1-5-80 15</inkml:trace>
  <inkml:trace contextRef="#ctx0" brushRef="#br0" timeOffset="-204760.08">11558 4892 1527 0,'9'-22'-57'15,"-6"4"33"-15,2 4 23 0,-1 3 17 16,-1-3 21-16,-2 7 10 0,-1-2 12 0,0 1 11 15,0-2 3-15,0 3 0 0,0 0 9 16,0 1-12-16,-1 1 2 0,1-2 0 16,-3 4-7-16,3-1-6 0,0 4-3 0,-4-7-5 15,4 3-1-15,-2 0-1 0,2 4-4 0,0-5-1 16,0 5-1-16,-3-5-4 16,3 5-3-16,0-3 2 0,0 3-2 0,0 0 4 15,0-8-13-15,0 8 1 0,0 0 0 16,-1-4-8-16,1 4 5 0,0 0-4 0,0 0-2 15,0 0 2-15,0 0 0 0,0 0 2 16,0 0-6-16,0 0-2 0,0 0-1 0,0 0 5 16,0 0-4-16,0 0-6 0,-2-3 4 15,2 3-6-15,0 0 0 0,0 0 0 0,0 0 1 16,0 0 3-16,0 0 0 0,0 0-6 16,0 0 4-16,0 0-5 0,-7 9 0 15,2-7 3-15,4 2-5 0,-3 2 5 16,-1-3-3-16,2 3 0 0,-2 1 0 0,1-1-2 15,0-2 2-15,0 1 1 0,-1 1-10 16,3-2 8-16,0 0-6 0,0 0 7 0,-2-1-8 16,2 1 4-16,-1 0 3 0,1-3 6 15,2-1-7-15,-1 6-1 0,1-6 1 0,-2 4 0 16,2-4-2-16,0 4 6 0,0-4-4 16,0 0 2-16,-5 4-3 0,5-4 3 0,0 0 1 15,0 0-2-15,-2 4 5 16,2-4 1-16,0 0-2 0,0 0 0 0,0 0 0 15,0 0 2-15,-5 2-8 0,5-2 4 16,0 0 3-16,0 0-8 0,0 0 3 0,0 0 3 16,0 0-1-16,0 0-2 0,0 0-9 15,0 0 6-15,0 0 9 0,0 0-9 0,-3 3 4 16,3-3-2-16,0 0-3 0,0 0 7 16,0 0 2-16,0 0-5 0,0 0 2 0,0 0-4 15,0 0 3-15,0 0-2 0,0 0-2 16,0 0 3-16,0 0-2 0,0 0 4 0,-5 3-8 15,5-3 1-15,-2 2 2 0,2-2-3 16,-2 6 4-16,1 1-2 0,1-4 2 0,-3 3 1 16,1-3-5-16,0 4 3 15,2-3-2-15,0 1 0 0,0 2 1 0,2-1-2 16,-2-1-3-16,2 2 4 0,1-2-4 16,0-1 4-16,2 3-8 0,0-3 8 0,7 0-4 15,-7-1-14-15,6-1-17 0,2 0-5 16,-2-4-5-16,3 0 0 0,1-1-4 0,-2-1 6 15,0-1 9-15,1-2-1 0,-1 2 3 16,-3-3 6-16,-2-1 6 0,2 2 7 0,-1-5-1 16,-3 3 5-16,-2-2 7 0,3-2 0 15,-6 3 1-15,2-2 4 0,-1-1-5 0,0 4 3 16,0-4-3-16,-2 3 4 16,0 2 0-16,0 1 1 0,0-1-2 0,0 2-1 15,0 1 0-15,-4 1-2 0,4 4 4 16,-2-4-5-16,2 4 4 0,0 0-6 0,0 0 3 15,-11 16 1-15,9-9 1 0,0 2-1 16,0 3 1-16,0-1 0 0,2 2 2 0,0 2 3 16,2 1-2-16,-2-2-3 0,2 2 1 15,5-1-1-15,-2 0-14 0,4 1-31 0,-3-1-35 16,4-5-56-16,4 1-46 0,0-4-62 16,-2 2-101-16,3-4-239 0,0-3-86 0</inkml:trace>
  <inkml:trace contextRef="#ctx0" brushRef="#br0" timeOffset="-204546.36">11940 4699 1536 0,'-6'-12'-21'15,"3"6"34"-15,0 3 20 0,-2 1 21 0,3 0 15 16,2 2 13-16,-8-4 4 0,8 4-1 16,-9 2-3-16,9-2-5 0,-10 6-4 0,5-3-6 15,-1 5-7-15,0 0-5 0,2 3-2 16,-5 1-8-16,3 1-1 0,2 0-8 0,-1 0-7 15,5 0-2-15,-1 0-6 0,2 1-9 16,2-3-34-16,1 1-38 0,3-1-40 0,1-4-48 16,2-1-62-16,5-1-95 15,4 0-298-15,-3-3-103 0</inkml:trace>
  <inkml:trace contextRef="#ctx0" brushRef="#br0" timeOffset="-204383.15">12129 4691 1757 0,'-6'-7'30'15,"1"2"17"-15,4 0 19 0,1 3 13 16,0 2 13-16,-7-4 5 0,7 4 2 0,0-5-11 16,0 5-9-16,0-8-14 0,5 3-7 15,-2-3-9-15,4-2-35 0,1 1-30 0,2-3-35 16,5-3-44-16,0 2-51 16,0 0-57-16,4-1-83 0,-2-1-334 0,-3 4-119 15</inkml:trace>
  <inkml:trace contextRef="#ctx0" brushRef="#br0" timeOffset="-204174.03">12213 4409 1567 0,'-6'2'-55'0,"-3"2"20"0,5-2 28 16,-2 2 18-16,2 0 8 0,-3 1 12 16,5 1 13-16,-3 1 11 0,4 2 4 0,-1 5-1 15,-3 1 0-15,5 2-1 0,0 4-6 16,5 6-6-16,1 7-4 0,3 2-4 15,-3 1-3-15,4-3-7 0,2-1 0 16,3-4-26-16,0 1-28 0,7 1-40 0,-7-6-52 16,9-1-59-16,-1 1-108 0,0-5-207 15,-1-4 2-15</inkml:trace>
  <inkml:trace contextRef="#ctx0" brushRef="#br0" timeOffset="-198148.22">11193 5394 1265 0,'0'0'-41'0,"1"-6"24"16,-1 6 15-16,0 0 13 0,0 0 12 0,0-4 8 15,0 4 8-15,0 0 8 0,0 0-2 16,5-2 10-16,-5 2-2 0,0 0-3 15,0 0-1-15,0 0 1 0,0 0-7 16,9-1-4-16,-9 1-6 0,0 0-1 0,0 0-5 16,0 0 3-16,0 0 4 0,0 0-3 15,0 0 7-15,10 9-1 0,-7-3 0 0,-2 1 5 16,6 2 4-16,-1 3 2 0,0 1-5 16,1 4-3-16,-1 4-4 0,2 2 3 0,-4-1-5 15,5 3-2-15,-3-1-1 0,1 1-2 16,-1-2-4-16,0-3 1 0,-2 3-1 15,3-2-3-15,-2-3-2 0,-2-2-4 0,3 2-2 16,-2-9-3-16,-2 5 2 0,3-2-5 16,-1-3-3-16,-3-1-4 0,2-1-17 0,-1-2-35 15,2 0-45-15,-1-3-53 0,-3-2-57 16,0 0-91-16,12-7-326 0,-8 4-120 0</inkml:trace>
  <inkml:trace contextRef="#ctx0" brushRef="#br0" timeOffset="-197327.94">11451 5360 1734 0,'0'0'14'0,"-3"-6"16"16,3 6 21-16,3-6 17 0,-3 6 17 0,0-6 8 16,0 6 10-16,0-5-7 0,2 1-9 15,-2 4-10-15,2-6-7 0,3 3-5 0,-3 1-9 16,-1-2 0-16,8 2-10 0,-5-1-5 16,5 1-3-16,-1-1-2 0,2 1-8 0,1 1-1 15,-3 1-4-15,3-2-2 0,-1 2-3 16,1 2-3-16,-3-2-3 0,0 1-2 0,1 1 2 15,-5 4 0-15,5-2-2 0,-6 0-1 16,2 1 4-16,2 1-5 0,-5 2 0 0,-2-2 1 16,0 1 0-16,0 0 0 0,-2 1 3 15,-3-1-8-15,3 1 4 0,-3 2-4 16,2-2 3-16,-2-1-3 0,3 0 0 16,0 1-3-16,-2-1-1 0,2-1 0 0,0 0 0 15,0 0 1-15,2-3-6 0,0-3 4 16,2 10-3-16,2-5 3 0,0-1-2 0,0 0 0 15,4 1 1-15,-1 0 3 0,1 0-2 16,1-1 5-16,-1 3-8 0,2 1 6 0,2 0 1 16,-2 1-2-16,0 0-1 0,3 1 4 15,-1-1-2-15,1 4 1 0,-3 1 0 0,2-1 1 16,-7-2 4-16,2 5-3 16,-1-6 6-16,-4 4-5 0,0-3 1 0,1 2-1 15,-8 1 6-15,1 2-2 0,-7 0-4 16,-4 2-21-16,-2-2-40 0,-5 5-58 0,-6-5-80 15,5-1-108-15,3-6-174 0,-2-2 31 16,4-4-108-16,-1-1-54 0</inkml:trace>
  <inkml:trace contextRef="#ctx0" brushRef="#br0" timeOffset="-190724.3">13455 4543 737 0,'0'0'165'16,"0"-3"-54"-16,0 3-35 15,0 0-7-15,0 0 0 0,0 0-6 0,-15 8-2 16,12-5-6-16,-6 1 6 0,1 3-6 15,0 1-6-15,-5 2-5 0,0 2 1 0,0 6-5 16,1-2-6-16,-7 11-1 0,7-4-2 16,-1-4-4-16,2 1 3 0,-2 1-4 0,5 2-5 15,4-3-2-15,-4 2-1 0,3-4-1 16,5-2-3-16,0-2 1 0,0 2-5 0,5-2 0 16,3 0-4-16,1-3-2 0,3-1-20 15,6-4-31-15,-3 1-39 0,7-5-47 0,-1-4-53 16,4 2-340-16,2-5-31 0</inkml:trace>
  <inkml:trace contextRef="#ctx0" brushRef="#br0" timeOffset="-189327.91">13871 4509 1484 0,'-8'-5'2'0,"-1"-1"16"15,3 1 24-15,-1 3 14 0,-1-1 12 0,2 3 7 16,-3-2 9-16,9 2-10 0,-17 5-3 16,7-2-4-16,-5 7 0 0,0 1-5 15,-1 4-2-15,-7 6-7 0,4 2-3 16,-5 1-3-16,8 1-2 0,-5 3-7 0,6 0-1 16,2-3-4-16,6-4-5 0,0 1-4 15,-1 1 1-15,3-2-2 0,5-2-3 0,0 2-2 16,0-3-5-16,5 0-1 0,3-3-1 15,3 4-2-15,2-6 2 0,-1-5-2 16,5-1-1-16,-1-3-3 0,1-4 1 0,4-2 2 16,0-2-4-16,11-9 0 0,-9 0-3 0,-5-2 6 15,6-6-4-15,-3-1 0 0,-2-4-1 16,-4-2 2-16,-5 4-1 0,-4-1-2 0,1-2 5 16,-2 3 6-16,0 0-8 15,2 1 10-15,-6 7-3 0,1 1 2 0,-2 2-4 16,2 2 5-16,3 1-6 0,-5 1-5 15,2 3 1-15,-2 0-3 0,0 5 2 0,0 1-2 16,0 0 2-16,0 0-1 0,0 0-2 16,0 0 2-16,0 0-4 0,1 17-1 0,-1-13 4 15,3 3 3-15,1-1-4 0,1 1-1 16,-2 1 2-16,2-2-1 0,2 1-1 0,-2-3 0 16,2-1 2-16,-1-1 3 0,3 1-6 15,-1-1 2-15,0-2 3 0,3-2-1 0,-1-1-3 16,-2-2 2-16,0 0 1 0,4-1 4 15,-7-2 4-15,6-4-3 0,-2 4-5 16,-3 0 7-16,3 0-2 0,-6 0 0 16,2 3-1-16,1-2 4 0,-2 2-6 0,-2 2-3 15,3-1 0-15,-3 0 0 0,1 2 3 16,-3 2-7-16,5-3 10 0,-5 3-10 0,0 0 2 16,0 0 0-16,8 5 0 0,-8-5-4 15,4 6 5-15,3-4 0 0,-6 1 0 0,2 2-3 16,1-2 0-16,1 1 2 0,-2-1 2 15,6-1-2-15,-5 1-2 0,5-2 1 0,-1 1 0 16,2-2 4-16,3 0-2 16,-2 0-2-16,2-3 4 0,1-2 1 0,-1 0-2 15,-1-3-2-15,3 1 3 0,-2 1-1 16,-5 1 1-16,0-1 2 0,3 0 0 0,-5 2-5 16,1 1 2-16,-2-3-1 0,2 4 2 15,-3-2 0-15,-2 3 3 0,5-1-7 0,-7 2-2 16,0 0 3-16,0 0 2 0,10 5 2 15,-10-1 0-15,4 2-3 0,-1 1 2 0,-3-1 1 16,1 2-3-16,-1-1 2 0,2 0 0 16,5 1-4-16,-5-2 5 0,4 3-9 0,1-3 8 15,-4 0-1-15,9-2 0 0,-2 1-3 16,0-3 2-16,3 1 3 0,-3-3-2 0,2 2-5 16,1-4 8-16,-1 1 3 15,0-1-6-15,-4 0 0 0,2-3 6 0,0-3-5 16,-1 0 1-16,-3 0 12 0,1 0 2 15,-1-2 3-15,-4 2-2 0,2 3 4 0,-1-3-2 16,-1 2 0-16,-1 2-5 0,-1 1-1 16,0 3-3-16,0 0-9 0,0 0 9 0,0 0-5 15,0 0 1-15,0 0-9 0,-18 9 5 16,16-5 1-16,-3 4 1 0,4-1 1 0,-1 1-7 16,2 0 5-16,-3-1-4 0,3-1-2 15,3-1 0-15,-1 1 2 0,-1-2 3 0,6 2-3 16,-1-3 2-16,6-1 1 15,2 1 0-15,-2-3-3 0,2 0-1 0,1-3-1 16,0 1 1-16,2-3 2 0,-2-3 5 16,2 2-1-16,-5-4 1 0,-2 2-3 0,-2 0 5 15,4-2-4-15,-9 1 0 0,4-3 6 16,-4 5-4-16,0-4 1 0,-1 1 0 0,0 1-1 16,-2-1 0-16,0 0 3 0,-2 1-5 15,2 0 4-15,0 1-4 0,0 0 0 0,-2 3 0 16,-1-1-1-16,3 2 0 0,-1-1 1 15,-1 0-6-15,2 5 2 0,-7-6 6 0,5 2-8 16,2 4 2-16,-4-4 0 0,4 4-2 16,-4-6-2-16,4 6 3 0,-2-4 0 15,2 4-3-15,-3-3-2 0,3 3 8 16,0 0-11-16,0 0-3 0,0 0 8 0,0 0 0 16,0 0-2-16,0 0-1 0,0 0 0 15,0 0 0-15,0 0 3 0,0 0-4 0,0 0 4 16,20 5 0-16,-20-5 1 0,10-2-2 15,-10 2-2-15,10 0 2 0,-3-1 5 0,-1 1-3 16,1-2-1-16,-2 2 0 0,-5 0 5 16,12-3-2-16,-9 3-2 0,-3 0-3 0,13 3 1 15,-7-1-1-15,0 1-1 0,-1 3 6 16,4-2 1-16,-6 2-4 0,6 1 4 0,-5 1 0 16,5 1 2-16,-6 1-1 0,2-1 0 15,3 0-3-15,-4 3-16 0,3 1-26 16,-3 2-27-16,2-1-37 0,-1 0-41 15,-2-2-54-15,2-1-65 0,0 0-125 0,0 1-275 16,2-3-162-16</inkml:trace>
  <inkml:trace contextRef="#ctx0" brushRef="#br0" timeOffset="-188903.89">15240 4425 1834 0,'-3'-7'7'0,"1"4"20"16,0-1 16-16,2 4 18 0,-3-6 14 15,2 4 12-15,1 2 10 0,-6-4-10 0,6 4-7 16,-11-1-11-16,11 1 0 0,-12 1-12 16,3 3-6-16,-4 4-4 0,3-1-6 15,0 3-1-15,-3 1 1 0,1 1-11 0,1 1 0 16,0-2-6-16,1 0-4 0,4-1 1 15,-3 0 0-15,5-1-7 0,-2-2-1 0,1 1-6 16,5-2 5-16,0-1-2 0,0 0-5 16,2-2 3-16,5-1 0 0,-1-2 0 0,3 0-4 15,1-3-2-15,0-4 4 0,3 2-2 16,2-3-5-16,-3-1 2 0,1-3 2 16,-1 3-3-16,1-1-2 0,-3 3 3 0,-1-1 3 15,-3 3-3-15,5-3 1 0,-7 5-4 16,5-3 4-16,-8 2-3 0,4 0 0 0,1 2-1 15,-3 0 0-15,-3 2 4 0,0 0-5 16,10 8 2-16,-8-3-17 0,-1 2-22 0,4 2-16 16,2 0-31-16,-4 0-33 0,6 1-43 15,-3 0-60-15,4 3-103 0,3-4-114 0,4 1-100 16,2 0-44-16</inkml:trace>
  <inkml:trace contextRef="#ctx0" brushRef="#br0" timeOffset="-181124.23">13547 5241 1437 0,'3'-6'-30'0,"-3"6"19"0,2-4 2 16,-2 4 8-16,2-4 10 0,-2 4 9 15,6-4 7-15,-4 0 9 0,3 1-9 16,3-1 2-16,-2-1-6 0,5 1-2 0,-3 0-8 15,5 0 6-15,0 0-2 0,-1 2-11 16,1 1 8-16,2-1 4 0,-5 4-7 0,0-1-1 16,3 3-1-16,-3 2 1 0,-1 2 3 15,-3 1 1-15,3 0-5 0,-8 4 7 0,-1 3 11 16,0-1 4-16,-1 4 9 0,-6 1 7 16,-1 3 6-16,-3-2 7 0,0 2 5 15,-1 5-1-15,4-5 1 0,-2-5-7 0,1-2 2 16,3 1-6-16,-3-4 0 0,5 1-4 0,0-5-7 15,-1 0-1-15,3-3 1 16,1 1-5-16,1 1 2 0,0 0 2 0,0-5-3 16,3 1-6-16,4-2-3 0,1-4-4 15,5 2 4-15,1-4-8 0,8-3-7 0,1-2-23 16,0-1-25-16,11-3-44 0,-7-3-33 16,2 0-38-16,-2-2-58 0,-3 4-73 0,-8 0-385 15,1 1-161-15</inkml:trace>
  <inkml:trace contextRef="#ctx0" brushRef="#br0" timeOffset="-180783.9">13987 5155 1764 0,'0'0'13'16,"-9"-3"25"-16,6 0 17 0,3 3 18 0,0 0 11 15,-5-1 12-15,5 1 6 0,0 0 3 16,0 0-4-16,-5-2-7 0,5 2-11 0,0 0-4 15,0 0-10-15,7-7-8 0,-4 4-4 16,4 0-6-16,-1-1-10 0,3-2 1 0,-1 3-9 16,2-2-2-16,2 2-6 0,-7-1-2 15,3 3-4-15,2 0 0 0,-5 1-2 0,4 0-3 16,-9 0-2-16,11 2 4 0,-7 3-1 16,0 5 0-16,-2 1-2 0,0 3 0 15,-2 1-1-15,-2 4-1 0,-3 6 2 16,2-1-5-16,-6 10-3 0,-4 0 6 0,3 0-4 15,-3 1 0-15,8-7 2 0,-8 4-4 16,2-4-9-16,5-7-32 0,-3 1-29 0,3-2-42 16,2-4-52-16,0 0-54 0,0-3-83 15,-1 0-145-15,3-3 3 0,-1-3-107 0,3-4-48 16</inkml:trace>
  <inkml:trace contextRef="#ctx0" brushRef="#br0" timeOffset="-180587.82">13907 5420 1460 0,'-2'-4'47'0,"2"4"34"0,-5-6 13 16,5 6 9-16,0-3 11 15,0 3 2-15,-2-4-1 0,2 4-16 0,7-7-11 16,-4 3-11-16,4-2-6 0,3-2-7 16,3 1-10-16,4-1-5 0,2 1-5 0,4-4-17 15,0 3-20-15,12-3-18 0,4-2-29 16,1 3-35-16,0-3-35 0,-3 1-79 0,-1 3-104 15,-1-1-385-15,-8 5-172 0</inkml:trace>
  <inkml:trace contextRef="#ctx0" brushRef="#br0" timeOffset="-177188.49">26902 4057 1847 0,'3'-5'-12'15,"-1"3"15"-15,-2 2-3 0,1-3 7 0,-1 3 4 16,5-4-3-16,-5 4-1 0,0 0 2 15,0 0 11-15,0 0 5 0,0 19 1 0,-5-8 3 16,4 4-1-16,-1 6 0 0,-3-2 2 16,1 5-4-16,0 1 0 0,-3 2-3 0,3-2-3 15,-2 0 0-15,-1 1 0 0,4-1-1 16,1-1-3-16,-1-5-3 0,-1 2 2 0,1-3-3 16,3-6-3-16,0-2 2 0,0 4-3 15,0-7 4-15,0-1-1 0,0-6-1 16,0 0-3-16,12-2 0 0,-12 2-4 0,8-16 3 15,-1 5-1-15,-2-3-4 0,3-6 3 16,4-3-3-16,-2-11 4 0,-2 2 7 16,4-2 5-16,0-3 7 0,0 6 2 0,-6 5 3 15,1 6-1-15,1 2-3 0,-4 0-2 16,0 6-5-16,3 1-3 0,-5-1 2 0,1 6-4 16,0-3-1-16,-1 4-5 0,2 3 2 15,-4 2-3-15,0 0 2 0,0 0-3 0,11 9 3 16,-7-2-6-16,0-1 5 0,0 4-3 15,3-1 1-15,-4 0-1 0,7 0-1 0,-7 2 4 16,6-2-4-16,-1 1-1 16,0-2 0-16,1-3 0 0,1 2 1 0,-2-2 2 15,7 0 0-15,-3-3-2 0,0 0 1 16,-2-2-1-16,5-2 0 0,-2-1-1 0,-1-2 3 16,1-1 7-16,-1 3 6 0,-2-3-2 15,1 1 5-15,0 1-1 0,-3 0-5 0,-1-1 1 16,1 2-2-16,-4 1 3 0,2 0-9 15,-6 2 4-15,0 0-4 0,7 6 0 0,-7 0 0 16,0 0 0-16,-2 3-3 0,2 0 1 16,-3 1 3-16,3 0-3 0,-2 0-2 0,2-1 2 15,2 2-4-15,-2 0 1 0,5-2 1 16,-2 3 7-16,4-3-5 0,-1 0-1 16,3-2-1-16,1 0 4 0,3-3 0 15,-1-1-5-15,1-1 2 0,-1-2 1 0,-12 0 0 16,23-2-2-16,-8-1 7 0,-4-3-1 15,2-2 13-15,-3 2 6 0,0-5 13 0,1 1 5 16,-2 1 8-16,-4 2-3 0,2-1-5 16,-3 3-7-16,3 0-5 0,-7 5-7 0,5-9-4 15,-5 9-4-15,0 0 0 0,0 0-2 16,0 0 4-16,0 0-7 0,0 0-3 0,-20 28 1 16,13-18-1-16,3 2-1 0,0-2-6 15,-1 2 5-15,4 0-8 0,-1-2-24 16,2 2-20-16,2-2-26 0,-1 1-29 0,8 1-33 15,2-3-34-15,1-2-34 0,1-3-45 16,2-1-46-16,2-1-90 0,-3-2-71 16,1 3-89-16,-7-8-43 0</inkml:trace>
  <inkml:trace contextRef="#ctx0" brushRef="#br0" timeOffset="-176655.25">27643 4214 1389 0,'-2'-14'-28'0,"-2"2"26"0,4 3 27 0,-2 3 22 15,-3 1 33-15,5-1 14 0,0 1 11 16,0 5-11-16,-2-5-8 0,2 5-5 0,0-4-10 15,0 4-2-15,0 0 0 0,0 0-2 16,0 0-2-16,0 0-2 0,-6 14 3 0,6-8-5 16,0 1-3-16,2 0-8 0,-2 2-1 15,4 0-6-15,-2 2-4 0,0 0-4 16,3-3-6-16,-3 1 1 0,2-2 1 16,0-1-7-16,-2 1-2 0,3 0-3 0,-2-2 0 15,4-1-7-15,-1-2 3 0,1-2 0 16,3-4-1-16,-2 1 0 0,3-6-4 0,2 0 0 15,-1-2 2-15,-1 0-3 0,-3-3-3 16,4 2 2-16,0-1 0 0,-4 4 2 0,0 0-5 16,-2 2 1-16,0-2 0 0,-1 4-1 15,1 0-1-15,-2-1 0 0,0 3-2 0,-1 1-2 16,-3 2 1-16,0 0 3 16,0 0-2-16,0 0 4 0,10 9-5 0,-8-4-1 15,0 1 1-15,-2 0-1 0,4 4 3 16,-2-3 0-16,5 0-3 0,-2 4 0 0,0-4 1 15,0-2 3-15,-2 2 0 0,6-1-3 16,-5 1-1-16,5-4-1 0,-1 1 3 0,1-2 1 16,-1-2-3-16,2-2-2 0,0 0 3 15,2-3 1-15,0 0-1 0,-1-1 0 0,-1 2-3 16,-2-1 7-16,3 0-5 16,-5 1 3-16,3 1-1 0,-3 1 0 0,-2-2-2 0,0 1-3 15,-4 3 4-15,9 0-6 0,-9 0 1 16,0 0 1-16,8 9 3 0,-6-4 3 15,0 2 1-15,1-2-7 0,-3 5 4 16,2 0-3-16,-1-1-1 0,1 0-1 0,3 0-28 16,-1 1-39-16,0 3-43 0,5-7-53 15,1 2-66-15,0-3-81 0,3 1-143 0,2-4-144 16,4 1-101-16</inkml:trace>
  <inkml:trace contextRef="#ctx0" brushRef="#br0" timeOffset="-176344.06">28376 4177 1718 0,'-2'-9'4'0,"-3"-2"23"16,1 6 24-16,2 0 10 0,0 1 17 0,-2 2 4 16,-1-1-3-16,5 3-1 0,-8-4-4 15,0 4-9-15,8 0 0 0,-17 4-5 16,7 1 0-16,-3 2-2 0,0 4 0 16,0 0-3-16,-1 1-5 0,1 6-2 0,0-2-1 15,1 4-10-15,4-6 1 0,0 2-3 16,1 0-8-16,5-5-1 0,-1 5 1 0,3-2-7 15,0-2 2-15,3-1-2 0,1 2-2 16,2-5-3-16,1-2 1 0,0 2 0 0,-2-7-4 16,2 2 4-16,-1-6 2 0,-6 3 1 15,15-5-1-15,-7-1 0 0,-2-4-4 0,0 0 1 16,1-6-6-16,-3 2-2 0,0-2-5 16,0-3-23-16,-1 4-21 0,-1-2-32 0,-2 4-44 15,2 0-57-15,-4-1-58 16,0 7-94-16,-3-2-144 0,1 4-149 0,2-1-118 15</inkml:trace>
  <inkml:trace contextRef="#ctx0" brushRef="#br0" timeOffset="-175292.5">28382 4379 1620 0,'0'5'-44'0,"2"0"39"16,0-3 25-16,-2-2 25 0,3 5 22 15,-3-5 19-15,1 2 13 0,-1-2 3 16,0 0-5-16,0 0-1 0,0 0-2 0,13-9-2 16,-12 3-11-16,6-2-6 0,-4-1-7 15,-1 0-7-15,-1-5-9 0,-1 0-4 0,7-2-6 16,-7 1 0-16,2 1-10 0,-2-2-1 16,0 0-5-16,0 2-3 0,0 0 0 0,0 1-2 15,-2 0-4-15,0 3-4 0,-1-1-1 16,1 4 0-16,1-2-1 0,-1 0-2 0,-3 2-2 15,0 2 0-15,4-1-8 0,-3 4 3 16,-3 0-2-16,7 2-2 0,0 0 1 16,-13 4-1-16,10 0 0 0,1 1-7 15,-3 0-4-15,5 1-4 0,-4 1-2 0,6 0-13 16,0 0 3-16,3-1-11 0,-2 1-3 16,9 0-2-16,-4 0 7 0,2-2 0 0,0-3 5 15,3 0 4-15,0 0 2 0,-3-2 1 16,3 0 4-16,0-2 3 0,1-2 1 0,-3 2 3 15,1-1 6-15,1 1 1 0,-5 0 6 16,3-1 8-16,-3-1 0 0,0 1 2 0,1 1 1 16,-3 0-2-16,1 0 3 0,-2 2-3 15,-5 0-3-15,9-1 3 0,-9 1-1 16,0 0 3-16,6 3 7 0,-4 1 4 16,-2 3-2-16,0-2 0 0,-2 2 0 0,2 0 0 15,-2 3 1-15,2 0-5 0,-1 1 0 16,1 0-3-16,0-1 1 0,0-1 0 0,1 3-4 15,-1-1-1-15,4-2 0 0,3 4-4 16,-1-7 3-16,4 5 0 0,-1-5-2 0,1-1-2 16,3 2 0-16,0-5 2 0,1 0-1 15,-1-2 1-15,2-2-1 0,-1 0 1 16,1-3-3-16,2 0 0 0,-3-4 6 0,5-2-1 16,-6 0 1-16,-1-1-1 0,-4 0 2 15,6-3 1-15,-4 1 1 0,-2 3 8 0,-1 2-4 16,-1 0-1-16,1-1-4 0,-5 1-2 15,-1 3 0-15,1-1 1 0,1 4 0 16,-3-5-4-16,0 5 1 0,0 3-2 0,-5-5-1 16,5 5 0-16,-3-2 0 0,3 2 1 15,0 0-4-15,0 0 0 0,-13 5 0 16,9-1 0-16,1-1 1 0,-1 6-1 0,3-4 2 16,-2 3 0-16,-1-3-1 0,4 1-1 15,0 0-3-15,0 0 2 0,0-1 0 0,2 0-3 16,3 1-1-16,-4 0 2 0,6-3-2 15,-3 2-10-15,2-1-4 0,3-3 0 0,-3-1 5 16,2 0-1-16,1-1 1 0,-4-1 3 16,8-5 0-16,-4 2 3 0,1-1-1 0,-2-1 1 15,5-2 0-15,-2-1 6 0,-1 2 1 16,-4-1 1-16,6 2 0 0,-7-4 5 16,2 4 0-16,-4 2 2 0,4 0 2 15,-2-1 1-15,-2 1 3 0,2 0 3 0,-1 1-3 16,-2 0 0-16,0 3 0 0,-2 1-3 15,4-4 0-15,-4 4-2 0,0 0 1 0,0 0-3 16,0 0-3-16,-4 14 3 0,0-3 3 16,0 3 3-16,-4 6 2 0,1 2 4 0,-3 8-2 15,0 6-1-15,-2 8-2 0,6-1 3 16,2 5 0-16,-2 12 0 0,6-9-3 0,-2 0 1 16,0-2-1-16,-1 1-1 0,1-2 1 15,-1-3 2-15,-9 0-5 0,0-6 0 16,-1-1 1-16,-7-5 0 0,-8 7 3 15,3-12-6-15,-4-3-1 0,-1-3-5 0,-1-6-15 16,5-7-25-16,8-5-28 0,-1-6-50 16,2-4-75-16,-2-5-84 0,7-8-153 0,3-3-21 15,3-13-116-15,4-10-67 0</inkml:trace>
  <inkml:trace contextRef="#ctx0" brushRef="#br0" timeOffset="-171779.58">27645 4795 1575 0,'-2'-4'11'0,"2"4"12"16,0 0 18-16,0 0 18 0,-2-6 12 16,2 6 15-16,0 0 3 0,0 0-2 0,0 0-5 15,6-4-6-15,-6 4-7 0,8-3-9 16,-6 3-3-16,8-2-2 0,-10 2-13 0,14-4-1 15,-8 4-8-15,2 0-3 0,3-2-3 16,0 2-1-16,-6 0-4 0,7 0-2 0,-2 0-2 16,-4 2-3-16,0-2-1 0,0 2-2 0,-1 0 0 15,2 0-1-15,-5-1-1 0,-1 3 1 16,4 1-2-16,-5 0-1 0,-3 1 3 0,1-1-2 16,1 2-2-16,-4-1-2 15,-2 2-1-15,2-2 1 0,0-1-3 0,0 3 2 16,-2-3-3-16,0 2 0 0,6-2-1 15,-4-1 0-15,3-2 0 0,-3 1-1 0,5 4-2 16,0-7 0-16,0 5 1 0,0-5 0 16,7 4 0-16,-1-2 1 0,1 3 0 0,1-1 0 15,3 1 0-15,-3 4-1 0,2-4 0 16,1 1 1-16,1 5 0 0,2-2 2 16,-4 5 0-16,0-2 3 0,0 3 0 15,0-1 0-15,-2-1 4 0,-4 2 0 0,-3 2 7 16,4-3 3-16,-5 0 6 0,0 0-1 15,-6 1-2-15,-1-2 1 0,2 0-1 0,-7 1-4 16,2-4 0-16,0 2-2 0,-3-3-10 16,1-2-31-16,1-1-35 0,0-1-53 0,1-5-72 15,2 0-77-15,1-5-133 0,4-1-50 16,3-4-86-16,0-3-36 0</inkml:trace>
  <inkml:trace contextRef="#ctx0" brushRef="#br0" timeOffset="-171341.09">28132 4746 1496 0,'4'-2'31'0,"-2"0"16"15,-2 2 20-15,2-4 11 0,-2 4 2 16,0 0-1-16,3-4-6 0,-3 4-7 0,0 0-8 16,0 0-7-16,0 0-6 0,0 0-7 15,4-1 1-15,-4 1-7 0,0 0-1 0,0 0-7 16,4 9 2-16,-4-5 4 0,2-1-9 15,0 3-3-15,-2 0-3 0,0 0 1 0,2 1-4 16,-4 0 1-16,2 1 0 0,-2 2-4 16,0 0-4-16,0-4 3 0,0 4 1 15,0 0-1-15,-3-2-3 0,1 0 0 0,3 0 1 16,-4 1-1-16,-2 2-2 0,6-5 4 16,-1 2-5-16,0-2 1 0,-1-1-1 0,3 2-3 15,-2-2-1-15,0-1 2 0,4 2-1 16,3-1-1-16,-3 0 7 0,1 1-7 0,4 2 2 15,-1-2 0-15,1 1 0 0,1-2 2 16,1 4-3-16,1 0 4 0,0 0-6 0,0 0 7 16,2 2-1-16,-4-2 9 0,2 1 3 15,-1 1 6-15,-3 0 3 0,1-2 10 0,-6 0 5 16,3 1-2-16,-6-3-2 0,0 8-4 16,-2-6-4-16,-6 3-2 0,-5 2-24 15,-4-3-49-15,-2 2-65 0,-8 1-96 16,4-5-152-16,1-4-89 0,8 1-129 0,-6-4-79 15</inkml:trace>
  <inkml:trace contextRef="#ctx0" brushRef="#br0" timeOffset="-170231.93">28075 4733 1482 0,'0'0'-56'0,"0"0"23"0,0 0 17 0,0 0 16 16,0 0 8-16,0 0 12 0,0 0 2 16,0 0 0-16,0 0-4 0,0 0 3 0,0 0-4 15,0 0 1-15,8-6-2 16,-8 6-2-16,7-2-5 0,-7 2 1 0,8 0 5 15,-8 0-3-15,12-2-3 0,-12 2-6 16,10 0 3-16,-5 2-2 0,-5-2 2 0,13 2 7 16,-6 0-7-16,-1 2-2 0,0 1 1 15,0 1-2-15,1 1-3 0,0 1 2 0,-2 2 0 16,0-1 7-16,-2 2-4 0,0 1-3 16,-1 0 1-16,0 0-4 0,-4-1-16 0,2 0-25 15,-2 3-38-15,-2-3-36 0,0 3-49 16,-3 2-264-16,1 0 62 0</inkml:trace>
  <inkml:trace contextRef="#ctx0" brushRef="#br0" timeOffset="-168166.02">11508 6057 1171 0,'0'0'-2'0,"0"0"12"15,0 0 5-15,0 0 0 0,0 0 7 16,14 0 3-16,-14 0 7 0,0 0 0 0,0 0 6 16,0 0-3-16,13-2 3 0,-5 0-5 15,-1 0-1-15,5-2-3 0,1 0-5 0,-1 0-2 16,10-1-3-16,1-2 0 0,2 1-3 15,10-6 5-15,7 2-9 0,3-2 2 16,-1-1 0-16,10 0-6 0,0-3-12 0,6 1-40 16,-15 4-44-16,14-4-57 0,3 3-102 15,-2 1-150-15,0 0 92 0</inkml:trace>
  <inkml:trace contextRef="#ctx0" brushRef="#br0" timeOffset="-167703.56">13925 5854 1130 0,'-8'4'30'0,"-1"-2"17"0,6-2 5 16,-4 2 10-16,2 1 8 0,5-3 7 0,-3 3 6 16,3-3 3-16,0 0 3 0,-7 2-2 15,7-2-5-15,0 0-7 0,0 0-6 0,0 0-6 16,0 0-5-16,0 0-3 0,25-5-2 16,-12 4-7-16,4-5-5 0,2 2-3 0,6-3-5 15,0 2-2-15,13-2-5 0,2-6-1 16,0 2-6-16,2 4-24 0,-2-5-46 15,0 3-60-15,-6 3-80 0,-1-1-132 0,-1 0-305 16,-7 4-126-16</inkml:trace>
  <inkml:trace contextRef="#ctx0" brushRef="#br0" timeOffset="-165939.25">27774 5452 1623 0,'-5'0'-27'16,"5"0"30"-16,-7 2 26 0,7-2 26 15,-8 2 17-15,8-2 15 0,-5 2 6 0,5-2-1 16,0 0-1-16,-7 0-4 0,7 0-8 16,0 0-7-16,-7 2-2 0,7-2-6 15,0 0-8-15,0 0-2 0,0 0-11 0,0 0-1 16,-4 4-3-16,4-4-5 0,0 0-3 16,11 3-3-16,-3 0-4 0,3-2 2 0,2 1-3 15,3-2-3-15,7 2-2 0,5 0-5 16,0-2-13-16,17-4-26 0,1 2-24 0,2 1-25 15,0-2-32-15,6 1-23 0,-7-1-48 16,-1 1-44-16,3-2-85 0,-7-1-321 0,-7 0-126 16</inkml:trace>
  <inkml:trace contextRef="#ctx0" brushRef="#br0" timeOffset="-159754.42">14774 753 1557 0,'-2'-9'-89'15,"2"9"38"-15,-3-4 11 0,3 4 9 16,-7-3 10-16,4 1 17 0,3 2 14 16,-10 2 12-16,-2-1-1 0,0 1 1 0,-1 4-3 15,-1 1 5-15,-1 1-10 0,-4 2 5 16,0-1-4-16,2 3-3 0,5-1 2 0,-4 2 3 15,1 0-7-15,2-2 0 0,3 3-1 16,-1-1-4-16,3-2 4 0,1 1 6 0,3-3-11 16,0 0 3-16,2 1 1 0,4-2 5 15,2 3-2-15,2-4-2 0,4 5 0 16,4-3 0-16,2 2-2 0,3 3 6 16,2-3-6-16,6 3 4 0,3 6-9 0,-1-3 3 15,1 1 6-15,-3 0-3 0,-2 4-4 16,-4-8 8-16,-4-1-1 0,0 1 11 15,-2 0 8-15,-5 0-2 0,-2-1 7 0,0-4-2 16,-3 6 2-16,-1-4 1 0,-2 2 5 16,-6 1 4-16,-1-2 3 0,-5-2-3 0,-7 4-3 15,-1-4-3-15,-4 0 0 0,-3-2-9 16,0 0-19-16,2-3-28 0,2-5-46 0,0 3-91 16,2-9-92-16,-4-6-376 0,8-2-120 15</inkml:trace>
  <inkml:trace contextRef="#ctx0" brushRef="#br0" timeOffset="-159367.94">15019 813 1702 0,'4'-2'16'16,"-2"-1"19"-16,2 0 14 0,-4 3 15 15,0 0 2-15,2-4 1 0,-2 4 3 0,0 0-9 16,0 0-10-16,5-2-7 0,-5 2 9 16,0 0-1-16,8 21 6 0,-4-10 1 0,3 8-3 15,-1 2 6-15,3 4-9 16,1 7-1-16,0 2-6 0,1 1-3 0,3-1-4 16,1 0 1-16,-2-2-7 0,6 2 4 15,-3-4 8-15,1-3-5 0,5 0 6 16,-4-3 0-16,-1-5 4 0,-2-6 5 0,-5-3 10 15,-2-3 0-15,5 2 8 0,-1-6 6 16,0-1-7-16,0-7 2 0,3-2-12 0,0-2 2 16,-2-9-13-16,2 0-9 0,2-12-8 15,0-4-15-15,2-14-11 0,0-3-30 0,-4 0-22 16,0-2-32-16,-5 12-49 0,-2 1-50 16,-4-1-68-16,1 11-57 0,-3 5-129 15,-1 7-100-15,-1 4-136 0,0 4-161 16</inkml:trace>
  <inkml:trace contextRef="#ctx0" brushRef="#br0" timeOffset="-158970.19">15924 874 1704 0,'1'-5'-34'15,"-1"1"30"-15,0 4 24 0,0-9 25 16,0 7 8-16,0 2 13 0,0-6 11 0,0 6 9 16,0 0-9-16,0-8-2 0,0 8-9 15,0 0-4-15,0 0-4 0,0 0-2 0,-10 2-5 16,10-2-1-16,-15 12 15 0,5-3 1 15,-5 2-2-15,3 3 2 0,-3 3-5 16,0 0-6-16,-1 10 2 0,1-6 1 0,-2 6-9 16,7-4 3-16,0-2-2 15,0-4-5-15,6 4 0 0,3-3 0 0,1 2-6 16,1-4-4-16,10 3-7 0,2 0 5 16,14 2-13-16,4 0-32 0,20-3-37 0,5-4-46 15,8-5-55-15,-12-7-72 0,1 0-109 16,-1-2-194-16,-4-2 54 0,-2-4-69 0,-8-5-42 15</inkml:trace>
  <inkml:trace contextRef="#ctx0" brushRef="#br0" timeOffset="-156914.66">16903 835 1369 0,'0'-4'-30'0,"0"4"21"16,3-4 27-16,-3 4 23 0,0 0 13 15,0 0 10-15,2-4 6 0,-2 4 15 0,2-3 1 16,-2 3 0-16,0 0-5 0,4-2-8 16,-4 2 0-16,0 0-6 0,0 0-7 15,0 0-1-15,0 0 4 0,11 5-3 16,-5-1 4-16,3 4 2 0,1 4-7 16,5 3-1-16,0 1 2 0,3 11 3 0,4-1-16 15,3 3 0-15,0 1-6 0,-3-1 0 16,14 4-5-16,0 1-1 0,-5-10-4 0,9 8 2 15,-1-3-8-15,-9-7-15 0,2 3-19 16,-2-4-30-16,-2-2-37 0,-6-2-48 0,-4-4-45 16,-4-4-73-16,-1-1-96 0,-1-3-124 15,-4 0-92-15,-1-4-55 0</inkml:trace>
  <inkml:trace contextRef="#ctx0" brushRef="#br0" timeOffset="-156668.75">17389 780 1445 0,'-5'-6'-34'0,"3"3"12"16,-2 1 13-16,4 2-2 0,-9-2 3 16,9 2 24-16,-15 12 21 0,2 1 18 0,-11 11 4 15,3 5-4-15,-11 10 0 0,3 5 2 16,-2-2 1-16,-3-2-6 0,1 6-1 0,1-1-9 15,0-1-3-15,6 1 0 0,-4-2-8 16,6 0-6-16,2-10-27 0,7 1-36 16,-1-4-55-16,4-9-84 0,7-4-144 15,0-4-156-15,5-5 17 0</inkml:trace>
  <inkml:trace contextRef="#ctx0" brushRef="#br0" timeOffset="-156375.68">17645 886 1368 0,'0'-5'96'16,"0"0"23"-16,0 5-5 0,0-7 3 15,0 7-5-15,0-6-5 0,0 6-15 0,0 0-2 16,0 0 10-16,0 0 7 0,8 18-9 15,1-3-4-15,5-1-16 0,-2 5 1 0,10 6-12 16,0 4-8-16,4-6-3 0,1 4-3 16,7-2 5-16,-3-2-12 0,8 7-21 15,-9-10-32-15,4 1-21 0,-6-4-27 0,-1 0-30 16,-6-4-37-16,-2-4-42 0,-4-2-50 16,-5-4-81-16,-2 1-147 0,0-4-144 15,1 0-87-15</inkml:trace>
  <inkml:trace contextRef="#ctx0" brushRef="#br0" timeOffset="-156218.44">17957 852 1458 0,'-10'8'-83'0,"-3"1"30"0,-7 12 23 16,-4 6 12-16,-7 8 22 0,1 5-3 15,-4 1-2-15,3 3 8 0,-5 5 5 0,-4-1-23 16,0 2-60-16,0 2-90 0,1 0-198 15,3-8 128-15</inkml:trace>
</inkml:ink>
</file>

<file path=ppt/ink/ink2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00:15.381"/>
    </inkml:context>
    <inkml:brush xml:id="br0">
      <inkml:brushProperty name="width" value="0.05292" units="cm"/>
      <inkml:brushProperty name="height" value="0.05292" units="cm"/>
      <inkml:brushProperty name="color" value="#FF0000"/>
    </inkml:brush>
  </inkml:definitions>
  <inkml:trace contextRef="#ctx0" brushRef="#br0">5589 11681 325 0,'0'0'44'0,"0"0"-5"16,0 0 0-16,0 0 12 0,0 0-10 16,0 0 14-16,0 0-2 0,0 0-1 15,0 0 5-15,0 0-10 0,0 0-3 0,0 0 5 16,0 0 3-16,0 0-9 0,0 0 7 15,8 2-10-15,-8-2 3 0,0 0-3 0,9 2 1 16,-5 0-5-16,2 0-2 0,1 2 1 0,-1-3-3 16,4 4-4-16,2-2-5 0,1 2 6 15,4 2-6-15,0-2-6 0,6 3 9 0,0 1-5 16,4-3-2-16,1 0-1 0,8 1 3 16,-5-1-5-16,9-1 2 0,2-1 0 0,0 0 1 15,2 0-1-15,2-2-4 16,1 0-3-16,3-2-2 0,0-2 4 0,2 0-2 15,1 0-1-15,1 0 0 0,-1 0-2 16,-2 0-1-16,1-2 1 0,1 1-1 0,-5-1-3 16,6-2-3-16,-4 2 5 0,3-1 2 15,0 1-8-15,-5 0-1 0,4-2 4 0,1 1 1 16,-3-1-2-16,0 1 4 0,-1 0-1 16,1-2-6-16,0 4 3 0,3-2 0 0,-2-2 5 15,-1 1-8-15,0 3 2 0,0-3 0 16,3 2-1-16,-2 2 5 0,-1-2-2 0,2 1 1 15,-2 1 2-15,3-4-5 0,1 4 3 16,1-1-3-16,2 1 2 0,0-1-2 16,11 0 7-16,0-1 7 0,6 2 9 0,-2 1 5 15,7-2 1-15,1 3-3 0,-1 3-2 16,5 0-5-16,0 1-1 0,0-1 4 0,-1 3-6 16,2 2-1-16,-1-3-5 0,0 1 7 15,-1 2-8-15,-1-1 2 0,0 1-4 0,-2-3 0 16,0 2 4-16,2-2-4 0,-3 0-3 15,1 1-1-15,-5-2 0 0,4 2-1 0,-9-3 1 16,8 2 1-16,-4-2-4 0,-1 1 2 16,-1-2 2-16,3 2-4 0,-8-1 3 0,7-1 0 15,-2 0-1-15,-4 2-1 16,4-4-2-16,-3 2 6 0,-10 0-6 0,7-1-1 16,4 4 2-16,-9-5-1 0,-4 0-3 15,-1 3 5-15,1-1-2 0,2-2 1 0,-4 2-1 16,-1-2 0-16,0 2 3 0,1 0-5 15,-3-2 6-15,1 2-7 0,0 0 7 0,0-2-5 16,1 0 3-16,-1 3-2 0,-1-3 2 16,0 2-4-16,-1-2 4 0,1 0-2 0,0 2 0 15,3-2 2-15,2 0-5 0,-2 0 4 16,0 2-2-16,0-2 2 0,0 0-1 0,-3 2 1 16,5-2-4-16,-2 0 2 0,2-2 2 0,-5 2-3 15,3 0 3-15,2 0-2 16,-4-2-2-16,2 2 1 0,-3 0 5 0,3 0-1 15,0 2-3-15,-3-4-2 0,3 2 5 16,-1 0-4-16,1 0 3 0,2 0-1 0,0-2 3 16,-3 0-1-16,2 0 0 0,-1 2-3 15,2-1 2-15,0-1 1 0,-3 2-7 0,2-2 5 16,-3 2 0-16,4-2-1 0,-5 2 0 16,5 0-1-16,-7-2 1 0,5 4 3 0,-3-2 4 15,-2-2-6-15,4 2 0 0,-4 0-2 16,-2 2 2-16,2-4 5 0,-4 2-6 0,2 0 0 15,1 2 0-15,-5 0-3 0,-6-2 5 16,-7 0-5-16,3 2 6 0,-3-2 1 16,-1 2-4-16,-1-2 2 0,-8 0-3 0,3 0 1 15,-9 1 2-15,3-1 0 0,-6 0 1 16,1-1 2-16,-1 1 1 0,-3 0-4 0,-1 0 3 16,0 1-2-16,-1-1-1 0,0 0-1 15,-7 0-2-15,12 0 3 0,-12 0 0 0,8-1-1 16,-8 1-2-16,6 0-1 0,-6 0 2 15,7 1-2-15,-7-1-4 0,0 0-9 0,0 0-9 16,10 0-18-16,-10 0-23 0,0 0-40 16,0 0-46-16,10 0-90 0,-10 0-300 0,0 0-46 15</inkml:trace>
  <inkml:trace contextRef="#ctx0" brushRef="#br0" timeOffset="3985.13">7822 12943 1444 0,'0'0'-32'16,"0"0"-5"-16,0 0 12 0,0 0 1 15,0 0 5-15,0 0 1 0,0 0 9 0,0 0-1 16,0 0 2-16,0 0 3 0,0 0 10 16,15-6 3-16,-15 6 0 0,8-2 3 0,1 1 1 15,-1-1-5-15,0 0 7 0,5 0-9 16,-2 1 2-16,5 1 5 0,1-2-5 0,3 2 0 16,0 0 2-16,3 0 3 0,2 0-9 15,2 2 6-15,3-2-5 0,2 1 7 16,13 3-6-16,2-2 4 0,0 1 3 0,-2 1 1 15,3 0-4-15,-1-1-1 0,3-1 0 16,0 1 0-16,3 1 3 0,1-2 0 0,3-2-5 16,0 0 3-16,-3 1 0 0,5-1-2 15,-2 0 4-15,-1 2-2 0,1-2 0 0,1 0-2 16,12 2 0-16,-9-2 0 0,-5-2 3 16,1 2 4-16,2 0-7 0,-1 0 9 0,14-2-10 15,-13 1 2-15,-3 2-5 0,14-2 0 16,-11 1-1-16,12 0 6 0,-2-2-3 0,-10 0 2 15,12 0 1-15,1 2-7 16,-3-3 4-16,-10 1-5 0,-5-1 1 0,18 3 4 0,-13 0-2 16,11-2 0-16,-2-2-4 15,1 0 5-15,-12 3-2 0,2 1-3 0,-3 0 6 16,3-2-6-16,13 2 1 0,-16 0 4 16,13 2-3-16,-14-2 2 0,4 1-1 0,-3 1 0 15,-3-2 0-15,1 0 0 0,1 0-5 0,-1 2 5 16,-1 0 1-16,-1-2-2 0,-1 0 0 15,-1 0-1-15,1 0-3 0,-4 0 7 0,5-2-2 16,-5 2-3-16,1-2 0 0,-1 0 3 16,0-1-1-16,-2 3 0 0,2 0-1 15,-2 0-7-15,-7-2 5 0,11 4 6 16,-6 0-6-16,2-2 0 0,4 0 1 0,-6 3 2 0,-1-1-3 16,6 0 0-16,-6 2 6 15,-2-2 0-15,4 1-5 0,-8-3 3 0,-7 3-2 16,5-1-1-16,-3 0 1 0,1 0-4 15,12-1 4-15,0 3-3 0,-12-4 3 0,0 2 1 16,-4 0-2-16,6-1 0 0,-2 1 2 16,-3 2-4-16,13-2 5 0,-6 2-3 0,-7-2 3 15,2-1-2-15,4 2 1 0,-5-1-3 16,5 0 1-16,7-1-3 0,-1 3 1 0,-1 0 3 16,-6-1 0-16,-2 3-4 0,-2-5 7 15,10 2-6-15,2 1 3 0,-6-3 6 0,3 6-7 16,0-4 0-16,-10-1 2 0,0 2-7 15,5-2 8-15,-5 1-2 0,1 2 1 16,1-1-2-16,-1-1-2 0,-3-2 5 0,2 4-2 16,-2-2 2-16,0-1-4 0,-1 2 1 15,1 0 2-15,-3-2 3 0,3-1-2 0,-6 4-7 16,1-5 3-16,2 2 2 0,4 1 0 16,-6-1 1-16,-1-1-5 0,3 1 4 0,-4 1 6 15,1-1-7-15,0-2 0 0,-2 0 0 16,0 1 5-16,0-1-3 0,-3 2-4 0,-1 0 6 15,5-2-3-15,-6 2 0 16,2-2 0-16,-2 0 0 0,-2 0-2 0,1 0 1 16,0 0 9-16,-3 0-12 0,-2 0 3 15,3 0 0-15,-5 0-5 0,2 0 10 0,-8 0-2 16,12 2-1-16,-12-2 0 0,12-2 4 0,-12 2-6 16,8 0 3-16,-8 0-2 0,8 2 5 15,-8-2-5-15,6-2 1 0,-6 2-2 0,0 0-2 16,8 0 1-16,-8 0 0 0,0 0 0 15,0 0-13-15,10 2-13 0,-10-2-12 0,0 0-37 16,0 0-70-16,3-4-143 0,-3 4-90 16,2-5 108-16</inkml:trace>
  <inkml:trace contextRef="#ctx0" brushRef="#br0" timeOffset="6226.84">3816 13994 1042 0,'0'0'-15'0,"0"0"8"0,0 0 6 16,3 2-2-16,-3-2-1 0,0 0 8 16,0 0 10-16,0 0 8 0,0 0 3 0,0 0 0 15,12-2 2-15,-9-2 3 16,6 2-5-16,2 0-2 0,1-2 3 0,3 3-8 16,4-3-8-16,-3-2 14 0,8 3-16 15,-1-4 5-15,4 4-2 0,1-3 2 0,1 2-6 16,0 1 3-16,10-1-2 0,1-2-2 15,2 3-2-15,3-2 0 0,0-2-3 0,7 1 1 16,-4 0 9-16,16-2-9 0,4 0 4 16,3 0 6-16,0 1-7 0,8-1-4 0,3 3 2 15,-2-3 2-15,0 4-4 0,4-2 6 16,-4 3-8-16,-2 0 7 0,-2 1-6 0,-7 1 5 16,-13 1-3-16,-3-2-1 0,-7 2-6 15,0 0 9-15,-8 2-5 0,-7-2 0 0,1-2-9 16,0 2-6-16,-1 0-16 15,5 0-7-15,-5 0-30 0,3 2-11 0,9-4-39 16,2 2-245-16,-8 0 122 0</inkml:trace>
  <inkml:trace contextRef="#ctx0" brushRef="#br0" timeOffset="7372.91">9352 14013 960 0,'-4'4'2'16,"4"-4"17"-16,-4 1-7 0,4-1 4 0,-5 4-2 15,5-4-2-15,0 0 5 0,-3 2-4 16,3-2 14-16,0 0-7 0,0 0 4 0,0 0-1 16,0 0 5-16,0 0-12 0,0 0-4 0,27-4 1 15,-14 2 7-15,2 1-8 0,3-1-5 16,5-2 12-16,4 0-7 0,13 0-8 0,4-2 8 16,6 1 0-16,2-1-11 15,15 4-1-15,3 0 9 0,8-1-2 0,4 3-4 0,7 0 0 16,1-2-4-16,6 2 6 15,2 2-2-15,29 3 1 0,-2-1-3 0,-1 4 3 16,5-1 4-16,-4-1-11 0,1 3 10 16,-3-1-11-16,-4-1 2 0,0 3-3 0,-22-2 7 15,-3-3-4-15,5 1-2 0,0-1-11 16,-4 1 5-16,2-2-6 0,2 2-3 0,-2-4-7 16,-1 4 7-16,-4-3-6 0,1 1 12 15,-3-1-4-15,0 3 2 0,-2-4-5 0,-1 0 2 16,-3 0 6-16,-9 0-5 0,0 0 4 15,-3 0-8-15,-13-2 7 0,-4 3-3 0,-7-3-5 16,2 3-3-16,-13-3-10 0,0 0-16 16,-6 2-13-16,-2-2-23 0,1 0-176 15,-1 1 219-15</inkml:trace>
  <inkml:trace contextRef="#ctx0" brushRef="#br0" timeOffset="8213.33">16983 13966 803 0,'0'0'57'0,"-6"-3"5"0,6 3-11 16,0 0-6-16,0 0-2 0,-6-2-4 15,6 2 1-15,0 0 0 0,12-7-1 0,-3 3-4 16,6 1-1-16,-1-3 2 0,7 2-1 15,7 1-1-15,14-4 1 0,1 4-5 0,8-1 0 16,4 0 3-16,13 1-2 0,4 1-1 16,1-3-5-16,9 5-5 0,2-1 3 0,4 1-7 15,5 0 3-15,3 0 4 0,9-2-9 16,26 4-4-16,-1-1-1 0,-1-1 0 0,6 2-13 16,-3-2-8-16,0-2-3 0,1 2-14 15,-3 0-9-15,-2 0-3 0,1 0-17 16,-25 2 0-16,-4-4-18 0,2 2-6 0,-7 0-19 15,-1 0-26-15,-4 0-251 0,-3 0 111 16</inkml:trace>
  <inkml:trace contextRef="#ctx0" brushRef="#br0" timeOffset="9073.28">23295 13838 1017 0,'0'0'-2'0,"-7"-1"24"0,7 1 5 0,0 0 5 16,-8 0 6-16,8 0 4 0,-5-2 5 15,5 2-7-15,0 0 7 0,0 0-4 0,0 0 1 16,13-10 0-16,-4 8-8 0,3-1-3 15,3-1 1-15,1 2-4 0,10-3 1 0,2-1-2 16,0 4-2-16,17-4-5 0,-1 2 0 0,1 2-2 16,8-1-4-16,4 1 1 15,15 0 4-15,0 2-2 0,8 2-2 0,9 0-1 16,-4 1-3-16,10 3-1 0,4-4-1 16,-1 0-6-16,6 0 1 0,-6 1 1 0,5 0 0 15,-3 1-2-15,24-3 0 0,-27 1 3 16,-1 0-4-16,3-4-6 0,-2 2-2 0,0-3-3 15,-4 1 1-15,2-3-5 0,-3 2 0 16,1-3 1-16,-5-3-5 0,-2 3 2 0,-2 1-1 16,4-3-1-16,-2 0 10 15,3-1-7-15,-2 4 1 0,3-1 1 0,0 1 2 0,-1 2-2 16,-1 1 4-16,1 2-4 0,-7 0 2 16,-3 2 4-16,-4 1-8 0,-5 2-11 15,-5 1-13-15,-15-1-20 0,0 0-32 0,-3 3-30 16,-3 2-44-16,-3-1-256 0,-1 0 73 15</inkml:trace>
  <inkml:trace contextRef="#ctx0" brushRef="#br0" timeOffset="87117.8">14628 16737 1036 0,'0'-9'197'15,"0"0"-67"-15,0 4-10 0,0 1-28 16,2-1-20-16,-2 5-17 0,0-3-12 0,0 3-2 16,0 0 10-16,0 0 11 0,0 0 6 15,-2 23-1-15,2-7 1 0,-1 10-4 0,-6 21-3 16,-1 8 2-16,-4 6-13 16,-3 3-2-16,-2 2-6 0,0-2-6 0,-4 3 0 15,-1-1-1-15,0 0-7 0,3-2-2 16,-4-3-1-16,2 2-5 0,-1-6-17 0,4-4-21 15,3 0-19-15,7-11-22 0,-3-5-31 16,5-1-15-16,2-7-56 0,-1-8-41 0,7-6-70 16,3-2-305-16,0-5-77 0</inkml:trace>
  <inkml:trace contextRef="#ctx0" brushRef="#br0" timeOffset="88166.4">14557 16650 1600 0,'-9'-9'-27'16,"-1"5"9"-16,7-3 11 0,-4 5 3 16,2 0 0-16,5-2 8 0,0 4 7 0,0 0 6 15,0-6 8-15,0 6 2 0,12-2 2 16,1 0-4-16,2 2 3 0,10 0 1 0,12 0 1 15,13 0-8-15,7-1 0 0,12-1 1 16,4-4 1-16,4 4-5 0,8-4-2 16,2 2 1-16,8 1 3 0,6 2-3 15,23-4 2-15,-1 0-2 0,10-1-5 0,-2 4-4 16,3-1 1-16,-4-4 1 0,6 3-3 16,-1 3-8-16,-1-2 1 0,-2 3-2 0,-4 0 0 15,4 1-2-15,-3 2 6 0,-9 1-6 16,-23 1 6-16,2-3-3 0,-1-1 0 0,-1 1-3 15,0 0 1-15,-5-2-4 0,-2 0-1 16,1-2 0-16,-8 0-2 0,-1 2-2 0,-4-1-2 16,0 1-3-16,-5-5-6 0,-1 3 2 15,-5 0-1-15,-15-1 1 0,1 0 2 16,-5-2-2-16,2 4 5 0,-1-1 1 16,-5-2-2-16,-3 0 0 0,-4 2 0 0,-8 2 2 15,0 0 8-15,-2 2-1 0,-2-2 3 16,-3 0-5-16,-4 0 4 0,-1 0-4 0,0 0 2 15,-7 0 3-15,-10 0-4 0,22 0 4 16,-12-2 0-16,-10 2-3 0,17 4 3 0,-17-4-2 16,11 2 2-16,-11-2-5 0,0 0 5 15,14 0 4-15,-14 0-4 0,0 0-3 0,11 4 2 16,-11-4 7-16,2 5-7 0,-2-5 10 16,-5 11-10-16,1-1 6 0,0 0-3 0,-5 4-1 15,1 0 6-15,-2 7 5 16,-12 7 5-16,5 1-1 0,-1 5 6 0,-1 0 0 15,-6 11 9-15,-3 1 4 0,3 4 1 16,2-1-1-16,-2 4 4 0,0 0-1 0,0 0 4 16,1 2-2-16,4-3 1 0,-3 0-3 15,-1-2 3-15,1 4-2 0,4-5-2 0,3 1-2 16,-1-10-2-16,0 1-2 0,4-4-6 16,-1 0 3-16,6-3-3 0,-3-2-2 0,2-7 0 15,4-3-2-15,-5-3 0 0,7-1-2 16,1-3-3-16,-5-2-2 0,5-2 2 0,-2 1-1 15,2-5 2-15,-3 0-4 16,5 1 0-16,-2-2 0 0,2 0 1 0,0-1-2 16,0-1 0-16,-1 0-2 0,1-4-1 15,-2 6-3-15,2-6 0 0,-3 3 0 0,3-3-2 16,-6 2 2-16,6-2-4 0,-13-2-1 16,7 2 1-16,-6 0-1 0,-5-1-3 0,-4 1 0 15,-8-2 0-15,-13-2 1 0,-7 2-2 16,-4 0 1-16,-20-8 1 0,-2 5-1 0,-7-1 4 15,-4-4-2-15,-9 3 0 0,-18-6 2 0,-5 1-2 16,26 5 2-16,2-1 2 0,-5 3 2 16,5 3 8-16,-2-2-5 0,-9 4-2 0,6-1 0 15,-7 4-2-15,-23-1 4 16,25 0-5-16,-2-2 0 0,-27 0 2 0,29 0-3 16,-2 0 0-16,8 0 0 0,-4 0 1 15,1-2 0-15,10 2-5 0,-5 4-7 0,9-6 1 16,1 2-1-16,5-2-4 0,-2 0 1 15,9 0-1-15,-4 1 1 0,1-1-5 0,-1 0-10 16,1-4-9-16,-1 0-1 0,1-3-3 16,1 1 6-16,0 1-7 0,5-5 3 0,15 6 0 15,-9-4 3-15,17-1 2 0,6 2-5 16,11 2-13-16,10-1-42 0,5 0-33 0,4-1-37 16,1 0-333-16,7-1-3 15</inkml:trace>
  <inkml:trace contextRef="#ctx0" brushRef="#br0" timeOffset="88565.23">15743 16394 1237 0,'-5'-2'-90'0,"5"2"13"16,0 0 19-16,-8 3 25 0,8-3 25 0,-6 8 17 15,4-3 16-15,-4 3 11 0,1 2 14 16,2 5 7-16,-6 1 7 0,3 9 7 0,-14 13 3 15,2 9 6-15,-7 8-1 0,-2 3 3 16,-5 6-1-16,-10 18-7 0,-3 3-1 0,-5 2-8 16,-2-2-5-16,-5-2-5 0,1 0-3 15,-5-3-4-15,4-2-2 0,-1-5-7 16,3 2-5-16,3-7-4 0,12-15-8 16,2-4-18-16,-1 1-24 0,11-5-22 0,6-11-40 15,5-4-45-15,5-8-58 0,2-6-65 16,7-5-286-16,3-6-39 0</inkml:trace>
  <inkml:trace contextRef="#ctx0" brushRef="#br0" timeOffset="88850.1">16114 16331 1352 0,'2'8'-62'0,"-4"-1"19"0,0 5 41 0,-1 4 18 16,-8 17 10-16,-2 6 21 0,-6 12 8 15,-2 6 1-15,-4 3-2 0,0 6 0 0,-6 20-7 16,-9 0-1-16,0 3-10 0,-2 0 0 16,-9 1-4-16,5-8-4 0,-4 1-1 0,1-7 0 15,1-5-4-15,11-15-2 0,-3-5-8 16,3-1-15-16,0-5-25 0,7-3-22 0,10-9-33 15,0-5-30-15,7-8-49 0,1-2-91 16,7-7-158-16,5-6 80 0</inkml:trace>
  <inkml:trace contextRef="#ctx0" brushRef="#br0" timeOffset="89101.97">16723 16331 1076 0,'-10'21'-14'0,"-3"0"28"0,-3 14 19 15,-9 14 20-15,-10 8 4 0,2 6 6 0,-18 20 4 16,-4 3-4-16,0 5-2 16,-9-1-2-16,-1 5-5 0,-2-4-9 0,0-2 0 15,-4-2-3-15,6-1-3 0,1-4-7 16,10-5-1-16,-1-4-5 0,17-16-22 0,1-5-29 15,4-5-41-15,7-5-33 0,7-13-57 16,9-6-75-16,3-5-202 0,5-9 57 0</inkml:trace>
  <inkml:trace contextRef="#ctx0" brushRef="#br0" timeOffset="89337.43">17250 16478 1108 0,'-15'29'-26'15,"-3"3"16"-15,-12 16 18 0,-2 4 14 0,-13 23 12 16,0 3 1-16,-7 5 0 0,-5 2-5 16,1-2 5-16,-1 2-5 0,-2-4 1 0,4 1 0 15,-2-5-3-15,7-3-8 0,10-16-14 16,10 1-29-16,2-9-37 0,4-2-39 0,8-14-49 15,4 0-222-15,7-12 117 0</inkml:trace>
  <inkml:trace contextRef="#ctx0" brushRef="#br0" timeOffset="89572.87">17875 16539 1038 0,'0'0'-5'0,"0"0"13"0,-13 12 8 0,1 3 18 16,-4 10 11-16,-6 12 3 0,-7 10 10 15,0 12-10-15,-13 15-1 0,0 8-2 0,-7 5-1 16,6-2-6-16,-7 4-2 0,1 0-8 16,3-4-3-16,6-3-3 0,0-3-18 15,11-17-26-15,4-4-21 0,1 0-35 0,3-5-34 16,6-4-60-16,7-13-220 0,-1-7 96 15</inkml:trace>
  <inkml:trace contextRef="#ctx0" brushRef="#br0" timeOffset="89809.87">18369 16488 995 0,'-11'19'-36'0,"0"-4"21"0,-6 14 29 16,-8 13 14-16,-2 10 9 0,-1 3 8 16,-7 5 5-16,-2 22-3 0,-8 2 1 15,1 3-8-15,-8-2 0 0,6 4-7 0,-4-4-3 16,-2 2-2-16,0 0-3 0,2-4-25 16,8-5-24-16,0 0-25 0,9-17-29 0,-1-2-35 15,5-3-77-15,0-5-135 0,4-4 159 16</inkml:trace>
  <inkml:trace contextRef="#ctx0" brushRef="#br0" timeOffset="142244.01">1468 15373 271 0,'3'0'100'0,"2"1"-9"0,-5-1-56 16,5 2 2-16,-5-2-5 0,12 0 3 16,-7 0 5-16,-5 0 14 0,13 0-9 0,-2-2 5 15,-3 2-1-15,0 0-2 0,3 0 3 16,2 0 3-16,-3 0-3 0,1 0 1 0,1 0-6 15,3 0-1-15,-2 2 5 0,1 1-5 16,-1-1 1-16,-1-2-3 0,-1 0-6 0,1 2 0 16,3-4 4-16,0 4-7 0,0-2-1 15,4 1-4-15,-1 1 3 0,4 0 1 0,-2 0-2 16,5 3 0-16,-2-3-1 16,7 0 1-16,-1 2-5 0,14 0-2 0,1 2 1 15,-3-1-1-15,6 3-8 0,0 1 1 16,5-3-4-16,-2 2 2 0,2-3-4 0,13 3 5 15,-5 2-1-15,8-4 0 0,-16-4-4 16,12 6 1-16,-7-4-5 0,-5-2 3 0,3 0 0 16,-3 0-2-16,1 2-3 0,-1-2 2 15,-2 0-2-15,-2-1 2 0,3-1 0 0,-3 4 1 16,-1-4-3-16,-4 3-2 16,1 0 2-16,-8-3 1 0,0 0-1 0,7 2-1 0,-6-2-3 15,4-2 0-15,-2-1 5 0,-9 1-2 16,4 2-1-16,-3-1 1 0,1 2 0 0,2-1-5 15,-1 0 3-15,1 0 4 16,-3-1-1-16,3 2 0 0,-3-1-2 0,-1 0 0 16,4-1 2-16,-6-1-5 0,0 2 3 15,-3 0 4-15,2-3-2 0,-3 1 1 0,1 2-1 16,-2-2-1-16,4-4 1 0,-2 2 0 16,0-2-4-16,0 0 4 0,0 1 1 0,3 0-2 15,-4-3-3-15,-2 2 0 0,1-1 3 16,1-3-1-16,-6 5 4 0,4-5-8 0,-4 2 6 15,-1-1-5-15,-2 3 4 16,0-1 3-16,1 1-4 0,-7-1-1 0,1 0-1 0,0 2 8 16,1-1-4-16,0 1 4 15,-3-2-2-15,0 1 3 0,3-2-4 0,-7 0 6 16,6 3-6-16,-3-4 1 0,1 0 3 16,-1 2-7-16,1-2 4 0,-1 0-2 0,0-2-4 15,4 1 3-15,-4 0-4 0,1-4-1 16,3 4 0-16,-3-4 1 0,2-1 0 0,-2 1-7 15,6 0 0-15,-9-1-3 0,6-2-1 16,-1 0 0-16,1 2 0 0,-5 2 1 0,1 1 4 16,-1-1 1-16,0 4-2 0,0-3 4 15,-1 3 4-15,-3 0-4 0,4-1 0 0,-4 0 2 16,0-1 4-16,0 1 2 16,1-1-5-16,-3 2 4 0,2 0-1 0,-1-1 1 15,-2 1 2-15,2-1 1 0,-1 0-2 16,0-1 0-16,0 4 1 0,-3-7 0 0,0 5-1 15,3 0-3-15,-2-4 2 0,0 1 2 16,2-1-4-16,-2-1 9 0,1 3-10 0,-2-4 5 16,1 2-2-16,0 0 0 0,-1 0 1 15,3-1-4-15,-2 1 5 0,1-2-4 0,1 2 8 16,-5 0-6-16,1-1 0 0,2-1 4 16,-1 2-2-16,2-2 0 0,-1-1 1 0,0 2-5 15,-1 0 2-15,1 1 3 16,0-1 1-16,1-1-7 0,1 3 3 0,-5-2-3 0,3 1 0 15,2 2 7-15,-2-3 0 16,-1 2-3-16,3-1 0 0,-2 1 1 0,-1 0-4 16,-2-1 3-16,5 4-4 0,-2-5 3 15,-1 3-2-15,-2 0-1 0,2-1 3 0,-1 3 1 16,-2-2-4-16,2 0-1 0,-4 1 2 16,1 1-1-16,-1 0-4 0,0-5 4 0,-3 3 0 15,-2-3 1-15,-2 1-1 0,0 0 5 16,-1 1-5-16,-3 0 1 0,2-2-3 0,-10-3 2 15,4 4-1-15,-7-2 1 0,2-3 0 16,-4 4 0-16,0 1-4 0,1 1 3 16,-3-1-4-16,1 2 5 0,-1-1 7 0,-1 1-10 15,-2 0 2-15,4 1-1 0,-4 1 0 16,1-1 2-16,-2 0 0 0,0 1-1 0,-2 2 6 16,0-3-5-16,0 2-2 0,-4 3 4 15,3-5-4-15,-6 3 0 0,1 1 4 0,0 0-5 16,-1-1 3-16,2 1-3 0,-2-2 3 15,2 3 1-15,0 0-2 0,1 0 3 0,-2 2 0 16,4-1-5-16,-2 4 2 0,1-4 1 16,0 2-2-16,7 0 2 0,3 2 1 0,-12 2-4 15,8 0 2-15,5-2-1 0,-10 4 0 16,6 0-1-16,-6-1 3 0,5 5 2 0,5-4-1 16,6 2 0-16,-2-3-1 0,2 1 0 15,1 2-2-15,0-1 4 0,0 3-3 16,2-2 2-16,0-1-3 0,-3 1 1 15,3 1 1-15,-2 1-1 0,0 0-2 0,-9 1 2 16,-1 2 2-16,2 1-2 0,3-4 0 16,-4 1 0-16,-4 4 2 0,9-5-1 0,4 0-1 15,0 1 3-15,2-1-2 0,1 1 0 16,2-2-3-16,0-1 2 0,2 1 0 0,1 1 1 16,2 0 0-16,-2 0 0 0,4-2 0 15,-4 3-3-15,-1 0 3 0,1-2 0 0,1 4-1 16,-5 1 0-16,4-3-1 0,-6 3-1 15,2-1-2-15,-2-1 7 0,2-1-1 16,1 3 0-16,-2-3-5 0,4 0 8 16,-4 1 0-16,2 1-4 0,-2-2 2 0,4 3-3 15,-4-3 1-15,2 4-1 0,0-1 3 16,0-1-3-16,0 2-1 0,-7 6 2 0,2-1 1 16,0 0-1-16,-2-2-3 0,1 3 3 15,7-4-1-15,-8 5 3 0,9-5-3 0,0-2 2 16,1 3 1-16,3-4 1 15,1 0-3-15,1 3 5 0,-3 0-2 0,2 0 4 0,1 2-4 16,1-3 0-16,1 2 1 0,2-1-1 16,-3 1-1-16,3-1 1 0,-2 2-3 15,3-2 3-15,3 0-3 0,-5 1 4 16,7-2-1-16,0 1-2 0,-4-1 2 0,4 1-2 16,-1-4 0-16,3 3-1 0,-2-1-1 15,2-4 4-15,0 3-5 0,2 1 1 0,1-2 1 16,-1 2 4-16,3-2-3 0,-2 1-1 15,4 2 0-15,-2-4 0 0,0 2 3 0,3 0-4 16,-1-2 2-16,1 2-1 0,-1 0 4 16,1-1-3-16,4 0-2 0,-2 0-1 0,5-1 1 15,-2 1 4-15,2-2-1 16,4 5-1-16,0-3-1 0,2-2 1 0,8 7-1 0,-1-2 4 16,-3-1-4-16,0-4 3 15,0-2-2-15,0 2-3 0,9 3 0 0,-5-5 1 16,-3-1-2-16,-3 2 3 0,4-5-1 15,-4 3-1-15,2 0 2 0,0-3-1 0,0 3-1 16,1-3 5-16,-3 2-4 0,0-1 1 16,-1-2 1-16,3 0-1 0,3 5 1 0,1-4 0 15,1-1-2-15,0 4 2 0,12-3-1 16,0 4 0-16,1-1 1 0,-3 2-1 0,4-2 0 16,1 0 0-16,-3 2 2 0,-5-1-1 15,1 0 0-15,0 3-1 0,-4-5 3 0,-8 2 0 16,-2-4-3-16,1 5-2 0,2-3 4 15,1 1-3-15,-3-4-8 0,4 4-7 16,1-2-20-16,11-1-28 0,-5-3-34 0,-5 2-45 16,16 0-68-16,-10-2-393 0,10-2-103 15</inkml:trace>
  <inkml:trace contextRef="#ctx0" brushRef="#br0" timeOffset="147013.15">1197 6678 167 0,'-7'-4'22'0,"7"4"8"0,0 0-6 16,0 0 20-16,-6 0-1 0,6 0 4 15,0 0-7-15,0 0 6 0,0 0-1 0,0 0-2 16,0 0 0-16,0 0 5 0,0 0-3 15,0 0-3-15,0 0 0 0,0 0 1 0,0 0-7 16,0 0 8-16,0 0-11 16,0 0 3-16,0 0 2 0,18-4-4 0,-9 3 1 0,7-1 5 15,4 0 3-15,3 0 6 0,4-3-4 16,13-3-5-16,6 0 2 0,2 3-3 16,2-3-4-16,12-4-4 0,3 3-4 15,-3 2 3-15,6-2-5 0,-5-2 1 0,2 1-10 16,-2 1 1-16,2-2 0 0,-3-1 0 15,0 1 0-15,-12 5-6 0,13-4-2 0,-17 4 1 16,0-1 0-16,-2 0-4 0,-1 2-15 16,-8 3-18-16,-6-3-32 0,1 3-28 15,-5 2-37-15,-2-2-41 0,2 2-244 0,-1 0 81 16</inkml:trace>
  <inkml:trace contextRef="#ctx0" brushRef="#br0" timeOffset="147381.57">2546 6201 1016 0,'5'-5'-61'15,"-5"5"9"-15,3-5 4 0,-3 5 9 0,5-3 3 16,-1 1 4-16,-4 2 8 0,8-3 5 16,-2 3 2-16,-6 0 8 0,15 3 3 0,-3 0-1 15,2 1 1-15,0 4 8 0,7-1-4 16,2 2 3-16,9 4 9 0,-1 1-5 0,1 3 15 16,-1 0-9-16,-6 2 13 0,1 0-15 15,-8 5 6-15,-1-4-2 0,-7-2 0 0,-1 5-2 16,-3-5 2-16,-6 5 1 0,0 0-1 15,-8 11-14-15,-7-2 13 0,-4-1 3 0,1 1-3 16,-14 3 0-16,4-6-4 16,-5 3-4-16,6-8-20 0,-3 1-37 0,3-3-43 15,4 2-152-15,0-2 231 0</inkml:trace>
  <inkml:trace contextRef="#ctx0" brushRef="#br0" timeOffset="148486.59">1496 7914 617 0,'-3'4'-35'0,"3"-4"12"15,0 0 9-15,-3 4 7 0,3-4 5 0,0 0 10 16,0 0 8-16,0 0 10 0,0 0-2 16,19 0 15-16,-6-2 0 0,0-2 7 15,3 2 3-15,5-3-7 0,5-1 6 16,7-4 3-16,5-1-10 0,0-1 7 0,4 4-1 16,-2-6-2-16,1 2 0 0,1 2-8 15,2-2-1-15,16-2-2 0,-2 1 3 0,-8 4-7 16,7-6-3-16,2 2-2 0,1 2-2 15,0-3-7-15,0 1-6 0,1 1-34 0,0-1-28 16,-2 0-44-16,-2 2-37 0,-14-1-248 16,2-1 106-16</inkml:trace>
  <inkml:trace contextRef="#ctx0" brushRef="#br0" timeOffset="148801.97">2412 7344 944 0,'4'-4'-66'0,"-3"1"10"0,-1 3 8 0,7-5 4 16,-1 5 12-16,-6 0 9 0,14-2 9 15,-6 2-1-15,0 2 8 0,2-2 1 16,5 5 6-16,-3-2-4 0,2 1 9 0,0 3 1 15,0 0 0-15,3 2 8 0,3 6-11 0,-4-3 7 16,-1 8 2-16,4 3-13 0,-4 6 14 16,-5-5-9-16,-3 1 7 0,-6-1-1 15,-1 5 0-15,0-1 1 0,-10 11-9 16,-1-4 9-16,-8 13 4 0,-4-5-8 0,-6 1-1 16,-4-5 2-16,-7 1-38 0,3-2-57 15,0-3-143-15,-3-3 78 0</inkml:trace>
  <inkml:trace contextRef="#ctx0" brushRef="#br0" timeOffset="158301.04">6164 15276 765 0,'0'0'78'15,"-4"-7"-19"-15,4 7-3 0,0 0 2 16,-3-4-10-16,3 4 4 0,0 0 3 0,-5-4-2 16,5 4 6-16,0 0 4 0,0 0-7 15,0 0 2-15,-3-3-6 0,3 3 1 0,0 0-12 16,0 0-2-16,0 0-2 0,0 0-4 16,0 0 1-16,0 0-5 0,0 0-2 0,0 0 0 15,0 0-2-15,11-4 2 0,-7 1-2 16,4 2 1-16,-3 1-4 0,5-1 2 15,1-1-5-15,2-2-3 0,-1 3 4 0,3-3-2 16,-1 2 1-16,5-1-6 0,-2 1 4 16,2 0-3-16,5 1-1 0,-4-3-2 0,3 2 1 15,1 0 4-15,-4-1 0 0,5 0-6 16,-2 1 0-16,1 1-1 0,-4-1 0 0,5 1-4 16,-2-3 0-16,3 4 2 0,-3-1-5 15,7 1 1-15,-3-2 0 0,-4 2 1 0,2 0 2 16,2 0-4-16,5 0 1 15,-3 0-2-15,0 0 3 0,1 0-3 0,0 2 2 0,0-2-2 16,2 1 2-16,-2-1-1 16,-1 4 1-16,1-4-4 0,-4 0 2 0,4 1 2 15,-1-1-1-15,1 2-2 0,-5-2-2 16,8 1 4-16,-3-1-1 0,4 2-1 0,-3-2 4 16,1 0-2-16,2 1 3 0,7 4-8 15,-3-5 2-15,-5 2 1 0,12 0 2 0,-10 0-3 16,-1 0-2-16,-3-1 4 0,1 1-1 15,12 0-1-15,-8 0 6 0,-4 1-6 0,-2 1 1 16,2-4 3-16,1 1-5 0,12 1 4 16,1 0-1-16,-5 0-1 0,-2-1-2 0,2 0 0 15,-2 2-1-15,2 1 6 16,1-2-1-16,-3 1-2 0,-11-1 1 0,12 3 0 16,-4 1-1-16,-7-5 0 0,11 5 1 15,-6-4-2-15,-2 0 1 0,-4 1-1 0,4-1 2 16,0 1 1-16,-4-1 2 0,4-2-4 15,0 2-2-15,-1 2 0 0,1-4 1 0,2 2 4 16,-5-1-6-16,0 3 1 0,5-1 0 16,-5-3 2-16,3 4 1 0,0-6-3 0,-2 2 2 15,0 2-2-15,2-2 4 0,-3 1-3 16,0-1 2-16,0 2 1 0,1-4 0 16,-5 2-1-16,2 0-2 0,5-1-2 15,-2 1 5-15,-4 0-1 0,-2-2-2 0,-1 4 4 16,2-4-1-16,5 4-2 0,-8-4 1 15,3 0 2-15,3 0-3 0,-4 2 2 0,1 0-2 16,-3-1 0-16,3 1 2 0,1-4-1 16,1 3 2-16,0-1-1 0,1 2 4 0,-1-2-5 15,-2 0 1-15,0 2-2 0,5 0 3 16,-8 0-2-16,3 0 2 0,2-2-2 0,-5 2 0 16,1 0 1-16,0 0 2 0,-4-2 1 0,2 2-3 15,-2-2-1-15,1 4 0 0,-7-4 8 16,2 2-8-16,0-1-2 0,-3 1 5 15,1-2 3-15,-2-1 5 0,-1 3 0 16,-2 0 4-16,3-2-5 0,-2 2-1 0,-1-2-1 16,1 2 0-16,-3-2 0 0,0 2 3 15,-2-2-4-15,-4 2-3 0,10 0 0 0,-10 0-4 16,9-3-17-16,-4 3-30 0,-5 0-39 16,3-4-54-16,-3 4-61 0,9-2-110 0,-9 2-266 15,0 0-78-15</inkml:trace>
  <inkml:trace contextRef="#ctx0" brushRef="#br0" timeOffset="159830.07">14122 15176 1471 0,'-8'0'-66'0,"8"0"18"0,0 0 27 15,0 0-3-15,-8 0 9 0,8 0 7 16,0 0 13-16,0 0 1 0,0 0 4 0,0 0-2 16,0 0 1-16,0 0 1 15,-6 2 2-15,6-2 3 0,0 0 0 0,0 0 1 16,0 0 0-16,0 0 3 0,22 0 0 15,-15 0 0-15,3 0 3 0,5 0 6 0,2 0 3 16,4-2 3-16,2 2 4 0,3 0-2 16,2-2-1-16,4 4 2 0,0-2 0 0,1 0-2 15,14 2 4-15,-7-2-4 0,3 0-8 16,-4-2 6-16,4 4-8 0,4-4 0 0,-2 2-3 16,-8 0-2-16,6-2-2 0,1 2 1 15,-6 0-6-15,-4-2-1 0,9-1-1 0,-4 3 1 16,7-2-2-16,-9 2 1 0,0 0-2 15,8 0-2-15,2-2 0 0,-4 0-2 16,6 2 1-16,-4 0-4 0,-8 0 5 0,-4 0-1 16,4-1-2-16,4 1 2 0,-2-2-5 15,-7 2 0-15,2 0 0 0,0 0-1 0,1 0 4 16,-3 2-9-16,1-2-3 0,1 0-7 16,10 1-7-16,-8 1-14 0,-4-2-11 0,-2 4-13 15,2-4-13-15,0 3-32 0,-4-3-33 16,-2-3-22-16,-3 6-68 0,0-6-215 0,2 3 48 15</inkml:trace>
  <inkml:trace contextRef="#ctx0" brushRef="#br0" timeOffset="161022.1">20531 15242 1124 0,'-7'-4'-24'0,"7"4"16"0,-4-3 13 16,4 3 6-16,0 0 4 0,0 0 3 0,1-6 15 15,-1 6 7-15,0 0 5 0,7-5 0 16,-1 3-5-16,-1-3 1 0,4 3 2 0,-4-1-6 16,8 0-4-16,-1 2 6 0,3-4-3 15,2 3 0-15,2-2-6 0,2 1-9 16,2 1 3-16,7 0-4 0,-1-1-2 0,2-1-3 16,13 2-3-16,4-1 6 0,-1 5-2 15,5-1-4-15,5-1-2 0,13 2-1 0,-2 2 0 16,4 1-1-16,2-2-2 0,-1 3 2 15,2 2-2-15,1-2-3 0,-3 5-2 0,3-2-5 16,-7-1-7-16,0 0-17 0,3 1-4 16,-10-4-15-16,1 2-13 0,-12 0-15 0,-3-1-24 15,-3-1-20-15,-3-2-33 0,-12 1-266 16,-2-2 72-16</inkml:trace>
  <inkml:trace contextRef="#ctx0" brushRef="#br0" timeOffset="164026.14">1872 16300 1082 0,'0'0'-42'16,"0"0"7"-16,0 0 13 0,0 0 3 0,0 0 0 16,0 0 14-16,0 0 12 0,0 0 16 15,0 0 5-15,0 0-4 0,0 0 2 0,0 0-3 16,0 0 4-16,0 0 3 0,24-2-8 15,-24 2-5-15,10 0 5 0,-4 0-4 0,3 0 1 16,-1 0 2-16,4-1-5 16,1 2-1-16,2-1 3 0,2-1-8 0,1 2 2 15,-1-1-2-15,6 0 3 0,3-1-4 16,-1 2 7-16,4-1-2 0,5 2 1 0,-2 1-1 16,9-2 2-16,3 3-4 0,1 0-2 15,0 0-1-15,0-2 4 0,-1 2-5 0,1-1 3 16,2-1 1-16,-7-2-1 0,6 2 9 15,-2 1 2-15,3-1 3 0,-5 3 4 0,-1-4 2 16,-2 3 3-16,-9-2-4 0,0 0 3 16,2-2-3-16,-4 4-2 0,4-4-1 15,-2 1-6-15,2 1 2 0,-4 1-1 16,2 0 0-16,4-1-1 0,-3 0 7 0,1-2-4 16,10 3 2-16,-5 0-2 0,-5-1 2 15,9-1 2-15,-4 3-7 0,2 0 1 0,-6 0-3 16,-3-3 3-16,12 4-6 0,-9-2 1 15,-5 1-2-15,3-2 0 0,12 4-6 0,-10-5 3 16,9 3 3-16,-5-2-6 0,5 2 2 16,1 0 2-16,1-3-6 0,-1 2-3 0,2-3 2 15,-1 2-4-15,2 1 6 0,-2 1-2 16,0-2-1-16,2 0 1 0,3 0-3 16,-3 1 0-16,6-1-1 0,-3 4 0 15,3-2 1-15,11 3-1 0,-11-3 0 0,1 2 2 16,4-2 1-16,8-1-2 0,-1 3-2 15,6-1 0-15,-1-3 2 0,1 4-2 0,-1-6-2 16,2 4 3-16,1-4 0 0,1 0 1 16,-4 4-5-16,7-2 3 0,-3 1 1 0,2-1-1 15,-1 6 2-15,2-3-2 0,-2 5-4 16,-4-4 4-16,2 2-1 0,3-2 1 16,-1 3 1-16,-1-4-1 0,-3 4-2 0,1-1 0 15,-4-1 0-15,3-1 1 0,-2 2-3 16,-2-3 2-16,2 3 1 0,-1-4 0 15,-14-2-1-15,14 0 2 0,-12 3 2 0,0 1-2 16,-3-2-1-16,-1 1-2 0,-3 0 4 16,0 0-2-16,1-1 7 0,-3 1-3 15,0-3-2-15,0 2-2 0,-4-1 4 0,0 1-2 16,0-1 1-16,-6 1-2 0,-5-3 3 16,2 1-1-16,2-2-2 0,-2 0 0 0,11 2 6 15,-9 0-4-15,0 0 0 0,-2 0 1 16,-2-2-3-16,5 0 3 0,-2 0-1 0,11 2-3 15,-8-1 1-15,-2-1 2 0,10 0-3 16,-8 0-1-16,-4-1 2 0,12-1-1 16,-8 2-2-16,-5 0 4 0,3-2 0 15,0 4-2-15,-2-4 0 0,11 0 2 0,-9 2-4 16,2 2-2-16,-4-4 4 0,1 2-3 16,-1-2 0-16,1 4-2 0,-1-2 3 0,2-2-3 15,-3 2-1-15,1-2 0 0,-3 2-1 16,2 0-3-16,0-2 6 0,-5 1-3 0,-1-3 0 15,0 4-6-15,-3-1 3 0,0-3 0 16,0 4-3-16,-4-3-3 0,2 1 4 0,-2-4 1 16,0 5-3-16,-3-5 5 0,1 2 1 15,3-4-2-15,-4 3 3 0,-1-1-1 0,-1-3 0 16,1 3 0-16,0-2 0 0,0-1 3 16,-3-2-4-16,3 3 6 0,-2-1 0 15,-3-1-2-15,2 2 3 0,-1-2-2 16,0 2 3-16,-1-2-3 0,-2 0 1 0,2 1-1 15,0 2 2-15,-5-3-2 0,7 2 2 16,-4-3 5-16,2 2-6 0,2-3-3 0,1 3 0 16,-1-2 2-16,1 2-1 0,-2-1-3 15,3-3-4-15,0 2-1 0,-4-3 0 0,0 1-9 16,3 1 1-16,-5-1 5 0,7-2-3 16,-4 2 6-16,1-3-3 0,-4 2 3 0,0 0-10 15,5-2 7-15,-6 0 1 0,1 3 3 16,3-2-1-16,-7 1 2 0,5 1 1 0,-4 0-3 15,2-2 2-15,-3 4-2 16,-2 0 1-16,5-3 2 0,-5 5 4 0,-1-2 2 16,1 1-2-16,1 0-2 0,-3 2-1 15,2 0-1-15,-2 0 3 0,0-1-4 0,0 0 1 16,0 1-2-16,-2 0-5 0,-1-1 4 16,1 0-6-16,1 2 6 0,-6-2-3 0,0 2-7 15,2-4 13-15,-2 4-8 0,3-2 9 16,-5 2-7-16,8 1-1 0,-8-2 4 0,3 0-3 15,2 3-7-15,-3-2 6 0,4 1 4 16,-4-1 0-16,2 2 1 0,-5-2 4 0,6 2 2 16,-2-1-3-16,1-1-2 15,-1 0 2-15,0 0-1 0,2 2 6 0,-5-1-8 16,6 0 8-16,0 0 0 0,-4 0 0 16,5 1-6-16,-1 1 3 0,-4-3-4 0,2 5 2 15,4-2-5-15,-6 1 13 0,5-2-6 16,0 3-2-16,-2-1 4 0,0-1-8 0,2 0 4 15,-3-3-7-15,4 6-3 0,-6-3-6 16,3 1-2-16,-2 0-1 0,-1-2-7 0,4 4-4 16,-7-1 0-16,7 0-9 15,-6-2 6-15,3 2-14 0,-1 0-9 0,2 1-18 0,-2-1-71 16,1-3-54-16,-1 3 71 16</inkml:trace>
  <inkml:trace contextRef="#ctx0" brushRef="#br0" timeOffset="171113.2">24208 14368 380 0,'0'0'73'16,"0"0"-7"-16,0 0-40 0,3-1 7 16,-3 1-14-16,0 0 3 0,7 3-4 0,-7-3-2 15,0 0-2-15,4 2 4 0,-4-2-8 16,2 5 8-16,-2-1-3 0,2 3-4 0,0-4 0 15,-2 1 0-15,0 7 5 0,3-4-6 16,-3 3 5-16,2-2-6 0,-2 6-3 0,0 0 3 16,0-1 5-16,0 1-10 0,0 6 0 15,-2-4 6-15,-1 3-5 0,1 1-1 0,0-2-3 16,0 1 1-16,0 2-4 0,0 0 12 16,-2-3-7-16,-1 3 2 0,4 0 8 15,-4 2-4-15,-1 0 0 0,2-1-2 0,0 1-6 16,-3 2 0-16,6-6-1 0,-9 3-4 15,8-3 11-15,-1 4-10 0,-4-1 1 0,2-1 1 16,2-2 5-16,-4-1-1 0,5 0-6 16,-2 0 6-16,0-2-7 0,-1 2 8 0,4-5-4 15,-3-1 7-15,-3 4-8 0,3-1 3 16,0-3-6-16,-1-1-4 0,3-1 13 0,-1 1-2 16,0-2-4-16,-4 0 7 0,7-2-5 15,-3 0 7-15,1 2-4 0,2-4 1 0,-5 3-7 16,3-2 3-16,0-1 2 0,1-2 1 15,-2 6 2-15,1-6-6 0,0 3 5 16,-3 1-9-16,4-2 2 0,-1-2 3 0,2 3 3 16,-3-2-7-16,1-1 9 0,2 1-1 15,0-4-5-15,-2 5 3 0,2-5-3 0,-2 5 2 16,2-5-3-16,-3 4 0 0,3-4 2 16,0 4-1-16,0-4 0 0,0 0-2 0,5 5 4 15,-5-5 5-15,9 2 6 0,-9-2 9 16,8 0-4-16,-3 1 7 0,-5-1-8 0,14 0-4 15,-8 0 2-15,2 0 1 0,3 0-6 16,0-1 3-16,-1-1 0 0,5 2-2 0,-3 0-3 16,3-3-2-16,0 1 1 15,3 0-1-15,1 0-4 0,2 0 2 0,1 0 0 0,-4 1 9 16,6-5-11-16,-2 5-1 16,3-3 4-16,3 2 0 0,-1-1-7 0,3 1 2 15,-1 0-1-15,0-3 2 0,3 4 5 16,10-2-6-16,-7 1-1 0,-1 0-3 0,-3 1 3 15,3 1 1-15,-3 1 0 0,5-1-3 0,7 2-1 16,-6-2 5-16,5 4 1 0,-6-3-3 16,-7-1 4-16,1 1-6 0,-2 2 4 0,0-1-5 15,-1 0 8-15,0 0-4 0,-2-1 0 16,2 1-1-16,0-2-2 0,-2 2 2 0,0 0-6 16,2-2 7-16,-2 2 1 15,3-1 2-15,-3-1-5 0,2 2 10 0,-2 2-10 16,-2-4 5-16,0 0 2 0,4 0-1 15,-1 1-4-15,3-2 0 0,-2 1-7 0,3-4 5 16,-5 4 2-16,4-2-2 0,-6 1 5 16,2 1-6-16,1 0 5 0,-3-2-3 0,-2 0 7 15,4 0-10-15,-1 2 4 0,-4 0-1 0,1-2 3 16,0 2-4-16,0-1-5 0,-2 1 7 16,2-2-4-16,-2 2 3 0,1 2 1 0,4-2 8 15,-3 0-9-15,2 0-1 0,1 1 10 16,1 1-13-16,-3 0 6 0,1 0 3 15,7 0-5-15,-3 1-10 0,3 1 8 16,-5-1-2-16,0-1 5 0,-2 0 2 0,0 0 1 16,3-2-1-16,-4 2-9 0,-1 1 10 15,3-3-3-15,-6 2-4 0,6-2-3 0,-4 0 11 16,1 0-4-16,1 0 0 0,-4 0 7 16,3 0-7-16,0 0-3 0,3 1 9 0,-4-1-5 15,1 0-1-15,0 2-3 0,2 0 5 16,5 0 0-16,-6 0-6 0,3 0 4 15,-1 0-1-15,1-1 2 0,0 3-3 0,3-3 0 16,1 3 4-16,-1-2-4 0,-1-1 0 16,-2-1 7-16,-2 0 0 0,6 2-8 0,-1 0 9 15,-8 0-13-15,3-2 5 0,1 0 1 16,-1 2-1-16,-1-2 0 0,2 0 1 0,-1 1-3 16,0-1 8-16,0 2-8 0,3-2 4 15,-3 2 0-15,-1 0-8 0,-1-2 6 0,3 0-3 16,-1 2 8-16,-3 0-7 0,4 0 3 15,-3-2-1-15,1 1 1 0,2 1 1 0,-5-2 0 16,4 3 3-16,-7-3-6 16,6 2 1-16,-4-2 0 0,4 2-2 0,-6-2 4 0,5 2-4 15,0-1 7-15,3 1-3 0,1 0-5 16,0 0 4-16,2 0-6 0,3 1 9 16,-2-1-13-16,0 2 8 0,-3 0-1 0,2-3-1 15,-3 4 0-15,-6-3 13 0,4 0-20 16,-4-1 12-16,-1 1 1 0,0 0-4 0,-2 0 10 15,0 0-13-15,-3-2 4 0,1 0 2 16,-1 0 4-16,1 2-6 0,0-2-7 0,-1 1 5 16,-2-2 1-16,5 2 6 0,-2-2 0 15,1 1-4-15,1 0 6 0,0 0-7 0,0 0 0 16,-3-2 0-16,-1 2 1 0,-1 0 0 16,0 0 1-16,-1-2-1 0,-1 0-2 0,1 0 9 15,-3 2-1-15,-6 0 1 0,8-2 3 16,-1 2 5-16,-7 0-13 0,8-1 3 0,-8 1-1 15,9-2 3-15,-9 2-2 16,3-2-3-16,-3 2 7 0,9-3-4 0,-9 3 8 16,0 0-12-16,0 0 6 0,4-2-5 0,-4 2 4 15,0 0-9-15,0 0-1 0,7-1 1 16,-7 1 5-16,0 0 1 0,0 0-5 0,0 0 8 16,0 0 0-16,0 0-8 0,0 0 9 15,0 0-5-15,0 0-2 0,0 0-1 0,0 0 4 16,0 0 2-16,0 0-10 0,0 0 1 15,0 0-7-15,0 0 19 0,0 0-7 0,0 0 2 16,0 0-1-16,0 0 3 16,0 0 0-16,0 0-3 0,0 0 3 0,0 0-8 15,0 0 6-15,0 0 2 0,0 0-4 16,0 0-11-16,0 0 13 0,0 0 0 0,0 0-3 16,0 0 11-16,0 0-7 0,0 0-4 15,0 0-2-15,0 0 4 0,0 0-1 0,0 0 0 16,0 0 0-16,0 0 2 0,0 0-2 15,0 0-2-15,0 0 4 0,0 0-4 0,0 0 2 16,-21 0 4-16,21 0-4 0,0 0 8 0,0 0-2 16,0 0-12-16,0 0 7 0,0 0 0 15,0 0 2-15,0 0-4 0,0 0 3 16,0 0-2-16,0 0 1 0,0 0 1 16,0 0 3-16,0 0-3 0,0 0 2 0,-2-4-1 0,2 4-6 15,0 0 3-15,0 0 0 16,0 0-3-16,0 0 2 0,0 0 3 0,0 0 0 15,0 0-1-15,0 0-7 0,0 0-27 16,0 0-33-16,0 0-31 0,0 0-63 0,0 0-143 16,0 0 180-16</inkml:trace>
  <inkml:trace contextRef="#ctx0" brushRef="#br0" timeOffset="188097.27">20944 16614 491 0,'-2'-3'52'15,"-3"-3"-17"-15,3 4 15 0,-2-1 2 0,-2-2-8 16,0 3 10-16,-5 0-17 0,0 1 4 16,1 1-3-16,0 0 0 0,-5 1-8 0,-2 3 0 15,0 2 11-15,3 0 2 0,-3 3-18 16,-5 3 8-16,7 1-5 0,-11 10-1 0,0 2 0 15,1 2 0-15,-4 14 0 0,6-11 1 16,-2 15 6-16,2-1-7 0,0 4-4 0,11-8-1 16,-8 7-4-16,8-9 1 15,2 2-3-15,3-3 2 0,4-4-9 0,6-7 5 16,1 1-5-16,4 4 0 0,2-6-3 16,3-4 2-16,9 1 2 0,-4-4-3 0,6-7-4 15,-4-1 6-15,5-5-1 0,-1-3 0 16,-1-2-4-16,7-4 3 0,7-6-1 0,1-4 13 15,-3-6 1-15,7-10-2 0,0-3-5 16,-4-7 4-16,0-4 1 0,-2-1-6 0,-5-4-3 16,1-5-1-16,-5 4 3 0,-7-2 0 15,4 4 0-15,-8 0-1 0,-3 12-2 0,-2 2 4 16,-7 7-4-16,-2 6 1 0,-4 1-3 16,-1 4-1-16,0 0 2 0,-6 0-4 15,-4 7 0-15,1-3-4 0,-6 3 6 16,-2 0-9-16,2 6-8 0,-1 0-21 0,-2 0-22 15,2 3-31-15,-2 3-34 0,2 0-42 16,0 2-302-16,0 2 30 0</inkml:trace>
  <inkml:trace contextRef="#ctx0" brushRef="#br0" timeOffset="188474.92">20742 16780 1237 0,'5'-2'-18'0,"-5"2"12"0,6-3 12 0,-6 3 2 16,4-4 4-16,-4 4-8 0,0 0 1 15,4 0-2-15,-4 0-2 0,4 7 27 16,-4 1 3-16,0 2 10 0,0-1-16 0,0 6 0 16,-2 2 2-16,0 2-4 0,1 1 1 15,-2 5-6-15,-4 0-2 0,4 2 2 0,-4-3-6 16,-1 10 0-16,-3 0-5 0,-2-4-23 15,8-1-59-15,-3-9-58 0,3 1-127 0,0-2-106 16,1-2 121-16</inkml:trace>
  <inkml:trace contextRef="#ctx0" brushRef="#br0" timeOffset="189681.23">20690 17766 1002 0,'-7'-7'-22'0,"5"1"1"0,-4 0 16 15,-1 1 13-15,-1-2 14 0,0 1 1 0,-1 2 4 16,4-2 3-16,-6 3 8 0,0-3-4 16,3 5-3-16,0-1 2 0,-3 2-4 0,-2 0-2 15,1 2 3-15,1-1-10 0,-1 3-2 16,-5 3 2-16,2 1-3 0,-3 4-2 0,1 2-2 15,-3 0-3-15,4 3 0 0,2-1-3 16,-8 9 0-16,4 2-1 0,-2-1 1 0,3 4 2 16,1 0-2-16,2 1-5 15,1-1 2-15,3 3 2 0,1-7-2 0,4-4-4 16,-1 1 1-16,2-2-1 0,2 0 5 16,0-3-3-16,2 0 7 0,0-4-6 0,2 4-6 15,-2-3 4-15,6 0 7 0,0 1 1 16,-1-7-4-16,5 5 9 0,2-2 0 0,3-2-6 15,2-1 7-15,4-2-6 0,5 0 0 16,1-4 1-16,2-3-2 0,5 0-2 0,11-3 2 16,4-6 0-16,8-4 2 0,1 1 1 15,2-6-3-15,-6-3-1 0,1-2-1 0,-3-3 5 16,-1-2-3-16,-6-2-3 16,-3-2-1-16,-4-1-2 0,-9 7 4 0,6-10-4 15,-13 9 7-15,-1-1-4 0,-4-2 6 16,-5-1 0-16,-1 7-3 0,-2 5 1 0,-5 0-2 15,-2 2 5-15,-4 0-4 0,0-2-2 16,-5 3 3-16,-1 0-8 0,-4-2 2 0,-12-4 3 16,-3 4-2-16,-2 2-5 0,-5 3 1 15,-6 0 1-15,2 4 0 0,-6 0 0 0,2 4 0 16,1 3-9-16,4 2-26 0,7 0-20 16,0 0-28-16,3 0-29 0,4 2-22 0,1 0-37 15,5 0-244-15,4 1 75 0</inkml:trace>
  <inkml:trace contextRef="#ctx0" brushRef="#br0" timeOffset="190429.9">20518 17940 1085 0,'2'-3'-37'15,"-2"3"15"-15,1-6 6 0,-1 3 15 16,3-1 5-16,-1 0-2 0,3 0 5 0,-2-2 0 16,2 0 0-16,1 3 2 0,0-2-5 15,3 0 4-15,-1 3 6 0,0-1-4 0,4-1 4 16,-2 2-9-16,2 0 7 0,1 0-1 16,-3 2-4-16,0 0-3 0,3-1-2 15,-1 1 2-15,0 1-1 0,0-1 2 16,-1 2-5-16,-3 0 3 0,2 0-4 0,-1 0 1 15,-1 2 7-15,1-1-1 0,-3 2-6 0,1-2 7 16,-4 1-2-16,1-1-9 0,-1 3 4 16,-1 0 1-16,-2 0 2 0,0 0 2 15,-2 1 0-15,-3-1 1 0,1 1 2 0,-4 1 6 16,2 1-4-16,-5-2 14 0,0 3 2 16,1-2-5-16,0 1-2 0,-3 1-2 0,2-3-1 15,-2 1 1-15,1 0-3 0,4-1-4 16,0 0 0-16,-3-1 1 0,0 0 2 0,6 0-10 15,0-1 5-15,-2 1-7 0,4-4 3 16,1 1-3-16,-3 1 12 0,3-2-8 0,2-2 5 16,0 0 3-16,9 7-4 0,-6-5-1 15,9-2-4-15,-2 0 7 0,2 0-6 16,5 0-5-16,2-3 3 0,5 1-19 16,2-2-21-16,3-2-28 0,-1 3-34 0,4-3-51 15,-5 2-242-15,0-2 96 0</inkml:trace>
  <inkml:trace contextRef="#ctx0" brushRef="#br0" timeOffset="196188.33">22164 16579 1074 0,'1'-4'6'0,"1"-4"20"0,0 7-2 16,1-4 5-16,-3 5 5 0,2-4-5 15,-2 4-8-15,0 0 9 0,0 0-4 0,0 0 0 16,3 16 2-16,-3-2-1 0,0 0 2 16,0 9-1-16,-3 3-4 0,-4 14 1 0,1-2-4 15,-5 3-5-15,-2 2 3 0,1-3-1 16,-3 2-3-16,1 9-1 0,2-14-2 0,-2 2-1 16,1-5-3-16,1 0-9 0,0-10-32 15,6-3-44-15,-3-6-54 0,6-2-69 0,-2-3-201 16,0-3 88-16</inkml:trace>
  <inkml:trace contextRef="#ctx0" brushRef="#br0" timeOffset="196549.54">22124 16525 1171 0,'0'-7'33'15,"0"1"5"-15,1 3 18 0,-1-3 7 0,0 2 11 16,0 1-1-16,0 3-7 16,5-7-9-16,-1 4-3 0,-1 1-7 0,7 0-2 15,0 0-4-15,5 0-6 0,-1 2-5 16,4 2 1-16,2-2-2 0,1 4-10 0,0-2 2 16,-3 1-5-16,6 1 2 0,-5 2-4 15,-2 0-2-15,3 3 3 0,-3 2-3 0,-2-1 0 16,-5 1-6-16,3 2 2 0,-2 1 0 15,-7 1-1-15,2 2 1 0,-1 2-3 0,-5 0-2 16,-2 0 4-16,-3 3-2 16,-3 1 1-16,-4 5 4 0,-3 1-4 0,-2-4-1 0,-5 0 0 15,-1 0-2-15,1-4 1 0,-6 1 3 16,1-6-3-16,6-2-24 0,-3-3-35 0,9-3-46 16,0-2-68-16,2-2-132 15,2-2-224-15,5-4-29 0</inkml:trace>
  <inkml:trace contextRef="#ctx0" brushRef="#br0" timeOffset="197045.14">22820 16771 1382 0,'-1'-4'-2'0,"1"4"11"0,-3-3 20 16,3 3 12-16,-2-4 9 0,2 4 3 0,2-7 1 15,-2 7 4-15,6-3-5 0,3-1 1 16,1 2 1-16,3 1-13 0,2-1-4 0,3 0-3 16,6 0-5-16,1 2-2 0,6 2-5 15,15-2-5-15,2-2-17 0,3 2-33 0,2-2-18 16,1 6-8-16,15-2-15 0,2 1-32 16,1 1-39-16,-3 5-59 0,0-4-269 15,-2-1 22-15</inkml:trace>
  <inkml:trace contextRef="#ctx0" brushRef="#br0" timeOffset="197378.08">23937 16569 1307 0,'2'-3'24'0,"-2"-2"20"16,0 5 4-16,0-6 0 0,0 6 2 15,2-3 0-15,-2 3 8 0,0 0 8 0,0 0 20 16,2 14-7-16,-2-3-3 0,0 2 1 0,0 6-6 16,2 2-6-16,-4 7-4 0,0-1-7 15,-2 13-3-15,-1-3-8 0,0 1 2 0,-5 1-9 16,5-2-2-16,-7-1-4 0,2-2-2 15,4 0-2-15,-4-7-7 0,3-4-3 0,-1-3-36 16,-1-1-39-16,4-4-51 16,-2 1-55-16,1-5-63 0,4-4-140 0,0-1-191 0,-1-2-60 15</inkml:trace>
  <inkml:trace contextRef="#ctx0" brushRef="#br0" timeOffset="197681.28">23939 16428 1496 0,'2'-6'-25'0,"-4"2"26"16,4 0 8-16,-2 4 16 0,0-6 8 0,0 6-1 16,2-5 1-16,4 5 1 15,-1-2-5-15,5 0 0 0,-2 2-4 0,2 0-2 16,5 2 2-16,2 0-4 0,0 2 0 15,-1-3 1-15,1 5 4 0,3-2-1 0,-2 4 0 16,-3-1-3-16,2 1 4 0,-2 1-4 16,-1 0-2-16,-6 3 0 0,3-1-5 0,-4 0 1 15,-2 1 0-15,-2 1-3 0,-3 1-2 16,-3-1 0-16,0 1 0 0,-6 2-10 0,-4 0-28 16,1 2-43-16,-3-3-51 15,-1 0-59-15,-1-2-97 0,4-1-212 0,-6-1 4 0</inkml:trace>
  <inkml:trace contextRef="#ctx0" brushRef="#br0" timeOffset="199586.05">25332 16973 1374 0,'2'-7'18'15,"0"3"19"-15,1 0 28 0,-1 1 10 0,0-1 15 16,-2-1 0-16,1 2 3 0,-1 3-8 15,3-4-5-15,-3 4-5 0,2-4-13 0,-2 4-5 16,0 0-6-16,0 0-4 0,0 0-5 16,0 0-3-16,-5 21-3 0,2-4-5 0,-4 0-2 15,2 6-3-15,-13 5-4 0,1 2-3 16,0 1 0-16,-8-1-1 0,5-2-3 0,-3 0-3 16,-1 1 0-16,-3-3-4 15,-1 1-1-15,3-2-6 0,0-3-37 0,7-5-32 16,1-1-40-16,2-3-35 0,3-3-52 15,1 1-59-15,2-2-369 0,6-5-121 0</inkml:trace>
  <inkml:trace contextRef="#ctx0" brushRef="#br0" timeOffset="199966.3">26081 16569 1633 0,'3'-5'-44'16,"-1"-2"28"-16,0 2 14 0,0 1 6 0,2-1 11 15,3-1 5-15,-2-1 4 0,8 0 0 16,2 2 4-16,4-1-1 0,2-1 0 16,6 1-6-16,10-2 3 0,6 3-8 15,-1-1 1-15,2 3-3 0,1-1-5 0,-4 2-7 16,-2 0-20-16,-4 2-26 0,-4 0-31 15,-2 2-48-15,3-2-44 0,-9 0-315 0,0 2 12 16</inkml:trace>
  <inkml:trace contextRef="#ctx0" brushRef="#br0" timeOffset="200234.57">26539 16566 1377 0,'-8'0'13'16,"8"0"4"-16,-7 1 7 0,7-1 1 0,-5 4 11 16,0 4 27-16,-2 1 11 0,6 3 8 15,-6 2 3-15,0 7-6 0,2 2 0 0,-3 9-6 16,-4 3-2-16,2 0 0 0,4-1-9 16,-5 2-8-16,3 0-4 0,-4-1-6 0,4 1-5 15,-4-2-5-15,4 0-2 0,1-7-4 16,2-3-3-16,-3-1-5 0,1-6-24 0,2 0-41 15,2 0-48-15,-2-3-60 16,-2-4-57-16,7 2-98 0,0-3-285 0,0-1-94 16</inkml:trace>
  <inkml:trace contextRef="#ctx0" brushRef="#br0" timeOffset="200584.84">27040 16876 1573 0,'0'0'-23'0,"-6"-3"22"16,6-1 23-16,0 4 18 0,0 0 13 0,0-5 7 16,5 1 1-16,-4 1-1 0,8 0 2 15,-1 1-6-15,5-1-4 0,2 2-3 0,4-5-7 16,6 3-5-16,5-1-2 0,-2 1-4 16,16-3-4-16,5 1-7 0,5 2-11 0,15-1-20 15,5 2-31-15,-3-2-40 16,3 3-57-16,-2-1-53 0,1-2-76 0,-16 4-253 15,0-1-25-15</inkml:trace>
  <inkml:trace contextRef="#ctx0" brushRef="#br0" timeOffset="200895.4">28098 16567 1371 0,'0'-6'-40'15,"0"6"25"-15,0 0 12 0,9-6 10 16,-5 5 12-16,5-1 7 0,6 1 4 0,-1-2 2 15,0 3-9-15,10-2-4 0,-1 1 0 16,4-1 1-16,3 0-1 0,-1 0-3 0,0 0-4 16,5 2-17-16,-4-2-29 0,0 2-36 15,0-3-33-15,0 3-34 0,-1-2-274 0,-8 2 80 16</inkml:trace>
  <inkml:trace contextRef="#ctx0" brushRef="#br0" timeOffset="201161.92">28432 16496 1132 0,'-4'-3'25'0,"4"3"17"0,-6-4 8 0,6 4 3 16,-6-1 10-16,6 1 7 0,-5-2-1 0,5 2-6 15,0 0-3-15,-8 5 15 16,4 3 8-16,-1 2-3 0,1 4-4 0,-2 4-9 15,-1 2-4-15,-1 6-5 0,-2 9-7 16,0 3-5-16,-3 2-5 0,1-1-3 0,-2 4-3 16,0 8-4-16,-3 1-4 0,-2-6-3 15,1 0-4-15,1-9-23 0,-1 2-32 0,0-3-37 16,-1-2-55-16,-2 0-59 0,2-4-119 16,0-2-278-16,4-1-84 0</inkml:trace>
  <inkml:trace contextRef="#ctx0" brushRef="#br0" timeOffset="203069.76">21968 17731 1532 0,'-2'-8'-29'15,"2"8"17"-15,0-6 14 0,0 3 7 16,0 3 6-16,6-7 3 0,-1 1 3 0,3 0-2 16,0 0 4-16,7 2-2 0,2-1-3 15,6-1-3-15,14 0-1 0,3-1-6 0,7 3 5 16,-2 0-6-16,6 3 1 0,0-1-13 16,-1 5-23-16,0-3-30 0,-4 4-33 0,0 0-32 15,-2 3-34-15,-9-3-265 16,-10 0 68-16</inkml:trace>
  <inkml:trace contextRef="#ctx0" brushRef="#br0" timeOffset="203501.3">22581 17778 1116 0,'0'0'-2'0,"-8"-2"27"0,8 2 3 0,0 0 26 15,-13 0 3-15,13 0 8 0,-7 2-3 16,7-2-8-16,0 0-7 0,-8 0-2 0,6 4-3 15,-3-2-5-15,4 5-3 16,-6 1-7-16,3 3 3 0,-4 0-7 0,1 4-2 16,1 3-1-16,-4 3-6 0,0 0 4 15,-4 8-4-15,4-4-4 0,-5 5 0 0,3-2-1 16,4-1-1-16,-3-6 4 0,0 0-3 16,1-1-2-16,2 0-2 0,-2 0 2 0,-3-3-3 15,2 2 2-15,0-4-1 0,6-3-3 16,-7 1 4-16,4 1-3 0,0-8 2 0,-3 2-3 15,3-2 4-15,-2-3 0 0,-3 1-3 16,-2-2 1-16,1-2 2 0,-4-2-3 0,0-2 4 16,-1 1 12-16,2-1 3 15,1-3 8-15,-1 2 1 0,4 2 1 0,3-3 2 0,-1 2-4 16,0 1-1-16,8 1-5 16,-4-2 1-16,0 2-3 0,6-1-5 0,-1-1-2 15,2 4-1-15,0 0-2 0,0 0-1 16,6-5 1-16,6 5 0 0,1 0-7 0,11 2 0 15,3 0-1-15,15 3-12 0,6 0-14 16,2-1-21-16,15 0-22 0,2 1-27 0,0 3-45 16,0-4-46-16,-2 5-69 0,-12-3-285 15,-2-1-41-15</inkml:trace>
  <inkml:trace contextRef="#ctx0" brushRef="#br0" timeOffset="204353.8">23265 17928 1326 0,'0'0'-85'0,"0"0"31"0,-8 2 11 16,8-2 27-16,-5 0 26 0,5 0 11 16,0 0 13-16,-8 1 13 0,8-1 3 15,0 0 2-15,0 0 7 0,0 0-7 0,-4 2-4 16,4-2-1-16,0 0-7 0,0 0 0 16,0 0-6-16,0 0-3 0,0 0-5 0,20 2-1 15,-7 0 0-15,2-2-6 0,2 1-2 16,2-1 3-16,4 0-5 0,0 0-11 0,9 0-27 15,-1 2-28-15,0-2-45 0,3 0-25 16,-3 3-44-16,6-3-307 0,-7 0 20 0</inkml:trace>
  <inkml:trace contextRef="#ctx0" brushRef="#br0" timeOffset="204625.71">24056 17742 1357 0,'3'-5'39'0,"-3"5"21"16,3-8 11-16,-3 8 12 0,2-6 3 15,-2 6 1-15,0 0-3 0,0 0-8 0,7-6-6 16,-7 6-8-16,0 0-3 0,3 12 0 16,-3-2-3-16,0 4-2 0,-5 4-7 15,0 6-6-15,3 1-3 0,-4 10-4 16,-3 1 1-16,4 3-10 0,-6-4 0 0,-1 1-4 15,0-2 3-15,0-1-9 0,4-2-18 16,2-4-28-16,-1-4-34 0,1 0-27 16,0-4-51-16,-1-4-42 0,4-1-44 0,-2-1-404 15,1-3-130-15</inkml:trace>
  <inkml:trace contextRef="#ctx0" brushRef="#br0" timeOffset="204969.98">24054 17753 1678 0,'0'0'-50'16,"0"-11"22"-16,0 11 30 0,2-7 10 0,-2 7 18 16,3-8 16-16,-3 8 0 0,3-6-5 15,-3 6-1-15,5-7-5 0,-5 7 1 0,7-4-6 16,-7 4 1-16,12-3-3 0,-4 3-3 15,0-2-1-15,3 4 3 0,0-2-1 0,-3 2 1 16,2 3 0-16,2 0 6 0,2 5 2 16,-1 2-7-16,-3-2 3 0,0 4-3 15,-2 1 0-15,5 2 3 0,-7-2-9 16,1 2 3-16,-1-2-2 0,-2 0 2 0,-1-1-4 16,-2-1 0-16,-1 2-1 0,0-2-8 15,-4 3 3-15,2-6 1 0,-6 4-2 0,-5-1-6 16,0 0-16-16,-2-1-48 0,-3-3-54 15,-4 1-60-15,2-1-60 0,-1-3-449 0,4 0-173 16</inkml:trace>
  <inkml:trace contextRef="#ctx0" brushRef="#br0" timeOffset="205375.31">25037 18084 1825 0,'0'0'-28'0,"0"0"-2"0,0 0 0 0,0 0 11 16,0 0 7-16,0 0 2 0,-14 11 9 15,9-1 12-15,-2 0-1 0,-1 4 0 0,-5 6 4 16,1-2-4-16,-8 10 0 0,2 2 3 15,-1-1 0-15,-2 1-6 0,-3 1-3 0,4-1 4 16,-3 2-24-16,-1-2-33 0,4 2-43 16,0-1-49-16,0-4-64 0,0 3-238 0,8-8 48 15</inkml:trace>
  <inkml:trace contextRef="#ctx0" brushRef="#br0" timeOffset="205841.56">25718 17746 1172 0,'-3'-4'-16'0,"-2"3"23"0,5 1 28 16,-6-6 15-16,4 2 19 0,2 4 17 16,-2-4 9-16,2 4 8 0,-3-6-1 0,3 6 0 15,0 0-7-15,0-5-8 0,7 0-9 16,1 4-10-16,3 0 0 0,6-3-11 0,3 0-3 16,5-1-8-16,5 4-7 0,14-5-4 15,1 4-9-15,0-1-26 0,2-1-24 0,-4 0-35 16,-1 0-40-16,-2 1-47 0,-6 2-37 15,-9-3-35-15,-4 4-370 0,3-2-89 0</inkml:trace>
  <inkml:trace contextRef="#ctx0" brushRef="#br0" timeOffset="206509.22">26076 17709 1529 0,'0'0'-55'15,"-7"2"21"-15,7-2 8 0,0 0 22 16,-4 3 15-16,4-3 11 0,-2 3 5 0,2-3 4 16,0 0 4-16,0 0-2 0,0 0 3 15,0 0-1-15,-5 2 1 0,5-2-6 0,0 0-2 16,0 0 6-16,-4 4 0 0,4-4 0 16,0 0-1-16,0 0 1 0,0 0 4 15,0 0-2-15,0 0 0 0,0 0-2 16,0 0 1-16,0 0 0 0,0 0-6 0,0 0 2 15,0 0-6-15,0 0-1 0,2 6-2 16,-2-6 0-16,0 0-3 0,0 0-4 0,0 0 0 16,0 0-2-16,0 0 1 0,0 0-2 15,0 0 4-15,0 0-7 0,5 2 3 0,-5-2 2 16,2 4 1-16,-2-4 0 0,3 4 1 16,-3-4-2-16,0 5 4 0,0 1 0 0,3-1 1 15,-3 1-2-15,0 4 3 16,-3 3-1-16,3 0-2 0,-3 6-2 0,-2-2 0 15,1 2-3-15,-2 4-1 0,-1 1 0 16,-1 8-1-16,0-5-1 0,2-3-1 0,-1 1-4 16,3 2 3-16,-2-3-1 0,0-1-2 15,1 1 2-15,-2 0-4 0,2-2 4 0,-2-3-5 16,6-3 2-16,-4 2 2 0,-2-2-3 16,4-2-1-16,-2-1 1 0,1-4 0 0,2 1-2 15,-2-2 2-15,2-1-1 0,-5-2-1 16,4 0 3-16,-4 0-1 0,-1-3-1 0,-2-2 1 15,-2 0-1-15,0 0 0 0,-7-3-1 16,-2-2 6-16,5 1-5 0,-10-1-2 0,10-1-1 16,-4-1 4-16,3 5 1 15,1-3-3-15,4 0 1 0,-1 1-1 0,2 1 1 16,5 1 1-16,-3 0 1 0,3-2 7 16,0 4 10-16,6 0-3 0,-4-7 3 0,4 7-4 15,0 0 0-15,16-3-1 0,-1 2-3 16,2-1-1-16,6 1-3 0,6 1 0 0,6-2-2 15,-5-1 0-15,19 3 1 0,-3-2-5 16,4 2-3-16,-1-2-18 0,1 2-31 0,-2-1-31 16,1 1-46-16,1-2-47 0,-3 0-54 15,-4-2-88-15,4 1-346 0,-5 1-158 0</inkml:trace>
  <inkml:trace contextRef="#ctx0" brushRef="#br0" timeOffset="206837.77">26776 17986 1813 0,'0'0'-11'0,"0"0"17"0,-2-2 11 0,2 2 14 15,0 0 1-15,0 0 6 0,0 0-1 16,7-7-4-16,-2 4-4 0,7 1-5 0,0 1-1 16,3-1-5-16,3 0 1 0,6 0-3 15,2 1-3-15,4-2-8 0,2 1-25 0,0 1-33 16,-2-1-36-16,15-2-19 0,0 0-45 15,4 2-63-15,-3-4-296 0,1 1-16 0</inkml:trace>
  <inkml:trace contextRef="#ctx0" brushRef="#br0" timeOffset="207098.16">27562 17735 1490 0,'-3'-4'33'0,"3"4"18"15,-2-4 6-15,2 4 8 0,-2-6-2 16,2 6-5-16,7-7-3 0,-4 4-4 0,6 1-7 16,5-2-4-16,1 2-3 0,6-3-3 15,-2 5-3-15,7 0-12 0,-1 0-20 16,3-2-20-16,2 2-26 0,-5 0-24 15,0 0-38-15,-1 0-36 0,-4 0-39 0,0 0-343 16,-4 0-32-16</inkml:trace>
  <inkml:trace contextRef="#ctx0" brushRef="#br0" timeOffset="207352.13">27813 17747 1437 0,'-9'3'16'0,"9"-3"9"16,-3 1 12-16,3-1 3 0,-7 2 5 0,7-2 3 16,-4 4 10-16,2 0 10 0,-2 1 11 15,-3 5-1-15,6 1 0 0,-6 4-9 0,0 3-3 16,1 4-6-16,0 3-6 0,-5 7-2 16,1 2-7-16,0 0-2 0,1-6-7 0,5-1-3 15,-7 5 0-15,5-4-5 0,-1-3-3 16,-1-1-5-16,3-1 1 0,-4 0-24 0,4-5-45 15,-1 2-41-15,0-1-65 0,0 3-64 16,-3-4-121-16,5-2-254 0,0-2-93 0</inkml:trace>
  <inkml:trace contextRef="#ctx0" brushRef="#br0" timeOffset="208293.26">27682 17689 1467 0,'0'0'-78'0,"0"0"21"0,0 0 26 0,-1-4 16 16,1 4 26-16,0 0 13 0,0 0 9 15,0 0 6-15,0 0 1 0,0 0-3 16,0 0-2-16,13-3-6 0,-13 3-5 16,10-2 1-16,0-1-5 0,-2 3 1 0,5 3 1 15,4-6-6-15,0 3-4 0,4 0-11 16,5 0-26-16,0 3-25 0,6-1-30 0,12 0-34 16,-8-2-27-16,8 1-290 0,-6-1 61 15</inkml:trace>
  <inkml:trace contextRef="#ctx0" brushRef="#br0" timeOffset="-146195.02">4275 17956 270 0,'0'0'8'0,"-8"-4"17"0,3 2-12 16,5 2 5-16,-12 0 7 0,4 0 4 0,0 2 0 15,-3 2 6-15,-2-1 10 0,-2 3 2 16,0 3-10-16,-5 3-1 0,1-3 1 0,-4 4-3 16,-5 6 8-16,1 1 1 0,0 1-8 15,2-1-3-15,2 5 5 0,1-1-8 0,-3 2-1 16,5 4-7-16,0-1 5 0,6 5-6 16,0 1 3-16,1-1-6 0,2 4 3 15,1-1-4-15,4-1-6 0,-1-1 5 16,5 5-1-16,2-6 2 0,0-6-3 0,2-1-6 15,6 11 1-15,1-6-1 0,4 0 3 16,-1-2-4-16,7-4 4 0,4-3 6 0,3-2-6 16,3-4 6-16,-2-8-4 0,1-3-1 15,-1-4-3-15,-1-2 2 0,14-8 0 0,1-5 0 16,-1-2-12-16,8-9 6 0,-3-7 8 16,-2-5-3-16,-4 1-4 0,0-5 1 0,-10-3-10 15,0-1 8-15,-4-3 4 0,-2-5-7 16,-6 2-8-16,-4-3 9 0,-1 3 6 15,-7 5-4-15,-5 6 2 0,-3 0 2 16,-2 0-9-16,-7 5 5 0,0 3 0 0,-4 2 0 16,-3 3-2-16,-4-1-10 0,-2 6 9 15,0 2 0-15,1 8-1 0,-1 1-2 16,0 3-2-16,0 1-4 0,-3 4-8 0,1 2-31 16,0 2-25-16,-1 0-39 0,3 4-56 15,5 4-153-15,-2-2 164 0</inkml:trace>
  <inkml:trace contextRef="#ctx0" brushRef="#br0" timeOffset="-145279.72">5022 18126 924 0,'-3'-6'18'0,"-2"3"-1"0,-1-3-6 0,-3 2 7 16,4 0-1-16,-5-2 19 0,2 3 11 16,0 1 0-16,-1-2 9 0,-1 2-8 15,2 0 5-15,-3 2-6 0,0-2-9 16,4 2 2-16,-4 0-9 0,2 2-7 0,1 2 2 15,-2 0-4-15,-1 3-2 0,-2 3-3 16,3 1-1-16,2 0-2 0,1 1-7 0,4 3 5 16,-4 0-1-16,4 0-8 0,1 3 2 15,4 1-6-15,3-1 7 0,3 5 1 0,4 6-5 16,8-2 0-16,3 1-3 0,2-3 0 16,7 0 6-16,7 4-1 0,4 0 2 0,0-3-6 15,1-1 0-15,-7-6 0 0,-2 2 1 16,-4 1 2-16,1-2 0 0,-5 0-6 15,-2-3-1-15,-2-2 3 0,-8 1-3 16,-3-7 1-16,-3 2 3 0,-3-1 2 0,1 1 4 16,-2-2-2-16,-5 1-5 0,-1 0 6 15,-6 1-6-15,2-1 4 0,-9 0 7 16,0 0-6-16,-9 1 4 0,0-3-4 0,-13 3-3 16,-2-1-2-16,-2-2 2 0,-3-3 2 15,6-3-7-15,6-2 9 0,0-2-4 0,1 0-11 16,-8-6-22-16,9 1-39 0,4-2-33 15,2-1-37-15,4 2-53 0,5-1-195 16,0-3 98-16</inkml:trace>
  <inkml:trace contextRef="#ctx0" brushRef="#br0" timeOffset="-144611.18">5465 18452 1134 0,'0'0'22'15,"-8"2"1"-15,8-2 6 0,0 0-1 16,0 0 10-16,0 0 13 0,0 0 15 15,-8-7-4-15,8 7 7 0,0 0-11 0,-5-4-1 16,5 4-8-16,0 0 6 0,0 0-7 16,3-7-5-16,-3 7-7 0,3-7-2 15,-1 5-3-15,5-1-4 0,1-3 0 16,3 1-1-16,3-3-9 0,8-4 3 0,9-2-4 16,3-1 0-16,6-4-3 0,10-4 0 15,7-4-2-15,5-2-1 0,6-3-2 0,16-9 1 16,1 0-4-16,4-4-5 0,1 1-4 15,-2-1-6-15,1-2-4 0,-5 4-11 0,-17 11 4 16,1-1-18-16,2 4-8 0,-7 3-35 16,-2 4-23-16,-2 2-25 0,-18 7-24 0,-1 2-34 15,-10 6-265-15,-8 0 38 0</inkml:trace>
  <inkml:trace contextRef="#ctx0" brushRef="#br0" timeOffset="-144114.34">5741 18439 1211 0,'5'-3'-16'0,"2"-1"18"0,-7-1 7 16,4 4 9-16,-4 1-2 0,4-2-11 0,-4 2 10 0,7-2-2 16,-7 2-4-16,0 0-2 15,10 0 6-15,-2 0-5 0,4 4 8 0,0-1-4 16,2 6 2-16,10 1 7 0,6 5-7 16,5 4 2-16,10 4-5 0,2 5 1 0,1 3 3 15,4 3-9-15,3 0 0 0,2 2 1 16,4 0-13-16,12 13-3 0,2-2-9 15,4 0-5-15,-17-11-13 0,16 12-14 0,-1-2-8 16,3-4 1-16,-16-8-12 0,-4 1-5 16,5 1-11-16,-2-4-12 0,-4 0-26 0,0 0-134 15,-3-5 223-15</inkml:trace>
  <inkml:trace contextRef="#ctx0" brushRef="#br0" timeOffset="-143647.39">7228 17530 647 0,'0'-5'-38'0,"4"1"7"0,-1 1 12 0,1-1 5 16,-3 2 2-16,-1 2 7 0,0 0-3 0,12-1 5 16,-12 1 3-16,8 7 18 0,-1 2 23 15,-2 7-4-15,3 3 10 0,6 17 5 16,-6 4-4-16,0 4-6 0,2 13 2 0,-1 1 13 16,-1 2-22-16,2 1-2 0,-3-2-1 15,-2-10-7-15,-4-2-2 0,4-2-1 0,-1-2 5 16,-4-4-14-16,5 2 2 0,-5-8-19 15,1-9-31-15,-1-4-42 0,2 0-57 0,0-8-165 16,3 2 184-16</inkml:trace>
  <inkml:trace contextRef="#ctx0" brushRef="#br0" timeOffset="-143345.65">7270 17516 835 0,'-3'-5'21'16,"3"5"11"-16,-9-9 10 0,9 9 19 15,-5-7 2-15,5 7 7 0,0 0-1 0,-1-7-1 16,1 7-15-16,0 0-3 0,1-10 2 16,-1 10-8-16,9-6-5 0,-9 6-3 15,17-2-12-15,-17 2 2 0,18 5 3 16,-3-2-7-16,2 5-8 0,-2 1 6 0,1 1-4 15,1 5-6-15,-2-3 2 0,2 6 2 16,-2-2-4-16,0 2 3 0,-5-2-1 0,-2 2-3 16,1 0-4-16,-6-1-8 0,0 2-28 15,-1-4-21-15,-4 5-44 0,-3-2-44 0,-1 3-59 16,-2-1-226-16,-1 0 64 0</inkml:trace>
  <inkml:trace contextRef="#ctx0" brushRef="#br0" timeOffset="-142815.15">7628 18742 1215 0,'0'0'-8'15,"3"3"2"-15,-3 2 3 0,2 0 2 0,-2 3-1 16,0 1 11-16,3 6-9 0,-3 4 11 15,0 3 11-15,2 7 4 0,0 11-1 0,-2 3-8 16,-2 4 1-16,4-1-3 0,-2 3 0 16,0-2-6-16,-4 0 5 0,1-1-1 0,-1-1-8 15,4 0-10-15,-8-6-38 0,6 0-40 16,-3-9-36-16,-1-5-62 0,2-5-147 0,0-3 157 16</inkml:trace>
  <inkml:trace contextRef="#ctx0" brushRef="#br0" timeOffset="-142526.15">7631 18758 919 0,'2'-5'27'0,"3"2"2"0,-2-3-5 0,2 2 4 15,5 0-2-15,1 0-5 0,2 1 3 16,0 3 1-16,-3 0-4 0,7 1 1 0,-5 1 2 16,4 4 6-16,-1 1-1 0,0 1-6 15,2 3 6-15,0 4-9 0,-2 0 0 16,-3 3 0-16,1-2-9 0,-3 2 5 16,-2 1 2-16,4-1-7 0,-9 0 3 0,2-4-5 15,-1 4 7-15,-3-4-8 0,-2 2 1 16,-3-2 0-16,-3 1-14 0,-1-1-24 0,-5-3-36 15,1 1-36-15,-8-3-35 0,4 0-254 16,-3-8 98-16</inkml:trace>
  <inkml:trace contextRef="#ctx0" brushRef="#br0" timeOffset="-141413.65">7961 17965 1027 0,'0'0'-24'0,"0"0"10"16,0 0 22-16,0 0-4 0,0 0 15 15,0 0 11-15,-7-9 6 0,7 9 9 0,0-6-7 16,0 6 8-16,5-10 0 0,-2 3-6 15,2-1 1-15,2-1-6 0,-1 2-5 0,4-5 0 16,2 1 1-16,1-2-3 0,4-3-6 16,2 1 0-16,9-6-3 0,2 0-2 0,12-4 1 15,7-3-3-15,-3 0 0 0,6-2-1 16,5 0-6-16,0-2 4 0,1 3-5 0,2-1-4 16,0 5-13-16,-5-2-17 0,-4 4-11 15,-11 5-22-15,-7 0-15 0,-4 5-13 16,-6 1-10-16,-4 3-17 0,-4 2-20 15,-4 1-213-15,-3 3 138 0</inkml:trace>
  <inkml:trace contextRef="#ctx0" brushRef="#br0" timeOffset="-140514.72">8963 17228 934 0,'-3'-5'23'15,"1"1"11"-15,2 4 17 16,-2-4-4-16,2 4 7 0,0 0-5 0,2-9 9 16,2 5 0-16,-3 0-9 0,6-1 3 15,0 0-11-15,1 0 1 0,9-3-3 0,-1 3-6 16,8-3-2-16,3 0-7 0,9-1-4 15,4 2-31-15,-1 1-34 0,-1-2-34 16,-4 2-27-16,-5 3-35 0,-8 1-287 0,2 0 63 16</inkml:trace>
  <inkml:trace contextRef="#ctx0" brushRef="#br0" timeOffset="-140286.68">9399 17139 1069 0,'0'0'-60'0,"-8"2"14"15,1 1 18-15,7-3 8 0,-6 3 5 16,1-1 9-16,3 1 2 0,-5 4 20 0,4 2 20 16,-2 2-4-16,0 4 7 0,-2 3 6 15,1 4 2-15,-3 1-7 0,3-1-2 0,-3 12-3 16,1-7-4-16,1-2-3 0,4-1-2 16,-6 0 1-16,7 2-2 0,-4-2-11 0,1 1 4 15,3-4 2-15,1 2-7 0,1-3-37 16,-2-4-30-16,2-2-67 0,0 2-75 15,2-5-153-15,-2-1 137 0</inkml:trace>
  <inkml:trace contextRef="#ctx0" brushRef="#br0" timeOffset="-139594.72">7954 17865 910 0,'0'0'-13'0,"-4"-2"10"16,4 2 0-16,0 0 17 0,-8-2 6 15,8 2-10-15,0 0 1 0,0 0-7 0,0 0 11 16,0 0 4-16,0 0-3 0,0 0 9 16,0 0 10-16,20 6 4 0,-5-3 1 0,5 0 0 15,5 2 7-15,7-1-3 0,11 2-3 16,4 0 1-16,3-3-5 0,4-1 0 0,13 2-4 15,-6-4-3-15,6 1-4 16,5-1-4-16,-3 2-6 0,-12 2-1 0,-1-4-4 0,-4 2-21 16,3 0-17-16,-6-2 0 0,-3 0-8 15,-7 2-21-15,-7-2-19 0,-2 0-36 16,-5 0-28-16,-2 0-235 0,-2-2 112 16</inkml:trace>
  <inkml:trace contextRef="#ctx0" brushRef="#br0" timeOffset="-139278.37">9438 17705 1043 0,'-12'-4'-2'0,"12"4"6"0,-5 0 0 0,5 0 1 16,0 0 3-16,0 0-10 0,0 0 5 16,0 0 2-16,0 0-1 0,0 0 1 0,0 0-1 15,34 6 2-15,-15-4-5 0,5-1 7 16,1 3-10-16,3-2-12 0,4-1-24 0,-2-1-28 15,-3 0-43-15,3 0-186 16,-5 0 187-16</inkml:trace>
  <inkml:trace contextRef="#ctx0" brushRef="#br0" timeOffset="-139047.15">9753 17741 749 0,'-4'6'-37'0,"2"2"20"0,0 2 10 0,-1 0 14 16,1-1 11-16,-1 2 1 0,-4 2 9 0,2 2-2 15,2 3 4-15,-4 0-4 16,4 3-2-16,-4 2 0 0,0-1-8 0,4 3 9 16,-4-4 3-16,3 3-6 0,0-5 2 15,-1 2-12-15,3-4-26 0,-1 0-28 0,-4 0-37 16,4-4-51-16,1 1-126 0,1-3 224 15</inkml:trace>
  <inkml:trace contextRef="#ctx0" brushRef="#br0" timeOffset="-138403.25">7787 18034 673 0,'-9'-5'-8'15,"7"3"9"-15,2 2 13 0,-6-3 12 16,6 3 6-16,-5-2 11 0,3-2 9 0,2 4-3 16,0 0 5-16,-3-2 0 0,3 2-5 15,0 0-4-15,0 0-4 0,0 0-2 0,0 0-10 16,0 0-2-16,0 0 11 16,0 0 5-16,16 11-6 0,-5-4 6 0,2 0-3 15,1 0 4-15,2 5-3 0,8-1-1 16,4 6-4-16,-2 0 4 0,13 2-2 0,-4-2 2 15,2 2-8-15,12 4 0 0,1-2-3 16,3-3-4-16,5 3-7 0,-1-2 5 0,4-2-5 16,2 0-2-16,2 0 1 0,-2-7-3 15,1 5-6-15,-4-5-2 0,1 1-8 0,-13-2 2 16,-2-4-5-16,-2 3-2 0,0-1 2 16,1-2-5-16,-5 2 1 0,-10-2-3 0,-2 1-4 15,-1-3 1-15,0 1-8 16,1 0-14-16,-8 0-17 0,6-1-22 0,-5 2-21 15,-1-3-34-15,-2 0-32 0,3-1-271 16,-5 1 56-16</inkml:trace>
  <inkml:trace contextRef="#ctx0" brushRef="#br0" timeOffset="-138043.49">9444 18306 1141 0,'-12'-4'-33'0,"1"2"12"0,3 2 3 15,1 0 15-15,7 0 1 0,-7 0-6 0,7 0 1 16,0 0 9-16,0 0 11 0,0 0 15 16,0 0 12-16,0 0 4 0,0 0-5 0,19 7 2 15,-7-3-1-15,7 0-7 16,3-1-1-16,5 2-4 0,12 3 7 0,1-5-9 0,0 3-4 16,1-3 0-16,1 2-12 15,0-1-19-15,-7 0-34 0,-7-2-30 0,-6-1-29 16,0 3-22-16,0-3-41 0,-4-1-171 15,-3 2 148-15</inkml:trace>
  <inkml:trace contextRef="#ctx0" brushRef="#br0" timeOffset="-137802.25">9827 18345 881 0,'0'0'-20'0,"-5"3"6"0,5 1 14 0,-2 2 16 16,1 2-7-16,-2-1 28 0,-1 4 0 16,-1 2 10-16,2-3 1 0,-4 7-2 0,-1 2-1 15,-1 1-6-15,1 1-3 0,0 2-2 16,-1 0-3-16,3 2-3 0,-3-1-2 0,-3 8-5 16,1 0 4-16,7-7-12 0,0 0-18 15,-2-2-50-15,1-3-43 0,2-1-49 16,0-2-221-16,3-2 120 0</inkml:trace>
  <inkml:trace contextRef="#ctx0" brushRef="#br0" timeOffset="-136790.66">8198 19322 958 0,'0'0'-6'16,"-2"-5"25"-16,2 5-8 0,0-6 12 0,2 2 2 15,0-2 9-15,0 0 6 0,2-1 7 16,5-3 0-16,4 0 1 0,2-2 2 0,-2-2-3 16,17-4 3-16,-1-2-6 0,5 2 7 15,0-3-7-15,12-2-4 0,2 1 3 0,5 1-6 16,-1-2-4-16,3 3 0 0,2 2-10 16,-3 0 4-16,-12 9-1 0,-2-1-5 0,-2-1-17 15,-11 2-17-15,-6 5-28 0,0-3-42 16,-7 6-51-16,-2-3-41 0,3 2-292 15,-3 0 25-15</inkml:trace>
  <inkml:trace contextRef="#ctx0" brushRef="#br0" timeOffset="-136482.65">9058 18770 1243 0,'-1'-7'-6'0,"-4"1"8"0,5 6 11 0,-7-9 15 16,7 9 6-16,0 0 11 0,-1-6-4 15,1 6 2-15,0 0-2 0,-2-8-3 0,2 8-7 16,0 0 3-16,10-5-6 0,-10 5-4 15,19-3-2-15,-6 3-5 0,1-2 3 0,10 2-4 16,-4-1-1-16,10 1-7 0,2-2-15 16,9-2-24-16,-5 3-32 0,6-6-41 15,-2 2-49-15,-11 3-55 0,-3 0-191 0,-8 0 91 16</inkml:trace>
  <inkml:trace contextRef="#ctx0" brushRef="#br0" timeOffset="-136251.65">9392 18714 1002 0,'0'0'-58'0,"0"0"13"0,-8 3 16 15,8-3 8-15,-5 7 19 0,5-7 12 0,-3 8 6 16,0-2 21-16,1 4 11 0,0-1-1 16,0 4 1-16,-1 1-1 0,2 2 1 0,-6 3-9 15,5 4-7-15,0 2 0 0,-2-1-1 16,2 0-6-16,-2 3 0 0,1 1-1 0,0-1-3 15,-4 11-2-15,2-8-10 16,4-5-5-16,-3 5-27 0,-1-5-51 0,3-2-40 16,1-1-83-16,-4-4-144 0,3 1 145 15</inkml:trace>
  <inkml:trace contextRef="#ctx0" brushRef="#br0" timeOffset="-135739.75">8139 19486 946 0,'7'-2'-2'16,"-4"-1"5"-16,4-2 3 0,1 2 11 16,5-1 6-16,-1 0 8 0,7 0 13 0,2 3 1 15,-2-1 5-15,4 0-4 0,2 2-4 16,7 0-3-16,0 4-5 0,10-1 3 0,1 5-5 15,2-3-2-15,3 7-4 0,9-1-2 16,-7 0-7-16,7-1-31 0,2 4-21 16,-14-5-30-16,4 0-41 0,-3 3-18 15,-2-5-41-15,-4 0-169 0,0-2 151 0</inkml:trace>
  <inkml:trace contextRef="#ctx0" brushRef="#br0" timeOffset="-135393.99">9463 19371 930 0,'-5'-4'31'0,"-2"4"4"0,2-2 11 0,5 2 3 15,-5-4 0-15,5 4-10 0,-7-2 1 16,7 2 2-16,0 0-2 0,0 0 5 0,0 0-3 16,17-2-2-16,-2 2-3 0,5-1-4 15,4-2-2-15,5 1-2 0,10-2-3 0,4-2-6 16,1 0-16-16,-4 0-24 15,0-1-44-15,-6 2-39 0,-9 0-34 0,0 0-48 16,-7 0-189-16,2 2 113 0</inkml:trace>
  <inkml:trace contextRef="#ctx0" brushRef="#br0" timeOffset="-135165.66">9820 19268 945 0,'-1'5'-43'0,"-2"0"22"0,1-2 26 16,2-3 4-16,-4 16 15 0,1-9 6 15,1 3 9-15,-1 3-2 0,-2-2 2 0,3 4-4 16,-2 3-4-16,-5-2-8 0,6 5 3 16,-4-2 0-16,-1 2 0 0,-1 0-3 0,6 2-11 15,-4-5-12-15,1 3-35 0,-3 0-40 16,4 0-33-16,-3-4-59 0,3-2-133 0,-4 0 183 15</inkml:trace>
  <inkml:trace contextRef="#ctx0" brushRef="#br0" timeOffset="-134275">8126 19509 746 0,'10'-2'-17'0,"-10"2"17"16,3 0 20-16,-3 0 14 0,0 0-3 0,0 0 2 15,0 0-5-15,0 0 6 0,9 2 2 16,-9-2 12-16,6 4 8 0,-4-1-3 16,3 3 3-16,-4 1-8 0,3 1 0 15,1 1-5-15,1 1 1 0,-2 5-1 0,4-1-6 16,-1 5-1-16,5 1-2 0,-4-1-5 16,5 10-7-16,6-2-1 0,-4 2-4 0,4-2 5 15,-3-3-7-15,1-4-7 0,1-2-11 16,-4-2-18-16,1-2-11 0,-1 1-21 0,1-3-26 15,-1 1-34-15,-3-1-26 16,2-3-264-16,-5-2 85 0</inkml:trace>
  <inkml:trace contextRef="#ctx0" brushRef="#br0" timeOffset="-133925.15">8639 19656 1202 0,'-10'-3'40'0,"10"3"-5"0,0 0 2 16,0 0 0-16,0 0 5 0,0 0 5 0,0 0 0 16,0 0 0-16,0 0-8 0,-12-2-3 15,12 2-3-15,0 0-3 0,0 0-3 0,0 0-2 16,32 5-5-16,-12-3-5 0,0 4-9 16,5-3-7-16,0 4-29 0,2-2-16 0,-1-3-23 15,-1 2-32-15,-4-2-32 0,0-1-30 16,0 3-253-16,-6-4 74 0</inkml:trace>
  <inkml:trace contextRef="#ctx0" brushRef="#br0" timeOffset="-133683.28">8870 19674 1074 0,'0'0'-23'0,"0"0"32"0,-9-2-7 16,9 2 0-16,0 0 14 15,0 0 7-15,0 0 0 0,0 0 14 0,0 0-2 16,-10 13 2-16,5-8 3 0,3 3-4 0,-2 3-6 16,-2 1 1-16,3 4-2 0,-2 0-5 15,-2 0 0-15,3 4-1 0,0-4-3 16,-1 5-4-16,3 2 2 0,1-2-4 0,-4-1-13 16,3 0-22-16,0 1-31 0,0 1-38 15,2-1-40-15,0-3-67 0,-4 1-161 0,4-4 129 16</inkml:trace>
  <inkml:trace contextRef="#ctx0" brushRef="#br0" timeOffset="-110031.23">10049 17128 916 0,'2'-8'-26'16,"-2"6"2"-16,0 2-4 0,2-5 11 0,-2 5 4 15,3-2 6-15,-3 2-3 0,0 0 1 16,3-3 2-16,-3 3 0 0,7-3 3 0,-7 3 3 15,12 0 7-15,-4 0-4 0,5 3 2 16,2-1-2-16,2-1 0 0,2 1-1 0,-1 2 2 16,6 2 0-16,-5-1 3 0,3 3-6 15,0 1-3-15,-2-2 2 0,-2 3 6 16,-4 0-4-16,-1-1-2 0,-1 3 5 0,-1-1-5 16,-1 0 4-16,-1 1 0 0,-3 1-2 15,-4-2 2-15,0 2-3 0,-2 2 5 0,-4 1-5 16,-4 2-3-16,0 3 6 15,-7 6-3-15,0-4 0 0,0-5 3 0,-4 7 2 16,4-4-2-16,3-1 2 0,4 0-5 16,0-3-5-16,1-1-1 0,2 1 7 0,5-1 1 15,0-4-6-15,7 4 3 0,1 0 0 16,3-7 3-16,3 7-2 0,6-1-4 0,0-3 2 16,10 2-10-16,-5-2 8 0,-6-1-7 15,2-3 2-15,0 2 1 0,-4-4 3 0,-3 4-7 16,1-2 5-16,0 0 2 15,-5 1 2-15,1-2 2 0,-1 6 1 0,-2-1 8 0,1 1-1 16,-7 1-4-16,-2 1 7 16,2-1-1-16,-4 4-4 0,-2 3-3 0,-3 2 6 15,-1-1-6-15,-2 10-1 0,-2-2 2 16,0 1-2-16,0-1 11 0,-3 0 0 0,2 1-12 16,3-7 0-16,7-1 1 0,-6 0 2 15,3-2-3-15,1-1 0 0,1 0-1 0,2-1-6 16,0 3 11-16,2-5-2 0,0-1 0 15,0 6-3-15,0-6-1 0,2-2 0 0,-2 2 6 16,2-1-3-16,-2-1 6 0,0 0-4 16,0 0-3-16,2-1 6 0,-2 0-6 0,0 0 4 15,0 0-6-15,0 0-1 16,-2 1 11-16,2-2-8 0,-2 1-6 0,2 2 10 16,0-2 1-16,0 0-4 0,-2 1 1 15,0-3-3-15,0 0 3 0,0-2-5 0,-1 3-5 16,3-5-12-16,-2 3-16 0,0-5-18 15,2 3-17-15,0-2-20 0,0 1-102 0,-1-3 66 16</inkml:trace>
  <inkml:trace contextRef="#ctx0" brushRef="#br0" timeOffset="54969.31">1722 14147 843 0,'0'-4'99'16,"0"4"-30"-16,1-5 0 0,-1 5-1 0,0 0-9 16,0-5-2-16,0 5 3 0,0 0-1 15,0 0-1-15,-6-5 3 0,6 5 4 0,-7-3-5 16,4 3-1-16,3 0 0 15,-12-5 0-15,4 5-3 0,1 0 2 0,-4 0-5 16,-2 2 2-16,0 1 15 0,-3-3-2 16,-1 2-5-16,0-1-2 0,0 1-6 0,-4 3-3 15,2 0-6-15,1-2-5 0,-4 1-2 16,-3 2-3-16,2 2-3 0,-2-3-5 0,2 3 1 16,0-1-4-16,0 2-4 0,0-1-6 15,1 4 4-15,4-3-4 0,-3 4-2 0,2-1-1 16,2 2-4-16,0 4 2 0,2-4-4 15,-10 9-3-15,9 2 1 0,-1-7 3 0,5 3-2 16,1-3-1-16,-6 10-1 16,5-6 1-16,0-2 1 0,5 1-2 0,-4 0 2 15,3 3-1-15,-3-6 1 0,5 5-2 16,-1 0-1-16,5-7 1 0,-6 7 0 0,6-4-1 16,0 0 2-16,0 1-2 0,-2 1 4 15,4 0-4-15,2 2-1 0,2 0 0 0,0 3 2 16,1-1-1-16,0 0-1 0,2-3 1 15,-1 1-1-15,3 0 0 0,-1-2 3 0,0 1 0 16,1 0-4-16,1-1 4 0,1-1-1 16,1-1 2-16,3-3 3 0,8 7-5 0,1-3 5 15,1 0-4-15,5-4-2 0,7 2 0 16,3-4 2-16,0 0 0 0,14 4-4 0,4-4 3 16,2-1-2-16,0-1 0 0,7 1-5 15,3-3-9-15,-3 3-21 0,4-1-27 16,2 4-34-16,1-5-43 0,2 0-49 0,3 1-71 15,1-3-158-15,-3 0-175 0,5-1-90 16</inkml:trace>
  <inkml:trace contextRef="#ctx0" brushRef="#br0" timeOffset="56256.21">9132 15475 1449 0,'5'-2'-94'0,"-2"-1"9"15,-3 3 20-15,10-5 26 0,2 4 0 16,-9-1 16-16,8 2 12 0,-3-2 14 0,3 0 3 16,1 2 13-16,5-2-1 0,3 0 5 15,-4 2 4-15,5-2 2 0,2 2 2 0,-3-2-3 16,7 2-5-16,1 2 3 0,4-2 1 16,1 0-7-16,-1 0 1 0,3 0 0 15,10 0-3-15,4 0 0 0,-4 0-5 0,5 0 3 16,3-2-1-16,-1 4-1 0,5-4 4 15,2 4-1-15,12-4-5 0,-14 2-3 0,15-1 1 16,0-1 0-16,-2 2 2 0,4 0-6 16,-3 2-2-16,0-2-1 0,1 0 2 0,-1-2 4 15,0 2-4-15,1 2-6 0,-2-1 7 16,-12-1-5-16,9-1-5 0,-8 1 3 0,-3 0 3 16,-1-2-7-16,1-2 2 0,-3 4 6 15,2-2-7-15,-1-2-6 0,-4 1 8 0,5-2-2 16,0 0-2-16,-1 3 0 15,11-4 9-15,-10 0-3 0,0 5-5 0,-1-3 7 16,-1 0 2-16,-1 2-11 0,3-2 9 16,-3 1-2-16,-2 1 0 0,5 2 0 0,-5 0 4 15,5 2-6-15,-3-4 3 0,0 4 1 16,3 0-6-16,-3-1 0 0,3 1 3 0,0 2-2 16,-3-2 7-16,5 2-10 0,-2-4-1 0,12 6 8 15,-10-9-8-15,0 8 9 0,-1-4-5 16,1 1-1-16,-3 0-2 0,1 2 4 0,-3 0-11 15,1-1-11-15,-1 1 5 0,0-2-11 16,-1 4-4-16,1-2-18 0,1-1-9 0,-5-1-17 16,0 0-22-16,4 0-42 0,-3 2-201 15,-5-4 144-15</inkml:trace>
  <inkml:trace contextRef="#ctx0" brushRef="#br0" timeOffset="60948.67">19348 15258 858 0,'0'0'-40'15,"0"0"22"-15,-5-4 9 0,5 4 5 16,-2-3 16-16,2 3 8 0,0 0 12 0,0 0 13 16,-7-2 17-16,7 2 6 0,0 0 6 15,0 0 1-15,0 0 2 0,0 0 2 0,-3-2 8 16,3 2 0-16,0 0 2 0,0 0-4 15,0 0-1-15,0 0 0 0,0 0-4 0,0 0-3 16,0 0-4-16,0 0-7 0,0 0-8 16,0 0 1-16,0 0-10 0,0 0-5 15,12-4-2-15,-12 4-5 0,0 0-2 0,15 4-4 16,-10-4-3-16,3 2-4 0,-3-2 0 16,4 2-3-16,-1 1-4 0,0-1-2 15,2 2 0-15,-1-3-2 0,-1 3-1 0,2 0-3 16,0-1 2-16,-2 2-4 0,2 1-1 15,2-4 1-15,0 5-3 0,-2-2 3 0,-2-1-5 16,2 5 2-16,2-1-1 0,-2 1-2 16,-2 1 1-16,2 2-2 0,1 0 3 0,-5 1-1 15,3 1-1-15,-3 1-1 0,-2-3 2 16,2 2-1-16,-4 1 0 0,5 1-1 16,-4-3-1-16,-2 2 4 0,1-1-2 15,-2 1 0-15,2 1 1 0,-2 2 3 0,3-2-5 16,-6 5 1-16,1-1-1 0,2 0 0 15,0 1 0-15,-2 0-3 0,2 0 3 0,-1 0 2 16,-2-1-2-16,1 1 0 0,2 1 0 0,-5-1 0 16,3 0 0-16,2 2 0 0,-3-1 0 15,-2 3 1-15,1-4-1 0,1 1-1 0,0-1 2 16,-2-3-2-16,1 5 5 0,0-5-6 16,-2 4 0-16,1-5 2 0,2 5 0 0,-4-2-3 15,1 1 2-15,-1-4 1 0,2 0 2 16,-5 6-2-16,5-5 0 0,-5 3-2 0,0-2 1 15,5-2 4-15,-4 0-2 16,1 2-2-16,0-1 1 0,-1 0 2 0,3-3-1 16,-6 4 4-16,4-4-4 0,3 0-1 15,-7 0-2-15,4-2 0 0,0 2 3 0,-3-1-2 16,3-1 0-16,0 0 0 0,1-1 0 16,-1-1 2-16,-1-1 2 0,4-1-3 0,-5 0 0 15,5-1 6-15,-3 2-4 0,-1-5-3 16,3 3 2-16,-3-2-2 0,3-2 2 0,-3 0 1 15,1 3 0-15,1-4-1 0,-3 1 0 16,4 0-1-16,-4-2 1 0,1 1 0 16,-4 3-2-16,3-3 4 0,-2 1-3 15,-1 1-1-15,-2 0 1 0,0-1-1 0,-4-2 0 0,4 3 2 16,-3-2-1-16,-1 2 0 0,3-1 3 16,-6-2-2-16,4 3 1 0,-1-1-2 15,-2-2 3-15,2 0-2 0,-1 0-1 0,0-1 1 16,0 1-1-16,0 2 3 0,3-1-2 15,0-3 1-15,3 1 1 0,-3-1-1 0,-2 0 1 16,4 2-1-16,0 0 0 0,3-4 4 16,-3 2-6-16,2-2 3 0,1 2-2 0,1 0 2 15,4 0-2-15,-4-1 1 0,0-2 2 16,3 1-10-16,0 2-14 0,-1-2-23 16,3 0-21-16,-1 1-29 0,2-3-32 15,-5 0-42-15,7 1-37 0,-1-3-53 0,-3 6-369 16,1-4-125-16</inkml:trace>
  <inkml:trace contextRef="#ctx0" brushRef="#br0" timeOffset="63417.37">20681 16325 1576 0,'0'0'-62'0,"0"0"21"0,-10 0 10 15,10 0 23-15,0 0 9 16,0 0 23-16,0 0 13 0,0 0 10 0,0 0 12 16,32 2 2-16,-12-2 10 0,7 2-1 15,20 0-2-15,1-1-1 0,9 6 0 0,12-4-5 16,4 5-1-16,5-3-5 0,1 5-5 15,6-4 0-15,-1-1-4 0,4 3-6 0,0-3-4 16,2 0-4-16,5 0-3 0,2 1-7 16,1-1-5-16,1-1-13 0,-2 0-20 0,-2-2-18 15,7 0-25-15,-6-4-22 0,-8 2-38 16,-1-2-31-16,-8 0-42 0,-8-4-78 16,-16 3-278-16,-9-3-50 0</inkml:trace>
  <inkml:trace contextRef="#ctx0" brushRef="#br0" timeOffset="63814.3">22468 16454 1374 0,'20'-4'-66'0,"3"-2"26"15,1 3 15-15,1-3 21 0,13-1 27 0,4-1 5 16,2 2 7-16,4 0 3 0,0 1-2 15,4-1 4-15,18 4-3 0,4 1 3 0,3-6-4 16,3 7 3-16,6-1 1 0,0 2-8 16,4 1-1-16,2 1-2 0,9-1-9 0,-2-1 1 15,22 5-5-15,-19-4-11 16,-2 0-16-16,26 1-17 0,-4 1-25 0,-25-2-16 16,-4-2-4-16,-2 2-16 0,-8-4-12 15,-4 2-9-15,-8 0-16 0,-17 2-257 0,-4-6 105 16</inkml:trace>
  <inkml:trace contextRef="#ctx0" brushRef="#br0" timeOffset="64252.57">24061 16387 965 0,'0'0'-19'16,"0"0"15"-16,14-7 18 0,-3 3 12 0,-1 2 18 16,5-1 10-16,3-1 14 0,10 0 6 15,1 0 0-15,16-2-2 0,5 5-3 0,0-1 0 16,22-2-7-16,-1 2-7 0,5 2-8 15,-1-2-3-15,4 4-9 0,8-2-23 0,1 0-20 16,0 0-32-16,2 0-24 0,0-2-35 16,0 0-42-16,2 4-41 0,-9 0-236 15,-4-2 73-15</inkml:trace>
  <inkml:trace contextRef="#ctx0" brushRef="#br0" timeOffset="64837.04">25026 16306 1023 0,'-6'-3'-57'0,"6"3"17"0,0 0 4 16,0 0 21-16,0 0 12 0,0 0 9 15,0 0 17-15,25-3 5 0,-15 1 5 0,5 1 10 16,5-1 9-16,4 0 4 16,4 1 0-16,14-3 2 0,-7 1 4 0,11-2-4 15,3 3 3-15,3-2-5 0,13 0-4 16,0 1-6-16,7-1-1 0,-2 2-6 0,9-2-4 16,-6 4-2-16,1-2-5 0,-4 2-11 15,2 0-19-15,-12 0-17 0,0 0-23 0,-6 0-23 16,-6 2-34-16,1-2-34 0,-18 0-48 15,-1 0-234-15,-9 2 76 0</inkml:trace>
  <inkml:trace contextRef="#ctx0" brushRef="#br0" timeOffset="65477.55">24515 16280 1073 0,'7'-6'-40'0,"-2"4"18"16,-5 2 12-16,8-3 22 0,0 3 22 0,3-2 19 15,2-2-1-15,1 2 4 0,0 0 2 16,8 0 2-16,-2-1 3 0,4 0-2 0,3 1-2 15,2 1-3-15,5 1-1 0,12 0-5 16,3 0 1-16,5 1-9 0,11 4-2 0,5-2-1 16,-2 3-5-16,1 0 1 0,8-3-7 15,-2 5 0-15,0-6-6 0,5 4-4 0,0-4-3 16,-2 0-7-16,-3-4-15 0,0 0-4 16,-1-2-9-16,-3-2-1 0,1-2-7 15,-3 2-2-15,-4-1-7 0,-15 1-10 16,3 1-9-16,-2-1-19 0,-3 1-8 0,-4 0-11 15,-2 4-18-15,-9-3-22 0,-5 4-32 16,-6 0-212-16,-2 0 111 0</inkml:trace>
</inkml:ink>
</file>

<file path=ppt/ink/ink2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16:36.195"/>
    </inkml:context>
    <inkml:brush xml:id="br0">
      <inkml:brushProperty name="width" value="0.05292" units="cm"/>
      <inkml:brushProperty name="height" value="0.05292" units="cm"/>
      <inkml:brushProperty name="color" value="#FF0000"/>
    </inkml:brush>
  </inkml:definitions>
  <inkml:trace contextRef="#ctx0" brushRef="#br0">6364 5356 679 0,'-13'0'84'16,"3"-2"-16"-16,1 2-13 0,9 0-23 0,-11-2 8 15,11 2 2-15,-3-2 3 0,3 2 11 16,0 0 8-16,-5-3 6 0,5 3-11 0,0 0-5 16,6-8-10-16,-1 4 5 0,3 2-10 15,1-2-3-15,3 1-1 0,7-1-3 0,0 2-7 16,8-4 3-16,11 0-6 16,6 1-2-16,2 1 1 0,7-2-2 0,13 3 1 15,6-3-5-15,3 2-4 0,6 2-3 16,0 2 5-16,10-1-5 0,4 1 3 0,3-3-1 15,4 1-4-15,24 2 1 0,-23 0-1 16,29 0-1-16,-3 0-5 0,-4 2 8 0,1-2 0 16,1 3-5-16,-4 2-2 0,1-1 3 15,0 0-2-15,-24-1-3 0,22 1 1 0,-23 0-3 16,23 3-12-16,-26-4 1 16,1 0-15-16,-1 3-21 0,-1-4-8 0,-1 3-37 15,-1-1-23-15,-1 2-37 0,-4-2-296 16,-4 3 40-16</inkml:trace>
  <inkml:trace contextRef="#ctx0" brushRef="#br0" timeOffset="1319.64">5171 6342 1132 0,'7'2'-60'0,"-7"-2"9"0,6 2 2 16,-6-2 3-16,7 4 12 0,-7-4 9 16,8 0 11-16,-8 0 4 0,12-2 17 0,-3 0 3 15,1 0 1-15,5 0 2 0,3-1 0 16,2-1 4-16,7 0-4 0,13-3-2 0,7 1 7 15,-4-2 3-15,7 3-5 0,12-5 4 16,2 5 4-16,-3-5 2 0,6 2 1 16,-1 0-7-16,1 1 2 0,2 1 1 15,0 1 1-15,5 1-4 0,1-2-4 0,0 2 3 16,5 0-2-16,0 3-7 0,-2-1-1 16,2 0 5-16,3-1-1 0,-1 0-1 0,5 3 0 15,-2 0-6-15,6 3 5 0,-3-1-3 16,2-1-1-16,2 3-4 0,-1-1-5 0,-3 3 4 15,0-2 2-15,-2 2 1 0,-6-2-2 16,-3 2-2-16,-3-3-4 0,-3-1-13 0,-6 3-26 16,-10-2-27-16,-4-1-39 0,-6 1-46 15,0 1-179-15,-12-4 153 0</inkml:trace>
  <inkml:trace contextRef="#ctx0" brushRef="#br0" timeOffset="2401.42">5759 7083 902 0,'-2'6'-22'0,"2"-6"4"0,0 5 7 0,0-5 7 16,4 6-5-16,5-4 17 0,-1 0 9 16,2-2 12-16,5 3 6 0,5 0 6 0,2-1-2 15,6-2 8-15,5 1-1 0,-1-1-6 16,18 0 0-16,7 2 3 0,14-4-4 0,5 2 4 15,3 0-8-15,6 0 2 0,5-1-2 16,6-4 1-16,5 5-5 0,27 0-8 16,0 0-7-16,6 3 3 0,5-1-5 0,-1 3 6 0,1 1-5 15,1 1 6-15,-3 2-7 16,4-1 1-16,-6 0-5 0,0 3-2 0,1-2 4 16,-4 3-9-16,-1-3 6 0,-10 0-9 15,-24 0-8-15,-5-2-19 0,-3 0-5 0,-6 0-21 16,-9-1-20-16,-1 1-27 0,-21-5-22 15,0-1-56-15,-9-1-191 0,-9 2 117 0</inkml:trace>
  <inkml:trace contextRef="#ctx0" brushRef="#br0" timeOffset="38453.49">5606 7954 465 0,'0'0'104'0,"8"-6"-49"0,-8 6-40 0,0 0 7 15,5-2-3-15,-5 2-7 0,0 0-1 16,4-3-2-16,-4 3 4 0,0 0 2 16,4-4 7-16,-2 2-2 0,-2 2 1 15,7-4-6-15,-7 4 3 0,8-3-3 0,-6 0 2 16,4-1 2-16,1 4-2 0,-3-1 5 0,4-3-12 16,0 4 2-16,3-2-2 0,-3-2-1 15,3 4 7-15,1-3-4 0,1 3 2 0,-1-3-11 16,3 1 6-16,0 1 0 0,-3-1 6 15,6 0 2-15,-1 2 1 0,-3-2-2 0,5 1 2 16,-2 1 3-16,3-3-10 0,2 3-1 16,1-2 5-16,-1 2 1 0,3-1-5 0,3-1-2 15,1 0 5-15,6 2-10 16,-5 0 1-16,15 0 4 0,1 2-1 0,0-2 6 16,2 3 1-16,5-1-7 0,-3-4-3 15,5 7 0-15,1-4-1 0,13 3 4 0,-1 4-6 16,8-3 1-16,-8 1 8 0,6 1-5 15,-1 3-2-15,6-2-3 0,-9-1 6 0,8 0-4 16,0 3-11-16,-3-2 3 0,3 3-15 16,-3-1-20-16,-3-3-14 0,0 2-22 0,-5-2-21 15,-2-1-50-15,-3 2-158 0,-12-4 178 16</inkml:trace>
  <inkml:trace contextRef="#ctx0" brushRef="#br0" timeOffset="39869.87">6358 8757 809 0,'14'-4'-26'16,"-8"4"1"-16,2-1 2 0,1-1 11 0,-1-1-5 15,3 1 10-15,1-1-3 0,3 1 13 16,2-2-3-16,4 2 12 0,-2-1-5 0,4-2 2 16,4 3 6-16,3-3-3 0,-1 3 4 15,11-2-9-15,-5 0 6 0,8 3 0 0,3-1-2 16,-2 0-7-16,0 0 10 0,3 2-8 16,0-2 2-16,1 2-6 0,7 0 8 0,2 0-8 15,2 0 12-15,12 2-11 0,0 2 3 16,2-1-2-16,6 1 1 0,-4 2-1 0,3-2-2 15,1 2-11-15,1-3 12 0,-3 3-6 16,3-2 3-16,2 1 8 0,-2 0 0 16,0-5-9-16,-1 3 2 0,0-3-6 0,2 2 10 15,-3 0-4-15,0 0 2 0,-3 2-3 16,-1-1 4-16,-3-3 3 0,-2 2-10 0,-14 0 7 16,2 0 2-16,-7-2-7 0,2 3-5 15,-2-5 0-15,-1 4 4 0,-1 0-3 0,-13-2 7 16,-1 0-5-16,-1 0 10 0,-1-2 2 15,-2 4-11-15,-5-4 0 0,0 2 2 0,-2 0-5 16,-1-2 5-16,-2 1-4 16,-3 1 2-16,-2 0 4 0,0-2-6 0,-5 2-3 0,0 0 10 15,0 0-3-15,-3 0 4 0,1-2-7 16,1 2 5-16,-9 0-5 0,11 0-7 16,-11 0-13-16,8 0-11 0,-8 0-24 15,9 2-37-15,-9-2-135 0,5 0 79 0</inkml:trace>
  <inkml:trace contextRef="#ctx0" brushRef="#br0" timeOffset="40978.82">11573 8809 608 0,'0'0'-18'16,"0"0"7"-16,0 0-1 0,0 0 14 16,14 2 7-16,-6-2-2 0,-8 0 15 0,17-2 11 15,-6 2-4-15,1-2-1 0,3 2 6 16,2 0-1-16,0 0 2 0,4 0-5 0,0 0-5 15,4-1 6-15,-2 2 5 0,11-1-7 16,-5 0 2-16,5 0-2 0,11 2-6 0,2-2-2 16,1 2 1-16,1-2-6 0,-1 2-2 0,4 0-1 15,3 3 5-15,0-2-7 16,1-1-1-16,9 2-3 0,-8-1 5 0,8 3-2 0,0-1-5 16,-15-1-2-16,3-1 8 15,-1 2-2-15,0-1-4 0,0-4 1 0,-5 4 2 16,6-4-3-16,-3 2-8 0,2 1 6 15,-3 1-4-15,1-1 2 0,1-1 3 0,-1-2 3 16,4 2 0-16,-1-2-9 0,0 2-1 16,0 5 2-16,-3-6 0 0,-5-1 6 0,0 4-3 15,-1-2-5-15,-11 1-13 0,-3-1-10 0,-1 0-25 16,-4 0-18-16,-2 0-31 0,1 1-72 16,-6-2-107-16,4 2 202 0</inkml:trace>
  <inkml:trace contextRef="#ctx0" brushRef="#br0" timeOffset="59012.5">7346 11341 542 0,'0'0'26'15,"0"0"7"-15,0 0-9 0,0 0-8 16,0 0 3-16,0 0 6 0,13-2 2 0,-13 2-6 16,0 0 3-16,0 0 10 0,0 0-6 15,0 0-4-15,6-2 0 0,-6 2 2 0,6-2 1 16,-6 2-14-16,0 0 4 0,11 0 8 15,-6 0 1-15,-5 0 1 0,14 0 1 0,-6 0 1 16,2-4-3-16,-2 4 3 0,6 0-4 16,-2 0 3-16,2-1-6 0,1-1-3 0,0 0 13 15,4 0-13-15,2 2 17 16,2-2-17-16,-4 2-4 0,3-1 7 0,2-1-9 16,4 0 2-16,-6 2 3 0,6-2-8 15,-3 2 5-15,0-2-5 0,2-1 0 0,3 3-2 16,2-2-4-16,-4 1 8 0,2-1-7 15,4 2 2-15,-3 0 3 0,5 0 0 0,10 0-1 16,3 2 1-16,-6-2-5 0,6 1 2 0,-4 1-3 16,4 3 4-16,-5-3 0 0,5 2 0 15,-4-3-4-15,4 3 0 0,-1 0-4 0,0 1 4 16,3-3 4-16,-3 2-8 0,0 2-4 16,1-2 8-16,-1-1-5 0,-1 1 3 0,2 0 1 15,2-3-3-15,-4 5-2 16,2-4 6-16,-1 0 3 0,2 2-6 0,-3-3-3 15,3 2 8-15,0 1-7 0,-1-2 3 16,1 1 1-16,0-1-2 0,2 2-4 0,-5-2 3 16,1 3 4-16,1-4 0 0,-1 1-8 15,1 1 6-15,-3-3-4 0,4 2-2 0,2-2 7 16,-5 1-4-16,1-1 0 0,3-1-1 16,-6-1 5-16,3 1 2 0,-3-1-10 0,4 0 5 15,-6-3 1-15,6 2-2 0,-6-1 7 16,6 0-6-16,-1 1 4 0,0 1-8 0,-2 0 6 15,1-2 0-15,-4 0-2 0,2 2 7 0,-1-4 1 16,0 3-9-16,-2-1 11 0,0 0-5 16,0 1-7-16,2-4 4 0,0 2 0 15,-2 1 2-15,4 0-3 0,-2-1 6 16,0 1-9-16,5-1 5 0,-6 1-5 0,2-1-2 16,3 4 14-16,-2-3-12 0,0-2 1 15,1 5 3-15,-1-1-3 0,0-2 2 0,2 3-1 16,-4-3-4-16,5 0 7 0,-6-1-1 15,4 3-1-15,-1 1 2 0,0-1-5 0,0 0 2 16,3 2 5-16,1 0-1 0,0 0 0 16,5 0 0-16,-1 2-1 0,6 0 1 0,7 1 6 15,-11-3-8-15,-2 5-1 16,5-5 3-16,6 6 0 0,-12-4-2 0,-1-1-1 16,3 3 0-16,-3-1 1 0,-2-1 1 0,2 0-5 15,-7 0 2-15,4 2 2 0,-6-3 4 16,-6 1-10-16,-9-2 8 0,2 0-2 0,-5 3-6 15,4-1 7-15,-6-2 0 0,1 0 2 16,-8 2-6-16,1-2 1 0,0 0 0 0,-4 0 11 16,-3 0 4-16,0 0 6 0,2 0 4 15,-7 0-1-15,6 0 7 0,-11 0-5 0,11 0-1 16,-8 0 0-16,-3 0-2 0,11 0-1 16,-11 0-6-16,11 0-3 0,-11 0-15 0,0 0-20 15,8-2-33-15,-8 2-40 16,7 0-48-16,-7 0-69 0,0 0-299 0,0 0-15 15</inkml:trace>
  <inkml:trace contextRef="#ctx0" brushRef="#br0" timeOffset="59792.51">14859 11373 1296 0,'-10'-2'-42'16,"10"2"16"-16,0 0 16 0,-10 0 3 16,10 0 7-16,-7-2 7 0,7 2 10 0,0 0 13 15,-4-4 0-15,4 4-2 0,0 0-3 16,0 0-3-16,0 0-3 0,0 0 2 0,13-7-2 16,-7 5 1-16,4 0 2 0,2 2-2 15,6-1 8-15,-1 1-11 0,3 0-1 0,5 0 7 16,5 0-8-16,4 1 4 0,-3-1-5 15,18 2 2-15,-6-2 2 0,6 4-8 16,1-2 1-16,17 5 0 0,-2-5 3 16,7 8 9-16,1-3-4 0,5-1 4 0,3 4-3 15,3-2-2-15,5 0-1 0,1 4-1 0,-4-2 0 16,0-1-8-16,0 0-3 0,-4 0 6 16,-3 1-5-16,-2-2 6 0,-7 1-3 0,-3-4-1 15,-15 2-5-15,-4-4-1 0,-4 1-11 16,-11-2-12-16,-1-2-11 0,-9 2-17 0,-1 0-18 15,2-4-31-15,-8 2-41 0,4 0-90 16,-3 0-205-16,-1-2 57 0</inkml:trace>
  <inkml:trace contextRef="#ctx0" brushRef="#br0" timeOffset="61981.87">7795 12268 1115 0,'0'0'-27'0,"0"0"11"15,5-3 8-15,-5 3-3 0,1-3-2 0,-1 3 4 16,4-4 10-16,3-1 0 0,-3 2 4 16,2 1 8-16,2 0 10 0,4-2-3 0,0 1 7 15,-1-2-4-15,6 0 2 0,-4 2 5 16,7-1-6-16,0 0-1 0,-1 4 1 0,4-2 0 16,2 0-8-16,2 2 0 0,1 0 7 0,-3 0-1 15,7 0-4-15,3 2-3 0,-3-2-6 16,16 0 2-16,-4 0 3 0,-6 2-4 15,9-2 6-15,0 1-10 0,2 2 8 16,2-1-5-16,1 0 6 0,-2 0 0 0,5-1 2 16,4 1-8-16,-3-1 2 0,-2 1-6 15,1 1 3-15,2-6 6 0,8 9-6 0,-10-7-2 16,-1 4 0-16,3-3-6 0,-2 0 3 16,-1-2 5-16,1 2-3 0,-2-1-2 0,-6 1-2 15,6-2 1-15,-1-1 1 0,-2 1-2 16,2 1-2-16,-5-1 0 0,3 2 6 0,1-1-3 15,1-3-4-15,1-1 4 0,-5 2 1 16,2-1-1-16,1 2 1 0,0 0-3 0,-6 2 4 16,2 0-2-16,-4-3 0 0,4 1-2 15,0 2-4-15,-2-5 5 0,2 0-2 16,-4 3 2-16,2 0-2 0,-1-2 1 0,-1 1 7 16,2-3-8-16,-1 3-1 0,1 1 1 15,-4-2 4-15,1 1-5 0,-5 2-2 0,3-3 12 16,-1 4-8-16,-11-2 1 0,4 2-2 15,2-2 1-15,-3 2 1 0,-1-4 4 0,2 2-2 16,-4 1-3-16,-1 1 1 0,-2 0-3 16,2 0 2-16,-2-2 0 0,-5 0 3 0,3 0-6 15,-4 2 2-15,2-2 3 16,3 1-3-16,-6-1 1 0,-1 2-4 0,0-2 0 0,0 2 1 16,-3-2 6-16,1 2-6 15,-1 0 2-15,-3 0-3 0,1-3 11 0,2 0-7 16,-6 3 0-16,2-2 1 0,0 2 2 15,-3 0-5-15,-7 0 0 0,13-2 2 0,-8 2-3 16,-5 0 7-16,12 2-1 0,-12-2 3 0,8-2-6 16,-8 2-1-16,0 0-3 0,8 0 1 15,-8 0-9-15,7-2-18 0,-7 2-13 0,0 0-10 16,0 0-21-16,10 2-21 0,-10-2-26 16,0 0-46-16,7 0-195 0,-7 0 124 15</inkml:trace>
  <inkml:trace contextRef="#ctx0" brushRef="#br0" timeOffset="63981.25">16032 12167 932 0,'0'0'-45'15,"0"0"28"-15,0 0-2 0,-3-8 12 16,3 8-1-16,0 0 5 0,0 0 5 0,0 0 0 16,0 0 3-16,0 0-1 0,0 0 3 15,0 0 6-15,3-2-5 0,-3 2 2 0,0 0-3 16,5-2 1-16,-5 2-1 0,0 0-8 16,10 0 1-16,-3 0 5 0,-7 0-1 0,10 0-4 15,-2-4 5-15,1 4 0 0,-1 0-14 16,1 0 10-16,2 0 11 0,-4-2-13 15,4 4 4-15,0-2-1 0,2 0 4 16,-3 0-3-16,-2-2-8 0,4 2 17 0,1 0-6 16,-1-1 3-16,1-1-10 0,0 2-3 0,0-2 0 15,0 4 12-15,0-2 2 0,2-2-13 16,2 2 8-16,3 0-5 0,-4 0 1 0,1 0 5 16,5 0-6-16,-2 2-4 0,-1-2 11 15,-1 0-4-15,4 2 8 0,-4-1-2 0,-1 1-9 16,0-2 2-16,-1 0 6 0,-1 0-4 15,0 4-3-15,0-4 6 0,-5 0-6 0,3 0 2 16,0 0 10-16,-3 0 5 16,-2 0-7-16,3 0-2 0,1-4 3 0,1 4-10 15,-1 0 6-15,2-2-3 0,0 1 0 16,0 1-1-16,1 0 8 0,7 1-6 0,-2-1-4 16,3 2 2-16,2 2-1 0,2-2 0 15,0-2-1-15,1 4-1 0,12 4 0 0,-8-4 4 16,-2 1 0-16,0-1 0 0,9 3 0 0,3-1-11 15,-11-3 4-15,9 5 1 0,-6-2 12 16,-6-2-1-16,0 2-5 0,-1-2-3 0,5 1-2 16,0-4-4-16,8 6 4 15,0 0 9-15,-1 0-9 0,1 0-3 0,2-2 1 0,-1 3 1 16,4-5 5-16,-1 3-8 0,1-2 3 16,-4 2 5-16,-7-2-4 0,8 1 0 15,-9-1-6-15,-1-1 8 0,-3 1-2 16,0-2 5-16,-2 0-10 0,3 0 5 0,-1-2-2 15,-6 2-1-15,2-1 1 0,-3-1 9 16,-4 0-6-16,-1 0 2 0,3 0-5 0,-6 0 4 16,2 0-6-16,-3 0 6 0,-2-1-3 15,-1 1-4-15,-2 0-3 0,3-2 4 0,0 2-12 16,-5 0-11-16,4-2-22 0,-1 2-28 0,-1 0-30 16,2-2-199-16,-3 2 177 0</inkml:trace>
  <inkml:trace contextRef="#ctx0" brushRef="#br0" timeOffset="66789.48">6433 13075 788 0,'5'-2'-34'0,"-5"2"4"16,5-3 6-16,-2 1 8 0,3 0-2 15,-6 2 4-15,6-4 0 0,1 2 9 0,-4 0 2 16,6-2 3-16,-5 2 2 0,3 1-5 16,-2-1 1-16,0 1 8 0,2-1-6 0,-4 0 6 15,4 0 2-15,-1-1-5 0,1 2-3 16,0-1-4-16,3 0-2 0,-7 0 7 0,6 0 3 15,-1 0 0-15,0 2 0 0,-1 0 0 16,1 0 3-16,3-2-11 0,-11 2 6 16,14 0 13-16,-3 0-8 0,-5 0-3 15,4 0-7-15,2 0 10 0,-7-1-4 0,3 1 10 16,1 0-3-16,-1-2 4 0,2 2-9 16,-3 0 4-16,-7 0 1 0,15 0 3 0,-7 0-2 15,1-3-3-15,2 3 1 0,-3 0-1 16,2-2 1-16,1 2 3 0,-1-1 3 0,5-1 1 15,-2 0-6-15,4 1 5 0,-1-1-12 16,3 1 10-16,2-3 7 0,4 1-5 0,-1 1-4 16,-4-2-1-16,3 2 5 0,4-1-2 15,-5-1 4-15,1 1-11 0,2 0-2 0,0-1 0 16,0 2 1-16,-4-2 2 16,2 2-4-16,2-1 5 0,3-1-3 0,-6 2-11 15,6 1 11-15,1-3 15 0,1-1-13 0,-3 2 2 16,5 1 5-16,-3 0 1 0,0 0-4 15,1 0 9-15,2 0-2 0,-5-1-6 0,2-1-7 16,0 2 7-16,-6 1-8 0,4-1 5 16,3 0 6-16,-6 0-7 0,-4 2 3 0,5-2 0 15,-2 2-7-15,4-3 4 0,-1 1-6 16,1 2 8-16,-2 0-2 0,5-1-9 0,-1-1 1 16,1 0 6-16,2 0 0 0,-2 4 8 15,5-4-10-15,-5 2 4 0,2-2-6 0,1 2 5 16,-1 0-5-16,3 0-1 15,-3 2-4-15,2-2 3 0,-3 0 4 0,1 0 0 16,-2 2-6-16,-2 0 3 0,2-2-5 16,2 2 8-16,-3-2-4 0,0 0 0 0,0 0 3 15,1 0 1-15,0 0-4 0,-1-2 1 16,0 2-5-16,0 0 3 0,3 2 1 0,-5-4 5 16,-1 0-5-16,-4 2 4 0,2 2-8 15,-3-4 3-15,-2 2 4 0,-5-2-7 0,3 4 4 16,-2-2 1-16,-3-2-4 0,-2 0 6 15,2 2-2-15,-4 0-4 0,0-2 11 0,-1 2-2 16,-7 0-2-16,12 0-3 0,-4 0 7 16,-1-1 3-16,-4-1-8 0,4 0-5 15,0 0 5-15,-7 2 0 0,13-2-1 0,-10 1 2 16,-3 1-3-16,11-2 6 0,-10 0-8 16,6 2 6-16,-7 0-2 0,8-3-7 0,-8 3-4 15,7 0-13-15,-7 0-18 0,4-2 1 16,-4 2-12-16,6-5-3 0,-6 5-5 0,5 0-9 15,-5 0-3-15,0 0-2 0,0 0-22 16,0 0-186-16,0 0 201 0</inkml:trace>
  <inkml:trace contextRef="#ctx0" brushRef="#br0" timeOffset="69456.98">14075 12228 713 0,'-5'-6'-32'0,"2"0"0"15,-4 2 15-15,2-2 6 0,2 1 2 16,-6 1 12-16,5-2 5 0,-5 4-2 0,3-5 11 15,-3 1 6-15,1 1 4 0,2-3 0 16,-5 2 14-16,1 0-1 0,2 1-1 0,-3-1 0 16,0 1-1-16,1-3-6 0,0 2 4 15,-3-1-4-15,1 1 0 0,-1-1-4 0,1 2-3 16,-3-2-2-16,2 3-1 16,-4-1 5-16,0 0-6 0,0 1-6 0,1 0-1 15,-3 1-5-15,0-1 7 0,-2 1-2 0,-4-1-4 16,2 2-2-16,-1 1 3 0,-3-3 4 15,0 2-1-15,-2-1-7 0,-3 3-2 0,3 0 5 16,-2 0-4-16,-11-2 5 0,4 2-3 16,-11-2 5-16,14 2-5 0,1 2 2 0,-9-2 1 15,-6 2-11-15,6-4 10 0,4 4 4 16,-5-2-5-16,-2 0 0 0,1 0 0 0,0 0-1 16,0 3 5-16,5-3-6 0,10 0 6 15,-19 0-4-15,3 2 6 0,-1-2-4 0,2 0-1 16,-4 0-1-16,11 2-1 15,-8 1 1-15,2-3-1 0,-2 4 2 0,1-2-4 16,-3 0 1-16,15 3 0 0,-11-2-1 0,10-3 3 16,5 4 0-16,2 0-1 0,0-1-4 15,2 2 2-15,-2 1 4 0,5-1-6 0,-1 2 0 16,0 0 1-16,-1 4 4 0,4-2-3 16,0 3-1-16,-7 5-2 0,0 0 1 0,4-2-1 15,5-3 0-15,-2 3 3 0,1-2 0 16,3 2 0-16,-1-1 5 0,0 1-1 0,0-2-5 15,3 2 1-15,-1-2 1 16,0 2-2-16,3-3 2 0,-1 3-2 0,1 2 1 16,-2-4-1-16,4-2-1 0,-3 7 0 15,3-6 8-15,-2 6-10 0,1-2-1 0,-1 2-2 16,-1-2 6-16,2 2-4 0,1 0 1 0,-3 0-2 16,3 1 4-16,0-1-3 0,-2 3 0 15,7-3 1-15,-2-2 1 0,-1 2 2 0,3-4-7 16,0 4 5-16,-2-2-3 0,4-1-1 15,2 2 5-15,-3-2-3 0,4-1-6 0,0 1 5 16,0 0 0-16,0-2-3 0,2 1 4 16,1 0 1-16,0 0-6 0,4-1 3 0,-2 0 0 15,7 4-4-15,0-2 2 16,3-1-2-16,1-2 5 0,6 1 0 0,-4-1-3 16,6-3 0-16,6 9 2 0,7-5-2 15,-2 2-1-15,3-4-3 0,-1 0 0 0,5 2-7 16,1-3 5-16,1 1-1 0,-1-1-7 0,4 0-2 15,-1-3 3-15,5 0 3 0,5 5 0 16,-3-3 2-16,-1-3 5 0,2 0-5 0,10 0-1 16,1 1 4-16,2-1 2 0,-2 3 2 15,2-1-4-15,-10-7 5 0,14 7-3 0,5 0 6 16,-3-3-3-16,3 5 6 0,1-2-1 16,1-3 4-16,2 1-9 0,4-1 6 0,-1-1-9 15,4 2 9-15,0 2-8 0,2-3 2 16,-3-1 3-16,5 5 0 0,-4-3-3 15,3-1 3-15,3 0 1 0,-2-2 1 16,3 1 0-16,-2 0-6 0,4-2 1 0,1 0 0 16,0-2 1-16,-3 0 0 0,1 0 2 0,-1 1-1 15,-6-2 0-15,1 1 2 0,-4 1 1 16,-3-1-2-16,-7 0 0 0,-1-1 1 0,-6-1-8 16,-14 2 8-16,-6-2-1 0,0-4-1 15,-1 3 2-15,-8-2-1 0,-4 0-2 0,-10 1 0 16,-3-5 10-16,1-1 1 0,-1 1-2 15,-4 0 2-15,1-5 3 0,0 3-5 0,-7-1 3 16,3-1-1-16,-3 0-4 16,0 0-2-16,-2 0 3 0,-2-1 2 0,1 1-5 15,-3-2 0-15,1-1 2 0,-4 1-3 16,-1-1 0-16,-2-2-2 0,0 4 3 0,0-6 1 16,-4-1-4-16,0 3 0 0,-5-3 3 0,-3-10 3 15,-3 4-5-15,1-1 0 0,-7-1-6 16,2 1 5-16,-4-1-5 0,0 5 2 0,-2-2-3 15,-3 1 1-15,-1 0-2 0,-3 2 1 16,-3 3-7-16,-5-8-2 0,7 9-2 0,-12-6-7 16,8 6 4-16,-3 2-7 0,-10-2 3 15,-4-2-6-15,2 5 4 0,-4-4 2 16,-3 7 4-16,-4-5-3 0,-4 6 1 16,-7-1 3-16,-1-1-1 0,-7 5 3 0,-5-2-4 0,0 1-4 15,-3 1 6-15,-5 3-6 16,-20-5-1-16,18 5 2 0,-22-1 0 0,17 3-4 15,4 0-5-15,-1 4 3 0,3 0-8 0,1-2-3 16,3 4 0-16,0-2 3 0,7 4-4 16,6 1-4-16,-1 1 3 0,9 0-1 0,4 2-8 15,2-1-3-15,14 0-35 0,8 3-97 16,3 0 63-16</inkml:trace>
  <inkml:trace contextRef="#ctx0" brushRef="#br0" timeOffset="72418.31">11919 13032 490 0,'15'-6'-11'0,"2"0"7"0,0 1 9 0,-1 3 2 15,-2-2 2-15,6-2 5 0,0 1 1 16,5-1 1-16,3 3 17 0,-1-2-5 0,3 0-2 16,12 1 11-16,2-2 5 0,2 5-7 15,5-1 0-15,-1 2-1 0,5 0 0 0,1 2 5 16,-2 1-7-16,13 1 1 0,3 0-5 15,2 1-3-15,-2 0-7 0,7 0 4 16,-7 1 3-16,4 3-6 0,-1-3 3 0,-1-1-7 16,3 1 4-16,-3 0-9 0,3 0 1 15,-1 0 0-15,-2-2 0 0,-2-3 1 0,4 1-5 16,-3-1 2-16,-2 4-7 0,3-5 1 16,1-3 6-16,-4 3-9 0,3 0 8 0,-14-2-4 15,9 1 0-15,-10-2 6 0,8-1-12 16,-12-1 7-16,-2 4-2 0,-5-1 4 0,3-2-2 15,-14 4-4-15,-3-2 1 0,-5-2 2 16,-2 3 6-16,-4-1 7 0,-1-3 4 0,-5 4 3 16,0-1 3-16,0 0-6 0,-3 1 2 15,-2-1-1-15,2 1-5 0,-4-3-1 16,0 2-2-16,1 1-4 0,-6-1-3 0,4 0 3 16,0 0 2-16,-7 2-8 0,8-2 8 15,-8 2-4-15,5-2-9 0,-5 2-7 0,10-1-4 16,-10 1-12-16,0 0-20 0,8 1 3 15,-8-1-20-15,0 0-15 0,10 0-24 0,-10 0-42 16,4 2-213-16,-4-2 130 0</inkml:trace>
  <inkml:trace contextRef="#ctx0" brushRef="#br0" timeOffset="76792.59">6572 14827 926 0,'0'0'-43'16,"-5"-4"7"-16,5 4 0 0,0 0 6 0,0 0 2 16,0 0 4-16,0 0 16 0,6-9 11 15,-6 9 4-15,5-4 2 0,-1 2 1 0,0 0 13 16,-4 2-9-16,9-4-1 0,-5 1 1 15,0 3 5-15,5-4-7 0,-4 2-1 0,3 0 4 16,2 0-12-16,0 1 6 0,2-1 3 16,1-1-2-16,2 2-4 0,2 1-6 0,0-2 3 15,-1 2 11-15,8 0-5 0,-4 2 0 16,5-1-5-16,0-1 0 0,5 0-2 16,2 3 2-16,-4-1-3 0,4-2 2 15,0 1 4-15,-1 1-10 0,1-2 5 0,14 2 0 16,-10-2-2-16,-3 0 0 0,-1 0 1 15,12 0 1-15,-6 0-4 0,6-2-4 0,-1 2 12 16,4-2-3-16,-1 2-4 0,0-1 0 16,-1-1 3-16,-2 2-5 0,1-3 3 0,1 2 4 15,-10 1-2-15,0-2 2 0,7-2 2 16,-4 4 2-16,-4 2 1 0,-1-4-2 0,-1 2 1 16,3 0-1-16,10 0-4 15,3 2 11-15,-2-2-13 0,2 2 13 0,3 0-2 0,-3-1-4 16,2-1 0-16,3 3-2 0,-1-3 8 15,3 2-10-15,2-2 3 0,10 3-6 16,-12-3 2-16,-1 0 4 0,1 2-1 0,-3-2 2 16,-4 0-8-16,2 0-2 0,-1 2 6 15,1-2-1-15,-1 4-2 0,-3-4 6 0,2 2-6 16,1 1-2-16,-4-3 4 0,6 4 0 16,-3 2-6-16,0 0 6 0,1-3 0 0,-1 3-2 15,2 2-1-15,-1-3 5 0,-1 1-7 16,2 2 6-16,1-1-3 0,-3 1-1 0,4-3 4 15,11 3-2-15,-11-5-1 0,1 3 0 16,-2-2-2-16,-1 2 2 0,3-4 0 0,-6 1-5 16,6 0 6-16,-4-2-1 0,-1 1-5 15,1 1 0-15,-2 1 4 0,1-1 0 16,1 0-2-16,-1-3-3 0,-1 2 4 16,-4-2 2-16,-3 0-1 0,-8 0 0 0,2 0 2 15,-3 2-8-15,-2-2 5 0,-1 0-2 16,-6 0 5-16,2 0-12 0,-3 0-7 0,-4 0-14 15,-1-2-14-15,-3 2-19 0,-2 0-22 16,-1 0-54-16,0 0-122 0,0 0 219 0</inkml:trace>
  <inkml:trace contextRef="#ctx0" brushRef="#br0" timeOffset="78936.36">6563 15835 733 0,'-6'0'15'15,"6"0"3"-15,0 0-8 0,-9 1-1 0,9-1-3 16,0 0 5-16,0 0 7 0,-10 0 13 16,10 0 0-16,0 0-5 0,0 0 5 15,0 0-5-15,-6-1-5 0,6 1-3 0,0 0-3 16,0 0 3-16,0 0-1 0,0 0-6 16,0 0 4-16,0 0-1 0,0 0-3 0,0 0 0 15,0 0-1-15,0 0 0 0,25 3-2 16,-19-1 0-16,4-2-1 0,-1 2-4 0,1 0 6 15,5-2-8-15,2 0 8 0,-2 4-1 16,-1-2-6-16,7-2 0 0,0 1 7 16,-2-1-8-16,0 2 4 0,2-2 4 0,0 0-5 15,3 2 4-15,-4-2-11 0,5 2 4 16,0-2-1-16,0 0 3 0,-1 0-2 0,-1 0 2 16,4 0-2-16,-2 0 1 0,-2-2 4 15,2 2-8-15,0 0 0 0,3 2-2 0,-2-2 3 16,-4 0 2-16,1 0 3 0,0 0-7 15,2 0 7-15,-3-2-1 0,1 2 8 0,-1 0-10 16,4 0 2-16,-5 0 1 0,2 0-4 16,2 0-4-16,2 0 8 0,0 2-8 0,-1-2 6 15,5 0-4-15,1-2 7 0,-1 4-12 16,1-2 9-16,0 0-3 0,-1 0-5 16,3 0 4-16,-4 0 7 0,7-2-4 15,-6 2 1-15,3-2-4 0,11 2 6 0,-2 0 2 16,-6 0-5-16,8 2 6 0,-8-2-7 15,-3-2 4-15,-1 2-7 0,4 0 9 0,6 2-7 16,4 0 0-16,-3-2 0 0,-1 0 10 16,2 0-9-16,-5 1 0 0,-7 1 7 0,9 0-8 15,2-2 3-15,1 4 5 0,-2 0-9 16,-7-2 0-16,8 0 11 0,-2 2-3 0,-5-4 0 16,-7 2-2-16,2 1 0 0,0-1 0 15,-4 2 0-15,17-2-3 0,-5 1 2 16,-5 1 4-16,-6-3-9 0,14 5 0 15,-9-3 3-15,7 1 0 0,-5-2-2 0,-5 1 2 16,11 1 5-16,-4-2-8 0,-9-1 6 16,16 1 4-16,-8 0-2 0,-3 0-8 0,-5-2 4 15,13 3 1-15,-4 1 8 0,-9-2-14 16,5-2 0-16,-4 3 2 0,1-3 2 0,-2 2 3 16,1-2-4-16,1 2 1 0,-4-2 2 15,3 0 0-15,2 2 2 0,-3-2-9 0,0-2 0 16,-3 0 11-16,0 2-5 0,4-2 7 15,-1-1 0-15,-1 1-5 0,-1-2 4 0,0 3 1 16,1-3-2-16,1 0 5 16,-2 1-6-16,1 1-2 0,-1-1-2 0,0 1 1 0,-4 0-4 15,2-2 7-15,0 4-2 16,3-2-2-16,1 1 11 0,-4-1-16 0,0-2 1 16,-2 3 10-16,7-1-11 0,-7 0 6 15,6 0 3-15,-6 2-6 0,4-1 0 0,3 1 8 16,0-2-8-16,-1-2 4 0,1 1-1 15,-2 1-3-15,4 0 4 0,0-2 1 0,-1 0-1 16,-2 3-4-16,3-2 4 0,-1 1 0 16,1 0-2-16,2 0 1 0,-6 2-4 0,0-2 0 15,1 1-2-15,-1-1 4 16,-1-2-1-16,-4 4 5 0,-1-3 0 0,-7 3 0 16,0-4-3-16,0 4 3 0,0-2-5 15,-3 0 5-15,1 0 3 0,-1 0-9 0,-2 1 2 16,-2 1-4-16,0-3 6 0,-2 3-4 15,2-2-3-15,-3 0 6 0,-5 2-16 0,10 0-16 16,-10 0-11-16,10 0-13 0,-10 0-27 16,12 0-17-16,-7 2-32 0,-5-2-250 0,11 2 107 15</inkml:trace>
  <inkml:trace contextRef="#ctx0" brushRef="#br0" timeOffset="81996.7">18113 15781 954 0,'0'0'-51'15,"-7"-1"18"-15,7 1 4 0,0 0 11 16,0 0 2-16,0 0 12 0,0 0 3 15,0 0 11-15,-6-4-5 0,6 4 6 0,0 0 2 16,0 0-2-16,0 0-1 0,0 0 2 16,0 0 12-16,0 0-11 0,0 0 1 0,15-3-3 15,-11 1 5-15,5 1 7 0,1-1-1 0,-2 1 9 16,4-4 7-16,3 3 5 0,2-1-4 16,3-1 8-16,5 0 9 0,2-1-1 0,4 0 1 15,11 0 2-15,5 2-9 0,-2-2 1 16,4 4-7-16,1-1-3 0,-2 0-6 15,2 2-4-15,1-2 1 0,-7 0-6 16,2 0-5-16,-13 0 2 0,2 2-1 0,-5-1-4 16,7 1-2-16,5-7-2 0,-2 4 1 15,0-3-2-15,2 2-4 0,-1-1 2 0,-2-1-3 16,2 1 1-16,-2-1-1 0,6-2 0 16,4 4 0-16,-6-1-1 0,6-3 4 0,-1 5-2 15,0-3 1-15,3 0 1 0,-6 2-4 16,4-1 0-16,-3-1-1 0,1 0 1 0,-4 0 1 15,-1 3-2-15,-2-1 0 0,4-2-1 16,-4 3 2-16,-7 1-3 0,-1 0-1 0,15 2-1 16,-10 0-1-16,8-2 2 0,0 4 2 15,2-2-1-15,1 2 1 0,0 1 0 16,1-1-3-16,-4 0 2 0,6 2-3 16,0-2-2-16,-4 2 2 0,6-4 3 0,-1 4-3 15,1-4-1-15,-1 0 1 0,3 0-4 16,-3-3 4-16,-1 3 2 0,-3-1-3 0,0-1 0 15,-4 0 1-15,3 2-5 0,-9-2 3 16,-8 0 1-16,0 0-3 0,2 0 3 0,0 0-1 16,-4 1 2-16,2-1 1 0,4 2 0 15,-3 0 1-15,13-2-2 0,-9 0-2 0,-3 2 0 16,1 0 1-16,-1 0 2 0,2 0-1 16,-3 2-3-16,1-4 2 0,0 2 1 15,-4 2 3-15,0-4-4 0,-3 2 2 0,1 0-4 16,-3 0 4-16,0 0-4 0,-2 0 4 15,-5 0-3-15,4-2 3 0,-3 2 1 0,-4-2-6 16,2 0-4-16,2 2-2 0,0-1-6 16,-2 1-5-16,0 0 1 0,0 0 0 0,1-2-8 15,1 2-6-15,0 0-7 0,-2 0-10 16,-1 0-1-16,0 0-15 0,3 0-5 0,0-3-10 16,-4 3-3-16,-1 0-17 15,-2 0-20-15,3 3-61 0,0-6-154 0,-1 3 149 16</inkml:trace>
  <inkml:trace contextRef="#ctx0" brushRef="#br0" timeOffset="-204064.39">4541 13026 918 0,'17'-6'47'0,"-17"6"6"16,5-3-27-16,-5 3 0 0,8 0 0 16,-1-2 2-16,-1 0 3 0,-6 2-2 0,11-1 2 15,-5 1 1-15,2 0 8 0,-2-2-3 16,2 1 4-16,4 1-5 0,-4-4 0 0,2 4-4 16,-2 0 5-16,7-2-4 15,-3 2-3-15,3-1-1 0,0-1-1 0,2 0-4 16,2 2-3-16,0-2-1 0,0 0-1 15,-1 0-3-15,4 1-1 0,1-3-2 0,-3 1 1 16,2 2-8-16,0-1 3 0,6-2 0 0,-5 4-1 16,3-6-2-16,-6 4 5 0,3 1-3 15,4-1-3-15,1 0 4 0,-1-2-1 0,0 3 3 16,-2-1-4-16,3-2 4 0,-3 4 3 16,4 0 3-16,3-3 5 0,-3 3 0 0,0-2 4 15,-4 2 1-15,5-1 0 0,2 1 0 16,-1-2 1-16,-2 2 0 0,1 0-5 0,2 0 5 15,1 0-4-15,-1 0-4 0,1 0 1 16,-1 0 0-16,15 2 1 0,-10-4-3 16,-6 2 4-16,3-2-3 0,-1 4 0 15,11-2-1-15,-6 0 1 0,-4 0 0 0,9-2 1 16,2 0-3-16,-8 2 2 0,-3-2-6 16,-1 2 0-16,16-2-2 0,-3 4 2 0,1-4-1 15,-4 4-2-15,4-4-4 0,-1 2 0 0,-2 4-2 16,-2 0 3-16,2-2 1 0,-1 1-3 15,2 2 0-15,-3-1-1 0,6 1 1 0,-1-3 0 16,-1 1-2-16,2 3 1 16,0-4 1-16,3 4-2 0,-5-2-1 0,4 0 3 0,1-3 0 15,-1 3-4-15,3-2 2 16,-1 0-2-16,13 3 2 0,0 2-3 0,-11-4 0 16,1 0 2-16,15 2 1 0,-14-3-3 15,0-1-1-15,9 3 3 0,2 2 1 0,3 0-2 16,-3 0 1-16,0 0 2 0,3 2-2 15,-3-2-1-15,0-1-2 0,3 0 2 0,-1 0 1 16,-1 0 0-16,0 1 0 0,3-2 0 16,1 0 3-16,-4-2-4 0,0 0-2 0,1 4 0 15,-14-4-1-15,2-1 5 0,0 3-6 0,12-4 2 16,-1 4-2-16,-13-2 2 0,0 1-1 16,-1 1 1-16,6 0-2 0,-6-2 1 15,2 0 0-15,11 1-3 0,0 2 2 16,-2-2-2-16,-10-1 1 0,2 0-1 0,10 2 3 15,-12-2 1-15,2-1 0 0,0 1-1 16,-4 0 1-16,4-2-1 0,-2 0-2 0,2 2 0 16,1 0 6-16,-3-2-4 0,-1 0 3 15,3 0-6-15,-2 2 5 0,2 0-2 0,-5 0 1 16,3-2 0-16,-5 0-2 0,0 0 1 16,0 4 1-16,2-2 1 0,2-2-1 0,-6 0 1 15,4-2-2-15,-4 4-1 0,4-4 3 16,0 4 0-16,0-1-4 0,-2 1 4 15,0-2-3-15,3 0 1 0,-1 4 6 0,0-4-7 16,3 0-1-16,-2 2 2 0,1-2 3 16,-3 4-5-16,2-1 3 0,-5-1 0 0,2 0 1 15,-4 2-3-15,2-2 0 0,1-2 2 16,-5 2-2-16,4 4-1 0,-4-3 5 0,0 1-3 16,3 2 3-16,-2-3-7 0,2 3 6 15,1 0 1-15,-1 0-5 0,-4-1 6 0,1 1-3 16,3-4 0-16,-6 6 0 0,3-7 0 15,-6 1 0-15,4 3 0 0,3 2 3 0,0-2-4 16,0-1 2-16,-1 0-3 0,0-1 3 16,-3 2 1-16,4-2-3 0,-3 2 0 15,5-2 1-15,-6 2-1 0,3-3 0 0,0 2 2 16,0 0-2-16,-2-2 0 0,2-1-1 16,1 4 1-16,-2-2 3 0,-4-1-3 0,2 1 0 15,3-1-2-15,-9 2 3 0,-5-4 3 16,4 4 1-16,-3-4-3 0,-1 4 0 0,1-6 0 15,1 2-1-15,-3 2-3 0,0-4 6 16,-1 2-3-16,4 0 2 0,-10 0-1 0,1 0-3 16,2 0-1-16,0 0 2 0,-3-2 1 15,-5 2-2-15,-1-2 7 0,3 2-6 0,-4 0 4 16,0 0-4-16,-5 0 2 0,0 0 1 16,1 0-2-16,-2 0 1 0,-6 0 0 15,-3 0 1-15,15 0-4 0,-13 2 1 0,7-2 1 16,-9 0 3-16,0 0-2 0,11-2-5 15,-11 2-4-15,5 2-16 0,-5-2-19 0,0 0-28 16,9-2-38-16,-9 2-49 0,4-2-55 16,-4 2-121-16,4-1-250 0,-4 1-84 0</inkml:trace>
  <inkml:trace contextRef="#ctx0" brushRef="#br0" timeOffset="-196943.96">12847 13755 1460 0,'-5'-1'-76'15,"5"1"15"-15,-5-2 20 16,0 0 12-16,5 2 15 0,-10-2 10 0,1 0 5 16,5 1 21-16,-5 1 8 0,1-2 0 15,1 0 5-15,7 2 5 0,-13-2-4 0,1 2 1 16,7-3-6-16,-4 1 1 0,3 2-1 16,-2-1 2-16,-1 1 5 0,1-2-3 0,-2 0-3 15,-2 2 1-15,2-2-1 0,-3 2-5 16,1-2 5-16,-5 0-5 0,1 0 1 0,-6 1-1 15,2-1-2-15,-8-2 4 0,-1 3-1 16,-3-3-3-16,-11 0-4 0,-2-1 0 0,-4 0 0 16,-1 1-1-16,0-3-1 0,-10 0-5 0,6 0 3 15,-11-2 2-15,3 0 3 0,-6 2 0 16,-1 0-2-16,-1-4-4 0,2 2-3 16,-6 1 0-16,-3 0 4 0,-1-4-7 15,-2 3 2-15,-2-1-1 0,-2-2 1 0,0 3-4 16,1-3-2-16,-4 1 0 0,-5 2 2 15,2 2 0-15,-2-5-3 0,-24 3 2 0,20-1-3 16,1 4-1-16,-26-3 1 0,22 5 2 16,-21-1 3-16,-2-5 7 0,2 2-7 0,24 3 7 15,-25-1 8-15,22 1 1 16,-25-1-2-16,0 0 3 0,23 5-2 0,-25-4 1 0,3 0-5 16,26 5 2-16,-4-4-4 0,5 2 1 15,-3 0 2-15,5 2-5 0,4 0-2 16,1 4 3-16,3 0-4 0,9 1-4 0,-3 1 0 15,4-2 0-15,8 4-2 0,2 1-4 16,3 0-1-16,13-1-1 0,-9 3 6 0,15-2-8 16,-2 2 4-16,1 0-7 0,3 1 3 15,2 0 0-15,0 3 0 0,0-3-5 0,1 4 4 16,-1-4 0-16,2 0-4 0,3 0 4 16,0-2 3-16,-4 3-8 0,6-2 2 0,-1 1-2 15,6-6 3-15,3 3-2 16,0-2 0-16,-8 7 2 0,6-5 0 0,4-4-2 0,-3 5 0 15,-1-4 1-15,-1 0 1 0,-9 3-3 16,8-4 3-16,-3-1-2 0,-8 1 2 16,-2 2 3-16,-2-2 0 0,1-1-3 15,-6 0-3-15,-1-1 0 0,3 5 1 0,-6-3-1 16,1 2 4-16,0-2-2 0,2 1 5 16,-5 1-2-16,3-3 4 0,-13 1-3 0,14 3 5 15,0-2-8-15,1-1 1 0,0 2-1 0,0-2 2 16,-1 3 3-16,5-5-4 0,-1 3 6 15,2 0 2-15,3 0-6 0,-3-1 6 0,3 0-5 16,-1-1 0-16,6 0-1 0,9 0 2 16,-14 0-1-16,8-1-1 0,4-1 2 0,2 3 3 15,-4-4-4-15,4 3 1 16,-3-1-1-16,3 2-1 0,0-2 1 0,-4 1-1 16,-10 2 4-16,2 0-7 0,-2 3 2 15,2-2 1-15,-2 1 2 0,1-1-4 0,-1 1 4 16,-1 0 1-16,-1 1-1 0,2-1-2 15,0-1-1-15,1 1 0 0,1 1 2 0,1-1 0 16,-1-3 0-16,0 3 6 0,12 0-8 16,-11-1 3-16,8 1-2 0,4-2 1 0,0-1 1 15,-10 5-1-15,0-1-3 0,4 3 4 16,3-5-3-16,-2 5-3 0,5-4 8 0,4 0-4 16,0 4 0-16,2-4 0 0,-2 0-1 15,6 4 0-15,1-5-1 0,-3 7 1 16,2-6 1-16,4 1-1 0,-2-2-1 0,0 3 0 15,3-2-4-15,-1 2 3 0,3 1-6 16,0 0 4-16,2 1-4 0,-4 0 2 0,2 3-6 16,2-3 2-16,-2 3-1 0,-1-1-3 15,3 0 3-15,0 0-2 0,-1 3-2 0,1-3-2 16,-2 2-3-16,0 2 1 0,7-2 1 16,-6 2 1-16,5-2-4 0,-5 0 0 0,5 0-1 15,-2-2-1-15,4 2 0 16,-1-3 3-16,1 1 3 0,2 0-5 0,0-1 3 0,0 1-4 15,0 0 5-15,0 1-4 16,5-1 5-16,-3 0 3 0,0-1-4 0,2-2 1 16,5 4 3-16,-4-4 1 0,7-1-1 15,-2 1 3-15,0 0 1 0,3-3 0 0,2-1 4 16,4-1-1-16,-3-2 2 0,3 2-1 0,2-4-3 16,3-1 7-16,-2-1-5 0,4 0 5 15,3-1-1-15,2-1 5 0,11-2-5 0,0-2 3 16,-4 0 1-16,4 1-1 0,-2-1 2 15,0-1-3-15,2 1 4 0,0 1-3 0,-9-2 4 16,-3 4-3-16,12-1 0 0,2 0-1 16,-1 1 0-16,-4 3-1 0,-6-2 6 15,1 2-3-15,12-3 1 0,-2 2 2 16,-4 1-4-16,-7 0 2 0,1 0 1 0,-1 0-1 16,14 1-2-16,-9-1-1 0,8 0 1 15,-2 0 5-15,0 0 1 0,-6 0 4 0,11-1 0 16,-6-1 0-16,1 0 0 0,4 0 7 15,-1 2 0-15,-2-1 3 0,0-4-3 0,1 5 0 16,-2 0 0-16,-6-2 3 0,-7 2-3 16,3 0 1-16,10-1 0 0,-10-1-2 0,-2 2 6 15,-4 0-4-15,2-2 2 0,-1 2 0 16,-4-2 3-16,-2 2-6 0,4-4 3 0,-1 4-1 16,-3-2 0-16,0 1-1 0,2-1-3 15,3-1-1-15,-1 3-1 0,-2-2 3 16,5 1-1-16,1-1-2 0,-2 2-3 0,1 0 0 15,4 0 3-15,-4 0-3 0,2 0 3 16,1 0-3-16,-1 0-3 0,1-2 1 0,-1 2-2 16,4 0 2-16,-5 0-3 0,1 0 1 15,-1 0-1-15,-1 0 3 0,2 0-2 0,-2 0-3 16,2 0 0-16,2 2 0 0,-1-2-1 16,2 2 1-16,6-1 0 0,3 1 2 0,-6-2-2 15,6 3-4-15,-9-3 1 16,2 2 2-16,6-2 3 0,1 0-3 0,-4 0 6 0,7 0-7 15,-12 1 2-15,1-1-2 16,10-1-1-16,-10 1 4 0,0 0 0 0,7 0-6 16,-5 0 2-16,9 0 0 0,-12 0 1 15,1 0-3-15,8 1 2 0,-7-1 1 0,-3 0-5 16,12 2 4-16,-7-2 1 0,-9 0-8 16,7 0 4-16,6 2-3 0,-4-2-2 0,6 2 3 15,-7-4-2-15,6 2 0 0,-6 0-1 16,10 0 4-16,-4 0-7 0,1 0 4 0,0 0-3 15,-5 0 2-15,4-2-4 0,5 2 3 0,-3-2-2 16,2 2-2-16,1-1-1 0,1-1-1 16,0 2 6-16,2-3-3 0,0 1-1 0,0 1 5 15,0-1-4-15,1 0-1 16,-3 1 3-16,2 1 4 0,-2-2-3 0,-1 0-2 16,-1 2 2-16,2 2 0 0,-3-2-1 15,-2 2-6-15,7-2 13 0,-7 1-4 0,5-1 0 16,-3 2-1-16,1-2 3 0,-1 2 1 15,-2-1 2-15,2-1-4 0,0 2 3 0,-2 1-5 16,4-1 2-16,-3-2-3 0,1 0 3 16,2 1 3-16,-3-1-2 0,5-1 0 0,-5 1-2 15,3 0 5-15,-6 0 0 0,4 0 0 16,-4-2-1-16,4-3 2 0,-1 7 2 16,-5-4-2-16,6 1-4 0,1-1 5 0,1-1 0 15,-1-4 3-15,-2 6-4 0,2-3-2 16,0 0 3-16,3 0 2 0,-3 1-5 0,2-2 2 15,3 4-4-15,-1-4 1 0,1 3 3 16,0 0-2-16,-1-3-3 0,1 2 4 0,1-1 1 16,-1 0 3-16,1 1-6 0,-1-2 0 15,-5 4 1-15,4-3-2 0,-2 2 3 0,2-4 0 16,0 3 1-16,-4 1-7 0,2 0 13 16,1-2-2-16,-3 2-7 0,-3 1 1 0,2-1 3 15,0 0 1-15,-4-1-3 0,1 1 5 16,-4 2-4-16,5-1 0 0,-6 1 1 15,5 0-1-15,2 1 3 0,0 1-5 16,1 1 5-16,-3-1-2 0,-9-2 1 0,1 0-1 16,-2 2 0-16,10-1 0 0,-8 1-3 15,-3-2 5-15,11 2 0 0,-6 0-3 0,-2-2-2 16,-7 0 2-16,5 0-3 0,-1-2 4 16,-4 0-3-16,16 0 5 0,-12-1-6 0,-4 1 4 15,1-4-4-15,-3 2 4 0,-2-2 0 0,0 1 1 16,1-3-2-16,-3 3 4 0,-2-3-2 15,-1 2 1-15,-3-1-4 0,5 0 1 0,-8-2 6 16,3 0-1-16,-2 2-1 0,4-4-3 16,-6-1 4-16,1 3 0 0,-1-2-3 0,-3 0-2 15,3-1 5-15,-1-1 4 0,-2 1 3 16,1 1-2-16,2-5 1 0,-5 2 2 16,-2-2-4-16,5 1 3 0,-5-1 0 15,4 0 0-15,-5 2-3 0,3-4 0 0,-4 4 5 16,3-4-12-16,-3 1 7 0,-2 0 0 15,0-1-2-15,-2 0-1 0,0 2 2 0,-2-2-7 16,0 2 3-16,-2-4 1 0,-3 1-5 16,-1-2 2-16,-2 1 0 0,-5 1 1 0,-2-7 3 15,-4 3-1-15,7 2-2 0,-1 4 2 16,-9-8 2-16,6 9-4 0,1-2 0 16,-2 5-3-16,-6-6 5 0,2 6 3 0,5 1-6 15,-4 3-2-15,3 0 0 0,-2-1 0 16,1 2 2-16,-4 1 1 0,5 2-2 0,-2-4 1 15,-4 4-3-15,7 1 2 0,-6 0-3 16,-4 3 0-16,1-3 3 0,1 2-2 0,0 4-2 16,-5-4 1-16,-1 2 1 0,-1 0-3 15,-16 0-7-15,6 0 1 0,-4 0 8 0,0 0-8 16,4 2 5-16,-6-4-5 0,11 4 3 16,8-2 4-16,-4 0-4 0,1-2 1 0,-2 2 0 15,-7-3 2-15,9 3-5 0,6-4 6 16,2 2-4-16,-3-1-1 0,5 1-14 15,0 1-9-15,2-3-21 0,2 2-8 16,2 0-23-16,4-2-21 0,-3 1-32 0,4-1-84 0,0 3-172 16,5-5 96-16</inkml:trace>
  <inkml:trace contextRef="#ctx0" brushRef="#br0" timeOffset="-185779.98">9384 16744 1073 0,'-3'-3'98'0,"0"-1"-26"15,1 1-8-15,-5-1 18 0,5 2-12 16,-2-1-3-16,0-3-6 0,4 6-2 16,-7-3 1-16,7 3-2 0,-1-4-1 15,1 4-2-15,-5-3-6 0,5 3-7 0,-4-2 1 16,4 2-4-16,0 0-7 0,-4-5-3 16,4 5-1-16,0 0-1 0,0 0-4 0,8-6-2 15,-2 6 2-15,6 0-6 0,0 0 1 16,4 0-3-16,3-2 1 0,6 0-4 0,7 2-2 15,-1-2 2-15,9 1-3 16,6 1-2-16,2-4 0 0,3 3-3 0,2 1-2 0,-1-2 2 16,3 2-5-16,-1-2-1 0,2 0-7 15,-1 1 4-15,0 2-3 0,-1-4 2 16,3 3-4-16,0 0 7 0,11-2-4 16,-13 2 1-16,17 0 2 0,-3-2 0 0,-11 2 3 15,12 0-1-15,-11 0-3 0,12 0 5 16,-4-2 0-16,7 1-1 0,-2 1-2 0,-2-4 1 15,2 4 1-15,0 0 0 0,-4-2 2 16,2 2-1-16,-1-2-1 0,3 2 1 0,-16 0-1 16,15-2-2-16,1 2 5 0,-1 0-1 15,0-2 0-15,3 2-1 0,-3 0 2 0,3 0-4 16,-1 0 1-16,3 0 5 0,-1 0-4 16,-2 2-2-16,6 0 1 0,-6-2 1 15,-1 2 0-15,-2-4-1 0,-13 4 3 0,13 0-3 16,-11-4 2-16,-3 2 2 0,-2 0-7 15,1-2 6-15,0 4 0 0,-1-4-2 0,-1 4 3 16,-1-2-2-16,3 0-1 0,-6 0 0 16,3 0 1-16,-2-2 2 0,0 2-5 0,3 0 3 15,-3-2-1-15,2 0 1 0,1 1-1 16,0 1 0-16,-1 0 2 0,-1 0 0 0,3 1-2 16,-4-1 1-16,0 0-3 0,1 0 1 15,3 2 4-15,-3-2 0 0,-3-2-3 0,2 4-1 16,-3-4 2-16,-4 2-1 0,4 2 2 15,-9-2-3-15,-2 0 1 0,-3 0 4 16,14 2-4-16,-6-2 0 0,-1 2 0 16,-8-2-4-16,3 0 4 0,7 2 3 0,-4-4-3 15,-4 2-1-15,-1 0-2 0,1 0 2 16,-2 0 0-16,-1 0 0 0,0 0 0 0,0 2-1 16,-7-2 2-16,-1 0-4 0,-3 0-1 15,0 0 0-15,-3 0-4 0,-2 0-4 0,-1 0-1 16,-3 0-1-16,-3 0-2 0,2-2 1 15,-1 2-2-15,-9 0-5 0,15 0-1 0,-12 0-4 16,-3 0-5-16,13 0-1 0,-13 0-4 16,11 0-9-16,-11 0-5 0,6 2-16 0,-2-2-19 15,-4 0-15-15,6 0-29 0,-6 0-35 16,9 4-293-16,-7-3 33 0</inkml:trace>
</inkml:ink>
</file>

<file path=ppt/ink/ink2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20:54.252"/>
    </inkml:context>
    <inkml:brush xml:id="br0">
      <inkml:brushProperty name="width" value="0.05292" units="cm"/>
      <inkml:brushProperty name="height" value="0.05292" units="cm"/>
      <inkml:brushProperty name="color" value="#FF0000"/>
    </inkml:brush>
  </inkml:definitions>
  <inkml:trace contextRef="#ctx0" brushRef="#br0">19126 13051 260 0,'0'0'82'15,"0"0"-14"-15,0 0-16 0,0 0 0 16,0 0-18-16,0 0 0 0,5-2-7 0,-5 2 5 16,0 0-10-16,0 0 2 0,0 0-2 15,8 0-3-15,-8 0-1 0,0 0 2 0,8 2-3 16,-8-2 3-16,9 1-3 0,-9-1-5 0,8 2 3 16,-1 1-1-16,-4-2-1 0,4 1 1 15,-3 0 1-15,0 2 5 0,5 0-2 0,-5-2-4 16,5 4 4-16,-6-2 1 0,6-1-4 15,-3 3-4-15,1-3 8 0,-2 3-3 16,5 1-6-16,-5 0 5 0,3-2-1 16,4 3-3-16,-4 1 2 0,0-2-1 0,1 1-4 15,-1 3 0-15,2 1 4 0,2-1-4 16,0-1-1-16,-2 1 1 0,0 0-4 0,1 1 2 16,1-1 0-16,1 2-1 0,-2-3 2 0,-1 1-1 15,3 1-4-15,-5-1 1 0,4 2 2 16,0-2-11-16,0 3 4 0,-4-3 0 0,0 2 5 15,5-2-4-15,-4-1 1 0,-1 1-2 16,1 0-1-16,-3-1 4 0,2 2 6 16,-2-2-8-16,0 1 3 0,1 0-2 15,0-2 4-15,-6 5 2 0,6-3-6 0,-3-1 3 0,-3 4 3 16,2-1-6-16,-1-2 1 16,2 3-4-16,-1 0 5 0,-3-3-5 0,2 3 7 15,-2 2-3-15,1-3-1 0,-1 5 3 0,0-4-5 16,0 4 4-16,0-4-2 0,2 2 0 15,-2 2 1-15,3 0-2 0,-1-2 5 0,-2 2 0 16,0 0-3-16,2-2 2 0,-2 2-3 16,0-3-4-16,3 0 3 0,-3 2 6 0,1 0-7 15,-2-2 2-15,2 0 0 0,-1 3 3 16,0-5 5-16,0 3-5 0,0 0 5 0,0-1-2 16,2 0-8-16,0-2 9 0,-2 2-3 15,0-1-4-15,0 0 2 0,0 0 6 16,0 1 7-16,-2 0-2 0,2 1-3 15,0-1 1-15,-2-2-1 0,2 1 4 0,-1-2 7 16,-2 4-7-16,3-3 0 0,0-2-3 0,-2 2-1 16,0 0 2-16,-1-2-2 0,1 1-2 15,2 1 2-15,0-2-3 0,0 3 3 0,0-3-6 16,-1 3 3-16,-1-2 1 0,2 1-9 16,0-1 6-16,-3 1 0 0,3-2 1 0,-2 3 0 15,0-3 1-15,2-1-7 0,0 3 4 16,0-1 2-16,0 1-7 0,0-3 4 0,-2 1 2 15,2 2-2-15,0-3-4 16,0 3 3-16,0-3 1 0,-3 1-1 0,3 0 4 16,0-1-4-16,0 1-2 0,0 1 5 0,0-1 0 15,0-1-1-15,0 1-5 0,0 0 3 16,0-1-1-16,0 3-5 0,0-3 1 0,-1-1 2 16,1 3 3-16,0-4-2 0,0 4 1 15,-2-3 2-15,2 1 1 0,-2 3 4 0,2-2 4 16,0 1-4-16,-3 1 2 0,3 1 0 15,0-3 1-15,0 4-1 0,-2 0-5 0,2-2 5 16,2 3-1-16,-2-1-1 0,3-1 2 16,-3 4-3-16,0-4 5 0,0 2 0 0,2-1 7 15,-2 0-6-15,0 1-1 16,2-5 5-16,-2 6-2 0,0-4 4 0,1 0 1 16,-2 3 0-16,1-3-3 0,-2 1 1 15,2 0-5-15,-2-1 2 0,-1 1-3 0,1-3-1 16,0 3-2-16,1 0 3 0,1-1-3 0,-3 1-1 15,1 0 2-15,-2 0-5 0,1 1 3 16,1 1 0-16,2-2-1 0,-1-1 0 0,-1 3 0 16,-3 2-4-16,3-3 3 0,-2 0 1 15,2-1-1-15,-2-1 3 0,-1 3-2 0,2 0 1 16,-4-5-2-16,2 4 0 0,-1-4 2 16,2 3-3-16,-2-1 3 0,-1-1-2 15,2 0 1-15,-4-2 0 0,3 2-1 16,-3-3 0-16,3 4 2 0,-2-4-1 0,-3 3 0 15,5-3 2-15,-4 1-5 0,-4 3 1 16,2-3 2-16,1 1-1 0,-3-1 2 0,1-1-4 16,-2 0 1-16,0 1 1 0,3-1-1 0,-2 1 2 15,-1-1 0-15,-2-2 2 0,0 1-3 16,-1 0 3-16,-4 1 1 0,2-2-4 0,-4 2 1 16,-1-2-1-16,0 0 0 0,0 3-1 15,-3-5-2-15,-7 5-4 0,6-2 1 0,4 0-1 16,-1-5-7-16,1 2 0 0,1-4-15 15,4 3-5-15,-2-1-15 0,4 1-19 0,1-2-11 16,0-2-35-16,3-2-37 16,1 0-49-16,-1-2-361 0,3-2-57 0</inkml:trace>
  <inkml:trace contextRef="#ctx0" brushRef="#br0" timeOffset="895.15">18128 15024 1389 0,'-7'-2'-76'0,"7"2"22"0,-5-4 17 15,5 4 10-15,-3-3 11 0,3 3 20 16,-7-5 8-16,7 5 11 0,-2-2 7 0,2 2 7 15,0 0 13-15,-1-3 8 0,1 3 9 16,0 0 10-16,0 0 11 0,0 0 9 16,0 0 11-16,0 0 6 0,0 0 2 15,0-8-4-15,0 8-3 0,1-3-3 0,-1-4-7 16,2 2-1-16,3-1-8 0,-1 1-9 16,-3-5-2-16,8 0-8 0,-5-1-6 0,5-2-8 15,-3-3-7-15,3 0-2 0,3-4-7 0,3-7-5 16,1-4 3-16,-1 0-6 0,2-3-6 15,5 0-4-15,-4-5 1 0,5-4-6 0,2-3-4 16,1 3 3-16,-10 11-4 0,1 2-3 16,0 3 0-16,-5 3 2 0,1 7-5 15,-5 4 2-15,3 0-7 0,-3 3 5 16,-2 1-5-16,1 0-1 0,-2 4-10 0,-2 1 0 16,4-1 0-16,-3 3-2 0,-4 2 4 15,0 0 1-15,10 7-3 0,-7 0 0 0,-2 6 0 16,3-3 1-16,1 3-2 0,-3 3 0 15,-2 2-1-15,2 3 1 0,-2 1 2 0,0-1 2 16,0 1-1-16,0 2-3 0,0 3 7 16,-2 0-2-16,2-5 0 0,-4 3 2 0,1-7-1 15,1 1 2-15,0-1 0 0,1-3 3 16,-4-2-1-16,3 0-1 0,0-4 2 16,-1 3 3-16,0-4 0 0,-4-3 0 15,2 1 1-15,2-4 1 0,-4 0-1 0,2-2 2 0,-5-4-2 16,2 0 1-16,0-3-4 15,-1-1 3-15,4-5-10 0,-4 0-12 0,3-2-14 16,-3-1-15-16,5 1-17 0,-2-2-28 16,3 0-33-16,0 2-47 0,3 1-39 0,0 1-73 15,2 0-147-15,-1 2-207 0,2 1-133 16</inkml:trace>
  <inkml:trace contextRef="#ctx0" brushRef="#br0" timeOffset="991.77">18557 14456 1683 0</inkml:trace>
  <inkml:trace contextRef="#ctx0" brushRef="#br0" timeOffset="1480.37">18557 14449 1563 0,'0'-4'-33'15,"0"4"7"-15,0 0 18 0,0 0 24 0,0 0 19 16,0 0 16-16,0 0 11 0,0 0 7 16,0 0 1-16,-1 20-4 0,2-13-1 0,-1 0-1 15,0 5-6-15,0-1-2 0,0 0-7 16,0 5-1-16,0-2-9 0,0 2-3 0,2-1-4 15,-2-1 3-15,0 4-3 0,3-3-11 16,-6 0 2-16,3 1-3 0,0-4-3 0,-2 2-1 16,2-3-2-16,0-1 0 15,-1-1 3-15,1-2-13 0,0-1-2 0,-2 0-4 16,2-2-2-16,0-4-2 0,0 0-3 16,0 0 0-16,0 0 1 0,0-16 2 0,0 7 1 15,0-5-1-15,2-4 0 0,-1-1 1 16,4-7 5-16,1-8-1 0,2-2-5 0,-1 9 4 15,-3 2 0-15,2 1 1 0,-2 6 0 16,3 0 2-16,-3 2 0 0,0 3 1 0,-2 3 3 16,3-1-4-16,-1 3 4 0,-3 2-4 15,-1 0 1-15,5 3-3 0,-1 3 2 0,-4 0 1 16,0 0-1-16,11 3 4 0,-7 4-1 16,0 4 1-16,2 0 1 0,-1 0-4 0,-2 3 4 15,4 2-4-15,-3 2 2 0,0 0 0 16,3 1-2-16,-1 1 2 0,1 3 0 15,-4-2 0-15,6 0 2 0,-6-4 5 0,7 0 3 16,-6-4 5-16,-3-2 18 0,2-1 10 16,3 1 8-16,-3-3 13 0,-2-3 7 0,1 2 1 15,0-4-5-15,3-3-7 0,-5 0-5 16,0 0-10-16,6-10-5 0,-6 3-1 0,2-7-9 16,-2-1-13-16,0-7-13 0,2-2-13 15,0-5-14-15,1 1-16 0,-3 1-20 0,0 5-32 16,0 1-34-16,2 0-43 15,-2 2-60-15,0 6-104 0,0 2-124 0,0 0-171 16,1 7-122-16</inkml:trace>
  <inkml:trace contextRef="#ctx0" brushRef="#br0" timeOffset="1735.6">18895 14363 1738 0,'-2'-5'8'0,"2"5"11"16,0-4 8-16,0 4 10 0,-2-5 10 16,2 5-4-16,0 0 0 0,0-4 2 15,0 4-2-15,0 0 0 0,0 0-5 0,2 16 0 0,-2-3-2 16,2 1-5-16,3 0 1 16,-5 2-8-16,2 4 2 0,-2 1-4 0,2 5-4 15,-2-4-8-15,0 5-8 0,0-5-19 16,0 5-9-16,0-1-14 0,0-5-21 0,0 1-23 15,-2-4-25-15,2-2-32 0,0-2-23 16,0-2-65-16,0-4-281 0,0-1-15 0</inkml:trace>
  <inkml:trace contextRef="#ctx0" brushRef="#br0" timeOffset="2030.88">18948 14263 1300 0,'0'-9'-20'16,"-3"6"29"-16,3-1 14 0,0 4 22 0,0-7 11 16,0 7 14-16,0-4 2 0,0 4-9 15,0 0 1-15,0 0-5 0,7-2-2 0,-7 2 1 16,8 8-10-16,1 1-2 0,-3 0-4 16,3 5 1-16,-1-2-4 0,0 10-3 0,2-4-5 15,4 3-2-15,-6 2-3 0,-2 1-4 0,5 9 0 16,2 1-1-16,-10-9-2 0,1 0-7 15,-1-2 6-15,-1-3-2 0,-2 1-2 16,-5 1 0-16,1-4-5 0,1 5-1 16,-8-4-1-16,-2 2-14 0,-1-5-24 0,-3-2-29 15,-3 1-43-15,2-5-53 0,1-5-88 16,-2 1-361-16,4-4-103 0</inkml:trace>
  <inkml:trace contextRef="#ctx0" brushRef="#br0" timeOffset="-191572.56">2405 4827 1563 0,'0'6'-77'0,"0"-6"21"0,0 3 5 0,0-3 7 0,0 0 15 15,0 0 4-15,0 0 17 16,-1 7 15-16,1-7 1 0,0 3 4 0,0-3 7 16,0 0 0-16,3 5-4 0,-3-5 9 15,7 1 8-15,-1 3-3 0,1-2 8 0,1 1-1 16,4-1-1-16,1 0 3 0,6 3 0 16,-1-3-3-16,-1 3-4 0,5-2 3 0,-2 1-7 15,8-3 8-15,-1 0-4 0,3 5-2 16,0-6-1-16,-2 3-5 0,4-1 1 0,0-2-4 15,-2 0-4-15,4 2-4 16,-3-2 5-16,1 0 1 0,15-2-2 0,-12 2-4 0,-2 0-3 16,12-2 3-16,-1 0-8 15,-11 1 5-15,-1-3-2 0,1 1-4 0,-1 2 6 16,-3-3-2-16,16-2 5 0,-4 2-8 16,-1-3 0-16,0 3 0 0,2-4 4 0,0 1-5 15,0-1 1-15,0 3 2 0,2-2-3 16,-3 0 3-16,4 1-6 0,-1-1 1 0,2 2-1 15,1-3 7-15,-1 5-4 0,-2-6 3 16,0 4-6-16,4 1 1 0,-2 3 0 0,0-3 1 16,3-2-1-16,-3 4-1 0,5 0 0 15,-3 1 2-15,-1-4-3 0,5 3-1 0,-2 2 4 16,-2 0-2-16,4 0 2 16,-3 0 2-16,-1 2-3 0,0-2-2 0,1 2-2 15,-2-2 4-15,2 3 1 0,-3-2 2 16,3 1-5-16,-4 0 1 0,3 0 3 0,-3-2-3 15,4 2 0-15,-4 0 4 0,0-2-3 16,-2 4-5-16,4-1 5 0,-1-1-1 0,-2 0 4 16,-2 0-7-16,2-1 5 0,1-1-4 15,-2-1 3-15,-3 2 1 0,-6-1-2 0,-1 0 1 16,1 2 3-16,-1-2-7 0,4 0 9 16,-7 0-4-16,17-2-2 0,-12 4-2 0,-1-4 2 15,-3 4-1-15,1-2 0 0,-1-2 1 16,1 2 2-16,3 0-1 0,-1 0-2 15,11-1 0-15,-2 2 5 0,-6-1-4 16,10 2 1-16,-2 0-2 0,-2-2 2 0,-4 2 2 16,-6-2-3-16,1 3-2 0,7-2 0 15,1 1-1-15,-5-2 3 0,-5 2 1 0,3-2-1 16,-5 2 0-16,4-2 3 0,-1 0-3 16,14 2-1-16,-4 0 1 0,2-2-1 0,-8 2 2 15,-2 0 0-15,9 1-1 0,-3 0 1 16,-2-3 0-16,4 2-2 0,-5-2 2 0,-4 0 0 15,10 2 3-15,-4-2-4 0,6 4-1 16,-2-4 0-16,2 0 4 0,-4 2 1 16,-5 1-4-16,-5-3 0 0,2 0 0 15,-3 0-1-15,3 2 4 0,-1-4-3 0,1 2-2 16,-3 0 3-16,3 0-3 0,-3 0 2 16,3 0-3-16,-1 2-2 0,1-4 2 0,-1 2 3 15,2 0-2-15,10 0 2 0,-8-3-5 16,-7 6 4-16,7-3 5 0,-4-3-3 0,9 3 2 15,-4 0-6-15,-4 0 4 0,-1 0 1 16,-1 0-5-16,3 0 5 0,-1 3-6 0,9-6 5 16,-3 6-1-16,-8-3 0 0,2 0-3 15,-1 0 2-15,14 2-1 0,-6-1-2 0,-5-1 2 16,-5 2 2-16,-1-2-2 16,4 0 1-16,-6 0 0 0,2 2-2 0,2-2-2 15,0 2 1-15,-4-2 4 0,2 0-3 16,0 0 0-16,-3-4 1 0,2 4 2 0,-3-2-4 15,-4 2 5-15,3 0 2 0,0-1-4 16,0-4-1-16,3 3 1 0,-4-2 6 0,-4 2-8 16,8 1 2-16,-6 1 5 0,0-4-1 15,1 4-3-15,-3-3-1 0,4 1-2 0,-3 0-1 16,1-2 1-16,2 2-1 0,-3-2-1 16,2 3-2-16,-4-2 8 0,1 1-7 0,4 0-2 15,-8 2 5-15,1-2-1 0,0 1 0 16,1 1 0-16,-4-2-4 0,-1 0 4 15,-3 2-4-15,0-2 5 0,1 2-3 16,-2 0 3-16,-4 0-4 0,-5 0 2 0,11-2 1 16,-4 2 0-16,-2 0-8 0,-5 0-6 15,9-1-10-15,-9 1-13 0,0 0-14 0,8 0-17 16,-8 0-26-16,7-2-25 0,-7 2-23 16,4-2-45-16,-4 2-241 0,0 0 58 0</inkml:trace>
  <inkml:trace contextRef="#ctx0" brushRef="#br0" timeOffset="-174241.29">18383 11562 1213 0,'0'-6'11'0,"0"6"19"15,0 0 3-15,0 0 14 0,0-5 8 16,0 5 3-16,0 0 9 0,4-6 3 0,-4 6 3 15,7-2-9-15,-5-1-1 0,2 0-7 0,5 0 0 16,-3 1-1-16,4-2-8 0,2 4-1 16,1-2-3-16,2 0 0 0,0 2-6 0,4 0 0 15,-2-2-5-15,-1 2-3 16,1 2-2-16,2 0-4 0,-3 0-3 0,1 2 1 16,3 1-3-16,-5 1-1 0,-1 2 0 15,-1-1-2-15,-3 3 0 0,-4 1-1 0,1 1 6 16,-5 1-3-16,-2 0 2 0,-2 4 2 15,-7 6-1-15,-5 3 2 0,-8 0 0 0,0 1 5 16,-4-2-5-16,-5 1 5 0,3-1-1 0,-3 0 6 16,2-1-2-16,-1-1 0 0,3-4 3 15,2 1-7-15,6-7 2 0,4-1 1 0,2-3-6 16,7-1 1-16,-3-2-6 16,4 5 13-16,0-6-10 0,5 1-1 0,2-1 1 15,5 0-4-15,3-3-1 0,5 3-3 16,1-1-3-16,10-4-17 0,3 2-16 0,7-2-18 15,8 0-21-15,5-4-25 0,-2 2-27 16,2-3-27-16,-3-2-43 0,-2-4-65 0,-2 2-116 16,-1 1-262-16,-2-3-126 0</inkml:trace>
  <inkml:trace contextRef="#ctx0" brushRef="#br0" timeOffset="-173916.72">18984 11573 1713 0,'1'-5'-23'15,"-1"-1"23"-15,2 2 13 0,-2 4 10 0,3-5 8 16,-3 5 9-16,-3-4 3 0,3 4 3 0,0 0-6 15,0 0 7-15,0 0-1 0,0 0 1 16,0 0-1-16,7 17 2 0,-9-2-2 0,2 4 0 16,-5 6 0-16,0 10-6 15,-7 6-3-15,7-2-1 0,-6 3-1 0,-1-1-7 16,-1 0-1-16,1-2-3 0,0 2-4 16,0-1 0-16,2-1-20 0,2-2-28 0,-4-3-29 15,11-5-38-15,-1-4-50 0,-3-4-53 16,8-1-131-16,-1-3-254 0,0 1-83 0</inkml:trace>
  <inkml:trace contextRef="#ctx0" brushRef="#br0" timeOffset="-173128.18">20514 11744 1505 0,'2'-11'-41'0,"-2"3"28"0,2 0 14 15,-2 2 23-15,0 2 20 0,2 1 17 0,-2 3 13 16,0-5 7-16,0 5 8 0,-2-5-5 16,2 5 4-16,0 0-7 0,0 0-3 0,0 0 4 15,0 0 8-15,-11 17 8 0,5-1 3 16,-2 6-10-16,-5 9-4 0,0 5-9 0,-3 1-3 16,-3 12-6-16,1 1-4 0,2 1-7 15,-5-4-7-15,4-1-3 0,3-5-9 16,-1-2-17-16,4-5-22 0,-2 4-31 0,1-6-37 0,11-7-46 15,-8-2-52-15,4-7-57 0,5 3-105 16,0-6-99-16,2-1-204 0,5-3-127 16</inkml:trace>
  <inkml:trace contextRef="#ctx0" brushRef="#br0" timeOffset="-172744.07">20803 11857 1710 0,'-4'-7'27'0,"-2"-1"18"0,3 3 11 16,1-2 1-16,-1 4 10 0,0-3 11 0,3 6 15 15,-4-5 13-15,4 1 6 16,0 0 1-16,0 4-10 0,4-10 0 0,1 5-14 16,1-1-10-16,4 3-6 0,5-5-11 15,2 4-10-15,2-4 0 0,-1 3-6 0,5-1-5 16,3 1-4-16,2-1-4 0,-3 2-2 15,-7 1-7-15,5-2 3 0,-4 4-7 0,-2-1 2 16,-2 2-7-16,0-2-7 0,-3 4 2 16,-2 0-5-16,-2 2-1 0,2 1-4 0,-7 5 1 15,-1 3 3-15,-2 2 0 0,-2 4 3 0,-4 4-5 16,-9 9 1-16,-4 4-1 0,-8 7 1 16,-2 3 0-16,-7-2 2 0,5-3 1 0,-5 4-3 15,5-4-5-15,-1-2 4 16,-2-2-3-16,11-7-9 0,0-2-19 0,2-3-22 15,2-7-23-15,2 0-36 0,5-3-45 16,2-4-48-16,-1-2-50 0,2 1-111 0,4-5-58 16,0 0-181-16,0-2-101 0</inkml:trace>
  <inkml:trace contextRef="#ctx0" brushRef="#br0" timeOffset="-172525.41">20627 12091 1637 0,'-6'-2'48'16,"1"0"17"-16,5 2 5 0,-6-5 2 0,6 5-3 15,-2-4 7-15,2 4 8 0,0 0 3 16,10-5-4-16,1 3-10 0,1 0-6 0,12 0-6 16,6 4-9-16,13 0-6 0,7 0-3 15,5 1-27-15,10 1-23 0,2 3-27 0,-13-3-35 16,12 5-35-16,-13-8-59 0,-3 3-72 15,-4-1-152-15,-10-1-174 0,-5 0-64 0</inkml:trace>
  <inkml:trace contextRef="#ctx0" brushRef="#br0" timeOffset="-168217.42">18581 10589 1491 0,'0'0'-26'15,"3"-3"13"-15,-3 3 6 0,0 0 3 16,0 0 4-16,0 0 10 0,0 0 10 0,0 0 6 16,0 0 7-16,-1 13 4 0,-1-4 0 15,0 3-3-15,-3-1 0 0,1 2 0 16,2 4-5-16,-4 0 0 0,1 2-5 15,2 0-1-15,-4 0-2 0,1 3-2 0,-3-1-1 16,6 2-2-16,-7-6-4 0,7 4-9 16,-4-2-25-16,3-3-32 0,0 1-23 0,-3-1-34 15,3-3-42-15,3 0-58 0,-2-2-222 0,3-1 58 16</inkml:trace>
  <inkml:trace contextRef="#ctx0" brushRef="#br0" timeOffset="-167978.72">18624 10634 1211 0,'2'-14'5'0,"-2"2"14"16,0 3 13-16,0-1 13 0,3 4 13 16,-1-1 9-16,0-1 8 0,1 1-1 0,-2-1 1 15,-1 4 1-15,4-5-3 0,1 4-9 16,-1-3-4-16,2-2-7 0,1 3-7 0,-1 0-1 15,2 1-8-15,5-3-6 0,0 2-16 16,0 2-23-16,5-1-20 0,-1 1-23 0,2 1-25 16,-1-1-26-16,-1 3-46 0,-2 2-71 15,-5 2-301-15,1 3-25 0</inkml:trace>
  <inkml:trace contextRef="#ctx0" brushRef="#br0" timeOffset="-167781.04">18516 10771 1400 0,'-9'4'33'0,"5"-4"6"0,2 1 9 0,2-1 0 15,0 0 6-15,-7 2 5 0,7-2 6 16,0 0 2-16,0 0-1 0,0 0-10 16,20 4-2-16,-12-2-4 0,9-2-11 0,1 0-6 15,4 1-30-15,0-1-25 0,10 5-38 16,-4-4-42-16,1 3-47 0,-3 2-118 0,1-2-248 15,-7 2-20-15</inkml:trace>
  <inkml:trace contextRef="#ctx0" brushRef="#br0" timeOffset="-167595.98">18570 11039 1472 0,'0'0'40'0,"-6"-4"8"0,6 4-1 0,0 0-4 0,-2-3 1 15,2 3-1-15,0 0-3 0,6-8 0 16,-6 8-3-16,13-2-7 0,-3-1-2 16,5 1-15-16,3-3-22 0,4 5-35 0,5-3-46 15,3 3-56-15,13-4-120 0,-5 6-200 16,6-4 26-16</inkml:trace>
  <inkml:trace contextRef="#ctx0" brushRef="#br0" timeOffset="-166660.62">18597 10984 1243 0,'0'0'15'15,"-4"2"34"-15,4-2 12 0,0 0 21 0,0 0 15 16,0 0 8-16,0 0 8 0,0 0 5 15,13-9 7-15,-7 3 2 0,1 0 2 0,-2-3 1 16,4 2-7-16,2-3-4 0,-1-1-5 0,0-2-10 16,3-3-10-16,1-2-6 0,10-8-7 15,-3 0-12-15,2 0-2 0,0-6-8 16,3 1-2-16,4-10-14 0,0-2-1 16,2 0 4-16,-1 6-13 0,-5 6-1 0,-3 5-7 15,-5 2-4-15,-1 7 4 0,-5 4-9 16,-1 1-3-16,2 1-5 0,-5 4-1 0,-2-1-2 15,-2 5-5-15,3-2 1 0,-3 3-2 16,-4 2-3-16,11 7 6 0,-10 2-6 0,2 2-2 16,-1 8-1-16,-4 1 4 0,-1 8-2 15,-2 12-2-15,-2-2-5 0,1 1-7 0,-3 3 0 16,1 2 2-16,-2-2-2 0,1 1 2 0,-2-3 1 16,1-3-1-16,2 3 1 0,-1-6 7 15,3-6 2-15,-3-7-2 0,6-1 1 16,-4-4 3-16,2-5 0 0,4 3 0 15,-3-2 7-15,-1-6 4 0,3 3-3 0,-2-6-1 16,-5-3 3-16,9 0-3 0,-14-8-2 16,1-1 0-16,-1-6 3 0,0-2 1 0,-10-7-5 15,5-3-1-15,-2-3-3 0,0-1 1 16,2 1-8-16,3 0-10 0,-1 0-10 0,2 0-9 16,5 5-21-16,-2 6-21 0,4 2-24 15,3 4-31-15,0 0-45 0,1 1-48 0,1 3-104 16,3 1-89-16,0 3-187 0,5 0-110 15</inkml:trace>
  <inkml:trace contextRef="#ctx0" brushRef="#br0" timeOffset="-165968.68">20621 10867 1546 0,'2'-4'-50'0,"0"1"16"0,0 1 21 16,-2 2 13-16,2-6 18 0,-2 2 7 15,0 4 14-15,4-3 5 0,-4 3 4 0,2-5-5 16,-2 5-2-16,0 0-5 0,0 0 3 16,0 0 7-16,0 0-1 0,0 0 5 0,0 18-1 15,-2-7 0-15,-2 2 1 0,0 6 0 16,-5 3-3-16,-4 13-3 0,1-3 0 0,-1 0-5 15,-1 0 1-15,-1 1-6 0,2-4-2 16,1-3-3-16,4-6-3 0,-1 1-5 0,-4-1-8 16,7-2-24-16,0-4-33 15,0 2-45-15,1-7-57 0,1 0-68 0,4-2-157 16,0 2-179-16,2-5-51 0</inkml:trace>
  <inkml:trace contextRef="#ctx0" brushRef="#br0" timeOffset="-165773.48">20736 10816 1507 0,'0'-17'22'0,"2"3"19"0,0 4 15 0,0 0 11 15,1 1 15-15,-1 1 10 0,-1 0-2 16,1 1 3-16,5 1-7 0,-3-1-10 0,5-1-6 16,-1 2-9-16,9 1-4 15,0-1-7-15,-1 1-14 0,10 3-25 0,1 0-35 0,0-1-43 16,2 3-46-16,1 3-56 0,-1 1-108 15,-1-1-351-15,-6 3-127 0</inkml:trace>
  <inkml:trace contextRef="#ctx0" brushRef="#br0" timeOffset="-165583.6">20708 10975 1757 0,'-12'0'-4'16,"4"2"17"-16,1-2 14 0,4 0 12 0,3 0 9 15,0 0 7-15,-10 0 1 16,10 0-5-16,0 0-3 0,0 0-5 0,22 1-4 16,-9 1-4-16,4 2-6 0,3-2-24 15,5 2-28-15,13 5-38 0,-6-3-35 0,-5 1-53 16,8 3-97-16,-5-2-321 0,-7 1-68 16</inkml:trace>
  <inkml:trace contextRef="#ctx0" brushRef="#br0" timeOffset="-165380.39">20654 11280 1677 0,'-13'0'75'0,"3"0"12"15,4 1 7-15,-1-1 11 16,7 0 1-16,-8 0 20 0,8 0 7 0,0 0 10 16,0 0-14-16,0 0-13 0,0 0-14 15,0 0-13-15,31 0-6 0,-7 2-29 0,7-2-35 16,13 2-27-16,4 2-44 0,3-3-38 15,4 1-36-15,10 3-50 0,-11-1-63 0,14 3-170 16,-14-2 1-16,-1 1-147 0,-1-1-56 16</inkml:trace>
  <inkml:trace contextRef="#ctx0" brushRef="#br0" timeOffset="-159765.37">18820 9983 1425 0,'0'-6'-64'15,"2"0"18"-15,-1 5 11 0,-1-4 10 16,0 5 24-16,0-5 6 0,0 5 6 0,3-6 16 15,-3 6-10-15,2-3 2 0,-2 3 4 16,0 0-2-16,2-4 3 0,-2 4-4 0,0 0 4 16,0 0 7-16,-4 17 11 0,0-6-2 0,0 6 5 15,-4 6 1-15,-5 9-1 0,-2 6 2 16,1-2-7-16,-1 3-2 0,-7 11-3 0,4-3-3 16,-1 0-2-16,4-7-5 15,0-1 5-15,1-3-2 0,0-1-9 0,-1-1-2 16,2 1-17-16,4-7-25 0,1-7-32 15,1-1-32-15,2-2-46 0,-2-2-74 0,5-2-308 16,2-5-22-16</inkml:trace>
  <inkml:trace contextRef="#ctx0" brushRef="#br0" timeOffset="-159505.72">18880 9847 1430 0,'0'-18'-16'0,"3"4"15"16,-3 3 6-16,-3 0 17 0,6 2 19 15,-3 4 10-15,2-3 10 0,-2 2-2 0,0-5-1 16,5 6 0-16,-4-3-6 0,6 0-4 16,-1 0-1-16,5-1-8 0,-3 2-2 0,9-1-5 15,1 0-1-15,4 1-9 0,3 0 0 16,10-4-2-16,2 4-13 0,3 0-18 0,2 2-15 15,-7 1-24-15,-5 0-21 0,-2 4-27 16,-1-1-39-16,-3 1-87 0,-1 1-289 0,-6 1-18 16</inkml:trace>
  <inkml:trace contextRef="#ctx0" brushRef="#br0" timeOffset="-159274.25">18675 10136 1441 0,'-9'2'44'0,"6"-2"18"0,3 0 5 0,0 0 4 15,-2-6 0-15,2 6 6 0,5-8 1 16,2 5 0-16,1-3-6 0,5 0-2 16,1-1-8-16,9 0-9 0,5 1-7 0,10-6-3 15,3 7-12-15,6-1-27 0,3-1-32 16,0 1-31-16,1 4-43 0,-5-2-42 0,3 4-80 15,-14 0-393-15,-5-2-115 0</inkml:trace>
  <inkml:trace contextRef="#ctx0" brushRef="#br0" timeOffset="-159032.02">18748 10383 1664 0,'0'0'17'0,"0"0"15"0,-4-5 10 16,4 5 6-16,0-4 7 0,0 4 11 0,7-5 5 15,-1-1 6-15,-2 2-1 0,6-2-7 16,1 0-5-16,5 1-7 0,2 1-9 0,7-3-3 16,2 3-5-16,17-1-6 0,4-3-19 15,2 2-30-15,4 2-34 0,-2 1-37 0,3 3-44 16,-2-3-56-16,2 1-146 0,-3 2-254 15,2 0-86-15</inkml:trace>
  <inkml:trace contextRef="#ctx0" brushRef="#br0" timeOffset="-157833.48">19292 10461 1518 0,'4'-5'-61'0,"1"0"28"16,-1 3 10-16,-4 2 22 0,1-4 6 16,-1 4 12-16,0 0 9 0,0-3 3 15,0 3 3-15,0 0 1 0,-12-2-4 0,12 2-5 16,-15 2 2-16,0 0-1 0,-1 3 0 15,-1 0 0-15,-15 11 0 0,2-1 0 0,-7 3-5 16,4-2 3-16,-2 3-1 0,-4 0 4 16,1 0-2-16,8-3 5 0,-4 4-2 0,4-4-4 15,3 2 1-15,6-5-1 0,6 0-2 16,3-2-2-16,4-1-4 0,-1-2-1 0,6-1 1 16,2 1-4-16,2 1-13 0,6-1-11 15,4-1-16-15,3-1-7 0,6-1-11 0,-2 0-4 16,5-4 0-16,6 1 3 0,-1-4 14 15,-1-1-3-15,-4 0 5 0,1-4 4 16,-6 1 14-16,-3 1 10 0,-1-3 14 0,-3 3 8 0,-2 1 0 16,-7 0 0-16,-2-2 2 15,0 6-3-15,-14-4 0 0,4 3-1 0,-5 2 0 16,-7 3-1-16,-6 2-3 0,-5 4 1 16,-5-1-1-16,-2 0 4 0,0 2 1 0,0 1-2 15,2 0 2-15,3 0 1 0,5-4-2 16,10 2-6-16,-2-1 2 0,8-4 0 0,1 5 0 15,3-6 2-15,5 2-4 0,5 0-10 16,5-3-13-16,5 3-22 0,7-2-13 16,8 1-7-16,7-3-12 0,10 0 10 0,1-4-15 15,6 0 11-15,-5-6 5 0,-2 1 10 16,2-2 9-16,-6-1 17 0,-4-3 11 0,-9 3 13 16,-7 1 14-16,-5 2 17 0,-1-1 1 15,-3 2 6-15,-4 2-5 0,-4 1-1 0,-1-1 1 16,0 4 1-16,-15-2-1 0,2 4-2 15,-7 2 0-15,-2 2-8 0,-2 1-1 0,-12 8 0 16,3-1-5-16,-1 2 0 0,4-1-1 16,3 3-3-16,2-4-1 0,10-2-6 0,0 3-13 15,3-3-21-15,6 0-26 0,2 2-29 16,4-1-40-16,7 0-66 0,5 5-348 16,6-3-35-16</inkml:trace>
  <inkml:trace contextRef="#ctx0" brushRef="#br0" timeOffset="-155341.16">21009 10690 1337 0,'0'0'-75'0,"0"0"18"0,-13 1 15 16,13-1 7-16,-12 4 12 0,3 0 10 15,-4-1 10-15,3 1 1 0,-5 4 15 0,-1 0-4 16,-1 1 10-16,-2 0-7 0,1 5 2 16,-4-3-1-16,5 2 3 0,-1-1-1 15,-4 1-5-15,6 0 2 0,-6 2 3 16,6-1-4-16,-3-1-2 0,2 3 7 0,2-2-2 15,0-1-2-15,3-1 3 0,2 0-4 16,2 2-5-16,1-4 7 0,5 1 1 0,0-2 3 16,4 0-3-16,4-3-1 0,2 4-2 0,5-1 1 15,6-3-8-15,1-1 6 0,0 0-2 16,5 0-1-16,-2-5-2 0,2 0-2 0,1 0 4 16,2 0-3-16,-2-7-2 0,1 0 7 15,-3 2 8-15,1-4 16 0,-7-3 2 0,6 3 9 16,-8-4 8-16,1 1 1 0,-4 3 3 15,-1-3 1-15,-3 3-3 0,-3 2-3 16,1-3-1-16,-4 4-9 0,-3 0-5 16,-1 3-3-16,1 3-2 0,-17-2-4 0,2 5-6 15,-8 3 0-15,-11 8 0 0,4 2 0 16,-5 2-6-16,4 1-2 0,2 2 2 0,-1-1-4 16,8 3 0-16,-5-3-3 0,7 0-2 0,3-6-9 15,9 2-5-15,-2-3-8 0,1 0-3 16,5-2-10-16,2 1-3 0,2-2-9 0,3-3-16 15,0-2-5-15,7 4-9 0,1-2 4 16,2-5 1-16,2 4 4 0,-1-5 10 0,2-1-3 16,-1-1 12-16,4-1 4 0,-1-2 7 15,-3-2 14-15,5 0 13 0,-5-1 18 0,-1-1 16 16,-3 1 10-16,-3-2 3 16,2 2 5-16,-6 0 1 0,1 1 0 0,-3 0-8 15,-4 2-4-15,2 4-2 0,-10-2-2 16,-3 4 1-16,-4 3-4 0,-6 4 1 0,-9 4-6 15,1 3-1-15,0 0-2 0,4-2 0 16,3 2-6-16,5-2 2 0,2-1-2 0,2 3 0 16,5-5-10-16,2-1-22 0,4 1-31 0,-1 0-34 15,5-2-41-15,5 0-48 0,3 3-88 16,6-1-249-16,8 0-14 0</inkml:trace>
  <inkml:trace contextRef="#ctx0" brushRef="#br0" timeOffset="-146489.22">20618 10440 1306 0,'5'4'-10'15,"-5"-4"21"-15,0 0 21 0,2 1 12 16,-2-1 13-16,0 0 12 0,0 0 11 0,0 0 12 16,6 2 8-16,-6-2 3 0,0 0 4 15,10-3 0-15,-3-1 0 0,-1 2-3 0,3 1-5 16,-4-3-2-16,8-2-1 0,-2 0-10 16,2-2-3-16,2-1-8 0,1 2-12 15,3-5-6-15,1 1-5 0,8-7 1 0,-1 0-8 16,5-1 1-16,-2-2-9 0,-1-1-7 15,0-5 2-15,0 2-7 0,3 1-3 0,-4 0-4 16,-1-1 0-16,-2 3 1 0,-7 4-2 16,-5 3-3-16,1 2-3 0,1 2-3 0,-4 1 3 15,-5 2-5-15,2 1 4 0,-1 1-7 16,-1 0 3-16,1 1 0 0,-3 3-4 0,2-4 2 16,-2 3-7-16,-1 3-4 0,-3 0 2 15,0 0-2-15,3 9 1 0,-3-2 4 0,0 3-4 16,-1 6 2-16,-4 0 0 15,1 5 0-15,-1 0-2 0,0 4 0 0,-2-3 3 0,3 3 4 16,-2-3-7-16,2 1 3 0,0-2 2 16,-3 0-3-16,3-5 2 0,2 4-1 15,-5-7 0-15,5 0 1 0,1-2 4 0,-4 1-3 16,3-3 6-16,-3-1-5 0,4-3 1 16,-1 2 2-16,-5-4-3 0,3-1 5 0,-4-2-2 15,8 0 1-15,-19-7-6 0,5-2 4 16,1 0 3-16,-2-2-11 0,1-4-13 0,-1-1-10 15,0 1-18-15,2-2-24 0,3 5-28 16,1-2-38-16,3 4-50 0,-3 0-46 16,8 0-118-16,-3 4-87 0,-1 1-169 15,3 0-106-15</inkml:trace>
  <inkml:trace contextRef="#ctx0" brushRef="#br0" timeOffset="-129145.04">2823 8649 367 0,'0'0'47'16,"8"-1"-8"-16,-1 1-6 0,-7 0-7 16,8-5-12-16,-4 4 10 0,-4 1-2 15,10-2 10-15,-5 0 5 0,-5 2-3 0,13-2-1 16,-7 0 3-16,0 2-3 0,-6 0-5 16,13-4-4-16,-4 2 2 0,-4 1 1 15,3 1-1-15,2-2-7 0,-3 2 8 0,3-3-7 16,-5 3-2-16,6-2-1 0,-2 2 3 15,1-1-7-15,-2 1 2 0,2 0 1 0,3 0-1 16,-2 0 5-16,2-2-1 0,-1 2 4 16,3 0 1-16,1-2-6 0,-1 2 0 0,2 0 6 15,0-2-3-15,0 2-4 16,3-1 3-16,-3-2-6 0,2 3 2 0,-5 0-5 0,8-2 4 16,-4 2-8-16,-1 0 6 15,4-1-1-15,-2 2 0 0,1-2 1 0,0 1-1 16,-5 1-1-16,5-1 4 0,0-1-7 15,0 1-4-15,2 0 12 0,-4 0-11 0,2 1-1 16,0-1 0-16,-3 0 0 0,6 0-3 16,1 0 6-16,-4 0 1 0,3 0-7 0,-4 2 1 15,4-2 4-15,-1 3-3 0,-2-3-1 16,3 1 2-16,1-1-2 0,-3 2 5 0,1-2-8 16,0 4 2-16,5-3 3 0,3-1-8 15,-2 5 10-15,15-2-3 0,-7-3-1 0,-5 2-2 16,11 2 4-16,0 0 0 0,0 0-3 15,-4-3-1-15,4 4 6 0,3-2-4 16,-2 0 2-16,1 4-4 0,0-6 4 0,-3 1-5 16,-1 2 3-16,-3-2 0 0,-7 0-7 15,13 0 7-15,-6 0 1 0,-5-1-2 0,0 2 2 16,11-1 5-16,-1-1-8 0,-3-1 5 16,-8 2-5-16,1-2-1 0,1 0 4 0,11 0 0 15,3 0 3-15,-4 0-4 0,-3 0-2 16,4-2 2-16,-4 2 0 0,6-1 1 0,-8-1 0 15,-5 2-6-15,12-3-1 0,-8 3 6 16,-2-1-3-16,-2 1 6 0,9-2-3 0,-5 2 6 16,-2 0-10-16,-2 0 7 15,14-2-4-15,-10 2 1 0,6-4-6 0,-1 4 5 16,-4 0-1-16,-6-2 5 0,2 2-4 16,-1 0 0-16,2 2 4 0,7-2-4 0,-4 0 2 15,-4 0-1-15,11 0 0 0,-6 0 3 16,-8 0-2-16,20 0-2 0,-7 0-4 0,2 0 2 15,0 0 2-15,1-2 0 0,-8 2 0 16,7 0 1-16,1 0-3 0,-2 0 3 0,4-2-1 16,-1 2 2-16,2-2-5 0,-3 4 1 15,3-2 1-15,-1-2 4 0,-3 1-3 0,2 1 2 16,-4 0 1-16,0-3 6 0,3 3-2 16,-12 3-2-16,-3-3 0 0,-1 0-1 15,3 0 2-15,-6 0 2 0,7 0-4 16,-4 0 2-16,-2 0-2 0,3 0 5 0,0-3-9 15,-4 3 3-15,2 0-1 0,2 0 6 16,-5 0 4-16,-2 0-6 0,0 0-2 0,-2-2-1 16,1 2 1-16,-4-2 0 0,1 4 4 15,-4-2-3-15,0-2 0 0,-2 2-3 0,-3-2 4 16,1 4 3-16,-5-4-3 0,3 2-3 16,-3 0 0-16,-2 0 2 0,-6 0-4 0,14-1-1 15,-9 1-1-15,2 1 1 0,-7-1-16 16,6-1-28-16,-6 1-36 0,0 0-31 0,8 1-45 15,-8-1-110-15,0 0-143 0,4 4 81 16</inkml:trace>
  <inkml:trace contextRef="#ctx0" brushRef="#br0" timeOffset="-126757.89">3887 9613 1080 0,'0'0'-35'16,"-4"2"5"-16,4-2 4 0,0 0 2 0,-4 3 5 15,4-3 13-15,0 0 13 0,0 0 11 16,-3 4 14-16,3-4 8 0,0 0-1 0,0 0-5 16,0 0-5-16,0 4 1 0,0-4 3 15,0 0-6-15,0 0 5 0,0 0-11 0,0 0-7 16,11 0 12-16,-11 0-8 16,14 0-6-16,-2 0 3 0,-2-2-5 0,7 0 2 15,-3 0-8-15,5 2 4 0,4-2-3 16,1 2 3-16,3-1-1 0,-1-1 1 0,4 0 2 15,0 0-6-15,-3 0 0 0,-4 0 9 16,4 1-5-16,-3-1 0 0,-4-1-7 0,1 3 6 16,-2-4 3-16,2 2 0 0,-6 1-1 15,2-1 2-15,2 0-1 0,-3 2-1 0,1-2 5 16,2 2-5-16,2-2 2 16,-2 1 1-16,2-3 0 0,0 2-6 0,-2 0 9 15,8-2-6-15,-4 3 2 0,4-4-1 0,-2 1-3 16,5 2 0-16,-3 1-3 0,3-3 8 15,4 2 0-15,-6 0 4 0,4 1-6 0,13-1-4 16,-2-2 6-16,1 2-4 0,-6 2-4 16,9-2 2-16,0 2 2 0,4-2-3 0,1 2-1 15,1 0 4-15,0 0-5 0,3 2-1 16,-2-2 3-16,8 0-3 0,11 0 4 0,-2 0 0 16,1 2-3-16,-1-1 2 0,1 0-6 15,-3 3 3-15,2-2 1 0,-2 1 0 16,5-1-2-16,-3 0 2 0,0 1-2 0,-1-1 1 15,-12-2 1-15,9 2-2 0,-8 0 0 16,2-2-2-16,8-4-2 0,1 4 4 16,4-2 0-16,-6 1 0 0,4 1 0 0,0 0 3 15,-2-2-6-15,0 2 4 0,-9 0-6 16,7 0 5-16,-8 0 2 0,-1 0-6 0,-3 2 3 16,-2-4 3-16,-2 2-5 0,-9-2 5 15,-6 2-6-15,-7 0 3 0,-7 0 2 0,-2 0-1 16,-1 0-2-16,-8 0 4 0,2-2 2 15,0 2 1-15,-6 0 4 0,2 0-3 0,0 0 6 16,-3 0-4-16,1-2 1 0,-1 2 0 16,-7 0-1-16,10 0-1 0,-4 0-1 15,-6 0-2-15,9 0 3 0,-9 0-1 0,8 0-3 16,-8 0 0-16,0 0 5 0,10 0-8 16,-10 0 4-16,0 0 1 0,0 0-2 0,7 0-1 15,-7 0-1-15,0 0-3 0,0 0 4 16,8-1-4-16,-8 1 4 0,0 0-3 0,0 0 6 15,0 0 0-15,0 0-5 0,0 0-3 16,0 0-1-16,0 0 2 0,0 0 1 0,0 0 0 16,0 0 4-16,0 0-3 0,9 0 0 15,-9 0 2-15,0 0 0 0,0 0-5 0,0 0 2 16,0 0-3-16,0 0-6 0,0 0-3 16,0 0-12-16,0 0-3 0,0 0-12 0,0 0-4 15,3-2-10-15,-3 2-8 16,0 0-4-16,0 0-19 0,0 0-3 0,0 0-4 15,0 0-9-15,0 0 4 0,0 0-12 16,0 0 6-16,0 0-7 0,0 0-197 0,0 0 177 16</inkml:trace>
  <inkml:trace contextRef="#ctx0" brushRef="#br0" timeOffset="-125157.1">12225 9659 784 0,'0'0'-29'0,"0"0"15"0,0 0 5 0,0 0 13 15,0 0 4-15,-8 0 8 0,8 0 17 16,0 0 7-16,0 0 14 0,0 0-7 0,0 0 5 16,0 0 5-16,0 0-6 0,0 0 4 15,0 0-5-15,0 0-2 0,23-1 3 16,-13-1-2-16,4 2-3 0,-1-2-3 15,9 2 2-15,1-2-2 0,9 2-6 0,-1 0 1 16,15-1 1-16,2 1-5 0,1 1 0 16,-1-2-6-16,2 1 3 0,2 1-7 0,2-2 0 15,-1 2-7-15,0-1 0 0,-2 2 0 16,4 0 1-16,-5-2-1 0,-2 2-5 0,2-1-1 16,-4 3 0-16,1-4-5 0,-12 2-6 0,-3-2-19 15,-3 0-17-15,-4 2-29 0,-1-2-34 16,-6 1-29-16,4 5-49 0,-6-6-305 0,-5 3 13 15</inkml:trace>
  <inkml:trace contextRef="#ctx0" brushRef="#br0" timeOffset="-124204.58">1528 10751 1331 0,'0'0'-6'0,"0"0"11"0,2-1 7 0,-2 1-5 15,0 0 6-15,6-4-5 0,-6 4-4 16,0 0 12-16,13 0 19 0,-7 0 14 0,7-2 7 16,6 0 5-16,2 0 6 15,8-2 6-15,17 3-3 0,-4-5-2 0,7 1-1 16,1-3 0-16,0 0-3 0,20-3-2 15,-3 0-1-15,6-3-7 0,1 0-2 0,3-2-6 16,8 2-6-16,2 3-3 0,25-9-4 16,-1 6-3-16,-2-2-12 0,-23 4-21 0,2 8-21 15,-6-3-26-15,-2 5-34 0,-4 4-51 16,-8 3-71-16,-4 1-166 0,-18 6-181 0,-4-1-56 16</inkml:trace>
  <inkml:trace contextRef="#ctx0" brushRef="#br0" timeOffset="-120893.8">19052 12937 1433 0,'0'-7'-56'0,"0"0"15"0,0-2 17 16,0 2 9-16,0 2 15 0,0-3 15 15,0 1 7-15,0-1 0 0,-1 0 3 0,-3 1 3 16,1-2 16-16,-1-1-1 0,0 1 1 16,-2-2 5-16,1 4-5 0,-1-6 1 15,-3 3-1-15,-1-3-2 0,0-1-3 16,0 0 0-16,-8-2-5 0,4 0 0 0,-3 1-6 16,-9-8-2-16,-2 3-3 0,-2-1 1 0,-1 3-8 15,-5-3-1-15,0 1 0 0,-4 4 0 16,-6-5-5-16,7 5 0 0,-1 1-1 0,-2 2 3 15,-1-2-7-15,-1 4 2 0,3 0 1 16,-14-4-5-16,6 3 3 0,-6 0-3 0,3 3 0 16,-10-2 2-16,-3 3-3 0,0-3 0 15,-2 3 1-15,-5 1-2 0,0 1 4 0,-5 1-5 16,-3-1 0-16,0 0-1 0,-2 2 0 16,7-1-2-16,1 3 3 0,1 2 3 0,14 0-1 15,-9 0-3-15,8 2 5 16,3-1 1-16,3 1 2 0,1 2 0 0,-9 2 1 15,-1 3-4-15,11-1-1 0,-2-3 0 0,-8 3 0 16,-1-1 3-16,-2 1-3 0,0 0-1 16,0 1-3-16,-2-1 3 0,3 3 0 0,6-3-1 15,-3 5 0-15,4 0 1 0,1 4-4 16,5 0 2-16,-2 4 2 0,1 2-1 0,2-1-3 16,4 3 1-16,-3 1 1 0,4 4 3 15,-2-3 0-15,5 2-1 0,0 3-3 0,-2-4 1 16,-2 4 4-16,1-5 0 0,2 5-3 15,-1 0 2-15,-1-2-2 0,5 4 0 16,-2 2 1-16,1 0 2 0,3 5 4 16,-6 2-6-16,4 3 2 0,1 1-2 0,2 4 2 15,0 4-1-15,6 2 0 0,-3 5 0 0,6 3 0 16,-1 4-1-16,-4 15 0 0,5-13-2 16,3 1 2-16,0-1-1 0,-9 18-1 0,14-15-2 15,-12 15 5-15,0-4-3 0,9-16 2 16,-4-3-1-16,6-2 0 0,-3 2-1 0,1-2 0 15,5-2 4-15,-1-1-4 0,2-1 1 16,4-1-2-16,1-3 1 0,4 1 0 0,3-11 0 16,1 1 1-16,3 0 0 15,1 0-3-15,-3-2 4 0,6 1 0 0,-2 0-2 16,3 1-3-16,4-1 2 0,-1-1 0 16,6-3 1-16,-1 0 0 0,1-3 1 0,9 7-5 15,-5-9 4-15,9 3-4 0,3 0 2 16,5-2 3-16,-1-2-3 0,9-1 5 0,4 1-3 15,9 0 1-15,2-1 8 0,5 1 14 16,5-2 2-16,22 3 3 0,-3 4 7 0,3-9 2 16,5 2-2-16,2-3 5 0,3 3 0 0,2-6 2 15,4 1-1-15,2 1 3 0,3-4-1 16,0 2-3-16,6-2 10 0,-3 0-13 0,2-2-3 16,9 3 5-16,0-5-4 15,1 1-1-15,2-2-5 0,2 2-3 0,8 1-2 16,-5-3-2-16,0 0 0 0,5-2-6 15,-3-3 3-15,1-2-1 0,-3 3-4 0,-3-5 0 16,-4-3-3-16,1-4-3 0,-26-5 2 16,3 0-5-16,19-9 2 0,-4-6-4 0,0-8 5 15,-6-3 2-15,-2-4-3 0,-8-4-3 16,-1-6 0-16,-6 0 0 0,0-4-1 0,-8-1 0 16,0-2-1-16,-10 0 0 0,-4-5-1 15,-18 11 0-15,-3-2 2 0,-3-4-3 0,-6-1 1 16,2-3-1-16,-5 1 0 0,-3-6 0 15,0 0 0-15,-2-2 0 0,5-22 0 0,-7 17 2 16,9-16-4-16,-6-4-1 0,-8 15 4 16,5-20 2-16,-10 20-7 0,0-2 3 15,-4 3 1-15,-4 2-1 0,-5 3 1 0,-1 2 3 16,-6 11-2-16,-4 0-5 0,-6 0 1 16,-1-8-1-16,-6 2 6 0,-6 0-4 0,2 3-1 15,-8-1-1-15,3 4 4 0,-2 1-4 16,-2 2 9-16,-3-2 0 0,3 3-4 0,-2 2-1 15,-3-1 0-15,-2-1-5 0,3-3 5 16,-6 1-2-16,-2-3-6 0,2 3-6 0,-6-5-8 16,2 2 0-16,-8-1-6 15,-11-17 5-15,-4 6-11 0,4-6-2 0,-5 2 5 16,-2-4-9-16,-3 2-2 0,-1 0 4 16,2 6-3-16,0 1-3 0,2 2-3 0,14 12 1 15,3 6-9-15,1-3-3 0,5 6-5 16,3 4-11-16,1 6-16 0,10 8-25 0,-2 2-23 15,10 3-32-15,0 10-39 0,-3-3-403 16,2 1-110-16</inkml:trace>
  <inkml:trace contextRef="#ctx0" brushRef="#br0" timeOffset="-119324.77">24849 10994 1646 0,'0'-14'-37'0,"0"7"9"15,-1-2 18-15,2 3-2 0,-2 2 15 16,-1 0 2-16,-1-2 0 0,-1 3 15 0,-2 1-4 16,-3-2 13-16,-4 2 11 0,-1 2 11 15,-2 0 2-15,-6-2 1 0,2 4 1 0,-2 0-3 16,-5 6 2-16,2-1-3 0,0 1-1 16,2 3-6-16,-5 4 0 0,1 2 3 0,2 1 5 15,3-2-4-15,9-3 3 0,-2 3 0 16,0 0-1-16,3 2-2 0,0 0 2 0,2 1-4 15,4 1-1-15,-3 3-5 0,6-5 1 16,0 1-8-16,1 1 0 0,2 1-6 0,5 3 0 16,0-3-1-16,5 0-5 0,0 1 0 15,8 5 0-15,4-4-4 0,-2-3-4 16,2-2 3-16,-2-6-5 0,2-2-4 0,-2-2 2 16,1-3 2-16,-2-3-6 0,-2 1 2 15,-1-6 1-15,-1 1-1 0,4-3-1 0,-1-3 4 16,-3-1 1-16,0-4-6 0,2-2 3 15,0-3-1-15,-2 2-5 0,-2-4 3 0,-1 1-2 16,-1 1 0-16,-1-3-2 0,0 8 0 0,-1-3-2 16,-3 2 5-16,3 1-4 0,-6 1-1 15,4 1 4-15,-1 0-3 0,3 1-5 16,-4 3-2-16,3-2 0 0,-3-1-7 16,4 2 5-16,-3-1-2 0,5 2 0 0,-3 0 4 15,0 4-3-15,1 0-1 0,2 0 4 16,-6 1-5-16,5 0 3 0,-5 2-2 0,4 4-1 15,-5-1 2-15,3 2 0 0,-2 5 0 16,0-3-1-16,-1 2 3 0,-4 3 2 0,3-1 1 16,-3 3-3-16,-3-3-1 0,1 5-20 0,-2 0-21 15,0 2-30-15,-3-2-27 0,2 0-36 16,-2 2-41-16,-1-4-74 0,1 4-152 16,2-8-155-16,0 2-66 0</inkml:trace>
  <inkml:trace contextRef="#ctx0" brushRef="#br0" timeOffset="-119005.7">25317 10903 1455 0,'0'-4'-19'0,"0"4"26"16,2-4 9-16,-2 4 8 0,5-4-7 15,-5 4 1-15,0 0 8 0,0 0 20 0,2 12 14 16,-2-2 0-16,-2 2 7 0,2 4 0 16,-5 8 4-16,2 12-7 0,-4 2-1 0,3-1-7 15,-4 1-4-15,0 5-5 0,-1-4-5 16,1 2-3-16,0-2-5 0,-4 4-4 0,0-4-9 15,4-3-53-15,0 0-36 0,-4-4-46 16,7-6-48-16,-2-4-111 0,5-6-310 0,-2-2-84 16</inkml:trace>
  <inkml:trace contextRef="#ctx0" brushRef="#br0" timeOffset="-118712.64">25249 11019 1572 0,'0'-27'-32'15,"0"4"29"-15,-2 4 23 0,2 2 21 0,0 2 15 16,2 0 15-16,-2 0 9 0,1 0-2 16,6 2-2-16,-3 0-2 0,0 1-5 0,0 1-6 15,4-1-6-15,4 3-6 0,0 1-7 16,3 3-6-16,0 0-1 0,3 4-3 0,1 1-3 16,0 3-3-16,6 3-4 15,-1 4-2-15,-6-1-3 0,3 3 0 0,-5 1-3 16,-3 4-1-16,1 0-3 0,-9-2-2 15,2 2 1-15,-6 2 0 0,-1-2-3 0,-5 4 1 16,-2-1-2-16,-8 10 4 0,1-8 4 16,-1-3-11-16,-9 3 1 0,-1 1-28 0,7-10-42 15,-1 0-44-15,2-3-58 0,2-3-78 16,5-1-179-16,-1-1-144 0,6-4-70 0</inkml:trace>
  <inkml:trace contextRef="#ctx0" brushRef="#br0" timeOffset="-118503.25">25551 10931 1508 0,'2'-8'24'0,"-2"3"23"0,2 2 21 0,0-2 15 16,0 2 13-16,-2-1 7 0,0 4 1 16,4-6 4-16,-4 6-8 0,2-6-6 0,3 3-12 15,-4 1-9-15,-1 2-8 0,9-5-8 16,-1 0-5-16,1 2-16 0,2 1-23 0,-1-2-37 15,0 0-37-15,3 2-42 0,-1 1-53 16,1 1-52-16,1-2-88 0,1-1-339 16,2 6-131-16</inkml:trace>
  <inkml:trace contextRef="#ctx0" brushRef="#br0" timeOffset="-117903.78">25666 10899 1715 0,'0'0'-21'0,"0"0"13"16,0 0 12-16,-2-5 12 0,2 5 7 16,0 0-1-16,0 0 4 0,0 0-2 0,0 0-4 15,0 0 3-15,0 0-4 0,0 0-4 16,11 9-3-16,-8-3 4 0,4 1-4 0,-1 5-2 15,3-1 4-15,-4 2-3 0,5 2-2 16,-7 1 1-16,4 2 0 0,0 0-7 16,-4-2 8-16,2 5-5 0,-3-2-1 15,0-2-5-15,-1 3 5 0,-1-4 2 0,-1 3-2 16,-1 0-1-16,0-2 1 0,-5-1-3 16,1 0 2-16,-1-1 3 0,-1 1 3 0,1-4-1 15,-5-1 4-15,4 1 3 0,-2-1 0 0,-1-2-1 16,-2-2 13-16,0 2 6 0,5-4 3 15,0 1 9-15,-3-3-1 0,8 1 9 0,-7-2 7 16,7 0 5-16,-2 0 9 16,5-2-10-16,-4 2-7 0,4-2-2 0,0 0-8 15,0 0-7-15,0 0-7 0,19-8-1 16,-9 3-8-16,3 3 1 0,6-2-4 0,4 2-5 16,2-3 3-16,5 3-16 0,-1-5-26 15,1 4-26-15,-1 1-36 0,-2-2-31 0,0 2-37 16,-2-1-46-16,-3 1-50 0,1 0-121 15,-2 1-238-15,0-1-106 0</inkml:trace>
  <inkml:trace contextRef="#ctx0" brushRef="#br0" timeOffset="-117308.02">26199 10831 1551 0,'0'-4'-56'0,"0"4"38"0,0-6 21 0,0 6 18 16,2-3 6-16,-2 3 6 0,0 0-3 15,2-4-5-15,-2 4-1 0,0 0-2 0,0 0-2 16,0 0 16-16,-15 7 4 0,10 1 2 15,-4 2-3-15,-2 1 2 0,3 2-1 0,-4 5-2 16,-5 8 1-16,4-4 6 0,3 1-6 16,-5 5 4-16,5 4-2 0,1-5-4 0,3-2 1 15,1 1 2-15,1-4 2 16,4 1 3-16,0-1 0 0,4-3-3 0,3-1-1 0,-1 3-5 16,4-5-2-16,1 2-1 15,2-5-3-15,-3-2-2 0,3-1 2 0,2-3 1 16,-3-3 10-16,1-2 2 0,-1-2 7 0,1-2 3 15,-1-3 0-15,1-8 0 0,-1-1-7 16,-1-2-4-16,-2-9 5 0,-3-11-13 0,0-2-5 16,-3-3 1-16,-2-1-7 15,-2 0-4-15,-2-2-4 0,-6 5 1 0,6 3-2 0,-6 0-48 16,3 8-35-16,-1 7-46 0,1-2-41 16,-3 6-53-16,6 4-90 0,-6 4-157 15,5 3-220-15,0 0-171 0</inkml:trace>
  <inkml:trace contextRef="#ctx0" brushRef="#br0" timeOffset="-115026.58">25809 11810 1722 0,'2'-6'-65'0,"-2"0"24"0,2 1 44 15,-2-1 19-15,4 3 25 0,-2-1 23 0,1 0 12 16,-1 0 10-16,-2 4 8 0,1-6-3 0,-1 6-2 15,5-3 6-15,-3-1 0 16,-2 4-1-16,0 0-1 0,6 0 12 0,-6 0 0 16,11 7-2-16,-8 1 3 0,9 0-16 15,0 5-2-15,1 2-15 0,2 2-10 0,3 6 8 16,3 0-17-16,-5-2-8 0,4 3-9 16,-1 1-8-16,2-1-28 0,-7-4-36 0,1-2-36 15,0-2-40-15,0 2-48 0,-3-4-60 16,-1-1-63-16,1-1-126 0,-6-5-60 0,5 1-210 15,-5-5-167-15</inkml:trace>
  <inkml:trace contextRef="#ctx0" brushRef="#br0" timeOffset="-114826.52">26205 11696 1806 0,'-2'-11'-37'0,"-2"1"14"0,4 5 10 16,0 0-3-16,0 0 1 0,0 5 0 15,-8-1 10-15,8 1 5 0,-17 9 6 0,1 3 2 16,-9 9 2-16,-5 1-1 0,-10 8 1 16,2 4-4-16,-4 0 2 0,0 0-2 0,-7 6 2 15,1-3-9-15,1 6-26 0,-5-2-44 16,0 0-57-16,6 5-111 0,0-5-199 0,4-2 53 16</inkml:trace>
  <inkml:trace contextRef="#ctx0" brushRef="#br0" timeOffset="-100218.06">6307 12197 436 0,'-8'-2'34'0,"8"2"13"16,0 0-18-16,-8 0 18 0,8 0-22 15,0 0 3-15,0 0 3 0,0 0 0 0,0 0 4 16,-9 0 4-16,9 0-7 0,0 0 1 15,0 0-3-15,0 0-4 0,-4 2 1 16,4-2-3-16,0 0 1 0,0 0-3 16,-2 6 8-16,2-6-9 0,0 0 0 0,0 0-2 15,6 7 1-15,-4-5-5 0,5 2-1 16,-4-1-4-16,4 0 6 0,1 1-1 0,1-2-5 16,-1-1 0-16,2 4-5 0,0 0-5 15,3-4 7-15,0 3 3 0,0 0-4 0,0 0-4 16,-1-1 2-16,4 2 2 0,-3-3 3 15,4-1-6-15,-2 2 5 0,2-1-4 0,0-2 7 16,3 3-13-16,3-1 11 0,1-1 1 16,-1-1 5-16,2 0 7 0,8 0-10 15,-4 2-1-15,6-2 5 0,12 2 0 0,-2 0 9 0,0-2-7 16,2 4 4-16,1-4-4 16,-1 2 0-16,-2-2 7 0,6 1-9 0,-5-2-1 15,1 2 0-15,0 1 0 0,1 1-1 16,6-1-3-16,-2 0-3 0,3-1-3 0,-3-1 0 15,3 2 1-15,-2-2 2 0,2 2-3 16,0-2-3-16,2 2 3 0,2-2 0 0,-1 2-2 16,11-4 0-16,-12 4 1 0,2-2-2 15,10 2 0-15,-2-1-3 0,-8 1 4 0,-4 0-2 16,10 4 3-16,2-3-1 0,-12 2-2 16,-1-3 3-16,14 3-4 0,-14-3 2 15,11 4-1-15,-10-5-2 0,-2 3 1 0,2-2 3 16,0 4-1-16,-3-3-3 0,3 2 0 15,-3 0 2-15,1-1-2 0,0 1 2 0,-5 3-3 16,0-4 0-16,-2-1-2 0,-3 3 4 16,0-2-18-16,-9 0-9 0,-2 0-16 0,-6-2-21 15,0-2-25-15,-5 0-33 0,2 0-51 16,-2 0-214-16,-3 0 100 0</inkml:trace>
  <inkml:trace contextRef="#ctx0" brushRef="#br0" timeOffset="-98245.2">6372 13182 973 0,'-11'0'-44'15,"1"0"10"-15,10 0 6 0,-15-2 7 0,7 4 2 16,-1-4 18-16,3 2-4 0,6 0-3 0,-12 0 7 16,12 0 9-16,-9-3-3 0,9 3 1 15,-10 0-3-15,10 0-4 0,0 0 2 16,-11 3 5-16,11-3-6 0,0 0 11 0,-7 0-2 16,7 0 4-16,0 0-9 0,0 0-3 15,-8-3 8-15,8 3-7 0,0 0 2 0,0 0-3 16,0 0-14-16,0 0 22 0,0 0-11 15,0 0 9-15,0 0-3 0,0 0-2 0,30 0 7 16,-22 0-12-16,5-1-2 0,-1 1 8 16,3-2-2-16,0 2-2 0,2-2 0 0,2 0-1 15,2 2-2-15,-1-4 5 16,6 2 6-16,3-1-6 0,13-1 8 0,0 0-3 16,5 0 14-16,3 1-11 0,2-2 2 15,5 2 2-15,12 1 1 0,0 0 4 0,7 0-3 16,-5 0 6-16,5 0-6 0,-1 2 10 15,1 0-4-15,1 2 3 0,4-2 0 0,-11 2-3 16,4 0-2-16,-5 0 0 0,-15 2-3 0,1-4 0 16,-2 1-3-16,-4 1-2 0,-6 1 1 15,-4-1 3-15,-12-2-10 0,0 1 4 0,-2-1-5 16,-4 0 7-16,2 0 0 16,-6-1-10-16,-3 1 6 0,6 0-5 0,-8 0 4 15,3-2-7-15,-1-1 3 0,1 1 0 16,-3 1 2-16,-1 1 0 0,-3-2-5 0,0 0 0 15,4 2-21-15,-7 0-12 0,6-2-9 16,-4 2-3-16,-7 0-28 0,12 0-13 0,-6 0-33 16,3 2-198-16,-5 0 167 0</inkml:trace>
  <inkml:trace contextRef="#ctx0" brushRef="#br0" timeOffset="-96027.64">6479 14135 810 0,'-6'-2'-6'16,"6"2"1"-16,-8 0 2 0,8 0 6 0,-9-2-4 15,9 2 5-15,0 0-1 0,-8 0 11 16,8 0-3-16,-5-1-3 0,5 1 3 0,0 0-4 16,0 0 3-16,0 0-10 0,0 0 12 15,0 0-3-15,15-3-4 0,-15 3-3 0,15 0 2 16,-5 0-1-16,0 0 2 0,5-2 3 16,0 2-2-16,2-3-6 0,1 3 9 15,4 0-4-15,1 0 13 0,9 3 2 16,-2-3-3-16,15 2-4 0,5-1 6 0,2-1-7 15,2 3 9-15,-1-1-3 0,2 0 2 0,12 4-1 16,-10-4 3-16,10 4 1 0,7-2-10 16,-5-1 5-16,2 3 2 0,3-1-1 0,-5-3 6 15,7 3-5-15,-5-4-1 0,3 1-6 16,-1 0 4-16,1 2-7 0,-2-4 8 0,2 2-7 16,-1-4 4-16,-1 4-5 0,2 0-1 15,-6-1 3-15,0 1 5 0,-11 3-9 0,0-4 1 16,1 1-3-16,-4 2-2 0,1-2 1 15,-3 2 0-15,0-2 0 0,-7-1-1 16,2 1-1-16,-12 0 0 0,-1-2 2 16,-5 0 0-16,0 2 1 0,3-2 0 0,-2-2-2 15,-2 2 0-15,-3-2-4 0,2 2 0 16,-9-2 3-16,-1 1-3 0,2 1 1 0,-3-2-2 16,-3-2 3-16,2 4-3 0,-3 0 1 15,-2 0 1-15,5-2-2 0,-4 2-29 0,-3-2-14 16,0 0-29-16,4 2-41 0,-6-2-81 15,1 2-163-15,-2-1 128 0</inkml:trace>
  <inkml:trace contextRef="#ctx0" brushRef="#br0" timeOffset="-91678.38">8505 15135 874 0,'0'0'-56'0,"0"0"7"0,-8 0 6 16,8 0 5-16,0 0 0 0,0 0 15 0,-12 0 5 16,12 0 5-16,0 0 6 15,0 0 7-15,0 0 8 0,0 0 1 0,0 0 5 16,0 0 11-16,0 0-2 0,0 0-1 15,0 0 12-15,0 0 3 0,0 0-3 0,30 3 4 16,-22-1 0-16,7 0 0 0,2-2 0 16,5 2 8-16,6 0-7 0,4-1 4 0,12 1-5 15,4 3 5-15,7-1-4 0,12 0 5 16,-10-3 3-16,16 1 1 0,4 0 3 0,2-2-8 16,1 0-2-16,5 0-3 15,4 2-2-15,-2-2-7 0,12 0-1 0,4 0-9 0,22 3 1 16,8-3 3-16,-1 2-10 15,3 2 3-15,5-1-3 0,5 6 0 0,6-2 0 16,2-1-5-16,0 2-2 0,2-4-5 16,-3 1 2-16,-5 1 2 0,-3-6 0 0,-3 2-4 15,-11-4 1-15,-30 2-4 0,0-2-1 16,-6 0-10-16,-6 4-17 0,-9-6-5 0,0 4-13 16,-23-3-19-16,-4 0-20 0,-7 1-18 15,-3 1-12-15,-9-2-30 0,-7 3-230 0,-5-4 111 16</inkml:trace>
  <inkml:trace contextRef="#ctx0" brushRef="#br0" timeOffset="-89156.7">4195 16992 923 0,'0'0'-56'15,"0"0"8"-15,0 0 6 0,0 0 8 16,0 0 7-16,0 0 3 0,0 0 2 0,0 0 6 16,0 0 3-16,0 0 2 0,0 0 3 15,22 0 4-15,-16-2 4 0,5 2-2 16,-1 0-1-16,5 2 3 0,1-4 8 0,-1 2 11 16,9 0-7-16,-2 0-2 0,9 2-2 15,16-4 9-15,3 2-2 0,2 0 10 16,3 2 1-16,2 0 0 0,2 0 0 0,14 2 0 15,2-3 7-15,4 3 1 0,-2 2-1 16,3-1-5-16,0 0-3 0,-1 2 2 0,-1-1-2 16,-1-1 2-16,1 3-8 0,3-5 3 15,-4 0-5-15,-2 2 2 0,0-3-3 0,2-2 1 16,-2 0-2-16,0-2-4 0,-3-1-1 16,2-2 4-16,-1 2-5 0,1-1-2 15,-6-4 1-15,4 7-2 0,-3-5 3 16,-14 4-5-16,2 0 0 0,-4 0-6 0,4 2 4 15,0 0 6-15,-2-1-4 0,0-1-2 16,-3 2 3-16,-2 2-9 0,-1-2 4 0,-1-2-2 16,-3 2 4-16,2-3-6 0,-12 3 7 15,2 0-2-15,-9 0-2 0,4 0 2 0,-7 0-1 16,0 0-3-16,-1-2 0 0,-1 2 1 16,-5 0 2-16,-1 0 8 0,-2-1-9 0,-2 1-5 15,-1 0 2-15,3 0-15 0,-5-2-25 16,2 2-38-16,0-2-50 0,-4 2-207 0,5 0 145 15</inkml:trace>
  <inkml:trace contextRef="#ctx0" brushRef="#br0" timeOffset="-87349.44">4968 17805 812 0,'14'3'-75'0,"5"-1"14"0,-1 0 19 0,0 0 11 15,-3 0 23-15,4 0 13 0,1-2 6 16,6 2 14-16,1-1 8 0,-2 1-7 16,5-2 2-16,-1 2 5 0,1-2 3 0,-5 0-4 15,7 2-5-15,-4-2 5 0,-1 4 0 16,5-4 3-16,3 2-7 0,-5-1-1 15,2-1-1-15,1 2-6 0,1 1-8 0,-3-3 1 16,16 3-1-16,-3-3 0 0,-1 4 3 16,9 0-5-16,-7-2 3 0,5 0-7 0,-1 1 6 15,1-3-1-15,5 4-1 0,2 0-2 16,11-2 2-16,0 1-2 0,1 0 0 0,1 0-4 16,4-1 4-16,-6 0-2 15,1 0-7-15,5 2-4 0,4-2 5 0,-1-2-6 16,3 1 13-16,4 1-10 0,2 1 5 15,-2-6-5-15,8 3 3 0,3 0-6 0,6-2 1 16,-3 1 3-16,31 1 1 0,-34-2 0 16,7 0 3-16,0 0-2 0,1 0 0 0,-9 0 3 15,3-1 1-15,0-3-1 0,-3 2-2 16,-1 0-2-16,-6 0-2 0,0-1 2 0,-3 1 5 16,-1 0 1-16,-3 1-2 0,-1-2-3 15,-7 2 6-15,4-1-11 0,-5 0 10 0,1 0-7 16,-2-1 4-16,-3 3 6 0,-14-2-4 15,2 2 1-15,2 1-3 0,-2-4-4 16,-3 2 0-16,3-1 6 0,-3 0 0 16,0-1 0-16,-2 3 0 0,-1-2-4 0,-3 0 6 15,-2 3-10-15,1-5 8 0,-10 2-12 16,-3 4 7-16,-5-2 2 0,-4 0 6 0,2 0-3 16,-2 0-2-16,-4 0 1 0,4 2 2 15,-6-4-3-15,3 3-1 0,-5-3-2 0,0 2 4 16,2 0 1-16,-2 1 0 0,2-1 1 15,-3 0-2-15,1 0-2 0,2 2 0 0,2-3-5 16,-1 3 9-16,-1 0-10 0,4-1 11 16,-4 1-3-16,0 1-1 0,2-2 1 15,-5 2-4-15,-1-1 5 0,0 0-4 0,-5 0-3 16,3 3 0-16,-1-6 13 0,-1 6-16 16,-3-3 8-16,3 0-1 0,-9 0-2 15,12 0 0-15,-8 0-2 0,-4 0 8 0,12 0-5 16,-5 0-1-16,-7 0-5 0,8 0 0 15,-8 0 7-15,9 0-5 0,-9 0 4 16,0 0-3-16,8 0-2 0,-8 0-2 0,0 0-10 16,8 2-14-16,-8-2-11 0,0 0-36 15,7 0-24-15,-7 0-34 0,0 0-164 0,0 0 183 16</inkml:trace>
  <inkml:trace contextRef="#ctx0" brushRef="#br0" timeOffset="-83954.2">4359 19247 769 0,'0'0'-26'0,"-17"-1"27"15,17 1-4-15,-10-2 1 0,10 2 6 0,-13-4 12 16,13 4 17-16,-5-2 2 0,5 2-4 16,0 0 16-16,-13-4-1 0,13 4 0 15,0 0 0-15,0 0-8 0,-14-1-3 0,14 1-7 16,0 0 9-16,0 0-8 0,0 0-2 15,-8-4-6-15,8 4-2 0,0 0 0 16,0 0-9-16,0 0 6 0,0 0-6 16,26-7 0-16,-16 3-5 0,5 2 7 0,4-2-5 15,1 0 3-15,2 0-5 0,5 0-5 16,16-3 8-16,-2 2-4 0,1 0 1 0,0 0 3 16,2-1-1-16,1 4-4 0,-2-1 0 15,1-1 2-15,4 0 0 0,-1 1-1 0,1 1 1 16,4-2 0-16,0-1 0 15,3 2-4-15,12-1 4 0,-2-1-1 0,-11-1-3 16,12 3 0-16,-13 1-5 0,1-2 8 16,15 1-5-16,-14-1 3 0,2 2 0 15,2 1-4-15,-5-1 2 0,3 0 7 0,0 0-7 16,-3 1 1-16,1-1-2 0,-3 0-3 16,5 0 3-16,-1 0-3 0,-1 2 3 0,12-5 7 15,-10 3-7-15,10 0 1 0,0-3 0 16,-8 2-3-16,-3 1 1 0,11-2 0 0,5 3 4 15,-17 1 0-15,14-2 1 0,4-2 2 16,-3 2-10-16,-1 2 7 0,3-1-2 0,-5-3-1 16,-9 2-2-16,12 1 6 0,1 1 1 15,0 0-6-15,1-2-4 0,-1 2 9 16,-2 0-9-16,-12 2 6 0,0-1-8 16,10 5 6-16,-9-5-4 0,-3 1 2 15,-1-2 2-15,3 2 1 0,2-2 0 0,-3 0 2 16,-1 0 2-16,2-2-4 0,0-1-2 15,0-1 3-15,10 1 2 0,-11 1-4 0,1 1 6 16,12-1-6-16,-12 2 0 0,-1-1 3 16,-1 1-6-16,-4 0 2 0,1 0-2 0,-4-2 5 15,0 4 0-15,-4-4-2 0,-4 2 6 16,-6 0-2-16,-1 0-4 0,14-3 0 16,-12 3 4-16,12-4-5 0,-1 2-4 0,0 1 3 15,0-1 4-15,0 0 2 16,0 0 1-16,4 2 0 0,-3-2 1 0,1 2-1 15,3 0 1-15,-3 0-6 0,0 2-4 16,3 0-3-16,-6 2 4 0,5-3 7 0,-5-1-7 16,4 2 8-16,-12-2-4 0,7 0 1 15,-4 0-1-15,4-2 0 0,3 1-5 0,-4-1 14 16,6 0-6-16,-4-2-5 0,7 1 3 16,-7-4-3-16,8 4 8 0,-4-3-3 0,11-1-3 15,-10 1 4-15,-1 3-2 0,-1-2-3 16,0-3 1-16,4 6 0 0,-5-3 3 15,1 0-5-15,-2 1 4 0,2-1 1 16,-1-2 0-16,-2 3-2 0,4-1 6 16,-5 0-9-16,0-1 4 0,-2 2-7 0,0-1 3 15,-4-2-2-15,-3 4 9 0,-7-1-4 16,-1 0 4-16,-2 1-6 0,2-3 4 0,-5 4-4 16,-2-5 1-16,5 1 6 0,1 2-11 15,0-4 3-15,-1 3 4 0,-2-3 3 0,-1 2 10 16,3 1 2-16,3-1-3 0,-3 1-3 15,11-5 2-15,-5 2-4 0,5-1 3 0,-6 2 6 16,-5 2-1-16,0 0 2 0,-2 0-4 16,2-1 0-16,2 2-5 0,-2 0-1 15,-2-2 4-15,4 2-4 0,-5 1 1 16,1-1-2-16,0 2 1 0,3-1-3 16,-1-3-3-16,2 4 1 0,1-2 4 0,-1 0-9 15,-1-2 2-15,4 4 4 0,-1-1-4 16,1-1 3-16,0 3 2 0,-2-4 2 0,2 3-4 15,1-1-5-15,1 1 2 0,-1 0-1 16,9-4 0-16,-6 0 7 0,-9 1-5 0,0-1-4 16,-2 1 6-16,0-5 0 0,-4 5-3 15,1-7 4-15,-5 3-1 0,-2-1 3 0,-2 1-4 16,0-3-7-16,-6-1 8 0,4 2-4 16,-6-1-2-16,-2 0 0 0,1-2 7 15,-2 0-1-15,-2 1-5 0,-2-2 0 16,-5-1 2-16,1 2-5 0,-2-4 11 15,-7 1-4-15,-3-3-1 0,-6 0-10 0,-3-1 8 16,-5 2 0-16,1 1 0 0,-5 0-5 16,-2 2 3-16,-2 0 5 0,-2 1-6 0,-9-1 2 15,9 2 0-15,-2 2 0 0,2 4 2 16,-3-2 2-16,-1 1-4 0,3-2 3 0,-6 4-2 16,0 0-3-16,-1-1 7 0,-13 0 2 15,3 1-1-15,-6-2-4 0,1-3 1 0,-5 2 0 16,-2 0 10-16,4-4-9 0,-7 3-1 15,-2-4-3-15,-1 1 2 0,0-1 2 16,3-1 1-16,-5 0-10 0,-1 1 4 16,1 0 4-16,-3-2 4 0,3 2-4 0,3-1 1 15,-3 2 1-15,4 0-3 0,3 0 2 16,-2 4-1-16,-2-1-4 0,4-3 0 16,1 5-1-16,1-2 1 0,-1 3 4 0,1-2-1 15,-1 1-4-15,1 2 3 0,1 0-4 16,2-2 7-16,-6 4-8 0,5-3 4 0,-5 1 1 15,6 1 1-15,0 2 1 0,0-2-5 16,-2 1 4-16,2 1 3 0,-4 0-2 0,4 1-1 16,2 1 0-16,-6-3 0 15,17 4 3-15,-12 1-9 0,2-2 5 0,0-2-2 0,-4 4-3 16,-1 0-3-16,15-2 5 16,-1 2-1-16,-14-2-7 0,3 2 13 0,8 0-10 15,-8 0 1-15,-3 0 4 0,4 2 3 16,8 0 2-16,-11-2-11 0,15 2 4 0,-3 0 7 15,-9-2-2-15,9 2 5 0,3-1-6 16,0 2-3-16,-12 1 4 0,11-2-1 16,-10-1-4-16,10 3 10 0,-8 0-4 0,10-3 2 15,-5 3 0-15,6-2 2 0,-3 2 1 16,-10-2-8-16,12 1 6 0,0 2 2 0,2-1-9 16,-15-1 5-16,16 3 0 15,-1-1 3-15,-1-3-6 0,-1 2 3 0,-4 0 0 16,-6-1 5-16,11 2-6 0,-14 0 2 15,1-1 2-15,13 0-2 0,1-3 0 0,-2 1-5 16,-1 0 9-16,1 0-8 0,-3 0 2 16,3 0 1-16,-14 0-4 0,-1-1 4 0,16-1 1 15,-7 2-1-15,4 1-3 0,0-1 2 16,-11-2 4-16,6 0-1 0,-7 1-3 0,-2 1 0 16,0 0-4-16,-2 0 4 0,-1-2 2 15,2 2 0-15,14-2-1 0,-12 2-2 0,13 0 3 16,1-2-4-16,0 3 2 0,-14-1 0 15,16 2 5-15,-1-2-4 0,3 2 0 16,-1-3 0-16,4 4-1 0,-1-2 6 16,2 1-12-16,4-2 7 0,-2 2-2 15,0-1-4-15,13 2 6 0,1-2-1 0,0-1 4 16,3 1-9-16,-3-1-2 0,3 4 3 16,-1-2 2-16,3 0 4 0,0 1-6 0,-1 0 4 15,5-2 0-15,1 1-1 0,-1 2-2 16,1-1-2-16,5 1 10 0,-3-2-9 0,3 2-7 15,0-1 4-15,-2 0 1 0,2 3-7 16,-1 2 2-16,1-3 1 0,-5 2 8 0,9-1-14 16,-7 0-3-16,1 2-1 15,-2-1 12-15,2 0 1 0,1-1-7 0,-2 1 10 0,3 1-11 16,-3-3 9-16,3 1 1 16,0 1-3-16,1-1 3 0,-1-1-5 0,0 1 6 15,2-1-5-15,0 3 3 0,2-2 6 16,-1-1-3-16,1-2-5 0,3 4 9 0,-3-2-7 15,3 0 1-15,2 0 0 0,-3 0 4 16,3 4-2-16,1-4 3 0,-1 3-7 16,3-4 2-16,0 5 6 0,0 0-2 0,2-1-6 15,-2-1 3-15,5 2 0 0,-2-1 2 16,2 1 1-16,0-2-4 0,0 4 5 0,2-1 0 16,3 1-4-16,-4 3 4 15,1-2 3-15,3 0-2 0,0 2-5 0,2 2 4 0,-1-2 0 16,1-1 1-16,3 6-2 15,0-3 3-15,3 1-4 0,2-3-1 0,6 8 1 16,-3-6 0-16,6 3-1 0,-5-4 8 16,2-4 0-16,7 4-5 0,0-2 0 0,4-2-1 15,0 2-3-15,-3-5 3 0,4 1 7 16,3 1-5-16,4-1-2 0,-1-1 5 0,1-1-8 16,5 1 4-16,3-3-3 0,-2 1 13 15,15-1-9-15,0 0-5 0,4 1 4 0,2-2 2 16,0 0-7-16,3-3 7 0,0 3-1 15,0-4 2-15,-3 2-7 0,3 0 4 16,-16-2 3-16,5-2-1 0,9 1-6 16,-15 1 6-16,-2-2-3 0,0 2 2 15,-1 2 3-15,-6-2-2 0,1 0-3 0,-10 1 2 16,-2-3-5-16,3 0 5 0,8 3-4 16,2-3 1-16,2 0 4 0,-1 2-2 0,1-2 3 15,3 1-4-15,-3-1 5 0,4 2-7 16,3-2-3-16,-1 0 12 0,3 2-9 0,-3-2 3 15,3 0-3-15,12 0 5 0,3 0 2 16,-1 0-1-16,0-2 0 0,3-1-3 16,-3-2-3-16,5 3 5 0,-3 1-4 15,5-1-2-15,-1-2 3 0,2 0-16 0,0-1-30 16,-3 1-27-16,3-2-39 0,-1-5-44 16,1 1-154-16,-1 0 173 0</inkml:trace>
</inkml:ink>
</file>

<file path=ppt/ink/ink2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18:25.288"/>
    </inkml:context>
    <inkml:brush xml:id="br0">
      <inkml:brushProperty name="width" value="0.05292" units="cm"/>
      <inkml:brushProperty name="height" value="0.05292" units="cm"/>
      <inkml:brushProperty name="color" value="#FF0000"/>
    </inkml:brush>
  </inkml:definitions>
  <inkml:trace contextRef="#ctx0" brushRef="#br0">6246 9941 780 0,'-4'-3'140'15,"4"3"-31"-15,-3-2-23 0,3 2-27 0,0 0 2 16,0 0 3-16,0 0-7 0,-5-2-7 15,5 2-1-15,0 0-5 0,0 0 1 0,0 0-10 16,0 0 2-16,0 0-4 0,0 0-4 16,0 0 0-16,17-3 0 0,-17 3-3 0,12 3-4 15,-4-3-3-15,3 2 3 0,1-2-5 16,-2-2-2-16,4 2-5 0,-1 0 1 0,-3 0 3 16,7 0-5-16,-3-3 3 0,0 3-3 15,-1 0 0-15,4 0-2 0,-5-1 0 0,1 1 1 16,-1 0-2-16,0 1-5 15,-2-1 7-15,-2-1 0 0,1 2-5 0,-3-1 0 16,2 3 2-16,-8-3 0 0,11 0 7 16,-11 0-4-16,0 0 5 0,6 2 5 0,-6-2 1 15,0 0 4-15,0 0 4 0,0 0 3 0,0 0 3 16,-18 9-2-16,6-7 2 0,2 0 0 16,-5 0-1-16,3-1 1 0,-3 3-8 0,2-2-1 15,-1 2-3-15,-1-2 1 0,1-1-2 16,-1 1 1-16,3 1 0 0,-1 0-7 0,0 1-2 15,2 0 3-15,1-2-7 0,3 0 3 16,-1-1-2-16,3 2 2 0,-4-1-2 16,5-1-3-16,4-1 4 0,-9 2-7 15,9-2 2-15,-6 2-5 0,6-2 3 0,-4 2-2 16,4-2 5-16,0 0-4 0,0 0-2 16,10 8 1-16,-5-7-5 0,0 3 3 0,4-4-3 15,-3 0-2-15,4 0 1 0,-3 2 5 0,1-2-6 16,4 0 4-16,-2 0-1 0,-2 0-1 15,2 0 0-15,1 0 3 0,-5 0 0 0,3 2 0 16,-9-2-1-16,13 0 2 0,-12 0 3 16,-1 0 0-16,11 0-3 0,-10 2-2 0,-1-2 2 15,0 0 1-15,0 0-1 16,7 2 2-16,-7-2 2 0,0 0-3 0,0 0-2 16,-15 3-1-16,7 0 2 0,-1-1 2 15,1-1-1-15,0 1 0 0,-1 2-2 0,1-3 2 16,1 2-1-16,2 0 1 0,-2 1-2 15,-1-2 2-15,1 2-3 0,6-2 2 0,-6-1-4 16,7-1 2-16,-7 5 0 0,7-5 0 16,-3 3 3-16,3-3-3 0,-2 4 1 0,2-4-1 15,0 0 3-15,8 3-1 0,-8-3 0 0,11 0 0 16,-8 3-2-16,7-1 1 0,-5-2 1 16,4 1-1-16,-3 1 1 0,1 0 1 0,-7-2-1 15,10 2 1-15,-4-2 2 0,-4 2 1 16,3 2 2-16,0-2 0 0,-2-1 2 0,1 2-4 15,-4-3 0-15,5 7 1 16,-4-4-2-16,-1 2 2 0,2-2-3 0,-2-3-9 16,2 6-13-16,-2 0-17 0,3-2-28 15,-1-1-19-15,0 1-23 0,-1 0-35 0,8-2-29 16,-1 0-70-16,12 1-353 0,3-3-94 16</inkml:trace>
  <inkml:trace contextRef="#ctx0" brushRef="#br0" timeOffset="850.99">7681 9936 1518 0,'0'0'-37'0,"-12"-2"27"15,-1-1 13-15,5 3 18 0,-7 3 11 16,1-3 8-16,-4 0 13 0,2 2 5 0,-5 0 6 16,3 1 4-16,-6-1-5 0,-4 2 0 15,6-2-2-15,1 0-4 0,-4 1-1 0,3 3-9 16,4-2-1-16,-1 2-9 0,-1-1 3 16,7 1-8-16,-1 2 1 0,2-5-7 0,-1 3-3 15,5 0 0-15,4 1-2 0,1 1-4 16,2-2-1-16,2-1-5 0,4 0-2 0,5 3-3 15,5-2-9-15,7-1-7 0,5 2-12 16,0-2-9-16,14 1-10 0,-7-3-7 16,9 1-6-16,-8-2-3 0,-6 0 4 0,3-4 1 15,-4 0 4-15,-6 2 8 0,-1 0 0 16,-2 0 6-16,-2 0 17 0,-3 0 17 0,-3 0 9 16,0-2 14-16,-3 2 13 0,1 0 8 15,-9 0-2-15,5 2 3 0,-5-2-3 0,0 0 0 16,0 0 3-16,-29 6 1 0,11-4 3 15,-5 4 0-15,-1-3-2 0,1 3-7 0,3-3 2 16,0 3-6-16,3 0-7 16,2-2-1-16,1 4 1 0,6-3-8 0,2-1 1 15,-3 2-4-15,9-3-6 0,0 1-4 16,4 3-13-16,2-2-8 0,7-2-12 0,-1 1-5 16,3-2-8-16,4 2-1 0,2-4-1 0,0 0 0 15,0-2 2-15,1 0 1 0,-4-2 6 16,3 2 4-16,-5-1 1 0,1 0 5 0,-2 1-1 15,-2-1 3-15,-3-1 6 0,1 2 9 16,-5 2 13-16,2-2 7 0,-1 0 8 0,0 2-1 16,-7 0 3-16,0 0-4 0,0 0-2 15,0 0 6-15,0 0-4 0,-17 6 1 0,6-4 1 16,-2 2-3-16,0 2-1 16,3-3 0-16,0 3-6 0,2-2-3 0,-4 1 1 15,7 1-1-15,0-1-4 0,2 0 3 16,0 0-6-16,3-1-1 0,4 0-8 0,0 1-16 15,7-3-19-15,-1 0-19 0,5-2-20 16,6 0-16-16,0 0-5 0,4 0-7 0,15-6-21 16,4 3-25-16,-4-3-31 0,4 2-76 0,0-2-223 15,0 1 10-15</inkml:trace>
  <inkml:trace contextRef="#ctx0" brushRef="#br0" timeOffset="1474">8295 9841 1333 0,'-9'-2'-15'0,"3"1"6"16,-3-1 10-16,-1 2 11 0,-3 0 16 16,5 0 10-16,-4 0 7 0,-3 2 2 0,-2-1 3 15,2 2 3-15,-4 0-1 0,1 0-5 0,-5 3-7 16,-1 3 7-16,1 1-12 0,3-1 5 15,-12 9 0-15,11-5-2 0,0-2-5 0,2 3-3 16,2 0-3-16,0-1 0 0,5 1-4 16,4-2 2-16,-4 1-2 0,7-4-4 0,0 3 0 15,3 1-4-15,4-4-1 0,0 0-6 16,6 1-6-16,1-1-15 0,4-1-14 0,4-1-14 16,1-1-12-16,2-2-5 15,0-2-7-15,3-2 7 0,1 0-9 0,-1 0 12 16,-1-6 8-16,2 3 9 0,-10-3 8 0,3 0 8 15,-5 2 11-15,3-5 12 0,-2 2 15 16,-3-1 5-16,-3 4 8 0,-1-5 9 0,-4 4 7 16,0-2-5-16,-4 1 7 0,0-1-6 15,-4 1 3-15,-2-2 2 0,-5 3 1 0,0 0 2 16,-1-3-2-16,-1 4-4 0,-2 2-5 16,2-2-3-16,1 4 0 0,-3 0-6 0,2 2-3 15,1 2 1-15,-1-2-7 16,3 6 4-16,-1-3-9 0,2 2 2 0,-2-1-5 0,8 2-1 15,-2 2-10-15,3-3-9 0,2 1-16 16,4-1-27-16,-1 0-35 0,4 0-46 16,5 0-60-16,7 0-132 0,6-1-230 0,4-2-57 15</inkml:trace>
  <inkml:trace contextRef="#ctx0" brushRef="#br0" timeOffset="1991.47">9749 9892 1413 0,'-10'0'-43'0,"-1"0"21"0,0 0 16 15,-1 0 11-15,-3 0 9 0,0 2 15 16,-3 0 6-16,-4 2 1 0,0 1 7 0,1 3 2 16,-3-3 2-16,1 3-1 15,3 2 7-15,-12 5-7 0,10-4-3 0,2 0-2 0,1 1-6 16,5-1 1-16,0 2-5 0,2-2 0 15,1 1-6-15,6-1-3 0,0-1-1 16,3-1-6-16,2 1-10 0,2-3-20 16,6 3-21-16,1-3-24 0,2 0-26 0,8-2-19 15,-1 0-15-15,5-3-27 0,1 0-34 16,-4-2-260-16,5 0 50 0</inkml:trace>
  <inkml:trace contextRef="#ctx0" brushRef="#br0" timeOffset="2362.71">9725 10056 1143 0,'5'-13'-15'0,"-3"8"12"16,-2-3 19-16,-2 3 10 0,-3-1-6 0,0 0 9 15,-2 2 10-15,-3 1 9 0,-3 3 4 16,1-5 2-16,-3 5 0 0,-6 0 3 0,2 0-6 16,1 3 5-16,-6-1-6 15,6 3 1-15,-4-1-4 0,6 1 0 0,1 0-5 16,0-2-2-16,3 1-5 0,0 2-3 16,2-3-3-16,4 1-3 0,2 0-5 0,-1 0-2 15,3-1-11-15,2-3-8 0,7 10-14 16,1-8-23-16,4-2-18 0,0 1-17 0,3-1-7 15,-2-1-8-15,2 1 19 0,4-6 1 16,1 0 8-16,-7 1 9 0,5-3 9 0,-6-1 21 16,1 2 16-16,-1-5 12 0,-5 3 8 15,1-1 16-15,-4-1 9 0,1 3 2 0,-5 1 1 16,0-1 4-16,-5 0 1 0,-1 5 3 16,0-3-2-16,-4 2-2 0,-3 1 1 15,-6 3 2-15,-1 1-3 0,-2 1-3 0,-6 2 0 16,3 0 1-16,-2 1-1 0,-8 6-6 15,0 1 3-15,8 0-2 0,7-3-1 0,0 0-3 16,5-1-6-16,2-1-3 0,1 5-3 16,9-5-15-16,-2 3-18 0,10-2-31 0,1-1-52 15,6 1-47-15,12 1-88 0,16 1-440 16,6-3-162-16</inkml:trace>
  <inkml:trace contextRef="#ctx0" brushRef="#br0" timeOffset="3353.05">11388 9964 1676 0,'-4'0'-60'0,"-2"-2"15"0,-3 2 14 16,9 0 9-16,-13 0 10 0,3 0 5 16,0 2 9-16,2-1 13 0,-5 4 3 0,0-2 7 15,0 1-2-15,0 2 2 0,1 0 0 16,2-1-6-16,-1 2 1 0,3-1-2 0,-3 2-6 15,5-3 1-15,0 3 3 0,3-4-6 16,2 4-1-16,1-3-5 0,1 3-8 16,2 0-4-16,6-3-19 0,-4 1-8 0,6-1-13 15,1 1-8-15,5 0-13 0,3-2-4 16,-6-4 0-16,2 0 11 0,-1 0 7 0,7-4-5 16,-6 0 13-16,-1-2 6 0,2-1 5 15,-3-3 22-15,-1 1 14 0,-3-3 12 0,0 1 15 16,2-2 9-16,-9 0 7 0,4 1 20 15,-2 1-6-15,-5 1 2 0,0 1 1 0,-3-1-1 16,-1 3-8-16,-2 0 0 0,-5 0-1 16,3 2-7-16,-3 1-1 0,-1 2-5 0,-5 4-2 15,2-2-2-15,0 4-6 0,-2 0-1 16,2 2-5-16,2 1 0 0,0-1-3 16,0-1-1-16,5 3 1 0,3-3-4 0,-3 5 2 15,6-2-6-15,2-1-3 0,2 0-13 16,3 1-12-16,0 0-11 0,8-3-10 0,-1 2-1 15,3-2 6-15,0-2-5 0,7 0-1 16,-6-1 8-16,1-2 5 0,0 0 6 0,0 0 11 16,-4-5 19-16,2 0 17 0,-2 2 6 15,-1-4 17-15,-5 2 10 0,1-1 10 0,-1 3 3 16,-1-4 3-16,-4 4-5 0,0-1-2 16,-2 4-11-16,-4-7-1 0,-7 3-8 15,1 0-6-15,-7 4-4 0,1 0-2 0,-10 2-4 16,-1 0-2-16,-2 3-5 0,-7 3-2 15,8 2-2-15,3-3-1 0,5 1-10 0,5 1-13 16,0 1-18-16,5-1-22 0,1-2-32 16,8 3-38-16,-2-5-46 0,6 3-73 0,2 0-443 15,8-3-170-15</inkml:trace>
  <inkml:trace contextRef="#ctx0" brushRef="#br0" timeOffset="8571.03">6120 10119 1675 0,'0'0'-82'0,"0"0"36"0,0 0 27 16,0 0 17-16,0 0 14 0,0 0 9 15,0 0 8-15,9 4 7 0,-9-4 5 0,0 0 3 16,0 0-2-16,0 0 0 0,15-2-1 16,-15 2-5-16,10-2-2 0,-2 2-7 0,2-2-1 15,3 2 0-15,2-2-7 0,-1 2 0 16,1 0-4-16,5 0 1 0,0-2 1 15,3 2-5-15,-2-2-3 0,4 2-1 16,-2-2-4-16,2 2-8 0,-1 0-4 0,-1 0-1 16,0-1-6-16,0-2-13 0,-4 3-3 15,-2 0-8-15,0 0-3 0,-3-2-5 0,-2 2 1 16,2-1 3-16,-6 1 4 0,2 0 6 0,-1 1 0 16,-3-2 2-16,-6 1 6 0,10 0-2 15,-3 0 4-15,-7 0 3 0,0 0 4 0,13-2-4 16,-13 2 8-16,5 0-13 0,-5 0-10 15,5-2-31-15,-5 2-31 0,0 0-61 0,0 0-227 16,0 0 104-16</inkml:trace>
  <inkml:trace contextRef="#ctx0" brushRef="#br0" timeOffset="10191.84">5566 9048 1000 0,'4'-7'-38'16,"-2"4"10"-16,0 1 13 0,-2 2 13 16,3-6-4-16,-3 6 6 0,0-3 2 0,0 3 0 15,0 0 4-15,-5-6 8 0,5 6-13 16,-6-1-4-16,6 1 12 0,-19 7 3 0,2 4-1 15,-14 4 9-15,-13 14 4 0,-6-1 11 16,-10 7-6-16,-15 13 7 0,-2 3-1 0,-7 4 6 16,2-4 1-16,-3 2 5 15,0 0-3-15,3-2 1 0,-2-4 1 0,-4-2-1 16,4 1 1-16,-4-7 0 0,1-1-1 16,20-10-4-16,5-4-3 0,1 4-2 0,7-8-8 15,5 3-1-15,18-8 1 0,5-3-9 16,7-3-8-16,7 2-13 0,5-3-28 0,5-4-36 15,6-1-40-15,7-1-57 0,10-4-331 16,19-5 0-16</inkml:trace>
  <inkml:trace contextRef="#ctx0" brushRef="#br0" timeOffset="10492.68">5669 8865 1228 0,'0'0'-80'0,"0"0"18"0,-17 19 21 16,4-1 18-16,-3 9 18 0,-10 3 7 0,-2 11 13 16,-11 2 8-16,-2 5 12 0,-18 16-9 15,-1-1 5-15,-4 2-5 0,-4 4 9 0,6-7 1 16,-3 0 0-16,0-1-15 15,15-13-2-15,-14 10 3 0,16-13-2 0,-1 4-3 16,1-2-1-16,3-2 0 16,-2 1-8-16,5-5 2 0,4 1-9 0,7-6-15 0,8-8-23 15,2-1-31-15,9-7-41 0,3 0-78 16,6-7-159-16,3-2 139 0</inkml:trace>
  <inkml:trace contextRef="#ctx0" brushRef="#br0" timeOffset="10779.87">5667 9528 958 0,'4'-11'-4'0,"1"2"10"0,-4 3 20 15,-1-1-2-15,2 2 13 0,-2 1-4 0,0 4-3 16,0-5-8-16,0 5 6 0,0 0-3 15,0 0 0-15,-12 21-1 0,1-3-4 0,-8 14 2 16,-8 10-4-16,-6 5 3 0,-7 2-1 0,-15 15-2 16,10-13-2-16,-19 16-4 0,3-5 0 15,12-15 1-15,-11 13-6 0,13-12-15 0,8-5-5 16,-1-3-14-16,7-2-16 0,8-8-32 16,3-6-27-16,7-2-65 0,5-7-166 15,4-4 152-15</inkml:trace>
  <inkml:trace contextRef="#ctx0" brushRef="#br0" timeOffset="10984.84">5706 9733 912 0,'11'-15'14'0,"-2"5"16"0,-5-1 25 0,0 4-6 15,-2 3-3-15,-2 1-4 16,0 3-7-16,0 0 5 0,-15 10 3 0,-2 5-7 0,-10 7 2 15,-11 7-6-15,-2 10-2 16,-3-1-2-16,-6 3-3 0,4 4-3 0,0 0-18 16,-2-3-6-16,8 2-22 0,3-4-50 15,4-1-40-15,7 3-87 0,7-12-162 0,1 0 124 16</inkml:trace>
  <inkml:trace contextRef="#ctx0" brushRef="#br0" timeOffset="11678.7">5071 8813 929 0,'-5'-2'-31'0,"5"2"8"0,0 0 8 0,0 0 17 15,-10 5 3-15,3 2 14 0,-6 2 6 16,-7 4 7-16,-7 8 2 0,-5 4-4 0,-11 6 8 16,-2-1 3-16,-2 6-8 15,-5 3-3-15,0 0 5 0,0 1-10 0,1 4-3 16,-1-3-2-16,0 1 1 0,5 0 1 0,1-1-5 16,4-5-2-16,5 0-7 0,9-11-4 15,4-3-2-15,8-3-6 0,6-4-16 0,3-3-35 16,7-3-38-16,3-2-54 0,5-1-201 15,4-2 139-15</inkml:trace>
  <inkml:trace contextRef="#ctx0" brushRef="#br0" timeOffset="11884.89">5004 8902 919 0,'4'-7'-27'15,"-6"1"2"-15,-3 5 3 0,5 1-1 0,-12 9 6 16,-1 4 7-16,-9 9 10 0,-3 9-2 16,-12 12 10-16,0 6 2 0,-1 7-3 0,3 4 2 15,-14 15 3-15,4 1-2 0,18-18-1 16,1-1-28-16,6-2-37 0,6-2-54 0,8-10-119 16,7-7 78-16</inkml:trace>
  <inkml:trace contextRef="#ctx0" brushRef="#br0" timeOffset="12128.64">5701 9172 598 0,'-17'15'-15'0,"0"0"10"15,-6 8-2-15,0 1 11 0,-4 5 6 0,-10 5 2 16,2 4 6-16,-3-2 1 0,-2 2 4 16,-2 1-6-16,-2 1 1 0,-4 1 0 15,1 0-8-15,0 0 8 0,0-2-7 0,4-2-16 16,0 2-36-16,9-3-59 0,7-7-106 16,9 1 71-16</inkml:trace>
  <inkml:trace contextRef="#ctx0" brushRef="#br0" timeOffset="14558.84">5957 10453 547 0,'1'-4'-7'0,"-1"4"21"15,0-4-2-15,0 4 12 0,2-5 10 0,1 3 5 16,-3 2 6-16,2-5-1 0,-2 5-7 0,2-4 2 16,-2 4 7-16,2-5-6 0,-2 5 6 15,2-5-4-15,-2 5 7 0,0 0-4 0,0 0-5 16,-2-6 7-16,2 6-3 0,0 0 8 15,-4-3-7-15,4 3 0 0,0 0-11 0,-13 0 4 16,7 0-1-16,6 0-2 0,-16 3-5 16,3-1-6-16,-2 7 4 0,3-4-4 0,-8 3 2 15,1 2-6-15,3 3 7 0,-9 5-6 16,-1 3 0-16,3-1 1 0,0 1-5 16,2 2 4-16,0 0-3 0,9-5 3 15,-3 2-6-15,2-4 7 0,3 3-4 0,0 0 9 16,-2 2-10-16,7-4 3 0,0 5 7 15,3-3-7-15,4 2 7 0,3 2-5 0,3-3 3 16,7 9-5-16,4-3 4 0,-1-8-7 16,-1-7-1-16,4 2-3 0,5-6 4 0,1-1 3 15,1-4-1-15,-2 0 2 0,1-4-5 16,3-3-4-16,10-7 1 0,-3 1 2 0,2-5 4 16,-4-2-7-16,-2-1 0 0,1-4-3 0,4-5-3 15,-6 2 3-15,-3-3-5 0,2-5 7 16,-8 3-6-16,1 2-1 0,-8-3 1 15,1 1 0-15,-2 0-1 0,-3 2-2 16,-3 6-2-16,-3 2 3 0,-1 5-2 0,-3 0 2 16,-2 3-1-16,-2 0 1 0,-3-2 0 15,-3 0-4-15,-3 1 3 0,-2 3-3 0,-5-2 0 16,-12-2-1-16,-2 1 0 0,5 7 2 16,0-1 0-16,-1 5 0 0,0-1-3 0,-2 2-11 15,8 2-15-15,-2 2-19 0,-4 2-15 16,6 3-40-16,-1-1-27 0,1 4-49 0,6 1-119 15,4-1-228-15,3-3-30 0</inkml:trace>
  <inkml:trace contextRef="#ctx0" brushRef="#br0" timeOffset="15416.88">5913 13073 1333 0,'-3'-9'-67'0,"1"3"12"0,0 0 18 15,2 3 8-15,0 3 9 0,0-5 18 16,0 5 13-16,4-6 13 0,-1 2 10 0,1 2 17 15,0-2-5-15,0 2 8 0,4 1-3 16,3-4 4-16,-3 3 6 0,7 1-5 0,-2-1 0 16,5 0-1-16,-1 2-8 0,2 2 0 15,2-4-5-15,4 2-4 0,5 0 0 0,5 0-8 16,9 0-4-16,5 2 0 0,1 0-17 16,0-1-19-16,-2-1-31 0,5 2-30 0,-7-2-23 15,1 3-31-15,-4-1-34 0,-5-1-112 16,-8 1-141-16,-3 0 79 0</inkml:trace>
  <inkml:trace contextRef="#ctx0" brushRef="#br0" timeOffset="15708.59">5985 13162 1144 0,'0'0'-8'16,"-10"2"0"-16,10-2 14 0,-4 0-3 0,4 0-8 16,0 0 2-16,0 0 5 0,-11 0-1 15,11 0-4-15,-3 2 2 0,3-2 7 0,0 0-4 16,0 0 0-16,0 0-6 0,14 8 7 15,-1-8-13-15,-2 3-8 0,1 2-19 0,1-4-21 16,5 1-25-16,1 0-59 0,4 2-127 0,2-2 213 16</inkml:trace>
  <inkml:trace contextRef="#ctx0" brushRef="#br0" timeOffset="16079.53">5938 13598 877 0,'0'0'85'0,"0"0"9"0,8-10-6 16,-6 8-7-16,5-3-4 0,-2 1-3 0,4-1 6 15,-1 2 6-15,5-3 7 0,0 2 2 16,6 1-8-16,1-3-6 0,3 3-3 0,4-3-2 16,1 1-11-16,12 1-13 0,-4-1-2 15,7 0-7-15,0 1 7 0,6 0-14 0,-2 4-5 16,3-1-9-16,7-1-23 0,-2 2-25 15,4 0-43-15,-3 2-36 0,1-1-37 0,2-2-45 16,-3 1-106-16,-1 0-244 16,-4 0-40-16</inkml:trace>
  <inkml:trace contextRef="#ctx0" brushRef="#br0" timeOffset="16553.73">6112 14138 1541 0,'-2'3'35'0,"2"-3"15"0,0 0-6 16,0 0-2-16,0 0-2 0,21-3-2 16,-13 0 4-16,7-1 6 0,3 1 4 0,6 0 1 15,3-3-2-15,13-2-2 0,0 3-12 16,3-3 1-16,2 2-3 0,2-1-1 0,3 1 3 16,2 0-16-16,13 3 0 0,-10-2-12 15,-1 2-18-15,13-3-37 0,-8 5-38 0,-5-3-32 16,-3-2-62-16,2 2-123 0,-5-6-238 15,-4-1-41-15</inkml:trace>
  <inkml:trace contextRef="#ctx0" brushRef="#br0" timeOffset="25252.54">7280 9985 1288 0,'3'4'-125'15,"-3"-4"16"-15,2 3 10 0,-2 1 12 0,0-1 9 16,0-3 8-16,7 7 11 0,-5-6-1 16,-1 3 7-16,4-2 8 0,1 2 9 0,-2-1 5 15,5-1 0-15,-3 3-2 0,6-2-3 16,-2 1-8-16,8 0-56 0,-1-1 34 0</inkml:trace>
  <inkml:trace contextRef="#ctx0" brushRef="#br0" timeOffset="69868.07">6053 8615 542 0,'0'0'135'0,"0"-8"-17"0,0 8-34 15,0-5-8-15,0 5 2 0,0-4 6 16,0 4-4-16,-2-5 1 0,2 5 5 0,0-7 5 16,0 7 10-16,0-3 3 0,0 3-4 15,0 0 1-15,-4-6-11 0,4 6-5 0,-2-4-6 16,2 4 0-16,-5-1-6 0,5 1-11 15,0 0 1-15,-10 0-1 0,10 0-5 0,-10 1 1 16,0 1-5-16,3 0-5 0,-4 4-7 16,1 2 0-16,-1-3-4 0,-2 3 1 0,-1 3 5 15,-5 1-6-15,2 3-5 0,-8 4-5 16,6 0-2-16,0 3 0 0,2-1-4 16,0 6 2-16,-1-2-6 0,1 2-3 0,4-4-2 15,3-5 3-15,1 4-4 0,1-3-1 16,2 1 3-16,-3 1-2 0,5-3-1 0,3 0-6 15,1-2 4-15,1 0-3 0,1 0-11 16,5 0 1-16,-2-3-7 0,5 1-1 0,-2-4 4 16,4 0-2-16,1 0 2 0,1-5 11 15,1-1-9-15,5 0 0 0,-4-4 4 0,-2 0-4 16,8-6 4-16,-6 1 1 16,8-5 0-16,1-7 10 0,2-4-5 0,-4-6 4 0,0 0 0 15,1-6 6-15,-6 6 4 16,-1-7 5-16,-2 3 10 0,-3 3-8 0,-4 5 0 15,1 4 8-15,-7 2-14 0,-2 2 2 0,2 2-2 16,-2 0-5-16,-2 0-13 0,-2 1-24 16,-5-2-17-16,3 4-34 0,-2-2-40 0,-5 2-48 15,2 1-55-15,3 2-96 0,2 1-144 16,-2 0-204-16,3-2-158 0</inkml:trace>
  <inkml:trace contextRef="#ctx0" brushRef="#br0" timeOffset="70343.2">5906 8809 1830 0,'-1'4'7'15,"1"-4"28"-15,0 0 18 0,-5 3 22 0,5-3 23 16,0 0 20-16,0 0 13 0,-5 4 3 16,5-4-3-16,0 0 3 0,-2-13-4 0,2 8-5 15,2-6-11-15,1-3-9 0,-1-2-3 16,3-9-16-16,-2-14-3 0,4-2-19 0,-4-8 4 15,4-17-17-15,-1-6 8 0,-2-3-20 0,1-9 1 16,5-21-11-16,-2-3-8 0,-3 20-13 16,3-22-4-16,5 4-1 0,-7 21-6 0,4-19-6 15,0 21-2-15,2 4-3 0,-4 1-6 16,2 3 1-16,-1 1-2 0,-3 3-5 0,-2-2-7 16,2 2-3-16,-6 1-10 15,0 5-6-15,-1 1 0 0,-6 3-4 0,5 13 4 16,-4-2-8-16,-1 5-6 0,2 1-1 15,-4 1-9-15,1 7-7 0,3 6-8 0,-3 7-7 16,4 3-20-16,-1 1-26 0,-1 2-28 16,2 2-35-16,0 2-51 0,0 2-418 0,-1 1-171 15</inkml:trace>
  <inkml:trace contextRef="#ctx0" brushRef="#br0" timeOffset="70935.08">6131 5306 1703 0,'-9'0'-82'15,"1"0"23"-15,-2 2 12 0,-5 1 16 16,0-1 16-16,-4 3 14 0,-4 1 15 0,1 3 12 15,-8 3 6-15,-2 6 1 0,-1-3-1 16,-1 4 5-16,4 2-3 0,-1 0 0 0,2 2-7 16,1 3 5-16,3 3-6 0,3-3-1 15,0 2-1-15,5 0-2 0,1-3-2 0,6-4-4 16,1 0-2-16,4-4-2 16,-1 2-1-16,6-4-5 0,5 1-2 0,-2-2-10 0,6 2-2 15,4 2-4-15,3-2-3 16,10 4 3-16,2-1 4 0,2-3 0 0,0 2-4 15,2-2 4-15,-4-1 0 0,-2-3 0 16,-8 2 0-16,2-1 8 0,-4 0-4 0,-1-1 5 16,-3-2 10-16,-1 2 5 0,-5 1 12 15,3-2 11-15,-8-1 2 0,-1 3 2 0,0 0 3 16,-3-2-1-16,-8 5-1 0,-2-1-5 16,-3-2-4-16,-13 6-5 0,-3-4 0 0,-4 1-4 15,-1-6-12-15,-3 0-18 0,2-2-25 16,2-5-26-16,11 0-36 0,4-1-56 15,4-4-70-15,0-4-388 0,7 0-103 16</inkml:trace>
  <inkml:trace contextRef="#ctx0" brushRef="#br0" timeOffset="71707.66">6341 5022 1574 0,'2'-4'-50'0,"-2"4"22"0,3-3 12 15,-3 3 6-15,0 0 3 0,0 0 5 16,0 0 23-16,0 0 24 0,0 0 17 0,0 17 8 15,0 0 1-15,-1 4-2 0,-6 4-1 16,1 13-3-16,0-1 0 0,-1 4-7 0,1 0 1 16,2 0-8-16,-1 3-7 0,0-3-3 15,2 1 1-15,1 2-6 0,2-10-4 0,2 8 1 16,3-5-6-16,-2-4 4 0,2-8-8 16,5 7-2-16,-1-5-5 0,-1-8 2 15,1-1-2-15,2-7-2 0,-1 3 0 16,0-3 1-16,3-4-2 0,1-4-1 0,1-3 1 15,0 0-3-15,5-3 6 0,2-8-2 16,8-7-10-16,-5-5 2 0,2-7-2 0,2-7 0 16,-2-3-4-16,0-1 0 0,-10 8 4 15,0-2-2-15,-2 2-1 0,0 3 0 0,-5 7-1 16,-4 6 6-16,1 4 6 0,-1-1-8 16,-6 6 1-16,2-2-5 0,0 2 0 0,-4 3 0 15,0 2-4-15,2 3 1 0,-13 3 1 16,0 2 0-16,1 5 1 0,-1 3 3 15,-1 2-2-15,1 4-6 0,3 0 2 16,2-1 4-16,1 3-3 0,2-1 2 0,4-1-5 16,1-1 3-16,4 0-3 0,3 4-2 15,5-3-4-15,9 3-2 0,4-1 0 0,1-8-4 16,-3-5 3-16,2-4-1 0,2 0 2 16,-2-4 2-16,7-6 0 0,3-4 7 0,1-3-2 15,-2-6 2-15,-4-1 4 0,10-11-5 16,-3-1 2-16,-6-5 0 0,0-5 0 0,-3 1 0 15,-3-5 4-15,-2 4 0 0,-6 6-2 16,-3 4 3-16,-6 8 4 0,4 5 6 0,-9 5-2 16,0 2-2-16,-1 2-6 15,-4 4 1-15,-1 0 0 0,-5 5-2 0,1 1 4 16,-5 5-3-16,-3 1 0 0,3 4 0 16,-7 3 1-16,5 0 0 0,-1 4 3 0,2 0-2 15,6 4-4-15,6-5-4 0,1 4-6 16,1 1-10-16,6 1-11 0,8 6-2 0,10-1-13 15,5-5-21-15,5-3-32 0,14 1-43 16,-8-6-55-16,20-4-99 0,-15-6-249 0,3-4-47 16</inkml:trace>
  <inkml:trace contextRef="#ctx0" brushRef="#br0" timeOffset="71963.53">7842 4948 1421 0,'0'0'-48'0,"-7"-1"18"0,7 1 21 15,0 0 25-15,-10 9 14 0,3 0 13 0,3 3 20 16,-5 6 6-16,4 3-5 0,-2 3 1 16,-3 12-1-16,3 1-11 0,-1 5 2 0,3 0-7 15,2 2-1-15,-2-3-8 0,3 1-3 16,0-3-16-16,2 3-20 0,-3-1-16 0,6-8-22 15,-1-5-27-15,0-2-27 16,0-5-37-16,2-1-39 0,-4-5-81 0,4-1-190 16,1-4 53-16</inkml:trace>
  <inkml:trace contextRef="#ctx0" brushRef="#br0" timeOffset="72235.37">7890 4965 1195 0,'-7'-18'-3'0,"6"2"17"16,-6 5 13-16,4 2 22 0,1 0 13 16,0 2 11-16,2 0 4 0,0 3 3 0,0 0 4 15,-1-2-7-15,1 2-2 16,0 4-17-16,0-7-2 0,1 5-8 0,-1 2-3 16,9-3-5-16,-1 4-9 0,7 3 1 15,2 3-5-15,3 3-5 0,8 7 1 0,-1 4-1 16,3-1-2-16,-3 3-9 0,-4 2-2 15,-2-3-10-15,-8-1-6 0,-5-5-7 0,-1-2-6 16,-7-1-3-16,-3 1-13 0,-6-1-18 16,-1-2-8-16,-5 2-30 15,-1-2-31-15,-8 1-35 0,2-3-52 0,-1-3-285 0,-1 1 0 16</inkml:trace>
  <inkml:trace contextRef="#ctx0" brushRef="#br0" timeOffset="72759.32">8435 4781 1295 0,'7'-5'13'16,"-6"1"21"-16,4 1-4 0,-3-1 5 0,0 2 5 15,-2 2 3-15,4-2 0 0,-4 2 9 16,0 0 6-16,0 0 5 0,13 4-3 16,-9 1 3-16,5 4-6 0,-1 5 3 15,0 4-9-15,7 11-1 0,-3 1-3 0,1 2-3 16,-1 2-5-16,-1 0-1 0,-3-2-4 16,0 2-3-16,-1-4-1 0,-1-5-5 0,-1-1-1 15,1 0-2-15,-5-6 2 0,4 2-7 16,-3-6 0-16,3 2-2 0,-3-5 6 15,-1-2 9-15,2-1 15 0,-1 0 12 0,0-3 6 16,-2-1 1-16,5-2-9 0,-5-2-8 0,0 0-7 16,5-9-2-16,0-3-4 15,1-3-1-15,8-15-8 0,3-4-2 0,6-12-8 16,5-3-7-16,6-2-3 0,-3-1-2 16,7-2 1-16,-5 1-8 0,-1 7 1 0,-1 4-2 15,-7 10 1-15,-6 3-2 0,-3 8-1 16,-3 7-1-16,-1 4-2 0,-5 5-2 0,0 0 3 15,-1 7 3-15,2 6-2 0,-6 3 5 16,3 9-3-16,-1 4 5 0,1 2 0 0,-1 16-1 16,-3 2-1-16,5-3-4 0,0 2-19 15,0-2-20-15,4-4-28 0,2-1-40 0,-1 0-40 16,0-4-53-16,3-2-73 0,-1-9-136 16,1-3-143-16,-4-5-60 0</inkml:trace>
  <inkml:trace contextRef="#ctx0" brushRef="#br0" timeOffset="73131.6">9590 4693 1520 0,'-7'-23'-31'0,"2"8"20"16,4 4 21-16,-3-1 18 0,-1 4 16 16,3 3 5-16,-6-1 7 0,1 3 8 0,-1 1 4 15,0 2 4-15,-4 2 2 0,-8 4-3 16,2 2-2-16,-9 8-3 0,-3 4-1 0,5 4-6 15,0 2-3-15,1 2-3 0,-1 3-5 16,7-1-8-16,1 4-2 0,6 0-1 16,0 1-2-16,11-6 1 0,-1-2-6 0,2-1-4 15,4-4-1-15,3 3-11 0,4 3-4 16,3-6 0-16,0-6-5 0,10 2 2 0,1-4-6 16,-3-9 0-16,2 0-7 0,7-5 3 15,-4-5 1-15,11-2-1 0,-1-7 2 0,-5-4 2 16,-2-7-5-16,-1-1 2 0,-7-3 0 15,2-16-2-15,-8 8 2 0,-7-4-3 0,-5-4-1 16,-3 2 0-16,-11 4 2 0,-4-1-6 16,-1 2 2-16,-5 4-7 0,-2 5-13 0,-2 5-20 15,-4 4-20-15,-3 2-29 16,10 5-33-16,-6 7-44 0,7 3-58 0,-1 1-410 16,0 4-138-16</inkml:trace>
  <inkml:trace contextRef="#ctx0" brushRef="#br0" timeOffset="73755.02">9703 4525 1722 0,'2'-6'-32'0,"2"0"22"0,-1 4 6 0,-3 2 13 16,1-4 8-16,-1 4 15 0,2-1 1 15,-2 1 3-15,0 0 0 0,0 0 1 0,0 0 14 16,5 9 9-16,-3 1 3 0,0 3 3 16,-1 0-5-16,2 8 2 0,-1-1-7 0,2 5-5 15,2 13-4-15,-1-2 3 0,2 2-9 16,1 2-4-16,-1 1-2 0,3 0-4 0,0-4-2 16,0 6-3-16,0-6-4 0,5-3 0 15,-5-4-1-15,2-5-3 0,-7-6 0 0,6-4 0 16,-4 1 0-16,1-5 1 15,-4 0-1-15,4-4-5 0,3 0 5 0,-3-5-6 16,0-1 0-16,5-4-1 0,-1-1-1 16,3-6-1-16,0 1-2 0,7-4 2 0,-2-10 2 15,5 0-4-15,-2 0-3 0,-1 0 0 16,-2-2-2-16,2 0 0 0,-2 2-2 0,-5 3 1 16,-2 6-1-16,-3 1-2 0,1 0 3 15,-5 3-4-15,2 1-1 0,-3 2-4 0,1 0 0 16,-2 4-4-16,0 0-1 0,-4 3 6 15,7 1 0-15,-7-1 2 0,1 7-1 0,-1 1 2 16,3 0-3-16,-1 2 2 0,0 1 4 16,3 2 1-16,-4-1-4 0,1-3 3 0,3 3-1 15,1-3 2-15,-2 2-1 16,-2-4 1-16,5 0 4 0,-4 0 5 0,2 1 7 16,2-5 11-16,-4-1 11 0,6 0 9 0,-9-2-4 15,16-6 7-15,-4-3 6 0,0 1 0 16,1-9-8-16,2 0 0 0,-2-12-7 0,4-1-7 15,-2-1-3-15,0-9-2 0,2-9-6 16,-2-5-9-16,0 4-6 0,-5 6-16 0,0 2-14 16,-2 0-16-16,3 3-18 0,-3 3-18 15,-3 7-26-15,-2 9-37 0,2 1-36 0,-5 6-71 16,0 2-96-16,0 3-134 0,-2 2-141 16,-3 1-112-16</inkml:trace>
  <inkml:trace contextRef="#ctx0" brushRef="#br0" timeOffset="79752.83">7308 8469 1530 0,'0'0'-102'15,"0"0"25"-15,0-6 18 0,0 6 11 0,0 0 7 16,0 0 15-16,0-5 16 0,0 5-1 16,0 0 11-16,0 0 8 0,0 0 12 0,0-5 16 15,0 5-5-15,0 0 8 0,0 0-7 16,0 0 14-16,0 0-14 0,-6-3 1 0,6 3 1 16,0 0 1-16,0 0 2 0,-7 8 4 15,4-4 1-15,-4 3 1 0,1-3 6 0,-5 2-5 16,1 4-1-16,4-3-1 0,-6 2-6 15,4 1-3-15,-2 1 1 0,1 2 1 0,-3 2 1 16,-1-1-7-16,1 3-1 0,-1 0 0 16,3 0-6-16,-3 0 1 0,3 1-2 15,1 0-1-15,-1-4-3 0,2 4-2 0,-1 1 4 16,3-2-6-16,1-2-1 0,0 2 0 16,2 0 0-16,-1 0-4 0,1 2 1 0,3-3 1 15,0 0-1-15,3-1 2 0,1 1-2 16,2 0 5-16,1-3-5 0,3 0 2 0,0 2-5 15,7-3 7-15,0-1-3 0,2 0 1 16,-2-6 0-16,4-1 0 0,-2 1 7 0,2-3 2 16,-2 1 0-16,2-1 4 15,-5-2 6-15,-1-2 2 0,2 0 10 0,-2-1 4 16,-3-4 6-16,3 3-1 0,-2-8-1 16,-1 1 4-16,-2-2-16 0,1-3 6 0,-4-3-10 15,-2 3 3-15,-3-2-10 0,3 2-5 16,-5 0 0-16,2 2 0 0,-2-4-5 0,-4 2-3 15,-1-2-16-15,-5 0-8 0,-5 0-14 16,-1 1-15-16,-13-1-7 0,1-2-4 0,-1 2-7 16,8 4-10-16,2 6-13 0,2-2-15 15,2 4-11-15,5 1-19 0,-1-3-46 0,3 2-25 16,2 2-56-16,1 1-373 0,2-3-122 0</inkml:trace>
  <inkml:trace contextRef="#ctx0" brushRef="#br0" timeOffset="80460.23">7188 8913 1567 0,'0'0'-77'0,"0"0"25"0,0 0 27 15,0 0 18-15,0 0 16 0,-8 0 12 16,8 0 12-16,0 0 18 0,0 0 8 16,0 0 8-16,0 0 3 0,0 0 4 0,8-11 2 15,-3 9 3-15,1-3-2 0,0-1-5 16,2-2-1-16,1 2 5 0,4-4-13 0,2-1-2 15,3-3 0-15,8-6-6 0,5-1-1 16,9-8-8-16,2-1-2 0,4-2 3 0,5-6-7 16,1-2-5-16,17-13 1 0,-4-4 0 15,0-1-7-15,2-3-9 0,5 1-1 0,-5-3-3 16,4 1 2-16,5-4-1 16,-5 2-4-16,6-2-2 0,0 2-4 0,0 1 4 0,-2 4-4 15,5 3-3-15,-2 1 0 16,0 1 1-16,-1-1-8 0,1 1 10 0,2 1-11 15,-3-3 2-15,0-1-4 0,5 3 2 16,-3-1 3-16,-2-3-9 0,1 2 3 0,2 2-2 16,-5-3-4-16,2 5 1 0,-3 0-6 15,-1 1-3-15,-1 0 0 0,-13 10-1 0,-1-1 1 16,-1 0-5-16,2 3 2 0,-3-1 1 16,-1 2 0-16,-3 2 3 0,2 2 2 0,-7 2-2 15,-1 2 6-15,-6 1-2 0,-1 9-1 16,-9-1 5-16,0 2-4 0,-7 6 1 0,4-4-9 15,-8 2-10-15,-1 6-18 0,-4-1-28 16,0 1-38-16,1-1-36 0,2 1-59 16,2 2-438-16,-1-5-148 0</inkml:trace>
  <inkml:trace contextRef="#ctx0" brushRef="#br0" timeOffset="81039.1">11472 5694 1794 0,'8'-7'-6'16,"0"3"15"-16,-3 2 7 0,-1 0 6 15,-4 2 11-15,5-3 7 0,-5 3 5 0,0 0 2 16,0 0-1-16,0 0 9 0,0 0 1 16,0 0 0-16,0 0-2 0,-15 16-2 0,6-8-4 15,3-2-5-15,-4 5-1 0,-1 0-7 16,0 1-1-16,6 1-6 0,-4 1 0 0,5-2-5 16,2 3-2-16,-3 1 2 0,8-2-5 15,1 5-6-15,0 2-6 0,6 1-6 0,2 5-4 16,5 3-4-16,5-4 0 0,-1 2 0 15,6-1 2-15,0 0 5 0,3-2-8 16,0-1 0-16,-5 2-2 0,2-3 3 0,-2-2 1 16,-7-3-2-16,-5-5 0 0,-4-2 1 15,-3-1 0-15,-2-2 8 0,1 2-2 0,-8-2 3 16,-3 0-2-16,-2-3 2 0,-5 5-2 16,-4-5-12-16,-1-1-22 0,-6 0-33 0,-4-3-26 15,3-1-47-15,3 0-58 0,2-3-145 16,2-1-225-16,3-3-69 0</inkml:trace>
  <inkml:trace contextRef="#ctx0" brushRef="#br0" timeOffset="81723.67">12110 5490 1552 0,'-4'-2'-29'16,"4"2"6"-16,-8-2 9 0,8 2 21 15,-7 6 17-15,3 0 7 0,-3 5 13 16,4 0 6-16,-6 7 6 0,-6 11 6 0,5 1-1 0,0 3 0 16,1 2-3-16,1 0-3 15,2-4-5-15,-6 1-3 0,10-1-6 0,-1-5-1 16,3 1-6-16,2 0-3 0,-1-3 4 15,4 2-9-15,2-5 1 0,-2-5-2 0,6-2 3 16,1-2-6-16,3-2-2 0,0-5-1 16,4-4-1-16,2-2-2 0,4-4-2 0,6-9-1 15,5-1-2-15,6-12-2 0,2-1 1 16,3-6-5-16,-4-3 0 0,-1-8-1 0,3 2 1 16,-3-3 0-16,-2 7-3 0,-9 1 5 15,-6 12-1-15,-1 4-1 0,-10 6-3 0,-3 3-2 16,-3 4-5-16,-2 4-1 15,-2 3 0-15,-4-1-1 0,0 3 5 0,0 0-2 16,-18 14-4-16,5-3 8 0,-6 4-2 16,4 0-2-16,-2 0 1 0,-1 10 1 0,3-4-3 15,2-3 2-15,6 0 4 0,4-3-5 16,-2 2-9-16,5 0 1 0,5-4-5 0,-2 1 1 16,9 0 1-16,0-5 0 0,3 0 3 15,3-2 1-15,4-3-1 0,-1-4 1 0,1-4 3 16,6-3 0-16,8-3 3 0,-1-3-2 15,10-14 2-15,-4-5 0 0,3-2-1 16,-6-8 2-16,-4 2-5 0,-3-3 7 0,-2 2 6 16,-5 8 4-16,-10 4 6 0,0 6 7 0,-6 5 6 15,-4 5-6-15,-4 2 2 0,0 3-1 16,-7 3 3-16,-1 0 3 0,-3 3 3 16,1-1-2-16,-3 6-5 0,-4 0 1 0,-1 3-7 15,-4 3 3-15,4 4-3 0,-7 8-1 16,6-2-2-16,4-2 3 0,2 4-7 0,5 2-4 15,1-1-15-15,7 1-12 0,5-1-15 16,10 9-21-16,3-3-31 0,9-3-40 0,1-5-44 16,8-2-59-16,-1-6-112 0,3 1-228 15,-4-10-71-15</inkml:trace>
  <inkml:trace contextRef="#ctx0" brushRef="#br0" timeOffset="81971.97">13519 5305 1434 0,'0'0'-53'16,"1"-8"21"-16,-1 4 15 0,0 4 3 15,0 0 16-15,0 0 22 0,0 0 17 0,0 0 21 16,0 0 11-16,0 15 10 0,0-3 4 16,-1 1-2-16,1 8-6 0,-2 0-5 0,2 7-7 15,-5 2 0-15,3 10-8 0,-1 2-3 16,0-1-7-16,-2-7-4 0,1 6-4 0,0-4-12 15,2-5-16-15,-5-6-24 0,5 0-18 16,-1-2-28-16,-2-5-23 0,1 2-37 16,2-6-40-16,-2-1-62 0,-1-5-354 15,3-4-74-15</inkml:trace>
  <inkml:trace contextRef="#ctx0" brushRef="#br0" timeOffset="82245.53">13539 5327 1481 0,'-4'-19'-61'0,"0"4"29"16,0 2 24-16,-1 5 25 0,3-3 24 0,2 4 13 16,-1-1 5-16,1-1 2 15,0 3 6-15,0 0-9 0,1-1-8 0,1 1-7 0,1 1-3 16,3-1-3-16,-2 2-3 16,7 2-4-16,-3 0-7 0,2 2 0 0,1 2-3 15,1 2-7-15,3 1-9 0,0 3-8 16,-3 3-5-16,3 3-4 0,-2-3-6 0,-3 4 5 15,-1-1-3-15,-6 2-1 0,0-3 1 16,-3 3 9-16,-3-1-5 0,-2 0 2 0,-3-1 0 16,-9 1-10-16,-5-2-21 0,2-4-23 15,-14 3-41-15,5-7-51 0,4-1-90 16,1 0-183-16,9-4 62 0</inkml:trace>
  <inkml:trace contextRef="#ctx0" brushRef="#br0" timeOffset="82760.09">14879 5018 1180 0,'0'-7'19'0,"0"7"18"0,0 0 21 16,0 0 7-16,-5-5 11 0,5 5 6 15,-5-4 6-15,-3 4 4 0,8 0 5 0,-20 6 1 16,5 1-3-16,-9 2-3 0,-6 5-5 15,-5 2 0-15,5 4-5 0,-2 1-2 0,0-1-5 16,1 1-5-16,4 2-8 0,2 4-2 16,0-4-5-16,1 1-5 0,6 2-11 15,6-5-2-15,6 0 1 0,2-2 0 16,6-2-5-16,6 6-2 0,4-5-3 0,6 7-6 16,7-6-11-16,7-4-5 0,2-1 0 15,-8-7-2-15,1-3-9 0,5-4-1 0,-2-2 2 16,7-6-1-16,-1-3 0 0,-2-4-4 15,-2-4 1-15,-4-4-6 0,0-3 2 0,-4-3-1 16,-6-3-1-16,-1-2 0 0,-2 0 4 16,-7 0 0-16,-2 6-7 0,-2 2-4 0,-2 5-10 15,-4 0-11-15,2 0-29 0,-1 0-26 16,-6 0-62-16,2 3-52 0,2 0-101 0,-2 2-365 16,3 2-172-16</inkml:trace>
  <inkml:trace contextRef="#ctx0" brushRef="#br0" timeOffset="83195.27">15210 4990 1767 0,'0'0'-35'0,"-8"1"13"0,8-1 8 0,-7 2-1 16,7-2 6-16,-6 6 18 0,4-3 15 15,-2 1 11-15,1 5 6 0,1-2 3 16,0 3 3-16,1 2 1 0,1 1-3 16,-3 4-3-16,3 0-3 0,3 2-3 0,-3 0-5 15,1 1-2-15,-1 1-2 0,4 0-2 16,-1-1-3-16,1-2-3 0,-2-2 1 0,0-3-5 16,-2 0 4-16,2-2 0 0,0 0 6 15,0-3 14-15,3-1 7 0,-4-2 1 0,4-4-5 16,2-1-4-16,-7 0-2 0,14-3-7 15,-3-3-5-15,1-6-1 0,3 3-2 0,1-6-4 16,10-9-3-16,-1 1-1 0,2-4 0 0,1 0-3 16,-1 0 0-16,-2-1-4 15,0 1 1-15,0 2 0 0,-2 4-1 0,-4 5-3 16,-4 3-1-16,-5 2 2 0,-2 6-5 16,3 0-4-16,2 1 2 0,-5 2 0 0,3 4 0 15,-1 5-3-15,2 2-4 0,0 5-6 16,-2 2-13-16,0 4-18 0,-2 0-19 0,4 1-20 15,-7 1-42-15,4 4-46 0,-3-4-83 16,2 1-409-16,1 0-160 0</inkml:trace>
  <inkml:trace contextRef="#ctx0" brushRef="#br0" timeOffset="83867.92">16784 4438 1707 0,'0'0'-48'0,"-5"-2"18"15,5 2 14-15,-8-4 14 0,3 2 14 16,-7 2 19-16,2 4 15 0,-7 0 12 0,-1 1 3 16,-7 3-2-16,-12 9-5 0,2 0 4 15,2 2-9-15,3 2-6 0,-4-5-4 16,7 7-3-16,-1-4-2 0,6 0-2 0,2 0-4 16,8-4-5-16,-1 2 0 0,3-4-4 15,5 0-3-15,2-1-7 0,1 1-14 0,4-2-8 16,4 1-10-16,5-3-13 0,3 1 0 15,1-2-7-15,6-3 3 0,-3-1 8 0,4-2-1 16,-5 0 3-16,-3-2 7 0,3 2 5 16,-2-2 16-16,-3 0 22 0,-2 1 15 15,2-1 11-15,-6 0 3 0,2 0 5 0,-8 0 6 16,9 2-3-16,-9-2 4 0,0 6 3 0,0-6 0 16,-11 10 0-16,0-5-5 15,1 5 0-15,-5 0-3 0,0 6-6 0,0-1-1 16,2 0-10-16,-2 3-2 0,2 0-2 15,1 0-1-15,3 2-5 0,1-1-3 0,1-1-4 16,7 2 0-16,0-4-17 0,9 2-25 16,4-2-24-16,9 5-28 0,10-3-40 0,1-4-49 15,7-1-44-15,2-9-80 0,0-1-172 16,-4-4-137-16,4-5-95 0</inkml:trace>
  <inkml:trace contextRef="#ctx0" brushRef="#br0" timeOffset="84080.93">17033 4558 1587 0,'-3'-10'-33'0,"-2"0"22"0,3 0 19 0,0 7 16 15,2-1 8-15,0 4 2 0,-1-4-4 16,1 4 5-16,0 0 12 0,0 0 12 0,0 0-1 16,0 21-3-16,1-8-1 0,3 4-4 15,4 5-5-15,6 11-4 0,-2-1 1 0,2 0-5 16,5-1-7-16,3-2-13 0,-1 2-28 15,1-3-31-15,6-3-28 0,-3 0-57 0,0-4-57 16,1-3-103-16,-8-5-230 0,2-5-22 16</inkml:trace>
  <inkml:trace contextRef="#ctx0" brushRef="#br0" timeOffset="84301.27">17287 4598 1339 0,'-8'2'-45'0,"0"2"27"0,-4 2 20 0,-5 3 12 15,-8 8 17-15,-7 4 15 0,2 6 6 16,-5 4 3-16,-3 5-4 0,1 2-5 0,0 0-1 16,6 2-6-16,0-1-7 0,8-7-19 15,1 2-29-15,6-2-43 0,1-4-30 0,6-4-48 16,6-4-89-16,3-5-174 0,2-2 89 15</inkml:trace>
  <inkml:trace contextRef="#ctx0" brushRef="#br0" timeOffset="84526.33">17663 4626 1050 0,'0'0'-13'0,"0"0"17"0,0 0 20 0,-1 14 18 16,-1-4 7-16,-5 3 14 0,2 0 0 16,-3 6 8-16,3 1 1 0,-7 1-8 15,2 13-2-15,0-1-4 0,3-5-5 0,1-3-5 16,-1 1-13-16,4-2-30 0,-2 1-44 16,1-6-55-16,2-2-48 0,2-3-110 0,-2-5-164 15,4-2 73-15</inkml:trace>
  <inkml:trace contextRef="#ctx0" brushRef="#br0" timeOffset="84672.34">17840 4202 1116 0,'-6'-16'-39'0,"-6"7"11"0,7 0 3 0,-2 2-1 15,1 2 6-15,-1 1-16 0,4 0-26 16,-4 4-43-16,7 0-159 0,0 0 217 0</inkml:trace>
  <inkml:trace contextRef="#ctx0" brushRef="#br0" timeOffset="84912.05">17890 4564 774 0,'-6'0'60'0,"-1"2"11"0,7-2-2 16,0 0 2-16,-8 2 3 0,8-2-2 15,0 0-13-15,0 0-1 0,0 0-4 0,0 0-8 16,32-7-1-16,-14 2-2 0,7 2-9 16,13-7-19-16,4 1-30 0,0 2-15 0,3-5-61 15,-3 1-44-15,1-5-95 0,-3 3-125 16,-4-2 130-16</inkml:trace>
  <inkml:trace contextRef="#ctx0" brushRef="#br0" timeOffset="85163.9">18171 4252 961 0,'-3'2'-23'15,"-2"0"2"-15,-2 1 14 0,4 4 33 16,-2-2 11-16,1 8 16 0,-2-4 6 0,-1 11 0 16,1 1-1-16,-6 14 2 0,3 5 2 15,-4 0-6-15,5-1-7 0,0 5-6 16,-1 0 0-16,3 1-6 0,2 0-4 16,2-1-13-16,6 1-18 0,-2-1-34 0,9 0-35 15,4-5-44-15,2 8-51 0,5-2-258 16,-1-11 69-16</inkml:trace>
  <inkml:trace contextRef="#ctx0" brushRef="#br0" timeOffset="107319.17">22030 6300 96 0,'3'-7'22'0,"-1"4"8"0,0-3-11 16,1 2 1-16,-3-2 10 0,0 3-8 16,2-4 0-16,0 2 2 0,-2-1 2 0,1-1 5 15,-1 1 3-15,3-2 9 0,-1-1-1 16,-2 2-2-16,0-3-2 0,0 0-3 15,0 2 0-15,-2-4 6 0,2 1-3 0,-3 1 0 16,3-1-5-16,0 0-6 0,-1-1 11 16,1 1-12-16,-2-2-3 0,0 3-2 15,2-3 3-15,-3 2 0 0,-4-3-10 0,6 3 2 16,-1-3-2-16,-3 1-3 0,1-1 5 16,1-2-4-16,-4 3-1 0,1-2-2 0,-1 2-4 15,1-2 2-15,-5 1 1 0,5-1-3 16,-4 2-2-16,-1-5 3 0,-2 5-1 0,1-3-8 15,-3 0 6-15,1 0-1 0,-1 0 3 16,-4 2-7-16,0-2 3 0,3 3 5 0,-12-8-7 16,-1 3 3-16,-5 2 1 0,5 4-2 15,0-1 2-15,-6-3-4 0,5 4-2 16,-5 1-1-16,2-2 4 0,-3 1-2 16,9 5-1-16,-13-4 20 0,2 2 4 0,-2-1 8 15,1-3-8-15,-1 2-1 0,-2 3-3 16,-1 0 1-16,6 1-5 0,-1-1 2 0,5 3-5 15,4 0 1-15,-3 4 4 0,2-3-4 16,-1 2-2-16,2-2-8 0,-3 4 2 0,5 0 6 16,-4 0-3-16,1 2-1 0,-2 0-5 15,5 2 1-15,-13 4 9 0,12-1-10 0,-9 2 1 16,4 3 1-16,-1-1-2 0,1 2 9 16,-4 2-8-16,4 3 2 0,-1 1 3 0,-1 2-4 15,-7 5 0-15,9-5 2 0,-12 8-3 16,3 2 1-16,-2 1 2 0,3 2 5 15,-4 2-6-15,-2 2 4 0,-2-3-6 0,3 1 5 16,-5 5-1-16,3 0 3 0,0-4 4 16,2 7-8-16,0-2 3 0,4 1-2 0,0 0-2 15,2 3 6-15,0 1-2 0,4 0 2 16,2 3-1-16,3 0 0 0,6 3-2 0,2 3 6 16,1-3-4-16,8 2 1 0,0-2-5 15,5-6 4-15,5 1 0 0,0-1-1 0,6 0-1 16,0 1 0-16,4-1-6 0,3 0 8 15,5 4-4-15,-2-11 3 0,7 7-1 0,7-5 0 16,-4-9-1-16,8 3-1 16,8-2 1-16,1-4-1 0,8 1-1 0,1-5 1 15,7-1 1-15,2 1 5 0,2-1-8 16,3-1 0-16,1-1-2 0,9-1 4 0,-1 1 0 16,0-2 1-16,1 0-5 0,0-2 6 15,-2 0-5-15,4-2 7 0,-3-2-5 0,1-2-2 16,2 0 4-16,-6-3-4 0,4-1 1 15,-1-3-4-15,0 1 8 0,1-2-1 0,1-5 2 16,3 1 5-16,-3-2 2 0,5-2 1 16,-5 1-2-16,2-1 1 0,-3-1-3 0,2-3 1 15,-5-1 0-15,5 0-3 16,-4-3 1-16,0-1 2 0,-1 1-3 0,-2-2 6 16,-2-4-8-16,-1-4 5 0,-4 0 3 15,-3-5 2-15,-1-3 3 0,-1 0 4 0,-3-6 0 16,-1-3 1-16,-3-3-5 0,0 0 1 15,1-4-4-15,-5 1 0 0,-3 3-3 0,-2-4-1 16,-4 1 1-16,-3-2-1 0,-3 1-1 16,-4 1 0-16,1 0-3 0,-3 2-2 0,-8 2-3 15,-3 2 4-15,1-4-2 0,-1 3 0 16,-4 0-2-16,4 0 0 0,-7 1-1 0,2 1-1 16,-6 5-3-16,-1 1 2 0,0 1-1 0,0 0 0 15,0-11-2-15,-5 0-2 0,-2 2 1 16,-3 1 1-16,2 0 0 0,-7 3 2 15,0-1-5-15,-4 2 5 0,3 0-5 16,-8 0 3-16,5 3 2 0,-8 1-7 0,0 3 6 16,-8-5-5-16,-4 0-1 0,8 10 1 15,-13-5 1-15,-1 1-2 0,-3 3 2 0,-6 0-3 16,-5 5-4-16,-9 0-2 0,0 3-3 16,-8 0-1-16,-2 4-4 0,-4 2-2 0,-1 2-11 15,-3 0-13-15,-1 3 1 0,2 2-12 16,-2 2-9-16,7 4-24 0,7-1-18 0,4 6-25 15,7 2-35-15,21 0-261 0,3 1 60 16</inkml:trace>
  <inkml:trace contextRef="#ctx0" brushRef="#br0" timeOffset="110018.9">26654 4024 1030 0,'-6'-6'-95'0,"0"3"15"15,0-1 15-15,-1 0 12 0,1 1 15 0,-3-2 8 16,6 3 5-16,-2 0 6 0,-2 0 3 16,4 1 0-16,-6-2 1 0,9 3 7 0,-10-3-1 15,6 3-2-15,4 0 9 0,-17 0 1 16,7 0 4-16,-4 3 9 0,1 0 5 0,-2-2-3 15,-2 1 3-15,-3 2-2 0,2 1 1 16,-4-2 0-16,2 1 3 0,-2 0 0 0,2-1 0 16,-1 2-6-16,-4-1-4 0,-1 2 3 15,1 0 0-15,2 0 2 0,-2 1-12 16,2 1 7-16,-2 0-3 0,1 1-2 16,2 0 3-16,-1 1-6 0,-9 5 7 0,0 1-3 15,4 0 0-15,-2-2 1 0,0 4-1 16,3-4-1-16,-5 4 0 0,4 0 4 0,-2 2 3 15,3-4-5-15,-3 3-2 0,-2 3 1 16,5-4-3-16,-1-1 2 0,-2 3 4 16,0-2-1-16,-2 1-7 0,2 0 1 0,0 6 0 15,-2-4 2-15,1 3-1 0,-5-1-3 16,-4 5-4-16,0 2 10 0,0-2 0 0,-2 3-3 16,2 1 0-16,1 0 2 0,-1 2 2 15,-1 2 4-15,2 4-6 0,4-1-2 0,2 9 7 16,5 1 0-16,-4 6-9 15,1 1 0-15,3 7 13 0,5-2-7 0,1 4 1 16,0 1-6-16,6-2 2 0,-1 4 1 16,2-3 1-16,3-1-2 0,4-3 0 0,-1 1 1 15,3-5 12-15,4-7-17 0,2 0 6 16,0 0 4-16,2-5 0 0,-1 5-6 0,6-3-5 16,1 0 0-16,4 8 4 0,0-11 1 15,-2 0-5-15,5 6 3 0,-3-10 5 0,3 1-7 16,-2 0 2-16,-1-4 0 0,3 1 1 15,-3-1 0-15,3 1 2 0,1-1 8 0,-1-1-7 16,2-2 14-16,5-1-7 16,-4-1-4-16,5-1-3 0,-2-2 1 0,4 0 0 15,11 3 0-15,-4-7-3 0,3 5 0 16,5 0 6-16,4-4-2 0,1-1 0 0,-2 0 0 16,1-1 2-16,-4-4-5 0,8 2-5 15,3-2 0-15,-1 0 13 0,5-3-6 0,0-1-2 16,-3 0 4-16,3 1 4 0,1-2 1 15,-2-2 1-15,-5-2-7 0,9 1 3 0,-3 1 1 16,-6-3 0-16,9 1-1 0,-9-2 0 16,9 0-1-16,1 3-2 0,-9-3 1 15,12 3 5-15,-12-6 1 0,13 5 3 0,-1-2 2 16,0-1 2-16,3 0-7 0,0 1 4 16,-3-2 3-16,3-4-1 0,2 4-2 0,1-3 0 15,-1 0 4-15,0-1-5 0,-10-1 4 16,2 0 3-16,11 0-3 0,-3 1-5 0,-14-3 1 15,2 0-5-15,0-2 4 0,-3 1 2 16,0-1 7-16,3-2-2 0,-4 1-4 0,12-10 3 16,-3 2 0-16,4-1 2 0,-4 3 1 15,1-7-2-15,0 1-2 0,-4 1-4 0,-1-3 1 16,-1 4-5-16,-9 1-1 0,0 1-2 16,-4-1 1-16,2-1 1 0,3 1 0 15,-6 1-1-15,-1-5 0 0,2 3 0 16,-4-3-3-16,2-2 2 0,-1 2 3 0,0-4-1 0,4-4-2 15,-3-4-1-15,0-1-2 16,2-3 1-16,0-1-2 0,1-2 0 0,3-5 0 16,-2-2 0-16,2-2-2 0,0-2-4 15,0-3 1-15,0 1-2 0,-2 0 1 0,1-4 0 16,-3-3-3-16,-2-4 1 0,-3 0-5 16,-6-4 6-16,6 1-2 0,0-17 1 0,-7 11-7 15,-5 0 2-15,0-5 1 0,-5 2-4 16,2-1-3-16,-4-1-3 0,6-1 0 0,-8 4-4 15,6 0-2-15,-10 6 1 16,3-1-2-16,-5 7 0 0,-5 9 6 0,-2 5 1 0,0 2 0 16,-3 8 4-16,-3 5 0 15,2 1-2-15,-6-9-1 0,-1 3-1 0,-3 0 5 16,-3 3-11-16,-5 4-3 0,-6-1-3 16,-9-6-3-16,-7 5-4 0,-6-1-2 0,-5 4 2 15,-5-1-1-15,-6 0-3 0,-2 3-1 16,-4-1 3-16,1 1 3 0,-1 1 3 0,-3 1 3 15,4-1 0-15,-4 2 6 0,-3 0 8 16,-1-2-2-16,-4 1 4 0,-2 3-5 0,-20-6 5 16,-6 5-2-16,1-1-3 0,-2 0 7 15,0 0-7-15,2 2-9 0,17 6-12 16,-21-2-2-16,18 4-12 0,1 3-14 0,-3 1-19 16,-1 0-27-16,2 2-151 0,-5 7 218 15</inkml:trace>
  <inkml:trace contextRef="#ctx0" brushRef="#br0" timeOffset="124869.11">24644 10460 660 0,'0'3'-38'0,"0"-3"16"15,0 7 0-15,0-7 17 0,0 6 7 16,0-6 9-16,-2 5 20 0,2-5 1 0,0 4 7 16,0-4 7-16,0 0 22 0,2 3 8 15,-2-3 15-15,0 0 10 0,0 6 5 0,0-6-7 16,0 0-5-16,0 0-9 0,0 0-3 16,0 0-15-16,15-7-1 0,-9 1-5 0,5 1-6 15,1-4-8-15,1 2-2 0,3-8-7 16,6 5-2-16,7-6-4 0,-1-2-3 0,0 4-3 15,-3 1-3-15,2-2-5 0,-3 2-3 16,-3 4-5-16,0-1-16 0,-7 2-16 0,8-1-17 16,-7 1-23-16,-1 0-29 15,-3 3-35-15,-6-2-47 0,4 3-104 0,-3 2-168 16,1-2 46-16</inkml:trace>
  <inkml:trace contextRef="#ctx0" brushRef="#br0" timeOffset="125991.32">25461 10344 1103 0,'-3'-2'-72'0,"3"2"15"0,0 0 14 16,-7-5 4-16,7 5 14 0,0 0 5 16,-1-2 15-16,1 2-3 0,-4-5 17 15,4 5-10-15,0 0 4 0,0 0 7 0,-5-2-2 16,5 2 4-16,0 0 4 0,0 0 1 15,0 0 3-15,0 0 0 0,0 0-3 0,0 0 3 16,0 0-2-16,0 0-3 0,9-6 5 16,-9 6-8-16,6-3 0 0,1 3 2 0,-1-4-6 15,4 4 0-15,-1-1 6 0,1-1-7 0,5 0 7 16,0 0-5-16,5 0 5 0,3 0-5 16,9 0-1-16,0 2-4 0,1-1 0 0,1 1 4 15,9-3-4-15,-6 1 0 16,-6 2 4-16,5-2-9 0,-6 2 0 0,-2 0 1 15,4-2 1-15,-2 2 8 0,-5 0-14 16,0-3 6-16,-3 2 15 0,2 1 2 0,-1-2 3 16,-5-1-2-16,6 3-1 0,-3-3-9 15,2 1 9-15,4-2-4 0,5 2-3 0,0 0-1 16,9 0 0-16,-3 1 4 0,3 1-4 16,6 0 9-16,0 1-4 0,-4-1 2 0,1 4-3 15,-6-4 4-15,9 4-8 0,-4 0 1 16,4 2-2-16,-3-4-2 0,-1-1-2 0,4 0 0 15,-1 1 3-15,-4 2-1 0,-5-2-3 16,-3-2 5-16,0 0-3 0,0 0 1 0,10 0-1 16,-9 0 2-16,-3 0-5 0,-4-2 4 15,0 0 1-15,-4 0-7 0,-1 0 3 16,-3 1 3-16,4 0-5 0,-6-1 1 0,2-2 5 16,-5 4-5-16,-1-2-2 0,-1 0-3 15,-3 0 4-15,0 2 1 0,-2-4 1 0,4 4 1 16,-2-2-2-16,-4 0 1 0,1 2-8 15,-7 0 5-15,12-1 3 0,-12 1-2 0,8-3-4 16,-1 3-2-16,-7 0-5 0,6 0-22 16,-6 0-22-16,11 4-18 0,-11-4-29 15,6 0-33-15,-2 4-86 0,1-2-129 0,-5-2 137 16</inkml:trace>
  <inkml:trace contextRef="#ctx0" brushRef="#br0" timeOffset="-166181.93">25114 13272 201 0,'0'0'135'0,"3"-4"-41"0,-3 4 2 15,0 0-23-15,0 0-27 0,0 0 0 16,0 0-7-16,5-3-2 0,-5 3 11 16,0 0 0-16,5-2-1 0,-5 2 1 0,0 0 2 15,0 0-9-15,2-4 2 0,-2 4-1 16,0 0-1-16,0 0-2 0,0 0-7 0,0 0-2 16,0 0 3-16,0 0-8 0,0 0 3 15,0 0-3-15,0 0-3 0,0 0-3 0,13 2 1 16,-13-2-4-16,8-2 7 0,-8 2-7 15,8 0-5-15,-8 0 9 0,9-2 1 0,-6 2-2 16,-3 0-2-16,14 0 2 0,-14 0 0 16,12-2-4-16,-6 0 1 0,2 2-4 15,1 0 3-15,1-2-4 0,-2 1-3 0,5-2 2 16,-2 1 0-16,0 2 0 0,1 0-1 16,3-1 2-16,-3 1 2 0,3-2-5 0,0 2 0 15,0 0 1-15,0-2 2 0,1 0 1 16,3 2 0-16,-2 0-4 0,-1-2 3 0,3 4-2 15,2-2-3-15,-2 0 1 0,2 0 0 16,3 0-1-16,-4 0 1 0,3 2 4 0,1 0-3 16,3 0-5-16,0-1 3 0,0 1-3 15,-1 1 2-15,1-2-1 0,2 3-2 0,-4-2 0 16,4 2 2-16,1-2 1 0,-7 0-3 16,4-1 3-16,-2 1 0 0,-1 1 3 15,1-3-2-15,0 0 1 0,2-3 0 0,3 6 0 16,-1-3 2-16,-3 1-2 0,2 1-2 15,-2-2 1-15,3-2 3 0,3 2-3 0,1 0 0 16,-1 0 1-16,12-1-2 0,-11 2 1 16,1-1 2-16,-1-1-2 0,12 2-1 0,-1 1 4 15,-1 0 0-15,-4 0-1 0,2-1-1 0,8 1-1 16,-6 1 3-16,-1 0-5 0,5 1 2 16,-2-2 2-16,-2 0-4 0,4 0 2 0,-2 0 2 15,2-1-2-15,-2 4 0 0,4-3-4 16,1-1-1-16,-2 3 4 0,4-4-3 0,-5 3 2 15,3 2-2-15,3-2-1 16,-1 1 6-16,-3 0 1 0,-1-2-4 0,1 1-2 16,-1 2 1-16,-4-4-2 0,0 1 0 15,-6 0-1-15,3 1 2 0,-7-1 2 0,-6-2-4 16,-5 0 2-16,-1 3-4 0,0-6 2 16,-5 3 0-16,-1 0 2 0,-1 0-3 0,-3 0 0 15,0-2-7-15,-2 2-17 0,0-2-13 0,-2 2-29 16,4 0-28-16,-7-1-42 0,-5 1-55 15,10 0-372-15,-5 1-66 0</inkml:trace>
  <inkml:trace contextRef="#ctx0" brushRef="#br0" timeOffset="-163534.58">25630 13529 1399 0,'0'-4'-77'0,"0"4"11"0,0-5 19 16,-2 1 3-16,2 4 19 0,-2-8 0 0,2 8 10 15,-1-6 15-15,-2 3 8 0,3 3 4 16,-2-4 3-16,2 4 5 0,-7-5 18 0,5 3 0 16,-6 0 5-16,2-2 4 0,-3 2 1 15,1 1-4-15,-1 1 0 0,-3-2-4 0,4 2-1 16,-3 0-8-16,-1 0-1 0,2 0 2 15,-5 2-3-15,-2-2 1 0,2 1-2 0,0 3 1 16,-2 0-2-16,1-2-1 0,-1 0-1 16,-5 1-2-16,10 1 0 0,-3-1-4 0,1 1 3 15,-3 1-7-15,0 0 3 16,5 1 2-16,-1-3-5 0,-2 4 0 0,5-3 3 16,-2 1-3-16,-1 2-3 0,-2 1 0 0,5-1 0 15,-3 1 0-15,2 2 0 0,-2-1 0 16,1-1-1-16,2 2-1 0,-1 2 0 0,2-1 2 15,1 3-4-15,0-2 4 0,-3 3-3 16,8-1 4-16,-7 0-7 0,7 4 3 0,-6 0-2 16,3 0 0-16,-4 1 0 0,1-3 3 15,3 4-3-15,-3-1 3 0,1 1-1 0,0 0 2 16,-3 0 2-16,1-2 0 0,2 3-2 16,-5 0-3-16,3 0 5 0,-4 0-3 15,0 6-1-15,2-5 1 0,1-1-3 16,-4 5-1-16,2-1 0 0,3-5 1 0,0 2 0 15,-3 8-3-15,1 0-3 0,-1 1 3 16,3-7 2-16,-5 7-6 0,4-8 2 0,3 0 3 16,-5 8-2-16,1-1-2 0,4-5-1 0,-4 0 3 15,7-4-2-15,-5 11 1 0,3-3 3 16,1-4-5-16,-1-1 4 0,0 0-1 0,4 1 1 16,-4-1-2-16,3 3 0 0,0-1 2 15,-1-1 0-15,3 0-1 0,1 0 1 0,-4-1-1 16,3-3-2-16,-2 5 3 15,1-1-1-15,3-1-1 0,-1-3 1 0,-1 5 1 16,0-5-1-16,2 6-2 0,-3-6 1 16,6 1-1-16,-3 6 4 0,4-3-1 0,-3 4-3 15,2-3 5-15,3 1-4 0,-3 1 2 16,5 8 5-16,0-2-3 0,1 0-2 0,-1-8 1 16,2 6-1-16,1 0 1 0,0-6 1 15,1 7-2-15,-2-9-1 0,5 4 1 0,-2-1 1 16,-3-2-2-16,2-4 0 0,3 9 0 0,0-4 5 15,2 2-5-15,0 3 2 0,-3-2 0 16,1-1-3-16,2 0-1 0,0 0 2 0,0 1 2 16,1-1 1-16,2-2-4 15,-3 2 2-15,-1-1 0 0,3 0 3 0,-7-6-4 16,8 6 0-16,-7-8 2 0,7 5-1 16,-3-3 0-16,-5-1 0 0,7 5-1 0,0-7 0 15,-6-1 8-15,1 0-8 0,-1 0 3 16,2 0-2-16,-3 0-2 0,1 0 2 0,2 0 0 15,-1 1 0-15,1-2 0 0,-2 1 0 16,2-2 7-16,3 8-7 0,1-4 0 0,-1 4 0 16,2-2 2-16,-6-5-1 0,4-1 1 15,4 8 1-15,1-2-2 0,-4-4 5 0,4 4-4 16,-2 1 1-16,5-1 1 0,-6 2 1 16,0-6-3-16,-4 0 5 0,9 2-6 15,-6-2 4-15,-2-2-2 0,1-2-2 0,-3 2-2 16,5 1 3-16,-3-2 1 0,-1 2 8 15,-2-2 1-15,4 0-2 0,-1 1-1 0,-1-1-1 16,1 0-1-16,2 2-2 0,-4-3 2 16,1-1-6-16,-1 2 3 0,6-1-3 0,-6 1 1 15,0-4 1-15,-2 0 1 0,5 2-3 16,-1 1-1-16,0-2 0 0,-2-2 3 0,0 3-5 16,0-3 1-16,5 2 3 0,-2-1-2 15,-1 1 0-15,5 1 0 0,-2-3-1 0,-1 1 0 16,4 1-1-16,0-1-1 15,0-1-1-15,-2 0 1 0,2 3-1 0,-1-5 2 16,3 3 1-16,-2 0 0 0,-3-2-1 16,4 0-4-16,-1 2 6 0,-3-1-4 0,5-1 0 15,-1-1-1-15,-5-1 2 0,4 1-1 0,0 0-1 16,0 0 1-16,2-1 1 0,0-1-1 16,1 1 0-16,-1-2 0 0,0 0 2 0,-2-2-1 15,5 1-1-15,-6-3-1 0,2 2 1 16,1 0-1-16,4 0 0 0,-3-2 0 0,0 0 2 15,4-2-3-15,2 0 4 0,-5 0-3 16,0-1 2-16,3 1-2 0,-3-2 4 0,1 2-3 16,-1-4 0-16,-1 0 0 0,1 1-1 15,10-6-2-15,-2-1 3 0,0-3-1 16,4 0 0-16,-1-6-2 0,7-4 5 16,7 1 0-16,-5 1-2 0,-2-1 1 0,-2-1-1 15,6 0 2-15,-14 7-1 0,1-3 2 16,-2 0 0-16,-1 1 2 0,1 2 2 0,-4-2 5 15,-3-1-8-15,1-2 5 0,-1 2 2 16,-1 1-2-16,0-2 0 0,-3-4-2 0,4 0 0 16,-2-2-1-16,5-10-1 0,1-6 0 15,5-1 0-15,-3-3-2 0,3 3 2 16,0-4-2-16,-3 0 1 0,3 3-1 16,-5 2-2-16,-1 0-1 0,-3 4 1 0,-5 6-1 0,-7 0 2 15,5 0-3-15,-3-3 1 0,-3-1 0 16,0 1-2-16,-1-2 2 0,-1 2 1 15,0-1-1-15,-4-4-5 0,0 2 1 0,1-3 6 16,-3 2 0-16,3-3-5 0,-4-2 3 16,5 1-3-16,-7 1 3 0,4 1-2 0,-3 0-3 15,0 1-1-15,0 0-3 0,-1 3 1 16,-1 5-3-16,-4 4 0 0,-1-10-2 0,1 0 4 16,-3 0 0-16,0 3-6 0,-4-1 1 15,3 1 5-15,-2-4-1 0,-3 4 0 0,0 1 2 16,3 2 1-16,-1-2 0 15,1 8 2-15,1-6 0 0,2 6 1 0,-2 2 0 16,1 2-1-16,-1-2 1 0,-3-9 2 16,4 1-2-16,-5-1 0 0,3 2 0 0,-4-4-2 15,-1 3 4-15,-2 0 0 0,-4-1-3 16,1 1 0-16,-7-9 2 0,-7 5-1 0,0-1-1 16,-3 2 1-16,-5 1 0 0,2 2 8 15,1 1-8-15,-1 1 2 0,6 8 1 0,-6-5-3 16,7 9 3-16,-2-3-3 0,-4 4 1 15,4 2 0-15,-2 0 5 0,-4-1-1 0,-3 3-6 16,-10-4 4-16,-3 1-4 16,-6 2-3-16,-1-1-2 0,-5 1-1 0,-10-2 0 0,-2 4-6 15,-4-6-1-15,-25 4-2 16,17 0 3-16,-19 2-1 0,21 4-1 0,8 0 4 16,-1 9 0-16,4-1 1 0,20 2 0 15,1 2 1-15,9 3-2 0,1 1-5 0,10 2-4 16,5-1-11-16,9 0-10 0,0 1-21 15,1 2-23-15,8-3-16 0,0 1-30 0,-1 1-23 16,3 1-33-16,-1-1-76 0,-1 4-253 16,4-1-25-16</inkml:trace>
  <inkml:trace contextRef="#ctx0" brushRef="#br0" timeOffset="-161770.07">25504 15174 1385 0,'0'0'4'0,"-6"0"22"0,6 0 7 0,0 0 11 15,0 0 11-15,0 0 8 0,0 0 2 16,0 0 9-16,0-7 1 0,0 7-1 0,0 0-5 15,8-4-7-15,-1 4-5 0,-7 0-1 16,13-3-4-16,-6 3-6 0,4-2-5 0,0-2 1 16,2 3-6-16,-1-3 0 0,3 2-5 15,0 1-2-15,1-1-1 0,-1 2-3 0,4-4-3 16,-1 4-4-16,1-2-1 0,-1 1-1 16,0 1-3-16,6-2-2 0,-4 2 0 0,0 0 5 15,0 0-9-15,-1 0-10 0,4 0-4 0,-2 0-9 16,-4 2-8-16,2-2-13 15,-3 1-16-15,1-1-12 0,0 2-18 0,-2 0-7 16,-5 0-18-16,5-2-21 0,-2 2-17 16,-3-2-33-16,0 1-44 0,-1-1-279 0,1 0-8 15</inkml:trace>
  <inkml:trace contextRef="#ctx0" brushRef="#br0" timeOffset="-157025.69">21292 13250 1348 0,'0'0'-29'16,"-2"-6"12"-16,0 2 14 0,2 4 5 16,-2-5 6-16,2 5 21 0,-3-8 7 0,3 4 9 15,0 4 0-15,0-4 7 16,0 4-5-16,0-6-2 0,0 6 2 0,0 0-1 0,0-5-2 16,0 5 2-16,0 0-4 15,0 0-3-15,3-4 2 0,-3 4-7 0,0 0 2 16,4-4 2-16,-4 4-5 0,0 0-2 15,5-4-4-15,-5 4 0 0,3-1-2 0,-3 1 3 16,9-2-4-16,-9 2-1 0,11-2-6 0,-7 0 3 16,4 2-3-16,-2-2-2 0,5 2-2 15,-1 0 1-15,-2 0 1 0,3 0-5 0,2 2 1 16,-2-2 1-16,1 0-4 0,3 0 1 16,0 0-3-16,-2 0 3 0,4 0-2 0,1 2 1 15,-1-2-2-15,1 0 2 0,6 2-4 16,-6-2 2-16,5 0-2 0,1 0 4 15,-6 2-4-15,6-1 1 0,-1-1-1 16,-3 4-1-16,5-4 1 0,-1 2-1 0,-1-2 1 16,-3 0 0-16,4 2-1 0,-1-2-1 15,-3 0-1-15,4 0 1 0,-3 0-2 0,2 0 1 16,1 0 1-16,-2 0-1 0,-1 0 0 0,1 0 1 16,-2 0 0-16,2 0 0 0,-4 0 1 15,3 0 0-15,0-2-2 0,-1 0 1 0,4 0-1 16,-1 2 1-16,-2-2-5 0,0 2 5 15,0-1-1-15,3 1 0 0,-1-2 0 0,-3 2 1 16,2 0-1-16,-2 0-1 0,2-2-2 16,-6 2 4-16,5 0 1 0,-5-2-5 15,4 2 3-15,-3 0-2 0,0 0 3 16,-1-2-4-16,3 2 3 0,-2 0 0 0,-1 0 0 16,1 0 0-16,3 2 1 0,0 0-3 0,2-2 1 15,-2-2-1-15,0 4 0 0,0-4 1 16,-1 4-2-16,4 0 3 0,-5-2 0 0,6 2 1 15,-1-2 0-15,-2 1-4 0,0 1 3 16,0 0 0-16,3-2-1 0,-4 2 3 0,3 0-5 16,0 0 3-16,-2 0-1 0,0-2 0 15,3 0-1-15,-1 2 4 0,-1-1-1 0,1 1-2 16,1 1 0-16,-1-3 3 16,4 3 0-16,-4-3 0 0,7 4 3 0,-3-2 0 0,-4 0 1 15,2-2-2-15,2 2 2 16,3 0-1-16,-1-1 2 0,-1 2 2 0,-3-3-2 15,-3 1-1-15,6 3-1 0,-5-4-1 0,0 2 1 16,5 0-4-16,-5-1 1 0,2 4 1 16,-3-4-2-16,2 1 2 0,-3 0 2 0,2 0-4 15,-2 0 1-15,-3-2 1 0,2 2-1 16,-3-2 0-16,-1 2-2 0,5 0-1 0,-2 1 0 16,2 0 2-16,0-2 2 0,0-1-3 15,-2 2-3-15,5 0 5 0,-4 0-2 0,-1-1 2 16,-3 1-3-16,4 1 0 15,-1 0 1-15,-5-1 4 0,1 0-7 0,-3 0 1 16,1-2 3-16,0 0-3 0,-2 0 1 0,-3 2 1 16,0-2 1-16,1 0 0 0,-4 2-2 15,-5-2 4-15,13 0-2 0,-13 0-2 0,11 0 5 16,-7 0-4-16,-4 0 1 0,11 2-1 16,-10-2 2-16,-1 0-3 0,0 0-1 0,12 1 5 15,-12-1-3-15,3 2 4 0,-3-2 0 16,0 0 2-16,9 0-2 0,-9 0-3 0,0 0 2 15,0 0-2-15,8 0 1 0,-8 0-2 16,0 0 1-16,0 0-3 0,0 0 5 0,7 3-3 16,-7-3 1-16,0 0-1 15,0 0 0-15,0 0-1 0,1 2 0 0,-1-2 1 16,0 0 3-16,0 0-5 0,0 0 1 0,0 0-2 16,0 0 1-16,0 0 3 0,0 0-4 15,5 3 2-15,-5-3-2 0,0 0 0 0,0 0 1 16,0 0 1-16,0 0-12 0,0 0-12 15,0 0-11-15,0 0-17 0,0 0-19 0,0 0-24 16,0 0-24-16,0 0-37 0,-15-5-52 16,15 5-125-16,-13 3-231 0,8-3-66 0</inkml:trace>
  <inkml:trace contextRef="#ctx0" brushRef="#br0" timeOffset="-154861.98">23272 15306 1392 0,'0'0'-74'16,"-9"4"34"-16,9-4 21 0,-6 1 11 0,6-1 11 16,-11 0 11-16,11 0 12 0,-6 0 6 0,6 0 7 15,-7 0 6-15,7 0 7 0,-6 2 0 16,6-2 5-16,-6 2 3 0,6-2 5 0,0 0 0 15,0 0 6-15,-4 2-1 0,4-2 1 16,0 0 0-16,0 0-4 0,0 0-1 0,0 0-7 16,15-7-3-16,-7 2-1 0,4 1-8 15,3 0-3-15,2-1-3 0,2-2-3 0,4 1 0 16,0-1-4-16,0 2-3 0,0-2-2 16,4 1-2-16,-2-1-5 0,2 2-1 15,1-4-3-15,8 0-1 0,-7 2-1 16,-3 2-2-16,-1 1 1 0,0-3-3 0,-4 3-2 15,0 1-1-15,-3-1 7 0,4 1-12 16,-6-1 0-16,-1 2-8 0,2-1-10 0,-2 3-13 16,-1-2-12-16,-1 0-15 0,0 2-21 15,-3 0-22-15,0 0-21 0,-1 0-28 0,1 0-19 16,-2 0-19-16,-1 0-43 0,-1 2-353 16,1-2-80-16</inkml:trace>
  <inkml:trace contextRef="#ctx0" brushRef="#br0" timeOffset="-154430.31">23273 15645 1528 0,'0'0'-27'0,"-4"2"12"0,4-2 14 0,0 0 6 16,0 0 9-16,0 0 10 0,0 0 14 15,0 0 11-15,0 0 6 0,19-5 5 0,-8 0 1 16,-1 2 2-16,3-1-3 0,2 0-3 0,-1-1-6 16,2-1 1-16,4 2-5 0,0-4-6 15,4 1-1-15,1-1-8 0,-4 1 2 0,4 1-4 16,0-3-5-16,11-1-5 0,-8 1-4 16,-3 1-4-16,4 2-10 0,-1 3-7 0,-1-3-16 15,0 2-25-15,2 1-20 16,3 3-31-16,-3-3-25 0,1 6-26 0,-7-1-31 15,2-1-63-15,-3 3-250 0,0 0 1 16</inkml:trace>
</inkml:ink>
</file>

<file path=ppt/ink/ink2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0:29.351"/>
    </inkml:context>
    <inkml:brush xml:id="br0">
      <inkml:brushProperty name="width" value="0.05292" units="cm"/>
      <inkml:brushProperty name="height" value="0.05292" units="cm"/>
      <inkml:brushProperty name="color" value="#FF0000"/>
    </inkml:brush>
  </inkml:definitions>
  <inkml:trace contextRef="#ctx0" brushRef="#br0">7776 12618 459 0,'0'0'141'0,"-6"2"-65"15,6-2-14-15,0 0-8 16,0 0-19-16,0 0 10 0,0 0 5 0,0 0-6 16,0 0 15-16,13 3 0 0,-13-3-3 15,17 0 13-15,-9 0-5 0,4 2-5 0,3-2 2 16,4 0-2-16,4 0-2 0,0 1 1 15,9-2 0-15,1 1 3 0,16 0-3 0,-1-2 0 16,2 2-8-16,2-5 1 0,3 3-6 16,-1 1-5-16,3-1-3 0,0 0-6 0,12-2-1 15,2 2-2-15,3 1-6 0,-5-1-1 16,2 2-3-16,-14 0 1 0,1 0-4 16,12 2 0-16,-13-2-1 0,0 1-2 15,0 1-7-15,-4 0-12 0,1-2-20 0,-6 4-16 16,-1-4-28-16,0 2-25 0,-12-2-27 15,-3 0-35-15,-1-2-36 0,1 0-329 0,-5 0-26 16</inkml:trace>
  <inkml:trace contextRef="#ctx0" brushRef="#br0" timeOffset="590.27">11407 11810 1401 0,'-9'2'-28'0,"6"0"9"15,-4-2-7-15,3 2 8 0,4-2 3 16,0 0 6-16,-4 3 9 0,4-3 14 16,0 0 15-16,0 0 7 0,0 0 1 0,0 0 2 15,0 0 1-15,21 2-1 0,-11 0-1 16,7-2-3-16,2 0 3 0,2 0-3 0,4-2 3 15,9 2-6-15,-1 2 1 0,16-4-6 16,3 0-2-16,4 2 6 0,14 0-5 0,6-1-8 16,4 1 7-16,1 0-7 0,10 1-2 15,-1-1-6-15,2 2-7 0,2 0-13 0,1 2-17 16,-3-1-12-16,5 1-32 0,-5 1-23 16,3 0-32-16,-8 1-28 0,2-1-86 0,-3 1-171 15,-4 1 79-15</inkml:trace>
  <inkml:trace contextRef="#ctx0" brushRef="#br0" timeOffset="1089.08">14700 11946 1152 0,'-5'0'4'0,"2"2"9"0,3-2-3 0,-5 2-6 16,5-2 13-16,0 0 8 0,0 0 16 15,0 0 6-15,0 0 3 0,0 0 0 0,17 0 2 16,-17 0-5-16,19-4 1 0,-7 2-2 16,3-1-10-16,7-1-4 0,5 3-1 0,13-5-1 15,5 4-8-15,8 0 0 0,1-1-9 16,25 1-12-16,-6 0-29 0,9 1-13 0,5-1-27 16,2-2-34-16,4 4-36 0,4 2-72 15,7-2-201-15,-4 2 80 0</inkml:trace>
  <inkml:trace contextRef="#ctx0" brushRef="#br0" timeOffset="1578.72">17835 11944 1251 0,'-1'-3'46'16,"1"3"3"-16,0 0 0 0,1-7-11 0,-1 7 0 15,9-5 7-15,-3 4 4 0,6-4 8 16,1 1-5-16,8 1-2 0,2-1-5 0,9 0-5 16,14-2-4-16,5 2-7 0,20 0-3 15,11 2-12-15,8-3-13 0,13 5-20 0,25 5-24 16,6-2-25-16,-4 2-32 0,4 5-32 16,-2 1-86-16,-3 2-236 0,-5-1 37 0</inkml:trace>
  <inkml:trace contextRef="#ctx0" brushRef="#br0" timeOffset="4596.99">16353 8984 1128 0,'-14'-4'-81'0,"1"3"13"0,1-1 10 15,1-2 4-15,-1 3 11 0,-1-3 18 0,-4-1 10 16,-1 1 7-16,-4-1 11 0,-3-1 8 16,-2-3-1-16,-8 0-3 0,-3 2 9 0,2-1-5 15,-2 2 8-15,0-5 1 0,6 4-6 16,4 4-5-16,1-3 8 0,-3 3-5 0,-10-1-6 16,0-1 7-16,-9 3 4 15,2-5-1-15,-4 1 5 0,-16 1 2 0,13 2 2 16,-9-3-6-16,-4 3-2 0,12-3-3 15,-10 3-2-15,-2-3 0 0,-2 4-5 0,-3-3 1 16,0 2 2-16,1-1-3 0,-5 2-3 16,3-3 6-16,-4 2-8 0,-1-1 2 0,-4 0 1 15,-2 0-3-15,-2-2 6 0,-4 2-8 0,-3 1 3 16,-3-3-3-16,-2 3-2 0,-29-1 1 16,27 2 5-16,-26 0-3 0,0-2-4 0,-7 3 1 15,5-4 2-15,-4 3 1 16,-4 2 4-16,-3-2-3 0,3 4-6 0,4-2 4 0,-1-2 0 15,1 4-1-15,4 0 1 16,26-2 5-16,-27 5-9 0,29-4 1 0,-27 5 2 16,27-4 2-16,-19 3-6 0,17 1 6 15,-15 3-2-15,25 1 1 0,0-1-4 0,-22 2 2 16,24 3 11-16,4-1-8 0,0 3 7 16,-24 3-8-16,8 3-4 0,18-6 4 0,-21 7 5 15,6 2-1-15,24-5 2 0,-5-1-6 16,5 3 5-16,-4 1-10 0,2 2 6 0,-1-2 1 15,-16 7-2-15,16-4 6 0,-14 6-3 16,17-6-1-16,-19 5-1 0,5 2 1 0,-4 1 0 16,20-8 1-16,-19 8 0 0,16-7 1 15,-14 9-4-15,18-6 2 0,2-2-4 16,-22 8-2-16,25-5 7 0,-16 10-2 0,18-9-3 16,-2 2 6-16,-12 10-2 0,17-8 0 15,1 3 0-15,-17 6-2 0,5 5 4 0,14-11-3 16,4-1-5-16,3 2 4 0,-1-2 3 15,8 1-3-15,3 0 0 0,6 0 6 0,0 0-6 16,6 1-2-16,3-1 5 0,4-5 0 16,6 0-2-16,-1 5-1 0,3-4-2 0,-2 1 4 15,2 3-2-15,0-1-3 0,3 2 0 0,-3-3-6 16,1 3 5-16,3-2 3 0,1 2-9 16,-1-1 5-16,5 1 1 0,-5 2-2 15,8-2-2-15,1-6 2 0,2-6-2 16,0 4 0-16,3 8 5 0,2-3-5 0,3-1-1 15,4-2 0-15,5-1 5 0,6 1 1 16,-1-2 2-16,11 6 1 0,7-2-4 0,4-4 2 16,5 0-1-16,3 2 1 0,4-2 9 15,3-1-4-15,6 0-7 0,5 0 6 0,20 4-2 16,4-3 16-16,8-2-5 0,-2 1-3 16,7-3 7-16,6-3-2 0,5-1 0 0,-1-3-6 15,-2 0 2-15,3-2-4 0,0-4 11 0,-3-3-2 16,2-1-6-16,-22-4-1 15,24 1 5-15,-17-3-5 0,20 0 5 0,1-2 2 16,-22-1-2-16,22 0 2 0,8-4 1 16,-1 0-5-16,0 0 7 0,6-1 0 0,7-2-3 15,4 0-2-15,4-1 5 0,1 1 0 16,2-1-2-16,1 0 5 0,4 5-1 0,-2-4-4 16,0 2 4-16,-1-1 0 0,-6 2-7 15,4-2-3-15,-5-3 1 0,-1-1 4 0,-2-1-9 16,1-4 5-16,1 0 0 0,-1-7-1 15,0 6-3-15,2-6 0 0,-6-1 3 0,4 5-2 16,0-3 1-16,-7-1-7 0,3 4-3 16,2 0-1-16,-4 1-4 0,-7-3 4 0,0-1-1 15,-2-1 3-15,-4-2 0 0,1-1 1 0,-8 0-2 16,-3-2-3-16,-3-8 2 16,-4-1 2-16,1-6-7 0,-9-1 6 0,-4-4-2 15,-7-1 0-15,-9 1-2 0,-3-4-4 16,-4-2-6-16,-5 0 9 0,-17 7-9 0,-2-1 9 15,-7 0 0-15,-7-1-1 0,-1-3-2 16,-5-2-4-16,-2 4 7 0,-5-5 3 0,-5 2-1 16,2 0-4-16,-5 0 3 0,-4 7 6 15,-3-11-8-15,0-1-4 0,-1 9 4 0,-8-1-6 16,4-1-1-16,-3 0 0 0,-4-1-7 16,-3 1-5-16,0-2-5 0,-8-6 5 0,-2 1-8 15,-6 2 4-15,0 4-4 0,-6-2-3 16,-5 2 1-16,-6-2-1 0,-4 0-3 15,-1 0 1-15,-19-7 8 0,10 10-3 0,-15-9 6 16,-4 5-2-16,-7 2-2 0,-2 3 7 16,-2 1-2-16,-1 5-4 0,-8 0 11 0,-2 3-1 15,-1 3 6-15,-9 4 1 0,1 7-3 16,-12 0-3-16,-6 8 4 0,-3 4-3 0,-7 3 4 16,-3 7-8-16,-1-2-9 0,0 6-22 15,-1-2-67-15,1 8-13 0,6 0 46 0</inkml:trace>
  <inkml:trace contextRef="#ctx0" brushRef="#br0" timeOffset="21820.54">5811 10383 585 0,'0'-5'80'0,"0"1"-10"0,0-1-26 0,-1 0-13 16,-1 2 13-16,0-2-12 0,-1 0 4 15,3 5 10-15,-4-7-1 0,3 5-2 16,-4-2-4-16,0-3 2 0,1 4-2 0,-4 0-4 16,2 0-8-16,-3 0-1 0,1 1 1 15,-4 0-5-15,-3 1 7 0,0-1-7 0,-6-2-3 16,-2 4-1-16,-2 0-4 0,-7 0 0 16,-1 0-1-16,-12 2-6 0,3 0 5 0,-4 1-1 15,2 4-2-15,1-2 0 0,-2 5 2 16,3-1-1-16,0 2-6 0,0 1 6 0,4 0-3 15,1 4-5-15,3 0-4 0,-2 4 0 16,4 0 0-16,2 1 8 0,-4 0-7 0,6 1 3 16,1-1-6-16,2 4 5 15,0-2 3-15,2 1-2 0,1-1-3 0,0 0-3 16,4-3 5-16,8-1-6 0,-5-2 6 0,3 4 1 16,-1-4-9-16,-4 9 6 0,5-3-1 15,2-4 5-15,-1 0-2 0,4 4-3 0,-5-4-4 16,6 5 7-16,-3 1 2 0,3-1 0 15,0-1-3-15,4 3-4 0,-4 1 6 0,1-1 4 16,4 0-2-16,-4 2-2 0,8-1-1 16,-1 2-4-16,-1 1 7 0,4 6-4 0,3 1-2 15,4 1 1-15,3-2 8 0,0-2-2 16,2 2-1-16,2-2-6 0,4-2 9 0,0-3-6 16,4-1 1-16,3 0 3 15,2-3 2-15,-4-2-1 0,8-1-6 0,0-3 6 16,1-2-4-16,5-2 3 0,1-2-2 15,1-2 0-15,-1-1 0 0,6-2-3 0,-3-3-1 16,3 1 4-16,-1 0 1 0,4-3 0 0,-2 0 8 16,5-2 3-16,2-1-2 0,2 0 2 15,-3 0-5-15,1-1 2 0,12-2-3 0,-2 2 4 16,1-5-3-16,-1 1 0 0,-2-3 0 16,4-2-1-16,-2-1-4 0,-4 0 1 0,0-4-1 15,-2-4 0-15,-3-1 4 0,-1-4-7 16,-5 0 6-16,-1-5-8 0,-5-1 5 0,-4-4-3 15,-4 0 2-15,-4-4-3 16,-5-3 5-16,-2 0-1 0,-3-4 1 0,-10 6 1 16,-1 0 1-16,0-13 1 0,-5 9 5 15,2-1-2-15,-8-1-2 0,-2 2-2 0,-2 1-2 16,0-1 4-16,-4 1-3 0,-1 1 5 16,-1 2-3-16,-2 0-3 0,-1 1 5 0,-2 4-6 15,-2-2 2-15,3 4-9 0,-9-2 1 16,4 4 2-16,-3-1 1 0,-2 5-4 0,-1-1-4 15,-2 0-4-15,-4 4-3 0,-1-2-1 0,-5 4-17 16,-3 1 2-16,-9-1-10 0,-5 2-6 16,0 3-4-16,-3 0-9 0,-1 2 0 0,5 5-15 15,-12 0-10-15,15 3-4 16,-4 0-15-16,3 4-20 0,3 0-55 0,-2 2-149 16,12 2 159-16</inkml:trace>
  <inkml:trace contextRef="#ctx0" brushRef="#br0" timeOffset="37915.61">24465 8634 899 0,'0'-7'150'0,"0"0"-30"0,0 2-19 0,0-1-31 16,-2 3-17-16,2 3-18 0,0-6-1 16,0 6-9-16,0-6-4 0,0 6 6 0,0 0 7 15,-6 12 7-15,2 1 11 0,-1 10 4 16,-5 15-1-16,-3 16 1 0,-4 5-1 16,1 3-5-16,-5 5-2 0,3-3-7 0,0 2-1 15,-1 1-4-15,4-5-4 0,3-1-2 16,2-2 0-16,-1-2-5 0,3-14-12 0,-1 0-15 15,6-1-27-15,0-11-24 0,-1-5-35 16,4-8-33-16,-5 2-58 0,8-7-95 0,-1-3-231 16,-2-3-9-16</inkml:trace>
  <inkml:trace contextRef="#ctx0" brushRef="#br0" timeOffset="38337.37">24532 8441 1374 0,'-2'-17'-3'0,"1"4"15"0,1 0 9 15,0 4 5-15,0-1 17 0,1-2 5 16,6 3-3-16,1-3 6 0,2 1 2 0,5-2-8 16,4 1-5-16,1 3-1 0,3-1-4 15,-3 3-2-15,4 3-3 0,-1 2-3 0,0 2-4 16,6 2-2-16,9 4 0 0,2 6-2 15,-5-1-3-15,-1 2-2 0,-1 2-2 16,-1 2 1-16,-2 4 1 0,-1-1-7 16,-6 6 0-16,-5-2 3 0,-1 2-1 0,-7-1-3 15,-3-3 2-15,-4-1-2 0,-6 6 2 16,-7 7-2-16,-5-2 5 0,-4 2 5 0,-4-2 4 16,-11 6 7-16,3 0 1 0,-6-5 0 15,-2 0 0-15,-1-3-3 0,0-2 3 0,12-4-8 16,-4-3-2-16,2-1 2 0,3-1-3 15,6 1 0-15,7-1-2 0,-1-2-1 0,5 2 3 16,0-1-3-16,9 2 1 0,-1-1 1 0,4-1-3 16,2 5 2-16,11 8-1 0,6-2-3 15,6 2-1-15,11-1-10 0,5-3-18 16,6-5-26-16,6-3-29 0,0-2-33 16,-5-7-33-16,-5-4-44 0,9-3-83 0,-6-3-335 15,-3 0-101-15</inkml:trace>
  <inkml:trace contextRef="#ctx0" brushRef="#br0" timeOffset="38613.92">25521 8568 1728 0,'-10'-9'3'16,"3"-1"15"-16,3 0 18 0,0 3 12 16,2-1 16-16,2 2 2 0,4-1-5 0,1-2-5 15,5 1-6-15,3-2-3 0,7-1-8 16,16-2-4-16,4 2-2 0,4-1-8 0,15 1-7 16,0-1-17-16,1 1-17 0,1 2-17 15,3 2-23-15,-17 0-30 0,2 2-36 0,-3-3-45 16,-2 2-70-16,-2 1-311 0,-13 0-51 15</inkml:trace>
  <inkml:trace contextRef="#ctx0" brushRef="#br0" timeOffset="38818.74">26041 8449 1401 0,'-12'14'-65'15,"-1"4"39"-15,1 1 19 0,-8 9 36 16,5 3 17-16,-5 4 14 0,0 11 11 0,0 2-1 15,2 4 1-15,1-1-5 0,0-1-2 16,7-7-6-16,-3 11-8 0,4-12-1 0,1-1-6 16,4 0 0-16,-2-1-3 15,4-8-23-15,-3-3-28 0,3-3-26 0,1-1-48 16,1-5-46-16,0 1-88 0,1-3-324 16,1-8-47-16</inkml:trace>
  <inkml:trace contextRef="#ctx0" brushRef="#br0" timeOffset="39125.6">27106 8487 1507 0,'-2'-4'-19'0,"2"4"3"0,-2-8-3 15,-3 6 16-15,5 2 10 0,-12 2 16 0,1 2 7 16,-8 4 7-16,-2 3 11 0,-10 9 3 16,-9 7 2-16,-2 5 9 0,1 4-1 0,-2 2 2 15,-1 3 1-15,0 5-3 0,6 2 1 16,3 0-3-16,5-1-9 0,10-1 3 0,3-7-7 16,6 1-2-16,4 0-6 0,7-6-1 15,7 4-9-15,8-1-18 0,6-1-26 16,12 2-37-16,13-4-31 0,7-4-28 0,6-5-48 15,4-5-63-15,8 0-386 0,-2-11-107 16</inkml:trace>
  <inkml:trace contextRef="#ctx0" brushRef="#br0" timeOffset="39956.43">25412 9886 1689 0,'4'-5'-15'0,"-2"3"15"0,1-2 1 0,-3 4 3 15,2-5-3-15,-1 1 9 0,-1 4 6 16,2-5 8-16,-2 5 5 0,3-3-5 0,-3 3-2 16,0 0-1-16,0 0 5 0,8 8 8 0,-1 1 5 15,0 6 2-15,3 8 5 0,2 7 2 16,3 8 5-16,-3 3-1 0,3 16-1 0,0 6 1 15,-1 3-2-15,-1 2-3 0,0 7-2 16,-3 0 3-16,-4-2-4 0,5 4 3 0,-3 6-2 16,-2 0-1-16,5 1 4 0,-5-1-7 15,1 2-4-15,-4-1-3 0,4 2-2 16,1 1-3-16,-1 1-2 0,1-3 0 16,-1-1 3-16,-4-1 0 0,6 0-13 0,-5-2 1 15,2 1-2-15,-1-3 3 0,-3 1-2 0,-1-5-1 16,4-2 1-16,0-3-2 0,-2 0-1 15,-3-4 0-15,0-1-5 0,2-3-2 0,-2-12 2 16,0 0-1-16,5-4-1 0,-3-1-1 16,0-4-4-16,1 0-4 0,-2-4-18 0,6-5-15 15,-2-8-19-15,2 1-15 0,-1 0-20 16,5-5-23-16,2 1-26 0,-3-5-33 0,-2-4-58 16,5 1-134-16,1-7-284 0,-1-3-144 15</inkml:trace>
  <inkml:trace contextRef="#ctx0" brushRef="#br0" timeOffset="41065.83">24503 13655 1844 0,'11'-16'12'0,"-7"6"22"0,2 3-8 16,-1 1-5-16,-4 1 4 0,1 5 22 15,-2 0 18-15,7 9 17 0,-3 2 12 16,3 12 4-16,-3 14 4 0,0 8 1 0,-2 7 1 15,-4 14-6-15,-2 4-13 0,-7 2-2 16,3-1-6-16,-7 2-10 0,0-3-7 0,3-4-26 16,-3-8-30-16,2 0-36 0,1-5-36 15,1-12-44-15,4-2-46 0,-6-8-48 0,6-8-72 16,0-5-135-16,6-7-233 0,-3-5-142 16</inkml:trace>
  <inkml:trace contextRef="#ctx0" brushRef="#br0" timeOffset="41500.37">24413 13729 1797 0,'2'-27'-12'0,"-2"5"19"0,0 5 3 0,0 1 4 15,2 7 10-15,1-6 20 0,-1 3 13 16,4 3 8-16,1-5-4 0,5 0 1 0,-2 3 2 16,9 2-9-16,2-2 0 0,2 6-3 15,2 1-4-15,5 2-1 0,-5 4-6 0,7-2-4 16,3 7-4-16,0 4-1 0,2 0-7 15,-8 1 2-15,-1 6-5 0,-6-3-5 0,-7 0 0 16,0 3 1-16,-7-5-4 0,0 3 1 16,-1 0 0-16,-5 0-4 0,-2 0 9 0,-5 2-15 15,0 0 2-15,-9 1 2 0,2-1-3 16,-4 7 1-16,-6-3-2 0,7-2-2 16,0-6 1-16,5-2 2 0,2-1-3 0,-1-1-4 15,3-2-7-15,-1-1-6 0,6 0-2 16,1 3-4-16,0-2 1 0,1 1 1 0,4 3 4 15,2 1-2-15,1 0 4 0,-1 2-2 16,3-2 3-16,-4 4 0 0,6 2 1 0,-3 2 1 16,-1 0 11-16,0 1-1 0,-1 5 3 15,0-3 3-15,-4 5 3 0,2-3 0 0,-5 1-3 16,0 1 3-16,-7-1-5 0,4-1 4 16,-10 7-3-16,-2-3 1 0,-9 1-2 0,4-3-17 15,-1-5-12-15,-3-2-23 16,6-6-24-16,1-1-39 0,2-9-30 0,5-1-67 15,3-2-94-15,4-4-321 0,3 2-119 16</inkml:trace>
  <inkml:trace contextRef="#ctx0" brushRef="#br0" timeOffset="42117.12">25020 14130 1857 0,'3'-10'56'15,"4"3"9"-15,-2 3-4 0,-2-1 4 0,-3 2 6 16,2 0 5-16,-2 3-4 0,3-4 3 15,-3 4-8-15,0 0-3 0,0 0 19 16,0 0-3-16,0 0 2 0,-20 17-4 16,12-6 2-16,-2 7-9 0,-2 1-2 0,-8 10-2 15,3 4-5-15,3 0-8 0,0 3-4 16,1-2-2-16,2-2-7 0,5-5-2 0,-1-4-6 16,7-2-15-16,0-5-18 0,0 2-13 15,0-5-17-15,7-1-14 0,-2 1-14 0,5-5-7 16,-4-4-7-16,6 0-3 0,3-4-1 15,-3-4 5-15,10-5 4 0,1-12 9 0,0-4 4 16,8-14 10-16,-1-2 2 0,0-4 8 16,-2 6 3-16,-4 7 13 0,-6 6 6 0,2 2 5 15,-6 4 6-15,-3 7-5 0,-3 2-3 0,1 6 3 16,-8-1 0-16,1 4 6 16,-2 2 7-16,0 0 7 0,0 0 7 0,0 0 1 15,0 21 3-15,-2-12 0 0,2 3 0 16,0 1-1-16,0 1-2 0,0 4-2 0,0-2-2 15,4 4 0-15,1-2 2 0,1-1-3 16,5-1-4-16,-1 0-3 0,1-5-3 0,6 3-13 16,-2-5-9-16,0-3-3 0,9-5-10 15,-1-1-4-15,4-5-4 0,9-6-4 0,1-5 3 16,8-10 3-16,-8-1 1 16,3-6 3-16,0-9 8 0,-2-1 1 0,3-7 5 0,-4-2 14 15,-1-7 7-15,-1-1 7 0,-3 3 7 16,-5 4 3-16,-6 7 5 0,-2 12-4 15,-9 10-1-15,-1 5-1 0,-8 5-7 0,-1 1-1 16,0 8 1-16,-3-1-5 0,-6 5 5 16,1 1-4-16,-2 3 4 0,-7 5 1 0,-4 6 2 15,-6 9 6-15,-1 4-5 0,-3 11-3 16,-1 5 4-16,1-1-1 0,4 4-4 0,2 3-2 16,3 0-13-16,5 0-21 0,-1 0-24 15,7-13-30-15,0 2-31 0,8-6-49 0,-2-10-32 16,3 0-54-16,2-1-111 15,-3-7-233-15,3 0-86 0</inkml:trace>
  <inkml:trace contextRef="#ctx0" brushRef="#br0" timeOffset="42323.06">25593 14109 1767 0,'-7'-2'65'0,"3"-1"10"16,2 0-6-16,0-2-3 0,2 5 1 15,4-5 6-15,2-1-3 0,3 0-6 0,4 0-1 16,3 3-11-16,9-5-1 0,1 1-12 0,9-3-11 16,3 1-23-16,4-3-25 0,2 5-25 15,0-3-19-15,2 3-17 0,2 1-25 16,7 0-33-16,8-1-51 0,-9 3-104 0,-1 2-256 16,-7-2-51-16</inkml:trace>
  <inkml:trace contextRef="#ctx0" brushRef="#br0" timeOffset="42514.1">26233 14018 1535 0,'-7'2'24'0,"1"0"24"0,-1 0 7 0,7-2 11 16,-1 2 1-16,1-2 1 0,0 0 0 15,0 0-10-15,0 0-5 0,0 0-5 0,26-8-7 16,-12 5-19-16,2-3-17 0,3 2-25 15,6-1-25-15,3-1-47 0,-1 0-32 0,0 0-69 16,11-5-380-16,-4 1-74 0</inkml:trace>
  <inkml:trace contextRef="#ctx0" brushRef="#br0" timeOffset="43808.74">26520 13734 1642 0,'-8'-1'1'0,"2"-1"1"15,2 0 0-15,4 2 21 0,-11 4 23 16,2 2 22-16,6 0 14 0,-6 1 11 16,1 6 7-16,-5 4 7 0,-2 2 3 0,-4 10 3 15,1 3 4-15,-6 1 7 0,1 11-13 0,0 1-3 16,2-11-10-16,-2 10-13 0,5-7-1 16,-6 11-8-16,9-10-6 0,2-2-11 0,-1 1-7 15,3-3-7-15,6 0-6 0,0-6-18 16,3-6-31-16,2-4-18 0,2-4-24 0,3 0-23 15,0-6-22-15,6 0-11 0,3-1-12 16,6-5-13-16,0-4 12 0,17-7-7 0,-2-12 23 16,13-3 13-16,-6-7 10 0,2-2 20 15,-4 0 31-15,-12 7 10 0,-1 2 11 16,-7 1 17-16,-3 6 7 0,-6 6 4 16,0-1 5-16,-5 2 1 0,1 3 2 0,-4 4 6 15,2-3 9-15,-5 4 20 0,0 2-3 16,0 0 3-16,0 0 5 0,0 0-4 0,0 0 1 15,-17 11-8-15,13-6-1 0,-3 5-1 16,3 1 2-16,0 1-5 0,0 3-6 0,1-2-3 16,1 4-5-16,4-1 2 0,1 0-6 0,1-1-5 15,0 1 10-15,5-2-19 0,1 0-16 16,0-3-10-16,5-2-5 0,0-4-6 0,4 2-2 16,0-9 0-16,2 1 6 15,4-6 1-15,6-10 2 0,3 0-2 0,-3-7 4 0,9-6 3 16,-4-6-1-16,-1-5 6 15,0-3 6-15,-7-3 2 0,-1-1 3 0,1 1-1 16,-9 11-1-16,-4 2-3 0,-5 9 3 16,-2 4 2-16,-3 5-8 0,-3 3 2 0,0-1-7 15,-2 4 7-15,-2 2-7 0,-5-1 1 16,4 2 1-16,-6 2-1 0,1-2-2 0,0 6 4 16,-1-1 0-16,1 0-3 0,-1 4 0 15,1 1 2-15,-3 2 8 0,1 0-10 0,3 3 3 16,-1 0-2-16,1-1-8 0,4 2-9 15,1-1-5-15,2 4-3 0,2-6-6 16,-1 8-4-16,8-5-2 0,-1 4 5 0,2-3 0 16,5 1 1-16,2-3 4 0,-2 0 3 15,3 1 1-15,2-2 6 0,-3 1 1 0,-2-2 4 16,1 0 6-16,1 1 3 0,-3-1 4 16,-3 0 7-16,1-1 7 0,-3 3 4 0,-1-3 5 15,-1 5 7-15,-3-1 6 0,0 3 1 16,1-1 5-16,-5 4 1 0,2 4 7 0,-4-2-9 15,2 2 1-15,-3 2-10 0,1 3 3 16,-2-3-5-16,1 5 3 0,3-4-3 0,-1 0-4 16,-1-2-3-16,2 0 0 0,2-2-6 15,-1 0-1-15,4-2-11 0,2 0-14 16,3-2-8-16,-4-1-7 0,6-5-7 0,3 0-6 16,0-2-4-16,2-4-1 0,0-2 5 15,1-3 2-15,14-11 4 0,0-3 4 0,-4-6 13 16,9-9 7-16,-4-5 16 0,1-2 8 15,-4 1 9-15,-2 1 1 0,-3 7 6 0,-6 3 1 16,-4 6-1-16,-7 6-5 0,4 4 0 16,-7 2-7-16,0-1-6 0,-3 3 7 0,-1-1-4 15,-1 4 1-15,0 0-3 16,0 4 4-16,-3-2-1 0,3 2-4 0,-10 0 2 16,10 0 1-16,-12 2-1 0,7 2-2 0,-5 2-2 15,7 1-2-15,-6 1 4 0,6 1-5 16,0-1 6-16,1 2-10 0,2 0 3 15,0 0 2-15,5 1-3 0,-3-2-8 0,3 1 2 16,2 0-11-16,-3-5 4 0,5 3-7 16,1-3-4-16,0 0-8 0,-2-4 3 0,7 1 2 15,-2-4 4-15,-1 1 1 0,5-7 0 0,0-2 1 16,0-3 5-16,2 0 1 0,6-8 14 16,-1 3-7-16,1-1 1 0,-7 2-1 0,-3 3 4 15,-3 4 1-15,1 1 2 0,-2 2-3 16,-3-1-5-16,-2 3 0 0,1 0-2 15,-5 2-1-15,2 3 4 0,-4 0 10 16,0 0 0-16,-4 13 5 0,-3 2 6 0,-9 14 1 16,-1 6 9-16,-13 14-8 0,-1 12 2 15,-9 19 4-15,-6 4-6 0,-3 5 4 0,-1 5-8 16,0 1 1-16,-2 0 3 0,-1-6-4 16,-1-6-6-16,-1-6-3 0,-4-5-14 0,1-7-4 15,-7-8-13-15,10-16-6 0,-4-2-3 16,1-3-5-16,-2-4-1 0,1-9-4 0,14-12-1 15,5-6-3-15,6-8 0 0,3-10-3 16,7-7-10-16,8-10-11 0,12-11-20 0,8-20-16 16,19-8-12-16,21-27-15 0,17-8-12 0,10-5-9 15,9 4-28-15,3 7-26 16,6 15-85-16,-7 8-244 0,0 13-39 0</inkml:trace>
  <inkml:trace contextRef="#ctx0" brushRef="#br0" timeOffset="57054.42">24846 7838 32 0,'-22'0'14'0,"4"0"-11"0,-2 4 7 0,3-4-6 15,4 4-1-15,-7-2-1 0,1 4 6 0,1 0-1 16,-4 0 1-16,-3 3-2 0,2 0 3 16,-11 6 0-16,6-2 2 0,-4 5 1 0,-4-3 3 15,2 4-4-15,4-1 6 0,-7 1 3 16,-5 5-4-16,1 5 4 0,-3-3 0 0,-3 5-4 15,4-1 3-15,-4 0 1 0,2 4 3 16,0 0 2-16,-2 2-9 0,2 3 3 0,-7 3 6 16,0 2 1-16,2 1 1 0,-17 15-4 15,2 3 8-15,0-3-3 0,0 9-8 0,2-1 14 16,0 1-10-16,4 3 4 16,5-1 0-16,3 2 3 0,3 6-10 0,3 2 3 15,5-2 1-15,10-12-4 0,-7 15-3 16,10-13-9-16,-6 16 0 0,6-18 2 0,-3 23 6 15,7-19-6-15,4 1 5 0,-8 21 2 16,4-19-3-16,-2 16-4 0,2 5 5 0,1-22-1 16,4 5-3-16,1-1 1 0,-2 0 7 15,0 18-4-15,2-15-5 0,5-5 8 0,2 2-1 16,0 1 8-16,-2 0-6 0,4-2 1 16,-2 1 1-16,3 2-5 0,5-2 2 0,2 1-3 15,-2-3-9-15,2 1 9 0,2-5-6 16,-4 3 0-16,4-4-1 0,0 6-2 15,2-7 9-15,-1 4-5 0,2-3-8 0,2 1 3 16,-1-1 1-16,3 3 3 0,1-3-2 16,-2 4-3-16,7 2 0 0,8 17 5 0,-4-20 1 15,3 2 0-15,4 13 0 0,1 3 0 16,1-1 2-16,6-3 4 0,-2 0-10 0,1-4 4 16,2 2 5-16,5-1-10 0,-1-2 2 15,2 1-7-15,-2-3 16 0,6-3-7 0,2-4 1 16,-12-11 1-16,13 7-2 15,-8-16 1-15,-2 0-1 0,3 2 0 0,-1-8-8 16,0 2 7-16,0 1-2 0,0-6-3 16,0 3-1-16,2-5 4 0,-2-2 3 0,-2 2-8 15,0-2 3-15,-1-1-1 0,3-3 3 16,5 1 2-16,-4 4 2 0,8-5-2 0,-4-1 4 16,8 1-4-16,4-2 4 0,2 0 1 0,6-1-7 15,4-1 2-15,17 5-5 0,0-1 2 16,0 0 2-16,-10-9-5 0,16 5-2 0,-19-7 5 15,6-2 0-15,-2 2 2 0,-4-2-4 16,4 1 5-16,-3-5 6 0,-1 1 2 0,4-2 9 16,0 0-2-16,-2-4 5 15,5-4-1-15,-2 1-6 0,2-2 2 0,1-5 0 16,1-2-6-16,7-4 0 0,-6-2-3 16,1-3 1-16,3 1-5 0,-4 1-2 0,6-3-3 15,-4 2 4-15,6-3-2 0,-5 2-5 16,-2-4 4-16,0 2-3 0,-3-3-2 0,-2 4-2 15,-4-6 0-15,0-1 7 0,1 0-1 16,-5-4 2-16,5-1-1 0,-5-5 1 0,1-5 5 16,12-11 0-16,-4-7 3 0,-5-5-11 15,-1-9 2-15,-4-4 1 0,4-8-4 16,-4-5-2-16,-2-3 0 0,-4 1-2 0,-6-2 2 16,-1 1-2-16,-9-2 4 0,-4-7-4 15,1 0-2-15,-3 0 6 0,-7 0-4 0,-3-3 5 16,3 3-2-16,-5 1-1 0,0-3 2 15,-10 18 1-15,7-15 0 0,1-2-1 0,1 4-4 16,-8 20 4-16,8-21-3 0,-8 21-2 16,3-2 5-16,-4 2-4 0,3 1-3 0,1 2 4 15,-4 1-3-15,2-1 5 0,-4 5-5 16,4 2-2-16,-6-7 3 0,1 5-1 0,-2-3-3 16,-3 3-3-16,1-3-3 0,-5-1-3 15,1-3 1-15,-6-5 0 0,4-1-1 0,0-2-1 16,-4 1 3-16,2-2 1 15,-3 1 1-15,2-1 2 0,3 0-3 0,-3-1 1 16,0 6 2-16,7 1 4 0,-1 2-5 16,-2 0 3-16,2 4-1 0,3-1-4 0,-1-1-4 15,0 0 0-15,0-4-6 0,-4 1 2 16,0-4-6-16,-3-2 6 0,-3-6-1 0,0 1-2 16,-6-5 4-16,-1 0 2 0,-3 1 0 15,0-2 0-15,-6-16 1 0,-4 1 3 0,6 24 2 16,-5-3 2-16,-4-17-3 0,0 23-3 15,7 2 7-15,-5 1-3 0,-2-1 3 0,2 2 3 16,-2 2-2-16,-3 0 2 0,-1 2-2 16,3 2 1-16,-8 2 1 0,-2-3 1 0,-9-11-3 15,5 14 6-15,-8-12 0 0,-5 1-8 16,7 16 5-16,-8-12-7 0,8 13 5 16,-2 1-3-16,0 5 3 0,2 0 2 0,2 4-3 15,3 5 5-15,-1 0-7 0,-1 5 7 16,11 2-3-16,1 10-1 0,-1-2 5 0,1 0-4 15,-3 2 1-15,1 1-3 0,-3 2 5 16,-1 1-1-16,-2 1 7 0,-4 0-6 0,-7-2-2 16,-4 3 1-16,-5-2-3 0,-4-1 6 15,1 3-3-15,-9-3 2 0,0 0-1 0,-5 0-2 16,-5-2-5-16,-20-4 4 16,17 6 1-16,-2 0-6 0,0 1 0 0,2 2-5 0,1-1 0 15,1 0-3-15,1 4-2 16,3 4-3-16,-1 2-5 0,3-2 10 0,2 6-3 15,2 1 5-15,-4 1-12 0,3 4 0 16,-1 3-3-16,2 1 4 0,-1 2-6 0,-3 4 8 16,5 0-15-16,-1 1-10 0,4 2-18 15,3 1-9-15,2 4-20 0,7 1-40 0,12-5-133 16,4 4 211-16</inkml:trace>
  <inkml:trace contextRef="#ctx0" brushRef="#br0" timeOffset="59516.49">26487 7464 839 0,'0'0'54'0,"0"0"10"15,0 0 9-15,-7-9 4 0,7 5 11 16,0 4 4-16,-1-7 0 0,-2-3 0 16,1 2 0-16,2-3-1 0,-2-1-9 0,0-2-8 15,-1-1 0-15,3-4-8 0,-3-6-5 16,-2 0-2-16,3-5-9 0,-4-11-5 0,-3-2-8 15,1-2-4-15,-4-9 0 0,-1-4-6 16,-2-1-3-16,1-4 0 0,-3 1-2 0,-2 0-6 16,0 0-1-16,0-2-3 0,-2 1 0 15,-2-3-2-15,-1-2-1 0,-1 2 0 0,0-4-3 16,-2 4-4-16,2-1 0 0,0 4-1 16,-2 0-2-16,1-2-3 0,-1 7 2 0,2 1-1 15,0 3-6-15,0 1-1 0,-2 8-9 16,-1-1-9-16,7 10-12 0,0 2-14 15,0 5-17-15,2 0-23 0,0 0-27 0,4 11-31 16,3-1-35-16,4 6-379 0,0-1-68 16</inkml:trace>
  <inkml:trace contextRef="#ctx0" brushRef="#br0" timeOffset="60886.21">24022 4617 1452 0,'5'-6'-50'0,"-1"1"27"0,-1 1 15 0,-2 0 13 16,-1 4-3-16,4-3 2 0,-4 3 3 0,0 0 9 16,8 7 8-16,-5 4 8 0,3 8 7 0,-1 17 8 15,-2 8-3-15,2 5-1 0,-3 17 1 16,-4-1-6-16,2-1 4 0,-7-2-3 16,4-4-2-16,-6 2 0 0,3-1-6 15,-3-2-2-15,3-10-3 0,-6 8 2 0,-1 1-11 16,4-14-26-16,-4 2-33 0,8-8-40 15,-4-10-46-15,3-5-41 0,-1-4-87 0,6-5-192 16,-6-1 44-16</inkml:trace>
  <inkml:trace contextRef="#ctx0" brushRef="#br0" timeOffset="61249.28">24034 4718 1239 0,'5'-25'0'0,"0"6"25"0,-3 4 21 0,-1 3 13 16,2 1 16-16,1 1 5 0,1 1-1 16,-3 2-4-16,1-3-7 0,4 2-8 0,-3 5-6 15,5-1-8-15,1 4-5 0,0 4-3 16,10 9-2-16,2 9 3 0,1 7-5 0,7 9 1 16,-1 5-3-16,-1 1-3 0,-3 2 1 15,-2 0 2-15,0 2-4 0,0-3-4 0,-5 0 2 16,4-8-4-16,-7-1 3 0,2-2 1 15,-3-1 4-15,0-4 7 0,-1-9-2 16,0-5 4-16,-4-2 25 0,-4 0 24 0,4-3 17 16,-5-4 39-16,3-4-20 0,-2-4-15 15,2-6-7-15,0-7-14 0,1-12-8 0,0-12-9 16,5-18-12-16,-1-6-28 0,1-5-28 16,-1-7-27-16,3-3-23 0,7-21-23 0,-5 19-17 15,3 5-23-15,-1 3-29 0,-3 4-30 16,2 9-28-16,-4 9-40 0,-3 15-38 0,-2 8-153 15,-6 11-194-15,4 3-121 0</inkml:trace>
  <inkml:trace contextRef="#ctx0" brushRef="#br0" timeOffset="61604.18">25272 4407 1706 0,'0'0'-11'15,"0"0"26"-15,0 0 12 0,-5-11 5 16,5 11-5-16,-8-2 6 0,8 2-2 0,-15 0-1 16,3 2-3-16,-1 1-4 0,-6 1-4 15,4 4 1-15,0-1-4 0,-1 1 1 0,1 2-3 16,-2 5 2-16,5 0-4 0,-1 0 0 16,5 0-3-16,-1-2-2 0,4 5 1 15,2-5-1-15,3 3 4 0,5 2-1 0,1 3-1 16,8 7-4-16,7 2 2 0,0 1 0 15,5 0 1-15,5 8 9 0,2-2 9 16,2 5 9-16,0-3 8 0,-2 3 0 0,-6-4 0 16,-2-6 3-16,-5-5-4 0,-8-4-5 15,-4-1 5-15,-1-6 1 0,-7 0 1 0,-2 0 2 16,-9 0 0-16,-8-2-2 0,-12 4-10 16,-6-3-9-16,-10-7-37 0,3-4-40 0,0-4-65 15,0-6-78-15,6-6-111 0,4-6-126 16,7-7-145-16,6-5-78 0</inkml:trace>
  <inkml:trace contextRef="#ctx0" brushRef="#br0" timeOffset="62529.92">25800 4454 1451 0,'5'-5'-86'0,"-5"5"32"0,2-4 18 16,-2 4 21-16,2-6 16 0,-2 6 20 0,0-3-7 16,0 3-6-16,0 0 0 0,0 0-3 15,0 0 10-15,8 18 2 0,-8-2 9 0,2 8 4 16,1 7 7-16,-6 10-3 0,1 6 2 16,-2 3 6-16,-2 10 0 0,-3-4-1 15,5-6-1-15,-5 6-5 0,6-8 1 0,-2-4-2 16,1 4-5-16,0-3-2 0,-3-5-1 15,3-1-6-15,3-8-20 0,-2-7-32 16,1-3-38-16,2-3-38 0,-2-7-34 0,4-2-96 16,-2-3-202-16,0-4 50 0</inkml:trace>
  <inkml:trace contextRef="#ctx0" brushRef="#br0" timeOffset="62826.07">25857 4373 1202 0,'0'-18'-6'0,"-2"-1"35"16,-1 4 20-16,3 3 14 0,0 3 9 15,0-3 7-15,3 3-8 0,-1 0-3 0,2-3-5 16,0 0-5-16,5 2-11 0,4-2-5 16,-1 4 0-16,5 1-9 0,-1 3-1 0,6 1-6 15,0 3-1-15,6 2-4 0,1 1-4 16,9 6 3-16,-3 4-4 0,2 1-3 0,-6 1-7 15,0 2 4-15,-3 0-2 0,-8 0 0 16,-5-1-1-16,-2 0-1 0,-2 0 0 0,-5-2 1 16,-4 4 2-16,-2-2 1 15,-2 4 0-15,-6 0-2 0,-3 1-12 0,-3-2-20 16,-6 3-27-16,1-4-41 0,1-5-49 0,-2-3-62 16,4-3-363-16,3-4-66 0</inkml:trace>
  <inkml:trace contextRef="#ctx0" brushRef="#br0" timeOffset="63290.09">25274 4359 1516 0,'0'0'-22'0,"8"-6"36"0,-8 6 31 16,4-6 18-16,-4 4 12 0,0-4 15 16,0 6 5-16,0-7 5 0,0 1 2 15,-4 0 0-15,-1-3-7 0,2-2 1 0,-6-3-9 16,-4-6-3-16,-7-7-9 0,-5-1-5 16,-12-8-7-16,4 2-6 0,-4-1-10 0,-3-5-3 15,-5 3-3-15,0 0-5 0,-4 1-9 16,-4-2-3-16,-4 2-4 0,-3-3-13 15,-5 5-13-15,-17-10-22 0,-4 2-21 0,0 5-21 16,-5 3-25-16,16 11-26 0,-2 1-29 0,-3 4-27 16,5 4-29-16,3 2-29 15,7 4-417-15,15 3-148 0</inkml:trace>
  <inkml:trace contextRef="#ctx0" brushRef="#br0" timeOffset="63925.32">21519 3255 1625 0,'4'-7'-92'0,"-2"4"14"0,-2-2 17 16,4 4 22-16,-4 1 5 0,0 0 12 0,0 0 2 15,0 0 9-15,0 0 21 0,-29 9 19 16,6 17-2-16,-11 8 5 0,1 6 5 16,-3 8 8-16,-2 8 4 0,2-2 3 0,1 3-1 15,1-1-1-15,3 1 2 0,4 0-9 16,3-2-3-16,6 0-2 0,9-12-2 0,5 2-7 15,2-3 2-15,8 0-4 16,5-5 0-16,5 2-2 0,8-8-14 0,9 3-22 0,9-4-29 16,-2-12-33-16,4-6-47 0,6-6-36 15,1-4-60-15,6-8-258 0,3-5 19 16</inkml:trace>
  <inkml:trace contextRef="#ctx0" brushRef="#br0" timeOffset="64162.25">22167 3007 1150 0,'0'0'-79'0,"0"0"17"0,-3 25 30 16,0-6 14-16,1 5 11 0,0 16 17 15,-3 8-2-15,3 12 7 0,2 10 1 0,0-1 7 16,0 1-3-16,0 4 4 15,2-4-10-15,-4 0 9 0,2-4-8 0,0-2-1 0,0-13-8 16,0-1-26-16,-1-5-44 16,2-4-38-16,1-9-74 0,3-9-89 0,2-3 216 15</inkml:trace>
  <inkml:trace contextRef="#ctx0" brushRef="#br0" timeOffset="64505.98">22722 3375 696 0,'0'0'-17'0,"-15"11"13"15,5-1 16-15,-3 8 10 0,-6 6 12 0,-1 4 5 0,2-1 2 16,1 3 2-16,2 2-3 16,1-2-5-16,3 3 0 0,3-7-2 0,4-2 1 15,-1-1-4-15,5 0-1 0,5-1-4 16,-1-2 7-16,2 0-5 0,4 1 0 0,4-4-9 15,-2-6 7-15,4-1-2 0,8-2-7 16,-3-6 2-16,-1-4-3 0,6-4 2 0,0-1-1 16,2-11 3-16,-1-3 6 0,-5-3 7 15,-4-8 6-15,-4-6 0 0,0-4 9 0,-3-1-8 16,-5 0-3-16,-2-3-6 0,1 5-3 16,-4 9 1-16,-1 7-7 0,-1 2-6 15,1 7-2-15,-7 0-3 0,0 3-12 16,-3 8-21-16,-5 1-22 0,0 6-28 0,15-2-39 15,-31 9-39-15,17-2-80 0,1 5-158 16,1 1 100-16</inkml:trace>
  <inkml:trace contextRef="#ctx0" brushRef="#br0" timeOffset="64813.28">23569 3060 1045 0,'0'0'10'0,"-2"-5"19"16,2 5 1-16,-1-2 0 0,1 2-3 0,0 0-1 15,-17 9 4-15,2 1 10 0,-6 12 2 16,-5 7 7-16,-9 7 4 0,2 8-1 15,-4 0 1-15,2 4-10 0,3-1-3 0,5 0-4 16,2-2-2-16,10-6-1 0,2 0-2 16,8-3 0-16,0-6-10 0,5-5-34 0,5-1-43 15,0-3-41-15,4-6-46 0,2-2-70 16,1-3-217-16,1-7 61 0</inkml:trace>
  <inkml:trace contextRef="#ctx0" brushRef="#br0" timeOffset="65041.32">23752 2805 1093 0,'1'-17'-43'0,"-1"6"35"0,0 1 20 0,0 5 18 15,0-1 13-15,0 3 6 0,3-1-2 16,-3 4-5-16,0-7-5 0,0 7-6 0,0 0-3 16,0 0-1-16,-3 17-3 15,3 1-1-15,0 6 2 0,0 18-5 0,-1 0 4 16,2 3 0-16,-1 2 2 0,3 4-5 15,1-1-1-15,-1 1-4 0,2 11-3 0,0-14-22 16,-1-5-24-16,0 2-20 0,0-4-30 16,3-4-21-16,-6-6-29 0,2-8-55 0,1-7-160 15,-2-2 139-15</inkml:trace>
  <inkml:trace contextRef="#ctx0" brushRef="#br0" timeOffset="65248.21">23820 3242 946 0,'-12'-10'9'0,"6"5"17"16,0-1 8-16,3 3-7 0,2 1 10 16,1 2 12-16,-4-5 9 0,4 5 3 15,-5-4-6-15,5 4 1 0,0 0-9 0,9-9-7 16,1 4-4-16,1-1 1 0,6-4-2 16,3 3-8-16,17-8-1 0,-2 1-6 0,0 2-11 15,5-3-18-15,2-3-21 0,8 2-7 16,-7 0-30-16,-1-1-35 0,0 4-29 0,-2-2-28 15,-5 0-215-15,1 0 112 0</inkml:trace>
  <inkml:trace contextRef="#ctx0" brushRef="#br0" timeOffset="65458.59">24064 3123 907 0,'-5'18'-74'15,"-4"2"27"-15,5-4 17 0,2 4 9 0,2-4 20 16,0 2 7-16,2-1 6 0,2 6 4 16,2-1 12-16,2-1 12 0,7 7-10 0,2 1-2 15,2-7-1-15,2 3 4 0,-3-7-8 16,-3-2-16-16,10 4-31 0,-5-3-29 0,-3-3-29 16,0 0-65-16,-4-1-83 0,5 0 78 15</inkml:trace>
  <inkml:trace contextRef="#ctx0" brushRef="#br0" timeOffset="100897.18">7482 15165 622 0,'-1'-3'88'0,"-4"-1"3"0,1 0-23 16,4 4-12-16,-5-5 0 0,4 3-5 0,1 2-8 15,-7-3 3-15,7 3 6 0,0 0 4 16,-4-4 7-16,4 4 2 0,0 0 0 0,0 0 1 15,0 0 0-15,0-3-7 0,0 3-1 0,0 0 1 16,0 0-2-16,0 0 1 0,0 0-3 16,26 1 4-16,-14-1 2 0,4 0 1 15,9 0-4-15,5-1-1 0,19-1-5 0,-4-2-1 16,8-1-5-16,12-2-4 0,1-2-5 16,-1 0 0-16,0 2-6 0,4-2-1 15,-1 0-3-15,-2-2-4 0,3 4 0 0,-5-1-8 16,0-2-10-16,-9 5-19 0,-5 0-19 15,3-1-27-15,-1 4-27 0,-4-4-39 0,3 5-36 16,-5-6-35-16,3 4-75 0,-8 1-295 16,3-2-67-16</inkml:trace>
  <inkml:trace contextRef="#ctx0" brushRef="#br0" timeOffset="101356.66">11382 14804 1537 0,'0'0'-40'16,"-6"4"5"-16,6-4 9 0,-5 2-1 0,5-2 10 15,0 0 14-15,0 0 20 0,0 0 17 16,0 0 3-16,0 0 2 0,0 0 0 0,22-2-2 15,-12-2 0-15,7 1-4 0,-1-3-4 16,10 0 4-16,-1-1-7 0,15-3 5 0,2-1 2 16,4-1 0-16,15-1 0 15,0 2-1-15,6 1-7 0,4-1 0 0,0 1-2 16,5 3-4-16,0-1 0 0,-1 3-9 16,4-1-12-16,1 1-21 0,-4 0-16 0,-3 0-30 15,4 0-30-15,-7-1-25 0,0 2-39 16,-13 2-84-16,0 0-184 0,-5 0 59 0</inkml:trace>
  <inkml:trace contextRef="#ctx0" brushRef="#br0" timeOffset="101757.48">14535 14723 1192 0,'0'0'15'0,"0"0"10"16,0 0-8-16,0 0 5 0,0 0-5 15,5-5-1-15,3 2 8 0,1 0 8 16,-1 1 8-16,5-2 1 0,6 2-2 16,2-3 5-16,6 3 6 0,15-3 1 0,6 2 0 15,7 1-1-15,2 1-6 0,17-1 0 0,1 2-5 16,5 2 4-16,2-1-9 0,2-1 1 16,-1 2-5-16,6 0-3 0,-6 1-2 0,6 2-3 15,-2-4-14-15,2 3-16 0,-3 2-22 16,3-3-15-16,-6 5-26 0,-5-4-28 0,-5 2-30 15,-1-4-25-15,-7 3-64 0,-15-1-232 16,-2-2 41-16</inkml:trace>
</inkml:ink>
</file>

<file path=ppt/ink/ink2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2:20.545"/>
    </inkml:context>
    <inkml:brush xml:id="br0">
      <inkml:brushProperty name="width" value="0.05292" units="cm"/>
      <inkml:brushProperty name="height" value="0.05292" units="cm"/>
      <inkml:brushProperty name="color" value="#FF0000"/>
    </inkml:brush>
  </inkml:definitions>
  <inkml:trace contextRef="#ctx0" brushRef="#br0">19395 15583 1179 0,'0'-6'123'15,"-2"1"-22"-15,2 0-33 0,-2 0-25 16,-1 1-5-16,3 4-6 0,0-5 0 0,0 5 6 16,0-6 14-16,0 6 6 0,-2-6-2 15,2 6 0-15,0-3-2 0,0 3-5 0,7-6-1 16,-1 2-1-16,-2 4 1 0,4-4-4 16,7 2 5-16,4-1-4 0,2-2-2 0,6 2 0 15,3-1-2-15,16-1-1 0,0 1-4 16,4 0-4-16,5 2-5 0,-3 0-2 0,15-4-3 15,1 2 3-15,8 1-10 0,-6 1 3 0,10 0-6 16,-1-1-5-16,3 1-14 0,-3-1-14 16,2 3-10-16,-1 0-23 0,2 0-13 15,-6 0-19-15,-5 5-29 0,-12-5-33 16,-4 2-45-16,-3 3-93 0,-7 2-271 0,-12-3-60 16</inkml:trace>
  <inkml:trace contextRef="#ctx0" brushRef="#br0" timeOffset="546.9">19968 16300 1470 0,'0'0'0'0,"0"0"10"16,18-10 3-16,-13 5 2 0,5 2-3 0,1-3 10 16,5 0 13-16,9 0 19 0,12-4 8 15,0 2 8-15,9 0 11 0,13-5 2 0,4 2 5 16,6-2 10-16,8 3 1 0,3 0 4 15,9 1-1-15,26-4-2 0,3 5-4 0,-19 3-6 16,28 1-4-16,4 0-5 0,-3 4-12 16,-1 0-4-16,0 0-4 0,-22 0-10 15,24 4-4-15,-25-2-4 0,21 1-11 0,-28 1-1 16,0 0-7-16,0 0-10 0,-3-1-17 16,-2 0-24-16,-8 1-18 0,-5-1-22 0,-2 1-27 15,-10 1-36-15,-17-1-43 0,-3-2-38 16,-14 0-60-16,-6 2-104 0,-7-3-275 0,-7 1-147 15</inkml:trace>
</inkml:ink>
</file>

<file path=ppt/ink/ink2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2:35.588"/>
    </inkml:context>
    <inkml:brush xml:id="br0">
      <inkml:brushProperty name="width" value="0.05292" units="cm"/>
      <inkml:brushProperty name="height" value="0.05292" units="cm"/>
      <inkml:brushProperty name="color" value="#FF0000"/>
    </inkml:brush>
  </inkml:definitions>
  <inkml:trace contextRef="#ctx0" brushRef="#br0">7604 10869 481 0,'0'-6'93'0,"0"6"-42"16,-3-8-28-16,2 3 6 0,-1 2 9 0,-3-2-7 15,1 2 5-15,0-3-3 0,-5 2 14 16,4-1-7-16,-4 0-6 0,-2 0 4 16,1 2-1-16,-2-3-5 0,-3 2-3 15,0-2-1-15,-2 1 0 0,2 0-5 0,-5 2-1 16,0-1 2-16,-3 2-6 0,5-3-6 15,-9 3 4-15,0 0-6 0,-3 0 2 0,-4 2 0 16,1 0-3-16,-14 2 2 0,4 2-1 16,-6 0-7-16,-1-1 0 0,0 1 8 0,-5 1-9 15,3 3 1-15,-1-2 5 0,-12-1-2 16,-1 5 0-16,14-5 2 0,-11 3 8 0,3 2-12 16,9-7 5-16,-14 5 1 0,4 2 7 15,0 3-5-15,-4-2-2 0,0 2 7 16,5-3-4-16,-4 1-6 0,1 2 1 0,-2 2-10 15,0 1 14-15,-2 0 2 0,2 2-9 16,-6 0-6-16,3 1 3 0,1 4 0 0,-2-1-1 16,4 3 8-16,0 2-6 0,8 0 4 15,-3 1-8-15,5 0 1 0,2 6-5 0,1-1 4 16,3 4 0-16,1 0 1 0,3 5 3 16,-4 2-6-16,3 3 11 0,0 0-8 0,1 6 3 15,0-1 2-15,2 3 1 0,-1 2 3 16,-6 11-4-16,8-13-3 0,0 1 3 15,2 3 6-15,0-2 4 0,5 2-9 0,0-1 0 16,2 3 4-16,2-3-4 0,3 2-8 16,1 1 6-16,0 5 1 0,4-1-1 15,0-1 2-15,1 2-2 0,4 0 0 0,3 0-2 16,-2-1-3-16,7-1 6 0,0 5 0 16,3-5-4-16,5 3-1 0,2-1-1 0,4-4 3 15,5 0-1-15,-1 1 1 0,7-5-1 16,2 3 2-16,4-1 1 0,1-1-4 0,6-2 6 15,1-5-2-15,3 0 2 0,1-4-5 0,3-1 3 16,0-1-4-16,2-3-2 0,1-1 7 16,1-4 4-16,8 2 7 0,-1-4 6 0,1 0 2 15,4-1 4-15,0-1 4 16,5 0 3-16,3-2 0 0,-2-1 0 0,1-3 3 0,8 1 0 16,3-3-2-16,-3-1-1 15,2-5 2-15,2 0-7 0,1-1 2 0,0-3 1 16,0-1-2-16,0-1-5 0,-1-2 3 15,3-2-3-15,-7 0-5 0,5-3-2 0,-6-2-1 16,1 1 0-16,-10-4-3 0,14-2-1 16,2 0-1-16,-3-4-1 0,-1 0-2 0,1-1-1 15,0-2 0-15,-2 0 3 0,-1-2-4 16,0 0-2-16,0-4 2 0,-1-3 0 0,0-2 1 16,1-1-6-16,-1-6 1 0,-7-7 3 15,3-4-1-15,-5-5 1 0,8-14-4 16,0-6 2-16,-6-5-3 0,-2-7-2 0,0-8 3 15,-7-5-4-15,-2 0-3 0,-1-5 3 16,-5 2-2-16,-1-4 3 0,-5 3 1 0,-5-4 1 16,1 0-1-16,-2-2-2 0,-8-1-4 15,1 0 1-15,-9-6 1 0,-6 19 2 0,-3-4 2 16,-5 0-3-16,0-4 1 0,-8-20-1 16,-4 4 2-16,-5 4-8 0,0 2-1 0,-6 4 0 15,-2 2-6-15,-2 1-2 0,-3 9-2 16,3 19 3-16,-1 1 3 0,0 3-2 0,-9 5 0 15,2 1 2-15,-2 6-8 16,-3 1 5-16,-5 0-3 0,-5 7 2 0,1 0 0 16,-4 3-3-16,-2 1 5 0,-4 0-2 15,0 9 4-15,-6 2-3 0,-3-1 2 0,1 9 0 16,0-1-8-16,-1 4 2 0,-4 2-7 16,2 3-9-16,-7 5-9 0,3 3-14 0,-6 2-16 15,3 4-8-15,-3 3-9 0,8 3-25 16,2 2-17-16,7-1-34 0,14 3-282 0,9-3 43 15</inkml:trace>
  <inkml:trace contextRef="#ctx0" brushRef="#br0" timeOffset="1140.33">13709 11982 1191 0,'0'0'-28'0,"5"-7"22"16,-5 3 14-16,0 1 14 0,0 3-2 0,0-6-1 16,0 6 9-16,-3-9 5 15,3 6 2-15,-2-1-2 0,0-1 2 0,-2 0-4 16,-3 1-1-16,2 1-1 0,-4 0-1 15,1-2-2-15,-3 3-4 0,-1 1 6 0,-3-1-1 16,-4 2-5-16,2 0 3 0,-6 2-5 0,-4 1-2 16,-13 4 5-16,4-1 0 0,-1 6-1 15,-1 1-2-15,-2-1-1 0,2 6-1 0,0-2 1 16,-6 11-2-16,3-2 1 0,-1 3-3 16,5 3 3-16,9-7-4 0,0 3-4 0,-6 7 1 15,14-3-7-15,-2 3 7 16,4 3-1-16,-2-1 2 0,6 3-5 0,1 1-1 15,7 3 0-15,-5 3-2 0,10 0-2 16,1 1 5-16,0-4 3 0,1 0-3 0,6 3 1 16,3-5 0-16,0 2-1 0,5-4-5 15,9 6 1-15,-3 0-2 0,-1-11 7 0,10 5-4 16,7-3 1-16,0 1-1 0,3-3 3 16,3-6 1-16,8-4 0 0,4-1 0 0,3-2 0 15,7-4 0-15,4-2 3 0,3-3-3 16,1-3 0-16,5-4 2 0,0 3 1 0,-1-4 3 15,-2-4-4-15,3-2 3 0,0-3-2 16,-7-1-1-16,3-6 0 0,-3-4 3 16,-4-5 2-16,0-2-5 0,0-1 9 0,-2-7-3 15,-6-3 3-15,3-5-6 0,-9-3 3 16,4-2-3-16,-4 0 3 0,-2-2-5 0,-8 1 0 16,-1-3-1-16,-2 2 4 0,-2-1 1 15,-2 3 1-15,-5-2 2 0,1 1-1 0,-5-2 1 16,1-1 1-16,-6-1 4 0,3 0-9 15,-5-2-1-15,-5 11 0 0,1-9 0 0,-2-1-3 16,-1 7-3-16,-2 2 2 0,-1-4-1 16,-6 1-3-16,0 1-2 0,-1-2 0 0,-3 4 0 15,-7-2 0-15,1 2 2 0,-9-1-5 16,-4-3-1-16,-4 0-7 0,-6 4 1 16,-9 2-7-16,-2 5-9 0,-8 0-7 0,-4 5-7 15,-7 5-18-15,2-1-6 0,-6 9-15 16,4 0-17-16,-1 3-15 0,12 7-29 0,-3 1-38 15,5 3-57-15,-1 0-318 0,5 4-52 16</inkml:trace>
  <inkml:trace contextRef="#ctx0" brushRef="#br0" timeOffset="12557.26">10857 8471 1338 0,'4'-3'-93'0,"-4"3"19"0,4-3 12 15,-4 3 14-15,7-3 8 0,-7 3 12 16,4-4 8-16,-4 4 15 0,2-2-1 16,-2 2 12-16,0 0 3 0,0 0-1 0,7-1 5 15,-7 1 3-15,0 0 4 0,0 0 3 16,3-2-8-16,-3 2-7 0,0 0 11 0,0 0-12 16,0 0 0-16,0 0-8 0,0 0 3 0,0 0 1 15,5 7 5-15,-3-2-2 0,2 3-1 16,-2 2 2-16,0 3-1 0,0 0 7 0,0 2 11 15,1 4-8-15,-1 0 5 0,0 4-4 16,-2 4 1-16,1 1 2 0,-1 14 4 0,0 2 0 16,3 5 9-16,-3 1-10 0,-3 13 3 15,3-3-5-15,-3 6-1 0,-2 0 5 0,3 5-3 16,-2-2-2-16,-2 2-1 16,-1-3 1-16,4 0 3 0,-4-1 1 0,1 0-7 15,-3-1-2-15,6 2 0 0,-6-6-2 16,3 3 0-16,1-3 6 0,1-3-7 0,0-8 0 15,4 0 0-15,-4-1-1 0,4 0 4 16,2-1-6-16,0 1-5 0,2-2 2 0,-2 4 0 16,5-4 2-16,-4 0-1 0,4-3 4 15,-1-1-3-15,3-1-2 0,-1-3 0 0,2 0-3 16,-3-1 6-16,1-1-2 0,1-2 1 16,1 0-8-16,-2-2 0 0,1 2 5 0,-3 0-2 15,3-2 2-15,-5-6 0 0,6 6-3 16,-6-5 4-16,3-5-5 0,-1-2 2 15,1 3-2-15,-2 0 0 0,5-2 1 0,-7 4 7 16,6-4-6-16,-6 2 0 0,4 0-4 16,-1-2 0-16,1 2 3 0,-1 0-2 0,0 0 1 15,2-3 1-15,-1 3-4 0,-1-1 3 16,5 9 0-16,-5-5 1 0,1-3 3 0,-4-3-6 16,2 1-1-16,-1-3 5 0,-1 0 2 15,0 0-7-15,-1 0 2 0,1 0 4 0,1-1 0 16,-2 0-1-16,0-1 0 15,0 4 0-15,-2-2-5 0,2 0 2 0,-2 0 2 16,0 3-2-16,0-3 4 0,-2 3-1 0,2 4-2 16,-2-1 4-16,2-2-6 0,0-1-2 15,-2 4 5-15,0 0 1 0,2-1-6 16,-2-6 6-16,0 1 1 0,2-3-3 0,-3-2 2 16,1-1-3-16,2-1 3 0,0-2-4 15,-2-2 5-15,2 0 1 0,0-3-4 0,0 0 0 16,0-1 2-16,-1 0 0 0,1-2 6 15,0 1-7-15,-3-1 6 0,3-4-6 0,0 8 2 16,-2-4 0-16,2-4-5 0,0 6 1 0,0-6-3 16,0 4 2-16,0-4-1 15,0 5 6-15,0-5-5 0,-2 5 4 0,2-5-3 16,0 4 1-16,0-4 3 0,0 0-2 16,0 0 2-16,0 6-1 0,0-6-2 0,0 0-2 15,2 3 1-15,-2-3 3 0,0 0-2 16,0 0 1-16,0 0-1 0,6 3 2 0,-6-3-4 15,9 0 2-15,-9 0-3 0,10 2 7 16,-2-2-8-16,3 0 4 0,0 0 2 0,4 0 0 16,-1-2-2-16,2 4-2 0,8-2 4 15,-3 0-5-15,4 0 5 0,0 0-3 0,4 0 4 16,3 0-5-16,-1 0 0 0,-1 0-1 16,2 0 1-16,-2 2 0 0,2-2 0 0,2 0 1 15,-5-2 2-15,5 2-5 0,-2-2 0 16,9-4 2-16,1 2 2 0,-8 2 2 15,-4 0-6-15,10-3-1 0,-7 0 1 0,-6 3-2 16,3 1 3-16,-1-1-3 0,-4 1 4 16,-2 1-2-16,2 0-1 0,2-4 0 0,-4 4-2 15,1-2 0-15,-3 4 6 0,1-2-3 16,0 0 6-16,-5 0-1 0,-1 0-5 0,3 0-1 16,-2 0 0-16,-3 2 6 0,3-2 1 15,-2 0-3-15,2 2-1 0,-2-2 2 0,2 0-6 16,-3 0 1-16,0 3 3 0,4-2-3 15,-4-1 4-15,3 5-1 0,-2-5 0 16,-1 2 5-16,1 1-6 0,-3-3 5 16,3 2-4-16,-2 0-1 0,-1-2 5 0,3 2-4 15,-4-2 2-15,0 2 2 0,-1 0 0 16,-2-2 0-16,1 0-1 0,-1 1-5 0,-1-1 3 16,-7 0 0-16,12 0 2 0,-8 2 1 15,-4-2-4-15,11 3 2 0,-11-3 2 0,6-3-4 16,-6 3 2-16,7 3-1 0,-7-3 2 15,0 0-6-15,8 0-6 0,-8 0-3 0,0 0-11 16,0 0-11-16,6 0-7 0,-6 0-25 16,0 0-21-16,0 0-32 0,0 0-32 0,0 0-56 15,0 0-210-15,0 0 73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6.588"/>
    </inkml:context>
    <inkml:brush xml:id="br0">
      <inkml:brushProperty name="width" value="0.05" units="cm"/>
      <inkml:brushProperty name="height" value="0.05" units="cm"/>
      <inkml:brushProperty name="color" value="#E71224"/>
    </inkml:brush>
  </inkml:definitions>
  <inkml:trace contextRef="#ctx0" brushRef="#br0">8 2067 6285 0 0,'0'0'-16'0'0,"0"1"1"0"0,0-1 0 0 0,0 0-1 0 0,0 0 1 0 0,0 1 0 0 0,0-1 0 0 0,0 0-1 0 0,0 0 1 0 0,0 1 0 0 0,0-1-1 0 0,0 0 1 0 0,0 0 0 0 0,0 0-1 0 0,0 1 1 0 0,0-1 0 0 0,0 0 0 0 0,-1 0-1 0 0,1 0 1 0 0,0 1 0 0 0,0-1-1 0 0,0 0 1 0 0,0 0 0 0 0,-1 0-1 0 0,1 0 1 0 0,0 0 0 0 0,0 1 0 0 0,0-1-1 0 0,-1 0 1 0 0,1 0 0 0 0,-4-1 3855 0 0,35-89-3030 0 0,35-160 0 0 0,-27 91-586 0 0,45-115 236 0 0,124-277 0 0 0,10 14 51 0 0,-197 487-438 0 0,-9 23-4 0 0,12-38 0 0 0,-17 51-93 0 0,1-7-24 0 0,-8 20 35 0 0,6-18-100 0 0,-7 11-5222 0 0,-3 3 2799 0 0</inkml:trace>
</inkml:ink>
</file>

<file path=ppt/ink/ink2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3:46.284"/>
    </inkml:context>
    <inkml:brush xml:id="br0">
      <inkml:brushProperty name="width" value="0.05292" units="cm"/>
      <inkml:brushProperty name="height" value="0.05292" units="cm"/>
      <inkml:brushProperty name="color" value="#FF0000"/>
    </inkml:brush>
  </inkml:definitions>
  <inkml:trace contextRef="#ctx0" brushRef="#br0">7533 6029 539 0,'0'0'74'0,"0"0"-27"16,0 0-21-16,0 0-8 0,0 0-11 0,0 0 2 16,6-2-1-16,-6 2 7 15,0 0 3-15,0 0-1 0,7 0 0 0,-7 0 3 16,5-3 1-16,-5 3 1 0,11 0-10 16,-5-1 6-16,5 1 3 0,1-2-4 0,3 0 12 15,0 0-11-15,5-2-2 0,2 0-2 16,3 0 0-16,5 1 6 0,-1 0-3 0,11-3-1 15,1 1-6-15,3 0 10 16,1-1-11-16,3-2 2 0,2 5 0 0,-1-4-2 0,1-1 6 16,2 4-9-16,1-2 1 0,10-2 2 15,2 2-5-15,-15 3 2 0,15-4-2 0,0-2 0 16,0 0 0-16,0 6 4 16,-10-3-7-16,10 2 0 0,1-1 2 0,-13 1 0 15,1-1 4-15,-1 1-3 0,2 0-2 16,12-2-3-16,-1 0 4 0,-12 1 1 0,-2 0-2 15,14-1 1-15,-1-2-2 0,-5 0-2 16,-7 1 1-16,-1 4 5 0,12-10-1 0,-4 6 0 16,3-2-3-16,-11 4 3 0,12-4-5 15,-14 0-1-15,-2 2-1 0,3-2 7 0,-3 1-4 16,2 0 2-16,0 1 3 0,2 0-5 16,6-3-4-16,-8 2-1 0,11-3 4 0,0-1 2 15,-2 1-3-15,1 2 9 16,-8 0-4-16,-5 0-2 0,16 0 0 0,-11 7 2 15,8-7-5-15,-8 4-1 0,13-4-2 16,-13 4 7-16,1 4 1 0,-1-3-1 0,15-2 1 16,-15 2-3-16,2-1 0 0,-4 0 1 15,13-2 2-15,-11 5 2 0,-2-2-6 0,3 2-2 16,-2 1 2-16,-1-3 4 0,0-2 2 16,0 3-1-16,3 1-3 0,-2 2 1 0,-3-3 3 15,4 1-7-15,-2-1-1 0,5 1 6 16,-5 0-4-16,5 0 6 0,-3 0 0 0,2-1-11 15,-1 3 7-15,2-4 4 0,0 0-13 16,9-1 8-16,-11 0 0 0,1 2 4 16,-1 1-3-16,0-2 0 0,0 0 2 0,-1 2 0 15,1-1-2-15,-1 0-2 0,-2 2 6 16,2-1-5-16,1 0 1 0,-1 2-1 0,-1-2 2 16,0 0-5-16,-4 2 4 0,4 2-5 15,-3-4 2-15,0 1 3 0,1 1-1 0,-5 1 5 16,2-1-4-16,-2 2 6 0,2-4-2 15,-1 1-3-15,-10 2-2 0,-3-1-6 0,-1 0 7 16,0 2-4-16,2-2 1 0,4 0 1 16,7 0 0-16,-6-2 2 0,-7 4 2 0,3-4-3 15,-3 1 4-15,-2 1 0 16,5-3-7-16,-4 6 2 0,-2-3 5 0,2-3-4 0,0 6 1 16,-3-2-4-16,-4-1 5 15,0 2-2-15,0-2-1 0,-7 0 3 0,4 0 1 16,-5 2 0-16,-1 0-2 0,-1-2-2 15,-3 0 2-15,0 0 0 0,2 2 2 0,-2-2-3 16,-4 1 1-16,3-1 7 0,-9 0-6 16,12-1-2-16,-12 1 0 0,8 1-11 0,-8-1-21 15,8 0-16-15,-8 0-30 0,7-1-58 16,-7 1-218-16,7-4 132 0</inkml:trace>
  <inkml:trace contextRef="#ctx0" brushRef="#br0" timeOffset="1065.26">18037 6295 913 0,'-11'-2'-31'0,"11"2"13"0,-4 2 7 0,4-2 13 16,0 0-6-16,-8 2 10 0,8-2 4 15,0 0 1-15,0 0 12 0,0 0-6 0,0 0 5 16,0 0 7-16,0 0-6 16,0 0-7-16,0 0 4 0,21-10-9 0,-13 8 3 15,0 1 2-15,5-1 3 0,-1-2-7 16,8 2 14-16,3 0-8 0,6-1-2 0,13-2-1 15,4 2-1-15,5-1 1 0,14-2-3 16,2 1 7-16,3 3-3 0,0-6-5 0,7 2 1 16,-2 2-3-16,4-2-6 0,3 1 11 15,0 0-5-15,-2 1-1 0,3-2 3 0,-1 2-8 16,-2-1 0-16,0 1-7 0,-2 1 0 16,2 0-4-16,-9 0-11 0,-4 1 8 0,-12 2-19 15,-3-2-5-15,0-2-14 16,-3 2-10-16,-5-1-20 0,-8 3-23 0,-6-5-69 15,-5 4-89-15,-3-3 221 0</inkml:trace>
  <inkml:trace contextRef="#ctx0" brushRef="#br0" timeOffset="3455.22">4844 7230 653 0,'8'-2'-38'0,"3"1"11"0,-2-1 5 16,1 0 10-16,5 0 1 0,2 2 6 15,1 0 5-15,6 0 1 0,-4 2 7 0,3 0 0 16,5 1 6-16,3-1-2 0,0 2 4 16,9 1 4-16,-6-1-2 0,-2-3 8 0,8 6 15 15,1-3-12-15,-7-2-10 0,11 0 16 16,-8-2-1-16,8-4-3 0,0 2 0 0,5-1 0 16,1-4-1-16,10-2 3 15,1 0-1-15,3-2 9 0,3-1-12 0,-1 1-3 16,0-2 3-16,5 1-7 0,1 1-2 15,3-3-2-15,-3 1-3 0,3 2-3 0,-1-2 3 16,0 0-1-16,-1 3-3 0,4-1 0 16,-6 1 0-16,0 2-1 0,2 1-5 0,-3 2 3 15,-1-1-2-15,-1 2-1 0,0-2-5 16,1 4 6-16,-3-2 2 0,1 0-5 0,0-1 1 16,-1-1-2-16,0 1-1 0,-2 1 0 15,1-2-2-15,-16 3 6 0,15-5-2 16,-13 3 2-16,13-1 7 0,-12 0 1 0,12 0 7 15,-13 0-4-15,10-1 1 0,-10 3-2 16,0-1-8-16,1-1 3 0,9-2 4 0,-9 2-4 16,1 3 1-16,14-3 3 0,-14 4-6 15,13-5 0-15,-12 3-3 0,0 2 0 0,2-2 1 16,0 3-2-16,-3-4-6 0,0 4 7 16,0-1-1-16,3 2 0 0,3-2-4 0,-5 2 0 15,17-2 0-15,-7-2 4 0,-6 2-2 16,-1 0 0-16,-3 2-1 0,4-1 4 0,1 1-3 15,-5 1-3-15,2-1 5 16,2 0-6-16,-4-1 3 0,1 1-2 0,-4-3 1 16,2 3 1-16,-2 3 2 0,-6-3-7 0,3 1 6 15,-6-1 2-15,-5 0-3 0,-6 0 3 16,2 0-4-16,-4 0 0 0,0 0 2 16,2-1-3-16,-4 1 1 0,-1 0 4 0,-1-3-1 15,0 3 2-15,1-1-4 0,1 1-3 16,-2-2 2-16,-2-2-1 0,3 2-1 0,-6 1 6 15,1-1-4-15,2-1 2 0,-6 0 4 16,6 1-6-16,-3 0 3 0,-1-2-2 0,4 2 0 16,-5 0-2-16,4 1 5 0,-4-2-4 15,2 1 0-15,0 1-1 0,-2-1 0 0,-3 0 0 16,3 2 0-16,-1 0-3 16,-3 0 4-16,3 0 0 0,1 0-3 0,-3 0 2 15,-1 0-1-15,4-1 4 0,-2 1-2 16,-1 0 0-16,-1 1-8 0,2-1-17 0,2-1-15 15,-4 2-24-15,-1-2-21 0,1 1-35 16,-1 0-65-16,1 1-181 0,-5-2 120 0</inkml:trace>
  <inkml:trace contextRef="#ctx0" brushRef="#br0" timeOffset="4900.8">12834 7357 906 0,'0'0'-52'0,"0"0"26"0,0 0 9 15,0 0 12-15,0 0 7 0,0 0 9 0,0 0-8 16,15 0 11-16,-15 0 5 0,13-4 4 15,-8 4 5-15,7-2-1 0,-2-3-3 0,3 4 8 16,1-2-1-16,1 1-3 0,1-1-4 16,3-2-1-16,2 1-2 0,4-3-1 0,2 2-6 15,0-2 7-15,10 1-6 0,1-5 2 16,2 6-1-16,2-5 4 0,1 3-5 0,1-1-5 16,5-1 8-16,16-1 2 0,-4 1 0 15,1 2 2-15,5-3-3 0,-2 2-1 16,3-1-3-16,-1 2 2 0,-1-3-4 0,1 2-1 15,4-1-1-15,0 2 0 0,2-3 2 16,4 0 2-16,-2 3-7 0,0-2-1 0,7-2 2 16,0 3-1-16,2 0 2 0,0-2-5 15,-3 3-1-15,-1-2 2 0,-1-1 0 0,-4 2-4 16,2 1 0-16,1-1-2 0,-7 3 4 16,3 1 2-16,-5-2-8 0,-2 2 2 0,0 0-1 15,-10 3 2-15,2-1 6 0,10 0-8 16,-12 2 3-16,14-3-1 0,1 0 2 0,-16 6-3 15,13-3-3-15,3-3 2 16,-2 6 0-16,-15-3-2 0,19-3 3 0,-2 3 4 16,6-1-1-16,-8 2-2 0,0 2 6 15,4-3-1-15,-4 3 1 0,0 1 0 0,4-1-1 16,-6 2-1-16,8-2-3 0,0-1 5 16,0 2-1-16,-3 2-3 0,2 0 3 0,-1-1 0 15,-1 0-2-15,7 0 5 0,-2 0-6 16,0-1 4-16,-3 3-2 0,4-3-1 0,-1 3 2 15,0-2 0-15,0 2 8 16,-1-1 2-16,1-1-5 0,-1 0 0 0,1 0 0 0,-2-1 3 16,-3 0-4-16,-1 1 1 15,-1-1 1-15,0-2-3 0,-12-1 3 0,-2-1-1 16,11 2 0-16,-11-2 2 0,15-2-4 16,-15 2 9-16,-1 0-4 0,13-1 0 0,-9-1 0 15,-4 2-1-15,13 0-1 0,-10-2 3 16,0 2-3-16,-3 0 1 0,1-2-3 0,2 2 1 15,-3-2-2-15,-2 2 2 0,-1 0-5 16,1 0 2-16,-7 2-4 0,1 0 2 0,-1-2-1 16,-3 2 0-16,-8-2-3 0,-7 0 4 15,2 0-3-15,-4 0-3 0,-2 0-3 0,2 2-23 16,-5-4-14-16,-1 4-33 0,3-2-45 0,-1-2-57 16,-3 2-141-16,-1 0-134 15,-2 0 42-15</inkml:trace>
  <inkml:trace contextRef="#ctx0" brushRef="#br0" timeOffset="8769.06">9237 8768 1106 0,'7'-2'-88'0,"-2"2"15"16,-5 0 10-16,13-1 16 0,-4 1 7 0,-1 0 10 16,4 0 7-16,3-4 0 0,-4 4 9 15,8 0 5-15,-1 0 1 0,7 0-3 0,0-4 16 16,7 4 6-16,2-4 9 0,7 3-5 15,4-4-4-15,1 0 3 0,0 1-9 0,4 0 7 16,-1-1 1-16,1 0-1 0,0 2-4 16,3-2 5-16,-1-2-2 0,2 4-1 15,-2-3 0-15,0 1-3 0,-2-2-2 0,1 4 3 16,-1-2-4-16,-1 1 7 0,-2 0 1 16,4 0 2-16,0-2-2 0,-3 0-10 0,-1 1 2 15,0 0 1-15,-1-1 1 0,3 2-7 16,-2-2 10-16,2 3-5 0,-5 1-3 0,5-3 7 15,-4 2-8-15,6 1 3 0,-5-1-1 16,6 0 5-16,-1 1-11 0,1 1 11 0,-1-3-7 16,-3 2 4-16,4-2-1 0,-1 4 1 15,1-3-2-15,0 1-3 0,3-1 1 0,0 3 1 16,4-2 8-16,-7 2-10 0,5-1 6 16,-2-1-8-16,-1 2 7 0,1 0-3 0,-2-2-4 15,-1 2 6-15,0-2 0 16,1 2-2-16,1-2-7 0,1 0 11 0,-3-1 1 15,1-1-11-15,-3 2 9 0,0 0 3 16,0-2-4-16,1 1-3 0,-1-2 7 0,-2 2-8 16,4 1-10-16,-7-2 11 0,3 2 1 15,-1 0 4-15,-1 1-5 0,-2-1 3 0,0-2-5 16,-6 4 5-16,4-6-2 0,-7 4 1 16,-3 1 0-16,0-2 2 0,-1 1-9 0,3 1-2 15,-4-1 15-15,15-2-7 0,-1 2 0 16,0-2-3-16,-2 1 0 0,2-1 3 0,3 2 0 15,-6-2 2-15,3 1-9 0,-8 1 3 0,-5-1 1 16,4 2 3-16,-2 1-4 16,1-2 6-16,-6 0-4 0,6 0 5 0,-2 0 4 15,-1 0-12-15,1 0 8 0,-1 2-3 16,-2-2 2-16,1 1-1 0,2 1 0 0,-4-3-6 16,4 1 8-16,0 2-6 0,-1-1 9 15,-2-1-5-15,1 0-3 0,4 2 7 0,-5-2-7 16,5 1-2-16,-5 1 1 0,0-2 2 15,3 2-1-15,0-3 0 0,-4 3-3 0,4 0 6 16,0-1 0-16,-2 1 5 0,0 0-6 16,0 0-6-16,2 0 10 0,1 1-9 0,-4 2 9 15,3-3-7-15,-3 0-5 0,-3 0 5 16,-1 0 8-16,0 0-7 0,-2 2 0 16,2-2 6-16,-2 0-2 0,3 0-3 15,-3 0-1-15,-1-2-2 0,1 2 1 0,1 0 4 16,-1 0-4-16,0 0-1 0,-1 0 3 0,-2-3 2 15,-1 3-1-15,-1 3-3 0,5-3 8 16,1 0-6-16,-8 0 6 0,8 0-8 0,-6 0-10 16,2 2 9-16,0-2 5 0,-3 1-1 15,2-1 7-15,-3 0 2 0,4 2-8 0,-5-2-7 16,3 0 10-16,-1 2-4 0,2-2-2 16,-1 0 5-16,0 0-4 0,1 0-3 15,-3 0 5-15,3 0-6 0,1 0 6 0,-5 0-13 16,3 0 10-16,4 0-3 0,-5 0 7 15,3 2-4-15,-4-4 6 0,1 2 2 16,2 0-2-16,-1 0-10 0,-1-2 0 0,3 2 6 16,-4 0-5-16,1 0 2 0,2 0 1 15,-1 0 5-15,0-2 3 0,3 2 1 0,0 0-6 16,1 2-11-16,2-2 14 0,-1 0 2 16,-2 0-9-16,4 2-2 0,-1-2-1 0,-4 0 1 15,5 0 4-15,-2 0-3 0,3 0 11 16,-1 2-8-16,-2-2-3 0,2 0 6 0,-2 1-2 15,6-1 3-15,-6 2-8 0,5 1 6 16,1-2-9-16,-4-1 3 0,0 0 2 0,5 2 2 16,-1-2 8-16,1 2-10 0,1 0-4 15,-2-2 2-15,3 0 9 0,-2 2-9 16,-2-2 8-16,2 2-4 0,0-2 6 0,-1 0-10 16,1 2 1-16,-2-2 3 0,2 0 0 15,0 2-4-15,1-2 8 0,-6 0 1 0,5 0-7 16,-1 1 1-16,0-1 2 0,3 0 1 15,0 3-7-15,-1-3-2 0,3 0 6 0,-3 2 2 16,15-1-2-16,-4 1-2 0,1 4 2 16,-8-6-3-16,-6 2 3 0,2 0 5 0,1 0-2 15,0-1-2-15,9 5 2 16,-7-2 5-16,-4-2-16 0,-1 1 1 0,0 0 6 16,3 0 6-16,0-1-11 0,-4 2 15 15,2 0-8-15,2-2 4 0,-5 1-5 0,3-3 4 16,-2 4 2-16,-1-2-5 0,-3-2-7 15,4 2 10-15,-8-2-6 0,5 0 4 0,-2 2-5 16,1-2-3-16,-1 0 4 0,-3 1 2 0,6-1 2 16,-10 0 3-16,8 0 3 0,-1 0-1 15,-3 0-2-15,5-1-7 0,-1 1-2 0,-5-2 8 16,5 2-2-16,-2-2-1 0,-1 0 0 16,2 2-4-16,0 0 4 0,-2-2-3 0,2 4 8 15,1-2-14-15,1 0 8 16,-5 0 2-16,5 0-1 0,-1 0-7 0,-1 0 3 15,0 0 1-15,2 0 4 0,0 0-5 16,-1-2 1-16,1 2-1 0,-2 0 3 0,-1 0 1 16,3 0 3-16,5-2-4 0,0 2 6 15,2-2 2-15,-3 2-6 0,0 0 4 0,0 0 2 16,5 0-13-16,-3 2 13 0,1-2 0 16,0 0-4-16,-1 0-3 0,3 2 2 0,-3 0-2 15,3-2-1-15,10 2-6 0,-9 0 3 16,-2-2 11-16,14 2-2 0,-1-1-1 0,0-1-5 15,1 2 5-15,-1 1-7 0,0-3 6 16,-2 2-4-16,2-2-3 0,-8 1 8 16,-4-1-6-16,-3 2-4 0,4-2-12 0,-1 0-3 15,-2 0-3-15,-3 0-6 0,0 0-12 16,-4 0-4-16,0-2-15 0,-1 2-8 0,-8 0-32 16,-1-1-117-16,2 1 74 0</inkml:trace>
  <inkml:trace contextRef="#ctx0" brushRef="#br0" timeOffset="10029.12">3904 9757 618 0,'0'0'39'16,"0"0"7"-16,0 0 2 0,0 0-2 15,0 0 0-15,0 0 9 0,0 0 5 0,-13-1 3 16,13 1 6-16,0 0-4 0,0 0-4 16,0 0-11-16,0 0-2 0,0 0-12 0,0 0 3 15,0 0-3-15,0 0-1 0,0 0-10 0,0 0 2 16,-10 3-3-16,10-3-1 0,0 0-1 16,0 0-8-16,0 0 2 0,0 0-6 15,0 0 5-15,32 0 0 0,-22 0-3 16,7-2-5-16,4 1 2 0,8-3 2 0,2 1-4 15,9-3 1-15,7 0-5 0,0 0 7 16,5 0-4-16,8-1 0 0,3-2 4 0,1 2-6 16,3-2 1-16,1 2 3 0,-1 0-4 15,5 2 4-15,0-2-10 0,-3 3-23 0,-1 0-7 16,0 1-22-16,-9 3-22 0,-5 2-20 16,-1-2-32-16,-1 3-83 0,-6 1-179 0,-4 1 99 15</inkml:trace>
  <inkml:trace contextRef="#ctx0" brushRef="#br0" timeOffset="11816.25">4366 10901 962 0,'6'0'-65'15,"-6"0"10"-15,0 0 13 0,9 2 10 16,-9-2 4-16,6-2 19 0,-6 2-12 0,7 0 12 16,-7 0 7-16,15-2 7 0,-8 2-2 15,1-2 6-15,5 0-12 0,1 1 1 0,1 1 7 16,7-5 3-16,-2 4-4 0,3-3 1 15,4 1-2-15,3 1 7 0,12-4-1 0,3 2-4 16,-4 0 5-16,5 0-3 0,1 1-5 16,-4 0 6-16,7 0-11 0,-3 1 8 15,1-1-3-15,3 1 9 0,-1-1-18 16,-2 1 15-16,2 2-5 0,-1 0 0 0,-1 2-1 16,1 1 0-16,-1-3 4 0,2 2-4 15,-1 1-5-15,-1 1 1 0,2-3 5 0,2 4-2 16,3-4-3-16,-5 3 0 0,1 0 0 15,-3-2 2-15,0 0 4 0,-1 1 1 0,-3 2 3 16,-1-2-4-16,-1 2-4 0,1 3 1 16,-4-4-2-16,4 2 11 0,-1-3-12 0,3 3-2 15,-3 0-1-15,3-3 4 0,-1 3-2 16,-1-2-4-16,2-2 9 0,2 0-7 0,-4 2 8 16,4-1-1-16,0 0 0 0,2-2-6 15,-1 1 0-15,0 2 3 0,-1-2 2 16,3 2-1-16,-1-2-1 0,1-1 0 0,-2 3 3 15,2-2 5-15,1 0-6 0,-1 2 1 16,-2-4-4-16,4 3-6 0,3-3 7 0,-5 3 5 16,5-2 2-16,-4-1-2 0,1 2-7 15,-4 0 2-15,2 2-6 0,3-2 9 0,-1-4-5 16,-1 2 3-16,-3 0-3 0,2 2-9 16,2-2 14-16,-2 2 3 0,4-2-10 0,-3 3 6 15,1-3-2-15,0 0 1 16,-2-1 0-16,1 1-2 0,2-2-3 0,-1 2 5 15,-1-2-1-15,-1 0-6 0,0 0 8 16,2 2-4-16,1-4-2 0,-5 4-5 0,0 0 3 16,2-2 3-16,-3 2-4 0,1 2-5 15,-1-2 1-15,0 0-3 0,2-2 7 0,-3 4-2 16,5-4 1-16,-5 1 2 0,4 1-1 16,-1 0-3-16,1-3 7 0,0 3 1 0,0 0-1 15,3 0-1-15,-7-2 3 0,7 1-1 16,-1 1 0-16,-2 1-3 0,5-1 10 0,-3 0-10 15,1 2 2-15,-1-2-7 0,3-2 9 16,-3 2-3-16,-3 0 7 0,1 2 0 16,-2 1 0-16,1-6 1 0,-4 3-1 0,2 3-6 15,1-2 4-15,-1-1 1 0,-2 0 2 16,2-1-7-16,0 2 9 0,-6-1-5 0,3 0-1 16,4 4 2-16,-4-4-4 0,5-2 0 15,-3 4 9-15,2-4-5 0,3 2-2 0,-3 2 5 16,2-2-5-16,2 0-2 0,-1 0 7 15,2-2-3-15,-3 4 2 0,0-2 0 0,0 0-2 16,3 0 3-16,-2-2-1 0,1 4 2 16,1-2-5-16,-3 0 2 0,2 0-3 0,0-4 8 15,1 3 2-15,-1 1 0 0,1-5-1 16,4 4-3-16,-5-1 3 0,5-2-3 16,0 2 6-16,13 0 0 0,-15 0 4 15,4 2-2-15,13-1-2 0,-16 1-6 0,1 0 4 16,4 0 7-16,6-2-5 0,-8 2-3 15,0 0-3-15,-1 2 5 0,-1-2 6 0,2 1-12 16,-3 1 9-16,1-2-3 0,0 2 2 16,2 0-4-16,6 2 1 0,-9-2-4 0,1-1 1 15,0 1-5-15,7 2 7 0,-4-4-4 16,-5 0-1-16,2 0 0 0,-2 0-2 0,4 4 4 16,-4-2 4-16,0-2-6 0,-3 2-3 15,0 2 3-15,1-4 6 0,-3 2-3 16,2-2-14-16,1 0 4 0,-3 1 2 15,2-2 2-15,-1 1 0 0,-5 1 11 0,3 1-10 16,-1-2 5-16,2 0-5 0,1-2-8 0,-3 4 11 16,2-2-4-16,0 0 0 0,-1 0 2 15,-1-2-6-15,2 4 6 0,-1 0-4 0,-3 0 4 16,-2 0-8-16,0 0 4 0,-4-2-6 16,-9 0 7-16,3 1 0 0,-3-1 8 0,1 0-12 15,-3 2 5-15,3-2-1 0,-9 2-1 16,7-2 4-16,-10 3 2 0,1-1 1 0,-4-2-11 15,2 1 8-15,-4-1 2 16,-3 0-4-16,-4 0 6 0,3 0-16 0,0 2 11 16,-5-2 10-16,2 0-5 0,-8 0-5 0,13 0 0 15,-9 2 6-15,5-2-7 0,-9 0 4 16,10 0 1-16,-10 0-6 0,6 2 1 16,-6-2-4-16,9 0 7 0,-9 0-4 0,0 0 5 15,8 0-11-15,-8 0-9 0,0 0-3 16,0 0-13-16,7 0-10 0,-7 0-29 0,0 0-88 15,3-6-59-15,-3 6 74 0</inkml:trace>
  <inkml:trace contextRef="#ctx0" brushRef="#br0" timeOffset="13818.53">19346 11075 583 0,'0'0'-16'0,"13"-2"8"0,-4 4 11 15,-3-4-2-15,5 1 6 0,1-2 3 0,1 0 1 16,0 3 5-16,-1-2 0 0,3-2 2 16,1 2 2-16,-1 0-5 0,2 0-2 0,2 1 0 15,-1-1-7-15,5-1 8 0,-1 3-7 16,-2 0 2-16,5-2 1 0,-1 2 3 0,1-2-4 15,-2 1-4-15,7 1-1 0,-5 0 2 16,4 0-3-16,1 1 1 0,-2-2 4 0,0 1-5 16,1 0 3-16,1 0-4 0,2 0-1 15,-4-2-3-15,6 0 3 0,-4 4 3 16,1-2-2-16,1-2 3 0,2 2-4 0,-3 0 0 16,15-2 2-16,-13 0-6 0,-1 4-2 15,-1-4 5-15,1 0 1 0,0 1-2 0,-2-1-2 16,2 0 4-16,-4 0-1 0,1 2-2 15,1-2 8-15,-5 2-10 0,-2 0 7 0,-1-2 0 16,4 2-3-16,-5 0 4 0,0 0-7 16,3-2 1-16,-8 2 0 0,5-1 5 0,-5 2-3 15,1-2 0-15,0 1-4 0,0 0 4 16,-2 0-4-16,-1 0 3 0,3 0 3 16,0-2-3-16,0-1 1 0,-2 1 2 0,-1 2 0 15,0-2 2-15,1 2-2 0,0 0 3 16,0-1-3-16,0-1-4 0,-1 4-1 0,-1-4 3 15,2 0 4-15,-5 4-5 0,2-2 5 16,1 0-7-16,2 2 11 0,-5-4-5 0,5 2-8 16,-3 0 7-16,3 0-2 0,-2 2-3 15,-1-2 6-15,1 0 3 0,2 0-4 0,2 0-4 16,-5 0-4-16,3 0 9 0,0 1-1 16,0-1-3-16,-1 0 5 0,1 2 0 0,-1-2-2 15,1 0 0-15,0 0-2 0,4 0-4 0,-2 0 1 16,-1-2 2-16,3 2-3 15,-2 0 6-15,4 0-4 0,-1 0 3 0,4 0-4 16,-3 2 5-16,2-2 0 0,3-2-6 16,-4 2 5-16,1 0-2 0,0 0 2 0,1 0-4 15,1 0 1-15,0 2 3 0,-2-4-5 16,0 2 1-16,4 0 9 0,-1 0 2 0,3 0-8 16,3 0 5-16,-1 0-6 0,0 0-1 15,6 0 3-15,6-1-3 0,8 2-1 0,-3-2 2 16,4 1 6-16,-4-2-11 0,7 2 9 0,-1 0 1 15,3 0 15-15,0 2-1 0,13-4 2 16,-14 0-3-16,18 2-1 0,-17 2-3 0,1-2-2 16,1 0-4-16,-2 0 1 15,-1 0-1-15,15 3-4 0,-3 1 2 0,-14 1-3 16,1-4 4-16,10 9 2 0,-13-7-6 16,-4 1-3-16,4 2 1 0,1-3-9 0,0 4-6 15,0-2-3-15,-5-1-14 0,2 1 2 16,0 1 2-16,-1-1-12 0,-1-1-15 0,1 2-7 15,-6 0-37-15,4 0-113 0,-8-3 72 0</inkml:trace>
  <inkml:trace contextRef="#ctx0" brushRef="#br0" timeOffset="16066.97">8204 12367 566 0,'-2'-4'-12'16,"2"4"4"-16,0 0-3 0,2-6 7 0,-2 6 6 16,4-3 7-16,-4 3 6 0,7-6 5 0,-6 4 0 15,4 0-2-15,2-1 5 0,-4-1-6 16,9 0 1-16,-7 2-3 0,6-1 1 16,-1-2-7-16,1 2-1 0,4-1-1 15,-5 0 1-15,5 0 0 0,0 1-8 0,-1-1 8 16,3-1-4-16,2 1 0 0,-1-1-4 15,-1 2 4-15,5 1-4 0,-2-2 4 0,8-1 3 16,-1 0-7-16,5 2 13 0,9 1-10 16,3-1 5-16,5 1 0 0,-3-3-2 0,6 5 2 15,3-1-5-15,0 2 4 0,2-2-1 16,-2 1-3-16,5 1 4 0,-1-1 7 0,11 0-12 16,0 2-2-16,-11 1 0 0,11 1 4 15,-15-4 0-15,15 3 3 0,-13-3 4 16,2 0-15-16,-3 1 7 0,11 4-1 15,-10-5 0-15,2-3 2 0,-4 6 4 0,-2-6-6 16,4 1 4-16,-4 2-14 0,1 0 8 16,-1-1-2-16,-1-1 9 0,0 1-7 0,1-3 4 15,0 1-3-15,-3 1-4 0,1-1 10 16,-4-1-13-16,5 0 4 0,-4 2 7 0,-1-1-2 16,0 0-4-16,-3 0 3 0,0 1-1 0,-6 2-3 15,3-3 1-15,-2 3-2 0,-8 0 6 16,3-2 6-16,9 0-8 0,-4-1 2 0,-8 3-3 15,5 0-4-15,8-1-2 0,0-1 5 16,-6 2-1-16,4-4-1 0,-7 2 4 0,7-2-1 16,-4 4-4-16,-6-1 2 15,1 1 2-15,-2 0 13 0,16-2-16 0,-12 2 2 16,-3 2 1-16,-3-4-4 0,3 2 12 16,2 0-12-16,-1 0-1 0,1 0 4 0,-3 0 3 15,16 2 3-15,-12-1 0 0,-1-1 1 16,-3 0-12-16,15-1 11 0,-8 1-4 0,8 1 4 15,-2-1 2-15,-6 0-12 0,8 2 6 16,-8-2-2-16,10 0-6 0,-4 2 6 0,-2 0-7 16,-4 0 10-16,-4 0-8 0,-6-2 6 15,9 2-6-15,-6-1 6 0,-2 2-1 0,5-1 12 16,-5 0-10-16,3-2 3 0,0 2-6 16,-2-1 7-16,0-1-3 0,0 2-8 15,-1-1 0-15,-4 1 1 0,5 1 1 0,-7-1 0 16,-3-1 6-16,4 1-4 0,-8-2-1 15,6 2 4-15,-5 0 3 0,-2 0-10 0,-2 0 10 16,2-2 4-16,-2 2-10 0,-2-2 5 16,-3 1-9-16,0-1 9 0,3 0 3 0,-7 2-9 15,5-2 5-15,-6 3-6 0,4-1 6 16,-7-2-4-16,8 0 5 0,-1 0-1 0,-7 0 4 16,0 0 4-16,10 0-13 15,-10 0 4-15,0 0 0 0,8 0-6 0,-8 0-3 16,0 0-14-16,0 0 2 0,7 0-11 15,-7 0-24-15,0 0-45 0,0 0-136 0,0 0 80 16</inkml:trace>
  <inkml:trace contextRef="#ctx0" brushRef="#br0" timeOffset="17083.32">13317 12149 593 0,'4'-1'-34'0,"7"-1"1"0,-5 2 5 16,6-2 2-16,3 0 7 0,0 0 8 16,4 1 4-16,-1-3-1 0,4 2 2 15,-1-3 5-15,-1 4 4 0,4-1 2 0,-3-2 5 16,4 4-1-16,4-4 11 0,3 1-1 16,10 1-4-16,1-2 3 0,6 4-4 0,4-1 15 15,-1-3-5-15,3 4-4 0,1 0 1 16,15 0-1-16,-9 0-2 0,6 0-4 0,6 2 0 15,-2 0-1-15,-4 3-2 0,0-1 0 0,-1 3-7 16,-2-2 8-16,-13 0-2 0,2-1-4 16,-9 1-2-16,0 1 3 0,-6 1 3 0,-9-7-3 15,-5 4-5-15,-9-2-2 0,-1 0 5 16,0-1 7-16,-3-1-6 0,0 3-3 16,-5-1-8-16,1 0 1 0,2 0 12 15,-5-2-2-15,4 0-8 0,-9 0 2 0,11 3-4 16,-8-3 0-16,-3 0 11 0,7 2-6 15,-3-2 2-15,-4 0-3 0,4 2 5 0,-4-2-7 16,4 2-2-16,-4-2 7 0,0 0-8 16,0 0 11-16,8 0-5 0,-8 0 5 0,0 0-8 15,0 0 11-15,0 0 0 0,0 0-13 16,0 0 4-16,0 0 1 0,9 1 1 0,-9-1-2 16,0 0 0-16,0 0-1 0,0 0-1 0,0 0 3 15,0 0 5-15,0 0-7 0,4 2-1 16,-4-2 3-16,0 0-10 0,0 0-6 15,0 0-3-15,0 0-8 0,0 0-19 16,0 0-17-16,0 0-33 0,0 0-102 0,0 0 67 16</inkml:trace>
  <inkml:trace contextRef="#ctx0" brushRef="#br0" timeOffset="18223.3">16388 12203 546 0,'5'0'2'0,"4"-2"7"0,2 2 6 0,3-3 2 16,1 3-1-16,6 0-1 0,8 0 7 15,3 0 2-15,16 0 8 0,4 0 2 0,3 0-4 16,17 0 0-16,-2 3 1 0,9-3-6 16,1 4-9-16,3-3 10 0,6 3-3 15,-2 0-1-15,3-2-6 0,1 0-1 0,4-1 2 16,-2 4-1-16,4-5 0 0,2 4 2 15,-1-1-6-15,24 3 5 0,-21-3-7 0,-3 1-2 16,4 0-3-16,17 1 2 0,-20-3 1 16,-5 3-2-16,3-2 2 0,-3-1 2 0,-2-2-6 15,-2 3 0-15,1-3-4 0,-3-2 1 16,-1 1 3-16,-4-2 2 0,1-1-2 0,-4 1-7 16,-1-2 4-16,-2-3 1 0,-7 5-4 15,2-5 5-15,-7 3-7 0,-2-7 1 0,-11 8 2 16,-1-1-3-16,-5-2 8 0,3 4 0 15,-6-3-2-15,2 0-2 0,-6 1-1 16,-7 1-4-16,-3 1 9 0,-2 1 2 0,3-3-8 16,-1 4 7-16,-1-3-7 0,-8 2 3 15,5 2 5-15,-3-2-16 0,-4-2 12 0,4 2-1 16,-4 1-2-16,4-3-2 0,-5 2 5 16,-1 2-2-16,-4-2-5 0,1 2 0 0,0 0-3 15,-2-1 1-15,-4 1-3 0,4 0-4 16,-2 0-2-16,-3 0 0 0,3 0-7 0,-9 0-1 15,12 0 5-15,-12 0-9 0,8 0-10 16,-8 0-8-16,10 0-13 0,-5 0-12 16,-5 0-40-16,10 0-110 0,-10 0 75 0</inkml:trace>
  <inkml:trace contextRef="#ctx0" brushRef="#br0" timeOffset="20586.62">7346 13482 576 0,'11'0'-26'0,"-11"0"6"16,0 0 4-16,8-2 5 0,-4 2 2 16,-4 0 5-16,10-1 6 0,-3-1 7 0,-1-1 4 15,3 3 3-15,-1-2 2 0,5 2-3 16,-3-2-4-16,2 0 3 0,5 1 1 0,0-1-1 16,-1 0 6-16,6 0-2 0,-1 0 0 15,4 1 1-15,2-3-1 0,-2 2-4 0,5 0 0 16,-3 0 4-16,5-1-5 0,0 1 1 15,9-3-2-15,-3 5-2 0,3-5 3 0,2 3-4 16,-6 2-3-16,8-2 4 16,4 0-8-16,-4 2 7 0,3 0 0 0,1 0-5 15,-4 0 0-15,7 0-3 0,-5 0 1 16,1 0 4-16,5 0-8 0,-2 2 5 0,4-2 1 16,-1 0-3-16,0 0 0 0,3 2 0 15,-3 0 5-15,3-2-2 0,1 1-8 0,-3 1 4 16,0 0-4-16,-3 0 3 0,5 1 7 15,-2-1-1-15,-1-1-5 0,1 3 0 0,2-2 3 16,-2 0-3-16,-2 0 1 0,2 0 0 16,0 1 5-16,-1-3-9 0,1 0 4 0,0 2-4 15,4-4 3-15,-3 2 3 16,-2 0 2-16,5-2-1 0,1 1-2 0,-7-3 2 0,2 2-7 16,12-2 4-16,-15 1 3 15,1 1-4-15,0-1-1 0,0-1 6 0,-1 2-2 16,-2 1 4-16,0-1-10 0,0 0 8 15,2-2-5-15,-2 3 2 0,0-1-8 0,-2 0 6 16,5 0-2-16,0 0 9 0,-1 0-7 16,0 2 2-16,3-4-3 0,-3 3 3 0,3-2-2 15,0 1-1-15,-1 0 4 0,0 1-4 16,1 1 0-16,-3-2 6 0,3 2-5 0,-3 0 2 16,0 0-1-16,2-2-5 0,-2 0 0 15,1 0 6-15,3 0-1 0,-5-1 4 0,-1 3-8 16,-2-3 2-16,3 2 1 0,-3-3-1 15,0 2-6-15,1 0 2 0,-4 1 3 16,2-1 6-16,-4-2-5 0,2 0 2 0,-1 0 2 16,-2 0 1-16,-7 2-12 0,-3 1 8 15,-1-2 4-15,1 1-4 0,1 0 3 0,-1 1-6 16,2-1 5-16,-3 2-5 0,3 0 8 16,9-3-3-16,-6 4-9 0,-7-2 8 0,5 1 0 15,-2 0 4-15,-2-2-8 0,14 4 7 16,-10-1-6-16,-1-2 13 0,-3 1-7 0,3 1 2 15,-5-1-4-15,3-1-6 0,0 1 3 16,-2 0 1-16,2 0-6 0,0-2 9 16,-2 2 2-16,0 0-3 0,2 0 0 15,-1-3-4-15,-1 3 2 0,4 0-1 0,-3-1 4 16,0 1-1-16,2 0 2 0,-1 0-6 16,0 0 5-16,-1 1-4 0,-1-1 1 0,4 0 0 15,-5 0 0-15,0 0 7 0,0 3-11 16,3 0 7-16,-2-3-9 0,-2 2 1 0,2 0 6 15,-3-2 3-15,5 3-8 0,-2-1 3 16,-2 2 10-16,2-2-10 0,0-2 8 0,1 4-11 16,-2-2 4-16,-2-2 6 0,5 2-12 15,-2 2 4-15,-1-3 5 0,0 2 1 0,-2-1-6 16,3-1 2-16,-5 1-3 0,2-2 0 16,0 2-3-16,1 2 4 0,-5-4 5 15,6 1-2-15,-1 2-4 0,-3-3 6 16,4 2 0-16,-4-1-3 0,0-1-2 0,3 2 5 15,-3-2-5-15,2 2 6 0,-2 0-4 16,1 0 2-16,2 0-2 0,-6-2 1 0,-1 0-1 16,3 1-2-16,-6-1 6 0,5 2-2 15,-4-2-4-15,-2 2-4 0,-1-2 6 0,-1 0-4 16,2-2 8-16,-2 2 3 0,-3 0-6 16,1 0-1-16,-3 0 3 0,3 0-2 0,-2 0 0 15,-3 0-2-15,0 0 1 16,-1 0 0-16,-7 0 6 0,15-2-4 0,-12 2-4 15,-3 0-7-15,14 0 1 0,-14 0-19 16,5-1-15-16,-5 1-31 0,8 0-79 0,-8 0-82 16,5-2 79-16</inkml:trace>
  <inkml:trace contextRef="#ctx0" brushRef="#br0" timeOffset="21720.92">18211 13872 637 0,'0'0'11'0,"0"0"3"15,-6-6 4-15,6 6 3 0,0 0-2 0,5-8 0 16,-5 8 9-16,5-8-6 0,2 6 0 15,-3-3-1-15,5 0 2 0,1 0-7 0,0 0 7 16,3-1-4-16,4 0-4 0,0 1-5 0,-1-2-4 16,9 2 13-16,-1-3-9 0,3 3 0 15,-2-1-3-15,3 1 3 0,9-2-12 16,-4 4 8-16,-6-3-1 0,5 2 3 0,6-1-4 16,6 0 1-16,-4 1-1 0,2-3-1 15,0 4 1-15,-1-1-8 0,8-2 10 16,-4 3-1-16,-2-1-4 0,6 1 3 0,-1-1-3 15,2 2 3-15,2-3-8 0,1 5 2 16,1-3 2-16,6 1-7 0,9 0 11 0,2 0 3 16,1 2-7-16,-1-2 0 0,-1 1 0 15,-2 1-1-15,-11 0 2 0,0 0 3 0,0 1-11 16,11 1 15-16,-13 2-5 0,0-4-9 16,-1 4 10-16,5-3 3 0,-4-1-2 0,3 2-11 15,-3 1 7-15,2-1-2 16,2-2 1-16,-3 4 4 0,13-4-2 0,8 2 4 15,-7-1 6-15,4 1-8 0,-3-4-4 0,5 2 4 16,-5 0 4-16,7-1-5 0,-3 2 2 16,5-2-3-16,2-1 3 0,-7 0-5 0,1 0 5 15,2 2-2-15,2-5 6 0,-7 5-5 16,3-2-4-16,-5 1 4 0,3 1 2 0,-5-4 0 16,-13 2-6-16,1 2 1 0,-2 0 1 15,-5 0-1-15,0-2-2 0,-4 0 9 0,-1 1 2 16,-10 1-10-16,-3-2-3 0,-5 0-5 15,-2 0-9-15,-2 2-4 0,0-2-14 0,-1 1-10 16,-4-1-17-16,1 0-30 16,-4 2-48-16,0 0-117 0,-5 0 224 0</inkml:trace>
  <inkml:trace contextRef="#ctx0" brushRef="#br0" timeOffset="23612.12">6157 15076 635 0,'20'-2'-46'0,"-5"-1"8"0,4 1 1 15,-5 0 4-15,5 0 9 0,4-1-5 16,1 1 11-16,4-2 1 0,2 0 4 0,10-2 1 15,-1 0 5-15,1 1 6 0,0 0 2 16,2-3 5-16,0-1 3 0,5 1-5 16,1-2 3-16,-2 2 2 0,20-3 2 0,-4-2-1 15,1 0-8-15,4-2 13 0,0 1-3 16,3-1 4-16,1 2-1 0,0-2-6 0,6 4-2 16,-2 1 5-16,-3 1-7 0,5-2-4 15,-4 3 9-15,-4 2-4 0,3 0-3 16,-3 1 6-16,0 1-4 0,5 0-6 0,-1 1 8 15,-4-1 2-15,3 0-1 0,1 0-6 16,-2 1 6-16,3-1-6 0,2 0 2 16,-1-2 3-16,2 4 0 0,-1-3-7 0,-3 1-2 15,1-2 0-15,2 3-2 0,-2-2 7 16,1 4 3-16,0-1-7 0,2-2 4 16,2 0-7-16,-4 4 13 0,2-2-5 0,1 4 0 15,-2 0-1-15,2-4 1 0,-1 4-2 16,1-2-7-16,-2 0 9 0,-3 2-1 0,1-2-8 15,-6 0 1-15,4 0 0 0,0 0 2 16,-14 0-1-16,16-2 0 0,-3 2 9 0,2-2-6 16,1 0 12-16,-5 2-12 0,9-1 8 15,0 1-10-15,-3 0 0 0,5 0 3 16,-3 0-5-16,0 0-1 0,2-2 9 16,-4-1-8-16,0 2 3 0,2 1 1 0,-2-4 3 15,2 4 1-15,0 0-4 0,-5-2-1 16,6-1 4-16,-1 3-1 0,3-5 3 0,1 5 1 15,-1-1-7-15,-3-1 4 0,3 2-3 16,-3-2-4-16,-2 2 1 0,3-4 7 0,-4 4 2 16,1 0-2-16,-1-2-9 0,-2 4 4 15,-16-2 7-15,18 2-6 0,-5 0-7 0,-2 2 7 16,-13-3-1-16,0 4 3 0,1-2 1 16,0-1-6-16,-5 2 14 0,5-3-15 0,-6 4 2 15,-2-4-4-15,0 3 8 0,-4-2-9 16,-1 0 5-16,-4 0 2 0,-8 0-3 15,4-2-5-15,-3 0-1 0,-4 0-3 16,-2 0 6-16,5 1-15 0,-8-1 1 0,2 2-3 16,-3-2-1-16,-2 0-10 0,-2 0-8 15,-3 0-4-15,-3 0-85 0,2 0 44 0</inkml:trace>
</inkml:ink>
</file>

<file path=ppt/ink/ink2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1:22.266"/>
    </inkml:context>
    <inkml:brush xml:id="br0">
      <inkml:brushProperty name="width" value="0.05292" units="cm"/>
      <inkml:brushProperty name="height" value="0.05292" units="cm"/>
      <inkml:brushProperty name="color" value="#FF0000"/>
    </inkml:brush>
  </inkml:definitions>
  <inkml:trace contextRef="#ctx0" brushRef="#br0">11919 3227 7 0,'0'0'-3'0</inkml:trace>
  <inkml:trace contextRef="#ctx0" brushRef="#br0" timeOffset="311.77">11928 3219 2 0,'2'-3'2'16,"-2"3"1"-16,10-3 4 0,-6 1-3 0,0 0 5 15,3 0 10-15,-3 1-3 0,0-1 9 16,1 1 3-16,-2-2 6 0,-3 3-1 0,9-3 1 15,-9 3 0-15,8-2-3 0,-1 0 1 16,-4 0 3-16,2 0-6 0,2 0 4 0,-7 2 4 16,14-2-3-16,-5 1-4 0,-1 1-7 15,2-2 7-15,1 2-10 0,-1-3 12 16,5 1-9-16,0 2 9 0,1-2-7 16,8 2-3-16,3-3 3 0,2 1 3 0,17 2-7 15,5-1 0-15,-1-2 4 0,2 0-11 16,7 1 3-16,8 0-4 0,9 0-2 0,2 0 2 15,2-2 1-15,3 2 2 0,9 1-10 16,5-6-2-16,4 4 1 0,25-1 5 16,6 2 0-16,-1-1-2 0,-1 1-6 0,-5-4 2 15,8 2 0-15,-8 1 5 0,5 1 1 16,1-1-11-16,-6 3-2 0,4 0-1 16,-29 3-9-16,3-1-16 0,-2-1-11 0,-4 5-15 15,-2-2-25-15,-5 0-27 0,-5-3-123 16,-9 1 78-16</inkml:trace>
  <inkml:trace contextRef="#ctx0" brushRef="#br0" timeOffset="2239.21">4974 4399 578 0,'0'0'-32'0,"8"0"19"0,-8 0 2 16,9 0 1-16,-9 0 7 0,13-1 6 15,-5 1-1-15,2-2 2 0,-1 0 9 16,1 1 6-16,1-3-1 0,3 2-5 0,1-2-1 16,5 0 1-16,-2-2 0 0,3 2 9 15,4-2-3-15,1 2 1 0,1-5-5 0,10 2-6 16,-1 0 10-16,-4-1-6 0,5 1-5 16,3-1 1-16,-2 0-5 0,-4 5 9 15,6-4-7-15,2 0-1 0,-2 3-6 0,2-3 7 16,-2 3 0-16,-7 1 2 0,11-1-5 15,1-3 3-15,-4 4-4 0,3 1 2 16,3 0 2-16,-4 0 3 0,4 2-9 0,0 0 3 16,2-4 5-16,2 4-4 0,1-1-5 0,-2 2 9 15,0-2-5-15,1 6 1 16,-1-5-4-16,1 0 3 0,-4 2-7 0,5 0 4 16,-5 0 2-16,0 0 5 0,-1-1-10 15,0-1 3-15,-2 2-1 0,7 1 4 0,-8-3 1 16,4 0-8-16,-2 2 5 0,4-2 1 15,-3-2-4-15,-2 4-3 0,3-2 7 0,-4 2 4 16,4-2-8-16,-7 0 2 0,5 0-5 16,-6 0 1-16,-8 0 0 0,5 2 1 0,-5-2 7 15,14 1-5-15,-12 1 1 0,-4 0 2 16,1-2 4-16,-5 2-4 0,-2-2-3 0,3 0-3 16,-6 2 8-16,3-1-5 0,0-1-6 15,-1 4 20-15,0-4-12 0,0 2 0 16,-2-2 2-16,0 0-3 0,0 0 0 15,1 1 0-15,0-1-3 0,0-1 0 0,-2 2 6 16,2-1-8-16,-2 1 21 0,1-1-18 16,0 0 3-16,1 0-3 0,2 2-3 0,-4 0 1 15,5-1 4-15,-4 1 10 0,3-2-8 16,-2 3 0-16,2-1 0 0,-2-2-2 0,4 0-1 16,1 0-2-16,2 0-3 0,2 2 0 15,2-2 10-15,-1 0-5 0,1 0 2 0,3 0 6 16,-1 0-10-16,10 3 3 0,-10-1 2 15,0-2-3-15,-6 2 4 0,2-2 1 16,-1 0 0-16,-6 2-4 0,1-2 0 16,-8 0-1-16,1 0 14 0,-4 0-2 0,1 0-6 15,-3 0-9-15,-1 2 14 0,1-2 0 16,-5 0 20-16,4-2-5 0,-10 2 12 0,13 0-4 16,-13 0-3-16,11 2 7 0,-11-2-8 15,6-2-3-15,-6 2 0 0,9 2-6 0,-9-2 2 16,0 0-1-16,8 0-1 0,-8 0-4 15,0 0-1-15,0 0-6 0,6 0 3 0,-6 0 2 16,0 0-14-16,0 0 11 16,0 0-1-16,0 0-9 0,0 0 6 0,0 0-2 15,0 0-4-15,2 3 0 0,-2-3 6 16,0 0-8-16,0 0 4 0,0 0-6 0,0 0 7 16,0 0-1-16,0 0-4 0,0 0 2 15,0 0 7-15,0 0-3 0,0 0-2 0,0 0-1 16,-4 9 2-16,4-9 2 0,0 0-2 15,0 0-7-15,0 0-2 0,0 0-17 0,0 0-21 16,0 0-31-16,0 0-29 0,0 0-41 16,-11 0-211-16,11 0 131 0</inkml:trace>
  <inkml:trace contextRef="#ctx0" brushRef="#br0" timeOffset="6134.44">13813 4264 900 0,'0'0'-43'0,"1"4"18"0,-1-4 7 0,0 0 4 16,0 0 18-16,0 3 12 0,0-3 12 15,0 0 1-15,0 0 7 0,11 0-8 0,-11 0 4 16,6 0-3-16,-6 0-8 0,10 0 7 15,-10 0-10-15,13-1 1 0,-2 1-3 0,-3 0-2 16,2-2 0-16,3 0 3 0,2 0-7 16,4 2-1-16,-2 0-3 0,6-3 3 0,-3 1 1 15,5 2-3-15,5 0 4 0,14-3-11 16,-6 3 7-16,-4 0 5 0,-1 0-7 0,12 0 3 16,-6 0-11-16,5 2 8 15,-6-2-2-15,8-2 1 0,3 2 2 0,-4 0-1 16,3-2-3-16,6 2 5 0,-4 0 1 15,2 0-1-15,-2-2 2 0,5 2-3 0,-3-2 3 16,1 2-5-16,2 0 5 0,-1 0-2 16,1 0 4-16,2 0-2 0,-3 0-6 0,2 0 8 15,1 2-2-15,5-2 1 0,4 2-2 16,-5-2-3-16,11 0 5 0,-4 2-4 0,0 0-2 16,1-1 1-16,3 1 2 0,-15-2-2 15,11 3-4-15,-11-3 7 0,0 2-7 0,0 2 0 16,10-1 5-16,-15-1-5 0,3 2 4 15,1-3-4-15,1 3 8 0,-3-2-4 16,3 0-1-16,6 2 0 0,-11-1 0 16,3 0-6-16,-2 2 2 0,-1-1 2 0,0 2-1 15,1-3-1-15,-1 2-1 0,2-1 1 16,-4 0-2-16,0 1 7 0,0 0-6 0,0-1-1 16,-1 0 2-16,1 2-2 0,-2 0 3 15,1-2 4-15,-4 1-9 0,4-2 8 0,-4 3-6 16,-4-2 0-16,1-2 6 0,0 6-7 15,0-5 3-15,0 1-5 0,-9-3 7 0,7 5 2 16,-3-4-4-16,3 4 0 0,-12-6-4 16,4 2 10-16,0 0-5 0,-1-1 9 15,0 4-5-15,12-3-6 0,-1 1-1 16,0-1 2-16,-5 0 1 0,7 4 1 0,-2-3-1 16,-3-3-1-16,-4 2 0 0,9 0-1 15,0 0-1-15,2 2 2 0,-10-4 1 0,-1 1 2 16,-1-1-4-16,12 2 4 0,-4 1 0 15,0 0-1-15,-5-1-6 0,-5-2 3 0,13 4 0 16,-10-4 2-16,7 4 3 0,-7-4-3 16,-5 2-2-16,0-2-2 0,-1 1 4 0,0-1 0 15,-2-1-4-15,3 1 11 16,-5 0-7-16,2-2 1 0,-2 2 1 0,0 0-10 16,1 2 11-16,-1-2-1 0,-2 0 3 15,0-2-3-15,2 2-2 0,0 0-1 0,1 0 3 16,-3 0-2-16,-2 2 2 0,4-2-5 15,-1 0-3-15,-2 0 8 0,1 0-7 0,2 1 6 16,-1-1-2-16,-1-1 2 0,-3 1 0 16,5 1 0-16,-1-1-3 0,-3 2-2 0,2-2 2 15,1 2-3-15,-2-2 7 0,1 2-5 16,2-4 5-16,-1 4-3 0,1-2-3 16,-2 2 7-16,0 0-3 0,1-4-2 0,1 4 0 15,-3-2 2-15,1 2 1 0,0-2 3 16,-1 0 0-16,-2 1-4 0,2 1 2 15,-5-2-6-15,-1 0 10 0,1 3-12 0,0-6 3 16,-1 3 2-16,-1 0 3 0,-3-2-1 16,2 2 0-16,-14 0-7 0,23 2 10 15,-15-2 2-15,-8 0-6 0,22-3-7 0,-10 3 1 16,-12 0 8-16,16-2-3 0,-5 2 2 16,-11 0-4-16,16-2-2 0,-16 2 7 0,13-2-7 15,-13 2 3-15,12 0 1 0,-12 0 2 16,11 0-8-16,-7 0 8 0,-4 0-2 0,0 0 4 15,12-2-4-15,-12 2 1 0,0 0-4 16,0 0-2-16,0 0-4 0,0 0-13 0,0 0-13 16,13 0-25-16,-13 0-22 15,0 0-30-15,0 0-24 0,5 0-234 0,-5 0 116 16</inkml:trace>
  <inkml:trace contextRef="#ctx0" brushRef="#br0" timeOffset="8686.84">15758 5452 973 0,'0'0'-32'0,"0"0"15"0,-3-3 3 16,3 3-3-16,0 0 11 0,5-6 5 15,-5 6 7-15,5-6 0 0,-2 5 2 16,2-4 0-16,-1 4 2 0,0-1 0 0,5-2 2 16,-4 0 1-16,2 2 1 0,1-4 2 15,0 4-10-15,1 1 7 0,-1-3-4 0,5 1-4 16,-3 1 5-16,3-2 7 0,0 2-13 15,1 0 5-15,3 0-5 0,5 0 0 0,-2-2 1 16,3 4 2-16,4-2 1 0,-2 2-7 16,3-4 7-16,1 4-5 0,-4 0-5 0,3-2 5 15,1 1 0-15,-2-1-8 0,3 2 12 16,-3-2-2-16,3 2-4 0,-5 0-2 0,4 0 5 16,0-2 2-16,5 2-5 0,8-3 0 15,-9 5-3-15,3-4 0 0,-4 2 8 16,14 0-1-16,-5 2-5 0,4-1-4 0,1-1 4 15,-2 2 0-15,0 0 3 0,3-4 1 16,-4 6-4-16,-1-3-1 0,-4 1 0 0,6 1-7 16,3-2 10-16,-4 1 7 0,-4 0-7 15,2 2-1-15,-2-4-2 0,-6 2 5 0,9 2-2 16,-5 0-6-16,-1-1 5 0,-7-1-5 16,3 2 2-16,-2-3 6 0,-2 1-5 0,2 2 3 15,2-2 0-15,-3 0 0 0,0 2 0 16,0 0 3-16,3-2-11 0,-2 1 8 15,0 0-1-15,-2-2 3 0,2 5-11 0,5 0 6 16,-3-1 0-16,-7-3 6 0,0 4 3 16,-1-4-3-16,-6-1 1 0,4 1 1 15,-4 1 3-15,4-2-1 0,-4 1-5 0,-3 0 2 16,-1 0-1-16,1-2 2 0,0 2 0 16,-2-1 1-16,-1 2 1 0,-2-3-1 0,1 0 5 15,1 2 1-15,-3-2-2 0,-1 0 1 16,1 0-2-16,-3 0 9 0,1 1-3 0,-7-1 3 15,12 0 2-15,-12 0-7 0,8 0 0 16,-8 0-3-16,8 0 1 0,-8 0-2 0,7-1 2 16,-7 1 3-16,0 0-6 15,6 1 1-15,-6-1-1 0,0 0 0 0,9 0-7 16,-9 0 6-16,0 0-6 0,5 2 7 16,-5-2-19-16,0 0-18 0,0 0-27 0,0 0-29 15,0 0-40-15,0 0-56 0,0 0-187 16,0 0 121-16</inkml:trace>
  <inkml:trace contextRef="#ctx0" brushRef="#br0" timeOffset="11567.31">9088 6492 941 0,'0'0'-51'0,"0"0"8"15,9 0 7-15,-9 0 5 0,0 0 5 16,10 0 2-16,-10 0 12 0,8-1 1 0,-1 1 3 15,-4-2 2-15,4 0 9 0,1 2-1 16,1-1-1-16,1 1-5 0,1-1 8 0,-1 1 0 16,5-2-3-16,-1-1 15 0,6 3-3 15,-2-2-8-15,6-2 7 0,2 1-1 16,1 1 2-16,13-3-5 0,-5-1 6 16,4 3 2-16,4-3-1 0,1-1 5 0,-1 2-16 15,6 1 11-15,-1-1-3 0,4 0-3 16,1 1-6-16,1-1 5 0,3 4-4 0,0-4 8 15,11 2-2-15,-15 1-7 0,17-2 3 16,-14 0-9-16,16 3 12 0,-2-4-5 0,-4 3-3 16,5-2 4-16,-1 4 6 0,-1-3-3 15,1-1-10-15,-3 3 2 0,-11-3 0 0,1 4-1 16,10-4 0-16,-10 2-1 0,0 0 2 16,-4 0 0-16,1-1-4 0,-2 0 3 15,-2-1 1-15,-2 3 1 0,1-5-3 16,-5 4 0-16,-2-3-2 0,-6 3 6 0,-7 0-7 15,13-2 10-15,-8 1-3 0,-7-2-3 16,1 3 0-16,0-1 2 0,-1 1-4 0,-2-2 7 16,5 0-6-16,0 3 4 0,-5-5 5 15,7 4 0-15,-3-2-2 0,12-2-9 0,-9 3 9 16,2-1-2-16,-5 2 2 0,13-4-2 16,2 3 9-16,3 0-6 0,-4 0-4 0,4-3 2 15,1 2 1-15,-2 2-5 0,0 1 9 16,3-3-6-16,-4 4 2 0,2-4-4 15,-4 2-2-15,-3 2 5 0,2-2-4 0,-4 2 6 16,-4 0-9-16,1 0 10 0,10-2-3 16,-8 4 0-16,-2-2-4 0,8 4 2 0,-7-4 0 15,-3 2 1-15,2-2-3 0,-2 0 3 16,13 0-2-16,-8 0-4 0,7 0 5 0,-6 2-9 16,2-2 6-16,-1 2 5 0,4 0-2 15,5-2-6-15,-3 0 5 0,2 0 1 0,3 1-3 16,-5 1 2-16,3-2 1 0,-4 0-2 15,4 4 6-15,-3-5-9 0,1 2 6 0,-2-1-4 16,4 0 2-16,-12 0-4 0,9 0 10 16,1 0 0-16,-2 2-7 0,0-2 1 0,2 0-4 15,-2 0 5-15,4 0 3 16,-6 0-5-16,4 0 4 0,-2 0-4 0,0 0-2 16,1-2 1-16,2 2-1 0,0 0 14 15,1 0-11-15,-1 0-1 0,2 0 0 0,-1 0-2 16,-3 0 2-16,0 0 5 0,0 0-8 15,-2 2 0-15,3-2 6 0,-6 2 0 0,6-2-6 16,-3 2 3-16,-1-1 5 0,4 1-10 16,0 1 7-16,-4-1-7 0,7-1 10 0,-6 1-3 15,3 0-2-15,-4 2-4 0,2 0 2 16,-1-3 3-16,-2 6-2 0,-9-4-1 0,10 2 5 16,-8-5-3-16,-6 3 6 15,3-1-7-15,-1-1 1 0,-1 3 0 0,-1 0 2 16,3-2 0-16,-3 0-4 0,5 1 7 15,-5 0-12-15,2 0 11 0,-1-1-7 0,2 0 1 16,-3 0 5-16,-1 0 0 0,0-2 0 16,-4 2 1-16,-1-2-5 0,-3 2 13 0,4-1-12 15,-6-1-1-15,6 0 5 0,-5 2-2 16,0-2 2-16,-4 0 0 0,-2 0-2 0,2 0 0 16,-2 0-2-16,-2 0-1 0,-1 2 4 15,-2-2-3-15,1 2-2 0,-3-2-6 0,1 0 8 16,-7 0 0-16,10 2 1 0,-10-2-1 15,10 0 5-15,-3 0-4 0,-7 0 0 0,8 2 7 16,-3-2 0-16,-5 0-1 0,0 0 0 16,10 0 2-16,-10 0 0 0,0 0 5 15,6 1-1-15,-6-1-9 0,0 0 1 0,0 0 4 16,9 0-7-16,-9 0 1 0,0 0-1 16,0 0-16-16,0 0-12 0,0 0-23 0,0 0-12 15,0 0-16-15,0 0-14 0,8 0-57 16,-8 0-116-16,0 0 218 0</inkml:trace>
  <inkml:trace contextRef="#ctx0" brushRef="#br0" timeOffset="13886.61">17632 6512 678 0,'0'0'-23'0,"0"0"18"0,0 0 4 16,0 0 3-16,0 0 5 0,0 0 8 0,0 0 6 16,16-7 8-16,-9 7 4 0,0-2 2 15,1 0 3-15,0 0 5 0,4 1-3 0,1-5-5 16,4 5 9-16,0-1-10 0,4 0 0 15,6 1-1-15,0 0 1 0,7-4-6 0,-3 3-6 16,14 0 1-16,2-1 0 0,-2 1-4 16,5 0 4-16,1 2-6 0,2 2-6 15,2-2 5-15,2 0-2 0,15 0-8 16,-3 2 8-16,2 1-5 0,1-1 1 0,1 0 1 16,5 1-2-16,0-3 7 0,1 2-4 15,-3-1 4-15,6 0-6 0,-3 3 7 0,1 1 1 16,2-3-4-16,6 1 2 0,-6-1 2 15,0 3-3-15,-3-1-2 0,1 1-2 0,0-2 3 16,-4 1-6-16,-1 0 3 0,-2 1-2 16,1-1 1-16,-1-2-4 0,3-1 2 0,-5-1 2 15,5 4-2-15,-3-4 0 0,4 3-3 16,-7 1-3-16,8-4 0 0,-4 0 4 16,-3 2-2-16,-2-2-2 0,5 0-3 15,-17 1-1-15,-2-1 2 0,0 0 7 0,-2 0-5 16,1 0 4-16,-3-1-4 0,2-1 2 0,-8 2-2 15,5-4-2-15,-1 3 4 0,-4-3-1 16,0 2-2-16,-7 2 1 0,-4-1-1 0,8-3-2 16,-9 4 2-16,-3-4-2 0,0 1 3 15,-5 0 1-15,-5 0 6 0,4 0 1 0,-3-2 8 16,-4 1 3-16,-1-1 2 0,-2-1 4 16,-1 3-3-16,-1-4 3 0,3 3-2 0,-3-1-2 15,-2 1 0-15,0-1-8 0,-2 1 3 16,3-1-1-16,-3-2-3 0,-2 1 2 0,6 1-1 15,-7 2-6-15,4-3 6 0,-1-1-4 16,-1 0-1-16,1 2 3 0,-2-3 0 16,3 1-7-16,-1-3-1 0,1 1 4 15,-1-4-4-15,-2 2 2 0,5-5-3 0,-1 0-1 16,1-2 0-16,1 0-4 0,-2-3 4 16,5-8 1-16,-2 6-3 0,-2 1 2 0,3-8 1 15,-2 1-4-15,3-1 0 0,-2-2 0 16,-1 1-3-16,2 1-1 0,-4-2 1 0,0-2 3 15,-4 7-4-15,3 3 2 0,-3-2 0 16,3-9 0-16,-6-3-1 0,4 9-4 16,-2 3 4-16,-3 3 0 0,-2 1 0 15,0-3-1-15,-2 4 4 0,-1-4-5 0,1 2 0 16,-5 1 2-16,2 1 0 0,-2 1-2 16,-1 4-2-16,0-2-1 0,-5 0-1 0,1 1-4 15,-3 2 0-15,-2 2-1 0,0 1-3 16,-1 1 0-16,-4 1-3 0,-1 2 4 0,-2 0 1 15,0 2-1-15,-2 0 1 0,-1-1 1 0,1 3 4 16,0 1-3-16,-1-2 1 0,-4 2 4 16,5 1 2-16,-2 0 0 0,0 2-4 0,-1-2-2 15,-4 2 4-15,6-2 2 0,-6 0-1 16,1 2-2-16,-14-2 1 0,0 2-6 16,2 0 3-16,-5-1-3 0,-3-1-1 0,-4 2-4 15,-2 0 0-15,-12 0 2 0,-5 0 5 16,7 2-7-16,-9-2 5 0,8 1-1 15,-7-1 4-15,7 0 1 0,0 2 5 0,-4 0-7 16,16-2 5-16,-16 0-3 0,17 0 1 16,-13 0 1-16,10 0 0 0,-9 0 1 0,-4 0 0 15,-1 0-1-15,-3-4 3 0,1 3-2 16,-3-1-1-16,-3-1 2 0,2-4-1 0,0 3-6 16,3 0-5-16,-10-5 3 0,10 5-2 15,-8-4-1-15,10 1-8 0,-2 0 2 0,-2-1 6 16,9 2 2-16,3 0-5 15,2 1 6-15,12-3 4 0,2 3-4 0,5 1 2 16,-3-1 0-16,8-2 0 0,-5 4 0 16,6-3 6-16,7 4-1 0,3 0 0 0,1 0-3 15,-1 1-1-15,0-2 8 0,2 3 1 16,-6 0 1-16,6 0-3 0,-1 0 0 0,0 3-1 16,0-3 0-16,5 1 3 0,-1-1 2 15,0 2-3-15,-3 0 4 0,8 0-3 0,-2-2 3 16,0 0-2-16,1 0-1 0,-1 2 2 15,4-2-3-15,-1 0-1 0,2 0 5 0,1 2-2 16,-1-2-2-16,0 2-1 0,0 0 6 0,2-2 3 16,-1 1-2-16,1-1 1 15,0 0-7-15,3 3-3 0,-1-1 10 0,3-2-4 16,-2 2 2-16,4-1-6 0,1-1 5 16,-3 2-1-16,5-2 4 0,-2 2-9 0,7-2 2 15,-13 2 4-15,9-2 2 0,0 2-4 16,4-2 2-16,-10 5 2 0,1 1-7 0,6-2 4 15,-7 1-7-15,5 3 16 0,-7 2-12 16,7-1 0-16,-3 3 10 0,-4 1-8 0,2 0 2 16,2-2-4-16,-4 7 5 0,-1-4-5 15,2 0 3-15,-2 2-2 0,3 3 0 0,0-1 7 16,-1-5-10-16,0 0 0 0,1 8 6 16,0-4 1-16,-1 2-6 0,1-4 1 15,-1 3 0-15,-2 2 7 0,3-4-4 16,0 4 1-16,2-6 3 0,-4 2-3 0,7-1 0 15,-5 2-7-15,5 0 1 0,-2-2-1 16,4-2-6-16,-7 1 2 0,7 4-8 0,-4-4 1 16,3-2-8-16,0 3-17 0,0-3-4 15,-1-3-22-15,5 4-55 0,-1-5-97 0,-1 0 75 16</inkml:trace>
  <inkml:trace contextRef="#ctx0" brushRef="#br0" timeOffset="20050.49">20685 7897 589 0,'0'0'-10'0,"0"0"10"0,0 0 7 0,0 0 6 15,0 0 1-15,0 0 3 0,0 0-1 16,0 0 8-16,18 6-2 0,-18-6 6 0,14 1 3 16,-8-1-1-16,7 2 7 0,-1 1 2 15,1 0-13-15,8-1 1 0,0 0 1 0,3 2-6 16,3-2 2-16,2 1 5 0,-2 2-9 16,5-3 0-16,0-2 2 0,-2 1-1 0,15 3 0 15,1-2 5-15,-5 0 2 0,8 0 1 0,-5-2 0 16,9 0-12-16,0 0 6 0,-1-4 1 15,3 2-3-15,-1 2-4 0,0 0-2 16,1-2-1-16,1 0-5 0,1 1 0 16,0 2 1-16,-1-1 1 0,1 2-5 0,2 0-2 15,-4-2-4-15,0 2-9 0,-3 0-4 16,-4-2-10-16,0 4-14 0,-6-3-12 0,-2 5-18 16,-11-2-14-16,-6-1-25 0,-1-1-88 15,-7 1-89-15,-3 0 200 0</inkml:trace>
  <inkml:trace contextRef="#ctx0" brushRef="#br0" timeOffset="21524.27">6157 9062 774 0,'0'0'-17'0,"5"-3"-2"16,-5 3 13-16,2-4-9 0,-2 4 11 15,3-3 11-15,-3 3-7 0,0 0 1 16,0 0 6-16,5-2-3 0,-5 2 8 16,0 0-10-16,2-7 10 0,-2 7-5 0,10 0-4 15,-10 0 5-15,0 0-2 0,10 0 5 16,-10 0 1-16,10 0 3 0,-3 3 1 0,-1-3-2 15,2 0 13-15,1 0-3 0,1 2-2 16,0-2 8-16,3 2-10 0,4-2-3 0,-2 0 6 16,5 2-11-16,-1-1 5 0,4 1 1 0,1 0 6 15,2 0-10-15,2 0 5 0,1-1-8 16,1 3 1-16,10 0-3 0,2 0 3 0,3-1-2 16,-6 0-5-16,7-6 12 15,3 1-9-15,-4 2-8 0,2-1 4 0,1-3 2 16,4 0-3-16,15-5-3 0,1 0 2 15,1-7 6-15,4 6 1 0,1 2-3 0,-1-4-6 16,-6 1 8-16,0 0-5 0,0-3 6 16,-2 0-11-16,-3 7 2 0,-12-2 7 0,-2 2-9 15,-4 0 6-15,3-2-8 0,-5 5 6 16,-2-3-10-16,-7 3 4 0,-4 1 2 0,3 1-2 16,-4 0 1-16,-2-1 7 0,-4-1 2 15,-2 4-16-15,-3 0 14 0,2-2-14 0,-4 2 8 16,-1-1-4-16,0-1 1 15,-2 2 0-15,1-2-7 0,-5 2-3 0,2 0 6 16,0 0-7-16,-1 0 5 0,-1-2-1 16,1 2-8-16,-1 0-8 0,0 2-5 0,1-2-11 15,-1 0-13-15,0 2-20 0,4 0-3 16,-4-1-40-16,0-1-113 0,3 0 79 0</inkml:trace>
  <inkml:trace contextRef="#ctx0" brushRef="#br0" timeOffset="23962.24">16191 8598 608 0,'0'0'-20'15,"0"0"10"-15,5 4 6 0,-5-4-2 0,9 2 4 16,-5 0 8-16,-4-2 5 0,10 1-1 16,-1 1 9-16,-3-2-2 0,5 3 1 0,-3-3 2 15,2 1 1-15,3 1 4 0,-3-2-2 16,5 2 1-16,0 0-6 0,2-1 3 0,0-1-1 16,-1 0-3-16,1 2 4 0,5 3-7 15,0-4 5-15,-1-1 0 0,3 2-2 0,-4 0 10 16,5 0-7-16,0 0-2 0,7-2 5 15,-2 2-6-15,-2 0-6 0,17 1 3 16,-5 2 0-16,4-1-5 0,0-2 1 16,0 2-2-16,5 0 3 0,-1 2-3 0,-1 0-1 15,5-3 5-15,0 5-3 0,13-3-3 16,-17 3 1-16,4 0-4 0,10-1 3 0,-10-3 6 16,-2 2-6-16,0 2-3 0,15-3 4 15,-11 1-8-15,-4-3 7 0,-2 4 6 0,4-4-4 16,-2 1-4-16,4 2 4 0,-4-5 0 15,-5 3 4-15,8 0 1 0,-4-3-5 0,-1 3 3 16,2 1-5-16,1-3 5 0,1-1 0 0,-2 1-3 16,0 0-3-16,3 0 4 15,-3 0 0-15,5 2-5 0,-3-4-1 0,2 1 1 16,-4 1-3-16,4 2 5 0,-4-3-1 16,1 1-5-16,1 0 1 0,-2 0-2 0,-1 0 3 15,-3 3 7-15,3-4-4 0,-6 1-1 16,3 2 7-16,-8-6-13 0,9 4 1 0,-4-2 5 15,-3 0 2-15,2 4-8 0,5-4 6 16,-5 1-2-16,-2 1-3 0,3-2-4 0,1 4 3 16,3-2 0-16,-9-1 2 0,7 1 5 15,-3 0-3-15,3 0 2 0,-1 1-2 0,-3 4 0 16,-1-3-1-16,-1-2 3 0,-8-2-4 16,5 2 5-16,10-2 0 0,-9 0 8 15,0 0 3-15,6 0-5 0,-7 1 2 0,-5-1-1 16,1 2-1-16,1-2-1 0,1-2-3 15,-2 2-1-15,-1 0-2 0,-2 2-2 0,5-2 12 16,-5 2-9-16,7 0-1 0,-7-2 8 16,0 3-11-16,3-1 0 0,-2-2 4 0,-3 2 2 15,-2 0-6-15,-4-2 1 0,2 0-4 16,1 1-2-16,-6 1 9 0,1-2-7 0,-4 4 0 16,0-3 1-16,-3-1-6 0,-4 2-5 15,3-2 3-15,0 0-9 0,-5 2-9 0,2-2-15 16,-8 0-24-16,11-2-29 0,-11 2-26 15,6-2-69-15,-6 2-147 0,4-5 147 16</inkml:trace>
  <inkml:trace contextRef="#ctx0" brushRef="#br0" timeOffset="26482.04">5490 10117 836 0,'0'0'-60'0,"0"0"1"0,7 2 4 15,-7-2 14-15,0 0 2 0,7 2 15 16,-7-2 7-16,0 0 8 0,3 3 11 16,-3-3-3-16,5 3 3 0,-5-3 5 0,5 3 5 15,0-1 5-15,-5-2 2 0,10 4 0 16,-3-2-3-16,1-2 7 0,1 4-10 0,-1-2 2 16,2-1 3-16,1 1 5 0,0 0-1 15,-1 0-5-15,0 0-5 0,3 0 8 0,2 0 2 16,-3-1-7-16,3 1 7 0,0 1-3 15,2 0 2-15,-3-3 4 0,3 2-6 0,4 0-8 16,-2-2 3-16,-2 0 5 0,5 2-2 16,4-2 5-16,-5 0-7 0,4 2-3 15,0-2 6-15,5-2-11 0,1 4 8 16,1-2 6-16,-1-2-3 0,0 0 2 0,3 2-12 16,11-2 2-16,-8 2-12 0,-4 0 14 15,16-2-9-15,-8 2 3 0,0 0 6 0,3 0-3 16,-7 0-3-16,-3-2 5 0,12 1-10 15,-4 1 3-15,5-3 2 0,-10 3-2 0,-1 0 1 16,8-2-5-16,0 1 5 0,2 2 0 16,-8-1 0-16,6-1 5 0,3-1-9 0,-4 0-4 15,-3 4 7-15,2-2 0 0,-4 2-5 16,-2-2 1-16,7 0 2 0,-4 0 5 0,-6 0 1 16,14 0-8-16,-4 1 4 0,-4-1-3 15,4 0-4-15,6 0-1 0,-6 0 19 16,4 0-9-16,-2-1-10 0,2 2 4 0,1-1-5 15,1 0 9-15,-4 0-7 0,7 2-1 16,-7-2 7-16,8 3-11 0,-4-2 10 0,-4 1 10 16,3 2-12-16,-1-2-3 0,-1 2 6 15,-2-4 5-15,-2 3-7 0,-7-1-2 0,-1 0 2 16,11 2 0-16,-12-2-1 0,1 0-1 16,-3-1 3-16,11 4-1 0,-5-5-7 0,-5 3 12 15,1-3-6-15,1 2-2 16,11-2 2-16,-2 2-2 0,-5-2-3 0,-4 0 5 15,1 0-3-15,10-4-1 0,1 4 10 16,-2-3-11-16,5 3 5 0,-6 0 2 0,-1-3 3 16,2 1-5-16,1 1-4 0,-10 1 6 0,11-2 0 15,-10 2-1-15,10-2-5 0,-4 0 6 16,-7 2-7-16,-3 0 10 0,15-4-4 0,-10 6 0 16,-4-2-1-16,12-2 9 0,-1 2-8 15,-1-2 8-15,2 1-9 0,-1-1 4 0,1 2-14 16,-2-4 13-16,4 2-4 0,-4-2-3 15,-4 4 6-15,-9-2 1 0,4 2 2 0,0 0-10 16,0 0 8-16,-1-1-4 0,9-2-1 16,-7 1 9-16,-5 2-6 0,4-1-6 0,-4 1 6 15,-2 0-3-15,4 0-2 16,-5 0 4-16,5 0-5 0,-3 0 11 0,-2 0-7 16,5 0 1-16,0 0 1 0,-2 0-4 15,0 0 6-15,4 1-3 0,-5-1 0 0,3 2 1 16,1-2-1-16,-2 0 0 0,4 0-7 15,-5 3 6-15,5-3-1 0,10 0 7 0,0 1 1 16,-8-1-8-16,-2 2-1 0,10-2 4 16,2 2 5-16,-10-2-11 0,8 2 5 0,-8 0-5 15,6 0 11-15,-2-2-1 0,3 2-12 0,0 0 9 16,0-1-2-16,-3 3-4 0,2 0 3 16,-9-2-5-16,-3 0 5 0,11-1 3 15,-5 1-3-15,-7 1 4 0,2-1 0 16,0-1-5-16,-4 3 5 0,2-2-5 0,-1 0 0 15,3 0 1-15,-4 0 4 0,-6-1-3 16,1-1 2-16,0 2-4 0,-4-2-1 0,1 2 3 16,-4-2 2-16,-2 2 5 0,1-2 3 15,-2 0-12-15,-3 0 2 0,2 0-4 0,-2 0 6 16,-2 0 1-16,2 2-4 0,-3-2 1 16,-2 0 4-16,-5 0-8 0,15-2 8 0,-8 4-8 15,-1-2-4-15,-6 0-8 0,12-2 4 16,-5 2-9-16,-7 0-6 0,10 0-4 15,-3-2-1-15,-7 2 1 0,0 0-21 0,6 4-3 16,-6-4-20-16,0 0-34 0,0 0-183 16,-13 7 191-16</inkml:trace>
  <inkml:trace contextRef="#ctx0" brushRef="#br0" timeOffset="30486.7">9379 11678 767 0,'0'-6'-29'0,"0"6"11"16,0 0 8-16,-3-4 10 0,3 4 2 0,0-3-1 15,0 3 8-15,0 0 0 0,0 0 6 16,2-8-1-16,-2 8 9 0,1-4 3 0,-1 4-12 15,2-6 6-15,1 5-6 0,-3 1 3 16,4-5-2-16,0 2-5 0,0-1 9 0,4 1-5 16,-3 0-6-16,4 0 6 0,-1-1 0 15,2-2-4-15,0 2-3 0,3 3 9 0,-1-5-12 16,3 2 3-16,0-1 8 16,2 2-2-16,4 0 0 0,0-1-9 0,2 0 8 15,4 0 4-15,-2 0 2 0,3 2-5 16,1-1-5-16,3 1 4 0,-3 0-8 0,3 0 4 15,2 2-4-15,-4 0 3 0,5-2 1 16,-5 2-7-16,7 0 3 0,-6 0 2 0,5 2-3 16,-5-2 1-16,3 0 7 0,-1 0-12 0,1 0 8 15,-1 0-5-15,1 0 7 0,-1 0-7 16,16-2-2-16,-3 4-3 0,1-2 2 0,-2-2 5 16,4 0-1-16,-3 0 5 0,4 1-8 15,-1-1 0-15,-4 0 3 0,7 0 1 0,-7 0-2 16,3 2 0-16,3 0 4 0,-3 0-2 15,0 0-2-15,3 0 0 0,-3 0-2 16,-1 0 2-16,0-2-4 0,1 2-2 16,-3 0-2-16,1-2 4 0,-2 2 5 0,-4 0-2 15,6-1 0-15,0 2-2 0,0-4 2 16,-1 0-6-16,0 2 13 0,6-3-6 0,-3 2 5 16,3-2-5-16,-1 0-7 0,1 1 5 15,1 1 1-15,-4 0-1 0,2-3 0 0,3 3 0 16,-2-3 4-16,-1 3-4 0,0-1 5 15,3 3-5-15,-3-2 4 0,1 0-10 0,-1 2 5 16,-2 0-3-16,2-2 14 0,-1 4-11 16,-4 0 2-16,0-2 1 0,3 2-6 15,-2 0 7-15,2-2-2 0,-1 1-5 0,1-1 5 16,2 2-3-16,-6-2 2 0,9 0-2 16,-4 0 3-16,1-2-5 0,0 4 7 0,0-2 2 15,-1 0 3-15,3 0-6 0,-4 0-4 16,2 0 6-16,3 0-2 0,-7 0-2 0,2-2 2 15,-1 4-2-15,-2 1 9 0,-2-6-9 16,1 1 3-16,-6 2 4 0,-2 0-5 0,-5 0 9 16,15 0-2-16,-6 0 11 0,4 0-12 15,7 0 2-15,-3 0 2 0,-1 0-4 0,5-1 5 16,0-1-4-16,-2 2 1 0,3 0-2 16,-3 0-1-16,2 0 2 0,3 0-4 0,-3 2 5 15,1-2-5-15,-2 0 4 16,-3 1-11-16,-1 1 6 0,-2 3-2 0,2-5 5 15,-12 3 0-15,-1-1-3 0,-3 0 0 16,1 2 1-16,-3-2-2 0,-1-2-3 0,-1 1-1 16,-4 1 1-16,-3 2 0 0,2-2-5 0,-6-2 7 15,1 2 2-15,-5 0-7 0,1-2 1 16,-3 2 1-16,-1-2 4 0,-1 1 3 0,1-1-3 16,-3 0-4-16,1 3 3 0,-7-3 0 15,12 0-5-15,-8 0 3 0,-4 0-2 0,9 2-1 16,-9-2-2-16,3 1 1 0,-3-1-15 15,0 0-10-15,12 0-14 0,-12 0-11 16,0 0-16-16,3 2-26 0,-3-2-59 16,0 0-194-16,0 0 136 0</inkml:trace>
  <inkml:trace contextRef="#ctx0" brushRef="#br0" timeOffset="33179.65">7803 12412 1054 0,'-8'3'38'0,"8"-3"-2"0,-7 0-8 16,7 0-1-16,0 0-2 0,0 0-6 16,0 0 0-16,-8 0 12 0,8 0 2 0,0 0-1 15,0 0 5-15,0 0-3 16,0 0-2-16,0 0 2 0,0 0 3 0,0 0-2 16,32-3 3-16,-17 2 4 0,1 1-5 15,1 0-2-15,5-2 2 0,0 0-1 0,9 4-8 16,-1-4 0-16,19 0 6 0,-4 0-4 15,5 0-1-15,3 0-3 0,4 2 3 0,0 0-7 16,16 0 0-16,1 0-5 0,5 2-4 16,3-2 3-16,-2 4-4 0,5-4 1 0,0 2 2 15,1 2-4-15,2-3-2 0,2 5 1 16,3-4 2-16,1 2-5 0,0-3 3 0,3 4-4 16,2-2 0-16,23 1-2 0,-26 2 0 15,-2-4 4-15,5-1-4 0,-4 4 2 16,4-5-3-16,-4 1-1 0,2 1 3 0,-2 2-4 15,-1-4-1-15,-4-2 2 0,-1 2 2 16,-4-2 0-16,2 2-3 0,-4-2 1 0,-4 2-1 16,-4-1 2-16,-16 1-1 0,8-5 2 15,-13 5-1-15,-5-1-2 0,-4-3 4 0,0 2 4 16,-10-2 0-16,-8 2-1 0,3-1 2 16,-7 0 3-16,-4 0 1 0,2 1 1 0,-7 0 2 15,1-2-1-15,0 4 2 0,-2-4 1 16,-3 4-5-16,2-1 0 0,0-1 0 15,-7 0-4-15,5 2-2 0,-7 0-1 16,6-2 1-16,-9 2-4 0,15 0 1 0,-12-2-1 16,4 2 3-16,-7 0-3 0,0 0-1 15,10-2 0-15,-3 2 0 0,-7 0 2 0,0 0-3 16,10 0-2-16,-10 0 0 0,0 0 1 16,4-2 2-16,-4 2-1 0,0 0 0 0,0 0-6 15,7-2 6-15,-7 2-1 0,0 0 0 0,0 0-1 16,5 0-3-16,-5 0-1 0,0 0 3 15,0 0 2-15,0 0-1 0,0 0-1 0,0 0 1 16,0 0 0-16,0 0 2 16,0 0-6-16,0 0 6 0,0 0-6 0,0 0 2 15,0 0-3-15,0 0-5 0,0 0-10 16,0 0-12-16,0 0-14 0,0 0-19 0,0 0-22 16,0 0-27-16,0 0-34 0,0 0-33 15,0 0-98-15,0 0-238 0,0 0-22 0</inkml:trace>
  <inkml:trace contextRef="#ctx0" brushRef="#br0" timeOffset="35854.32">18954 12677 1251 0,'-6'-2'-94'0,"6"2"21"16,0 0 10-16,0 0 14 0,-4-3 15 0,4 3 5 16,0 0 12-16,-2-4 11 0,2 4 3 0,0 0 5 15,0 0 2-15,0 0 12 0,0 0 0 16,0 0-8-16,0 0 6 0,2-8 1 0,-2 8-4 16,0 0 2-16,8-1-1 0,-8 1 1 15,8 0 5-15,-1-2 2 0,-1 2-5 0,5-3 9 16,-3 1 6-16,5 2-8 0,-1-2 1 15,5 0 10-15,-2 1-4 0,3-1 4 0,4 0-4 16,-2 0-2-16,3 0 2 0,-1-1-1 16,1 1 2-16,2-2-6 0,4 0-2 15,1 3 3-15,1-1-6 0,8-5-3 16,4 4 3-16,1-3-2 0,3 1-5 0,-2 1-2 16,5-4 2-16,3 2-1 0,-1-1 10 15,14-1 4-15,1 1 4 0,1 0 2 0,2 1-1 16,2-2 3-16,0 4-4 0,-2 1 0 15,4-2-4-15,-3 3 2 0,3-1-4 0,-2 3-9 16,-2 0 5-16,4 2-5 0,-3-1 1 0,-2 1-5 16,-7-2 3-16,6 2-4 0,-9-2 2 15,1 0-4-15,-5 0-4 0,0 0 2 0,0 4 0 16,-1-4-1-16,1 2-2 0,2 0-1 16,-5-2 0-16,1 2-4 0,-5-2-7 15,3 0-5-15,-6 0-5 0,2 0-15 16,-9 2 7-16,-8-2-16 0,5 4-13 0,-4-4-12 15,0 2-5-15,-3-1-14 0,1-1-17 16,-6 3-17-16,1-1-30 0,-1-1-255 0,-6 1 81 16</inkml:trace>
  <inkml:trace contextRef="#ctx0" brushRef="#br0" timeOffset="38706.54">5290 13540 1021 0,'0'0'-56'0,"5"-2"11"0,-5 2 4 16,8-2 9-16,-8 2-1 0,7-2 10 16,-1 2 14-16,-6 0 11 0,9-2 6 15,-3-1 7-15,5 3-3 0,-5-2 3 16,4 0 5-16,-1 1 4 0,1-1-8 0,3 0 0 15,4-2 4-15,-2 4-1 0,0-3 4 16,-2 3-8-16,4-2 5 0,5-1-4 0,-6 1-10 16,-1 2 4-16,4-2 4 0,2 0-3 15,-2 0-2-15,-1 2 0 0,6 0-3 0,-1-1 0 16,0 1 0-16,2 0-3 0,0 0-1 16,4 0 6-16,1 0-1 0,4 0-3 0,-5 0 1 15,2 0-1-15,4 0 0 0,-5 0 3 16,4 1-3-16,-3-1 0 0,6 0-5 15,-7 0 2-15,5-1 3 0,-5 1-4 0,5 0-2 16,-2 0 0-16,1-2 2 0,10 0 0 16,-11 0-1-16,1 1 3 0,7-3 0 15,4 2-1-15,-10 0 2 0,-1 2-5 0,11-4 5 16,-2 3 0-16,1-1 2 0,3 2 1 16,-4-3-1-16,2 1-1 0,0-2 4 0,2 4 1 15,1 0-8-15,-4-1 6 0,5-1 5 16,-6 2 0-16,-5 0 0 0,9 0-2 0,-10 0-4 15,10 2 4-15,-4-2-1 0,2 1 2 0,-5-1 2 16,6 0-5-16,2 2 7 0,0-4-7 16,1 4 2-16,-1 0-1 0,2 0-1 15,1 1 7-15,-3-1-7 0,0-1 4 16,3 1-6-16,-3 0 8 0,2 2-7 0,2-2 4 16,1 1 0-16,-2 1-4 0,-1-2 5 15,-4 3-8-15,0 2 1 0,0-4 9 0,0 1-11 16,1 2 3-16,-4-3 2 0,4-1-5 15,-2 3-2-15,-2-3 3 0,1 0 3 0,1 3-3 16,0 0 0-16,2-1 3 0,-4 0-5 16,-1-1 2-16,5 1-2 0,-4 2 7 0,4-3-3 15,-5-1-7-15,4-1 4 0,-2 5-3 16,3-3 0-16,-4-3 0 0,4 2-2 16,-2 2 1-16,0-1 1 0,-8-1 1 15,8-2-1-15,1 2 3 0,-10-1-1 0,8 6-6 16,-1-5 6-16,2-1-2 0,2 1 4 15,-4-1 0-15,1 3-2 0,3-1 2 0,-4-1 1 16,6 0-3-16,-6-1-1 0,6 3 1 16,-5-2-3-16,2-2 1 0,-1 3 1 0,-3 1-3 15,-5-4 3-15,7 2 1 0,-2 1-1 16,-5-3-4-16,3 4 3 0,-6-4-2 0,11 5 4 16,-12-3-4-16,-1-2 6 0,-1 2-5 15,0-1-1-15,4-1 4 0,-5 0 1 16,5 2 0-16,-7 0-3 0,6-2-1 15,-1 2 2-15,12 0 2 0,-10 0-5 0,-3-1 0 0,0-1 2 16,-2 4 1-16,5-4-4 16,-4 2 1-16,0-1 4 0,3-1-2 0,-5 2 3 15,3 0 1-15,-3 0-5 0,3-2 4 16,-6 1-4-16,2-1 0 0,-4-1-1 0,1 2 1 16,0-1 2-16,-2 0 2 0,2 0-3 0,0 0-2 15,1 0 3-15,-1 0 3 0,-2 0-3 16,2 0-1-16,-2 0 4 0,2-1-5 0,-1 2 2 15,-9-2-3-15,7 1 10 0,-5 0-8 16,-1 0-1-16,-3 0 0 0,-1 0 3 0,2-2 13 16,-6 2 3-16,0 0 2 15,1-2-6-15,-3 4 3 0,-6-2-2 0,12-2-5 16,-3 2 0-16,-9 0-1 0,8-2-1 16,-1 2 3-16,-7 0-6 0,0 0 2 0,10-3-12 15,-10 3-19-15,0 0-9 0,6 2-25 16,-6-2-18-16,0 0-48 0,0 0-82 0,0 0-217 15,0 0 68-15</inkml:trace>
  <inkml:trace contextRef="#ctx0" brushRef="#br0" timeOffset="44422.43">9180 15001 1113 0,'2'-4'-32'16,"0"1"4"-16,3-2 3 0,-5 5 4 0,3-3 12 15,-3 3 0-15,3-5-3 0,-3 5 10 16,4-5 7-16,1 3-3 0,-5 2 9 0,1-5-9 16,1 3 12-16,-2 2-10 0,7-6 8 15,-7 6 0-15,6-1-9 0,-4-1-2 0,-2 2 8 16,10-3-3-16,-3 1-1 0,-1-1 2 15,1 1-3-15,1 2-1 0,-2-1-1 0,2 1 4 16,1-2-3-16,-1-1 2 16,0 3 2-16,5-2-2 0,-2 2 0 0,2-1 6 15,-3-3-16-15,0 4 10 0,3-2 0 16,4 0 15-16,0 2 7 0,4-2-5 0,1 0 0 16,3 4 1-16,2-2-2 0,3 2-2 15,0 0-4-15,4-2 2 0,-3 2-3 0,11 0-4 16,5 1-7-16,-6 4 7 0,-1-4-2 15,4 0 0-15,-2 2-2 0,3-2-2 0,-10-1 4 16,-2 0-2-16,11 0-4 0,-2 0 4 16,5 0 0-16,-12 0 0 0,10 1-4 15,-10-3 0-15,12 3 7 0,-4-1-8 16,4-1-1-16,-2-2 4 0,7 1 0 0,-7-2-2 16,5 2 6-16,1 0-7 0,-5 0 1 15,4-5 8-15,1 5-1 0,-5-1-6 0,2 1 3 16,-2-2 5-16,1 4-2 0,-4-4-2 15,-5 2 0-15,-4-2-1 0,-1 0 0 0,-3 2-1 16,4 0 0-16,-6-2-2 0,2 0 4 16,2 2-1-16,0-2-5 0,-5 2 3 0,2-1 0 15,3-1 0-15,-3-1-6 0,1 1 4 16,-2 0-1-16,4 1 3 0,0-1-1 0,-1 1-1 16,-4-1 0-16,5-1-1 0,0 3 1 15,-4-2-1-15,4 2 2 0,-2-1-6 16,-1 2 1-16,-1-1 10 0,0-1-7 0,0 1 3 15,-1 0-1-15,3 0-7 0,-1 0 6 16,3 0-1-16,-4 0-2 0,2 0 4 0,2-2-2 16,-1 2-1-16,-2-2 1 0,5 0 2 15,-3 0-3-15,3 2-4 0,11-2 6 0,-8 0-3 16,-6 2-4-16,3-1 6 0,11-1 1 16,-8 2-4-16,5-3 3 0,-4 1-3 0,-7 2 2 15,1 0 0-15,3 0 0 0,-3 0-1 16,1 0 4-16,1 2-5 0,-1-2-1 15,1 0 1-15,-1 0 5 0,12 0-4 16,-5 0 2-16,-5 0-1 0,-3 0 0 0,3-2-2 16,-3 2 3-16,3 0-2 0,7 0 0 15,-4 0 2-15,-6 0-1 0,2-2 1 0,-3 1-2 16,-2-1 1-16,6 0 0 0,-7 1-1 16,4 1-2-16,0-3 4 0,-4 1 5 0,2 1-2 15,2-1-5-15,-5 0 0 0,-4 2 0 16,0 0-3-16,1-2 1 0,-6 2 4 0,1 0-4 15,-2 0 5-15,-3 0-3 0,1 0 1 16,-3 0-1-16,1-2 2 0,0 2-4 16,-2 0 3-16,-3 0 3 0,0-2-5 15,3 2 0-15,-3 0 2 0,0 0-3 0,-8 0 0 16,12 0 5-16,-5 0-7 0,-7 0 4 16,13 0 1-16,-6-2 6 0,-7 2-3 0,8 0 0 15,-8 0-7-15,8-1 1 0,-8 1 2 16,4-2 2-16,-4 2-3 0,0 0 1 0,8 0 4 15,-8 0-4-15,0 0 0 0,0 0 3 16,9 2-2-16,-9-2 5 0,0 0-5 0,0 0-3 16,0 0 2-16,0 0-4 0,0 0 6 15,6 0-4-15,-6 0 1 0,0 0 3 0,0 0 0 16,0 0 1-16,0 0-1 0,0 0 1 0,0 0-5 16,0 0 1-16,0 0 4 15,0 0-2-15,0 0 2 0,9-2-1 0,-9 2-5 16,0 0 2-16,0 0 9 0,0 0-7 15,0 0 1-15,0 0 0 0,0 0-6 0,0 0 2 16,0 0 2-16,0 0 4 0,0 0-5 16,0 0 5-16,0 0-3 0,0 0-2 0,0 0-2 15,0 0 1-15,0 0-14 0,0 0-12 16,0 0-8-16,0 0-23 0,0 0-37 0,3 3-39 16,-3-3-265-16,3 4 88 15</inkml:trace>
  <inkml:trace contextRef="#ctx0" brushRef="#br0" timeOffset="47198.02">6488 16012 1033 0,'5'-2'-59'16,"-5"2"10"-16,3-4 3 0,-3 4 5 0,4-5 3 15,-2 2 2-15,-2 3 8 0,4-4 14 16,-4 4 3-16,4 0 5 0,-1-5 6 0,-3 5-5 16,5-2 1-16,-5 2 1 0,5-4 8 15,0 2-2-15,-5 2-2 0,7-1-3 0,-2-1-2 16,-5 2 4-16,10-2-7 0,-2 2 6 16,-3-2 5-16,4 2-1 0,-1-1 0 15,0 1-3-15,3 0 0 0,0-4-9 0,-1 8 12 16,0-8-6-16,5 4 5 0,-3 0-6 15,3 4 4-15,2-4 5 0,-2 0-5 16,1 1 1-16,-1-1 0 0,2 0-1 0,3 2 1 16,2 0 0-16,1 0-2 0,4 1-2 15,0-3 11-15,8 2-5 0,-2 0 6 16,13 0 7-16,2 3-5 0,0-5-4 0,3 0-3 16,4 2 5-16,-2 0-6 0,17 0 1 15,2-1 1-15,1 1-1 0,-2 3-5 0,4-5 4 16,-3 2-6-16,2 0 8 0,-5-2-10 15,7 3 9-15,-6-1-5 0,4 0 6 0,-1 0-1 16,-1-4-9-16,2 2-1 0,-3 0 10 16,3 0-1-16,-1 0-2 0,1-2-4 0,-4 2-2 15,0 0 7-15,-9 0 4 16,8-2 3-16,-15 1-4 0,1-1-9 0,0-2 6 16,-3 2-7-16,0-1 3 0,-5 0 8 15,-3-1-5-15,-11 2-4 0,-3 0 1 0,0-3 8 16,-8 1-7-16,-1 2 5 0,-2-1 11 15,-2-2 17-15,-6-2 6 0,1 3 1 0,1-1 11 16,-3-1-6-16,0 1 1 0,2-1 4 16,-7-2-8-16,6 2 1 0,-5 1-9 0,0 0 11 15,-1-3-5-15,-1-1 0 16,1 4 4-16,-4-2-10 0,3-2-7 0,1 1 3 0,-3 0 2 16,-1-1-11-16,-1 0-1 15,3 1 2-15,-1-2-6 0,-2 1 0 0,2 0-2 16,3 2-2-16,-3-3-1 0,-1-1-1 15,-1 1 1-15,5-1-5 0,-1 1-2 0,0-2 5 16,-2 1-5-16,0 2 2 0,5-3-9 16,-3 2-1-16,0-2-2 0,3 0 5 0,-4 1-5 15,4-2 0-15,-1-2-1 0,3 0-3 16,-3 1-3-16,1 1-4 0,-2-2-6 0,2 0-1 16,-1-2 7-16,3 2 10 0,-3-2-8 15,3 2 1-15,-6-1-1 0,4 1-4 0,-1-1 8 16,0-2 0-16,0 3-11 15,-1 2-1-15,-1 2 3 0,-1-2 1 0,-2-1 0 0,1 1-4 16,0 1-4-16,0 3-2 16,-2-2 9-16,0 2-9 0,-2-1-2 0,0 1 10 15,-1 0-5-15,-4-2 0 0,1 0-2 16,-5 0 7-16,-2 3-2 0,-2-3 0 0,-1 0 6 16,-8 2 6-16,2 1-3 0,-14-3 4 15,4 6 5-15,-3-6 3 0,-5 7-1 0,3-5-6 16,-5 4 6-16,-1-4-4 0,8 7 0 15,-9-1-4-15,2-1 5 0,6 2-1 0,-10 1 4 16,8 1-4-16,6 1 3 0,-11 1 3 16,-2 2-4-16,3-1-8 0,0 6 4 15,2-3-12-15,-2 4 2 0,0-2-5 16,2 6 4-16,-1-4 6 0,1 3-2 0,-2 1 0 16,2 2-1-16,0-2 2 0,1 1 2 15,0-1 1-15,10 1-11 0,-3 0-9 0,5 4-13 16,2-2-18-16,6 0-86 0,6-2 51 15</inkml:trace>
  <inkml:trace contextRef="#ctx0" brushRef="#br0" timeOffset="51114.96">13424 16051 463 0,'0'0'18'15,"3"-4"0"-15,-3 4 4 0,0 0-8 16,0 0 1-16,3-3-5 0,-3 3 6 0,9-2-7 16,-9 2 1-16,10-2 13 0,-4-1-1 15,7 1 2-15,1 2 4 0,8-1-8 0,1-1 6 16,6 2-6-16,2-1 3 0,11-1-7 16,7 1 3-16,-5-3 0 0,7 4-5 0,-3-2 0 15,2 1-2-15,2 1 2 16,0 0-8-16,5 1 1 0,5-2 1 0,11 1 4 0,2 0-2 15,1 0-6-15,2 0 2 16,6 1-2-16,1-1 4 0,5 2-4 0,4 2-8 16,-2-3 11-16,3-1-3 0,-3 2 6 15,0-1-3-15,3 2 0 0,-3 2-3 0,-2-1 3 16,-3-1 4-16,2 1 1 0,-7 0-1 16,-4 3-2-16,-3-4 1 0,-6 1-6 0,-16-3 4 15,1 0 1-15,-6 2-9 0,-11-1 17 16,-10-2-17-16,-2 2 4 0,-2-1-9 0,-6-1-5 15,0 0 15-15,-3 0-10 0,-3 0-16 16,2 0-26-16,-5 2-22 0,0-2-39 0,-2 0-176 16,1 2 197-16</inkml:trace>
  <inkml:trace contextRef="#ctx0" brushRef="#br0" timeOffset="51931.46">19861 16244 710 0,'0'0'-26'0,"0"0"2"15,0 0 6-15,0 0 7 0,0 0 10 0,20-4 12 16,-10 2 1-16,0 2 12 0,-4-2 11 16,6 2 4-16,-1-1-2 0,4-1 11 0,-1-1 0 15,1 2 8-15,6-1-1 16,-2 0 5-16,4 0-1 0,5 0-2 0,-1-2-6 15,2 1-1-15,3-1 0 0,7-2-12 16,4 3-1-16,1-2-5 0,1 2-1 0,6 1-5 16,1 2-2-16,7 0-2 0,16-2-3 15,7 2-3-15,0 4 3 0,5-1-14 0,-2 2-4 16,4 0-11-16,-1 1-18 0,-2-3-23 16,-2-1-9-16,-5 0-28 0,1 0-20 0,-8-2-30 15,-13 0-240-15,-3-4 111 0</inkml:trace>
  <inkml:trace contextRef="#ctx0" brushRef="#br0" timeOffset="53326.82">7424 17407 974 0,'3'-9'-28'0,"-3"8"2"15,0 1 4-15,0-6 4 0,0 6-5 16,2-5 7-16,-2 5 0 0,5-5 2 0,0 1 24 16,-3 2-5-16,-2 2 0 0,6-4 10 15,2-1-6-15,-2 2-1 0,5-1-4 0,-1-2 4 16,2 3-1-16,3-2-2 0,2 1 3 16,5 0 3-16,-4-1 1 0,5 0-4 0,4-1-8 15,3 1 5-15,10-2 3 0,2 0 4 16,0 2-5-16,2-1-3 0,2 0 7 0,2 0-3 15,3 1 2-15,-1-1-4 16,0 2 9-16,15-1-6 0,0-3 4 0,1 3-4 16,-12 1 4-16,13-2-10 0,2 2 11 15,5-1-6-15,-1 1-5 0,4 0 2 0,2 0-6 16,1 1 13-16,2 0-6 0,-1 0-8 16,5 1 10-16,2 0-6 0,1-2-1 15,3 2 8-15,0 0-5 0,5 1-1 0,3-1 0 16,4-1-1-16,-4 3 6 0,5 0-4 15,24 0-6-15,-6 3 2 0,5-6 7 0,-5 2-7 16,-26-1 1-16,6 0 2 0,0 2 1 16,-2-2-3-16,2 2-2 0,-7 0 2 0,1-2 1 15,-3 1-5-15,-4 2 2 16,-1-1 6-16,-6 0-4 0,1 2 0 0,-4 0 3 16,-2 0-3-16,-2 0-3 0,-8 2 1 15,2-4 2-15,-11 2 0 0,-2 1-3 0,-1-1 4 16,-3 2-2-16,-1 0 7 0,-4-1-5 15,-1 2-2-15,-6-2-1 0,-5 1 1 0,-7-2-2 16,-2-1 1-16,-3 3 3 0,-3-2 4 16,0 0 1-16,-7 0-6 0,3-2-2 0,-4 2 2 15,-1-2 2-15,1 2-2 0,-2-2-2 16,-3 0 1-16,0 2 1 0,-1-2-6 0,-7 0 13 16,15 2-2-16,-12-2-9 15,-3 0 1-15,11 0-25 0,-11 0-18 0,6 0-19 16,-6 0-18-16,9 0-21 0,-9 0-196 15,0 0 183-15</inkml:trace>
</inkml:ink>
</file>

<file path=ppt/ink/ink2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2:49.703"/>
    </inkml:context>
    <inkml:brush xml:id="br0">
      <inkml:brushProperty name="width" value="0.05292" units="cm"/>
      <inkml:brushProperty name="height" value="0.05292" units="cm"/>
      <inkml:brushProperty name="color" value="#FF0000"/>
    </inkml:brush>
  </inkml:definitions>
  <inkml:trace contextRef="#ctx0" brushRef="#br0">10693 6825 228 0,'0'0'45'0,"0"-3"-5"0,0 3-10 0,0 0-1 15,0 0-10-15,0 0 1 0,0 0-1 16,0 0-1-16,3-4 5 0,-3 4-1 0,0 0-3 16,0 0 8-16,0 0-8 0,0 0-3 15,0 0-8-15,4-3 11 0,-4 3-5 0,0 0-3 16,0 0 7-16,0 0-5 0,0 0-1 16,0 0-1-16,4-5-1 0,-4 5-2 0,0 0 0 15,0 0-1-15,9 0-2 0,-9 0 3 16,0 0-6-16,5-2 9 0,-5 2-10 0,10-1 5 15,-10 1 0-15,5 0-5 16,-5 0 3-16,0 0 0 0,10 0 2 0,-10 0 0 16,10 1-4-16,-10-1 2 0,5-1-4 15,-5 1 2-15,11 0 5 0,-11 0-5 0,9-2 0 16,-6 0-2-16,-3 2 2 0,11 2 0 16,-11-2-9-16,6 0 9 0,-6 0-1 0,10-2 2 15,-10 2 3-15,13-2-12 0,-13 2 6 16,11 0 0-16,-11 0 8 0,8 2-11 0,-1-2 2 15,-3 2 4-15,-4-2-6 0,10 2 4 16,-3-2-1-16,-1 0 6 0,-6 0-11 0,11 0 8 16,-11 0 1-16,10 0-3 0,-4 0-3 15,-6 0 2-15,13 0 1 0,-9 1-2 16,-4-1-1-16,12-1-2 0,-3 1 0 0,-9 0 3 16,11 0 4-16,-11 0-15 0,12 0 13 15,-12 0 0-15,8 0 6 0,1 0-3 0,-5 1-1 16,-4-1-1-16,11 0-1 0,-11 0-1 15,10 0 3-15,-10 0-9 0,8 2 12 0,-8-2-8 16,9-2-1-16,-9 2 4 0,6 2-3 16,-6-2 5-16,8-2-8 0,-8 2 13 0,0 0-10 15,11 0-3-15,-11 0 6 16,0 0 3-16,6-1-4 0,-6 1 5 0,7 0-2 16,-7 0-3-16,0 0 4 0,0 0-4 15,0 0 0-15,8 1-3 0,-8-1 6 0,0 0-5 16,0 0-1-16,0 0 4 0,7 2-5 15,-7-2 4-15,0 0 0 0,0 0 9 0,0 0-13 16,0 0 5-16,3 3 0 0,-3-3-8 16,0 0 4-16,0 0 7 0,0 0-5 0,0 0-2 15,0 0 3-15,0 0-3 0,0 0 5 0,0 0 6 16,0 0-10-16,0 0 1 0,0 0-1 16,0 0-13-16,0 0-5 0,0 0-11 0,0 0-11 15,0 0-20-15,0 0-48 0,0 0-71 16,5-6 62-16</inkml:trace>
  <inkml:trace contextRef="#ctx0" brushRef="#br0" timeOffset="3973.01">6513 6880 484 0,'0'0'10'15,"0"0"7"-15,0 0 2 0,0 0 5 0,0 0-2 0,0 0 6 16,-3-3 8-16,3 3 0 0,0 0 3 16,0 0-7-16,0 0-1 0,0 0 6 15,0 0-2-15,0 0-9 0,-4-4-2 16,4 4-6-16,0 0 3 0,0 0-1 0,0 0 2 15,0 0 1-15,0 0 4 0,0 0-5 16,0 0-2-16,0 0 7 0,0 0 0 0,11-2-6 16,-11 2 4-16,8 0 5 0,-8 0-9 15,13 0 1-15,-5-2 1 0,-1 2 1 0,3-2-1 16,0 2 0-16,1 0 6 0,-3 0-12 16,5-2 0-16,2 2 3 0,0-2-5 15,3 2-2-15,-1-1 2 0,6 1 0 16,1 0-7-16,5-3 5 0,2 2 2 0,11-1-11 15,-2 0 7-15,8 2-4 0,-2-4 0 16,5 4-2-16,-5-1-2 0,0 1 0 0,-2-2 2 16,-6-1-9-16,-4 3-2 0,-6 0-7 15,4 3-10-15,-2-3-9 0,2 0-5 0,-9 0-20 16,-1-3-21-16,0 3-31 0,-1 0-50 16,-4-1-196-16,-1 1 131 0</inkml:trace>
  <inkml:trace contextRef="#ctx0" brushRef="#br0" timeOffset="5064.87">7414 6672 974 0,'0'0'1'16,"1"-5"22"-16,-1 5-6 0,2-5 10 0,-2 5-2 15,2-4 4-15,-2 4-1 0,3-4-1 16,-3 4-2-16,0 0-3 0,0 0-4 0,0 0-17 15,5-3-5-15,-5 3-10 16,0 0-12-16,5-1-9 0,-5 1-11 0,9-4-22 16,-9 4-31-16,6-2-62 0,0 0-99 15,0 2 220-15</inkml:trace>
  <inkml:trace contextRef="#ctx0" brushRef="#br0" timeOffset="5689.49">7828 6492 768 0,'0'0'58'16,"-1"-5"13"-16,-1 3 1 0,2 2-2 0,-3-9-5 16,3 9 2-16,-2-3-1 0,2 3-1 15,-2-4-6-15,2 4-3 0,0 0-7 0,0 0-7 16,0 0-1-16,-13 7-5 0,9 2-6 15,-2-2-5-15,-1 9 1 0,2 1 0 0,-6 4-1 16,-1 11-1-16,-5-2 0 0,2 2 4 16,-2 0-3-16,2 2-5 0,-1-1 5 0,3-3-3 15,-4 2 4-15,3-4-6 0,6-3-3 16,-4-6 3-16,7-2-3 0,-2 0-4 16,-1-2-4-16,3 0 5 0,-1-1-3 0,2-3 2 15,2-4-2-15,-1 1 1 0,1 0-1 16,1-3 11-16,-1 1-4 0,-1-2 0 15,3-4 1-15,0 3-2 0,0-3-1 0,0 0 0 16,11-18-3-16,-2 5-4 0,1-6 0 16,5-12-1-16,1-3-1 0,-1-2 2 0,2 1-5 15,2 1 1-15,-3-1-3 0,-1 3 2 16,2 1 1-16,-5 11-2 0,-4 1 0 0,4 4 1 16,-7-1 2-16,0 6 1 0,1 1 1 15,-2 1-7-15,3-2-3 0,-6 4 0 0,4 3-2 16,-1 1 0-16,-4 2-1 15,0 0 2-15,13 9-1 0,-7 3 4 0,-2 3-1 0,3 8-1 16,-4-1 5-16,2 2-3 16,2 1 8-16,-4-1 1 0,2 2 1 0,0-2 4 15,2 0 0-15,-1-1-2 0,-2-4 1 16,3-2 1-16,-3-2 3 0,3 0 1 0,-2-1 6 16,2-5 6-16,1-2 9 0,3-1 6 15,-5-2-1-15,7-6 1 0,-1-2-6 0,8-5 1 16,2-14-7-16,6-1-6 0,-1-16-6 15,5-6-18-15,-4-3-13 0,4-6-17 0,2-3-20 16,-5-3-28-16,3-3-23 0,0 3-33 16,-4 2-36-16,-2 8-31 0,-1 7-71 0,-9 12-338 15,-4 10-107-15</inkml:trace>
  <inkml:trace contextRef="#ctx0" brushRef="#br0" timeOffset="8601.34">15031 4804 1472 0,'0'0'-107'0,"0"0"17"15,5-1 17-15,-5 1 10 0,2-4 16 16,-2 4 27-16,0 0 8 0,0 0 20 0,0 0 7 15,2-4 10-15,-2 4 6 0,0 0 12 16,0 0 2-16,0 0 6 0,0 0 10 0,0 0 2 16,0 0 8-16,0 0-1 0,0 0 4 15,0 0-11-15,0 0-4 0,0 0-7 0,0 0-3 16,-24 6-2-16,21-4-4 16,-6 1-4-16,1 1 0 0,0 3-7 0,-3 0 0 0,-3 2-6 15,0 1-6-15,2-1 3 0,-1 2-7 16,3-2-4-16,0 3 2 0,2-1 0 15,-4-4 0-15,7 2 0 0,-2 0-4 16,3 0-4-16,0-2 0 0,1 0 1 0,1 2-1 16,0 0-3-16,2-2 1 0,2 2 1 15,0 2 0-15,3-2 1 0,1 2-1 0,3 3-3 16,-3-2 1-16,4 3 0 0,1-3 5 16,2 1-9-16,-1 3 2 0,1 1 0 0,-5-2 2 15,2 2 3-15,1-2-6 0,-5 1 4 16,-1 2 5-16,-2-2 2 0,-3 3 7 15,0-4 13-15,0 5 0 0,-3-1 5 16,-6-1 4-16,-4 3-2 0,-5 4 3 0,-5-3-2 16,-3 1-5-16,-3 0-3 0,0-6-6 15,4-6-12-15,1 1-26 0,1-5-22 0,5-1-33 16,-4-3-41-16,4-3-56 0,1-3-72 16,-3-3-144-16,10-6-200 0,2-1-81 0</inkml:trace>
  <inkml:trace contextRef="#ctx0" brushRef="#br0" timeOffset="12054.23">15604 5293 1462 0,'0'-5'-63'16,"0"5"19"-16,0-8 20 0,0 8 16 15,0-6 17-15,0 6 6 0,-1-5 8 0,1 5 16 16,-2-4 5-16,2 4 8 0,-3-2 7 16,3 2-2-16,0 0 3 0,-2-5-1 0,2 5 0 15,0 0-2-15,0 0-1 0,-5-4-4 16,5 4-2-16,0 0-6 0,0 0-7 0,0 0 1 15,-14 7-6-15,10-1-4 0,-5-1-1 16,1 3-5-16,0 2 0 0,-3 3-3 0,1 2-1 16,-1-2 0-16,6 3-2 15,-4-2-1-15,3 1-2 0,-3 3 3 0,5-3-2 16,2 2-4-16,-3-4 4 0,3 6 3 16,0-6 1-16,4 1 6 0,0-1-6 0,3 0-2 15,-2-2 0-15,9 0-1 0,-2 1 3 16,0-3 1-16,5-1-2 0,2-1 0 0,1-5 0 15,6 1 0-15,-1-3-3 0,7-3-2 16,-2-3-1-16,11 1 0 0,-1-4-4 0,-5-4-1 16,3 1 3-16,-5-5-2 0,-2 0 0 0,1 0 2 15,-7-4 1-15,-2-2 4 0,-7 4 1 16,-1 3 1-16,-2-4 2 0,-5 0 5 0,3-1 3 16,-8 4 1-16,1-2 2 0,0 6 3 15,-2-1-6-15,0 1-3 0,-2 2-5 16,0 0 0-16,1-1-5 0,-4 3-1 15,-2 0 0-15,2 1-9 0,-4 2 3 0,-4 2-4 16,3 1 3-16,0 0-3 0,-1 3-4 16,-1 3 5-16,-1 0-2 0,-4 3-4 0,0 2-1 15,2 0-1-15,-1 4-1 0,3 2-3 16,-1 1 1-16,-1-2 4 0,3 4 1 0,0 0-2 16,4-2-4-16,3 4 2 0,-2-2 1 15,2 2 0-15,3 0-1 0,2 0 2 0,0-2 1 16,0 0 2-16,2-2-2 0,5 4 0 15,-2-2 2-15,3-3 2 0,0 0-2 0,4-2 1 16,1-1-1-16,4-3-6 16,2-3-6-16,-1 1-4 0,6-4-4 0,1-4-2 15,4 0-3-15,13-4 0 0,0-1 5 16,2-5-5-16,-1-1-3 0,9-5-7 0,-7-6-2 16,4 2-6-16,-6-5-1 0,-13 3 2 15,8-7 6-15,-11 3 4 0,-2 2 6 0,-3-1 0 16,-3-1 6-16,-6 7 6 0,-5 2 4 15,-3 4 2-15,0 2-2 0,0 0 4 0,-3 0 1 16,0 3 0-16,-4-1 1 0,2 4-2 16,-5-2 0-16,1 2 0 0,1 1-3 15,0 1 7-15,-2 0-5 0,1 4 1 16,-4 1 3-16,8 0-3 0,-13 3 2 0,7 2 0 16,-5 2 2-16,6-1 0 0,-7 4-2 15,7-1 1-15,-2 2 5 0,-1 3-2 0,3-2 3 16,0 6-3-16,0-3 3 0,3 0 3 15,-1-2-3-15,6 0 0 0,-3 1 3 0,4-3-1 16,1 0 1-16,1-2-1 0,4 3 2 16,2-3-2-16,3-3-3 0,0 0-1 0,9-5 2 15,-4 2-2-15,5-3 3 0,7-4-1 16,-2 0 2-16,7-2 5 0,-6 1-8 0,-6-3 1 16,1 3 1-16,-5-5-1 0,-1 2 2 15,-5-1 9-15,0 0 4 0,-5 1 8 16,2-2 12-16,-4 3 7 0,0 1-3 0,-4-2-3 15,-2 5-1-15,1-3-5 0,-1 2-4 16,-2 4-6-16,-9-6-3 0,5 5-2 0,-2 1-2 16,6 0 0-16,-17 1-4 0,6 3 1 15,1 2-1-15,-2 2-3 0,-1 1 1 0,0 1-3 16,1-1 1-16,1-2-5 0,5 5 2 16,-1-3 0-16,1 3-2 0,4 1-4 0,2-2 2 15,2 1 4-15,4 3-1 0,5-2 2 16,4 0 1-16,11 2-9 0,11 0-12 0,3-7-14 15,4 3-11-15,10-6-20 16,13 0-22-16,0-5-38 0,5 0-46 0,2-4-72 16,-6 0-431-16,-1-3-165 0</inkml:trace>
  <inkml:trace contextRef="#ctx0" brushRef="#br0" timeOffset="17924.78">13972 9631 1777 0,'0'0'-45'0,"2"-2"27"0,-2 2 10 0,0 0 20 15,0 0 15-15,0 0 3 0,0 0 13 16,0 0 7-16,0 0 2 0,0 0-2 0,0 0 5 15,0 0-1-15,0 0-1 0,0 0-6 16,-26 4-2-16,23-4 2 0,-6 2 0 0,-2-2 5 16,1 1-6-16,-5-1-1 0,1 4 0 15,-4-4-4-15,2 1 4 0,-7-1-7 0,0 0 0 16,0 0-5-16,-2 0-2 0,-5 0-4 16,8 0 2-16,-5 0-4 0,2 0-3 15,0 0-2-15,3 0 0 0,-1 0 1 0,3 2-2 16,2-2-2-16,-1 2-4 0,-1 0 0 15,6 0 0-15,0-2-2 0,-1 2-2 0,0 1-2 16,3-1-1-16,2 0 2 0,-2-2-1 16,4 1 2-16,1-1-3 0,2 2 0 0,-2-2-1 15,7 0-3-15,-10 2 3 0,10-2-1 16,-6 0-1-16,6 0 6 0,-11 2-4 0,11-2 6 16,-4 0-4-16,4 0 5 0,-9 2 4 15,9-2-3-15,0 0 2 0,-6 0 8 16,6 0-8-16,0 0-1 0,-9 1 0 0,9-1 2 15,-1 2-7-15,1-2 0 0,-7 5-1 16,3-1-1-16,3 0-1 0,-2 1-1 0,-1 0 0 16,1-1 2-16,-1 3-3 0,3 2-2 15,-2-2 4-15,1 3-1 0,-2 1 3 0,1 4-1 16,2 0-6-16,-1 4 2 0,2 4-3 16,-5 3 1-16,3 10 6 0,0 4-5 0,-2 1 1 15,0-1 0-15,-3-1-3 0,4 3 3 16,-4 0 3-16,3-1-3 0,-3-1-2 0,5 2 0 15,-3-1 2-15,0-2 0 16,-2-2 1-16,4 1 3 0,-2-6-9 0,3-7 7 16,0 2-8-16,0-2 6 0,0-4-6 0,2 1 3 15,-4-4 3-15,4 1-3 0,0-4-4 16,-3 1-1-16,3-2 5 0,0-1-1 0,3-3-3 16,-3-2-3-16,0 4 2 0,2-5 5 15,-2 0 0-15,2 0-2 0,0-3-3 0,0 1 0 16,2 1 1-16,3 0 0 0,-6-2-1 15,8 0 3-15,-5-1-2 0,2 1-1 0,2-2 2 16,-1 1-1-16,1-1 4 0,4 2-2 16,-2-2 1-16,2 0 3 0,3 0-2 0,0 1-4 15,-1-3 5-15,3 3 2 16,6-3-3-16,0-3-4 0,5 2-3 0,1-1 0 16,12-6 1-16,-1 3 3 0,0-1-5 15,5 1 2-15,-3 1 0 0,2 0 5 0,-1 0-1 16,2 0-3-16,1 2-2 0,-8 2-2 0,5 0-1 15,-2-2-4-15,0 0-3 0,-4 1 2 16,6 2-3-16,-4-1 0 0,-6-1 0 0,1 2 1 16,9 1 1-16,-1 0 2 0,5 0-2 15,-9 0 2-15,-9-2 3 0,2 2 3 16,3-2-3-16,-3 2 5 0,-1-2 2 0,-1 2 1 16,-4-4-1-16,-2 2-3 0,-1-2 1 15,-4 2 3-15,-3 0 0 0,-1-2 7 16,-3 2-3-16,1-2 0 0,0 0 1 0,-4 0-2 15,0 0 3-15,1 1 2 0,-4-1-2 16,4-2 6-16,-5 2 0 0,0-1 2 0,3 1-2 16,-3-3-3-16,-4 5 2 0,9-5 1 15,-8 3 2-15,-1-2-6 0,2-1 4 0,-2 5-3 16,0-8 3-16,0 5-6 0,0 3 8 0,-2-12-8 16,1 2-2-16,-4 2 0 0,1-1 7 15,0-6-5-15,-3-1 0 0,2-5 3 0,-4-2-3 16,-2-9-3-16,1-2 1 15,-2-4 1-15,-1 1-5 0,1-3 3 0,-6-9 0 0,1-3-1 16,0 2-1-16,5-2 1 16,2 13 0-16,-1 1-2 0,2 2 2 0,-3 0-4 15,4 4 3-15,2 7-1 0,-1 4 2 16,3 1-1-16,0 3 0 0,-3-5 2 0,3 4-1 16,-2 2 2-16,2-2 1 0,-2 3-4 15,-1 2 2-15,2-2-4 0,-3 1 1 0,4 1 1 16,1-2-1-16,-7 4 7 0,7 0-5 15,-2 0 0-15,1 2 1 0,0 0-1 0,-2 0 2 16,1 1 2-16,4 2-5 0,-4 1-3 0,1-2 7 16,2 1-3-16,-1-1 2 15,2 2-5-15,-3 0 4 0,1 1-1 0,1 0-2 16,0 1 1-16,2 3-3 0,-1-8-2 16,-2 5-7-16,3 3 3 0,-7-7-1 0,4 5 1 15,1-1-2-15,-5 1 1 0,5-2 4 16,2 4 4-16,-8-5-5 0,1 3 1 0,3 0-2 15,-5 0 1-15,4 0 2 0,-6 2-1 16,0-1 3-16,1 2 3 0,-5-2-1 0,2 2 3 16,-1 1-5-16,-2-2 4 0,-6 2-3 15,4 0 2-15,-6 0 3 0,3-2-4 0,0 4 3 16,-4-3 2-16,-3 3-7 0,1 0 5 16,0 1-1-16,-1 0 1 0,2-2-1 0,0 3-1 15,-1-2 1-15,6-1-2 0,1 1 3 16,-2-1-4-16,4 1-4 0,-2 1-14 15,3 0-18-15,1-1-25 0,2 0-23 0,2-2-30 16,2 1-40-16,2-1-60 0,-1 0-108 16,3-2-308-16,2 1-131 0</inkml:trace>
  <inkml:trace contextRef="#ctx0" brushRef="#br0" timeOffset="19261.36">13840 9826 1657 0,'0'-8'-64'0,"0"8"20"16,-2-7 12-16,2 2 15 0,0 5 24 0,-3-8 10 16,1 2 2-16,4 0 13 0,-4 1 10 15,0-4 8-15,0 2 4 0,2-2 0 0,0 0 3 16,0-5-6-16,0 1 5 0,0 1-3 15,0-6-4-15,0-2 0 0,2 1-3 0,0-8-9 16,-2 0 2-16,5-12-7 0,-5-2-1 16,3 0-3-16,-1 0-3 0,5-2 0 0,-3 1-7 15,0-1-3-15,1 1-2 0,-1-2 3 0,0 4-2 16,3-5-1-16,-5 2-2 0,1 2-2 16,4 3 1-16,-5-4-3 0,2 2 0 15,-2 1 1-15,0 1-8 0,3 4 3 0,-3-3-1 16,-1-5 1-16,2 2-4 0,-1 2 2 15,0-4 2-15,3 1-4 0,-5-1-1 16,1-1 3-16,1 0-2 0,-2 1 3 0,2 0-2 16,-2-2-2-16,0 3 1 0,0-2 1 15,-2 2-3-15,2-2 2 0,-2 2 0 0,1 2-4 16,-2-1 6-16,-1 1 1 0,4 7-2 16,-2 1 0-16,-1 2-4 0,3 1 1 0,0 0 0 15,0-2-1-15,-1-1 2 0,1 3 2 16,0-1-2-16,0 0 0 0,1 0 2 15,-1 0-1-15,0 1-3 0,3 0 2 0,-3 1 3 0,0 1-2 16,0 0 1-16,2-1 0 16,0-1-2-16,0 1 3 0,-2-1-4 0,0 2 5 15,-2-2-4-15,2 1 2 0,0 4-4 16,-2-2 3-16,2-3 0 0,-2 8-1 0,-1-7 3 16,3 1 1-16,0 0-5 0,-1 1 4 15,-1-2-3-15,2 3 5 0,-2-2-2 0,-1 2-2 16,3-4-2-16,0 2 0 0,0-3 2 15,0 1-1-15,-2 1 2 0,2-1-3 0,-2-9 1 16,-1 5 0-16,3 2-2 0,0 4 2 16,0-4-1-16,0 3-1 0,-1-1 4 15,1 0-2-15,1 2-2 0,-1-2-2 0,0 1-4 16,0-1 6-16,0 1-3 0,0 2 1 16,0 2 3-16,-1-2 0 0,1 0-4 0,0 3 2 15,0-1-3-15,-2-4 4 0,2 4-7 16,0-3-4-16,-2 3 1 0,0 3-1 0,-1-7 0 15,3 6 2-15,-2 0 2 0,1 2-2 16,-4 1 2-16,1-1-2 0,1-2 5 0,0 2-2 16,-2 2-1-16,1-2 1 0,2 1 0 15,0 0 2-15,-2 0 5 0,-1 0-8 0,3 0 7 16,1-3 0-16,-1 2-3 16,-3-1-1-16,1 4 3 0,2-3 2 0,0 0 0 15,0-2 2-15,-3 5-2 0,3-4 1 0,0 2-3 16,1 2 2-16,-2 2 1 0,1 0 0 15,-2 0-1-15,1-1 5 0,3 1 3 16,-1 2-3-16,-1-3-3 0,0 6-1 0,-1-3 0 16,3 1-1-16,-2 2 2 0,2-1-1 15,-2 1 4-15,2 1-3 0,-3 1 2 0,3 0-5 16,0 0 4-16,0 2 1 0,0-1-3 16,0 1 2-16,-1-1-4 0,1 1 5 0,0 0-1 15,0 2 1-15,0 3-6 0,0-10 12 16,0 8-10-16,0 2 6 0,-2-7-2 0,2 7-4 15,0-6 2-15,0 6 4 0,0-6-4 16,0 6 4-16,0 0-3 0,-2-5 1 16,2 5-3-16,0 0 4 0,-3-4-3 0,3 4-1 15,0 0 0-15,0-6 3 0,0 6-1 16,0 0 2-16,-2-6-6 0,2 6 8 0,0 0-5 16,0-3 7-16,0 3-6 0,0 0 1 15,0 0-2-15,-2-6 1 0,2 6 1 0,0 0 1 16,0 0-4-16,0-6 0 0,0 6 0 15,0 0 3-15,-1-3-4 0,1 3 4 0,0 0 2 16,0 0-1-16,0 0-6 0,0-4-1 16,0 4 5-16,0 0 1 0,0 0-3 15,0 0 2-15,0 0 0 0,0 0 1 16,0 0-6-16,-3-6 5 0,3 6-3 0,0 0-3 16,0 0-14-16,0 0-14 0,0 0-17 15,0 0-11-15,0 0-24 0,0 0-30 0,3-3-31 16,-3 3-63-16,0 0-251 0,3-3 31 15</inkml:trace>
  <inkml:trace contextRef="#ctx0" brushRef="#br0" timeOffset="30485.7">8928 4744 429 0,'-4'-4'111'0,"4"4"-18"0,-8-4-38 16,3 4-23-16,5 0 2 0,-12-2-4 0,4 2-11 16,0 0 5-16,-4 2 1 0,0-2-3 15,-3 4 7-15,-1 3-1 0,-9 1 8 16,1 2 0-16,-7 6-2 0,-3 6-2 16,3-1 1-16,-7 7 1 0,2 8-5 0,1 5 8 15,1 0-3-15,3 4 2 0,4-4-7 16,-3 0-7-16,7 1 3 0,4-6-8 0,4 0-1 15,3-1 1-15,4 1 4 0,1-7-7 16,5-3 4-16,4-5-6 0,0 3 2 0,4-1 3 16,1 0-8-16,3-5 2 0,0 1 7 15,3-1 7-15,2-7 4 0,-3-4 4 0,7-1 0 16,1-2 3-16,0-4 12 0,1-4-5 16,17-4 7-16,-4-6-1 0,1-6 0 0,1-1 7 15,4-7-12-15,-5-4 4 16,0-4 2-16,-7-4-5 0,-1-3 0 0,-5-3-8 15,-5-5-5-15,-3 3-5 0,-2 4-2 16,-5 0-2-16,0 0-3 0,-6-1-4 0,-1 4-3 16,-3 0-2-16,0 9 5 0,1 4-5 15,-6-6-13-15,1 7-6 0,2 7-10 0,-2 4-25 16,-1 1-18-16,1 4-39 0,1 1-40 16,-5 5-34-16,1 2-44 0,-1 6-354 0,1 0-74 15</inkml:trace>
  <inkml:trace contextRef="#ctx0" brushRef="#br0" timeOffset="32190.23">9224 4811 1411 0,'0'0'-106'16,"5"-2"20"-16,-5 2 14 0,0 0 5 15,0 0 10-15,0 0 5 0,0 0 2 0,0 0-2 16,0 0 12-16,0 0 10 0,0 0 3 16,-5 10 3-16,3-2 4 0,0 1 6 15,-1 4 4-15,0 5 8 0,-2 0-1 0,1 5 13 16,-4 2-14-16,0 9 6 0,-3-1 3 16,-2 1-4-16,3 2-2 0,0-2 5 15,-1-5-2-15,1-3 2 0,1-3 5 0,1-2 2 16,-1-1-11-16,1 0 2 0,2-5 0 15,-1 1 7-15,3-4 13 0,0-1-20 0,0-2 9 16,-1 3-3-16,3-4 9 0,1-1 17 16,-4-1-2-16,3 0 16 0,0-3 13 0,2-1-3 15,0-2-4-15,0 0-5 0,0 0-8 16,0 0 0-16,0 0-10 0,-4-15 0 0,5 6-3 16,-1-3-2-16,5-1-10 0,0-4-1 15,-2-2-3-15,2-5-8 0,5-8-7 16,2 0-6-16,0 0-6 0,0-1-4 15,-4 7 6-15,0 3 1 0,7-6-6 0,-5 5 9 16,-1 5-4-16,-3 3-10 0,1 2 4 16,-1 1 10-16,0 1 0 0,-1 3-2 0,-2 2-3 15,2 1-4-15,-3 0-4 0,3 2 12 16,-4 1 3-16,-1 3-9 0,7 0 0 0,-7 0 8 16,8 7 0-16,-6 1-5 0,3 3 7 15,-3 2 9-15,0 3-5 0,-1 0-5 0,2 3 7 16,-1 1 1-16,2 1 3 0,0 3-9 15,0-6 3-15,-1 3 6 0,2-1-11 0,0-2 14 16,2-2-7-16,-4 0 23 16,2-4-6-16,1-1 12 0,-2-2 11 0,0 1 10 15,2-3 13-15,-4 1 7 0,5-5 2 16,-1-1-6-16,1 0 0 0,-7-2-2 0,17-7-1 16,-9-1-5-16,2-2-4 0,0-3-5 15,4-5-7-15,0-10-5 0,5-5-10 0,0-1-12 16,0-2-11-16,2-9-18 0,0 0-10 15,2-1-13-15,-6 8-9 0,2 1-2 0,-4-3-23 16,1 4-17-16,1 2 2 0,-5-1-22 16,3 0-18-16,-5 10-15 0,0 5-265 15,-7 1 84-15</inkml:trace>
</inkml:ink>
</file>

<file path=ppt/ink/ink2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4:37.584"/>
    </inkml:context>
    <inkml:brush xml:id="br0">
      <inkml:brushProperty name="width" value="0.05292" units="cm"/>
      <inkml:brushProperty name="height" value="0.05292" units="cm"/>
      <inkml:brushProperty name="color" value="#FF0000"/>
    </inkml:brush>
  </inkml:definitions>
  <inkml:trace contextRef="#ctx0" brushRef="#br0">9311 4305 437 0,'0'0'203'0,"0"0"-72"0,0 0-53 15,0 0-45-15,0 0-1 0,0 0 1 16,0 0 4-16,0 0 8 0,0 0 3 0,0 0 2 16,0 0-6-16,0 0-4 0,0 0-2 15,0 0-5-15,0 0-3 0,12-2-6 16,-12 2-4-16,8 0 1 0,0 0-1 15,5 2 0-15,-2-2-4 0,-1 2 2 0,8 0-1 16,-5 0-3-16,7 0 3 0,0-1-3 16,-1 5-5-16,4-1 3 0,1-4 2 0,1 5-4 15,3-2 0-15,-1-3-7 0,10 7 9 16,-4-5-6-16,-3 2-1 0,12 3 1 0,0-3-2 16,3-2-1-16,-2 1 2 0,6 0-3 15,-3-2 3-15,3 2-1 0,-4-3-1 0,5 2 2 16,-1-1 2-16,-1 0-5 0,2-2 4 15,1 2-3-15,-3-2 1 0,-2 1 1 16,5-1 2-16,-3-1-2 0,0 1 1 16,1 0-2-16,-2-2 1 0,5 2-3 0,-7-4 6 15,3 1-9-15,6 2 0 0,-7-3 0 16,4 4 8-16,-1-4-6 0,2 0-1 0,0 2 2 16,2 1 1-16,-6-4-6 0,2 4 3 15,0 0-2-15,-6-1 3 0,3 0-3 0,-12-2 7 16,-2 4-5-16,-3-3-1 0,0 1 0 15,2 2 1-15,-3-1 2 0,-3-3-1 16,1 4-3-16,-5-2 5 0,1 0-1 0,0 2-3 16,1-2 4-16,-6 1 0 0,4-1-1 15,-8 2-2-15,2-2 0 0,-4 2-2 16,-2 0 1-16,0 0 0 0,-2 0 7 0,5-3-9 16,-6 3 5-16,1 0 0 0,-8 0 0 15,12-1 0-15,-7 1-1 0,1 0-3 0,-6 0 2 16,8-2 0-16,-8 2-1 0,11-1 2 15,-11 1-1-15,9 1 2 0,-9-1 1 0,6-1-5 16,-6 1 4-16,7 0-2 0,-7 0 2 16,10-2 0-16,-10 2 2 0,5 0-2 15,-5 0 1-15,9-2-1 0,-9 2 1 0,0 0 1 16,8 0-3-16,-8 0-4 0,7-1 8 16,-7 1-15-16,8-4-13 0,-8 4-14 0,8-2-39 15,-8 2-24-15,0 0-28 0,9 0-42 16,-5-1-241-16,-4 1 79 0</inkml:trace>
  <inkml:trace contextRef="#ctx0" brushRef="#br0" timeOffset="3893.31">18784 4373 1090 0,'6'-2'-15'0,"-6"2"12"16,0 0 1-16,0 0-1 0,0 0 7 16,0 0 14-16,0 0-2 0,0 0 15 0,7-2-1 15,-7 2 4-15,0 0-3 16,0 0-2-16,0 0-4 0,0 0-4 0,6-1 0 15,-6 1 1-15,0 0-6 0,8-2 7 16,-3 2-9-16,-5 0 2 0,10-3-2 0,1 2-1 16,-3 0 2-16,0-3-5 0,5 2 2 15,-1-3-3-15,3 2-2 0,4-1 7 0,0-2-10 16,2 3 0-16,4-2 5 0,0 1 2 16,3-1-7-16,-3-2-1 0,2 3 5 0,0 0-8 15,-2-1 4-15,5 3-1 0,0-4 7 16,-1 4-2-16,0-1-4 0,11-4-2 0,2 2 8 15,0 1-7-15,5 1 2 0,-2-1 2 16,4-1 1-16,-1 2 0 0,2-3-4 16,0 2 4-16,1 1 3 0,-1-1-1 15,-2 3-3-15,1-3-1 0,-3 2 0 0,0-1 2 16,-1-1-9-16,-4 1 7 0,-7 1 4 16,-4-2-6-16,-2 1 0 0,2 1 5 0,-1 0-5 15,-1-2 3-15,-1 3-2 0,0-3-6 16,-6 2 4-16,6-1 5 0,-3-1 1 0,-3 2-6 15,1 1 3-15,6-3-4 0,-3 4 7 16,2-3-3-16,0-1-1 0,3 2-1 0,0 0 6 16,2-1-8-16,-4 3 1 15,16-4 2-15,-6 2 2 0,6 0-3 0,-8 2-1 0,0-1-1 16,5-3 1-16,-1 3 3 16,-8 1-2-16,2 0-6 0,-3 0 3 0,3 0-2 15,-3 1 6-15,3-1-5 0,10 5 7 16,-8-3-13-16,-6 0 7 0,0 0-2 0,0 2 3 15,1-3 2-15,-1-1-4 0,-1 2 3 16,5-2-4-16,-4 0 1 0,2 2 7 0,0-2-5 16,-1-2 1-16,-1 0-7 0,4 2 2 15,-6-1 8-15,6-1-4 0,9-2 0 0,-8 0-5 16,9-1 3-16,-11 4-3 0,1 1 0 16,-3-2-1-16,14-2 6 0,-8 4-3 0,-7-2 3 15,5 2-6-15,-3-1 4 0,2 1-4 16,-1 0 5-16,12 1-2 0,-12 1 2 15,1-2-2-15,-3 2 1 0,0 0-5 0,4 0 9 16,-7-1-2-16,16 4-5 0,1-3 7 16,-12 0-5-16,-1 2 1 0,0-2 3 0,-4-1-2 15,14 3 2-15,-5 0-4 0,-9-3 2 16,12 5-4-16,-6-3 1 0,-4 3 4 0,-2-3 0 16,4-1 0-16,0 1-6 0,-1-1 6 15,9 5-1-15,2-3 1 0,-2 3-6 0,-6-3 0 16,-5-1 2-16,0 1-2 0,3-1 2 15,0-1 2-15,-5 0-4 0,2 1 1 16,-2 1-5-16,2-2 6 0,-1 0-2 0,1 2 2 16,-1-3-1-16,-3 1-2 0,2 3 2 15,0-3-6-15,3 0 3 0,-1-1 3 16,0 1-4-16,3 2 7 0,-2-2 2 0,0-1-5 16,10 6-3-16,-1-7 2 0,-11 3-3 15,7-1 3-15,-6 1 7 0,0-3-6 0,0 5-2 16,-1-3 1-16,-6 1 1 0,2-1 1 15,-5 0 6-15,0-2-6 0,-2 2 0 0,-2-2 8 16,-3 2-9-16,1-1 5 0,-1-1-1 16,-1 0 1-16,-3-1-5 0,1 1-3 0,1 1-1 15,-4-1 1-15,3-1 3 16,-9 1-8-16,12 0-2 0,-6 0-7 0,1-2 0 16,-7 2-3-16,12 0 4 0,-5-2-8 15,-7 2 2-15,10 0-9 0,-6-2-3 0,-4 2-19 16,11 0-9-16,-7-2-18 0,-4 2-32 15,12-3-43-15,-3 1-191 0,-3 0 138 0</inkml:trace>
  <inkml:trace contextRef="#ctx0" brushRef="#br0" timeOffset="7801.64">26499 2081 995 0,'0'0'30'16,"0"-5"4"-16,0 5 11 0,0 0 8 0,0 0 5 16,0-4 2-16,0 4-1 0,0 0-4 15,0 0-7-15,0 0-1 0,-20 6-2 16,5 2-4-16,-4 2-2 0,-11 10-4 16,3 2 1-16,-1 3-6 0,1-1 4 15,0 5-10-15,2 1-1 0,0 2-1 0,2 0 1 16,0-3-3-16,1 3 0 0,4-2 1 15,3 1-6-15,0-3 0 0,5-1 0 0,1-7 1 16,6 3 1-16,0-5-1 0,-1 1 3 16,4 3-6-16,0-4-4 0,2 3 1 0,3-3 0 15,-2-4 0-15,4 0-5 0,1 1 9 16,1-5-5-16,-1-2 6 0,5 0-2 0,4-1 0 16,-1-3-1-16,-2-4 1 0,3 0-4 15,5-3-1-15,-6 2 6 0,6-2 4 0,-4-1 4 16,-1-1 6-16,-2 0 8 15,-3 3 5-15,-1-2 0 0,-1 3 3 0,-10 1 0 16,15-4-2-16,-15 4 2 0,12-2-3 16,-12 2-5-16,9-5-2 0,-9 5-5 0,6-3-1 15,-6 3-5-15,9-4-2 0,-9 4 0 16,6-7-3-16,-6 7-6 0,7-7 0 16,-5 1-3-16,-2 6 2 0,6-12-7 0,-2 5 4 15,0-1-3-15,-2 0-6 0,5-3-6 16,-2-3-2-16,2 3-1 0,-1-5-6 0,3 1-2 15,1-4 1-15,-2-2 3 0,7-9-2 16,-5 8-2-16,2 0 7 0,-4 1 0 16,-2 1 0-16,2 0 1 0,-3 2 0 15,1 0 0-15,-2 0 0 0,1 1 1 0,-4 2-1 16,6-2 4-16,-7 6 0 0,2-3 1 16,-2 1-2-16,0 2-2 0,-2-2 2 0,-1 0 1 15,-1 1-3-15,3 1 1 0,-6-2-1 16,1 3 1-16,-3-3-3 0,1 2-1 0,-1 3-5 15,-3-3-16-15,6 3-16 0,-4 2-22 16,-3-3-18-16,-1 4-40 0,4-2-40 0,0 4-36 16,2-1-399-16,-3 0-104 15</inkml:trace>
  <inkml:trace contextRef="#ctx0" brushRef="#br0" timeOffset="8218.28">25832 2135 1547 0,'0'0'-46'0,"4"-3"0"0,-4 3 15 0,0 0 23 16,2 12 25-16,-4 0 22 0,0 4 13 15,-2 9 6-15,-4 11 1 0,-3 5 0 0,-3 13-2 16,-4-4-1-16,4 2-7 0,-1-2-2 16,5-8-5-16,-3 0-2 0,3-1-5 0,-3 0-3 15,2-4-20-15,5 1-31 16,-1-1-50-16,4-8-53 0,1-5-68 0,-1-5-378 16,8-3-70-16</inkml:trace>
  <inkml:trace contextRef="#ctx0" brushRef="#br0" timeOffset="8703.91">27364 2174 1525 0,'0'0'-17'0,"-8"-2"16"0,1 2 6 0,7 0 10 16,-13 2 7-16,5 0 8 0,-2 4 0 16,-2 2 3-16,-6 5-1 0,-4 8-1 0,-2 1-2 15,-1 6-3-15,-5 10 0 0,5-7-3 16,-2 10-2-16,-1 0 1 0,3 3 2 0,3-3-8 15,2-3 0-15,4-2-3 16,1-1 3-16,3-1-2 0,3-4 0 0,8-8-1 16,-4-4-4-16,5 0 2 0,0-3 2 15,5 0-1-15,-2-5-1 0,6-1 0 0,4-3-4 16,-1-4 3-16,4-4 4 0,8-4 7 16,7-7-4-16,1-6 3 0,2-4-3 0,6-11 4 15,-5-5 1-15,0-9-2 0,2 0 0 16,-4-2 1-16,1 1-3 0,-8 2 1 15,-4 2 1-15,-5 9-1 0,-5 4-6 0,-4 5 2 16,-3 5-5-16,-2 3 0 0,-3 4-3 16,-1 1-13-16,-6-1-17 0,-3 5-22 15,0 3-27-15,-5 1-45 0,-2 0-51 16,0 6-75-16,2 0-340 0,-1 6-82 0</inkml:trace>
  <inkml:trace contextRef="#ctx0" brushRef="#br0" timeOffset="9124.62">27889 2303 1701 0,'4'-6'49'0,"-2"1"3"0,0 2 10 0,-2 0 14 16,0 3 8-16,0-6 8 0,0 6-7 15,0 0-8-15,0 0-12 0,0 0-14 0,0 0-4 16,0 0-3-16,-15 12-8 0,7-1 2 16,-5 4-6-16,-7 10-4 0,-2 3 2 15,5 2-8-15,-6 2-3 0,8 1 1 0,0 1-3 16,1-2 0-16,6 3-5 0,3-8-3 16,4-2-6-16,1 3-4 0,1-4-1 0,6 1-3 15,-1-2-1-15,5-3-1 16,2-1 3-16,-1-4 4 0,3-5-1 0,0-3 4 15,1-1-2-15,1-6 2 0,5-4 2 16,3-3 0-16,5-7 6 0,2-8 2 0,0-4-2 16,1-11 0-16,1-3-1 0,-5-8-7 15,0 0 6-15,-4 0-6 0,-3-1 0 0,-6-3-2 16,-5 16-1-16,-7 8 0 0,0 3-4 16,-6 5-14-16,-1 2-23 0,-6-1-30 0,-8 6-38 15,1 2-37-15,-8 4-58 0,-4 2-89 16,0 5-370-16,-2 5-158 0</inkml:trace>
  <inkml:trace contextRef="#ctx0" brushRef="#br0" timeOffset="9641.68">27022 3300 1743 0,'0'-4'-18'16,"0"4"22"-16,5-3 12 0,-5 3 10 15,0 0 10-15,0-6 5 0,0 6 0 16,0 0-4-16,0 0 5 0,0 0 1 15,0 0 3-15,0 21 5 0,-5-8 0 0,-2 10 0 16,-1 13 3-16,-2 3 2 0,-7 14 2 16,0 2-2-16,1 3-1 0,-4 1-6 15,1 5-2-15,-1-2-3 0,0 3-2 0,4-2-5 16,-1 0-2-16,2-1-2 0,3-4-1 16,-1-3-6-16,1-3-12 0,3-4-19 0,3-5-22 15,-1 1-32-15,1-1-42 0,0-4-56 16,3-1-41-16,2-9-86 0,-1-5-146 0,4-5-110 15,-1-2-43-15</inkml:trace>
  <inkml:trace contextRef="#ctx0" brushRef="#br0" timeOffset="10228.04">26574 5104 1409 0,'-5'-5'-16'0,"-2"1"23"0,3 2 9 16,-7 0 17-16,11 2 7 0,-15 2 14 0,7 2 7 16,-2-1 3-16,-5 4 0 0,-2-1-3 15,2 8-2-15,-1 0-6 0,-1-1-7 16,-5 10-2-16,2 1-4 0,0 2-1 15,0 1-3-15,1 1-4 0,3 4-1 0,-3-1-3 16,6-1-2-16,-4 2-2 0,7-2-3 16,0 3 0-16,0-7-1 0,9-3-2 0,-3-2-2 15,4-3 0-15,2 1-4 0,1-2 3 16,7-1-6-16,2-5 2 0,5-1-2 0,1 1 0 16,7-6 0-16,3-3-2 0,1-4 0 15,14-7 0-15,-1-3-3 0,10-13 3 0,3-1-4 16,-3-4 1-16,-4-4-2 0,1-4 1 15,-6-4-2-15,-3 1 1 0,-1 1 0 0,-11-2 3 16,-3 11-1-16,-5 0 5 0,-6 3-2 16,-3 3 0-16,-2 7 2 0,-8 0 1 15,-1 6-9-15,-1 0-1 0,-4 1-7 0,-4-1-22 16,-3 1-32-16,-1 3-37 0,-3 3-40 16,-1-3-44-16,-5 4-60 0,9 2-364 0,-7 2-105 15</inkml:trace>
  <inkml:trace contextRef="#ctx0" brushRef="#br0" timeOffset="15685.14">26180 6553 1615 0,'-4'1'-45'0,"2"5"22"0,0-4 12 0,2-2 18 0,-4 3 17 15,4-3 25-15,-2 4 21 16,2-4 9-16,0 0 4 0,-5 2 3 0,5-2-2 0,0 0 1 15,0 0 1-15,0 0 2 16,-2 3-1-16,2-3 3 0,0 0-5 0,0 0 2 16,0 0 0-16,-4 2-4 0,4-2-4 15,0 0 1-15,0 0-11 0,0 0 6 0,0 0-13 16,0 0-1-16,0 0-8 0,0 0-7 16,0 0-2-16,0 0-1 0,0 0-3 0,0 0-8 15,0 0-1-15,0 0-7 0,0 0 0 16,0 0 3-16,0 0-7 0,0 0-5 0,0 0 0 15,0 0-2-15,0 0-3 0,0 0 1 16,0 0-4-16,0 5 1 0,0-5-2 16,0 0-2-16,0 0 3 0,0 0-1 15,0 0-1-15,0 0-1 0,0 0-1 0,0 0-2 16,0 0 3-16,0 0-4 0,0 0-1 16,-2 6-1-16,2-6 5 0,0 0-2 0,0 0 1 15,0 0 3-15,0 0-1 0,0 0 4 0,0 0-8 16,0 0-2-16,0 0 4 0,0 0-2 15,0 0 3-15,0 0-2 0,0 0 3 0,0 0 0 16,0 0-2-16,0 0 0 0,0 0 4 16,0 0-3-16,0 0 6 0,0 0-9 0,0 0-3 15,6-13 5-15,1 8 0 0,-1-4-6 16,2-4 8-16,5-3-7 0,6-9 2 16,2-1 0-16,-1-5-3 0,6-1-3 15,5-7 1-15,1-2-4 0,-1-4 8 0,1 3 1 16,-5 2-3-16,3 0-4 0,-12 10-4 15,6 2 4-15,-6 3-5 0,1 6 4 0,-6 2 2 16,-3 0-2-16,0 6 2 0,2-1-7 16,-7 3 6-16,3 0 0 0,-1 1-2 0,-2 0 1 15,-2 3-4-15,4 1-4 0,-2 1-2 16,-4-1 3-16,3 2-3 0,-4 2-1 0,0 0 5 16,11 6 1-16,-7 1-5 0,-2 2 7 15,1 5-3-15,-1 4 3 0,-2 3 4 16,-2 3-1-16,-1 3 5 0,-1 1-1 15,2 1-1-15,-4 7 2 0,-1 0 3 0,5-8-2 16,-2-1 2-16,-5 7-3 0,6-8-1 16,-2-4 6-16,1-2-3 0,1-4 2 0,2 0-1 15,-3-3 0-15,1-1 2 0,3-1-4 0,-4-1 6 16,3-4 5-16,-2 3 0 0,1-2-1 16,2-4-1-16,-2 1 1 0,2-4-3 0,0 0 0 15,0 0-2-15,0 0 1 0,-19-11-4 16,13 1-8-16,-1 2-6 0,-1-6-9 0,1 2-11 15,-3-1-11-15,4 0-15 0,-3-1-23 16,1 2-24-16,1 1-28 0,2 1-40 16,-3-1-43-16,1 1-70 0,1 0-160 15,4 1-154-15,2 4-103 0</inkml:trace>
  <inkml:trace contextRef="#ctx0" brushRef="#br0" timeOffset="16097.26">27097 6300 1610 0,'-3'-1'24'0,"3"1"20"16,-12-2 8-16,12 2 13 0,-5-2 8 16,5 2 13-16,-5-2-2 0,5 2 1 0,0 0 3 15,0 0-10-15,0 0-7 0,-4-3-6 16,4 3-6-16,0 0-6 0,0 0-6 0,9-6-4 16,-4 4-4-16,7-2-3 0,1 2-3 15,7-3-5-15,2 0 0 0,6-2-4 16,9-2-4-16,3 1-1 0,2-2-2 15,7 1-2-15,-3-2-1 0,15 0 1 0,-2-2-5 16,0 1 2-16,-1-3-7 0,-4 0-2 16,-1-3-7-16,2 2-11 0,-9 4-14 0,7-7-13 15,-11 8-15-15,-2-2-18 0,-1-1-17 16,-3 0-33-16,0 0-26 0,-8 4-38 0,-3 4-46 16,-3-3-422-16,-2 2-153 0</inkml:trace>
  <inkml:trace contextRef="#ctx0" brushRef="#br0" timeOffset="16481.06">27946 5868 1756 0,'0'0'-20'16,"-10"2"16"-16,10-2 14 0,-8 2 14 0,8-2 7 15,-4 2 8-15,4-2 13 0,0 0 5 16,0 0 2-16,-1 3-1 0,1-3-2 0,0 0 3 16,10 4-5-16,-7 0-1 0,9 1-6 15,-6-1-2-15,3 1-4 0,1 4-4 16,2 2-1-16,-1-2-4 0,-1 4 1 0,2 2-3 15,1 3 1-15,-1 1-3 0,-2 1-1 16,-2 1-5-16,-2 0 4 0,-2 2 0 0,0-4-8 16,-4 1 0-16,-2-1-1 0,0 6-1 15,-4-5-6-15,-3 1-14 0,-4-1-21 0,1-2-15 16,-3-2-25-16,-8 4-39 0,5-4-44 16,-1-8-54-16,2-2-95 0,6 0-363 0,1-4-155 15</inkml:trace>
  <inkml:trace contextRef="#ctx0" brushRef="#br0" timeOffset="16778.5">28814 5915 1671 0,'0'-6'-62'16,"0"6"19"-16,0 0 14 0,0 0 20 0,0 0 19 15,0 0 21-15,-4 19 15 0,-1-6 6 16,5 7 2-16,-3 2-4 0,-2 3-1 0,-3 12-2 16,-3-1-6-16,8 4-5 0,-6-2-1 15,1 1-5-15,0-2-11 0,-4-3-25 0,6-4-21 16,0-8-32-16,0 3-29 0,1-8-23 15,0-2-44-15,0 1-62 0,3-7-248 0,0-2 29 16</inkml:trace>
  <inkml:trace contextRef="#ctx0" brushRef="#br0" timeOffset="17260.21">28885 5758 1338 0,'0'-18'48'0,"-1"4"26"15,2 5 26-15,-1 0 18 0,0 3 12 0,0 3 11 16,2-2-2-16,-2-1-9 0,3 1-5 16,-3 5-17-16,0-7-7 0,2 3-9 0,2 3-10 15,-4 1-13-15,8-4-4 0,0 3-7 16,2 0-7-16,0 1 0 0,5 1-8 0,-1 0-4 16,2 3-8-16,-1 1-1 0,2 0-3 15,0 1-4-15,0-1-5 0,-2 3 2 0,-1-2-9 16,-2 5-7-16,0-2-5 0,-2-1 2 15,-4-2-4-15,1 5 4 0,-3-2-6 16,-3-1 2-16,-1 1 1 0,0 0-2 0,-1 0 0 16,-3 4 3-16,-3-4-3 0,-1 4 5 15,0 0-3-15,-4-2 1 0,2 3-6 0,2-3-7 16,0 0-6-16,-1-2-8 0,1 1-4 16,-1 0-7-16,6-2-1 0,-2 0-5 0,-1 2 2 15,4-1 2-15,0 2 4 0,-1-2 2 16,1-2-1-16,2 5 6 0,0-3 3 0,2 2 6 15,1 0 0-15,1 3 2 0,-3 3 1 16,6 0 5-16,-1 0 2 0,-1 0 3 0,3 3-2 16,-2 0 6-16,-1-1-3 15,-2-1 3-15,4 0 2 0,-5-2 3 0,2 3 0 16,-4-4 2-16,0-2 2 0,0 3 2 16,-4-1 2-16,-2 0-1 0,-2-1 1 0,-5 1-2 15,-4-3-16-15,-2 0-41 0,-4 0-49 16,-4-7-75-16,4 0-106 0,-5-3-147 0,6 0-130 15,-2-4-60-15</inkml:trace>
  <inkml:trace contextRef="#ctx0" brushRef="#br0" timeOffset="21003.99">29203 4120 1409 0,'3'-4'-79'0,"0"1"18"16,-1 1 30-16,-2 2 16 0,4-5 16 16,-4 5 18-16,4-6 1 0,-4 6 4 0,0 0-1 15,0 0 3-15,4-4-2 0,-4 4 3 16,0 0-12-16,0 0 0 0,0 0 1 0,0 0 11 15,5 6 11-15,-3 5 3 0,-2-1 5 16,0 7 1-16,-2-1 7 0,0 9-6 16,-5-1-9-16,6 5 5 0,-6 10-8 0,1 1 0 15,-1-3-4-15,0 6 1 0,4-4-2 16,-6-1-7-16,3-1-3 0,-1-8 2 0,2 5-2 16,0-8-7-16,1-1-11 0,0-6-32 15,-3-2-26-15,5-4-36 0,-1 3-48 0,-2-7-45 16,3 2-358-16,0-2-45 15</inkml:trace>
  <inkml:trace contextRef="#ctx0" brushRef="#br0" timeOffset="21612.09">29047 4967 1528 0,'0'0'8'15,"0"-6"14"-15,0 6 7 0,2-3 8 0,-2 3 13 16,0 0 1-16,0 0 2 0,0 0-2 15,0 0 0-15,0 0-7 0,-25 10-1 0,12-1-5 16,-1 7 0-16,-9 7-6 0,0-1-1 16,-1 3 0-16,6 2-4 0,-6 1-1 0,8-1-3 15,-1 1-3-15,2-2-1 0,3-3-2 16,5-7 0-16,1 2 2 0,2-2 0 0,1 0-5 16,6-3-1-16,1-1 3 0,2 1-4 15,6-4 0-15,2 1 2 0,0-3-3 16,5-3-1-16,0-2-2 0,2-2 3 0,2-6 0 15,2-4-2-15,4-3 2 0,1-5-6 16,0-5 5-16,-5-4-1 0,7-11 5 16,-5-2 3-16,0 0 0 0,-9 3-1 0,0 1-7 15,-4 2 5-15,-3 2-1 0,-3 5-3 16,1 6-6-16,-7 1-10 0,-1 4-17 0,-1 0-30 16,0-2-31-16,-3 6-37 0,-6-3-55 15,3 2-62-15,-3 0-413 0,-4 4-147 0</inkml:trace>
  <inkml:trace contextRef="#ctx0" brushRef="#br0" timeOffset="22144.81">28697 3582 1619 0,'0'-6'-101'15,"0"6"17"-15,0 0 18 0,0 0 18 16,0 0 15-16,0 0 28 0,0 0 17 0,0 0 20 16,-2 15 11-16,0-5 4 0,-1 1 5 15,-1 2 2-15,2 4-6 0,-2 4 1 0,-5 2-3 16,6 3-1-16,-7 6-2 0,2 2-8 16,1 0-2-16,-5-1 5 0,6-3-9 0,0-5-13 15,2-5-20-15,-3 3-27 0,3-5-30 16,3 0-33-16,-2-5-29 0,1 0-36 0,0 0-64 15,2-4-189-15,0 0 79 0</inkml:trace>
  <inkml:trace contextRef="#ctx0" brushRef="#br0" timeOffset="22545.64">29166 3485 1155 0,'5'-10'8'0,"-3"2"20"0,-2 5 6 16,0-2 7-16,0 5-6 0,0-4-2 0,0 4 2 15,0 0 3-15,0 0 1 0,0 0-1 16,-25 13-1-16,15-3 1 0,-4 5-9 16,1 0 6-16,-9 12-3 0,1-3-4 15,4 2-1-15,-2 3 4 0,3-1-4 0,-3-2-10 16,4 3 3-16,5-5 0 0,3-3-5 15,1-1 1-15,4-4 1 0,2 2-2 0,0-3-3 16,2-2 0-16,4 2-1 0,1-4 1 16,-2-2-4-16,7-1 0 0,-2-2 0 0,2-2-2 15,3-2 0-15,0-2 10 0,2-6 12 16,-1 0 15-16,3-3 7 0,-1-3 3 0,-5-3 1 16,9-12-8-16,-3 1 1 15,-3-2-4-15,-1-2-9 0,-5 5-3 0,-1 4-5 16,-3-1-2-16,1-1-4 0,-5 8-12 0,-1 2-16 15,-1-1-24-15,0 5-30 0,-1 0-28 16,-3 1-31-16,-4 0-43 0,1 6-45 16,-1-1-406-16,1 3-114 0</inkml:trace>
  <inkml:trace contextRef="#ctx0" brushRef="#br0" timeOffset="22952.87">29378 3583 1618 0,'5'-5'-23'0,"-3"2"23"15,0-1 16-15,-2 0 4 0,0 4 7 16,3-4 1-16,-3 4-3 0,2-4 3 0,-2 4-18 16,0 0 6-16,0 0-3 0,0 0 3 15,-15 14-4-15,8-5 3 0,-3 4-4 0,0 4 1 16,-3 2-4-16,-4 7 3 0,0 1 0 15,2-1-5-15,3-1 2 0,1-4-6 16,3-1-8-16,2 0-4 0,1-2-5 0,2-1-4 16,0 0 0-16,1-1 0 0,2-3 5 15,0-2-4-15,2 1 6 0,1-3 9 0,0-4 11 16,4 1 21-16,-1-2 4 0,3-2 2 16,1-4 9-16,5-2 7 0,2-2 12 15,1-3-1-15,4-4-7 0,-6-2-1 16,11-10-6-16,-3 0-1 0,-1 1-5 0,-3-4-4 15,2 1-3-15,-5 0-2 0,-5 7 0 16,-4 1-8-16,-2 5-9 0,1 1-5 0,-5 2-19 16,0-1-23-16,-4 3-33 0,0 2-32 15,-5 1-41-15,1-1-33 0,-2 2-53 0,-1 4-385 16,4 1-108-16</inkml:trace>
  <inkml:trace contextRef="#ctx0" brushRef="#br0" timeOffset="23356.97">29666 3625 1678 0,'0'0'8'16,"0"-7"19"-16,0 5 14 0,0 2 14 0,0-6 3 15,0 6-3-15,0 0 1 0,-2-5-11 16,2 5-6-16,0 0-3 0,0 0-7 0,0 0-3 15,-12 7-1-15,6-1 2 0,-1 3-8 16,-1 4-2-16,-1 2-1 0,-1 3-3 16,2-4 0-16,-4 6-8 0,7-1-10 15,-2-1-11-15,1 3-4 0,4-2 0 0,-3-2 1 16,4-2 2-16,-1 0 3 0,2 0-1 16,0 0 2-16,2-3 3 0,-1 1 4 0,-1-4 0 15,5-1 1-15,-3 0 9 0,0-3 13 16,2-1 7-16,0 0 8 0,1-2 2 0,-2-2 9 15,-3 0 4-15,0 0 4 0,15-4-3 16,-8-2-4-16,-3 1-5 0,-2-1-6 0,4-1-2 16,-1-1-4-16,-4 0-4 0,4 1-5 15,-3-1-19-15,-2 2-13 0,2-1-19 0,-2 1-27 16,-2 1-26-16,0-1-39 16,-3 2-27-16,-1 1-39 0,-2-2-57 0,2 4-340 15,-2 1-87-15</inkml:trace>
  <inkml:trace contextRef="#ctx0" brushRef="#br0" timeOffset="24509.07">28969 6510 1496 0,'3'-4'-64'0,"-3"4"12"0,2-3 7 0,-2 3 6 0,0 0 5 15,0 0 9-15,0 0 19 16,0 16 15-16,0-7 5 0,-5 7 5 0,3 2 4 15,-1 8-1-15,-4 10 6 0,1 0-2 16,-1-6-1-16,0 7 1 0,-3 1 3 0,0-2-8 16,4 4 2-16,-1-4-1 0,-1 1 0 15,-1 2-6-15,1-5-1 0,2-3 3 0,2 6-5 16,-3-1 0-16,2-6-1 16,2-5 1-16,-1-1-5 0,-1-3 4 0,2 2-12 0,1-3-21 15,-1-3-14-15,-1 1-28 16,1-3-33-16,3-3-45 0,0-1-97 0,3-1-125 15,-1-1 124-15</inkml:trace>
  <inkml:trace contextRef="#ctx0" brushRef="#br0" timeOffset="25207.77">28668 7141 1019 0,'0'-7'15'16,"2"5"15"-16,-1-2 5 0,-1 4 4 15,0-5 11-15,0 5 9 0,0-4 0 16,0 4-6-16,0 0-3 0,0 0 1 0,0 0 8 15,0 0 8-15,9 9 7 0,-7-1 7 16,0 2 2-16,0 1-3 0,2 2 7 16,1 4-5-16,-3 1-2 0,4 5-4 0,-4 0-6 15,3 1-4-15,0 1 0 0,5 0-7 16,-7-2-4-16,4 3-2 0,1-4-11 0,4 8 2 16,-1-8-3-16,1-4-4 0,1-3 5 15,0 0 5-15,0-4 0 0,-1-1 8 0,3-1-3 16,-1-5 3-16,5-2 0 0,-2-3-7 15,1 0-1-15,7-6-3 0,2-2-5 0,6-11-7 16,-1 2-7-16,-2-7-11 0,9-7-23 16,-4-5-29-16,-2 1-21 0,-8 7-32 15,2 4-45-15,-7-1-56 0,-7 10-65 0,-3 3-103 16,-6 6-88-16,-1 5-156 0,-3 2-102 16</inkml:trace>
  <inkml:trace contextRef="#ctx0" brushRef="#br0" timeOffset="25579.92">28630 7784 1660 0,'0'0'2'0,"-2"-6"25"0,2 6 14 16,-3-5 15-16,3 5 15 0,-10 0 15 0,10 0 5 15,-19 3 4-15,-1 3 4 0,2 4 0 16,-5-2 0-16,-8 8-1 0,-1 1-10 0,-1 2 0 16,3 1 1-16,-2-2-7 0,7 1-4 15,7-5-3-15,3 2-9 0,0-1-9 0,5-2-2 16,3 2 5-16,3-2-9 0,4 3-3 15,0-4 1-15,11 4-10 0,2 0-1 16,14 6-3-16,4-6-2 0,7 0-14 16,3-5-29-16,6-2-37 0,5-4-35 0,-1 0-52 15,-1-3-65-15,1-6-62 0,1 1-137 16,-2-2-64-16,-2 2-212 0,1-5-169 0</inkml:trace>
  <inkml:trace contextRef="#ctx0" brushRef="#br0" timeOffset="35824.25">1732 10791 1666 0,'0'0'-129'0,"17"-1"21"0,-9 1 15 16,2 0 19-16,5 0 8 0,0 1 20 15,4-1 9-15,2 0 12 0,4 0 3 0,7 0 3 16,13 0 9-16,5 0-8 0,5 0 12 15,2-1 2-15,18 1-1 0,6 0-1 0,4-3 2 16,5 1 7-16,7 2-6 0,2 2-2 16,23 4-8-16,-26 0-17 0,28 1-12 0,-9 6-15 15,1 3-25-15,-28-1-58 16,16 6-73-16,-25-4 72 0</inkml:trace>
  <inkml:trace contextRef="#ctx0" brushRef="#br0" timeOffset="36247.68">1202 13015 724 0,'-10'2'50'15,"6"-2"-6"-15,4 0-3 0,0 0-6 0,0 0-5 16,0 0 4-16,0 0-11 0,27-5 12 15,-15 3-9-15,10-3 4 0,5 3 2 0,13-5-8 16,8 2-4-16,17-2 4 16,4-2-7-16,8 2 4 0,4-1-3 0,7 1-3 15,27-3-6-15,5 2 5 0,2 3-6 0,7 2 4 16,0-1 0-16,9 4-6 0,-1 0-8 16,2 2-6-16,0 0-15 0,-6-1-7 0,-4-1-20 15,-29 4-20-15,1-1-27 0,-4 5-60 16,-9-1-138-16,-9 0 187 0</inkml:trace>
  <inkml:trace contextRef="#ctx0" brushRef="#br0" timeOffset="36712.42">1812 14541 969 0,'-13'2'48'0,"6"-2"-6"0,2 0-1 0,0 2-14 15,5-2 4-15,0 0-13 0,0 0 8 16,0 0 4-16,0 0 4 0,0 0-1 0,0 0 3 16,17-7 8-16,-4 7-4 0,5-4-1 15,9 1-10-15,13-6 2 0,7 4-2 0,7 1 2 16,19-5-10-16,6 4 3 0,6-1-2 15,10-2-4-15,29 2 0 0,3 2-3 16,6 4 0-16,-1 2-3 0,2 0-3 0,10 2 3 16,-7 6-11-16,2 1-9 0,0 0-15 15,-9 5-10-15,-5 0-15 0,-6 1-29 16,-9 0-22-16,-28-5-34 0,-8 4-68 0,-7-2-181 16,-8 1 105-16</inkml:trace>
  <inkml:trace contextRef="#ctx0" brushRef="#br0" timeOffset="37097.05">1326 15753 941 0,'5'6'-65'15,"-2"2"11"-15,4-5 15 0,1 3 11 0,5 1 15 16,2 1 7-16,10-3 21 0,2 3 5 16,13-3-2-16,4 1 13 0,1-4 18 15,5-2 8-15,4 0-1 0,19 2-3 0,1-2 5 16,8 0 3-16,4 0-4 0,8 0 2 15,1 4-9-15,24-1-2 0,10 6-7 16,1-4-4-16,0 3-3 0,4 2-1 0,5 4-9 16,-1 1 1-16,9 4-7 0,0-2-7 15,2 6-10-15,5-2-15 0,-2 6-17 0,-3-2-16 16,1 2-22-16,-8-4-32 0,-5 0-34 16,2-3-272-16,-10-1 83 0</inkml:trace>
  <inkml:trace contextRef="#ctx0" brushRef="#br0" timeOffset="40239.93">13256 13255 213 0,'-17'-5'23'16,"-2"-3"6"-16,0 4-5 0,3 1-1 15,-8-1 5-15,1 2-9 0,-4 0 6 0,-5-2-5 16,-8 2 8-16,-1 0-11 0,-8 2 14 16,5-2-2-16,-8 1 1 0,-3 1 1 15,-13-3 10-15,-9-2-8 0,-2 1 0 0,-5 0 3 16,-4-3-9-16,-5-1 6 0,-22-3-3 16,-4-1 2-16,-1 3 5 0,-2-1-8 0,-4 1 6 15,28 7-8-15,-6 0-5 0,6 2-1 16,-3 6 2-16,-12 6 0 0,4 4-8 0,22-4 3 15,5 7-2-15,-13 9-1 0,16-4 0 16,-8 10-2-16,15-3 2 0,3-1 5 0,0 3-9 16,-20 4 6-16,22-3-8 15,-15 6 0-15,17-6-3 0,0 0 1 0,-15 10 1 16,22-6-1-16,-3-2 1 0,4-1-1 16,4 1-5-16,10-1 3 0,-3 1-3 0,10 0 0 15,0-2 2-15,15-4-4 0,6-1-2 0,8-4-1 16,0-3 3-16,9-1 4 0,6 5 1 15,4 7 2-15,15 1 2 0,8 3-1 0,9-3-6 16,11 4-6-16,10-2-1 0,20 7 1 16,12-1 8-16,3 0-10 0,7-3 7 0,7-5 2 15,4-4 1-15,1 0 0 0,3-3-4 16,4 0 5-16,0-3-3 0,4 0-1 0,1-5 3 16,-6-1-4-16,7-3 8 0,-6-2 1 15,2-2 1-15,3-6 3 0,-4 3-3 16,3-8-1-16,7 0-4 0,-7-3 7 15,-2-5-3-15,0-2 4 0,1-3-7 0,-10-1-3 16,-2-4-1-16,-4 5 0 0,-1-2-1 16,-22 4 7-16,-1-1-11 0,-6-1 1 0,1-1 6 15,-7-1 3-15,-3 3-4 0,-4-4-4 16,-7 0 3-16,-4-2-2 0,-7 0 2 0,-6-5 4 16,-10 3-2-16,-5-1-4 0,1 0 0 15,-3-8-1-15,-6-1 3 0,-2-2-7 0,-2-6 13 16,-6 1-5-16,1-14-6 0,-8 5 6 15,-6-5-6-15,2-11-1 0,-5-1 1 16,-6-2 0-16,-6 5 6 0,0-2-6 0,-1 3 3 16,-8 6-6-16,-3-1 10 0,-6 4-5 15,-2 4 3-15,-7 4-1 0,-10 2 1 0,-1 3-3 16,-11 1 3-16,-18-6-6 0,-8 4-7 16,-8 2-12-16,-8 4-24 0,-9 0-15 0,-7 4-28 15,-5-4-38-15,-4 3-245 0,1 7 114 16</inkml:trace>
  <inkml:trace contextRef="#ctx0" brushRef="#br0" timeOffset="42083.5">14187 11283 891 0,'-16'-7'-86'16,"-1"0"9"-16,0 0 13 0,2 1 9 0,-1-1 8 15,-3 2 1-15,-4-4 11 0,-2 2 5 16,-13-6 6-16,0 1 4 0,-4 1 5 0,-6 2 11 15,0-1 4-15,-3 3 10 0,3-1-4 16,0 0 1-16,-3 3 0 0,3 3-9 0,4 1 6 16,0 2 1-16,-7 1 2 0,3 1-1 15,1 4-4-15,-17 4 5 0,6 4-1 16,-6 2 1-16,-1 2-4 0,-2 1 0 0,-1 7 1 16,-4 1 3-16,-17 11 1 0,1 1-3 15,6 3 4-15,0 7 3 0,5 3 2 0,4 1-3 16,6 3 4-16,2 2 0 0,-1 2-3 15,11 1 3-15,10-11-5 0,5 4 3 0,-7 16-2 16,16-14 4-16,-1 0 1 0,12-1-6 16,1 3 1-16,6-1-7 0,6 1 2 0,7-10-2 15,9 12 8-15,6-4-5 0,8-1 1 16,11-1 1-16,6-4-4 0,10-4 11 16,21 8-3-16,8-8 11 0,12-6-5 15,4-4 3-15,3-5-14 0,7-5 8 0,2-4 7 16,0-2-3-16,-16-8 0 0,1-5 6 15,4-4-13-15,5-6 4 0,23-4-2 0,-1-5-2 16,-3-6 1-16,-4-4-1 0,-6-5 5 16,0-5-8-16,-3-6 8 0,-6-4-2 0,-6-1-4 15,-10-7-3-15,2-3-1 0,-12 0 2 0,1-3-5 16,-10-1-1-16,-7-5-4 0,-2-4 7 16,-7-2-3-16,-12 12 1 0,-4-4-2 0,-4-2 4 15,-7 1-5-15,-5-5 2 0,-3 1-1 16,-9-6-6-16,-8-3 1 0,-5 2 7 15,-9 1-4-15,-5-3-2 0,-9 5 0 16,-11-13 1-16,-10 2-3 0,-1 5 1 0,-9 8-10 16,-8 7-1-16,-9-2-20 0,-6 13 6 15,-6 7-14-15,-9 7-10 0,-8 4-12 0,-6 5-27 16,-3 8-85-16,-5 2-50 0,-3 2 77 16</inkml:trace>
  <inkml:trace contextRef="#ctx0" brushRef="#br0" timeOffset="43985.25">14306 15564 607 0,'-7'-16'-5'0,"2"-2"1"16,-3 0 8-16,0 2 3 0,-4-2 5 0,-10-6-3 15,2-1 6-15,-10 1 1 0,1 0-4 16,-11-6 3-16,-5 1-6 0,-3 6 5 0,1 0-1 16,-10 1-5-16,-3 3 2 0,-4 4-4 15,5 4 1-15,-7 1 6 0,11 6 0 16,-13 1-2-16,11 3-8 0,-14 0 8 15,4 2-2-15,-2 5-2 0,0 0 5 0,-3 2-6 16,3 3 3-16,-1 4 0 0,-3-1 2 16,1 2-6-16,0 9 15 0,-5-2-4 0,-13 12 6 15,5 0-9-15,13-7 8 0,5 3 5 16,0 0-1-16,6 2-3 0,-5 0 7 0,6 4-13 16,8 0 2-16,1 2 4 0,0 3-7 15,6 3-1-15,3 3-10 0,2 1 3 0,7 2 2 16,-2-1 1-16,4 3-4 0,3-4 0 15,10 4 0-15,-4-3-4 0,10-12 5 0,-1 3-6 16,3-1 7-16,4 3 4 0,4-4-3 0,0-4-2 16,6 3 2-16,2-3-10 15,4 1 4-15,5-1 1 0,4-6 0 0,2 2-11 16,13 2 15-16,4-6-5 0,4 1 10 16,6-5 1-16,6-1 7 0,9-5 7 0,4-2 9 15,7-4 1-15,8-4 2 0,1-2 10 16,8 0-2-16,2-6-3 0,1 0-2 0,2-4-3 15,1-1 0-15,-1-2-3 0,20-4-8 16,0 0-2-16,-6-5-3 0,-3-2-2 0,0-7-5 16,0 0 0-16,0-7 2 0,5-3-4 15,3-3-5-15,1-3 0 0,1-7-1 0,3 1 2 16,6-4-3-16,-3 0-2 16,8-4-1-16,-3 0 0 0,2-3 0 0,-6-3-5 15,2-1 4-15,-5 1 0 0,-12 1 2 16,-4-4-4-16,-10 1-4 0,-11 2 1 0,-7-3-1 15,-9 3 0-15,-18 15 2 0,-8-3-1 16,-4 8-3-16,-15-3 3 0,-15 10-4 0,-8 5 0 16,-12-3 0-16,-16 4-3 0,-16-5-7 15,-21 8 1-15,-15 4 3 0,-30-3-3 0,-14 5-11 16,-13 6-11-16,-2 6-15 0,1 2-28 16,-1 1-28-16,5 4-44 0,9 4-71 0,3 1-206 15,30 2 62-15</inkml:trace>
</inkml:ink>
</file>

<file path=ppt/ink/ink2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5:50.541"/>
    </inkml:context>
    <inkml:brush xml:id="br0">
      <inkml:brushProperty name="width" value="0.05292" units="cm"/>
      <inkml:brushProperty name="height" value="0.05292" units="cm"/>
      <inkml:brushProperty name="color" value="#FF0000"/>
    </inkml:brush>
  </inkml:definitions>
  <inkml:trace contextRef="#ctx0" brushRef="#br0">8024 9246 1275 0,'-2'8'126'0,"-1"-3"9"0,3-1-18 0,0 0-48 16,-2-1-5-16,2-3 10 0,-2 6 9 16,2-6 2-16,0 4 9 0,0-4 9 0,0 3-1 15,0-3-4-15,0 0-1 0,0 6-8 16,0-6-6-16,0 0-1 0,4 4-4 0,3-2 3 16,1 0-12-16,2-2 3 0,8 0-11 15,2 2 0-15,6-4-6 0,5 2-9 16,18 0-3-16,-4-4-3 0,6 2-4 0,6 0-4 15,10 1-7-15,4-2-1 0,0 0-4 16,5-1-2-16,0 1-23 0,-1-2-21 0,1 4-28 16,-3-1-34-16,-1 0-38 0,1-2-46 15,-22 2-57-15,-3 2-93 0,-2 0-152 0,-13 0 48 16,-10 0-124-16,-6 0-51 0</inkml:trace>
  <inkml:trace contextRef="#ctx0" brushRef="#br0" timeOffset="1079.99">13749 9261 1452 0,'-10'-2'-47'0,"2"0"10"0,-3 0 16 16,2 1 11-16,4-1 19 0,-5 2 14 16,10 0 13-16,-8-4 5 0,4 4 10 15,4 0 2-15,0 0 0 0,-13 0 6 0,13 0-5 16,0 0-1-16,0 0-5 0,0 0 3 15,0 0-7-15,17-6 1 0,-4 5 5 0,4 1-1 16,1-2 1-16,7-1 1 0,0 3 8 16,7-2-7-16,17 1 5 0,-1 1-8 0,5 1-2 15,-1-1 1-15,7 0-7 0,9 2-1 16,0 1-6-16,-9-3-2 0,0 0-4 0,9 2-5 16,-8-2 2-16,14 0-2 0,-6 0-3 15,1 1-3-15,3-1-2 0,-2 0-15 0,-3 4-13 16,-11-1-20-16,-4 0-20 15,2 0-22-15,-9 3-35 0,0-2-41 0,-6 1-33 16,-8 1-63-16,-5-2-400 0,-10 1-143 16</inkml:trace>
  <inkml:trace contextRef="#ctx0" brushRef="#br0" timeOffset="2218.61">18587 9202 1673 0,'0'0'-73'16,"-6"5"20"-16,6-5 12 0,-7 2 22 0,7-2 8 15,-4 1 17-15,4-1 12 0,0 0 12 16,-4 4 14-16,4-4 1 0,0 0 6 0,0 0 5 16,0 0-1-16,0 0-1 0,10 6 3 0,-3-3-6 15,3-3 4-15,1 2 2 0,6 0-2 16,3-2-3-16,10 4-5 0,12-2 0 0,6 4-2 16,17 1-4-16,4-1 1 15,6 1-1-15,6 4-6 0,0-3-2 0,8 3-1 0,21 3-3 16,-16-5-2-16,23 1-1 15,-4 1 1-15,-19-1-5 0,26 1 2 0,-4 0-7 16,4 1 3-16,-5-1-2 0,-21-4-3 16,24 3-2-16,-24-2-3 0,3 1-1 0,18 2-2 15,-25-2 6-15,-6 1-5 0,0 1 0 16,-4-2-4-16,-7-3 2 0,-1 2 0 0,-10 0-5 16,-13-3 8-16,-5-1-8 0,-10 1 3 15,-9-3-2-15,-5 0-2 0,-5 1 6 0,2-1-8 16,-4-2 1-16,-3 1-3 0,1-1-16 0,-3 2-18 15,0-2-19-15,1 2-26 0,-5-2-19 16,5 0-25-16,-3 2-41 0,0-2-50 16,-6 0-111-16,15 2-252 0,-11 0-82 0</inkml:trace>
  <inkml:trace contextRef="#ctx0" brushRef="#br0" timeOffset="13593.26">6889 11884 1492 0,'2'-8'-77'0,"-2"6"23"15,0 2 4-15,2-8 1 16,-2 4 9-16,1 1 9 0,-1 3 16 0,0-7-5 16,0 7 13-16,0-8 8 0,0 4 7 15,0-2 8-15,-1 2 5 0,1 4-5 0,0-9 6 16,-2 4 3-16,2 5-1 0,-2-8-4 16,-1 3-4-16,1 0 12 0,0 2-5 0,2 3-10 15,-4-10 7-15,-3 7-6 0,3-3-5 0,-2 0 2 16,-1 0-3-16,4 1 0 0,-8-3-1 15,5 2 4-15,-2-1-1 0,-3 2-3 0,-2-1-5 16,3-2 6-16,-1 3-6 0,1-2 2 16,-5 2-2-16,3-1 1 0,1 1 1 15,-3-1 3-15,0 2-7 0,-2-2-1 16,4 3-5-16,-3-1 5 0,0 1 2 0,-4-2-3 16,4 4 4-16,-1-1-6 0,-1 2 6 15,-5 2-2-15,-1-2 2 0,1 3-1 0,-6 0-4 16,1 2 3-16,0 0-2 0,-1 0 2 15,-9 4-2-15,-3 1 4 0,0 0-2 0,3 4 0 16,-6-1-3-16,4-1 4 16,3 1 1-16,-3 0-6 0,6 0 3 0,-1 0-4 0,1 3 3 15,-1-2 0-15,-1 4-4 0,2-2 6 16,-1 2-1-16,4 0-4 0,-1 0 3 16,4 0-5-16,-3-1 2 0,5 0 3 0,4 0-4 15,-2 1 5-15,5 0 0 0,3 0-1 16,-2 0-4-16,-3 8 6 0,4-3-2 0,-1-1 1 15,3 5-4-15,3-4 4 0,0 0 0 16,-2 6-2-16,3 4 3 0,2-6-6 0,-2 4 6 16,-3 3 0-16,0 2-6 0,2 1 5 15,1 2 2-15,0 3-7 0,0-3 8 0,1 3-13 16,1 2 8-16,1-1 1 0,1-2-2 16,2 3 4-16,-1-3-4 0,4 0 6 0,1 2 3 15,-2-4-2-15,4 2-1 0,-1 2-2 16,4-3-2-16,-1-1 8 0,2 0-5 15,5-1 6-15,-1-2-3 0,1-2-5 16,-1 0 4-16,5-4 2 0,0 1 2 0,4-1-3 16,-1-2 4-16,4-1 8 0,-2 0-8 15,3-4 5-15,2 1 3 0,7-2 0 0,-2-2-6 16,3 2 5-16,1-4-5 0,-1 1-2 0,7-1 1 16,0 2 4-16,-2-4-3 0,3 2 2 15,8 1 7-15,4-1-10 0,4 0 5 0,-14-5 2 16,11 0 0-16,6 0-3 0,0-4 4 15,-9 0 2-15,10-2-4 0,-9 0 3 0,0-1 4 16,5-6 1-16,1 2-7 16,2-2 6-16,15-4-3 0,-3-2-4 0,2-3-2 15,1-4 1-15,0 0-2 0,2-5 0 16,2 2 3-16,1-5-6 0,-3 1 3 0,3-2-3 16,17-6 2-16,-27 6-3 0,2-3 1 15,-5 2-2-15,0-2-2 0,-6-1-7 0,3 2-1 16,-9-2-1-16,-3-3 3 0,-5 1-9 15,1-6 0-15,-11 0-5 0,-12 6-4 0,0-3 2 16,-2-12 1-16,-9 7-2 0,-3-4-5 16,-5 0 6-16,2 0 3 0,-3-3 2 0,0-2 2 15,-4 1-2-15,-2-1-4 0,-4 0 11 16,0 3-4-16,0-1 6 0,-6 2 4 16,-2 0-1-16,0 3-9 0,1 1 4 0,-4-3 0 15,-1 3 5-15,-3 1-2 0,4 2-1 16,-5-3 0-16,-4-6-5 0,0 0 5 0,2-2 5 15,-3-3-6-15,0 3 4 0,-6-1-9 16,0 1 5-16,1-1 0 0,-5-2 1 0,-2 1-4 16,-2-1-1-16,-4 1-1 0,-4-2-1 15,0 2-6-15,-4 3-4 0,-2 2 1 0,-4 5 7 16,-1-1 3-16,1 4-5 0,-1 4-3 16,4 3 5-16,-2 2 5 0,2 7 3 0,3 0-3 15,12 5-9-15,-3 4-1 0,3 2-6 16,-2 1 0-16,5 6-3 0,7 1-1 15,-2 2-17-15,-10 3-3 0,-1 3-9 16,4 2-5-16,1 4-16 0,0 0-19 0,1 1-37 16,5 2-175-16,2-1 176 0</inkml:trace>
  <inkml:trace contextRef="#ctx0" brushRef="#br0" timeOffset="20163.16">17702 13281 839 0,'0'0'-14'0,"0"0"9"15,0 0-2-15,0 0 5 0,0 0 3 0,3-7-5 16,2 5-1-16,-5 2 10 0,8-4 6 16,-1 4 1-16,-4-3 5 0,6 1 5 0,-1 0 2 15,2-2-1-15,3 0 16 0,0 2-2 16,1 1 3-16,1 1 0 0,7-5 1 0,-2 4-3 15,3-1 1-15,6 0 5 0,1 2-5 16,2-2 3-16,-1 4 4 0,18-2-2 0,-12 0-2 16,9 0 2-16,5 0-5 0,-5 0-5 15,6 2 2-15,0-2-2 0,0 3-3 0,-2-4 3 16,-2 1-5-16,1-4 1 0,1 0 3 16,-3-1 0-16,2-1 3 0,-1-2-2 0,0 2-2 15,3-1 0-15,-1-1-2 0,13-1 3 0,0-2-5 16,3-1-3-16,-4 3 4 15,3 0-5-15,5 1 3 0,-3 0-2 0,-2 3 0 16,2-1-6-16,0 2 0 0,-12 4-2 16,0-1 0-16,-1-1-2 0,1 2-4 0,-5 2 1 15,2 1-3-15,-4 3 1 0,2-1 2 16,2 3-5-16,-9-1-5 0,6 1-10 0,-6-2-13 16,4 1-18-16,-3 1-20 0,-4 3-25 15,0-1-31-15,-2-1-37 0,-3 0-58 0,-6-1-357 16,-6 0-69-16</inkml:trace>
  <inkml:trace contextRef="#ctx0" brushRef="#br0" timeOffset="23411.12">20212 15188 1496 0,'0'-7'-52'0,"-3"4"9"0,1-1 4 15,2-1 14-15,0 5 11 0,2-9 9 16,-2 5 13-16,0-3 9 0,0 2 4 0,0 1 16 15,3 1 7-15,-2-3 4 0,-1 3 2 16,2-3 1-16,0 3-2 0,5-4 3 0,-3 1-4 16,0 3 1-16,4-3 0 0,1 3-3 15,-3-1-1-15,5-1 0 0,2 0-2 16,-1 1-1-16,3-1-3 0,3-1-5 0,4 3 0 16,3-3-2-16,0 2-5 0,3-4-4 15,11 3 0-15,-8-1-5 0,11-3-2 0,3 5 0 16,-1-3-1-16,2 1-6 0,8 4-1 15,-1-2 3-15,6 2-3 0,-1 2 2 0,-1-2-5 16,15 4 2-16,-3 2-3 0,2 0 1 16,1-1-3-16,-3 2-1 0,0-2-2 0,0 1-4 15,-15-2-3-15,-1 4-4 0,-1-1-7 16,-1-1-10-16,-5-1-7 0,-2 4-13 16,-8-6-8-16,-4 3-15 0,-10-2-34 0,1 0-16 15,-1 0-31-15,-3 0-48 0,2 0-323 16,-4-2-27-16</inkml:trace>
  <inkml:trace contextRef="#ctx0" brushRef="#br0" timeOffset="24524.09">17139 14666 1421 0,'15'-13'20'0,"-1"2"9"16,-3-1 11-16,2 1-4 0,-1 0 0 0,3 1 1 15,3-3 6-15,4 2 3 0,6-2 3 0,4-1-4 16,2 1 2-16,-6 4-4 16,7-3 1-16,0 5 1 0,3-2-5 0,1 2 2 0,0-2-3 15,-3 5-2-15,8 1-5 16,-3-1-4-16,3 1-5 0,7 1 2 0,1 2-5 15,-1 0-2-15,2 7 1 0,4-4-4 16,7 3-2-16,4-1 0 0,0 6-3 0,4-4-4 16,-5-2-6-16,7 3-6 0,-6 0-17 15,-1-1-11-15,0 2-13 0,-1-1-15 0,1-1-1 16,0 1-17-16,-3 0-9 0,-12-3-16 16,1 1-10-16,-1-2-23 0,-4 2-30 0,3-2-319 15,-5 1 7-15</inkml:trace>
  <inkml:trace contextRef="#ctx0" brushRef="#br0" timeOffset="29212.73">24555 12339 1216 0,'9'-4'-72'0,"-3"2"21"0,3 0 11 15,-3-1 11-15,1-2 18 0,-4 3 7 16,6-1 8-16,-4-1 12 0,-2 0 6 0,4-1 5 16,-4 1 2-16,2 0 1 0,0 3 6 15,-3-3 2-15,1-1 1 0,0 2-3 0,-1-1 2 16,0 0-9-16,0 1 0 0,-2 3 0 16,3-7-9-16,-3 7-1 0,-3-4-1 0,3 4-3 15,-6-7 2-15,0 7 0 0,-6 0-3 16,-1 0-4-16,-9 3 0 0,-3 1 2 0,-13 2-5 15,-1 0 2-15,-4 2-1 0,-1 2-4 16,-1-1 4-16,-4 0 0 0,3 2-3 16,-3-1 2-16,3 3 1 0,-8 5 0 0,6 0-2 15,8-2-5-15,-11 6 7 0,3 5-4 0,1-1 1 16,0 4 1-16,0 4 4 0,4 2-7 16,-2 2-3-16,1 0 4 0,2-1 0 15,2-1-4-15,7 1 2 0,1 1 0 0,7-8-2 16,7 2 3-16,-2-2-4 0,3 2 1 15,2 2-2-15,3-3 6 0,2 3-1 0,4-6-5 16,1-4-2-16,5 4 5 0,0-1 0 16,5-1 4-16,1 8-5 0,4-3-2 0,5-2 4 15,4 0-2-15,-1-3-2 0,8 1 5 16,-1-3 0-16,15 5 0 0,-4-7-2 16,8 7 2-16,6-6 5 0,2 2-3 0,5-5 0 15,4 1 3-15,1-3-1 0,6 0 1 16,1-2-1-16,7 0-3 0,2-6 0 0,4 2 0 15,0-4 3-15,-1-4-6 0,1-1 0 16,0-3 4-16,0-3 0 0,-5-3-4 0,3-5 1 16,-3-1 3-16,-3 0 0 0,-1-6-3 15,-1-4-1-15,-3 3-4 0,-6-6 3 0,2 0 3 16,-1-1-2-16,-6-4-1 0,1-4-1 16,-4-1 2-16,-1 0 0 0,-4-3-2 0,-4 0-3 15,-2 0 0-15,-1-1-3 0,-10 1-2 16,-4 0 1-16,-7 7-1 0,-6 2-2 0,-3-3-1 15,-5 5 0-15,-5 2-2 0,-3 5 5 16,-3-3-2-16,-5-2 0 0,-5-5 2 16,-3 1-4-16,-6 4 1 0,2 1 7 0,-10 2-6 15,-2 1 2-15,1 5 0 0,-6-2 3 16,-3 2 3-16,0 0-8 0,-4 3 5 0,-16-2-2 16,2 2 1-16,-6 2-1 0,-4-2 3 15,-3 5 4-15,-5-2-1 0,-3 1-5 0,-3 0 2 16,-3 1-10-16,-1 0-4 0,5 2-10 15,-1 1-9-15,6 0-11 0,5 3-14 0,16-3-14 16,3 4-18-16,8 2-28 0,9-1-231 16,8 5 133-16</inkml:trace>
  <inkml:trace contextRef="#ctx0" brushRef="#br0" timeOffset="55790.73">13146 10636 1062 0,'0'0'205'16,"0"0"-72"-16,0 0-35 0,0 0-13 0,0-16-12 15,3 13-1-15,1-6 0 0,2 0 0 16,-2-2 5-16,7-3-1 0,-4 1-3 0,1-3 9 15,2-5-6-15,1 3 3 0,-1-1-2 16,1-1-3-16,-1 0-3 0,2 2-4 0,0-1-1 16,-4 1-1-16,0 2-7 0,1 1 2 15,-3 0-10-15,3 0-4 0,-4 3-3 0,6 1-3 16,-7-1 0-16,4 2-4 0,-1-2-7 16,-1 2-4-16,1 1-2 0,1 0 6 0,-2 1-14 15,-1 1 2-15,-2 0-6 0,6 0 7 16,-5 2-11-16,0-1 2 0,3 2-5 0,-3 1 2 15,0 1-2-15,-4 2-2 0,6-3 4 16,-6 3-2-16,0 0-3 0,14 5 1 16,-13-2-1-16,1 1-1 0,3 2 1 0,-1 3-5 15,-3-2 8-15,-1 5-3 0,0 0-1 16,0-2 2-16,0 4 0 0,-1-1 0 0,1 2-5 16,-2-2 2-16,-3 0 3 0,3 1-1 15,0-2-1-15,1-3-1 0,-2 2-1 0,-1 0 2 16,1-1-3-16,1-3 2 0,0 1 1 15,2-3 3-15,-1 2-4 0,-2-4 4 0,-1 3-5 16,-1-4 3-16,5-2-1 0,-8 2 4 16,8-2-4-16,-8-2 1 0,-1 0 0 15,4-2-2-15,-4-1 0 0,-2-2 1 0,6 2-8 16,-5 1-21-16,5-3-21 0,-4 5-24 16,5-2-26-16,-3 2-34 0,3-1-37 0,3-4-52 15,-4 5-68-15,5 2-140 0,-2-3-194 16,2 3-124-16</inkml:trace>
  <inkml:trace contextRef="#ctx0" brushRef="#br0" timeOffset="56132.96">13607 10290 1670 0,'0'0'-39'16,"0"-4"10"-16,0 4 17 0,0-4 3 0,0 4 0 16,0 0 11-16,0 0 14 0,0 0 13 15,0 0 4-15,0 0 4 0,-3 14 4 16,1-4 0-16,0-1 1 0,1 3-3 15,-2-1 1-15,1 4-4 0,0-3-6 0,-3 4-2 0,5-2-4 16,-1 3 0-16,-1-2-2 0,-1 0-2 16,1-3-2-16,0 3-10 0,2-5-17 15,0 1-21-15,0-2-27 0,0 0-23 0,0-2-38 16,2-1-37-16,3 2-70 0,-3-4-261 16,1-2 8-16</inkml:trace>
  <inkml:trace contextRef="#ctx0" brushRef="#br0" timeOffset="56471.23">13722 10267 1333 0,'-2'-5'-14'16,"0"0"17"-16,2 5 6 0,0-8 17 0,-2 5 18 15,0-1 11-15,2 4 5 0,0-6 7 0,-3 3 0 16,3 3 1-16,0 0 1 0,3-9 2 15,-3 9-5-15,0-3-6 0,0 3-6 0,2-6-3 16,-2 6-7-16,4-3-4 0,-4 3-3 16,4-2-3-16,-4 2-6 0,9 0-4 0,-9 0-1 15,10 3-1-15,-6-1-1 0,2 2-6 16,1 1 2-16,-3 2-5 0,2 0-1 16,-2 1-3-16,0 1 4 0,3 3-2 15,-3-3-2-15,-2 4-2 0,0-1-1 0,3 1-1 16,-5 0-4-16,0 0-1 0,0-2-2 15,-2 3-6-15,-3-1-8 0,0 2-17 0,-3 0-21 16,3-2-20-16,-4 1-32 0,1-5-20 0,-1 0-38 16,3 1-54-16,-1-3-345 0,4-1-66 15</inkml:trace>
</inkml:ink>
</file>

<file path=ppt/ink/ink2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8:12.696"/>
    </inkml:context>
    <inkml:brush xml:id="br0">
      <inkml:brushProperty name="width" value="0.05292" units="cm"/>
      <inkml:brushProperty name="height" value="0.05292" units="cm"/>
      <inkml:brushProperty name="color" value="#FF0000"/>
    </inkml:brush>
  </inkml:definitions>
  <inkml:trace contextRef="#ctx0" brushRef="#br0">20521 9928 1181 0,'-5'-8'74'15,"-2"4"-13"-15,5 1-31 0,1 1 4 0,1 2 14 16,-10-4-1-16,10 4 7 0,-2-3 10 16,2 3 8-16,-3-2 5 0,3 2-4 0,0 0 5 15,-5-5 0-15,5 5-4 0,0 0-4 16,0 0 3-16,0 0-8 0,0 0-4 0,0 0-6 16,0 0-5-16,15-1-3 0,-7 1-11 15,7-2-1-15,2 2-2 0,3 0-4 16,4 2-3-16,-1-2 0 0,4 1-4 0,-2-1-1 15,3 5 0-15,-1 0-5 0,-4 1 1 16,0 1 0-16,-2 3 1 0,-1 1-2 0,-7 0-1 16,0 2 1-16,-4 8-3 0,-3-3 3 15,-4 3-1-15,-2-1 5 0,-3 7 4 0,-9 6 9 16,0 4 3-16,-4-5 9 0,-6 4 6 16,-8 3 3-16,1 0 4 0,-2-2-3 0,-3-1 2 15,1 0 2-15,6-7-2 0,-1-4 1 0,-1 2 0 16,6-4-5-16,3-3-3 0,8-5-5 15,2 0-7-15,3-3-5 0,1-1-5 16,4-2 1-16,4-1 2 0,3-2-10 16,5-1-8-16,5-1 9 0,5-4-30 0,12 0-31 15,14-5-17-15,6-2-18 0,14-1-18 16,1-8-15-16,1-1-22 0,0 0-27 0,-1-4-28 16,-2-4-37-16,-6 2-60 0,0-2-123 0,-6-4-13 15,1-1-173-15,-3 4-90 0</inkml:trace>
  <inkml:trace contextRef="#ctx0" brushRef="#br0" timeOffset="309.64">21657 9996 1721 0,'-4'-7'35'0,"-5"-1"14"16,6 2 6-16,-6 1 3 0,3-1 5 0,-3 0 5 15,-1 0 4-15,0 3 2 0,-3-1 4 0,3 2 3 16,-5-2-10-16,2 4-1 0,-1 0-8 15,-1 2-3-15,-2 2-7 0,2-2-6 0,2 5-4 16,-1 3-5-16,1-3 0 0,3 5-9 16,0-1 4-16,0 2-5 0,3 0-3 0,2 5 1 15,-1-2-4-15,4 2-3 0,2-1 1 16,2 2-9-16,3 0 2 0,1 3-1 0,1 3 4 16,7 5-7-16,-1-1 2 0,5 0-3 15,4 1 8-15,-7 0-9 0,7-1-4 16,-4-4-15-16,-5-4-24 0,-2-5-23 0,-1-3-19 15,-4-2-16-15,-1-3-26 0,-1 3-34 16,-1-4-45-16,-3-1-70 0,-3-1-130 0,-1-3-175 16,-2 0-76-16</inkml:trace>
  <inkml:trace contextRef="#ctx0" brushRef="#br0" timeOffset="467.65">21519 10077 1595 0,'2'-15'11'0,"2"2"18"0,0 4 2 0,-1-3 2 15,1 4 2-15,0 1 4 0,5-2 0 16,3-1 0-16,4-3-1 0,14-3-6 16,4 2-3-16,8-1-12 0,12-3-24 0,3 4-33 15,7 0-44-15,4 3-51 0,1 5-90 16,3-1-277-16,-2 2-8 0</inkml:trace>
  <inkml:trace contextRef="#ctx0" brushRef="#br0" timeOffset="870.02">22499 9841 1545 0,'2'-3'78'15,"-2"-1"6"-15,0-1-6 0,0 5-3 16,0 0-8-16,0 0-5 0,0 0 14 15,0 0 15-15,0 0 1 0,-13 13-5 0,10 1-5 16,-4 3-12-16,-1 6-5 0,-3 9-6 16,-2 4-6-16,1-2-8 0,4 3-1 0,0 0-6 15,-1 0-3-15,4-1-4 0,2-5-30 16,0-5-31-16,3 0-40 0,0-1-40 0,0-2-49 16,0 3-50-16,5-6-120 0,-4 0-335 0,1-5-159 15</inkml:trace>
  <inkml:trace contextRef="#ctx0" brushRef="#br0" timeOffset="1191.48">22608 9693 1822 0,'-2'-9'-25'15,"2"-1"24"-15,-2 1 16 0,2 3 19 16,0 1 17-16,0 5 11 0,0-5 3 0,0 5-2 15,2-6-6-15,0 4-7 0,-2 2-3 0,10 0-7 16,1 0-2-16,2 6-6 0,2-1-1 16,5 6-1-16,8 5-3 0,-1 4-3 0,3 1-1 15,-3 2-3-15,0 5-3 16,-2 1 0-16,0 3 0 0,-4-3 0 0,-4 7 1 16,-2-2-2-16,-5 2-3 0,-1 1-2 15,-9-7 1-15,-2-3 2 0,-5-5-6 0,-8 8 3 16,-1 1-4-16,-10-3 2 0,-9 4-2 15,3-10-1-15,1-2-4 0,-4-6-13 0,5 2-28 16,5-4-22-16,1-8-38 0,9 0-44 0,3-2-67 16,2-2-136-16,5-6-266 0,4 3-110 15</inkml:trace>
  <inkml:trace contextRef="#ctx0" brushRef="#br0" timeOffset="1536.45">23315 9915 1625 0,'-2'-6'-32'0,"2"2"17"0,0-1 16 0,-1 1 9 16,1 4 8-16,-5-2 9 0,5 2 11 15,-7-2 15-15,7 2 11 0,-10 4 10 0,4 0 6 16,-5 3 3-16,1 4 6 16,-1 2-1-16,-3 7 8 0,-3-4-6 0,1 11 4 15,-6 4-4-15,5-3-3 0,1 0-7 16,-1 2-9-16,0 1-6 0,9-5-8 0,-1-3-4 16,5-1-10-16,2-2-2 0,-3-1-7 0,5-3-13 15,5 2-30-15,0-2-31 16,-2-1-39-16,8-2-40 0,0-1-51 0,-1-5-47 0,2 0-75 15,3-6-123-15,0-1-192 0,-3 0-106 16</inkml:trace>
  <inkml:trace contextRef="#ctx0" brushRef="#br0" timeOffset="1778.94">23385 9922 1555 0,'-5'-6'-25'0,"4"5"24"0,-1-3 17 15,2 4 6-15,0 0 1 0,0 0 1 0,0 0 3 16,-3-4 1-16,3 4 1 0,0 0-1 16,0 0-5-16,13 9 0 0,-6-3-5 0,-2 0 4 15,0 0-5-15,1 3 1 0,0 0-4 16,-2 1 6-16,-4-2-3 0,0-1-2 0,0 2-1 16,-4 3 1-16,-5-1 3 15,-1-1-9-15,-5 1-8 0,0-1-19 0,-3 1-27 16,1-8-54-16,2 7-74 0,5-5-146 15,0 1-129-15,3-2 44 0</inkml:trace>
  <inkml:trace contextRef="#ctx0" brushRef="#br0" timeOffset="2048.31">23848 9922 1327 0,'0'-4'48'0,"0"4"4"15,-1-5-4-15,-1 1 9 16,2 4 3-16,-10-4 8 0,10 4 6 0,-10 0 4 16,10 0-6-16,-17 6-5 0,5 1 1 15,-3-1 1-15,-1 6 0 0,-6 1-3 0,4 0-5 16,-9 8 2-16,2 3-3 0,1-1-2 16,6-6-10-16,3 2-1 0,4-2-8 0,0 3-2 15,5-2-5-15,4-1-2 0,4 2-5 0,4-2-9 16,5 3-30-16,10 5-30 0,9-2-33 15,3-3-40-15,5 0-50 0,12 0-54 0,5 0-103 16,1-4-280-16,5-5-103 16</inkml:trace>
  <inkml:trace contextRef="#ctx0" brushRef="#br0" timeOffset="3624.9">21609 10424 1544 0,'2'-7'-70'0,"-2"7"21"0,0 0 12 0,0 0 6 16,3-4 9-16,-3 4 11 0,0 0 1 16,3-1 15-16,-3 1 6 0,0 0 5 0,2-4 11 15,-2 4 0-15,0 0 0 0,7-4-1 0,-7 4 2 16,0 0 1-16,0 0-7 0,0 0 3 15,0 0-7-15,0 0 2 0,0 0-6 0,0 0 1 16,0 13-1-16,-4-6 2 0,-1 0-2 16,-1 4 0-16,-6-2-3 0,2 5-2 0,-8-1 1 15,4 4 1-15,-7 5-8 16,-5 1-15-16,10-5-17 0,-8 2-31 0,-1 1-30 16,9-7-56-16,1-1-102 0,4-3-140 0,1 1 99 15</inkml:trace>
</inkml:ink>
</file>

<file path=ppt/ink/ink2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08:05.465"/>
    </inkml:context>
    <inkml:brush xml:id="br0">
      <inkml:brushProperty name="width" value="0.05292" units="cm"/>
      <inkml:brushProperty name="height" value="0.05292" units="cm"/>
      <inkml:brushProperty name="color" value="#FF0000"/>
    </inkml:brush>
  </inkml:definitions>
  <inkml:trace contextRef="#ctx0" brushRef="#br0">5077 1881 1613 0,'0'0'-114'16,"4"0"16"-16,-4 0 13 0,0 0 8 15,8 2 21-15,-8-2 22 0,7 0 12 0,-7 0 18 16,10-2 8-16,1 2 14 0,-5 0 5 16,5 0 0-16,-1 0 6 0,2-2-2 15,1 2 8-15,-2 0 5 0,4 0-3 0,-1 0 0 16,3-1-4-16,-2 1 9 0,2 0-8 16,1-2 4-16,4 2-1 0,-2 2-4 15,5-4-2-15,1 2 0 0,-3 0-2 16,8 0-2-16,1 0-1 0,2 0-4 0,7 2 0 15,3-1 0-15,-6-1-8 0,11 2 2 16,-4 2 0-16,2-2-5 0,-1-2 1 0,-2 3-5 16,0 1 2-16,0-3 3 0,-4 1-1 15,4 2 0-15,0-3-2 0,2 3-5 0,-2-2 4 16,5 0 0-16,-5 1 4 0,2-1-6 16,-2 0 4-16,2 2-5 0,-1-3 2 15,0 5-2-15,0-5 5 0,0 3-3 0,0-2 2 16,4 2-4-16,-8 1 5 15,3-2-2-15,-2 1-1 0,6-2-4 0,-4 2 5 0,-1-3-2 16,-6 2 0-16,-5-1 4 16,-1 2-5-16,3-4 4 0,-2 2-3 0,-6-1-7 15,6 1 4-15,0 0 0 0,-3 0-1 16,0 0 3-16,1-2-1 0,1 1-4 0,-1 3 2 16,-2-2 4-16,2 0-5 0,2-2 0 15,-2 2 2-15,-2 0 2 0,2-2-3 0,2 3 1 16,-1-5-1-16,-2 7 0 0,1-5 0 15,-1 0 5-15,-4 2 1 0,0-2-8 16,0 0 6-16,5 0-4 0,0 0 2 16,-8 0-2-16,3 0 0 0,0 0 2 15,-1 0 2-15,-3 0-6 0,2 0 2 0,1 0 0 16,-4 0 0-16,3-2 0 0,1 2 3 16,-4 0 1-16,0 0-5 0,-2 0 7 0,3 0-5 15,2 0 1-15,-2 0 0 0,3 0-1 16,-4-3 1-16,1 3-1 0,3 0 5 0,-2 0-2 15,-1 0 1-15,0 0 2 0,-2 0 0 16,2 0-4-16,-2 0 4 0,-2 0-6 0,-3 0 3 16,1 0-1-16,0 3 0 0,2-3 2 15,-7 0-4-15,1 0 1 0,-3-3 0 16,1 3-1-16,1 3-1 0,-3-3-2 16,-2 0 3-16,-5 0-2 0,11-3-2 15,-4 6 1-15,-7-3 1 0,8 0 2 0,-8 0-2 16,9-3 5-16,-9 3-4 0,5 3-5 15,-5-3-2-15,0 0-3 0,9 0-15 0,-9 0-25 16,0 0-39-16,0 0-58 0,0 0-63 16,4-5-419-16,-4 5-126 0</inkml:trace>
  <inkml:trace contextRef="#ctx0" brushRef="#br0" timeOffset="1512.32">9499 1969 1512 0,'0'0'-119'0,"0"0"22"0,0 0 17 0,2 5 23 0,-2-5 11 16,0 0 21-16,0 0 20 0,0 0-5 15,2 2 9-15,-2-2 9 0,0 0 3 16,0 0 14-16,7 2-6 0,-7-2 2 15,0 0-2-15,0 0 13 0,0 0-1 16,10-2-3-16,-10 2 6 0,11 0-8 0,-5-2 5 16,2 2 3-16,0-2-2 0,4 2 6 15,0 0-7-15,1-2 1 0,2 2-9 0,-2 0 3 16,2 0 0-16,2-1-6 0,3 1 5 16,-2 0-1-16,3-2-2 0,0 2-4 0,2 2 6 15,3-2-4-15,-3 0 3 0,2 0-4 16,4-2-3-16,1 2-1 0,-4 0-1 0,6 0-1 15,0 0-4-15,-1-2 6 16,-2 2-8-16,3 0 3 0,-1 0 6 0,3-2-7 16,-1 2-4-16,-3-2 3 0,6-1-8 15,-7 2 7-15,3 1-2 0,-1-2-7 0,-2 0 6 16,0 0 1-16,1 0 0 0,-3 0-5 16,3 0 4-16,0 1 0 0,0 1-4 0,-2-2 3 15,4 2 1-15,-1 0-1 0,-4 0-4 16,5-3 1-16,-3 2-3 0,3 1 3 15,-1 0 2-15,3-1-2 0,9 2 2 0,-3-1-4 16,-8 0 2-16,15 1 2 0,-4-1-6 16,-5 3 3-16,-4-3 1 0,1 0 2 0,7 2 3 15,5-1-7-15,-4 3 3 16,-3-2 1-16,-1-2 0 0,2 2-3 0,-5-2-3 16,-5 2 8-16,1 0-4 0,2-2 0 15,-3 0 4-15,-2 1-6 0,3-1-1 0,-3 3 4 16,3-3 1-16,2 0-3 0,-6 0 1 15,4 2-1-15,0-2 3 0,-4 2 0 0,2-2-3 16,0 0-2-16,-5 2 4 0,4-2 0 16,-1 2-2-16,-3-2 1 0,7 0 3 0,-4 1-5 15,2-2 4-15,-3 2 1 0,3 1-3 16,1-2-1-16,-1 0 1 0,-4 2 0 0,6 0 0 16,-7-2 1-16,3 2 4 15,-3-2-6-15,0 1 4 0,1-1-3 0,-3 0 1 16,-1 2-1-16,1-2 0 0,1 0-5 15,-8 2 4-15,1-2 3 0,3 0-8 0,-5 0-14 16,-2 0-12-16,1 0-23 0,-4-2-37 16,0 0-37-16,0-1-41 0,3 1-335 15,-3-3-10-15</inkml:trace>
  <inkml:trace contextRef="#ctx0" brushRef="#br0" timeOffset="2405.16">16819 2021 1286 0,'-8'0'-53'0,"8"0"12"0,-15 0 11 0,12-2 12 16,-4 0 23-16,7 2 18 0,-10-2 19 15,3 2 18-15,7 0 6 0,-6-2 6 16,6 2-4-16,0 0-7 0,-9-1-5 0,9 1-4 16,0 0-8-16,-1-4-6 0,1 4 3 15,0 0 2-15,14-6 1 0,-5 5-3 0,1-1-5 16,5 0 4-16,2 2-5 0,1-3 0 15,6 3 3-15,2 0-1 0,2 0-7 0,4 0-2 16,2 0-1-16,9 3 0 16,1-1-6-16,1 0 0 0,-8-1-4 0,6 1-2 0,0 0-3 15,-4-2 0-15,4 2 2 16,-1 0-2-16,5 0 1 0,-4 1-4 0,4-1-1 16,0 0-2-16,6 0 2 0,-2 2-5 15,5-3 4-15,11 4 2 0,-12-3-7 0,14 1 4 16,-12 1-2-16,10 0 3 0,-10-2-3 15,-1-1-3-15,-1 3 0 0,4-2 2 0,-2 0 0 16,-5 2-4-16,-2-1-2 0,-2 0-6 16,-1-3-11-16,-12 0-16 0,-3 0-32 15,-5-3-52-15,-6 1-46 0,1 2-54 0,-4-3-395 16,1 1-114-16</inkml:trace>
  <inkml:trace contextRef="#ctx0" brushRef="#br0" timeOffset="3236.21">20770 2187 1605 0,'0'0'-63'16,"0"0"4"-16,0 0 17 0,0 0 1 0,0 0 22 15,0 0 21-15,0 0 6 0,20-7 11 16,-7 7 12-16,-1-2-2 0,5 0 1 0,0 2 4 16,2-2-3-16,5 0 4 0,-2 1 0 15,8-1-1-15,-3-1-1 0,4 1 4 0,1 1-3 16,2-1-3-16,-3 2-1 0,18-2-2 15,-6 2 1-15,6 2 10 0,3-2 0 16,3 0 5-16,1 0 0 0,13 2-4 16,3-1-4-16,1 1-4 0,-1 6-1 0,3-4-3 15,1 0-4-15,2 1-3 0,-3 1 0 16,-1 4 0-16,-1-5-5 0,-1 3-2 0,-1 0-1 16,-4-1-3-16,-2 1 2 0,-2 1-1 15,-3-2-5-15,-6 1-4 0,-6 0-10 0,-4-1-16 16,-3-1-12-16,-1-1-18 0,-8-2-31 15,-7 0-23-15,-3-1-41 0,-6 0-45 0,-4 0-397 16,2 0-91-16</inkml:trace>
  <inkml:trace contextRef="#ctx0" brushRef="#br0" timeOffset="6172.68">3486 3032 1440 0,'0'0'-121'16,"0"0"12"-16,0 0 11 0,7 0 15 15,-7 0 16-15,0 0 8 0,0 0 13 0,6 2 0 16,-6-2 18-16,0 0-5 0,0 0 5 16,0 0 2-16,6 4 8 0,-6-4-3 0,2 1-1 15,-2-1 2-15,0 0 6 0,0 0 9 16,0 0-3-16,5 2-2 0,-5-2 5 0,0 0 3 15,0 0 12-15,6 3 0 0,-2-1 4 16,-4-2-1-16,0 0-1 0,15 0 13 16,-12 0-10-16,-3 0 15 0,15-2 0 0,-8 2-10 15,1 0-2-15,2-3 8 16,-1 3-9-16,2 0 13 0,-1-2 1 0,2 2-12 16,1 0-4-16,2-1 3 0,-3-1-1 15,5 0 7-15,-2 2-6 0,4-2-1 0,0 0-4 16,0 0 9-16,-1 0-12 0,6 1-2 15,-3-1 12-15,1-1-5 0,4 0-11 0,-1 1 6 16,-2 0 3-16,3 0-14 0,4 1 4 16,-2-2 18-16,-1 0-12 0,3-1-2 0,1 2 2 15,-1 0-10-15,-1-2 6 16,2 1-1-16,-1 0 2 0,-3 0-3 0,5-1 0 0,8 1 0 16,-11-2-4-16,0 2 6 0,1-1-4 15,-7 2 8-15,6 0-6 0,-1-2 3 16,-3 3-2-16,2-4-2 0,0 2-7 15,-4 1 3-15,2-1 5 0,-1 1 1 0,-4-1 3 16,3 3-9-16,1-1 5 0,-3-1-5 16,-1 0 3-16,4 2 8 0,-1-4-6 15,-3 4-1-15,7-2 9 0,-7 2-7 0,3-2-7 16,1 2 13-16,-4-2-1 0,1 2-3 16,5-1-5-16,-6-1-1 0,3 2 8 0,0 0-4 15,-1-3 5-15,0 3-6 0,0-1 11 16,-1 1-12-16,-1 0 3 0,2-2-1 15,0 2 0-15,0 0-3 0,-4 0 9 16,4 0-2-16,-4-2 0 0,2 2-7 0,0 0 3 16,-3-2 5-16,4 2-16 0,-4-1 15 15,0 1-8-15,1 0 4 0,1-2-4 0,-2 2 7 16,2 0 1-16,0 0-9 0,0 0 10 16,-3 0-1-16,6-3 1 0,-6 3-1 0,1 0-8 15,0 0 2-15,2 0 4 0,-5 0-11 16,5 0 7-16,1 0 5 0,-2 3-6 0,-1-3 6 15,-2 0-3-15,3 0 3 16,-1 0-2-16,0 0-3 0,2 0 3 0,-2 0 2 16,0 2-4-16,0-2 3 0,-1 0-2 15,-1 0 0-15,2 1-4 0,0-1-3 0,0 0 2 16,-2 2 1-16,-2-2-1 0,2 0 8 16,2 2-6-16,-2-2 3 0,2 0-3 15,-1 0-3-15,-1 2 0 0,0-2 1 0,2 0 0 16,-3 0 3-16,4 0 1 0,-3 1 2 15,-2-1-1-15,4 0-1 0,-4 0-5 0,4 3 3 16,-2-6 0-16,-1 3-4 0,3 0 1 16,-3 0 3-16,3 0 5 0,-2 0 1 0,0 0-10 15,4 3 5-15,-3-3 3 0,1-3-5 16,4 3 0-16,0 0 4 0,-2 0-6 16,2-1-3-16,0 1 4 0,4 0 3 15,-4 0 6-15,2 0-13 0,0 0 8 0,1-2 1 16,-1 0-11-16,-1 2 5 0,2 0 4 15,-3 2-7-15,-1-4 5 0,0 4 1 0,0-4-6 16,-3 2 10-16,-2-2-8 0,2 2 7 16,0 0-2-16,-3 0-6 0,-2 0 5 0,2 0 1 15,0 2 0-15,-2-2-3 0,0 0 9 16,-2 0-13-16,0 0 8 0,0 0-4 16,-1 0-3-16,-1 2-4 0,0-2 11 0,-1 0-5 15,0 2 8-15,-7-2-4 0,13-2 1 16,-13 2-4-16,8 2-1 0,-8-2 0 15,8 0 7-15,-8 0-10 0,9 0 5 16,-9 0-7-16,5 0 12 0,-5 0 0 0,0 0-4 16,11 0-1-16,-11 0 1 0,0 0 2 15,6-2-3-15,-6 2 3 0,0 0-9 0,0 0-3 16,6 0-40-16,-6 0-53 0,0 0-64 16,0 0-242-16,0 0 81 0</inkml:trace>
  <inkml:trace contextRef="#ctx0" brushRef="#br0" timeOffset="13257.16">7658 4313 1021 0,'9'0'-59'0,"-9"0"8"16,0 0 11-16,0 0 6 0,4-2 4 0,-4 2 3 15,0 0 14-15,9-4 10 16,-9 4-2-16,6 0 5 0,1-4-6 0,-4 3 9 16,4-1 5-16,1 0-1 0,1-1 1 15,-3 1-1-15,4 2 6 0,1-3 0 0,-3 3-6 16,2-2 18-16,1 1-6 0,0 0-1 16,3-1 6-16,-1-2-5 0,0 3 1 0,2-1-2 15,-2 0 0-15,0 0 5 0,2 0 3 16,0 2-10-16,-1 0 0 0,3-1-3 0,-2-1 1 15,2 0 8-15,-3 0-11 16,1-1 12-16,2 3-6 0,0-2-9 0,0 2 10 0,-1 0-5 16,3-1 8-16,2-1-3 15,3 0 5-15,-4-2-1 0,3 4 0 0,4 0 2 16,-2-4-7-16,-1 4 1 0,-1-1 1 16,2-1-4-16,-4 2 9 0,3 0-6 0,-4 0-7 15,3 0-4-15,-4 0 0 0,2 0-4 16,0-2 4-16,2 4 5 0,-1-2-14 0,1 2 8 15,-3-4-2-15,5 2 4 0,-1 2 3 16,-1-2-3-16,6-2 15 0,-4 2-7 0,7 2 1 16,-3-4 0-16,0 2 1 15,6 2 2-15,-7-2-1 0,4 1-5 0,0-1 5 0,-4 0 4 16,4 0-6-16,0-1-2 16,-1 1 1-16,1 0 0 0,2-2-7 0,-3 0 4 15,3 2-1-15,9-3-2 0,4 3 2 16,-2-2 0-16,2 0-3 0,1 2 7 0,-1 0-6 15,-2 2 4-15,-1-4-3 0,1 4 3 16,0-2-4-16,2-2 4 0,0 4-4 0,-2-4 0 16,3 2-3-16,-3 2-2 0,4-2-3 15,-4 0 0-15,5 2 6 0,-1-2-5 0,-5 0 0 16,2-2 2-16,-8 4-1 0,8-1 3 16,-10-1-5-16,10 2 5 0,-8-2-5 0,-7 0 1 15,1 2 1-15,14 0-8 0,-13-1 1 16,12 3 2-16,-12-4 3 0,-4 2 4 0,3 0-5 15,-3 0 1-15,0 0-3 16,-1-1 5-16,1 4-3 0,-4-5-1 0,0 0 4 16,3 4 1-16,-1-2-2 0,-4-2 2 15,4 1-3-15,-5-1 0 0,1 4 1 0,-1-2-3 16,0-2 2-16,-1 2 4 0,-4-2 3 16,2 1-11-16,-6 3 5 0,-1-4 0 0,-2 0 3 15,1 2 3-15,-3-1 7 0,-2-1-3 16,2 1 1-16,1-1-3 0,-9 0 1 0,11 0-7 15,-6 0 5-15,-5 0-12 0,7 2-14 16,-7-2-34-16,0 0-36 0,8-3-58 0,-8 3-71 16,5-3-349-16,-3-2-66 0</inkml:trace>
  <inkml:trace contextRef="#ctx0" brushRef="#br0" timeOffset="14807.82">14154 4243 1424 0,'0'0'-78'0,"-4"2"12"16,4-2 18-16,0 0 6 0,0 0 8 16,-4 1 11-16,4-1 8 0,0 0 11 0,0 0 14 15,-7 4 4-15,7-4 7 0,0 0-6 16,0 0 0-16,0 0 3 0,0 2 6 0,0-2-6 15,0 0-7-15,0 0 10 0,0 0 3 16,0 0 1-16,0 0 3 0,13 2 2 0,-4-2-1 16,-1 0-2-16,2 2 1 0,1-4-4 15,1 2 2-15,3 0-8 0,7 0-1 0,-4 0 4 16,3 0 0-16,0 0-5 0,2-2 0 16,4 2-8-16,0 2-1 0,5-2 3 0,0 0 1 15,-3 0-4-15,5 0 5 16,-1 0-9-16,19 0 5 0,-1 0-6 0,-3-4 5 15,5 4-5-15,1 2-3 0,3 0 11 16,0 0-6-16,10 1-5 0,1 2 9 0,-13-3-5 16,13 2 0-16,1-3 6 0,-14 1-3 15,10 4 6-15,-3 2-8 0,-8-2-1 0,-6-1 3 16,2 0-3-16,0-3 0 0,-1 6 5 16,-1-1-4-16,-2-4-3 0,-2 2-2 0,-2-4 6 15,-5 2-3-15,-7-1 0 0,2 0 4 16,-3-1-4-16,-1 1 0 0,-1 2 0 15,-9-2 4-15,4-2-3 0,-8-2 2 16,0 2-2-16,-1 0 6 0,-1 0 1 0,0 0 8 16,-2 0 2-16,-2 0-3 0,1 0 3 15,-3 0-4-15,-6 0 4 0,10 0 5 0,-3 0-3 16,-1 2-1-16,-6-2 0 0,11-2-2 16,-11 2-3-16,6 2 0 0,-6-2-2 0,0 0-1 15,10 0 0-15,-10 0-2 0,0 0-4 16,7 0-3-16,-7 0 3 0,0 0-2 0,0 0 5 15,0 0-7-15,8 0 2 0,-8 0-4 16,0 0 4-16,0 0 2 0,0 0-4 0,0 0 1 16,11 0 0-16,-11 0-3 15,0 0 0-15,0 0-2 0,0 0-2 0,0 0-14 16,0 0-17-16,0 0-19 0,1-4-38 16,-1 4-37-16,0-4-42 0,0 4-88 0,3-5-240 15,-3 5-3-15</inkml:trace>
  <inkml:trace contextRef="#ctx0" brushRef="#br0" timeOffset="15904.4">20026 4293 1227 0,'-1'0'-80'0,"1"0"15"0,-9 2 17 16,9-2 17-16,0 0 9 0,-4 3 8 16,4-3 28-16,0 0 0 0,0 0 8 0,0 0-3 15,-4 2 21-15,4-2-13 0,0 0 9 16,0 0 3-16,0 0-1 0,0 0-3 0,20-2 5 16,-11 2-4-16,2 2 5 0,-1-4-4 15,0 4 4-15,5-2-4 0,2 0-3 0,0 0-2 16,1-2-4-16,6 2-5 0,-1 2 0 15,2-4 2-15,-2 2-7 0,2 0 5 0,5 0-7 16,-5 2 3-16,7-2-2 0,-3 0-9 16,-4 0 5-16,3 2 0 0,-3-2-9 15,-3-2 4-15,3 4 6 0,0-2-9 0,3 1-2 16,1-1 1-16,-1 4 2 0,-3-4 0 16,2 0-2-16,5 2 1 0,-5 0 1 0,1 0-2 15,1-1-2-15,-4-1 4 0,0 2-2 16,0-2-4-16,-2 4 4 0,2-4-4 0,0 0 4 15,-1 1-8-15,-1 1 1 0,-2-4-2 16,2 2-6-16,-7 0-9 0,4 0-9 0,-3-1-20 16,-1 2-25-16,-1-2-20 0,-3-3-15 15,3 2-33-15,-3 1-64 0,1-1-175 0,-2 0 108 16</inkml:trace>
  <inkml:trace contextRef="#ctx0" brushRef="#br0" timeOffset="19583.97">6600 5182 918 0,'7'0'-71'16,"-7"0"12"-16,8-2 14 0,-8 2 8 15,10-1 11-15,-3 1 5 0,0-2 8 0,1 2 5 16,0 0 13-16,2-4-11 0,4 1 10 15,0 1 3-15,0 1-1 0,1-1 9 16,5 0 5-16,0 0-2 0,2-2-5 16,5 1 3-16,-6 1-7 0,4-2-2 0,2 2 7 15,0-1-1-15,-2-1-6 0,3-1 9 16,1 2 3-16,-1-1-7 0,1 2-5 0,-1 0 8 16,-1-1 0-16,1-2 0 0,-4 3-7 15,1 2 4-15,3-1 5 0,-3 1 1 0,7-2 4 16,-4 2-11-16,6 0 10 0,-3 0-9 15,3 2 0-15,11-6-8 0,0 6 3 0,0-2 0 16,-8 0 7-16,10 0-4 16,-4 0-6-16,4-2 3 0,-10 2 6 0,11 2-5 0,-9-2 4 15,-6 0-4-15,15-2-7 0,-4 2 2 16,3 0 5-16,-2-1 0 0,4 1-7 16,-13-1 2-16,8-1 3 0,-1-2 1 15,-4 3-8-15,2-1 4 0,-2 2-1 0,-6 0 10 16,1-2-3-16,7 0 3 0,-2 0-7 15,-11 2 1-15,9-1 8 0,-7 1-9 0,2 1 0 16,4 1 8-16,-5-2-5 0,12 2 5 16,-8 0 0-16,-3 0-5 0,-1-1 5 0,0 3-4 15,4-2 5-15,-2-2-6 0,9 1 2 16,-7-1 2-16,-3 0-8 0,1 1 11 0,-1 1-15 16,3 0 8-16,10-2-1 15,-10 0 0-15,12 0 1 0,-10 1-6 0,-3-1 4 16,-1 0-4-16,2 0 3 0,-5 0 0 15,4 2 0-15,-3 1-10 0,3-3 9 0,-3-3 0 16,3 3-2-16,-2 3 5 0,-1-6 1 16,1 6 2-16,1-6-8 0,-1 1 3 0,0 2-3 15,-4 0 4-15,4-1-6 0,2 1 0 16,-5 0 3-16,-2 0-3 0,5 0 1 0,0 0 1 16,-4 0-5-16,-2 0 11 15,-1 0-7-15,6 0-2 0,-1 0 9 0,-5 0-4 16,4 1 5-16,1-1-8 0,0 0 4 15,-2 2-5-15,2-2 14 0,-5 0-14 0,0 0-4 16,2 0 6-16,3 5-7 0,2-5 4 16,0 0 1-16,-4 2-1 0,4-1 1 0,1-1 0 15,-3 0 3-15,4 0-4 0,-4 0-1 16,5 0 11-16,9 2-8 0,-6 0 1 0,-8 0 2 16,7-2-4-16,-8 2-4 0,2 0 4 15,16 1 4-15,-12 0-4 0,-3-3 3 0,1 0-1 16,12 2-1-16,-8 0 1 0,-3-2 1 15,7 2-3-15,-2-2 4 0,-6 0-2 0,1 0-3 16,-1 0 2-16,14-2 1 16,-12 2 2-16,-2 0-1 0,4 0-2 0,6 2 2 0,-3-2-1 15,-8 0-5-15,3 0 3 16,-3 0-5-16,3 0 10 0,-3 0-3 0,15 1 1 16,-12-2-7-16,-2 1 4 0,-1-2 3 15,3 4-2-15,-3-2 4 0,15 0-4 0,-6-2-2 16,-1 4 0-16,-11-2 2 0,8 1 0 15,4-1-1-15,3 3 0 0,-9-3-1 0,-3 3 8 16,3-1-8-16,-5-2-7 0,4 1 10 16,-3 1 0-16,1-2-2 0,0 2-6 0,-4 0 6 15,2-2-4-15,0 2 9 0,-5-2-3 16,-3 0-2-16,6 0 1 0,-4 0-4 0,1 0 2 16,-2-2 10-16,-1 2-5 15,3 0-1-15,-1-2 2 0,-5 2-6 0,4-2 0 16,-4 0-2-16,0 2 3 0,-4 0 5 15,1-1-2-15,-1 1-4 0,-1-2 0 0,-3 2 3 16,1-3 3-16,0 2-6 0,-4 1 2 16,0 0 3-16,1-2-1 0,-9 2 1 0,10 0 3 15,-10 0-8-15,8 0 3 0,-8 0 2 16,11-1-2-16,-11 1 0 0,8-2 6 0,-8 2-6 16,5-2 0-16,-5 2 0 0,0 0-25 15,8 0-25-15,-8 0-36 0,4-2-51 16,-4 2-79-16,4-5-168 0,-4 5 107 15</inkml:trace>
  <inkml:trace contextRef="#ctx0" brushRef="#br0" timeOffset="20664.56">17073 5155 947 0,'0'0'-49'16,"0"4"10"-16,0-4 15 0,0 0 4 15,0 0 15-15,0 0 10 0,11 2 9 0,-11-2 7 16,8 2 6-16,-8-2 9 0,18-2 1 16,-10 2 1-16,2-2 2 0,1 2 0 15,-1-2 4-15,3 0 0 0,2 2 1 16,0 0-4-16,-1 0-1 0,0-1-4 0,3 1-1 15,2 0-4-15,0-2-4 0,0-1-5 16,0 3-2-16,2 0 1 0,-1 0 0 0,7 3 4 16,-2-1 6-16,3-1 3 0,14 3 0 15,5 0-4-15,-3 0 3 0,2 2-7 0,4-2 3 16,2-1 0-16,0 3-4 16,2-1-4-16,9 3-1 0,0-3-1 0,2 3-2 0,-13-2-1 15,3-2-4-15,-1-1 1 0,1 1-4 16,0 0 0-16,-8 0-2 0,5 0-1 0,-9-2 1 15,1 0 2-15,-8-1-4 0,-9-1-5 16,-2 2-6-16,-1-2-10 0,-8 2-9 16,-1-2-10-16,-1 0-15 0,-1 0-13 15,-2 0-9-15,0 2-21 0,-3-2-22 0,0 0-29 16,-2 0-49-16,-6 0-198 0,11 2 97 16</inkml:trace>
  <inkml:trace contextRef="#ctx0" brushRef="#br0" timeOffset="22924.65">5583 5988 1049 0,'0'0'-23'0,"8"-1"3"16,-8 1 8-16,5-2-6 0,-5 2 6 0,0 0 7 15,3-4-8-15,-3 4 9 0,7-2 5 16,-7 2 4-16,6-4-3 0,-4 1 7 0,3 0 3 16,0 2-9-16,0-1-4 0,3 1 3 15,-3-5 1-15,4 3 6 0,-1 1 3 16,2-1 1-16,0-1 5 0,1 2-1 16,2-2 0-16,-3 1-6 0,5 0 10 0,-2 0-5 15,-1-1 6-15,3 1-4 0,1 2 2 16,-1-3-4-16,-3 3-1 0,5-3 4 0,-2 2-4 15,2 0-3-15,0 0-1 0,-1 1 2 16,6-3-2-16,-4 1 0 0,6 1 0 0,-6 1 0 16,4-1-1-16,-2 2-5 0,1-2-1 15,3 0 1-15,-4 2-3 0,5-2 5 0,0 2 0 16,-3 0-3-16,3 0 1 16,5-4 0-16,-5 4-9 0,4-1 9 0,0 2 0 15,-2-1-4-15,3-1-2 0,-1 1 7 16,3-2-5-16,-3 0-3 0,-2 2 8 0,5-2 1 15,-2 2-5-15,-1-2-1 0,0 1 2 16,2-1-5-16,-1 2 2 0,-5 0 3 0,7-2-1 16,-3 2-2-16,-2-2 6 0,0 0-3 15,3-1-6-15,-3 0 2 0,0 1 5 0,-4 0-7 16,5 0 4-16,-3 0 5 0,1 0-6 16,-1 1 0-16,2-1-8 0,-4 0 12 0,4 0-6 15,3 0 3-15,-2 1 5 0,-4-1-9 16,6 0 5-16,-4 0-7 0,1 2 8 15,1 0 1-15,-2-1-2 0,0 1 3 0,4 0-2 16,-3 0 2-16,3 0-2 0,-1 0 2 16,-4 0-2-16,0 0-6 0,5 0 8 0,2 0-7 15,-6 1 5-15,4-1-3 0,-1 2 1 16,1 0 5-16,2-2 0 0,-4 2-4 0,2-2 1 16,0 1 2-16,1 1-6 0,-2-2 8 15,0 2-4-15,6-2 2 0,-2 2-1 0,-1-2 2 16,-2 0 1-16,7 0-5 0,-4 0 4 15,3 0-1-15,-5 0-6 0,5 2 4 0,-5-2 1 16,3 1-1-16,-1-1 5 0,2 0-6 16,-5 0-1-16,2 0 3 0,1 2-3 0,-1-2 2 15,0 2-3-15,-1-2 0 16,1 2 3-16,-1-2-6 0,-2 4 3 0,1-4 5 16,1 2-2-16,1-2-3 0,-5 0-2 15,0 1 4-15,-1-1-1 0,-5 0-2 0,1-1 1 16,2 2-3-16,-3 2 4 0,-1-1 2 15,0-2-3-15,-3 0 5 0,-1 0-5 0,-2 2-2 16,1-4 3-16,-2 2 7 0,-1 0-7 16,1 0-5-16,-2 0-1 0,-5 0-4 0,4-2-5 15,-1 2-13-15,-3 0-10 0,-6 0-18 16,12-3-25-16,-12 3-23 0,10-1-63 0,-7-1-197 16,-1 0 125-16</inkml:trace>
</inkml:ink>
</file>

<file path=ppt/ink/ink2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0:29.997"/>
    </inkml:context>
    <inkml:brush xml:id="br0">
      <inkml:brushProperty name="width" value="0.05292" units="cm"/>
      <inkml:brushProperty name="height" value="0.05292" units="cm"/>
      <inkml:brushProperty name="color" value="#FF0000"/>
    </inkml:brush>
  </inkml:definitions>
  <inkml:trace contextRef="#ctx0" brushRef="#br0">6767 6817 701 0,'0'0'23'0,"0"0"-13"16,8 0-8-16,-8 0 0 0,0 0 1 16,9 0 6-16,-9 0 14 0,5-2 12 0,-5 2 6 15,13-5-1-15,-8 5-3 0,3 0-1 16,3-2 1-16,-3 1-7 0,2-1 8 0,3 0-5 16,1 0 3-16,4 2-6 0,0-2 2 15,1 2 1-15,4 0-9 0,2-2 3 16,5 2-6-16,-1 2 1 0,4 0-3 15,9 0 4-15,3 0-5 0,-1 0-2 0,2 1-3 16,5 0-3-16,-3 1 7 0,2-1-9 16,0 2 3-16,2-1-2 0,0 0-9 0,-2 2 12 15,2-1-9-15,-2 0 1 0,0 0 7 16,2 0-6-16,-5 1 1 0,1-2-4 0,-3 0 2 16,4 1-3-16,-6 3 2 0,1-2 1 15,-8-2 4-15,6-1-2 0,-7-1-4 16,7 2 0-16,-4-2-1 0,-9 0-1 0,3-2-3 15,0 0 1-15,-1 2 4 0,5-2 0 16,-5 1 0-16,3-1-1 0,-3-1-2 0,1 1 4 16,1 0 0-16,-3 0-3 0,4 0 1 15,-4-2-2-15,0 2 2 0,4 0 5 0,-3-2 0 16,-1 0 6-16,1 2-1 0,0-2 0 16,-3 0-2-16,3 2 4 0,1-2-3 0,9-1-2 15,-9 1-6-15,-2 0 7 0,-3 0-5 16,6 0 2-16,-5 0-5 0,1 0 4 0,5 1 5 15,-5 1-5-15,3-3-5 0,0 1 5 16,-2 2-3-16,2-1 4 0,13-1-4 0,-8 2 4 16,-5 0-4-16,1 0-1 0,12-2 2 15,-2 0-4-15,-1 0 5 0,2 0-4 16,3 0 2-16,-4 0-5 0,2 2 3 16,-5 0 3-16,7-1 0 0,-2 2-5 0,2-2-2 15,-10 1 2-15,-4-3 6 0,1 3-4 16,-3 0 0-16,5 0 0 0,-5-1 2 0,3 1-1 15,-3 0-2-15,3 0-1 0,-1 0-1 16,1-2 4-16,0 4 0 0,10-6 1 0,-9 4 4 16,2 0-6-16,6 0 1 0,1 0-3 15,1-2 1-15,0 0 3 0,-3 2-5 0,-4 0 4 16,-4 0 1-16,12-1 1 16,-6 1-1-16,4 0 8 0,3 1-8 0,-12 1 2 0,-1-2-2 15,-1 0 3-15,1-2-2 16,-3 4 2-16,1-2 2 0,-1 0-2 0,1 0-1 15,0 0-1-15,-3 0 6 0,-3 0-6 16,2 0 0-16,-9 0 4 0,4 0-4 0,1 0-1 16,-4 0 5-16,-3 0-4 0,2 0 1 0,-5 0 2 15,1 0-7-15,-2 0 4 0,-1-2-1 16,-2 4 0-16,2-2 1 0,-2-2-1 0,-2 2-3 16,1 2 4-16,-3-2 1 0,3 0-1 15,-3 2 6-15,2-2-1 0,-8 0-2 0,12 0 0 16,-12 0 2-16,12-2 0 15,-7 2-2-15,-5 0 3 0,11 0-4 0,-5-2-1 0,-6 2 4 16,11 0-4-16,-5 0-2 16,-6 0 1-16,11 0-1 0,-11 0 2 0,8-1-1 15,-2-1 2-15,-6 2-5 0,8 0 2 16,-8 0-2-16,10 0 3 0,-10 0-4 0,3-3 2 16,-3 3 0-16,0 0 4 0,10 3-4 15,-10-3-2-15,0 0 1 0,0 0 2 0,0 0-1 16,7-3 2-16,-7 3-7 0,0 0 4 15,0 0 1-15,0 0-1 0,0 0-2 0,0 0 2 16,0 0 0-16,0 0 0 0,0 0 0 16,8 3-10-16,-8-3-15 0,0 0-23 0,0 0-47 15,0 0-40-15,0 0-74 16,0 0-277-16,5-4 7 0</inkml:trace>
  <inkml:trace contextRef="#ctx0" brushRef="#br0" timeOffset="2600.66">13945 6055 1203 0,'-5'-4'-103'0,"3"0"20"0,0-1 12 0,-1 2 8 16,3 3 14-16,-8-8 8 0,4 4 5 16,3-2 10-16,-6 2 3 0,2-4 2 0,2 2 7 15,-4 2 2-15,2-2 3 0,2-2 1 16,-4 2 13-16,2-4-1 0,-2 4 2 16,1-3-1-16,-3 2-6 0,3-2 10 15,-3 1 3-15,-1 2 1 0,2-5 3 0,-2 2 7 16,-3-1-2-16,-1 1 1 0,2 0-3 15,-1-3 3-15,-1-1 3 0,1 4-2 0,1-2-6 16,-3 2 4-16,1-2 2 0,-1 4-3 16,-6-5 6-16,4 3-12 0,4 0 6 0,-7-2 0 15,2 2-3-15,2 0 2 0,-5 0-3 16,4-1-5-16,-1 3 7 0,-6-6-6 0,3 7 2 16,2 3-3-16,-4-6 4 15,2 2-4-15,-4-2-4 0,0 3 4 0,-1 0-2 16,-1 1 0-16,1-1-2 0,-13-1 2 15,1-2-3-15,8 6-3 0,-2-1 2 0,-13-1 3 16,1 3-1-16,3-4 7 0,-1 4-7 16,-3-1-4-16,10 0 1 0,-12 1 0 0,12 2 2 15,-9-4-1-15,6 4 0 0,4 0-3 16,-1 0 0-16,4 2-1 0,-16 2 2 0,5 1-2 16,7-4 1-16,-5 7-7 0,6-5 8 15,4 1-8-15,4 3-1 0,-13 2 6 0,11-2 6 16,-9 2-3-16,8-1 0 0,-9 4-1 15,5-3-2-15,3-2 6 0,-4 5-4 16,9-3-5-16,-8 2 4 0,4-3 1 16,6 0-3-16,0 1 2 0,-1 0-3 0,4 1 4 15,-3-1-7-15,-1 0 6 0,6 4 0 16,-4-3 0-16,4-1-3 0,-4 2 2 0,4 1 0 16,-1-1-1-16,-6 7 4 0,5-4-1 15,0-1-4-15,0-1 8 0,-7 7-5 0,6-4-2 16,2-1 1-16,3-1 4 0,-5 2-4 15,3 0-7-15,5-2 4 0,-4 3-3 0,6-4 6 16,0 0 0-16,1 3 0 0,2-2-1 16,1 1-2-16,1-1 0 0,2 0 5 0,1 2-2 15,1-1 1-15,2-1-1 0,-1 2-3 16,1-2 5-16,0 2-3 0,0 0 3 16,0 4-2-16,0-4 6 0,0 4-7 0,0-3 0 15,1 0 1-15,-1 5 1 0,0-2 3 16,0 0-1-16,0-1-4 0,2 2-1 0,1-1 1 15,1 1 2-15,0 0 1 0,-2 1-7 16,3-5 6-16,3 5 0 0,3-1 3 0,-1 0 4 16,5 10-6-16,0-5 2 0,-3-2 1 15,1-5-3-15,3 8 1 0,1-7-1 0,-2-3-3 16,5 10 1-16,0-11 1 0,9 6-3 16,-2-5 11-16,3 0-7 0,1-1 2 15,5-2 0-15,0-2 0 0,-1 0-2 16,5-3 2-16,0 1 3 0,2-3-1 0,4 2-1 15,-2-1 4-15,7-1-4 0,-3 1 5 16,4-1-9-16,-2 0 8 0,2 0-5 0,0-3 8 16,-4 1-3-16,0 2 2 0,-2-3 4 15,2 0-3-15,1 0 2 0,-6 3-4 0,2-4 3 16,1 2 2-16,-10-3-2 0,-4 1 0 16,-2-2 4-16,7 3-3 0,6-3-3 0,2 3 2 15,1-1-3-15,-5 2-1 0,6-3 1 16,-3 4-6-16,0-2 7 0,2-3-3 15,0 2-1-15,1-2 2 0,0 0 3 16,2 0-1-16,-1-2-5 0,1-3 5 0,-3 2 1 16,-2 0-4-16,-1-3 4 0,0-1 5 15,-1-1-8-15,-5-2 5 0,2-1-7 0,-8-2 0 16,5-4 4-16,-7 0-4 0,0-4 5 16,1 1-3-16,-3-6-2 0,-2-2 0 0,3 2-1 15,-6-3-3-15,2 1 1 0,-6 1 1 16,0 4 0-16,0-4-6 0,-6 6 3 0,2 3 2 15,-4-4 3-15,-4 4-3 0,3 1-1 16,-8 0-3-16,6-2-4 0,-5 1 4 0,1-2 0 16,-1 1-1-16,-1-3-2 15,-2 5 1-15,-1-5 0 0,-5-3-6 0,2 0 4 16,-1 0-1-16,0-1-2 0,-7-8-8 16,3 7 4-16,0-3-3 0,-5-2 6 0,0 2-2 15,0 1-1-15,-1 3-5 0,-1 1-1 16,-4 1 3-16,0-1 3 0,-2 2-9 0,-2 5 3 15,-2 0-10-15,-7 2-8 0,1 0 0 16,-6 3-25-16,-1 5-29 0,0-6-37 0,3 3-78 16,1 2-183-16,4 2 102 0</inkml:trace>
  <inkml:trace contextRef="#ctx0" brushRef="#br0" timeOffset="6297.27">20006 6852 1018 0,'0'0'-43'16,"12"-3"13"-16,-5 1-1 0,-1-1 11 0,4 2 8 15,1 1 13-15,0-2 14 0,3-2 1 16,1 2 2-16,1-2 13 0,-1 1-6 0,9 0 2 16,-4 0 0-16,1 1-1 0,3-1 3 15,1 1-4-15,2-5-1 0,3 6 3 0,-4-3-4 16,4 0 0-16,9-1-3 0,-2 3 7 15,-6-1 1-15,11 0-7 0,4 0-3 0,-2 1-2 16,7-5 9-16,-1 6-2 0,5-3-1 16,5-4-8-16,-8 7 5 0,3-6-4 15,-3 4 0-15,3 1 1 0,2-1-2 0,0 0 0 16,8 0-9-16,-8 1 7 0,-4 0-3 16,2-2 4-16,-3 0-4 0,3 3-4 0,-2-6 5 15,1 6-4-15,-1-3 2 0,-2 1 2 16,1-2-2-16,-2 5 2 0,-2-1-1 0,3-3-7 15,-3 2 4-15,0-2 0 0,1 3 2 16,-3-3-4-16,0 1 5 0,0 1 0 0,3-1-5 16,-6-1 2-16,6 4 0 15,-5 0-4-15,0-4 0 0,-4 6 4 0,9-2-2 16,-6 2 0-16,8 0 4 0,-8 0-3 16,4 0-2-16,-1-1-2 0,3 4 0 0,-4-3 5 15,2 1-3-15,-2 1 2 0,4-2 0 16,-3 2-4-16,1 1 1 0,-2-5 1 0,6 1-2 15,-5-1 5-15,4 3-1 0,1-1-1 0,2 1 1 16,-3-1-2-16,-2-2 8 0,3 5-6 16,-3-4-3-16,0 1 2 0,-2-2-1 0,0 2-5 15,3-2 5-15,-4 2 3 0,-6-2 0 16,-8 0-1-16,3 0-4 0,-6 2-1 0,2 0 0 16,2-2 1-16,-7 0 0 15,2 2 6-15,-4-2-5 0,1 0-2 0,-4 1 2 0,-2 1-4 16,-4-2 0-16,1 3 6 15,-5-3 1-15,3 0 0 0,-5 0-5 0,2 0 4 16,-3 0-3-16,1 2 3 0,1-2-4 16,-9 0-1-16,10 0 1 0,-5 0-1 0,-5 0 4 15,8 0-7-15,-8 0 2 0,8-2-5 16,-8 2-13-16,0 0-4 0,9 2-6 0,-9-2-8 16,0 0-11-16,10 0-2 0,-10 0-23 15,5 1-30-15,-5-1-15 0,0 0-69 0,10 0-204 16,-10 0 96-16</inkml:trace>
  <inkml:trace contextRef="#ctx0" brushRef="#br0" timeOffset="9593.2">11505 2441 1080 0,'-5'0'8'16,"5"0"7"-16,0 0-5 0,-12-2 18 0,12 2 18 16,0 0 8-16,0 0 20 0,-10 0 7 15,10 0-3-15,0 0 3 0,-2 2-1 0,2-2-2 16,0 0 2-16,0 0-4 0,0 0-6 15,0 0 2-15,0 0-6 0,0 0-2 16,0 0-4-16,0 0-8 0,0 0-4 0,0 0-3 16,0 0-6-16,0 0-6 0,15-6-4 15,-4 4 1-15,3 1-3 0,3 1-9 0,5-2 5 16,6 4-4-16,4-4-2 16,3-1-1-16,9 6-1 0,4-6-3 0,-1 3 0 15,1-2 1-15,3 0-1 0,-3 2 0 16,0-3-8-16,4 2-6 0,-1 1-18 0,2-5-10 15,1 2-14-15,-4 3-42 0,3-4-35 16,-3 0-58-16,-1 0-57 0,-8-2-431 0,-9 4-161 16</inkml:trace>
  <inkml:trace contextRef="#ctx0" brushRef="#br0" timeOffset="10388.03">12332 2176 1726 0,'0'0'-69'0,"-3"4"18"15,3-4 20-15,0 0 0 0,0 0 19 16,0 0 24-16,0 0 14 0,0 0 12 0,0 0 5 15,0 0 1-15,0 0 5 0,25-2 1 16,-17 4-2-16,2 0 0 0,1-2-2 16,0 2 0-16,1-1-1 0,3 4 0 0,0-4 3 15,0 1-6-15,-2 4-3 0,4-2-10 16,-2 1 4-16,5 5-4 0,-6-2 1 0,0 1-9 16,3 6 1-16,-4 0-3 0,1 2 1 15,-3 2 2-15,0 2-6 0,-5-2 1 0,1 4 6 16,-4-3 0-16,-3 1 0 0,0-1 6 15,-3 6-1-15,-4-2-1 0,1-1 5 0,-3-3-5 16,-1 3-3-16,-5 3-3 16,2-2 7-16,-1-5-9 0,-1-1-17 0,0-2-19 15,2 0-32-15,3-3-38 0,2-3-67 16,-1-4-68-16,6-1-169 0,-2-3-237 0,3 1-125 16</inkml:trace>
  <inkml:trace contextRef="#ctx0" brushRef="#br0" timeOffset="11013.16">13195 2921 1607 0,'-6'7'-65'0,"0"1"22"0,1-2 21 16,3-1 26-16,0-2 23 0,2 2 17 15,0-5 21-15,-1 7 19 0,1-3 19 0,0-4 9 16,-5 4 4-16,5-4 5 0,0 0 7 16,2 6 4-16,-2-6-3 0,-2 3 5 0,2-3-6 15,0 0-13-15,0 0-7 16,8-13-9-16,1 3-12 0,-1-1-11 0,5-8-4 15,6-7-15-15,1-5-5 0,1-3-1 16,6-9-6-16,3-5-1 0,4-2-8 0,-3-7-7 16,8 2-1-16,-2 7-11 0,-4 1 1 15,2 4 1-15,-3 8-5 0,-9 9-5 0,-3 0 6 16,-1 10-8-16,-7 3 0 0,-4 3-2 16,0 1-2-16,-1-1 4 0,-1 6-4 0,-2-2-2 15,3 1-5-15,-3 3 0 0,0 2 1 16,-4 0 0-16,8 10 1 0,-3-3-6 0,-3 6 11 15,0 3-9-15,-4 5 7 0,0 3 0 16,-1 2-3-16,0 0 5 0,-6 10 6 16,3 1-10-16,-1 0 4 0,3-6 6 15,0-5-8-15,-2 0 3 0,3 0-5 0,0-1 9 16,-2-2-6-16,3-5-1 0,0 2 2 16,0-3 3-16,0-2-5 0,0-4 0 0,2-1 2 15,-4-1 5-15,1-2 2 0,1 1 0 16,1-4-1-16,-4-1 0 0,-2-3-5 15,7 0-7-15,-15-7 7 0,2-4-9 0,-6-4-8 16,-1-13-17-16,-2 1-17 0,1-1-4 16,2-1-18-16,4 8-30 0,2 1-37 15,3 2-57-15,0-3-76 0,3 3-99 0,1 5-148 16,2-1 54-16,4 4-98 0,0 0-62 16</inkml:trace>
  <inkml:trace contextRef="#ctx0" brushRef="#br0" timeOffset="11696.21">14024 2383 1582 0,'4'-3'28'0,"-4"3"4"0,0 0 2 15,0-3-1-15,0 3 3 0,0 0-1 0,0 0-3 16,0 0-10-16,0 0 10 0,2 10 16 16,-2 2 5-16,-2 8 3 0,-2 4 4 0,-2 13-4 15,0 5-3-15,-3 0-3 0,3 4-2 16,-1-1 1-16,4 1-5 0,-4 0-5 0,2-5-1 16,2-1 0-16,-4-2-7 0,3-6 1 15,3-8-5-15,-2-4-2 0,-1 0-3 0,1-5 3 16,1 0-8-16,2-5 5 15,-1 1 3-15,1-5 1 0,-2-2-4 0,-3-2-5 0,5-2-1 16,0 0-5-16,-2-21-5 16,-3 0-2-16,5-6-12 0,-1-14-9 0,1-7-5 15,4-12-2-15,2-3 1 0,2 0-7 16,3 1 0-16,2 3 4 0,0 6 1 0,-3 12 0 16,-2 2 5-16,5 3 0 0,-3 4 1 15,1 10 3-15,-5 1-4 0,4 4 7 16,2 0 1-16,0 0 3 0,-2 4 0 0,5 0 0 15,-5 1-2-15,3 3 3 0,2-1-3 16,-3 5 2-16,1 1 4 0,-3-2-3 0,5 4 2 16,0 1-2-16,2 2 2 0,0 1 2 15,-1 2-2-15,1 2-2 0,-2 1 6 0,-3 1 2 16,1 3-6-16,-3 0 3 16,-1 3 2-16,-3-1-5 0,-2 2 6 0,-1 0-1 15,-3 0-1-15,-5 2-1 0,-2 1 2 16,-1 0 2-16,-2 3 2 0,2-2 0 0,-6-2-5 15,2 2 10-15,4-6-8 0,-2 4 4 16,-3 2 4-16,3-2-4 0,1 0 3 0,3-2 4 16,-3 1-4-16,6 2 3 0,-4 0-5 15,4 1 10-15,1 1 1 0,4-3-2 0,3 3-2 16,1 2 7-16,5-1-5 0,5 8 0 16,10-4 0-16,0-1-2 0,11 0-1 0,5 1-7 15,3 2-15-15,6-6-25 0,0-5-24 16,-8-4-43-16,6-1-56 0,-6-3-50 15,2-4-80-15,-10-3-283 0,-3-2-73 16</inkml:trace>
  <inkml:trace contextRef="#ctx0" brushRef="#br0" timeOffset="12383.27">14857 2391 1514 0,'0'0'-58'16,"0"0"15"-16,-6 8 32 0,2-4 28 0,1 5 27 16,1 2 12-16,-1 7 10 0,-2-1 11 15,1 5 6-15,-2 3-2 0,-1 2 1 0,4-1-1 16,-6 8-5-16,3 2-8 0,-3-9 2 15,1 10-1-15,1-10-4 0,4-2-4 0,-4-4-7 16,3 2-5-16,-3-6-1 0,3 0-4 16,4-4-5-16,-4 0 7 0,0-3-4 0,2-1 11 15,-1-1 17-15,1-6-8 0,2-2-6 16,0 0-5-16,0 0-7 0,0-15-3 16,0-4-7-16,5-5-8 0,5-18-8 15,7-13-2-15,2-7-7 0,2-2 1 0,2 3-5 16,1 4 1-16,-4 4-1 0,-1 8-5 15,-3 9 5-15,-1 4-2 0,-2 2-1 16,-2 11-4-16,-1 2 0 0,-5 6-1 0,1 0-1 16,0 1-3-16,-2 1 4 0,0 3-8 15,1 4 4-15,-2 2-2 0,-3 0 7 0,12 8-1 16,-11 1-1-16,6 3 1 16,-3 2-1-16,0 6 5 0,2 0-2 0,0 5 4 0,3-2 1 15,-5 1 1-15,3 1-5 16,-2-1 2-16,4-3 3 0,-3 0 1 0,3-6 1 15,-3 2 2-15,1-2-1 0,1-2 2 16,-2-4-3-16,2 0 1 0,0-4 3 0,4 1 1 16,-2-4-2-16,0-4-2 0,7 0-2 15,-2-6-1-15,1-2 3 0,1 0-5 0,11-8-3 16,-9 7 6-16,-3 0-6 0,-2 3 0 16,-4 5-4-16,-2-2-4 0,2 2-2 0,-3 4 1 15,-1 1 10-15,-2 5-5 16,3 0 0-16,-6 4 0 0,-1 5-1 0,0 4 11 0,0 3-3 15,-1 5 1-15,1 3 0 0,-2-2-4 16,4 11 4-16,-2-6 0 0,0-4-8 16,1 1-15-16,-1-3-37 0,0 0-43 15,2-2-47-15,3-1-55 0,2-3-59 0,-2-1-79 16,3-2-112-16,5-1-134 0,2-3-84 16</inkml:trace>
  <inkml:trace contextRef="#ctx0" brushRef="#br0" timeOffset="13108.1">18929 2518 1582 0,'0'0'5'0,"2"-2"15"0,-2 2 8 16,0 0 3-16,0 0 8 0,4-2 1 15,-4 2 12-15,0 0 15 0,0 10 14 0,-2 0 6 16,0 2-1-16,2 8 5 16,-6 5-1-16,-4 10-7 0,0 6-5 0,-4 13 2 15,1-2-11-15,-3-1-6 0,4 2-2 16,0-9-3-16,0-3-10 0,-1-1-1 0,5-3-8 15,0 2-10-15,1-11-18 0,3-2-35 16,2-7-36-16,0 0-42 0,0-5-58 0,2-3-66 16,2-2-115-16,0-6-103 0,2-1-103 15,5-2-50-15</inkml:trace>
  <inkml:trace contextRef="#ctx0" brushRef="#br0" timeOffset="13310.93">19336 2432 1413 0,'5'-13'-23'16,"-3"6"17"-16,0 4 3 0,-2 1 22 16,0 2 10-16,0 0 19 0,0 0 17 0,-2 18 5 15,-5-2-5-15,1 4 0 0,-3 6 0 16,-3 8-6-16,1 2-4 0,-3 1-5 0,3 2-5 16,-1 2-4-16,-1 0-6 0,1-1-7 15,-1-3-23-15,2-1-47 0,1-2-50 0,-3-4-55 16,5-7-64-16,1-2-345 0,2-7-57 15</inkml:trace>
  <inkml:trace contextRef="#ctx0" brushRef="#br0" timeOffset="13495.55">19022 2744 1468 0,'-3'-5'-32'0,"-1"1"27"0,2 0 15 16,2 4 13-16,-3-3 25 0,3 3 3 15,-3-6 1-15,3 6-1 0,0-3-6 0,0 3-4 16,6-4-4-16,3-1-14 0,3 3-32 16,5 1-33-16,-1-3-47 0,8 2-53 15,-1 0-36-15,4 2-282 0,4 0 32 16</inkml:trace>
  <inkml:trace contextRef="#ctx0" brushRef="#br0" timeOffset="14201.89">19418 2960 1181 0,'-2'4'-57'0,"-1"0"31"15,3-4 21-15,-2 3 25 0,2-3 19 16,0 0 20-16,-1 5 10 0,1-5 4 0,0 0 6 16,-2 3 1-16,2-3 7 0,0 0-6 15,-3 4 1-15,3-4 3 0,0 0-2 0,0 0 5 16,-2 3-4-16,2-3-1 0,0 0 3 16,0 0 2-16,0 0-7 0,0 0 5 0,0 0 3 15,0 0 1-15,0 0-1 0,0 0-1 16,-4 3-1-16,4-3-7 0,0 0 5 15,0 0-1-15,0 0-1 0,0 0 0 0,0 0-7 16,0 0-5-16,0 0-2 0,11-13-10 16,-8 7-10-16,4-4 3 0,-1-3-8 15,5-2-7-15,0-4-4 0,6-9-4 16,-4-4-5-16,9 1-7 0,-4-3-3 0,12-7-6 16,-1-3-1-16,3 5-7 0,-2 0 0 15,-4-1-7-15,-2 12 7 0,-6 3 0 0,-3 3 3 16,-2 8-10-16,-1 0 13 0,-3 1-7 15,1 2-2-15,-4 1-1 0,3 3-2 0,-3-1 2 16,-4 0-2-16,5 3 5 0,-4-1-5 16,2 3 0-16,0-1-3 0,-3 2 0 15,-2 2-1-15,6 0 3 0,-6 0 2 16,10 7-3-16,-6 3-2 0,3 5 6 0,-6 1-1 16,-1 0-7-16,0 5 8 0,-1 3 4 15,-1 3 1-15,-5 10-6 0,1 1 4 0,-5-2 1 16,3 1-2-16,2 0 5 0,-5-5 3 15,5-3-14-15,-3-5 10 0,3-2 1 0,-2 1 2 16,4-4-5-16,-3-2 1 0,4 0 1 16,-4-5-8-16,2-1 11 0,4 1 0 0,-1-6-5 15,0 4 4-15,-1-4 0 16,-1-1-1-16,4-2-6 0,0-3-10 0,0 0-13 0,0 0-17 16,-6-18-12-16,4 7-17 15,2-2-16-15,0-6-18 0,0-2-21 0,-2 2-27 16,2-3-29-16,-3 1-40 0,3 2-33 15,-1 0-48-15,-1 0-122 0,-3 4-183 0,3-1-109 16</inkml:trace>
  <inkml:trace contextRef="#ctx0" brushRef="#br0" timeOffset="14679.04">20053 2453 1531 0,'7'-2'-79'0,"-7"2"21"0,0 0 19 0,3-3 24 15,-3 3 9-15,3-4 6 0,-3 4 14 16,0 0 14-16,0 0 18 0,2 10 5 0,-2-4 6 16,0 0 4-16,0 3-1 15,0 3 3-15,0 4 1 0,-3 3-2 0,-2 3 5 16,-2 3-4-16,-3 7 5 0,0 2-3 16,0 0 5-16,-1-2-3 0,-1 0-1 0,1 2-2 15,-2-3-1-15,5-5-4 0,-1-5-2 16,5-2 3-16,-5 2-5 0,6-6-2 15,-4-2 1-15,4 0-3 0,-2-2-3 0,1-3-2 16,1 2-2-16,1-3-12 0,1-1 1 16,1 0 0-16,-2-1 4 0,4-1-4 0,1-1-5 15,6 0-5-15,2-1-8 0,3-1-7 16,7 1-11-16,11 0-17 0,13 0-20 0,8 2-19 16,1-2-24-16,3-1-35 15,0 1-35-15,0 1-53 0,-2-3-50 0,1 0-100 0,-4-6-293 16,2 2-146-16</inkml:trace>
  <inkml:trace contextRef="#ctx0" brushRef="#br0" timeOffset="15030.9">20588 2741 1618 0,'-7'3'-47'0,"2"0"13"16,5-3 22-16,-3 2 19 0,3-2 16 0,-5 2 22 15,5-2 14-15,0 0 10 0,0 0 4 16,0 0 1-16,0 0-6 0,0 0 2 0,0 0-9 16,20 4-7-16,-8-4-2 15,2-2-9-15,3 4-5 0,6-4-9 0,6 0-23 16,3 0-26-16,1 0-32 0,9-3-44 16,-4 4-47-16,2-3-46 0,-6 0-67 0,-5 1-268 15,-3-4-28-15</inkml:trace>
  <inkml:trace contextRef="#ctx0" brushRef="#br0" timeOffset="15351.99">20946 2437 1378 0,'-2'4'-37'0,"-3"-2"16"0,5-2 18 16,-4 5 16-16,4 1 15 0,-1-2 19 16,1-1 6-16,1 3 8 0,1 2 2 0,3 1 1 15,-1 3 0-15,2 1-8 0,1 4 1 16,3 1-4-16,-4 7-2 0,7 6-7 0,0 2 0 16,-3 0-2-16,-2 0-3 0,1 3-7 15,-5-6 0-15,-2-1 0 0,-2-2-5 0,-5-2-2 16,2 2 0-16,-12 6-4 0,-4-5 3 15,-2-2-3-15,-4-3-15 0,1-1-28 16,-3-4-39-16,2-7-47 0,7-4-50 16,-4-2-70-16,7-5-372 0,5 0-100 0</inkml:trace>
  <inkml:trace contextRef="#ctx0" brushRef="#br0" timeOffset="15801.53">22262 2412 1579 0,'-8'-3'-49'0,"1"-3"23"0,1 6 10 16,-3-4 10-16,1 6 12 0,8-2 12 0,-19 2 4 15,6 2 8-15,-2 0 2 0,2-1-2 16,-2 3 1-16,2-3-2 0,-1 6-5 0,-1-2-2 16,2 0 1-16,1 0-3 0,0-2 2 15,2 3-5-15,2-1-1 0,1 2-2 0,-1-1 7 16,1 2-7-16,4 0-2 0,1 2-1 16,-1 1 4-16,1 0-1 0,4 3-2 0,1 2 2 15,-1 1 0-15,1 5-3 16,7-2 0-16,-2 11-1 0,2-8-2 0,-1 0 2 15,1 7-3-15,0-2-1 0,1-3 1 16,-5-5 3-16,0 1-2 0,-4-2-1 0,1-5 1 16,-1 2-1-16,-4-3 4 0,-3 1 1 15,2 2-1-15,-6-5 3 0,-4 2 8 16,-2 0-2-16,-3-3 2 0,1-5-1 0,-1 1-4 16,1-7-2-16,-5 4-13 0,7-5-39 15,2-3-70-15,-2-2-85 0,3-5-154 0,4-3-185 16,6-2-34-16</inkml:trace>
  <inkml:trace contextRef="#ctx0" brushRef="#br0" timeOffset="16029.53">22371 2582 1398 0,'0'0'24'15,"-7"-7"21"-15,7 7 0 0,0-4-2 0,0 4 3 16,0-4-4-16,7 1 7 0,0 1-7 16,3-2 4-16,5 1-8 0,0-1-2 0,5 1-7 15,1 1-2-15,5-1-4 16,0 1-22-16,4 0-27 0,-1-2-30 0,3 1-51 16,-5-1-39-16,-1 0-46 0,-1-2-287 15,-7 0 15-15</inkml:trace>
  <inkml:trace contextRef="#ctx0" brushRef="#br0" timeOffset="16275.52">22629 2496 1269 0,'-4'4'-21'0,"-3"-2"23"0,7-2 10 0,-6 5 16 15,2-2 25-15,0 3 9 16,0 0 12-16,-1 4 5 0,2-1 9 0,-4 7 6 15,0 0-2-15,2 5-1 0,-3 3-7 16,-4 8-6-16,4 4-9 0,-2-1-8 0,1 0-2 16,1 1-6-16,1 0-2 0,-3 0-11 15,6-6-9-15,0-3-26 0,-1-1-31 0,3-3-57 16,-1-1-66-16,-4 1-68 0,2-4-124 16,5-4-216-16,-3-2-60 0</inkml:trace>
  <inkml:trace contextRef="#ctx0" brushRef="#br0" timeOffset="23628.4">6368 8591 396 0,'0'0'84'0,"0"0"-47"15,0 0 28-15,0 0-19 0,0 0-1 0,18-6-4 16,-18 6-11-16,7-2-1 0,-7 2 1 16,8-4 6-16,1 4 0 0,-5-2-4 0,7 2 3 15,-5 0 3-15,4-2-2 0,1 0 1 16,2 1 0-16,-5 1 1 0,7-2-7 0,-5 2 10 15,5 0-2-15,0-2-7 0,-1 0 3 16,1 2 1-16,1 0-1 0,-1-2 1 16,7 2-6-16,-2-2 0 0,3 0 1 15,3 1-7-15,0-1 0 0,4 2-3 0,-5 0 5 16,4-3-4-16,1 6-2 0,4-6-1 16,-3 3 0-16,13-2-1 0,2 1-4 0,-10 1-3 15,-3 0 3-15,12 0-4 0,-8 0 1 16,-1 0 1-16,8 1-3 0,3-1 0 0,-2 2 0 15,4-2 0-15,-3 0-5 0,3 0-2 16,-6 0 1-16,6 0 0 0,-3 0 3 16,-2 3-3-16,0-1 1 0,0-4-1 0,-7 2 3 15,-2 0-1-15,10 0-1 0,2 0-4 0,-1 0 2 16,-6 0 0-16,-9 2-3 16,13-1 1-16,-6-1 1 0,-4 0-3 0,-3 0 8 15,1 2-2-15,-1-2-4 0,3 0 0 16,-2 2-4-16,-4-4 8 0,4 4-5 0,-2-2 6 15,3 0-1-15,-4-2-1 0,1 2-4 16,-1 0 2-16,1-2-5 0,-5 2 4 0,4 0 1 16,0 0-2-16,-1-1 2 0,3-1 1 15,-1 2-1-15,-1-3-3 0,0 3 2 0,1-2 0 16,2 1 3-16,-3-1-3 0,0 0 3 16,0 2-5-16,5-2 5 0,-5 0-2 0,3 2 3 15,0-2-1-15,-2 0 1 0,0 1 4 16,2-1-4-16,-1 0 0 0,-2 0 4 15,1 2 0-15,12-4 3 0,-9 2-3 0,-3 2 3 16,-1-3-3-16,3 0-2 0,-4 1-1 16,0 1 1-16,2-1-2 0,-3 0 0 0,5 0 0 15,-3 0-4-15,0 0 1 0,1-1 6 16,4 1-8-16,-6 0 4 0,2 0 0 0,2 2-2 16,1-2-2-16,-4 2 5 0,1 0-4 15,2-2 0-15,-4 2 2 0,4-2 2 0,-2 2-3 16,-1 0-2-16,0-2 2 0,-3 2 1 15,3 0-4-15,-3 0 2 0,0-1-3 0,1 1 0 16,-1 0 5-16,-1 0-2 16,-2 0 4-16,0 0-5 0,0 0 0 0,1-2 1 15,-4 4-3-15,3-2 0 0,-4 0 3 16,1 0 2-16,-4 0-1 0,5 0 0 0,-2 0-1 16,-5 0 1-16,6 0 2 0,-3 0-5 15,-2 0 4-15,-2 0-4 0,4 0 2 0,3 0 2 16,-4 0-2-16,3 0-1 0,3-2-1 15,-6 2 5-15,7 0-2 0,-7 0 2 0,8 2-7 16,-5-2 4-16,3 0-3 0,2-2 4 16,-6 2-2-16,8 0-1 0,-7 0 1 0,1 0 4 15,4 0-5-15,-3 2 3 0,2-2-1 16,0 0-2-16,-2 1 2 0,2 1 2 16,1-2 0-16,-4 2 0 0,5-4-2 0,0 4-3 15,0-2 3-15,5 2-2 0,0 0 2 16,-3 0 1-16,-2-2-1 0,2 0 0 0,3 2 3 15,-7-2-2-15,2 2 0 0,-2-1-2 16,0-1 3-16,-2 0-1 0,2 2-1 0,-6-2-3 16,2 0-2-16,-1 0 5 0,-1 0 5 15,3 0-6-15,-4 0 2 0,-1 0-4 0,2 0 2 16,-3 0 3-16,4 0 1 0,-8 0-1 16,2 0-4-16,5 0 5 0,-6 2-6 0,1-4 2 15,-2 2 3-15,3 0 0 16,-3 0-1-16,4 0-2 0,-2 0 1 0,-4 0 0 15,3 0-2-15,1 0-1 0,1 0 2 16,-1 0 3-16,0 0-6 0,0 0 1 0,1 0 3 16,-1 0 1-16,-2 2 2 0,3-2-3 15,-1 0 1-15,-1 0-1 0,1 2-1 0,1-2-3 16,-1 0 3-16,2 0 0 0,-4 0 2 16,5 2-1-16,-7-2-2 0,2 0 4 0,0 0-2 15,0 2 3-15,-5-2-6 0,4 0 0 16,-3 0 0-16,-6 0-3 0,10 0 5 0,-5 2-4 15,-5-2 4-15,10 0-2 0,-1 0 1 16,-9 0 2-16,6 0 0 0,-6 0-3 16,10 0 4-16,-5 0 3 0,-5 0 1 15,10 0-7-15,-10 0-3 0,11 0 5 0,-11 0-4 16,6 0 3-16,-6 0 0 0,13 0 0 16,-4 0 0-16,1 0 5 0,-2 1-6 0,2-1 1 15,3 2 3-15,2-2-4 0,-1 3 5 16,3-3-4-16,4 3 5 0,-2-1-5 0,2 0 0 15,0 0 0-15,-2 0 0 0,8 2 1 16,-3-1-3-16,-1-1 2 0,2 2-3 0,0 0 5 16,-2-3-3-16,3 1 1 0,0 3 0 15,0-2 2-15,-1 1 0 0,-2 0 4 0,2-1-4 16,-2-1-1-16,-4 2 0 0,4 0 0 16,1-2 4-16,-6-1-7 0,4 1 1 15,-6 1 2-15,1-1 1 0,0-1 1 0,-5 1-1 16,3 0 2-16,-5 0-5 0,-2 0 6 15,4-2-4-15,-4 0 3 0,-3 0 2 0,5 2-6 16,-7-2 3-16,-3 0-3 0,14 2-1 16,-11-2-9-16,-3 0-10 0,10 0-17 0,-10 0-33 15,0 0-26-15,5-2-42 0,-5 2-81 16,0 0-252-16,0-4 20 0</inkml:trace>
  <inkml:trace contextRef="#ctx0" brushRef="#br0" timeOffset="25683.91">18089 7551 1159 0,'0'0'-86'0,"-8"0"16"16,8 0 12-16,0 0 3 0,-10 0 9 0,10 0 4 16,-11-2 10-16,5 2 10 0,6 0 1 15,-8-2 6-15,8 2 6 0,-11 0 2 0,2-1-2 16,4-1-1-16,-4 2 5 0,-4-3 12 16,5 3-9-16,-2-2 16 0,-2 2-5 0,2-1 1 15,0-1 2-15,0 0 1 16,-1 2-4-16,-2-2-1 0,2 2 3 0,-3 0-4 15,1-1 9-15,-2 1-14 0,2 0 4 16,-4-1 7-16,2-3-2 0,-5 4 2 0,6 4 7 16,-5-4-10-16,0 0 3 0,1 0-5 15,-6 1 6-15,1-1-6 0,0 1 13 0,-4 1-5 16,-3 0 6-16,-1 0-9 0,2-2 5 16,-15 3 5-16,8 2-3 0,-4-2 2 0,-2 1-4 15,6 0-4-15,-4 1 5 0,9 1-1 16,4-4 0-16,2 1-6 0,0 4 5 0,-1-4-4 15,1 3-2-15,9-1 1 0,-11 2-8 16,9 1 0-16,-5 0 1 0,-3 2 3 16,3 1 5-16,-7 4-2 0,-4 1 3 15,2-2 0-15,-1 3 1 0,3 1 4 0,3 1 2 16,8-4-3-16,-2-2-1 0,4 0 3 16,3 1 1-16,-3-1-4 0,0 0 3 0,4-2-15 15,-1 2 5-15,3-1-1 0,1-1 0 16,-1 2-7-16,0-1 5 0,1 1 3 0,2-2-2 15,-1 2-4-15,1-1 5 0,0 1-2 0,-1-4-3 16,5 1 0-16,-4 1 1 0,3-2-3 16,2 1 2-16,-4 0 0 0,4 0 4 0,2-1-7 15,-1 4 2-15,2-2 4 16,0-1-2-16,2 3-1 0,-1-1-1 0,2 1 8 16,1-3-6-16,2 5 1 0,1-1 2 15,-1 2-11-15,5-2 8 0,-3 1 3 0,2 0-3 16,5 2-4-16,2-1 6 0,0-2-6 15,-1 2 3-15,10 4 1 0,-1-1 1 0,4-2-3 16,-2 0 0-16,10 0 1 0,-4 0 1 16,4-1 1-16,2-2-4 0,2 4 6 0,10 0-4 15,4 0 2-15,-2-4-6 0,2 1 1 16,0 1 0-16,4-3 3 0,-14-6-3 0,7 3 4 16,-2-2-6-16,0-3-4 15,0 1 5-15,7-3-2 0,-7 2 4 0,2-2 4 16,1 1-1-16,1-2-10 0,-1 2 6 15,2-2 0-15,1-1 2 0,1 1-6 0,0 0 2 16,11 2-4-16,-13-4 3 0,0 2 5 16,6-2-8-16,7 3 1 0,-13-3 0 0,2 5 6 15,0-5-5-15,0 2 3 0,1-2-2 0,-3 0-1 16,17-2-1-16,-15-1 0 0,-1 1 5 16,-5 1 0-16,3-1-4 0,-1-2 1 0,-5 0 1 15,0-1-3-15,-4-3 0 0,-2-2-3 16,0 1 2-16,-7 0-3 0,2-2-2 0,-12 1 4 15,-7 2-5-15,4-3 6 16,-6 0-3-16,-4 1-3 0,0-3 6 0,0 3-2 16,-2-1 5-16,-2 0-4 0,2-1 2 15,-5 3 0-15,2 0-2 0,-3-2 1 0,2-1 4 16,-1 1-2-16,-4 1 1 0,1 1-2 16,1-3 5-16,-1 1-8 0,-2-2 7 0,-2 0-2 15,2-1 0-15,-3 1-4 0,1-2-3 16,2 0 9-16,-1-1-5 0,1 3 6 0,-2-1-6 15,-1-2 2-15,1 1 2 0,0 2 0 16,0 0-1-16,2 0 1 0,-2 1-2 0,-2 0-4 16,-1-1 6-16,3-3-3 15,-1-2 3-15,-4 8-3 0,2-6 0 0,-3 1 3 16,-2-1 0-16,0-2-2 0,-3 2 4 16,-2-2-6-16,1 4-3 0,1-4 7 0,1 8-1 15,0-1 6-15,4 2-4 0,-2-3 0 16,3 5-3-16,-1-2 6 0,1-1-4 0,4 2 2 15,-6 1-7-15,5-1 7 0,-3 3 0 0,2-5-1 16,-2 4-8-16,-1 1 8 0,-2-5 0 16,-2 5-4-16,-2-4 2 0,-2 3 3 0,-6-2-3 15,1 2-1-15,-1-1 2 0,-4 0 0 16,-1 0 2-16,1 2-9 0,-1-3 11 0,2 3-3 16,7 1-9-16,-6 0-16 15,5 2-4-15,2 1-18 0,2 1-17 0,1 0-19 16,1 0-30-16,1 0-68 0,1 0-120 0,1 1 181 15</inkml:trace>
  <inkml:trace contextRef="#ctx0" brushRef="#br0" timeOffset="32448.09">21494 8570 738 0,'-4'-4'-62'0,"-3"0"9"16,3 1 7-16,-5 1 7 0,6-3 12 0,-6 2 10 16,3-1 1-16,-3 2 2 0,3-2 9 15,-1 3-5-15,-3-3-2 0,4 2 7 0,-5 0 4 16,3 0 5-16,0 0-4 0,-3 0 4 15,-2 1 4-15,1-2 3 0,-3 1 1 16,1-1-1-16,-1-1-1 0,-4 0 9 16,0 2-10-16,-4-1 4 0,-2-3 8 0,-5 4-1 15,1-2-4-15,-11-2 12 0,7 3-24 16,-10-1 14-16,10 0-4 0,2 2 2 0,-1 0-1 16,3 1 0-16,-3-2 2 0,-2 3 1 0,1 0 5 15,1 0 3-15,2 0-3 0,-5 0 1 16,8 3-6-16,-3-2-5 0,3 3 0 0,-1 0 8 15,3 0-10-15,-2-1-6 0,0 2 7 16,2 0-4-16,4 1-2 0,-1 1 3 0,-2 1 1 16,6 1-1-16,-5 1-6 0,3-1-4 15,-1 2 8-15,-2-1-7 0,-7 5 9 16,8 0 3-16,1-5-3 0,-3 3 7 16,-3 2-7-16,-2 1-3 0,0-2 0 0,6 1 13 15,-1-4-6-15,8 1-2 0,-8-1 5 16,6-1-4-16,-1 3 0 0,0-2-4 0,2 3 4 15,-2-1-5-15,2 1 3 0,3-1-3 16,2-1 3-16,-2 0-7 0,2 1 9 0,-1 5-5 16,3-6-1-16,4 3 1 0,-5 1-2 15,7-3 1-15,-3 4 0 0,5-5-1 0,1 3-3 16,-1-1 4-16,4 2 4 0,-1-4-1 16,4 4 3-16,3 1 0 0,1-3-5 0,3 4-2 15,3-2-1-15,6 5 0 0,4-1-2 16,0-6 0-16,2 1 6 0,3 1-4 15,-3-5 2-15,7 4-3 0,1-5 4 0,1 1-1 16,1-3-1-16,3-1 3 0,0 1 2 16,0 1 2-16,0-3-1 0,2-2-2 0,-2-1-3 15,2 3 2-15,5-4-1 0,-4 0 6 16,4 0-2-16,0-2-9 0,5 0 0 0,2 2 2 16,0-2 4-16,3 1-6 0,15 2 0 15,-3-3 1-15,2 3-2 0,5-1 7 0,4 3-7 16,-1-5 6-16,1 5-3 15,0-2 0-15,2 1 2 0,0 0-5 0,1 0-3 16,6 2 5-16,-4-1-3 0,4-1 3 16,-4 2 0-16,5-1 3 0,1 3-6 0,-1-5 2 15,-2 3-1-15,3 2 4 0,-1-1 4 16,-4-3-10-16,2 3-3 0,-2 1 3 0,3-2 1 16,-4 1 0-16,-3 1 2 0,5 2 0 15,-10-3-2-15,1 1-1 0,-4-2-4 0,-4 2 4 16,-3 0 1-16,3-4-3 0,-13 0 4 15,0-2 3-15,-3-2-2 0,-4 0 2 0,-2 2-4 16,1-2 6-16,-5-4-4 0,0-2-4 0,-11 3-4 16,9-4 4-16,-8 2-4 15,-6-1 2-15,-1 1 0 0,8-3 4 0,-5-2 2 0,-5 3 0 16,-2 0-2-16,-1-3 1 16,5 0-2-16,-5-1 0 0,9 0 1 0,-3-1-3 15,-5 3 3-15,-4 0 2 0,5-1-2 16,-4 3-6-16,-3-1 7 0,-1 1 1 0,1-1-3 15,3 3-1-15,-6-3 2 0,-1 2 4 16,4 0-3-16,-7 0-6 0,3 1 5 0,-3 0 2 16,0 0 0-16,0 0-2 0,2-1-1 15,-4 1 2-15,0-1-5 0,-1 1 0 0,-2-3 3 16,4 0 4-16,-4 3-3 0,1-2 1 16,-2 0-1-16,0 1-2 0,-2-3 2 15,3-1-5-15,-3 1 5 0,0 0-3 0,-1-1-6 16,-1-1 13-16,0-1-6 0,-3 0-2 15,1-2 3-15,-3-3 4 0,-1 2-4 0,-3-2 0 16,1-2-4-16,-4 1 0 0,-1-2 3 16,-2 2-1-16,1 1 0 0,-7-6 5 0,-4 1-4 15,-1 4-2-15,1-1 0 0,2 6 4 16,-4-5 2-16,-5 4-9 0,1 1 2 0,-3 1 0 16,1 1 2-16,-4 0-2 0,0 1 3 15,-1 1 3-15,1-1-5 0,-8 5 4 0,3-5 4 16,-6 3-7-16,0 0 3 15,-3-2 0-15,-14 1-2 0,-2-2 1 0,-2 2 0 0,1 0 1 16,0 3 0-16,-1-1-1 16,14 5 2-16,-4-1 1 0,4 2-8 0,-1 2 13 15,-1 2-10-15,3-2 4 0,-3 1-3 16,-11-2 0-16,-1 1 3 0,15 2-1 0,-13-1 5 16,-4-2-2-16,1 1-7 0,-2 0 13 0,-3 0-14 15,-2-2-1-15,-8 0-22 0,1 0-10 16,-1 0-8-16,-5-2-10 0,-2 0-10 0,-3-1-30 15,-2-2-37-15,-25 0-196 0,3 0 156 16</inkml:trace>
  <inkml:trace contextRef="#ctx0" brushRef="#br0" timeOffset="34989.07">6899 9499 839 0,'2'-5'-38'0,"-2"5"8"15,2-4-2-15,-2 4 18 0,3-6 0 16,-3 6 6-16,0-6 2 0,0 6 9 0,0-7 5 15,0 7-2-15,0-5 5 0,0 5 7 16,0-4-5-16,0 4 0 0,0-6 1 0,0 6 1 16,-3-4 8-16,3 4-1 0,-4-5 5 15,4 5-8-15,-5-7 6 0,4 5 3 16,1 2 2-16,-9-5-9 0,4 1 1 16,4 2-3-16,-3-3 0 0,-1 3 4 0,2-4-1 15,-4 5 12-15,1-4-16 0,-1 3 1 16,1-1-1-16,2-3-6 0,-5 4 0 0,3-1 4 15,-3 1-5-15,1-2 5 0,3 0-6 16,-7 1 1-16,4-2-1 0,0 3-1 0,-3-1-3 16,-2 1 0-16,1-2 3 0,-3 2-2 15,0-1-2-15,-3-1-1 0,-1 2-2 16,-2-2 2-16,-1 0-4 0,-3-2 2 0,-3 3 4 16,-4-1 3-16,-10-2-4 0,0 1-3 0,0-1 7 15,4-1-6-15,-2-1 2 16,11 2-1-16,1 1 2 0,-9-3 5 0,6 3-13 15,4-1 10-15,-1 2-7 0,3 0 6 16,-2 0 3-16,1 4-8 0,1-3 4 0,-3 3 1 16,-2-2-2-16,-2 2-1 0,7 0-5 15,-5 0 4-15,0 2-1 0,0-2-2 0,0 1 5 16,-2-1-2-16,-1 2-7 0,-11 0 5 16,11-2-5-16,1 2 7 0,2-2-2 0,5 0-3 15,-4 2 0-15,-1 0 2 0,4 0 0 16,-2 0 0-16,2-1 0 0,3 2 3 0,3-1-3 15,-2-1 0-15,2 1 0 0,-2 0 2 16,2 3-7-16,0-1 3 0,0 0 0 16,0 0 4-16,-5 2 3 0,5 1-8 0,-3 1 7 15,-1 1-2-15,1-1-4 0,-8 5 2 16,2 2 0-16,-5 1 0 0,2-3-3 0,4 1 2 16,4 0-3-16,-5 3 8 0,-3-2-8 15,5 1 1-15,4-2 3 0,1-2 0 0,7 1-6 16,-7-2 4-16,5 4-6 0,-1 1 13 15,5-4-10-15,-4 6-3 0,4-3 1 0,-1 2 2 16,1-1 2-16,-6 9 0 0,9-3-1 16,-1-4 4-16,3 3 2 0,-1-1-2 0,6 3 3 15,-2-5-7-15,1 6 9 16,4 2-7-16,-3-2 12 0,6 3-11 0,1 2 8 16,1-3-6-16,-2-2-1 0,7 8 2 15,0-3 5-15,2 1-9 0,3 0 1 0,2-2-2 16,-3-1 1-16,0-4-1 0,-1-6-3 15,2 0 3-15,0 0-2 0,2 0-1 0,2-2 5 16,-1-2 2-16,7 5-3 0,5-3-3 16,0-1 1-16,3 0-2 0,-2-1 6 0,7-1-5 15,2-5 0-15,0 2 7 0,2 1-4 16,0-6-4-16,0 5-6 0,1-3 4 0,2-1 8 16,-1 2-6-16,2-4 1 0,-2 3-2 15,3-6 8-15,-4 3 0 0,4-3-8 16,-2 2-2-16,2-2 3 0,3-2 4 0,0 4 4 15,5-4-11-15,-3 4 7 0,3-4-4 16,17-1-2-16,0 3 13 0,-4 0-18 0,4 0 5 16,2-2 0-16,1 2 10 0,0-2-8 15,2 0 1-15,0 0 0 0,5 1-7 0,0 1 12 16,-3-5 0-16,2 8-5 0,0-6 2 16,-1 3-6-16,0-2 6 0,0 2 3 0,2 0 1 15,-2 2-3-15,-1-6 2 0,-4 4-4 16,-2-2-7-16,-4 1 13 0,3 2-1 0,0 1-4 15,-4-2 2-15,-9-2 6 16,13 4-5-16,-4-4 8 0,11 1-5 0,-8 1-5 16,0-2 1-16,2 2 3 0,3-4 4 15,0 4-11-15,-1-3 9 0,3-4-5 0,-7 4 2 16,3-1 0-16,-3 0-2 0,0 0-7 16,-1-1 12-16,-3 1 1 0,-10 1-5 0,8-3 7 15,0 0-2-15,-11 3 2 0,-1-2-7 16,-1 0 2-16,-2-1 9 0,0-2-8 0,4 2 3 15,-8-3 2-15,1 4-1 0,0-1 1 16,0 1-2-16,-4-4 3 0,4 6-7 0,-4-5 2 16,1-1-4-16,1-1 9 0,-1 3-5 15,-3-4 4-15,-1 0-1 0,2-1-2 16,-2 1 2-16,0-2 1 0,0-3-1 0,-4 1-6 16,-3 0 1-16,4-6 7 0,-9 2-6 15,2 1-5-15,-3-1 10 0,-2-1 1 0,-2-1-8 16,-4 5-2-16,-4-2 6 0,0 2-6 15,0-3 8-15,-5 2-5 0,3-2 1 0,-3 0-1 16,0-2-2-16,4 3 11 0,-9-3-5 16,3-1-2-16,1 0-5 0,-3 1 2 0,-1 2 0 15,-1 1 2-15,-4-2-3 0,0 2-1 16,0-1-2-16,-7-2 2 0,3 1 0 0,-10-10 2 16,3 5-1-16,-2 4-3 0,-5-6 0 15,-4 3 8-15,4-1-5 0,-6 0-5 16,-1 3 4-16,2 1 1 0,-2 0-1 15,-6 3-1-15,1 0 1 0,4 2-4 0,-11-2-2 16,4 5 6-16,-4-2-6 0,-5 0 3 16,-11 0 4-16,9 3 2 0,-11-2 0 0,11 1-7 15,0 3 2-15,-5 0 6 0,4 1-6 16,-4 0 3-16,3 1-7 0,-3 0 1 0,2-1 13 16,2 1-13-16,0 1 5 0,-7 1-1 15,7-1 6-15,-3 1 1 0,-6 0-3 0,4 0-3 16,0 1 3-16,-2-1 1 0,2 1 0 15,-15-2-2-15,-1 4-1 0,-1-1 2 0,-1-2-1 16,15 5-3-16,-19-1 2 0,15 2-1 16,0-2-2-16,-1 2 3 0,1-2-1 15,-2 2 7-15,5-2-2 0,-3 2-2 0,3 0-1 16,-1 2 2-16,7 0-4 0,-1 0 0 16,4-4 2-16,0 4-4 0,10-4-2 0,1 2 3 15,2 0-1-15,-1 0 4 0,-1 2 2 16,1-2-8-16,0 2 4 0,-9-1-3 0,-3 1-11 15,11 2-6-15,1-2 2 0,-5 3-9 16,4 2-17-16,7-2-1 0,2 1-11 0,0 1-9 16,0-1-14-16,5-1-11 0,4 2-31 15,-1-2-147-15,3 3 211 0</inkml:trace>
  <inkml:trace contextRef="#ctx0" brushRef="#br0" timeOffset="38880.56">7212 10262 675 0,'-7'-4'-50'16,"3"1"10"-16,2 0 12 0,-4-2-2 15,1 4 7-15,4-5 7 0,-6 2 10 0,3 1-1 16,0-2 7-16,-3 1 4 0,3 1-2 16,-2-1-1-16,-1 0 4 0,4 3-4 0,-4-3 5 15,1 2-1-15,-1 0-6 0,3 0 13 16,-6 0-1-16,5-1-3 0,-1 0-4 0,0 1 6 15,0 2-4-15,-1-1 8 0,-1-1-3 16,1 0 4-16,1 0-3 0,6 2-1 0,-17-2-2 16,12 2-2-16,-4-2 6 0,-2 2-4 15,3-2 4-15,-1 2 1 0,-1-1-3 16,0 1 1-16,2 0-1 0,-6 0-1 0,4 0 0 16,-3 0-7-16,3 0 4 0,-2 0-7 15,4 0 7-15,-5 0 3 0,-1 0-2 0,1 0-5 16,-2 1 15-16,0 1-16 0,0-2 6 15,1 4-3-15,-1-2 4 0,-5 2-9 0,2-1 2 16,3 2 4-16,-2-4-1 0,0 5-2 16,-3-2 2-16,3 1 2 0,-4 1-1 0,4-1-4 15,-8 3 5-15,4-2-2 0,-5 3 3 16,1 0 5-16,-3 3-2 0,-6 0 5 0,2 0-5 16,1 2 1-16,-1 0 1 0,7-5-4 15,6 2-3-15,-2 0 5 0,1 1-2 0,0 1-6 16,1 2 10-16,3-2-7 15,-3 5 3-15,4-4-2 0,0 1 6 0,0-1-9 16,3 2 1-16,1 2-1 0,6-4-2 16,-4 4-3-16,1 0-1 0,1-1 8 0,3 3 3 15,0-4-11-15,-1 4 3 0,3-2 8 16,-1 2-5-16,0-1 2 0,1 2 0 0,2-1-8 16,-2 0 10-16,4-1-13 0,-2 2 1 0,2 0 5 15,-2-3 5-15,5 3-4 0,-5-3-1 16,3 4 0-16,4-7 0 0,-3 4 5 0,2 0-3 15,1 2-1-15,-1-4 4 0,2 2-6 16,-1-1 4-16,1 2-4 0,3-2-2 16,-3-2 4-16,2 0 1 0,5 0-3 15,0-3-5-15,0 2 10 0,2-2-10 0,1-2 5 16,4 1 2-16,-2-5-11 0,3 4 12 16,2-4-6-16,2 0 11 0,7 0-9 0,-1-1-2 15,6 2 1-15,-8-2-2 0,-1-1 1 16,-1-1-1-16,1-1-3 0,-2 3 0 0,2-4 5 15,-1 3-4-15,-1-2 6 0,4-1-6 16,-5 2 11-16,-4-2-8 0,2-2 5 0,2 1-6 16,-2 1 8-16,5 0-3 0,-1-2-5 15,0 2 5-15,5-2-1 0,-1 0 3 16,-3 0-1-16,4-2 2 0,11-2-6 0,2 1 1 16,1-1 5-16,1 1-2 0,1-3 0 15,2 3 5-15,1-1 2 0,-3-1-7 0,2 3 2 16,1-3 2-16,-1-1 0 0,0 1-2 15,1 0 6-15,-4 1-1 0,6 1-3 0,-3 1 11 16,-2-3-12-16,2-1 2 0,3 2-2 16,8-4-3-16,-12 2 14 0,1 1-13 0,11-7 6 15,-13 7-2-15,13-5-5 16,4 1 5-16,-1 0-1 0,-1 1 5 0,0 0-1 0,0 1-6 16,0 0-6-16,-11 2 0 0,11 1 8 15,2-2-1-15,-14 0 3 0,4 4-1 0,-3-4 2 16,11 1-4-16,-6 3 0 15,9-5 2-15,-15 6 1 0,4-1-5 0,13-4-1 16,-3 3 2-16,0-5 3 0,0 6-1 16,0-1 3-16,1-2 2 0,3 0 1 0,-17 3 0 15,15-2 7-15,-12 4-5 0,15-4 2 0,-3 1 1 16,2 3-5-16,-9-2 4 0,6 0-4 16,1 0 0-16,5-2 3 0,-3-2-6 0,-2 3 1 15,1-1 2-15,-1 2-5 0,1-2-1 16,0 1-1-16,-2-3-4 0,-1-3 3 15,0 3 0-15,0-2 4 0,-12 4 3 16,12-4-14-16,0 0 1 0,-2 0 8 0,5 0 0 16,-3 3-4-16,0-5 4 0,-15 5-8 15,11-3 1-15,-11 2 4 0,0-1-2 0,-4-1 0 16,-2 3 3-16,-2-5-1 0,0 2-3 16,-2-1 1-16,-7 0-4 0,-5-1 6 0,-7 2 1 15,-2-1-7-15,-5-1 11 0,1-1-2 16,1-2-3-16,-6 1-5 0,-2 1 2 0,1-2 1 15,-2-2-1-15,-4-1-1 0,2 0-3 16,-2-2 2-16,-4 2 0 0,1 2-2 0,-2-2 5 16,-2-2-4-16,2 0 1 0,-6 2-2 15,-1 0-5-15,2-2-2 0,-6 0 7 0,-1 0-1 16,-3 2-4-16,-4 0 0 0,-4-2 8 16,-2-3-11-16,-2 3 12 0,-8 0-4 15,6 2-6-15,-9 0 0 0,3-1 4 0,-3 2 1 16,-2 1-3-16,1 2-8 0,-4-2 9 15,-1 3 2-15,0 0 5 0,-4 1-8 0,2 2-3 16,-7-1 6-16,-8 2 3 0,7 3 1 16,-14-2 2-16,-1 3 1 0,0-4-9 0,-2 4 1 15,-3 1 0-15,-1 0 3 0,1-2 2 16,-4 4-3-16,3 0 5 0,0-2-1 0,-1 2-2 16,5 0-5-16,-5 2 12 0,6-2-3 15,2 4-4-15,-2-2 3 0,11 0-7 16,7 0 6-16,-3-2-4 0,3 1 2 15,-1 4 10-15,6-3-13 0,0 1 0 0,1 3 10 16,2-1-5-16,0-1 4 0,-1 0-2 0,4 1 1 16,-3 3-3-16,-3 0-2 0,6 2 2 15,-6-5 1-15,1 5 1 0,0-1-4 0,-3-2 0 16,-1 2 1-16,0 0-3 0,2-4 6 16,-4 3-2-16,-2-3 0 0,-8 4 2 0,7-6-1 15,-5 6-6-15,5-2 3 0,-7-1 4 16,10 2 2-16,-13-4-6 0,-2 7 2 0,4-2-4 15,1-1 4-15,-3 0-4 0,-1-1 2 16,0 0 4-16,0 2-14 0,1-2 0 16,4 2-17-16,11-2-13 0,-3 0-10 15,5 2-9-15,-2 0-19 0,3 0-16 0,5-2-43 16,2 0-163-16,9 1 182 0</inkml:trace>
  <inkml:trace contextRef="#ctx0" brushRef="#br0" timeOffset="41748.28">7374 11084 760 0,'-3'-4'-36'0,"-1"-1"7"0,2 2 8 16,-1-2 7-16,1 2 7 0,-1-1 13 15,-2 0-8-15,0 1 8 0,2 1 3 0,-1-3 1 16,-1 2 6-16,2 1-5 0,-2-2 5 15,-2 2 3-15,1-1-4 0,0 1 5 0,0-2-8 16,-1 0 8-16,-3 2-6 0,4-1 5 16,-5 0-2-16,3 1-11 0,1 0 11 0,-3 1 2 15,-1 1-1-15,1-2-9 0,-2 0 7 16,-3 0 0-16,7 2 1 0,-6-2 3 0,2 4-6 16,-2-4 6-16,-1 0-1 0,0 2-3 15,-2 2 1-15,3 0 6 0,-1 0-5 16,-2 0-3-16,4 0-3 0,-3-2 6 0,-1 1-8 15,-5 6-5-15,4-4 5 0,-1 1-4 16,1 0 7-16,-4-2-5 0,-1 3 10 0,4-1-12 16,-2 0 1-16,2 1-3 0,-4 0 8 15,0 0-4-15,1 3 3 0,-4-2-10 0,0 2 9 16,1 0 0-16,-5 4-1 0,-5-2-1 16,6-3-3-16,6 4 2 0,-2-4 1 0,-9 5 3 15,9-1-7-15,2-2 0 0,0 2 7 16,-11 0-7-16,5 1 8 0,2-1-8 0,3-2 4 15,-5 5-10-15,4-2 3 16,2-1 0-16,4 2 0 0,-10 3 2 0,5-2 1 16,8-2 0-16,-3-1-2 0,0 2-1 15,5 3 0-15,-5 0 1 0,1-4-5 0,4 3 2 16,-1 0 7-16,2-2-9 0,3 3 10 16,-2 0-10-16,4-3 6 0,-2 0-1 0,0 3-1 15,4-1 4-15,0 2 2 0,1-2-10 16,-1 0 5-16,2 1-2 0,0-1-2 0,-2-1-2 15,3 0 4-15,1-1-2 0,0 1-3 0,1-1 4 16,-4-2 1-16,3 2 0 0,0 0 0 16,-1-2-4-16,3 3 11 0,-1-2-10 0,1-3 12 15,0 2-11-15,-2-1 1 0,2-1-3 16,2 3-2-16,-1-1 1 0,-1 2-5 16,5-2 9-16,-1-1-17 0,0 1 4 15,-2 1 1-15,5-3-7 0,-1 1 6 0,0-1 4 16,0 0-4-16,3-2-6 0,-3 4 1 15,5-4 3-15,-3 2 2 0,3 0 1 0,-4 0-4 16,7-2 2-16,-4 0 16 0,3 1-6 16,2-1 2-16,0 1 2 0,0-2-8 0,0 1 8 15,0 1-7-15,2-2 12 0,1 1-11 16,4 0 3-16,-3-1-1 0,2 1 9 0,4-2-6 16,-5-1 2-16,2 1-8 0,-1-3-1 15,4 0 4-15,1 1 0 0,1 1 5 16,-1-1-9-16,4 1 12 0,2-2-12 0,0 1 7 15,-4-3-6-15,4 2 5 0,10 2-1 16,-6-1-1-16,8-1 1 0,-6-2 2 0,8 2-4 16,-2-1-6-16,0 3 7 0,4-4-2 15,3 2-5-15,-1 0 3 0,-2-2 7 0,4-2-7 16,1 2 2-16,-1 0 3 0,3 0 0 16,2 2-3-16,-3-2 3 0,1 0-2 0,0 0 7 15,2-2-4-15,-3 0 2 0,0 0-2 16,0 2 3-16,-2 0 3 0,-2-3-14 0,0 1 9 15,0 2-5-15,5-4 0 0,2 3 3 16,-3-1 1-16,3 0-3 0,-2 0 5 16,1 0-11-16,11-1 11 0,-10 3-2 15,2-4 7-15,-4 3-9 0,1-1 0 0,-2 0 5 16,3 4-11-16,10-6 5 0,-12 2-5 16,-3 1 7-16,1 1 0 0,1-2-5 0,-1 0 4 15,2 2-4-15,-5 0 7 0,2-2-4 16,0 2 1-16,3 0 2 0,-3-3-7 0,3 3 7 15,0 0 5-15,2 0-8 0,2 0 0 16,-6 0 9-16,7 3-10 0,11-3 4 0,0 2-6 16,1-2 7-16,2 2 4 0,-4-2-4 15,2 0 3-15,0 0-3 0,-1 2 3 16,5-2 2-16,-3 0-9 0,2 0 8 0,3 1-2 16,0 1 2-16,-3-2 2 0,2 2-8 15,3-4-4-15,2 2 10 0,-2 2 3 0,0-2 1 16,2 2-6-16,-3-2 2 0,3 0 6 15,3 3-9-15,-2-4 6 0,-4 1-4 0,8 0 1 16,-3 0 1-16,-1 5 2 0,-1-2-3 16,3-1 4-16,1-2-3 0,-3 2-5 0,2 2 9 15,-3-3-2-15,-3 3 4 0,1-4 1 16,0 2-9-16,-3-1 1 0,5 1 2 0,-2-2 5 16,-5 2-5-16,4-4-3 0,-6 0 0 15,4 4-2-15,-1-4 4 0,-1 4-2 16,3-2 2-16,-2 2 1 0,-1 0-1 15,-2 0-5-15,4 0 2 0,-7-2 2 0,-3 3 1 16,-10-3-5-16,17 5 6 0,-5-3-5 16,-2 0-5-16,-10 0 6 0,15-2 4 0,-14 1-4 15,-1-1 3-15,12 2-2 0,1 2-4 16,-12-4 8-16,13 0 2 0,3 0-5 0,-3 0-1 16,-2-4 5-16,3 2-2 0,-2-1-14 0,-2 1 11 15,-1-1 2-15,-2-6-6 0,1 5 5 16,-1-3-3-16,0 0 1 0,4-6 8 0,-4 3-5 15,-2-3-4-15,0-1 2 0,-2 7 6 16,-11-4-14-16,11 4-1 0,-10-2 11 16,-3 0-2-16,2 0-6 0,1 1 2 15,-3-2-2-15,-1 3-6 0,-6-3-6 0,3 2 5 16,-4-2-5-16,-3-1 10 0,1 0-4 16,-6 1-5-16,-5-2-3 0,-6 0 12 0,-2 3-10 15,0-4 0-15,-3 2 3 0,1-4 10 16,1-1-1-16,-4 2-3 0,-1-4-2 0,-1 1 10 15,-1-2-2-15,1 0 1 0,-2-1-6 16,2-1 5-16,-7 0-4 0,3 0 0 0,-1-2 6 16,-2 5 5-16,-3-1 0 15,-1 0-5-15,-1 2 1 0,0 0-6 0,-1 0 9 0,-3-2 3 16,-6 0-1-16,0 1-6 0,-2 0 1 16,-1 2-1-16,-4 0 6 0,-8-5 2 15,5 4-12-15,-12 0 10 0,2 2-1 0,2 1-12 16,-7 3 7-16,6 3-4 0,-7-5 3 15,1 6-2-15,-5-2 3 0,2 2 4 0,-2 1 0 16,0-2 8-16,-3 4-10 0,-4 0-2 16,-1 3-2-16,-1-3 0 0,-3 2 1 0,-4-1 3 15,1 1 4-15,-6 2-4 0,-9-2 4 16,0 0-10-16,-7 0 18 0,0 2-1 0,0 0 0 16,-5 0-7-16,0 2 2 0,2 0-2 15,0 2-3-15,-2 1 4 0,5-3-3 16,-3 0 5-16,2 1 1 0,3-1 6 15,-3 2-2-15,3 1-8 0,2-2-5 0,-6 3 7 16,4-4 6-16,2-1-1 0,-7 1 6 16,-1-4-3-16,1 1 1 0,-2-1-2 0,-3 2 1 15,3 0-3-15,-2-2 3 0,-1 0 2 16,-2-1 4-16,4-4-1 0,1 1-6 0,-7 3 11 16,7-1-1-16,-6-1-3 0,2 5-7 15,-2-6 10-15,3 4-2 0,3-4-8 0,-5 4 0 16,3 0-1-16,1-2-4 0,-1 1 0 15,-1-2 5-15,1 3-1 0,4-2-7 0,-1 4 0 16,2 0 3-16,-3-4 4 0,-3 1-1 16,1 3-1-16,4-2 0 0,-1-1 1 15,1 6-8-15,2-8-2 0,5 5 9 0,-5 0-6 16,7-2-1-16,0 2-1 0,1 2 5 16,14-4-3-16,2 4-2 0,-1 0-4 0,3-2 6 15,-1 0 1-15,0 0-5 0,0 0 2 16,1 0-8-16,-1 3 5 0,-1-1-2 0,1-2-1 15,1 1 4-15,-5-2 2 0,4 2-3 16,-4-1-2-16,0 0 1 0,0 0-4 0,2-1-4 16,-3 2 0-16,1-1 8 15,2-1 1-15,-2 1 1 0,3-2-9 0,-1 2 7 0,5-3-4 16,0-3 4-16,2 3-1 0,-3-1-2 16,5 1 9-16,-3-3-1 0,4 2-6 15,-2 2-1-15,-3-1-2 0,4 0 2 0,-5-1 3 16,-1-1 2-16,-1 5-5 0,1-2-1 15,-3 0 5-15,-10-3 3 0,11 1-9 0,-16 4 12 16,0-1-8-16,10 1 1 0,-11-2 1 16,2 2-4-16,-5-2 0 0,7 0 8 0,10 1 1 15,4 1 0-15,-4 0-3 0,2-3-3 16,0 0 6-16,5 1-6 0,-1 1 3 0,6 1-4 16,-2-2 4-16,7 0-3 15,2 2-3-15,9-2 8 0,1 2-6 0,-2-2 3 16,7 2-6-16,-3 0 6 0,1 0-4 15,-5 2-2-15,7-2 3 0,3 2 8 0,0-2-8 16,3 2-6-16,5-4-13 0,-3 2-8 16,7 0-28-16,-2 2-4 0,2-2-11 0,-1 3-14 15,4-1-24-15,2 3-59 0,0-4-158 16,3-1 161-16</inkml:trace>
  <inkml:trace contextRef="#ctx0" brushRef="#br0" timeOffset="46251.5">6796 12754 498 0,'0'0'159'0,"0"0"-65"16,0 0-32-16,8-4-14 0,-8 4-8 0,0 0-19 16,3-2-4-16,-3 2-2 0,0 0 4 15,4-7-2-15,-3 5 3 0,-1 2 5 0,7-3-6 16,-5 1-3-16,4 0 5 0,-1 0-2 15,3-1 2-15,1-1-9 0,-1 3-2 0,2-1-1 16,1-2 5-16,4 2-4 0,-1 0-3 16,1-1 3-16,6 0-5 0,0 1 6 15,4-2-7-15,2 2 1 0,-3 0-2 0,4-1 5 16,4 3-4-16,1-5 2 0,-1 5 1 16,15-2-7-16,-6 0-2 0,3 0 5 0,-6 1 5 15,-4 1-9-15,11-2-4 0,-8 0 5 16,-4 2-1-16,-1 0 2 0,1-2 5 0,-3 2-8 15,4 0 4-15,-6-2-2 0,4 2 3 16,-2-1-2-16,-1 1-3 0,0-2 1 0,0 0 5 16,1 0-3-16,2-2 4 0,-1 2-2 15,9-1-4-15,-2 0 5 0,3-1-4 0,4 1-3 16,-1-1 6-16,1 2 0 16,-4-1 0-16,-3 1 1 0,6 2-2 0,0-2-2 15,2-2 4-15,-2 6 5 0,3-2-5 16,-4 0 4-16,4-2 1 0,-10 2 1 0,10 0 6 15,-2 0-7-15,0 0 2 0,-8-2-7 16,-1 2 3-16,6-2-3 0,2 1 3 0,3-1-3 16,-4-1-1-16,-5 1 6 0,6 0-7 15,-6 2 7-15,6-3-12 0,3-1 9 0,1 2-5 16,2 0 1-16,-1-1 6 0,3-1-8 0,-4 0 0 16,4 2 3-16,-4 0-1 0,6-2 9 15,-2 2-8-15,3 1 0 0,-3-1 0 0,-2 2-5 16,0 0 1-16,5-2 6 15,-5-2-7-15,0 4-4 0,-3-2 13 0,1 2-6 16,-1-2-5-16,-2 0 3 0,0 1 6 16,-1-2-5-16,1 2-1 0,0-1-2 0,-3-2 0 15,6 1 5-15,-1 1-4 0,-2-4 5 16,2 4-3-16,1-2 10 0,1 0-8 0,-2 1-5 16,2 0 9-16,-5-1-3 0,5 4-5 15,-6-1 1-15,1-1 2 0,-6 2-5 0,-2-2 2 16,-5 2-1-16,4 0 2 0,0 2-5 15,11-4 9-15,-8 1-7 0,-5 2 4 0,14-2 0 16,-10 1-3-16,9 0-1 16,0 0 8-16,-1 1-1 0,-2-1-6 0,4-1 3 15,-2 1 7-15,4 1-6 0,-3-1 3 0,-2 0-4 16,3 2 8-16,-4-2-14 0,-4 0 5 16,2 2-1-16,-2-2 4 0,4 3-6 0,-5-1 7 15,-9 1-1-15,13-2 1 0,-6 3-4 16,-2-4 5-16,-2 2-2 0,-2 0 0 0,5-2 6 15,-5 2 5-15,0 0-14 0,4 0 5 16,-5-1-6-16,2 2 8 0,1-1-4 0,-1-2-1 16,1 0 5-16,-2 1-4 0,-1 1-10 15,0-2 11-15,-3 0-4 0,0 0-3 0,1 2 0 16,-3 0 0-16,-1-2 3 16,-2 2-3-16,5-2 3 0,-10 0 0 0,5 0 1 15,-2 1 0-15,2-1-2 0,-5 0 2 16,1 3 3-16,0-3-3 0,0 1-6 0,-1-1 6 15,-1 0-2-15,2 0 3 0,-2 0 6 16,2 0-12-16,-1 2 3 0,1-2-2 0,-2 0 8 16,2 2 0-16,-2-4-3 0,-3 2 0 15,-1 0 1-15,1 0-6 0,1 0 4 0,-3 0 4 16,2 0-4-16,-2 0 7 0,-3 0-6 16,3 0 2-16,-5 0-1 0,-5 0-6 0,13 0 7 15,-6 2-2-15,-7-2-2 0,10-2 0 16,-10 2 6-16,8 0-9 0,-8 0 1 15,9 0-3-15,-9 0 8 0,0 0 1 0,0 0-2 16,8 0 5-16,-8 0-11 0,0 0 3 16,6 2-3-16,-6-2-5 0,0 0-14 0,0 0-20 15,0 0-28-15,0 0-40 0,0 0-84 16,0 0-158-16,0 0 131 0</inkml:trace>
  <inkml:trace contextRef="#ctx0" brushRef="#br0" timeOffset="49725.65">5806 13506 976 0,'0'0'-11'0,"-3"-4"15"0,3 4-1 0,3-5 2 16,-3 5 3-16,0 0 2 0,0-7 5 15,0 7-2-15,0 0 6 0,2-6 11 0,-2 6 11 16,2-4-1-16,-2 4-8 0,3-3 3 16,-3 3-8-16,10-3-4 0,-7 1 1 0,4 2 2 15,1 0 1-15,7-2-1 0,-1 2 2 16,-1-2-10-16,4 1 1 0,4 1 4 0,4 0-7 15,4-2 1-15,3 2 0 0,1 0-8 16,18-2 3-16,-3 2-9 0,5 0 7 0,1 0-6 16,1-4 0-16,14 3-3 0,0-1 4 15,-2-2-3-15,2 2 5 0,3 0 3 16,-5-1-5-16,6-2 5 0,3 8-4 0,-3-3-2 16,5 0 6-16,2 2-5 0,2-1 4 15,2 1-5-15,0-2 1 0,1 2-3 0,0 0 6 16,1 0-10-16,-5 0 4 0,1-2 0 15,-2 2 4-15,4-2-2 0,-2 0-7 0,-4-2 8 16,1 2-7-16,1 0 10 0,-3 0-4 16,3 0 0-16,0 2-5 0,0-1-2 0,0-1 4 15,-4 0 4-15,-1 2-1 0,-1 0-2 16,-4-4-5-16,-8 2 5 0,-5 0 0 0,-4 2 1 16,4-2-3-16,-4 2 3 15,-4-2-7-15,-14-2-8 0,0 4-8 0,-5-2-6 16,-7-2-2-16,3 4 2 0,-10-2 4 15,1 0-5-15,0-2-4 0,-4 2-11 0,-3 0-11 16,2 0-4-16,-1 0-17 0,-2 0-23 16,-4-2-36-16,4 2-220 0,-9 0 133 0</inkml:trace>
  <inkml:trace contextRef="#ctx0" brushRef="#br0" timeOffset="55812.63">5358 14338 57 0,'-3'-2'7'16,"-2"-1"-2"-16,0 1 8 0,2-3 15 0,-6 3-8 15,3 0 5-15,-1 0 2 0,-1 1 0 16,-1-3 4-16,1 2 2 0,3 0 5 0,-9 2-4 16,4-1 7-16,-3 1 0 0,-4 0 16 15,3-2 11-15,-5 2-4 0,-1 0 0 0,0 0-7 16,1 0 4-16,3 0-12 0,-3 2 1 15,-2-4-5-15,4 2-6 0,-5 2-5 0,2-1 0 16,0 3-6-16,-2 0 2 0,3 1-1 16,-4-2-3-16,7 1 0 0,-11 1-1 0,5 1-1 15,-1-1 5-15,-2 2 0 0,3 0-14 16,-1 2 6-16,3-3-1 0,-4 2-2 16,6 0 0-16,-4 2 0 0,4-1-4 0,-4 3-5 15,4 1 3-15,-4-2-1 0,2 1 3 16,-7 3-1-16,4 1 2 0,1-4-4 0,5-1 3 15,-3 3-3-15,0-1-1 0,4 0-2 16,-1 2 0-16,-8 4 3 0,6-2-2 0,4-2 1 16,0 0 4-16,1 3 3 15,2-2-5-15,-3 3 6 0,4-2 1 0,-2 2-4 16,5-2 1-16,-2 2 2 0,1-2-5 16,3 4 0-16,-1-4-1 0,4 0 2 0,-4 0-2 15,3 0-3-15,2 0-1 0,-4 2 2 16,3-3-2-16,0 0 0 0,-2 1 0 0,5-2-1 15,-4-1 1-15,4-3-2 0,-5 4-3 16,5-2 0-16,-3-1-1 0,1-3 4 0,2 2-3 16,0-1-3-16,-3-1 2 0,3 2 2 15,-2 3 1-15,4-5-3 0,-2 0 4 0,0 1-3 16,0 1 0-16,3 0-3 0,-1 1 4 16,0-1-4-16,-1-2 2 0,2 3-1 15,1-1 0-15,1-1 0 0,-2 1 5 16,4-2-9-16,-1 0 3 0,3 0 4 0,-1 0-4 15,1 0-1-15,-1-2 7 0,2 2-6 16,3 0-3-16,1-2 5 0,1 1 0 0,0 0 0 16,3-1-4-16,-1-1 4 0,5-3-1 15,3 3 2-15,5-1 0 0,-5 2-1 0,2-2-1 16,8 3 3-16,1-1-4 0,-2-1 0 16,3 0 1-16,-4-1-2 0,-5-1 0 0,-1 0 1 15,-2-2 2-15,2-1-3 0,3-1 5 16,-5 2-8-16,2 0 5 0,-2-2 1 0,3 2-2 15,-1-2-3-15,-3 2 4 16,4-2-1-16,-1 0 4 0,-1 0-4 0,3-2 1 16,1 2 2-16,2 2-4 0,-1-2 2 15,1 2-1-15,2-2 3 0,-4 2-2 0,5-2 1 16,-5 2 1-16,17-1 0 0,-1 2 3 0,-10-1-5 16,-3-1 0-16,12-1 1 0,0 2 4 15,0 0 0-15,5 0-1 0,-6 0 0 0,4 2-1 16,3-1 0-16,-3 0 2 0,2-2-2 15,2 1 0-15,1 0-2 0,1 2 2 0,1 0 0 16,0-2 1-16,12 1-4 0,-12-1 1 16,2 2-1-16,0-2 1 0,-3-2 2 0,2 2 0 15,1-2-3-15,2 2 5 0,-3-1-4 16,13 4 4-16,1-7-2 0,-15 4-2 16,4-2 5-16,-3 0-3 0,15 0-3 15,-11-2 2-15,-5 4 0 0,17-2 0 0,1 2 1 16,-6-4-4-16,5 2 5 0,-13 2-2 15,-3-2 2-15,1 0-4 0,10 3 4 0,-8-3-2 16,-2 2 1-16,-3-2 0 0,0 0 0 16,6 0-4-16,-1 0 4 0,-3-2-1 0,1 0 2 15,0 1 2-15,0-3-5 0,-2 1 2 16,-2 3-4-16,1-5 4 0,1 3 2 0,-3 0-4 16,1-2 1-16,0 1 0 0,0-2 0 15,-5 2-2-15,2-3-1 0,0-1-4 16,-4 3 7-16,2 0 1 0,-1-6-3 15,-1 7-1-15,-2-3 0 0,0 0 0 0,-2 3 3 16,2-1-2-16,-10 2-3 0,-2-1 2 16,-1 3 4-16,0-2-6 0,0-3 3 0,-3 3 1 15,1 1-2-15,-2-1 1 0,1 0-2 16,-3 0 3-16,0 0 0 0,2-2-3 0,-2 3-1 16,-3 1 2-16,1-2 0 0,0 0 2 15,0 0-4-15,-2 0 1 0,2 2 0 0,-2-1-1 16,-2 1 0-16,-2 0 2 0,2 0 3 15,-3-2-2-15,-1 2 2 0,2-2-3 0,0 2-1 16,-2 0 4-16,0 0-3 0,-3-2 0 16,3 2 1-16,-3-3-1 0,3 1 4 15,-2 2-4-15,-1-1 0 0,-2 1 0 0,3 0-2 16,0-2 1-16,1 2-1 0,3-2 1 16,-2 0-1-16,-1 2 5 0,1-2-2 0,0 0 0 15,2 2 2-15,0-2-3 0,1 2-1 16,1-1 0-16,2 1 5 0,3-2-3 0,-4 2 0 15,3-2 2-15,2 2-4 0,1-2 7 16,3 2-7-16,-4 0 2 0,4 0-1 0,3 2 1 16,1-4-1-16,-1 4 5 0,2-2-6 15,-1 0-1-15,12 4-1 0,-8-3 2 16,-4-1 0-16,4 0 2 0,6 2-4 16,-1 0 2-16,-4 0 0 0,6 0 2 0,-2 2 0 15,5-3-2-15,-6 4 2 0,1-1 3 16,-4-4-7-16,-4 0 2 0,10 3 1 0,-6-3-1 15,-5 0 2-15,9 4-5 0,-4-4 6 16,4 4-4-16,-5-3 0 0,-7-1 3 0,0 2-2 16,1 0-1-16,0 2 1 0,-3-4-1 15,1 2 0-15,-4-4 0 0,0 2 5 0,5 2-4 16,2-2 2-16,-9 0-3 16,-1 0 2-16,2 0 2 0,1 0-2 0,-2 0 0 0,0 0 3 15,0 0-2-15,1 0-1 16,-6 0-3-16,6 0 4 0,-6 0-3 0,1-2 2 15,2 2 4-15,0-2-5 0,0 0 1 16,-1 2 5-16,4-2-5 0,-8 2 1 0,8 0-2 16,-8 0 2-16,8 0 1 0,-3-2-5 15,0 2 4-15,2-1-2 0,-3 1 0 0,5 0 3 16,-1-2 1-16,-1 2-2 0,-2 0 1 16,5-2 0-16,-6 2 1 0,1 0-3 0,4-2 2 15,-1 0-1-15,1 2 0 0,-2 0-2 16,2 0 2-16,0-1-3 0,4 1 1 0,1 1 0 15,0-1 1-15,0 0 1 0,0 0-1 16,0 2 3-16,1-4-2 0,-2 4-2 16,1-2 2-16,-1 0-2 0,1 0 3 0,-1 0-1 15,-4 2 0-15,5-2 7 0,-3 2-8 16,-2 0 0-16,0-2-1 0,3 1-2 0,-1 1 3 16,-4 0-2-16,2-2 1 0,-2 2 0 15,1 0 1-15,-4 0 1 0,3-2-4 0,1 0 4 16,-4 2-2-16,1-2 0 0,-2 0 1 15,2 1-2-15,-4-1 5 0,0 0-7 0,-2 0 4 16,2 2 1-16,-5-2-3 0,-1-2 1 16,1 2 4-16,-2 0-4 0,1 0-1 0,1 0 4 15,-1 0-5-15,0 0 3 0,-3-1-1 16,2 2 3-16,-1-1-3 0,-3 0 3 16,3-1-1-16,-9 1 2 0,15 0-3 15,-10 0-2-15,6 0 2 0,-7-2 1 0,-4 2 0 16,17 0 2-16,-9 0-3 0,2 0-1 15,3-2 1-15,-2 2-2 0,4-2 2 0,-2 2-2 16,0-2 3-16,2 2-1 0,2-2 0 16,3 4-1-16,-4-4 3 0,1 4-4 0,-3-2 1 15,6 0 4-15,-4 0-3 0,3 2-2 16,2 0 0-16,-2-2 3 0,1 0-2 0,0 0 2 16,-1 2 4-16,-3-2-5 15,1 0 0-15,3 2 1 0,-4-1 1 0,5-1-3 16,-3 2-2-16,6 1 3 0,-3-1 0 15,2 0-2-15,-2-2 0 0,0 0 1 0,0 1 1 16,-5-1 0-16,6 2 3 0,-7 0-3 16,0-2-1-16,-3 0 2 0,-4 2 0 0,2-4-3 15,2 2 1-15,-7 2 0 0,3-2 4 16,-8 0-6-16,12-2 2 0,-12 2 1 0,10 0 0 16,-10 0-2-16,8 0-7 0,-8 0-8 0,7 0-18 15,-7 0-23-15,3-4-28 0,-3 4-44 16,0 0-53-16,7-1-139 0,-7 1-139 0,0-7 31 15</inkml:trace>
  <inkml:trace contextRef="#ctx0" brushRef="#br0" timeOffset="62911.51">15416 14563 1143 0,'0'0'-71'15,"0"0"12"-15,-7 0 14 0,7 0 18 16,0 0 0-16,0 0 9 0,0 0 13 0,0 0 4 15,0 0 1-15,-8-2 6 0,8 2 0 16,-9 0 12-16,9 0 0 0,-6-2-2 16,6 2-6-16,-10 2 7 0,3-2 1 0,7 0-9 15,-8 0 4-15,8 0 9 0,-11 2-1 16,3-2-11-16,2 1 8 0,-3 1-2 16,4 0-7-16,-7 0 12 0,4 0-7 0,0 1 5 15,-4-1-2-15,-1 0-3 0,2 2-5 16,-2 0 4-16,1-1 4 0,-1 2-12 0,1 0 9 15,1-1-8-15,-1 0 2 0,2 2 4 16,-3-3-6-16,2 3 0 0,-2 0 4 16,-2 1-3-16,3 2-2 0,-3-1-2 0,3-1 0 15,-2 3-2-15,-1-2 2 0,0 1 9 16,0 1-10-16,1 1 2 0,1-1-5 0,1 0 2 0,-1 2 0 16,1 0 5-16,-1-1-9 15,2 0 5-15,-2 1-3 0,1 1-3 0,1-2-2 16,3 2 12-16,-3 2-2 0,3-3-6 15,0 1 5-15,-1 0-1 0,3 1-5 0,-1-3 0 16,4-1 2-16,-6 0 5 0,5 2-4 16,-2 2 3-16,1-6 1 0,2 4-4 0,0 0-7 15,-3-2 6-15,3 0 7 0,0 1-10 16,-2 3 6-16,1-3 0 0,0 0-3 0,0 1 2 16,2 2-6-16,-3-1 1 15,5-2 3-15,-1 1 2 0,-1 0-4 0,-3 1 1 0,3 0 0 16,2-3 1-16,0 1-4 15,0-2 5-15,0 2 6 0,0-3-7 0,0 1 13 16,0 1-17-16,2 0 7 0,0-1 3 16,1 0-5-16,-1-1-4 0,-1 0 1 0,1-1 4 15,3 0 3-15,-1 2 0 0,0 0-8 0,3-4 1 16,-2 5 3-16,0-4 3 0,2 1 0 16,-4-1 0-16,4 1 4 0,-1-1 5 0,3-1-1 15,-4 2-5-15,7-2 4 0,-7 2-2 16,6-3-2-16,-1 2 1 0,1-1 4 0,0 0-4 15,3-2 5-15,-1 1-2 0,4-2 3 16,-1 3-4-16,1-3 3 0,6 0-2 0,-2 2 0 16,0-4 2-16,3 2-4 15,2 0-3-15,-2 0 7 0,3-1 3 0,-2-1-2 16,5 3 2-16,-2-3 2 0,0 0-2 16,-1 0 4-16,3 2 4 0,-7-2-4 0,8 0-2 15,-8 0 5-15,1-2-4 0,-1 4 1 16,0-2 1-16,-1-2 0 0,2 2-10 0,-3 0 1 15,2 0 1-15,2 0 2 0,-1-3-3 16,-2 2-4-16,1 1 7 0,2-4-6 0,-1 2 3 16,3-2-5-16,-6 2 1 0,6-1-3 15,3 1 2-15,-3-2-3 0,3-1 1 16,-3-2 6-16,2 4-9 0,-2-3-2 0,0 2 4 16,1-3 0-16,-3 3 3 0,0 1-6 15,2-4 3-15,-3 2-1 0,1-1 0 0,-4 4 1 16,2-3-1-16,-2 3-1 0,-1-2 3 15,4 3-3-15,-3-1 4 0,2-2-6 0,2 4 2 16,-1-1-1-16,1-3 0 0,-5 3 3 16,8-3-1-16,3 2 1 0,-8 2-2 0,7-2-1 15,-1 2 1-15,1-2 3 0,-2 0-4 16,0 2-1-16,-1-1 4 0,-2 1-2 0,0 0 0 16,3 0 2-16,-2 1-5 15,-3 1 4-15,-1-2-5 0,3 0 4 0,0 0-2 0,0 0-2 16,2 2 6-16,-2-2 0 15,3 0-3-15,0 2 0 0,1 0-1 0,3 0 2 16,0-2-3-16,-4 2 3 0,7-1-4 16,-5 3 5-16,12-1 0 0,-4-1-5 0,-8 0 6 15,4-1-3-15,-3 1 0 0,8 2-1 0,-4-2 2 16,-6 1 0-16,11 3 0 0,-9-4 1 16,-4 0-1-16,0 1 1 0,1 0-5 0,4-1 3 15,-3 2 1-15,2-1-4 0,9 1 7 16,-1 1 0-16,0 3-2 0,-8-5-2 0,-1 2 4 15,2-1-4-15,-4-1-1 0,0 1 0 16,1-2 2-16,3 0 0 0,-5 1-1 16,3-1 0-16,-5 0-5 0,5 2 4 15,-5-4 0-15,3 4 0 0,-1-4 5 0,3 4-5 16,-3-2-2-16,1 1 6 0,-3-3-5 16,0 4 5-16,2-2-4 0,1 2 2 0,-3-4-2 15,0 3 4-15,2 0-2 0,-3 0 0 16,5-1-1-16,0 0 2 0,-2 0 1 0,3-1-3 15,0 4 3-15,-1-5-1 0,0 1-3 16,0 1 3-16,3 2-2 0,-2-4 2 0,0 4 1 16,-5-2-1-16,7 0 0 0,-2 2 0 15,0-2 3-15,0 1-5 0,0-3 5 16,2 2-3-16,-3 0 3 0,0 1 3 0,-2-3-5 16,3 0-2-16,2 3 5 0,-3-2-2 15,0 1-3-15,3-2 1 0,-3 0 0 0,4-2 0 16,2 2 1-16,-2 0-6 0,16-1 5 15,-6 1-2-15,6 0-1 0,-12 0 3 0,10-3-4 16,-9 3 6-16,5-3-4 0,-1-1-4 16,-8 3 2-16,-4-1 2 0,-4 0 2 0,-2-1-4 15,-4 2 1-15,3-3 2 0,-6-2 1 16,5 1 1-16,-6 0 1 0,1 2 1 0,0-3 1 16,-4 2-5-16,-1-1 7 15,1-1-2-15,-3 1-3 0,0-3-2 0,1 2 3 0,-5-1 3 16,3 3-4-16,-1-3 0 15,-2-2 0-15,1 2-1 0,0 1 4 0,-4-1-2 16,4 2-2-16,-4-4 4 0,2 4-5 16,-1-3-1-16,-1 3 3 0,-2-2 3 0,1-2 0 15,0 2-3-15,1 0-1 0,-1 0 0 16,0 1-2-16,-2-3-2 0,0 4 7 0,-2-2-7 16,0-2 5-16,-1 2-3 0,1-2 0 0,0 0-1 15,1-1 1-15,-2 0 2 0,-1 1 0 16,-1-3-1-16,2 3-1 0,-4-2 2 0,1-3-2 15,0 3-1-15,0 1 0 0,-3-5 2 16,3 5 1-16,-3-3-2 0,3-3 2 0,-4 4-2 16,1-1 0-16,1-1 1 15,0 1 1-15,-1-1 0 0,3 1 1 0,-3 0-7 16,3 0 4-16,-3 2 0 0,1-2 0 16,1-1 2-16,-1 0-2 0,3 3-2 0,-4 0 2 15,4-4 0-15,-1 4-1 0,0-2-2 16,2 1 4-16,-3-1 0 0,4 2-3 0,-2-3 1 15,-2 3 2-15,4-1 0 0,-2 1 2 16,-1 2-5-16,5-2 0 0,-2-1 3 0,-4 3-5 16,5-1 4-16,-1 1-1 0,0-3-2 15,-3 3 6-15,2 0-3 0,2 1 1 0,-5 0-2 16,4-1-1-16,-2 0 4 0,-4 1-6 16,6-2 3-16,-4 1-2 0,1 2 2 15,-1-3-3-15,2 3 2 0,-5-3-5 0,2 0-2 16,-2 5 2-16,0-6-1 0,-4 3 5 15,1-4-7-15,0 3 6 0,-6-3-3 0,2 5 0 16,-2-4 0-16,-4 2 0 0,-6-9 3 16,3 8-4-16,5-3 4 0,-11 1 0 0,7 0 0 15,3 2-1-15,-10-4 9 0,2 1-6 16,5 1-2-16,2 1 2 0,1 1-1 0,-4 4 2 16,1-4-2-16,-1 2 5 0,1 0-6 15,-10-5 2-15,2 4-1 0,-6-1-1 16,2 1 4-16,-3 3-2 0,0-3-1 15,0 2 2-15,0 0-4 0,-4 0 6 0,4 0 0 16,-3 1-1-16,0 0-2 0,-1 0 3 16,2 1 0-16,0-1-2 0,6 4 1 0,-6 1-1 15,7-1 0-15,-9-2 1 0,6 4-4 16,5 0 3-16,-16-2 1 0,5 2-4 0,-4 0 6 16,2 0-2-16,-3-2-5 0,4 4 5 15,-7-2-1-15,5 0 2 0,0 0-1 0,-3 2-1 16,4-2 1-16,0 0-2 0,0 4 4 15,-1-2 1-15,3-1-4 0,3 5 1 0,-4-1 0 16,1-1 0-16,2 2 1 0,0 0-3 16,9-4-1-16,-9 2 4 0,-1 3 0 15,1 0-1-15,2 0-3 0,7-4 2 0,4-1 1 16,-13 4-2-16,11-3-1 0,1-1 3 16,1 2-1-16,1-1 0 0,-1 3-1 0,1-1 2 15,-1-2-2-15,2 3 3 0,-1-3-2 16,5 3 3-16,3-3-4 0,-3 3 0 0,-3 2 0 15,8-4 1-15,-4 0 2 0,-1 3-1 16,3-2 0-16,0 1 0 0,3-3 1 0,-1 4-2 16,-1-1-1-16,1-3 4 0,-4 2-2 15,5 0 4-15,-1-2-3 0,-2 2-4 16,2 2 1-16,-4-3 5 0,4 1-2 16,-1-3-3-16,-1 1 4 0,5 2 1 0,-5-1-2 15,3-1-3-15,-1 1 2 0,-4 2-4 16,4-3 0-16,-4 1 6 0,4-1-4 0,-3 3 3 15,5-3 0-15,-6-1-2 0,4 0 3 16,-6 0-4-16,6-2-1 0,-6 2 1 0,3 1-2 16,1-3 6-16,-4 0-5 0,1 2 6 15,2-2-7-15,-2 2 1 0,-3-2 0 0,4 0 1 16,-1 1-1-16,-1-1 2 0,-1 0 1 16,4 2 0-16,-1-2-2 0,-2 2 3 0,1-2-5 15,3 2 1-15,-4 0 1 0,3-2 2 0,1 0-5 16,-4 0 6-16,3 2-2 15,-2-2 1-15,2 0-5 0,0 0 3 0,-3 0 1 16,8 0-1-16,-3 0 1 0,0 1-3 16,3-1 8-16,-1 4-9 0,0-4 4 0,2 1-4 15,0 1-1-15,2-2 1 0,3 2 5 16,0-2-3-16,0 2 1 0,1-2-1 0,3 2-4 16,-1-2-1-16,7 0 0 0,-12 0 1 15,6 1-6-15,6-1 1 0,-10 0 0 0,5 0-2 16,5 0 7-16,-9 2-5 0,9-2 5 15,-10 0-2-15,10 0 3 0,-8 2 3 16,8-2-4-16,-8 0 1 0,8 0 2 16,-9 2 0-16,9-2-6 0,0 0-10 0,-6 0 1 15,6 0-6-15,0 0-8 0,-9 1 0 16,9-1-9-16,0 0-10 0,0 0-4 0,0 0-18 16,0 0-16-16,0 0-11 0,0 0-17 15,-8-3-65-15,8 3-133 0,0 0 167 0</inkml:trace>
  <inkml:trace contextRef="#ctx0" brushRef="#br0" timeOffset="71552.47">17978 14499 826 0,'-2'-6'-23'16,"2"6"14"-16,0 0 5 0,-2-3 9 16,2 3 11-16,0 0 5 0,-5-4 5 0,5 4-3 15,0 0 15-15,0-5 1 0,0 5 3 16,-1-4 1-16,1 4-3 0,0 0-2 0,-4-3 2 15,4 3-5-15,-5-4 7 0,5 4-7 16,-3-5-2-16,3 5-5 0,-5-2 5 0,5 2-3 16,-7-5 0-16,5 3-1 0,2 2-5 15,0-7 0-15,-3 5 0 0,3 2 3 16,-7-5-8-16,7 5 6 0,-4-4-3 16,-5 0-3-16,7 1 3 0,-1 2-4 0,-4-4-1 15,2-2-1-15,2 6-1 0,-6-5-2 0,5 3-1 16,-5-3 0-16,3-2 0 0,-4 5 0 15,-1-5 3-15,3 1-3 0,-2 1-1 0,-1-4 4 16,-3-1-1-16,1 2-3 0,0-4 0 16,-4 1 3-16,3-1-2 0,-4-1-1 0,4 2 1 15,-2-4 1-15,1 1 1 0,-9-6-1 16,6 1 0-16,3 4 1 0,-8-6-2 0,2-3-3 16,2 1-2-16,-2-1 1 15,4-2 2-15,-4 1 2 0,2-2-2 0,3-1-1 16,-1-3 3-16,0 0 6 0,2 2-1 15,0-2-6-15,0-1 1 0,5 1-1 0,-3 0 1 16,3-2-2-16,0-2 0 0,1 2-1 16,-1-3-1-16,2 3 4 0,-3-2-2 0,0-4 1 15,1 2 3-15,-3-1-1 0,1-4 2 16,-3 2 1-16,0-11 2 0,-2 2-2 0,1 1 0 16,-3 1 1-16,2-4-1 0,1 4 7 0,-6-6-2 15,7 3 4-15,-1-3-3 0,-1-1-2 16,0 0 1-16,0-2-1 0,2 1-3 0,3-1-1 15,-1-3-3-15,-2-3 0 0,3-3-6 16,-3-4-4-16,3 0-1 0,-4-2 7 16,1-3 5-16,2-3 10 0,-8-20 6 15,8 17-1-15,-5-15-2 0,3 18 0 0,-2-1-2 16,-4-18 2-16,7 22-3 0,-3-3-1 16,0-1-2-16,-1 2-2 0,5-1-3 0,-4 3 0 15,0 1-4-15,0 0 7 0,2-2-5 16,2 5-2-16,-2-3-2 0,5 1-4 0,-5 4 5 15,10 1-4-15,-4 2 1 0,1-2-4 16,2-1 0-16,-6 0 3 0,7 1 2 0,-2 0-5 16,-1 2 1-16,0 0-1 0,-1 0 5 15,3 0-3-15,-5-2 0 0,1 4-4 0,-1-2 0 16,3 0-3-16,-3-2 5 0,1 1-3 16,-1 1 1-16,-1 0-6 0,-1-1 7 15,-1 2 7-15,-1-1-8 0,0 0 0 0,-2 0-1 16,1 3-2-16,-8-1 1 0,6 0 10 15,-5 1-10-15,-3-3-6 0,-1 2 5 0,-2-2 2 16,-3-1-3-16,-5-16-6 0,-6 6 4 16,10 14-1-16,-9-15-2 0,-4-1 2 0,1 4 1 15,2 4 0-15,6 8-2 0,-13-10 1 16,5 0-3-16,-6 1 3 0,0 1 2 0,4-3 1 16,-4 3-3-16,12 12 2 0,-13-12-2 15,5 0 1-15,-4-1 1 0,0-1 0 16,1 1-4-16,-2 2 4 0,-1-2 0 0,-4-1-1 15,2 4-5-15,-7-6 5 0,4 2 3 16,-6 0-5-16,4 0 2 0,-5-4-3 0,0 1-2 16,-2-1 5-16,-7 3-9 0,1-4 4 15,-3 3-4-15,0-3 0 0,0-1 2 0,-1 1-1 16,-1 1 2-16,1-1-2 0,-3 1 6 16,3 0-1-16,0-5 1 0,2 7-3 0,3-4 2 15,0 0-4-15,0 3 0 0,1 4 3 16,4-3-1-16,0-1 0 0,0 0 3 0,-1 2 2 15,1 0-7-15,0-1 4 0,-2 5 1 16,4-1-5-16,-7-2 1 0,2 1 3 16,1 3-1-16,2 1-2 0,-1 2 2 15,3 0 2-15,1 1-5 0,1 3 2 0,4-1 2 16,-4 3-1-16,4 2-2 0,11 12 5 16,4-1-1-16,-4 2 2 0,1-1 0 0,6 2-2 15,-1-1 0-15,5 2-3 0,-3 0 0 16,1 2 1-16,4-1 4 0,2 0-2 0,1 1-2 15,2-1 1-15,1 2 2 0,6 10-1 16,0-1 2-16,1 4 1 0,0-2-2 0,1 2 0 16,2 1 2-16,2 7-1 0,2 2 1 15,2 0 2-15,1 4-1 0,2 0-1 0,2 1 0 16,-1 3-2-16,1 0-5 16,3 0-20-16,2 4-15 0,-2-3-31 0,0 0-38 15,2 6-32-15,-2-4-12 0,1 5-22 16,4-5-26-16,0 6-320 0,-5-7-31 0</inkml:trace>
  <inkml:trace contextRef="#ctx0" brushRef="#br0" timeOffset="72343.63">11403 2618 1318 0,'0'0'-71'0,"0"0"3"0,0 0 23 16,0 0 8-16,6-2 4 0,-6 2-6 0,0 0 16 15,0 0 0-15,0 0 13 0,0 10 4 16,0-4 21-16,-4 1-3 0,2 1-13 16,-3 5 3-16,2-2 15 0,-4 4-14 0,1 0 17 15,0 3-6-15,-1 2 1 0,-4 0 3 16,6 4-4-16,-7 0 2 0,0 6 0 0,-1 2-1 15,1-1-6-15,-1-1 4 0,3-5-5 16,2-3 10-16,-3-1-8 0,3 0 0 0,2-2 0 16,-3-4 8-16,3 2-7 0,-3-4-1 15,3 0 3-15,2 0 0 0,-1-3-6 0,2 1 6 16,-2-3-10-16,1-1 2 16,1 1 9-16,2-2-10 0,-3-2 6 0,4-1 6 15,0 3 7-15,0-6-7 0,-3 5 12 16,3-5-4-16,-2 5-5 0,2-5-1 0,0 0 2 15,0 0 4-15,0 0-5 0,0 0 0 16,0 0 1-16,5-13-1 0,-1 7-5 0,-3-2 7 16,2 1-2-16,1-3-5 0,1-1-5 15,1-2 1-15,3-3 2 0,-4-1-5 0,8-2 2 16,-3-2-1-16,3-7-4 0,4-1 0 16,-2 1 3-16,-3 4-1 0,1 5-4 0,-3-4 0 15,1 2 0-15,2-7 0 16,-1 4 0-16,-6 5 2 0,5 4-5 0,-7-3 1 15,5 4 4-15,-1-4-2 0,-2 4 8 16,-2 2-3-16,3 1 1 0,-1-1-1 0,0 4-3 16,-2-1 3-16,-2 2-3 0,3-1 3 15,0 2-6-15,-2-1 0 0,-1 1 4 0,3 3-8 16,-1 1 4-16,-4 2 3 0,6-2 0 16,-6 2-4-16,12 7 3 0,-4 4-2 0,1-3 2 15,2 6-4-15,-1 0 5 0,2 4-4 16,1-1-1-16,-1 1-12 0,8 7-4 0,-3-5-12 15,1 5-31-15,6 0-23 0,-6 0-29 16,10-1-31-16,-6-3-70 0,6-3-186 16,1 2 90-16</inkml:trace>
</inkml:ink>
</file>

<file path=ppt/ink/ink2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2:05.089"/>
    </inkml:context>
    <inkml:brush xml:id="br0">
      <inkml:brushProperty name="width" value="0.05292" units="cm"/>
      <inkml:brushProperty name="height" value="0.05292" units="cm"/>
      <inkml:brushProperty name="color" value="#FF0000"/>
    </inkml:brush>
  </inkml:definitions>
  <inkml:trace contextRef="#ctx0" brushRef="#br0">2136 8320 399 0,'0'0'119'0,"0"0"-20"15,0 0-48-15,0 0-11 0,-13 5-8 16,13-5 7-16,0 0 0 0,0 0 8 0,0 0 0 16,0 0 2-16,0 0-2 0,0 0-3 0,0 0 3 15,0 0-3-15,0 0-3 0,0 0-4 16,0 0 1-16,0 0 4 0,0 0-4 15,0 0-6-15,0 0 3 0,0 0-3 16,0 0-2-16,0 0-4 0,0 0-3 0,0 0 3 16,0 0-5-16,0 0-3 0,0 0 1 15,0 0 2-15,0 0 1 0,0 0-1 0,12 8-1 16,-12-8 0-16,6 0-1 0,-2 2-2 16,-4-2 0-16,11 2 2 0,-3 0-3 0,1 0 1 15,-4 0-4-15,7 0 1 0,-4-1-3 16,4 2 1-16,1 0-1 0,-1-1 0 0,1 2-2 15,-1-3 0-15,3 4-2 0,2-4-3 16,1 1 2-16,0 4 2 0,1-4-3 0,-1 0 0 16,-1 1-5-16,6-1 6 15,-4 1-1-15,2-1-2 0,4 0 1 0,-4-1-1 16,2 1-2-16,7 0 4 0,-3-1 0 16,3 2 0-16,1-1 0 0,-2-1-1 0,1-1-5 15,2 2 4-15,10 2 2 0,-9-2 2 16,0 0-3-16,-4 0 0 0,1 1 0 0,10 2-1 15,-6-2-4-15,-5-1 3 0,0 1 0 16,1 0 3-16,-1 0-1 0,-1-1-4 0,-5-2 3 16,4 2-2-16,2 2-5 15,-1-2 3-15,-1 0 0 0,2 0 3 0,-8-1 2 0,4 2-2 16,-2-1-2-16,7-1 6 16,-5-1-5-16,2 2 0 0,-2 0 5 0,0 0-8 15,1 1 7-15,-3-3-4 0,2 0 0 16,-4 3 1-16,4-2-5 0,-4 1 4 0,2-2-3 15,-1 2 3-15,-2 0-1 0,1-2-2 16,5 2 1-16,-8-2 4 0,5 2-3 0,1-2 1 16,-1 2 2-16,-3-2 0 0,4 0-4 15,-1 0 3-15,-3 2-3 0,5-2 1 0,-5 0-3 16,3 0 4-16,-2 0 1 0,2 0-2 16,0 0 1-16,1-2 2 0,-2 2-4 15,-1-2-1-15,4 2 2 0,-3 0 4 0,0 0-6 0,1 0 4 16,5-2 0-16,1 0 0 15,-2 0-1-15,5 0 1 0,-1 0-2 0,-1 1-1 16,-8-2 3-16,8 3-2 0,2-2-1 16,1 1-2-16,-6 1 5 0,5-2-3 0,-2 2 4 15,1-2-2-15,-4 0 0 0,-2 4 2 16,7-4 0-16,0 2-3 0,-3-1 0 0,0 1 1 16,0-2 0-16,1 2 0 0,2 0-2 15,-1-3 4-15,1 2-1 0,1 1-3 0,1-2 3 16,-1 2-5-16,-1 0 6 0,2-2-4 15,-3 2 2-15,0-2 0 0,3 0 1 0,-3 2-1 16,-1-2-4-16,0 2 5 0,-8 0-2 16,-1-2-2-16,4 2 3 0,-3 0 0 15,-2 0 0-15,2 0 1 0,-6-2 0 16,1 2-4-16,0 0 2 0,0 0 2 0,-1 0-2 16,-4 0 1-16,5 0 0 0,-2-1 1 15,0 1-3-15,4-2 3 0,-3 2-4 0,4-3 4 16,0 3-3-16,2-1 4 0,1 1-4 15,-1 0-1-15,3-2-1 0,1 2 4 0,0 0 0 16,1-2 0-16,2 1-1 0,0-1 0 16,1 0 2-16,-1 2-1 0,2-3 1 0,-4 3 0 15,-2 0-1-15,2 0-4 16,1 0 6-16,2 0-1 0,2 0-3 0,-2-2 4 16,2 2-3-16,2-1 1 0,-3 1-3 15,3-2 7-15,-3 2-5 0,3 0-2 0,-1 0 4 16,-1 0-2-16,2 0-3 0,-5 0 5 15,0 0-4-15,6 0 6 0,-5 0-3 0,2 2-2 16,0-2 0-16,-6 0 1 0,6 1 0 16,-2 1 1-16,3-2-2 0,-6 3 1 0,5-3 0 15,0 0 0-15,-4 2 0 0,7-2-4 0,-4 0 6 16,0 0-2-16,1 2-2 0,0-2 4 16,1 0 1-16,-1 1-4 0,10 1 3 0,-7 1-2 15,-2 0 2-15,-1-3 0 0,1 0-1 16,1 2-3-16,11-1 2 0,-10-1-1 15,12 2 3-15,-12 0-4 0,10 0 2 16,-10 0 0-16,-2-2-2 0,1 2 1 0,-3 0 0 16,13 0 0-16,-6-2 4 0,4 1 1 15,-4 2-5-15,-9-1-2 0,3-2 4 0,1 1 1 16,1 1-3-16,11-2 1 0,-8 2 4 16,-6 0-5-16,1-2 2 0,1 1-4 0,1-1 2 15,-1 2 1-15,-1-4 0 0,2 4 1 16,-3-4-1-16,3 2-1 0,-1 0 5 0,-1 0-6 15,-1-1 0-15,3 1 2 0,-1 0-1 16,3 0 2-16,-3 0-1 0,12 3-2 16,-10-5 3-16,-1 4 0 0,-3-2-5 15,1 0 8-15,2 0-4 0,-5 3-2 0,0-3 3 16,-2 0-2-16,-1 1 0 0,-1-1 3 16,-2-1-2-16,0 2 1 0,-2-1-2 0,0 0 1 15,-5 0 1-15,-1-1-3 0,0-2 0 16,0 6 6-16,-3-3-3 0,-1 0-1 0,2 0-1 15,-7 0 5-15,4-3-6 0,-1 3 0 16,-9 0 5-16,13 0-3 0,-10 0 1 0,-3 0 5 16,13-2-4-16,-9 2 2 0,-4 0-3 15,0 0 6-15,11 0 1 0,-11 0 3 0,9 0-6 16,-9 0 1-16,0 0-1 0,8 0-3 16,-8 0 1-16,0 0 1 0,4-1 0 15,-4 1-1-15,0 0-3 0,0 0 2 0,0 0-1 16,0 0-9-16,0 0-3 0,0 0-12 15,0 0-12-15,6-2-22 0,-6 2-26 0,0 0-34 16,0 0-40-16,0 0-54 0,0 0-296 16,2-4-12-16</inkml:trace>
  <inkml:trace contextRef="#ctx0" brushRef="#br0" timeOffset="2783.72">2362 10043 1259 0,'0'0'-77'0,"0"0"21"0,2-3 10 15,-2 3 13-15,0 0 3 0,0 0 2 0,0 0 4 16,0 0 15-16,3-6 9 0,-3 6 3 16,3-2 3-16,-3 2 2 0,0 0 8 0,2-4 0 15,-2 4-5-15,0 0 4 0,4-1-1 16,-4 1 4-16,0 0-1 0,2-5-2 0,-2 5-8 16,0 0-4-16,6-2 10 0,-3-1-5 15,-3 3-1-15,8-2 7 0,-4 2-4 0,-4 0-4 16,13-2 3-16,-8 0-3 15,2 0 0-15,1 0 1 0,1-1 6 0,-1 0-5 16,0 3-6-16,4-3 3 0,-4 3 8 16,2-2-6-16,0 0 4 0,-1 2 9 0,4-2-10 15,-3 1 5-15,0-1 0 0,3-1 1 16,-1 2-2-16,1-1 1 0,2 2-2 0,2-6 4 16,-2 6-5-16,2-2 1 0,1 2-2 15,-1 0-2-15,0-2 2 0,1 2-7 0,-1 0 1 16,3-2 7-16,-2 2-6 0,4-1 4 0,-4 1 0 15,-3 0 1-15,2-3 2 0,0 3-2 16,-1 0 2-16,3 0 3 0,-4 0 0 16,4 0 1-16,-3-2-7 0,1 2 0 15,0 0 2-15,2 0 1 0,-2-1-7 0,0 1 7 16,1 0-3-16,-1 0 1 0,0 0 0 16,2 0-1-16,-3-2-4 0,2 2-1 0,1 0 6 15,-1-2-8-15,-1 2 3 0,4 0 1 16,0-2-3-16,-2 2 1 0,2-2 3 0,0-2-4 15,-2 3 0-15,2 1 7 0,0-2-11 16,-3 0 3-16,4 2 2 0,-6-2-3 0,3 0 2 16,-2 2-2-16,2 0 5 0,-2-4-7 15,4 3-3-15,0-1 8 0,-1 0-5 0,0-1 2 16,3 6 1-16,0-6 1 0,-2 2-8 16,2 1 4-16,-1 0 4 0,2 0 2 15,-1-2-8-15,4 0 0 0,-1 2 3 0,1-2 0 16,2-2-3-16,-1 4 6 0,3 0-9 15,-5 0 6-15,2 0-1 0,-3-2 2 0,3 2-3 16,-1-2 1-16,-1 2 3 0,-1 2-3 16,0-2-1-16,5 0 4 0,-5 0-3 0,3 0-1 15,0 2 0-15,-1-4 2 0,3 4-2 16,-1-6-3-16,-4 6 5 0,5-2 2 0,2-2 1 16,-4 2-5-16,4-1 2 15,10-3 0-15,-11 4 2 0,-1 2-1 0,-1-4 0 16,-1 2-4-16,1-2 3 0,1 2-4 15,-7-2 3-15,2 2-3 0,2 2 3 0,-4-2-1 16,4 0 4-16,-2 0-1 0,0 2-1 16,-1-2 0-16,1 0-3 0,0 0 8 0,5 0-4 15,-1 0-5-15,0 0 7 0,3 2-3 16,-3-4 2-16,2 0-1 0,-1 0-6 0,-1 2 6 16,1-2 1-16,-5 2-5 0,7 0 5 0,-7 0-2 15,5 2 1-15,-8-2 2 0,6 0-8 16,1-2 6-16,0 2-6 0,-2 2 8 0,-2-2-1 15,3 0-6-15,-2 0 5 0,2-2-4 16,4 1 2-16,-7 1 2 0,5 0-4 0,3 0 4 16,-6-2-3-16,3 2 2 15,4 0-3-15,-3-2 6 0,1 2-4 0,1-3 4 16,-2 3-8-16,5 0 5 0,-4 0-2 16,14 0 4-16,-2-1-4 0,-7-1 5 0,10 2-5 15,-10 0-2-15,12-2 2 0,-3 2 4 16,2 0-7-16,1 0 4 0,-1 0 4 0,1 0-5 15,-2 0 4-15,1 4-4 0,3-4 2 16,2 0 1-16,-3 1-2 0,2-1 8 0,1-1-5 16,1 1 2-16,14 4 1 0,-14-7 1 15,3 3 1-15,12-1-1 0,-13 1 1 16,14-2 4-16,4 4-3 0,-3-2 1 0,3-2 0 16,-4 2 4-16,2-2-2 0,1 2 0 15,-4 0-4-15,1 2 4 0,-1-2 0 0,3 0-4 16,-1 2-1-16,-2-4 0 0,-10 4 3 15,-3-2-1-15,3 0 0 0,13 0-3 0,-2 4-3 16,-15-2-1-16,2-2 3 0,4 2-6 16,-7-2 4-16,3 1 2 0,-4 1-2 0,-3 2-4 15,1-4 3-15,-5 2 0 0,-2 0-4 16,-6-2 0-16,-4 1-1 0,-6 1 3 0,-1 0-1 16,-1-2 1-16,1 2 0 15,-3 0 1-15,-4 0-2 0,0-2 2 0,-6 2-5 0,2-2 4 16,-3 2 1-16,-1-2 0 15,2 0 0-15,-6 0-1 0,2 1-2 0,-2-1 0 16,1-1 2-16,-1 1 0 0,1 0 1 16,-1 0 2-16,-8 0-7 0,18-2 3 0,-10 0-1 15,-1 2 1-15,-7 0 2 0,14-2 1 0,-8 0-1 16,2 2-5-16,-1-2 4 0,3 2 4 16,0-2-7-16,-3 2 6 0,1-2-4 0,2 2-1 15,2-1 5-15,-4-1 0 0,2 2-2 16,-1 0 3-16,-1 0-4 0,0 0-2 0,1 0 6 15,-9 0-5-15,15-2-2 16,-12 0-7-16,4 2-6 0,-7 0-5 0,0 0-17 0,0 0-7 16,10 2-18-16,-3 0-15 15,-7-2-32-15,0 0-28 0,0 0-67 0,0 0-258 16,0 0 30-16</inkml:trace>
  <inkml:trace contextRef="#ctx0" brushRef="#br0" timeOffset="4971.09">1937 12977 1137 0,'0'0'-79'0,"0"0"11"0,0 0 9 16,-8 0 3-16,8 0 19 0,0 0 15 0,0 0-2 15,-5 4 11-15,5-4 4 0,0 0 7 16,0 0 9-16,0 0 1 0,-3 2 5 16,3-2 2-16,0 0 6 0,0 0 2 0,0 0 4 15,0 0-3-15,0 0-4 0,0 0-5 16,0 0 11-16,0 0-8 0,0 0 4 0,0 0 4 16,0 0 3-16,0 0 1 0,0 0 0 15,23 0-1-15,-15-2 2 0,3 0 0 0,2 0 3 16,0 0-2-16,2 2-1 0,-2 0-4 15,4-4-2-15,-3 2 0 0,4-1 3 0,0 1-6 16,6-2-4-16,-6 1-1 0,6 1 4 16,-4 0-5-16,3-3 0 0,1 2-3 0,2 1 4 15,-4 0-3-15,3-2-2 0,-2 2 1 16,4-1-2-16,0 1-3 0,3 0 4 16,-3-1-2-16,3-1-1 0,0 2-1 15,-2-1 1-15,2 1-2 0,1 1 0 0,14-3-1 16,-12 2 1-16,-1-2-4 0,-1 3 2 15,0 1-1-15,2-2 2 0,10 0 1 0,-6 2-4 16,-5 0 4-16,2-2 0 0,-3 0-3 16,5 2-3-16,8 0 0 0,0 0 0 0,2 0 1 15,-2 0 0-15,-4 0-1 0,4-1 3 16,2 1 0-16,-7 0 2 0,6 1-4 0,0 1 0 16,-1 0 0-16,-1 0 5 0,-1 0-7 15,3 1 5-15,-8-1-2 0,6 0 0 16,-6 2-2-16,-5-3-1 0,11 1 3 15,-9-2-2-15,0 3 2 0,-3-1-4 0,12 2 3 16,-10-4-2-16,1 2-2 0,-5-2 0 16,0 0 2-16,3 1 3 0,-3-1-2 0,3 0-1 15,-6 0 0-15,6 0 3 0,-7 0 0 16,5 2 0-16,-5-2-1 0,-2 2-1 0,3-2-3 16,-3 0 3-16,-3 2 0 0,4-2-1 15,-3 1 1-15,-2-2-1 0,-3 2-1 0,1-1 5 16,2 0-5-16,-5 0 5 0,1-1 1 15,-3 1 0-15,3 0 0 0,-3-2-2 0,-2 4 7 16,0-4-2-16,0 2 4 16,1 0-5-16,-2 0 5 0,1-2-2 0,-2 0 1 15,4 2-1-15,-5-1-1 0,1 1-4 16,4 0 3-16,-7 0-1 0,3-2 0 0,1 0-4 16,-3 0 4-16,6 2-4 0,-7-2 4 15,3 2-4-15,-1 0 2 0,1-5 0 0,1 5-4 16,-3-1 8-16,3-1-3 0,-3 2-2 15,-6 0 3-15,10-2-2 0,-3 2-2 0,-7 0-1 16,8-2 1-16,-8 2 1 0,11 0 0 16,-11 0 0-16,0 0 1 0,8-2 0 0,-8 2-7 15,6 0 5-15,-6 0-3 0,0 0 1 16,0 0-1-16,4-2 3 0,-4 2-2 16,0 0-1-16,0 0 1 0,0 0-2 0,0 0-6 15,0 0-12-15,8-1-23 0,-8 1-21 16,0 0-36-16,0 0-33 0,0 0-49 0,0 0-329 15,0 0-16-15</inkml:trace>
  <inkml:trace contextRef="#ctx0" brushRef="#br0" timeOffset="8336.1">1885 15989 1236 0,'-11'-2'-101'16,"11"2"11"-16,0 0 12 0,-4 0 5 15,4 0 20-15,0 0 6 0,0 0 7 0,0 0 9 16,-8 2 8-16,8-2 4 0,0 0 11 16,0 0-8-16,0 0 10 0,-5 3 9 0,5-3-5 15,0 0 7-15,0 0 8 0,0 0-6 16,0 0 0-16,0 0 4 0,0 0 3 0,0 0-1 16,0 0-3-16,0 0 5 0,0 0-1 15,0 0-2-15,0 0 2 0,0 0 16 0,0 0-5 16,13 2 7-16,-13-2-8 0,9 2-3 15,-9-2 2-15,12 0 13 0,-6 0 0 0,1 0 5 16,3 0-9-16,-3 0-3 16,1 0 8-16,0 0-4 0,3-2-4 0,0 2 2 0,1 0-1 15,1 0 1-15,1-2-4 16,1-1-6-16,1 3 2 0,3-2 0 0,3 0 1 16,-4 0-2-16,5-1-3 0,-1 1 0 15,-2 0 0-15,3-1-1 0,-1-1 0 0,0 1-1 16,4-1-3-16,-1 2 0 0,-4-1 0 15,7 1-3-15,-8-2-1 0,4 2-3 0,2-1 0 16,-4 1 6-16,1 0-2 0,-1 0 1 16,5 1 0-16,-5 1-1 0,1-2 0 0,2 2-1 15,2-4-1-15,3 3 2 16,-5 1 1-16,0 0-2 0,0 0-3 0,0 0 6 16,3 0-7-16,-1 0-2 0,-2 1 5 15,1-1-4-15,-1 0 2 0,0 0-5 0,0 0 2 16,-2 0 0-16,2 4 1 0,0-4-2 15,1 0-1-15,-3 0 1 0,0 2-1 0,2-2 3 16,-2 0-6-16,3 0 2 0,-3 0 1 16,2 0-1-16,-2 0 1 0,2 1-1 15,-4-1 1-15,4 0 1 0,-2 0-3 0,2 2 1 16,0-4-1-16,1 2-1 0,0 0 1 16,2 0 2-16,-2-1 1 0,-3 1-4 0,0 1 0 15,6-1 0-15,-4-1 1 16,5 1 2-16,-5-2 0 0,2 2 4 0,5 0-4 15,-3-4-4-15,0 4 4 0,1 0 1 16,0-1-2-16,0 1-3 0,0 0-1 0,2 0 1 16,-1 0 6-16,-2-2-3 0,3 4-4 15,1-4 3-15,-3 0 4 0,-1 2-3 0,4 0 1 16,-1-2 0-16,-2 2 2 0,2-2-6 16,-4 2 4-16,4-1 0 0,-2 1 0 0,0-2 2 15,0 2-6-15,2 0 3 0,1 0 0 16,-3 0-1-16,6-2 0 0,-8 2 2 0,7-2 2 15,-2 2-6-15,-1 0 5 16,1-1-4-16,-4 1 4 0,5 1 1 0,-3-2-2 0,1-1-1 16,0 2-4-16,-4-2 5 15,7 2-2-15,-4 0 3 0,0 0-2 0,1 0 4 16,1 0-4-16,-1 2 0 0,1-2-1 16,-3 0 0-16,1 0 0 0,3 0 1 0,-3 0-1 15,4 0-1-15,-5 0 3 0,4 0-3 16,-3 0 0-16,1 0-2 0,1 0 5 0,-1 0-1 15,0-2-4-15,1 2 6 0,-1 0-4 16,1 0 0-16,-1 0 2 0,1 0-1 0,1 0-1 16,13-2 5-16,-10 0-3 0,6 0-2 15,-4 1 0-15,-10-1 4 0,5 2 2 16,8-7 0-16,-9 7-3 0,1-2-2 16,-3 0-1-16,1 1 2 0,1 1-2 0,-1-2 2 15,2 0-3-15,7 0 2 0,-2 2 0 16,-9 0 1-16,5-2-3 0,-2 2 1 0,-2 0 0 15,2 0 1-15,2 0 1 0,-5 2-1 16,2-2 1-16,2 0-2 0,-5 2 2 0,0-2 1 16,-1 2-1-16,-3-2 2 0,0 2-6 15,-1-2 5-15,-1 1-1 0,-1-1-1 16,1 0 3-16,-1 2 0 0,-2-2-7 0,0 2 6 16,0-2-1-16,0 0 0 0,-1 0 1 15,1 0-1-15,0 2 0 0,0-2 2 0,1 0-3 16,3-2 0-16,-4 2 3 0,3 0-1 15,1 0-1-15,-1 0-1 0,-3-2 1 16,4 2-5-16,-3 0 7 0,1 0-6 16,3 0 7-16,-1 0-4 0,-1 0-3 0,0 0 6 15,2 0-2-15,-1 2 1 0,-4-2-7 16,5 0 6-16,-2 0 1 0,3 0-3 0,-5 0 1 16,2 2-4-16,1-4 6 0,-4 4 3 15,1-2-6-15,-2 0 4 0,0 0-2 0,-3 0-3 16,-1 0 3-16,2-2-3 15,-2 2 3-15,-3 0-3 0,1 0 3 0,-5 0 0 0,3 0-1 16,-5 0-1-16,2 0 2 16,1 0-4-16,-9 0 2 0,15 0 0 0,-9-2-1 15,3 2 5-15,-9 0-1 0,8-2-5 16,0 2 4-16,-8 0-4 0,11 0-2 0,-11 0-7 16,8 0-1-16,-8 0-11 0,8 0-18 15,-8 0-18-15,5-1-36 0,-5 1-42 0,6-4-80 16,-6 4-237-16,4-2 38 0</inkml:trace>
  <inkml:trace contextRef="#ctx0" brushRef="#br0" timeOffset="12644.57">1830 17627 1118 0,'0'0'-77'0,"0"0"14"0,0 0 13 16,0 0 9-16,0 0 9 0,0 0 3 15,0 0 11-15,0 0 9 0,0 0 9 0,0 0 7 16,0 0 10-16,0 0-2 0,0 0-4 15,0 0 6-15,0 7 5 0,0-7-2 0,0 0 0 16,0 0-2-16,0 0-10 0,0 0 2 16,0 0 5-16,0 0-3 0,0 0-2 0,0 0-4 15,0 0 12-15,0 0-2 0,15-2-6 16,-15 2 0-16,9-4-1 0,-9 4 3 16,10 0 2-16,-4-1 0 0,-6 1 15 15,12 0-16-15,-5-2 6 0,1 0-1 0,-1 0 3 16,3 2 6-16,-2-2-14 0,1 1 5 15,-1-1 2-15,2 2-3 0,-3-2 4 0,1 0-7 16,1 2-1-16,-3-3 3 0,4 3-8 16,-1-2 11-16,2 2-5 0,-3-3-7 0,3 3 3 15,-3-2 0-15,4 0-5 0,-1 2 4 16,4 0-4-16,-1-2 1 0,3 2 1 0,1 0-4 16,-3 0 2-16,7 2 1 0,-1 0 1 15,-2-2-1-15,1 0-7 0,3 0 3 16,-3 0 2-16,2 2-1 0,2 0-1 15,-3-2 2-15,2 1 0 0,0-1-2 0,-2 0 2 16,-1 0-2-16,2 0 0 0,-4 0-3 16,-1 2 3-16,0-4-3 0,-2 2-1 0,0 0 2 15,1 0 2-15,1 2 0 0,0-4-1 16,3 2-5-16,-7 0 6 0,4 0 0 0,3-1-1 16,-2 1 3-16,4 1-5 0,-2-2-3 15,2 2 1-15,-4-1 4 0,6 0 2 0,-4 2-10 16,1 1 6-16,0-3 3 0,2 2-1 15,-2-2 0-15,3 2-2 0,-4-2 1 0,3 2 2 16,1-1-1-16,-1-1 0 16,-1 0 1-16,2 2 1 0,-3-2-6 0,4 2 3 15,-2 0-5-15,2-2 9 0,-1 0-6 16,6 0 4-16,-2 2 0 0,-3-2 3 0,7 0 0 16,-3 0-6-16,-4 0-2 0,7 0 3 15,-7 1 5-15,0-1-3 0,0-1 2 0,0-1 3 16,-2 2-6-16,-1 0-2 0,1-2-3 15,-1 2 8-15,0-2-7 0,1 0 4 0,0 1 7 16,-4-1-5-16,4 2-1 0,-1-2 1 16,-2-3-4-16,3 5 0 0,-2-2-4 0,0 1 9 15,2-1-10-15,-4 2 12 0,4-2-3 16,-2 0-1-16,2 0-6 0,4-2 8 16,-4 3-3-16,2-1 3 0,-3 0-3 15,1 2-1-15,-1-2-1 0,3 1 5 0,-3-1 4 16,-1 0-5-16,3 2-2 0,-6-2-5 15,3 0 5-15,-5 1 2 0,-1-3-3 0,4 4 1 16,-1 0 4-16,-5-1 1 0,2-3-10 16,-2 2 4-16,1 2 0 0,-1-4-1 0,2 4 7 15,-3-3-8-15,1 1 1 0,-2 2 1 16,-1 0 4-16,-2-2-4 0,3 1 6 0,-2 1-7 16,-1 0-3-16,1 0 4 15,-9 0 5-15,10-2-1 0,-10 2 1 0,8 0 2 0,-8 0-3 16,9-2-1-16,-9 2 4 15,0 0-2-15,8 0-5 0,-8 0 3 0,0 0-10 16,8-2-12-16,-8 2-13 0,0 0-27 16,7-2-32-16,-7 2-44 0,0 0-76 0,3-1-162 15,-3 1 115-15</inkml:trace>
  <inkml:trace contextRef="#ctx0" brushRef="#br0" timeOffset="25323.76">4832 7725 64 0,'0'0'7'15,"-5"-2"6"-15,5 2-11 0,0 0 3 16,-5-2 0-16,5 2 5 0,-10 0-5 0,10 0 5 15,0 0 0-15,-10 0-4 16,10 0 3-16,0 0 6 0,-10 0 1 0,10 0-1 16,-9 0 2-16,1 2 1 0,1 0-8 15,-1 0 5-15,0 0 10 0,-1 0-5 0,-1-1-1 16,-1 4-2-16,-1-2 0 0,-1 1 20 16,-4 2-3-16,3-1 5 0,-4-1-4 0,6 2 0 15,-4 0-3-15,3-3-4 0,1 3-10 16,-5 1 3-16,2 1 3 0,3-1-4 0,-1 3-2 15,-2 0-4-15,0-1-4 16,3 1-1-16,-1-1 7 0,1 1-4 0,-3 2-5 0,2-2 1 16,-1 5 4-16,1-3-1 0,1 2 1 15,1-2-5-15,-1 1 0 0,-2 0-1 16,2 3 2-16,4-2 3 0,-3 2-9 16,-1-2 10-16,3 2-8 0,1-1 3 0,0 1-6 15,-1-2-1-15,1 2 3 0,1 2 0 16,-1-3-4-16,2 0 7 0,-1 3 0 0,1-2-4 15,0 2 5-15,-1-2-6 0,1 0-4 16,2 0 5-16,-1 2-4 0,0-4-1 0,2-1-3 16,1 1 10-16,0-1-5 0,2 1 2 15,0-1-5-15,0-4-2 0,2 2 8 0,0 3 1 16,3-3-8-16,-2-1 1 0,4-1 10 16,1 1-2-16,-1-1 5 0,-1-2-21 0,5 1 21 15,-1-2-5-15,5 1-14 0,-5-1 13 16,5 0-2-16,0-1-6 0,3-1 2 15,1 0 11-15,2-1-8 0,1 2 1 0,0-2 1 16,1-1-1-16,4 0 5 0,3 0-10 16,0 0 3-16,-5-2 5 0,2 2-1 0,-2-2 0 15,5 0 0-15,-7 0-1 0,-1-2 5 16,6 2-2-16,-7 0 10 0,9-2-1 0,-7 2-2 16,2 0-9-16,-3-2 3 0,4 0 4 15,0 2-6-15,-3 0 7 0,2 0-8 0,0 0 2 16,0-2 0-16,-3 0 6 0,8 2 8 15,-7-1 1-15,6 1-9 0,-1-2 0 0,-1-1-1 16,3 0 7-16,-5 1-4 0,4-2 1 16,-1 0 2-16,-6 2-8 0,6-2 4 15,-1 1-1-15,0 1-10 0,-4 0 7 16,5-1 2-16,-4 1-5 0,-4-1 3 0,5 2-8 16,-2 1 8-16,2-4-3 0,-1 4 6 15,5-4-7-15,-6 4-1 0,8-2-1 0,-1-2 5 16,1 4-11-16,1-1 5 0,-3 1 2 15,3-2-2-15,-3 2 2 0,2-3 0 0,1 2 1 16,2-1 2-16,-3 0-4 0,13 1-4 16,2-1 4-16,-10 0-5 0,-3 2 6 0,-1-3-5 15,13 0 5-15,-8 3 2 0,-6 0-5 16,3 0 0-16,12-4 3 0,-10 2-5 16,-5 2 10-16,3 0-10 0,-1-2-5 15,9 0 5-15,-5 0 3 0,-7 2 3 0,12-3-2 16,-6 3-5-16,-2 0 3 0,12 0 1 15,-12 0-6-15,-1 0 3 0,11-3 0 0,-4 3 2 16,4 3-5-16,-6-6 13 0,-4 3-7 0,7 3 4 16,-1-3-6-16,2 2 9 0,-4-1-10 15,-6 1 0-15,2-2 2 0,7 2-1 0,-5 0 3 16,6 2-6-16,-1-1 15 0,-4-1-14 16,-6 3 7-16,0-5-8 0,12 3-3 0,1 1 9 15,-9-4-1-15,-2 1 2 16,9 4-6-16,-4-5 2 0,-8 1 8 0,14 1-9 15,0 2 7-15,-11-2-14 0,2-2 8 16,8 2-4-16,1 0 3 0,-6-2 1 0,-6 0 0 16,1 0 2-16,11-2 5 0,-8 2-6 15,6-2-2-15,-5 0 8 0,-5 2-7 0,0-2 4 16,-1 4-3-16,1-4-5 0,0 0 12 16,-4 0-2-16,2 2-12 0,-1 0 2 0,1-1 2 15,-1 1-1-15,-3 0 6 0,3 0-1 16,0-2 1-16,-2 2-3 0,3 0 3 0,-5 0 2 15,4-3-2-15,3 3 3 0,-3 3-6 16,0-6-3-16,1 3 8 0,-1 0 0 16,-1 0-8-16,1 3 4 0,0-1 4 15,0-1-1-15,1 1-10 0,-3-2 4 0,5 2 8 16,-3-2-6-16,0 4 0 0,1-2 5 16,4-2 0-16,-8 2-6 0,4-2-6 0,-3 0 7 15,3 0 2-15,2 0 5 0,-4 0-6 16,2-2 3-16,-3 0-3 0,3 0 0 0,-7 0 1 15,0 0 1-15,-4-1-2 0,2 1 3 0,-5-1-5 16,-1 0-5-16,2 1 7 0,-2 1-3 16,-3-3 0-16,3-1 9 0,-2 4 2 0,2-5-4 15,-1 4-8-15,-1-3 6 0,-3 0 1 16,0 2 5-16,3-2-12 0,-3 0-1 16,2 2 8-16,-2-3 2 0,0 0 2 15,0 0-8-15,3 3 1 0,-4-3 6 0,-1 3-2 16,2-3 2-16,-1-2-12 0,-1 3 10 15,0-3-4-15,4-2 0 0,-2 5 1 0,2-6-2 16,-1 1-7-16,1 0 10 0,1 1 3 16,-1-1-8-16,3-5 4 0,-2 5 3 0,-1-1-5 15,1 0-5-15,1-1 4 0,-1-2 3 16,0 3 2-16,-1-2-2 0,-1 1-2 0,-3-2-4 16,3 3 10-16,-2-3-5 0,-1 0 0 15,0 1-4-15,-1 1-1 0,-2-3 7 0,2 3-4 16,-2-2 2-16,-2 1 2 15,-1 0-5-15,1 1 0 0,-1 0-1 0,-2 0 5 16,2 2-3-16,-4-1 0 0,2 0 2 16,-2-1-3-16,-3 1 2 0,5 0 0 0,-3-2-2 15,-4 3-2-15,2 0 13 0,2 4-7 16,-4-4-1-16,4 4 0 0,-4-4-4 0,0 5 1 16,1 0 6-16,-1-1-7 0,2-2 12 15,-2 4-9-15,-1-2-14 0,1 3 14 0,-1-1-1 16,-2 1 4-16,2-3 1 0,-6 2-6 0,4 2 4 15,0 0-1-15,-1-3-1 0,-3 0 2 16,-1 4-2-16,2-3 2 0,-4-2-5 0,2 4 5 16,-1-1 2-16,-3-3-3 15,0 4-2-15,3-2 0 0,-4 1 2 0,1-3 0 16,1 2 2-16,-4 0-1 0,6 0-4 16,-5 1 2-16,2-1-1 0,-8-2 1 0,2 0 3 15,0 1 0-15,-2 1-3 0,-1 0 1 16,1 0 0-16,-13-3 1 0,8 3-4 0,3 2 2 15,-1-1 1-15,2 0-1 0,-17 0 3 16,11-1-2-16,1 4-1 0,-11-4-1 0,1 0 6 16,6 4-6-16,6 0 2 0,-16 2 0 15,1-2 1-15,5 2 3 0,-4 0-9 0,1 2 5 16,2 0 1-16,0 0 0 16,-4-2 0-16,2 1 2 0,0 3 5 0,-5-1-9 15,2 1 4-15,-2 0-3 0,5-1 0 16,-7 1 0-16,3 0 4 0,0 0-11 0,-3-1 9 15,3 3 1-15,-4-5 6 0,-7 7-12 16,6-4 4-16,-9 1 8 0,9-3-8 0,-8 6 0 16,-2-3-1-16,3 2-3 0,10-3 2 15,-4 0 4-15,4 0-4 0,-10 3-1 0,11-3-2 16,-14 3 7-16,15-4 2 0,-13 5-6 0,11-2 6 16,2 2-5-16,-1-4-4 0,1 3 5 15,-1-4 2-15,3 3-3 0,0 1 3 0,3-4 5 16,0 2-7-16,1 0-1 15,2 0-9-15,3 0 11 0,3-2-4 0,6 1 7 16,1-3-6-16,0 3-3 0,-13-1 4 16,12 2 7-16,2-4-5 0,0 1-2 0,-1 0 2 15,2 1-8-15,4-3 4 0,-2 4 2 16,-1-3-2-16,-1 1 2 0,0 1 4 0,7-2-3 16,-6 1-1-16,4 0 1 0,-2-2 1 15,-1-1 0-15,5 1-1 0,-1 0-3 0,-1 0-3 16,4-1 8-16,-1-1-3 0,0 0 3 15,2 2-9-15,3-2 5 0,2 2-2 0,-5-2 4 16,0 2 0-16,0-2 12 0,3 2-16 16,-3-2 2-16,0 1-2 0,1-1 3 15,0 4-5-15,1-3 3 0,-2-1 5 16,1 2-6-16,1 0 8 0,0 0-11 0,1 0 1 16,1 0-11-16,3-2-26 0,1 1-29 15,1-1-18-15,-1 2-22 0,7-2-227 0,-8 2 148 16</inkml:trace>
  <inkml:trace contextRef="#ctx0" brushRef="#br0" timeOffset="27550.82">3610 12289 869 0,'-8'-5'-50'0,"-1"-1"2"0,5 2 11 0,-5 1-2 15,6-2 12-15,-2 2 11 0,-2 0 7 16,4-2 7-16,-4 3-3 0,1-3 4 0,2 1 4 16,-1 4 1-16,-3-5 1 0,2 0 4 15,-2 3 0-15,2-1 9 0,-5 0-1 0,-2-1-7 16,3 0 11-16,-3 0-10 0,1-2 10 15,-1 4 6-15,1-1-11 0,-8-2 8 0,5 0-8 16,0 3 9-16,-5 0-14 0,1-4 0 16,1 1 2-16,-2 3-9 0,-5-3 12 0,2 3-12 15,2-3 7-15,-4 2 0 0,-3 1 8 16,-2-2-15-16,0 0 10 0,0 2-4 0,-12-3 0 16,5 5 6-16,5 0-7 0,-14-4 1 15,0 4 3-15,0-1-1 0,-1 1-6 16,10-2 5-16,-9 2-4 0,7 0 4 0,-6 0-3 15,0 3 0-15,0-1 2 0,0 2 4 16,10-2 10-16,-7-1-16 0,6 5-2 0,8-6-3 16,0 2 0-16,-2 0 3 0,1 2-2 15,-1-3 3-15,3 6-6 0,-3-4 6 0,5 1-1 16,-2 0-5-16,-1-1-1 0,3 2 6 16,5-2 1-16,-8 2-20 0,6 3 12 0,-2-4 5 15,-4 2-4-15,6 0 1 16,-1-2-5-16,0 2 7 0,-1 2-1 0,1 0-6 15,5-3 1-15,-1 2 0 0,-1-1 3 16,6-1 7-16,-5 0-1 0,7-1-8 0,-3 2 6 16,-2 2-9-16,4-5 3 0,1 3-1 15,-3 1 2-15,3-1 5 0,1-1-7 0,-3 2 1 16,1 0 5-16,-2-1-1 0,3 3-3 16,-3-2-1-16,5 1 0 0,1-2 3 0,-4 1-7 15,3-1 5-15,2 1 0 0,-1 1-5 16,1 2 4-16,2-3-2 0,-3 2 9 0,4 1-6 15,0 0 1-15,0-1 0 0,2 3-3 0,-2 1-3 16,1-2 3-16,1 2 2 16,3 0-1-16,-1 0-1 0,1 1-5 0,0 1 13 15,1 2-11-15,2-2 8 0,-1 2-7 16,6 1 6-16,-4-2-3 0,7 3-4 0,1 0 6 16,1-2 3-16,0 1-1 0,3-2-8 15,8 4-2-15,-1 1 9 0,2-1 1 0,-2-4 4 16,2 2-9-16,2-4 6 0,3 4 0 15,-1-4-1-15,2 2-4 0,-1-1-3 0,-1-1 7 16,7 2-4-16,-4-3 3 0,-1 1-4 16,-3-4 8-16,3 4 1 0,5-3-4 0,-3 4-1 15,2-4-3-15,2-1 7 16,-6-2 0-16,-5 0-2 0,7 0-3 0,4 0 4 0,-7-2-1 16,-3 1-7-16,3-2 1 15,-3-2 5-15,3-1-7 0,11 4 9 0,-9-3-1 16,2-1 1-16,6 4 1 0,-7-4-10 0,1 0 8 15,6 4-6-15,-7-4 7 0,9 1-4 16,-7-1-6-16,7 2 1 0,-6 0 3 0,-4-3 5 16,10 5 1-16,0-2 0 0,-2 1 3 15,3-2-6-15,-3 2-3 0,0-3 6 0,4-2-7 16,3 4 2-16,-4-4 3 0,4 0 1 16,-1 2-4-16,0-2 1 0,1-2-5 15,-2 0 10-15,5-2-4 0,-3 2 6 16,3-1-7-16,-3-2 2 0,3 0 1 0,-2-1 0 15,4 3-3-15,-3 1 1 0,-1-4 6 16,2 1-8-16,-3-2 6 0,-2 2-10 0,0 1 10 16,5-3-2-16,-6 1-5 0,5 1 3 15,-3-2 0-15,0 2-3 0,5-3 6 0,-6 0-2 16,4 0-2-16,-1 0-3 0,1-2 5 16,-4 2-7-16,0 0-4 0,-2 1 7 0,-4 0 0 15,1 0-5-15,-3-1 6 0,-6 2-3 16,-4 0 7-16,0-1-13 0,-5 2 5 0,3-4 5 15,-2 2-9-15,0 0 2 0,-6 1-3 16,0-3 1-16,0 1 4 0,-2-1 1 0,0 0-1 16,-3 2 5-16,1-6-11 0,-3 4 18 15,3-2-13-15,-3 1 6 0,-2 1 2 16,1-2 2-16,-1 0 4 0,-1 3 2 0,-1 0 1 16,0 0-7-16,2 2 1 0,-3-3 2 15,1 4-7-15,-4-2 6 0,2-2 7 0,1 3-2 16,-4-1-2-16,1 0-10 0,3-2 2 15,-5 4 11-15,0 1-3 0,0-4-1 0,0 0-9 16,-5 1 5-16,3-2 2 0,-6 2-4 16,4 0-2-16,-7-4 1 0,-1 1-3 0,-1 1 11 15,-4-1-11-15,-3-2 0 16,-2 1 2-16,-1 4-2 0,-12-10 5 0,0 1-7 0,-2 4-1 16,0-4 5-16,-3 1-2 15,-2 0-5-15,-1 1 1 0,-7-6 0 0,8 5-7 16,2 0 0-16,-2-1-1 0,2 4-13 15,3-4 11-15,-5-1 5 0,4 2 8 0,3 2-6 16,-2 0 2-16,4 1-4 0,8 3 4 16,-9-3 5-16,7 7-2 0,2-1-9 0,4 5 0 15,-2-6-9-15,-3 2-7 0,3 3-12 0,3-2-5 16,-2 4-12-16,4-2-12 0,-4 2-24 16,7 0-152-16,-5 0 234 0</inkml:trace>
  <inkml:trace contextRef="#ctx0" brushRef="#br0" timeOffset="39428.07">10933 8456 419 0,'0'0'132'0,"0"0"-14"0,-3-3-27 16,3 3-43-16,0 0 14 0,0 0-15 16,0 0-2-16,-2-4 1 0,2 4 12 0,0 0 2 15,0 0-6-15,0 0 1 0,0 0-6 16,0 0-4-16,0 0-5 0,0 0-5 0,5-6-6 15,-5 6-1-15,7-2 0 0,-7 2-1 16,5-2-3-16,2 0-3 0,-7 2 3 0,10 0-2 16,-4-2-4-16,-6 2 3 0,17 0 0 15,-7-1 0-15,3 1-3 0,0 0 2 0,1 1-5 16,1-2 1-16,0 1 0 16,2 0 0-16,2 0 1 0,-3 1 1 0,1-1-6 15,4 0-1-15,3 0 2 0,-4 2-1 16,3-2 3-16,3 2-3 0,-6 0-3 0,3-2 0 15,7 0 4-15,-1 2 5 0,3 0 1 16,-3-2-7-16,15 4 0 0,1-3-1 0,-2 2-2 16,1 0 3-16,1 1-1 0,-1-2 1 15,-11-1-5-15,0-1 3 0,-1 2-3 0,15 1-1 16,-12-2 2-16,-2-1-3 0,-3 2-1 0,2 0-3 16,0-2 6-16,-4 0-5 0,4 2 6 15,2-2-8-15,-3 0 2 0,3 2 1 0,-1-2 2 16,14 2-1-16,-10-2-2 0,-4 0 0 15,1 0-2-15,-3 2 1 0,3-4-2 16,12 2 3-16,-10 0 0 0,-5 2-1 16,1-2 2-16,3 2 1 0,-5-2-6 0,2 0 1 15,0 1 2-15,1-1 1 0,-1 0-1 16,1 0 1-16,-1 0-3 0,-2 3 3 0,2-3-2 16,2 2 2-16,-3-2-2 0,3 0 2 15,-5 0 0-15,3 0 0 0,2-2-2 0,-6 2-1 16,4-3 4-16,0 3 0 0,-1 0 0 15,-2 0-4-15,3 0 3 0,-2-1-2 0,-2-1-3 16,2 0 4-16,0 0 0 0,-1 0 2 16,1 0-6-16,-2 0 3 0,0 2 0 15,1-2-1-15,-1-2 3 0,1 2 3 0,-6 1-7 16,2 1 6-16,0-2-5 0,2-2-1 16,-3 4 4-16,1 0-2 0,-2 0 0 0,0-1 3 15,2 1-1-15,1-2-1 0,-3 2 2 16,0-3 1-16,2 3-3 0,2 0-1 0,3 0 1 15,2-1 2-15,-4 2-4 0,2-2-2 16,4 1 1-16,-3 0 3 0,3-2 2 0,-4 2-4 16,2 0 1-16,3 0-1 15,-5 0 3-15,4 0-5 0,-3 0 3 0,1 2 0 0,-2-4 4 16,0 2-5-16,2 0 5 16,0 0-3-16,-2 0 0 0,-2 0 1 0,2-2-1 15,2 0-1-15,-1-2 4 0,-2 2-6 16,1 0 5-16,14-1-4 0,-11 0 1 0,-3 0-4 15,4 0 4-15,-6-1 0 0,2-1 4 16,0 4-8-16,2-1 3 0,-4-2-1 0,2 2 2 16,-1 0 3-16,1 0 0 0,-1 2-1 15,0-3-3-15,3 0 3 0,-3 3-1 0,1-3-2 16,-2 1 5-16,7 2-6 0,-2-1 4 0,-4-1-5 16,5 0 0-16,-3-1 5 0,1 3 0 15,1-2-1-15,-3 1 2 0,6 1-1 0,-5-2 1 16,3 2-4-16,-3 0 1 15,3-2 6-15,-3 2-5 0,3 0-1 0,-1 0 2 16,-3 0-3-16,4 0-1 0,-4 2 3 16,7-2-1-16,6 3 0 0,-4-3 0 0,-6 2 0 15,11 1-2-15,0-1 2 0,-8 1 2 16,6-1-1-16,-9 0-1 0,-1 2 0 0,10-2 1 16,-6 1 1-16,-5-1 4 0,0 0-8 15,-1 0 2-15,4 0 0 0,-3 0-3 0,11-1 5 16,-7 4-2-16,-1-5 0 15,-2 2-1-15,-1 0 0 0,1-1 0 0,-1-1 2 0,0 2-1 16,4-2 2-16,-7 2-4 0,4-2 5 16,0 1-6-16,-4 2 4 0,0-3-2 0,-2 2 4 15,-3-2-5-15,-1 0 2 0,1 0 0 16,1 0-1-16,-8 0 1 0,3 0-1 16,1 0 2-16,-7 0 1 0,5-2-2 0,-1 2 1 15,-3-3 2-15,-1 3-3 0,-3 0-2 16,0 0 4-16,3-1-1 0,-2 1-4 0,-5 0 6 15,2-2-2-15,1 2-1 0,-9 0 2 16,13-2-3-16,-8 2 1 0,-5 0 0 0,12 0 2 16,-12 0-4-16,5 0 3 0,-5 0-5 15,10 0-10-15,-10 0-16 0,5-1-20 0,-5 1-22 16,0 0-48-16,8 0-64 16,-8 0-153-16,9-4-146 0,-4-1 10 0</inkml:trace>
  <inkml:trace contextRef="#ctx0" brushRef="#br0" timeOffset="41831.37">4461 9163 1223 0,'1'3'-75'0,"-1"-3"6"0,0 0 12 16,0 5 6-16,0-5 10 0,0 0 10 15,0 0 13-15,0 0 6 0,0 3 7 16,0-3 4-16,0 0 4 0,0 0 5 0,2 4-2 16,-2-4 8-16,0 0 4 0,5 1-2 15,-5-1 2-15,5 2 3 0,0 1 9 0,-5-3-7 16,10 2 8-16,-5-1 2 0,1 1 3 15,-6-2-6-15,13 2 3 0,-7 0-5 0,3 0 3 16,1 0 9-16,-2 0-4 0,4-1-4 16,-1 1-4-16,4-2-6 0,-1 3 3 0,3-3 6 15,1 2-10-15,2-2 5 0,2 2-13 16,-2-2 7-16,3 0 0 0,2 0 1 0,5-2 1 16,-1 2-6-16,4-2-3 15,-3 2 1-15,4-3-6 0,9 0 6 0,2 3-9 16,-1-2 4-16,1 0-5 0,-4-2 8 15,3 2 3-15,-9-1-3 0,-3 1-11 0,8-3 5 16,-5 4 5-16,-3-1-5 0,2-2-3 0,-5 3 2 16,5 1-1-16,-1-2-1 0,11-1 4 15,-1 2-7-15,2-1 5 0,-3 0-4 0,3-2-2 16,-8 4 5-16,-3 0 0 0,10-4-3 16,-10 4-1-16,-3-2 1 0,5 2 0 0,8-4-2 15,-8 4 6-15,9-2-1 0,-6 1-2 16,4-1-2-16,2 0 3 0,-1-2-2 15,-1 4-1-15,-6-2 2 0,-6 2 2 16,0-2-1-16,3 2-2 0,-5 0 1 0,3 0-5 16,1 0 3-16,-3-1 0 0,2 1-1 15,-2-2 5-15,2 2-7 0,-2 0 6 0,2 0 1 16,-4 0-7-16,2 0 5 0,2 0-4 16,-7 0 3-16,-3 0 1 0,1 0-1 0,3-2-6 15,-5 4 5-15,2-2 4 0,1 2-7 16,-6-4 5-16,1 2-2 0,-3 2 0 0,1-2 4 15,-7-2-7-15,5 2 5 16,-3 0 0-16,-4 2-4 0,0-2 4 0,1 0 0 0,-4 0-9 16,5 0 8-16,-5 1 1 0,-5-1 0 15,10 0-3-15,-10 0 5 0,12 0-11 16,-12 0 5-16,6 0 4 0,-4 2-2 0,4 0-12 16,-6-2-17-16,6 2-9 0,-6-2-15 15,6 2-19-15,-6-2-39 0,5 2-45 0,-5-2-301 16,4 3 36-16</inkml:trace>
  <inkml:trace contextRef="#ctx0" brushRef="#br0" timeOffset="45786.73">11022 9174 1203 0,'-5'0'-29'16,"5"0"15"-16,-7 2 8 0,7-2 7 15,0 0 7-15,0 0 6 0,0 0 15 0,0 0 8 16,0 0 6-16,0 0 1 16,0 0 1-16,0 0-8 0,0 0-1 0,0 0-5 15,0 0-3-15,0 0-3 0,0 0 2 16,0 0-3-16,0 0-1 0,0 0-4 0,0 0 9 16,24-7-7-16,-16 7 1 0,2-3 7 0,5 3-7 15,0 0-3-15,4 0 4 0,-3-1-4 16,3 1 0-16,2 1 0 0,4-2-5 0,1 1-1 15,-1 0-1-15,-2 1 3 0,4-1 1 16,-2 0-7-16,0 0-1 0,0 0 1 0,1 0 1 16,5 0-3-16,-3-1 3 0,5 1-7 15,-7 0 2-15,2 0-3 0,2 0 4 0,-5 0-4 16,7 0 0-16,0-2 4 16,-4 0 0-16,2 0 0 0,0 2-4 0,1-2-2 15,-2 0 2-15,1 0-2 0,1 2 4 16,-6 0-3-16,7-2 3 0,-3 2 2 0,3-1-2 15,2-2 0-15,-6 3-1 0,4-2-2 16,1 2 2-16,-3-1 1 0,14-1 1 0,-8 2-2 16,-2 0 2-16,9-2 1 0,-4 2-4 15,4-2-2-15,-4 2 2 0,-6 2 3 0,1-4 1 16,11 2-4-16,-7 0 3 0,-6 0-4 16,0 0 2-16,-1 0 0 0,3 0-2 0,-6-2 1 15,6 2-4-15,-2 0 6 0,-3-2-2 16,0 0 0-16,3 1-1 0,-1 1 5 0,1-2-1 15,0 0 1-15,-1 0 1 0,0 0-3 16,1 0 0-16,-3 0-1 0,3 1 0 16,2-1-3-16,7-4 1 0,-7 4 1 0,-2 0 1 15,-4 2 2-15,9-2-4 0,-6 0-2 16,0 2 6-16,4 0 0 0,-2-2-6 0,11 0 0 16,-9 2 5-16,-3-2-2 0,-3 1-3 15,3-1 9-15,-1 0-10 0,-1 2 3 0,-5 0 0 16,2-2 1-16,-6 0-2 0,-1 2 2 15,4 0 1-15,-3-1-2 0,0 1-1 0,0-2 0 16,-1 4 2-16,-2-2 0 0,1-2-2 16,-1 2 4-16,-3 0-4 0,2 0 0 15,2 0 0-15,-3 0 0 0,-1 2-2 16,2-2 2-16,3 0 1 0,-4 0-3 0,3 1 1 16,0-1 0-16,4 2-1 0,-2 0 1 15,1-2 2-15,-2 4-2 0,2-4-1 0,0 1 4 16,-4 1 0-16,-1-2-1 0,6 2-1 15,-6 0 2-15,3-2-3 0,-4 0 3 0,1 0-3 16,5 0 7-16,-2 2-5 0,0-2 1 16,0 0-2-16,2 2-2 0,2-2 5 0,-3 0-1 15,2 2-3-15,1-2 2 0,1 0 0 0,-3 2-5 16,3-2 4-16,3 1 2 16,-3-1-2-16,-2 3 2 0,4-3-2 0,-2 2 1 15,-1-2-3-15,-4 2 1 0,3-2 4 16,1 1-6-16,-3-1 7 0,1 0-4 0,5 0 0 15,-9 0 1-15,5 0 4 0,0 0-7 16,-4 2 4-16,2-2-4 0,-5 0 2 0,4 0 0 16,-1 0 0-16,-3-2 1 0,3 4-2 15,1-2 1-15,-7 0-2 0,7-2 2 0,-1 2 1 16,-3 0 1-16,-1 0-1 0,6-1-1 16,-5-1-3-16,1 0-1 0,5 2 9 0,-1-3-2 15,-1 2-2-15,4 1 1 16,-6-2-5-16,7 2 7 0,-8 0-7 0,6 0 3 15,-6-2 1-15,3 2 0 0,0 0 1 0,2 0-1 16,-4 0 4-16,5 0-1 0,-4 2-3 16,3-2-2-16,-6 0 2 0,3 0 0 0,-2 0-3 15,1 0 4-15,2 0-3 0,-4 0 5 16,8 0-4-16,-4 0 1 0,-1 0-2 0,-2 0 2 16,-1 0-1-16,6-2 2 0,-6 2 2 15,6-2 0-15,-2 0-1 0,2 2-4 0,-2-2 4 16,2 2 1-16,-4-2 0 0,4 0-4 15,-6 2 2-15,1-1 7 0,2 1-6 0,-3 0-1 16,1-2-2-16,3 0 1 16,-6 0 2-16,2 0 0 0,4 1-5 0,-3 1 2 15,-1 0 3-15,3-2-5 0,0 0 4 16,-3 2-3-16,6-2 2 0,-5 2-1 0,-1-3 0 16,3 1 4-16,0 2-2 0,0 0-2 15,0 0 0-15,0 0 0 0,2-1 2 0,-3 2-1 16,6-1-2-16,-8 0 2 0,4 0-1 15,-3 2 1-15,-1-2-1 0,1 0 0 0,0 3 1 16,0-6 2-16,-3 6-2 0,0-3-2 16,-2 0 1-16,-2 2 1 0,-2-2-1 0,2 2 1 15,-1-4 1-15,-3 4-1 0,-6-2 1 16,13 0 1-16,-4 0-3 0,-9 0 4 0,12-2-4 16,-8 2-2-16,5 0 5 0,-9 0-1 15,10-2-2-15,-3-1 2 0,-4 3 0 16,-3 0-4-16,13-2 1 0,-6 2 2 0,-7 0-2 15,10-1 2-15,0 2-2 0,0-2-1 16,4 1 3-16,0 0 1 0,-2 0 1 0,8 0-3 16,-1 1 1-16,1-1-1 0,3 2 2 15,2-2 2-15,-1 3-5 0,3-1 3 0,-1 0-4 16,3 0 3-16,-2-1-2 0,2-1 2 16,-2 0 6-16,5 2-7 0,-5 0 1 0,3 0-3 15,1 0 4-15,-4-2-6 16,3 1 3-16,-1-2-3 0,1 1 1 0,-5 0 3 15,5 0 0-15,-2 0 1 0,-2 0-2 16,2 0 1-16,0-2-3 0,2 2 5 0,2 0-4 16,-3 0-2-16,-6-2 4 0,2 4 0 0,5-2-3 15,-8 0 5-15,6 2-4 0,-3-2 1 16,2 0 2-16,-2 0 0 0,3 1-3 0,-3 1 1 16,0-2-4-16,-1 0 5 0,-4 2 2 15,5-2-2-15,-2 0 0 0,1 2 0 0,-1-2 3 16,2 2-2-16,-3-4-2 0,5 4 2 15,-5-2 0-15,3 0-3 0,0 0 0 0,1 0 2 16,5 2-2-16,-1 0 3 16,-1-2 0-16,-2 2 2 0,2 2-3 0,6-2 3 15,-7 1-5-15,2 1 1 0,4-2 0 16,-3 2 1-16,-2-2 0 0,11 3-1 0,-3-3 1 16,-11 0 4-16,6 2-2 0,-3-3-1 15,-1 4 0-15,1-4-3 0,0 1 1 0,3 0 3 16,-1 0 1-16,0 2-2 0,9-2-1 15,-6 0-1-15,-2-1 6 0,-1 2-7 0,1-3-1 16,1 2 3-16,9-2 0 0,2 3 0 16,-11-1 1-16,-3 0-2 0,2 1 0 0,-3 0-2 15,0-1 6-15,0-1-4 0,3 1 1 0,-2-2 0 16,-3 4-1-16,1-2 2 16,-1 0 1-16,-4 0-1 0,0-1 1 0,2-1-4 15,-3 0-2-15,6 2 2 0,-1-2 3 16,5 3-1-16,-2-1 4 0,0-2-5 0,-2 2 0 15,4-1-3-15,-3 1 2 0,1 0 2 16,-2-1 0-16,2 2 0 0,2 0 4 0,0-1-6 16,-4 2 4-16,-1-2-3 0,5 2 2 15,0-1-3-15,-3 0 2 0,0 0 1 0,-1-1 0 16,3 2-2-16,-1-3 2 0,-7 2-1 16,2-3 3-16,-2 0-5 0,2 2 3 0,-1-2-1 15,-4 0 0-15,-1-2 3 0,-3 2-1 16,-1-3-2-16,5 2 0 0,-6-1-1 15,3-2 3-15,-3 1 0 0,1-2-4 0,0 4 3 16,2-5 0-16,-2 0-1 0,-1 0-2 16,4 1 7-16,-5 0-5 0,0-1 1 0,4-2-2 15,0 1 4-15,-5-1-2 0,3 3-1 16,-2-3-2-16,-3 2 2 0,5-1-2 0,0-3 1 16,-1 4 0-16,-1-1 1 0,2-1-1 15,0 3 0-15,-3-3-1 0,1 2 0 0,-1-1 1 16,1 1 0-16,1-1 1 0,1-1 1 15,-2 4-2-15,2-5 2 0,-3 2-1 0,3-2-1 16,-3 4 1-16,1-4-3 16,2 0 3-16,0-2 0 0,-1 4-1 0,-1-4 2 15,1 2 0-15,0-1-2 0,-1 1-3 16,4-5 4-16,-4 3 2 0,1 0-4 0,-1 1 3 16,2-1 0-16,-3 2-1 0,1-4-2 15,-3 4 0-15,3 0-1 0,0-3 5 0,-3 1-2 16,-2-1-2-16,0 1 1 0,1-2 1 15,-3 5-5-15,1-4 4 0,-1 2-2 0,1-2 3 16,-1 0-1-16,-2 1 0 0,3 1-1 16,-4-1 1-16,4-1-3 0,-3 1 1 0,-2 1 1 15,2 2 3-15,-2 0-3 0,3 0 0 0,-3 0-1 16,-1 3 0-16,2-3 2 16,-3 3 1-16,0-1-1 0,2 1 0 0,-2-2-2 15,0 2 0-15,2 2 0 0,-2 3-1 16,0-8-2-16,-2 4 4 0,2 4-4 0,0-7 3 15,-2 2-4-15,-1 2-3 0,3 3 3 16,-1-8 0-16,-1 6 0 0,0-1 2 0,2 3-3 16,-7-6 2-16,5 2 1 0,-4 2-3 15,-1-1 2-15,1 0-1 0,-2 0-2 0,-3 1 2 16,3 0 2-16,-5 0 1 0,1 0-3 16,-3 0 3-16,3 0 3 0,-8 2-6 0,5-1 3 15,1 1 2-15,-2-2 0 16,-1 2-2-16,0-2 1 0,-1 2 1 0,5 0 2 15,-2 0-6-15,-2 0 6 0,0 0-5 0,0 2 3 16,3-2 4-16,-1 0-7 0,-2 0 2 16,0 2 0-16,0-1 2 0,1-1-3 0,-3 2 3 15,1-2-4-15,0 2 2 0,-3 0 4 16,0 0-1-16,0-2 1 0,-2 2 0 0,6-2 0 16,-4 2-4-16,2-2 0 0,5 0 3 15,-3 1 2-15,5-1-3 0,1 0-1 0,-2 0 0 16,2 2 7-16,4-2-6 0,-1 0-2 15,-4 3 3-15,4-3-6 0,-2 2 4 0,1-2-1 16,9 0-2-16,-15 0 0 16,12 1-8-16,-4-1-7 0,7 0-12 0,-13 0-23 0,9 2-28 15,4-2-18-15,-13 0-44 16,13 0-64-16,-3 2-257 0,3-2 26 0</inkml:trace>
  <inkml:trace contextRef="#ctx0" brushRef="#br0" timeOffset="49601.97">21577 8001 1188 0,'0'0'-21'16,"0"0"27"-16,0 0 26 0,5-8 20 0,-5 8 21 15,4-4 13-15,-4 4 16 0,0 0 15 16,0 0 5-16,0 0 4 0,0 0-4 0,-4-3-4 16,4 3-13-16,0 0-9 15,0 0-8-15,2-6-14 0,-2 6-3 0,0 0-11 16,0 0-5-16,0 0-6 0,0 0-7 0,0 0-5 16,0 0-3-16,0 0 6 0,0 0-9 15,2 15 0-15,1-7-6 0,-3 2 1 0,1 2-1 16,-1 6-1-16,0 0-2 0,0 3-4 15,0 0 1-15,0 5-1 0,-4 2-2 16,-3-3-5-16,4 13 4 0,1-8-3 0,-3-4 1 16,1 3 4-16,1-4-4 0,0 1-3 0,-2 3-2 15,1-5 0-15,0 2 4 16,-2-1-7-16,2 2 6 0,0-1-5 0,-3 0 4 16,3-1-1-16,0-1 1 0,-3 1 0 15,1-2-1-15,-1-1 3 0,6-3 0 0,-5 4 1 16,1-4-5-16,2-2 1 0,-2 0 6 0,0-2-6 15,3-4-4-15,-1 1 4 0,0-1-2 16,1-2 9-16,0 0-8 0,2-2-1 0,-2 0-4 16,2-1 7-16,-3-1 1 0,3-2 0 15,0 4 0-15,0-1-3 0,0-6 0 0,-1 5 1 16,1-1 3-16,0-4 0 0,-2 3 0 16,2-3-20-16,0 0-24 0,0 0-19 0,0 0-41 15,0 0-30-15,0 0-49 0,0 0-38 16,8-10-56-16,-8 4-123 0,0 6-59 15,-2-10-155-15,-1 6-102 0</inkml:trace>
  <inkml:trace contextRef="#ctx0" brushRef="#br0" timeOffset="50051.05">21215 8573 1591 0,'0'0'-31'0,"0"-3"22"0,0 3 17 15,0 0 19-15,0-6 18 0,0 6 14 16,0 0 13-16,0-5 9 0,0 5 1 0,0 0 5 16,0 0-3-16,0 0-5 0,1-5-5 15,-1 5-10-15,0 0-4 0,0 0 1 0,0 0 1 16,5 12 3-16,-3-5 2 0,0 1-3 15,1 4-2-15,-2 1-1 0,-1 0-2 0,2 2-5 16,-2 0-5-16,2 4-2 0,1-1-3 16,-1 2-5-16,0-2-1 0,0 1-6 0,0-1-3 15,0 2 3-15,5-1-4 0,-4 1 9 16,2-4-4-16,1 2 6 0,0-4 6 0,3 0-1 16,-1 1-2-16,5-3-1 0,-3-4-4 15,3 2 3-15,1-3-2 0,3-2 4 16,0 1-1-16,-1-5-2 0,4-1-1 0,3-3-9 15,2-8-2-15,11-3-4 0,-1-2-3 16,1-4-7-16,8-7-12 0,0-3-16 0,-4 0-14 16,-9 7-18-16,3 3-24 0,-6-3-28 15,-1 2-28-15,-2-1-41 0,-7 8-42 0,-1-4-49 16,0 6-87-16,-2-3-121 0,0 5 34 16,-5-1-133-16,0 1-68 0</inkml:trace>
  <inkml:trace contextRef="#ctx0" brushRef="#br0" timeOffset="56603.35">13265 9973 1435 0,'0'0'-69'0,"0"0"16"0,-5-3 15 16,5 3 24-16,0 0 10 0,0 0 3 0,0 0 17 16,0 0 2-16,0 0 8 0,-4-5 5 15,4 5 4-15,0 0 8 0,0 0-1 0,0 0 2 16,0 0-1-16,0 0-5 0,0 0 0 0,0 0-2 15,0 0-6-15,0 0-1 0,0 0-3 16,0 0 0-16,0 0-5 0,0 0 1 0,21 5-5 16,-21-5 0-16,13 1-1 0,-7-1 1 15,4 0-4-15,1 2 6 0,-1-4-11 0,1 4 4 16,1 0-4-16,-1-2-2 0,3-2 2 16,3 2 0-16,-2 2-1 0,2-2-4 15,-2-2 1-15,1 2 3 0,1 2 0 16,2-2-1-16,-3 0-3 0,8-2 2 0,-3 2-1 15,0-2-1-15,5 2 3 0,1-1-4 16,0 1 4-16,2 0 7 0,3 0 6 0,12 1-4 16,-6-1 0-16,-5 0-3 0,16 0 0 0,-4 2 1 15,4-4-1-15,-3 2 1 0,4 0-4 16,-1 4 2-16,1-2-2 0,0 0 0 0,2-2 0 16,1 0-6-16,0 2 4 15,1-2 1-15,-2 4-2 0,3-3-2 0,-1 2 1 0,3-1-1 16,0-2 1-16,-2 1 1 15,2 1-5-15,-4 0 3 0,1 1-1 0,-2-1 0 16,1-2-1-16,-3 3 2 0,-2-3-2 16,2 3 0-16,-11-1 0 0,6-2 0 0,2 0-2 15,-4-2 0-15,-1 4 5 0,-4-4-3 16,-4 2-1-16,13-1-1 0,-10 1 0 0,-6 0 1 16,3-2 2-16,-3 2-3 0,3 2 0 0,-1-4 1 15,11-1 2-15,-8 3-2 0,0 0 0 16,8 0 0-16,-8-2 1 0,-5 2-3 0,3 2 1 15,-2-2 3-15,-2-2-5 16,2 1 0-16,0 1 2 0,-3 1 1 0,5 1 3 0,-4-4-6 16,0 2 2-16,0 0-1 15,5 0 0-15,-3 2 3 0,2-2 0 0,-1 0-2 16,0 3 0-16,9-3 0 0,7 2-1 16,-13-4 3-16,-1 4-3 0,-3-1 3 0,15 1 0 15,-6 2 0-15,-5-4-1 0,-6 2 2 16,-2 0-2-16,4-2-2 0,-7 0 1 0,5 2 0 15,-1 1 2-15,1 0-3 0,-2-1 2 0,4-1 0 16,0 1 0-16,-3-2-1 0,2 2-3 16,4-2 3-16,-5 2-1 0,13-1-3 0,1 4 8 15,-11-4 0-15,-3 1-5 0,-5-2 1 16,2 2-1-16,0 2 2 0,-4-4 1 16,2 2-2-16,-1 0-1 0,-3 1 1 15,0 2-2-15,0-4 2 0,-1 1 2 0,-3-2-4 16,3 2 5-16,-3 0-3 0,-4-1 0 15,2-1 1-15,0 5 3 0,-3-5-4 0,3 1 2 16,-2-1-4-16,-1 0 4 0,1 0 0 16,-2 2 0-16,0-2 0 0,-4 2-2 0,4-2 0 15,-2 0 2-15,-1 2-1 0,0-4 2 0,1 0 0 16,-9 2-1-16,15 0-2 0,-12-2 2 16,-3 2-2-16,12 0 0 0,-7-1 0 0,-5 1 0 15,10-2-1-15,-10 2-2 0,10 0-21 16,-10 0-28-16,5-3-39 0,-5 3-59 15,7-1-113-15,-2-1-335 0,-5 2-97 16</inkml:trace>
  <inkml:trace contextRef="#ctx0" brushRef="#br0" timeOffset="60500.96">3543 10759 1468 0,'0'0'-123'0,"2"6"21"0,-2-6 15 0,2 4 25 15,-2-4 10-15,2 3 11 16,-2-3 15-16,4 3 8 0,-4-3 13 0,4 3 14 0,-4-3-3 15,5 2-7-15,-2 2 16 0,-3-4-5 16,10 1 0-16,-5 1 9 0,-5-2 3 16,9 3-5-16,-3 0-2 0,5-3 10 15,-5 2 0-15,2 0 7 0,1 0-3 0,4 0-5 16,-1-2-6-16,5 2 6 0,-1 0-3 16,1-1-3-16,6 4-5 0,-4-5 4 0,7 0 1 15,-1 0-1-15,4 0 3 0,-1 1-9 16,5 1 3-16,-4-2-2 0,3 2-1 0,1-2 2 15,-1 0 2-15,10 3-12 0,-7-3 5 0,-3 2 1 16,1-2 3-16,-1 0-2 16,-2 0-4-16,15 3-3 0,-6-1 3 0,-8-2 3 15,13-2-6-15,-4 4-6 0,-7-4 4 16,12 2 4-16,2 0-2 0,-4-3-3 0,1 3 6 16,3-2 0-16,-4 1-1 0,6-1-7 15,-6 2 7-15,6-2-2 0,-3 0-8 0,5 2 8 16,-3 2-2-16,0-4 0 0,3 1 0 15,-6 1 8-15,3-2 2 0,1-1-1 0,-3 2-9 16,0-1 4-16,-1 0-4 0,0 2 4 16,0-2 0-16,-8 2-3 0,-1 0 2 0,-4 0 3 15,15 0-2-15,-2-2-1 16,2 0-4-16,-10 2 1 0,9 0 3 0,-4-2 3 0,-5 2 0 16,10-2 0-16,-9 1-10 15,4-2 5-15,-5 3 0 0,-2 0 0 0,8-3 0 16,1 1 1-16,1-2-2 0,-2 2-3 15,1 1 6-15,-8 1-1 0,6-4 2 0,-5 2-3 16,-7 0 1-16,2 0-2 0,1 0 1 16,11 0 1-16,-8 0 0 0,6 0-1 0,-5 1-2 15,5-4 2-15,-3 4 2 0,2-3 1 16,-2 2 1-16,-8 0 3 0,11 0-5 0,-7 0 3 16,-3 2-6-16,10-3 3 0,-7 3-4 15,-5-2 2-15,0 0 2 0,-1 4-1 16,0-4 0-16,-2 2 0 0,0 0 1 0,3 0 0 15,2 0 0-15,-1 0 8 0,-2 0-9 16,5 0 1-16,-1 0-3 0,2 0-5 0,-2 0 6 16,11 0 0-16,-6 0 3 0,-3 0-4 15,-1 0-2-15,-1 0 1 0,1 0-2 0,-1 0 3 16,12-2 0-16,-10 2 0 0,-3 0-1 16,1-2-2-16,-3 2 4 0,1-2-2 0,1 4 7 15,-1-4-10-15,3 4 4 0,-5-4 3 16,3 1-7-16,-3 1 3 0,-4 0 0 0,5-2 0 15,1 0 3-15,-4 2 1 0,3-3-2 16,-3 2 2-16,-2-1-7 0,2 2 1 16,-2 0 6-16,-1-2-1 0,-3 0-2 15,2 0-3-15,0 0 0 0,-2 2 2 0,1-2-3 16,-4 2 9-16,5-2-9 0,-6 2 5 16,4 0-4-16,-5 0-2 0,4-1 5 0,-2 1 1 15,-1 0-1-15,0 0 2 0,2 0-6 16,-5 0 5-16,3 0-2 0,-2 0 1 0,4-2 0 15,-4 2 0-15,-1-2-1 0,1 2-3 16,-3 0 5-16,1 0-3 0,1 0 2 0,1 0-2 16,-2 0 2-16,-1 2-1 0,1-4-4 15,-1 4 8-15,2-2-3 0,-2-2-1 0,1 2 2 16,-3 0-3-16,1 0 1 0,1 2-2 16,-2-2 6-16,2 2-4 0,-4-2-2 15,2 0 3-15,-1 1-4 0,-3-1 4 0,2 0-3 16,-8 0 4-16,11 0 1 0,-8 0-4 15,-3 0 6-15,13 0-8 0,-13 0 2 0,7 0-2 16,-1 2 5-16,-6-2-2 0,4 2 0 16,-4-2 2-16,9 0-1 0,-9 0 5 0,0 0-6 15,8 0 2-15,-8 0 0 0,6 0-6 16,-6 0-3-16,11 0 7 0,-11 0 2 0,8 0-3 16,-8 0 3-16,8 0-1 0,-8 0-1 15,12 2-2-15,-7-2 3 0,3 0-3 0,4 0-2 16,-4 0 1-16,4 0 0 15,3 0 6-15,2 2 1 0,1 0-1 0,6-2-3 16,-3 0-1-16,6 2 0 0,-2-2-3 16,5 0 1-16,2 2 7 0,-4-1-6 0,2 2 3 15,4-1 2-15,9 0 2 0,-3 1-2 16,-4-1-2-16,-5 0-1 0,1 0-3 0,12 0 9 16,-1 1-9-16,0-1-1 0,-1 2 8 15,-7-4-4-15,10 2 0 0,-1 0-4 0,-9 1 8 16,0-3-8-16,7 3 3 0,-5-1-2 0,-6-2 7 15,-1 0-1-15,5 1-4 0,-5-1 3 16,1 2-2-16,2-2 1 0,-1 0-2 16,3 2-5-16,-7-2 7 0,8 0-2 15,-5 0 1-15,1 0-2 0,1 0 3 0,-1 0-1 16,2 2-1-16,-3-2 1 0,1 0 0 16,0 2-1-16,-4-4 2 0,2 4-3 0,-5-2 4 15,0 0-6-15,0 0 6 0,-1 2 1 16,-4-2-4-16,3 0 5 0,-6 0-3 0,3 0 1 15,-5 2-3-15,0 0 5 0,-2-2-5 16,2-2 2-16,-4 4-2 0,-1-2 0 0,1 0 2 16,-1 0-2-16,0 0 1 0,-1 0 5 15,-3 0-6-15,5 0 2 0,-7-2-2 0,-4 2 1 16,12 0-1-16,-5 0 1 16,-7 0 5-16,8-2-2 0,-1 2-4 0,-7 0 2 15,0 0-1-15,10-2 5 0,-5 2-6 16,-5 0 5-16,0 0-3 0,8-2 1 0,-8 2-1 15,0 0-7-15,6 0-5 0,-6 0-26 16,4-4-28-16,-4 4-38 0,2-2-62 0,-2 2-327 16,7-6 3-16</inkml:trace>
  <inkml:trace contextRef="#ctx0" brushRef="#br0" timeOffset="61507.75">14366 10891 1224 0,'0'0'-65'0,"0"0"26"0,-10 3 16 0,10-3 7 16,0 0 17-16,-7 0 16 0,7 0 8 15,0 0 11-15,0 0 10 0,0 0 4 16,0 0 4-16,-10 0-4 0,10 0 3 16,0 0-2-16,0 0-7 0,0 0-1 0,0 0-3 15,0 0-2-15,0 0-7 0,0 0-5 0,0 0 0 16,0 0-6-16,25 0-1 0,-13 0 0 16,5 0-1-16,1 1-1 0,4 1-2 0,1-2-4 15,9 2 1-15,2 0-1 16,12-2-3-16,4 0-1 0,7 4-2 0,10-2 1 0,5 4 2 15,1-3-1-15,3 1 0 0,1 1-1 16,1 1 5-16,4 0-2 0,1 1-2 16,1-1 2-16,5-2 0 0,-4 4-2 15,5-3-3-15,3 1-1 0,0-1 2 0,1 1-2 16,-6 0-3-16,0-2 0 0,1 1 4 0,-6-3 0 16,-1 2 0-16,-2 0 0 0,-4-1-1 15,-6-1 2-15,-10-2-2 0,-3 0 2 0,-5 0-2 16,-2 3 0-16,-3-3-4 0,-10-3 0 15,-7 3 3-15,-7-2-2 0,0 4 3 0,-3-4 0 16,-3 2 3-16,-2-2-1 0,-3 1-5 16,-1 1 4-16,1 0-4 0,-3 0 4 0,-1-2-3 15,1 0 4-15,-3 2-5 16,2 0 4-16,-8 0-3 0,9-2-2 0,-4 0 3 16,-5 2-1-16,0 0-1 0,12 2 1 0,-12-2 0 15,4-2 1-15,-4 2-2 0,0 0 1 16,11 0 1-16,-11 0-2 0,0 0 1 0,6-2-3 15,-6 2-12-15,0 0-7 0,7 0-15 16,-7 0-29-16,0 0-36 0,5-3-39 0,0 1-82 16,-2 0-274-16,-3 2-2 0</inkml:trace>
  <inkml:trace contextRef="#ctx0" brushRef="#br0" timeOffset="63903.33">3432 11655 1251 0,'0'0'-66'0,"0"0"9"0,0 0 12 0,4 2-5 0,-4-2 10 15,0 0 5-15,0 0 5 0,0 0 9 16,0 0 14-16,0 0-6 0,0 0 1 16,0 0-4-16,6 2 7 0,-6-2 5 15,0 0-3-15,0 0 2 0,0 0-2 0,13-2 2 16,-13 2 4-16,8 0-1 0,1-2-1 15,-9 2-2-15,10 0 3 0,1-2 13 0,-1 2 7 16,5-2-8-16,-1 0 1 0,1 0 4 16,6 1-7-16,0-1 7 0,0-3-3 0,6 4-1 15,0-5-1-15,1 5 0 0,1-2 3 0,1-2-1 16,-1 3 8-16,13-2-8 0,-6 0 3 16,-5 2-8-16,1-2-1 0,0 2 2 0,-4 1 4 15,6-1-8-15,6-2-4 0,5 1 4 16,-4-1 6-16,1 2-4 0,-5 0-5 0,8 0 3 15,1-2-1-15,2-1 11 16,1 5-1-16,-1-3-14 0,-2 1 2 0,8 1 9 16,-3 1-10-16,-3-2 7 0,5 2 5 15,-1-2 3-15,-2 2-15 0,3 0 2 0,-1 2 0 16,-3-2 4-16,3 0-1 0,-4 2 5 16,3-4-8-16,-5 4-6 0,2-4 7 0,-4 2 4 15,5 2-9-15,-6-2-5 0,4 1 10 16,-1 1-2-16,-2 1 2 0,3-6-6 0,-4 6 9 15,4-2-4-15,-2 1 4 16,0-2-8-16,1 0 5 0,-2 2 3 0,2-2-8 0,0 2 4 16,-2-2-7-16,1 2 10 0,0 0-4 15,0-2 12-15,3 0-14 0,1 0 4 16,-2 0 2-16,2 0-5 0,-3 0 3 0,4 0 3 16,-1-2-10-16,-1 2-2 0,1-2 9 15,-4 2-2-15,4-2 0 0,-3 0-4 0,2-1 2 16,-2 3 2-16,2-3-1 0,-3 3 4 15,2 0-4-15,0 3 4 0,1-6-8 0,-4 6 3 16,-6-3 3-16,6 0 1 0,-6 1-7 16,-4 1 6-16,-1-2 1 0,2 0 4 0,10 0-4 15,-8 0-8-15,8 0 7 0,2 0 1 16,-2 0-11-16,2-2 9 0,-4 2-1 16,4-1-1-16,-2-4 0 0,2 4 1 15,0 1-4-15,-2-4 2 0,3 2 8 0,-1 0-6 16,1 0 7-16,3-2-12 0,-6 3 7 15,4 1-3-15,-3-4-4 0,2 2 9 0,-4 2-3 16,1-2-4-16,-1 0 5 0,-6 2 7 16,-5-2-3-16,11 1-6 0,2 1 1 0,-10 0 3 15,-3 0 3-15,11-2-11 0,-6-1 8 16,-2 3-3-16,5-1 4 0,-1 1-3 0,-6 0-13 16,0-2 14-16,10 0 1 0,-9 0-5 15,-3 0-2-15,2 4 4 0,-3-4-2 0,1 2 1 16,-1 0 4-16,-2-2-8 0,1 2-1 15,2 0 0-15,-1 0 3 0,0 2 3 16,-3-2 0-16,4 0-1 0,-4 0 1 0,4 0-4 16,2 0 4-16,-5 2-7 0,3-2 10 15,-1 2 2-15,0-2-3 0,1 2 1 0,0-2 2 16,-4 2-3-16,4-2-4 0,1 1-2 16,-3 2 3-16,0-1-1 0,1-2-2 0,0 1 2 15,-1-1 4-15,2 4-7 0,-3-2 5 16,0 0-5-16,0 0 3 0,1 0 1 0,0-1-4 15,-1 1 3-15,-1-2 4 0,0 2-4 16,-4 0 1-16,-1-2 7 0,-1 0-2 0,1 2-3 16,1-2-3-16,-8 0 2 15,1 0-5-15,0 2 1 0,0 0 6 0,-2-2 2 16,-2-2 0-16,-3 4-4 0,0-4 1 16,0 2 2-16,2 0-6 0,-4 0 20 0,-3 0-1 15,5-2 6-15,-5 2 5 0,-5 0-7 16,13 0-2-16,-6-2-6 0,-7 2-2 0,10 0-2 15,-3-2-1-15,-7 2 3 0,0 0 0 16,10 0-7-16,-10 0-1 0,6-2 2 0,-6 2-9 16,0 0-17-16,4-2-25 0,-4 2-27 0,5-1-57 15,-5 1-125-15,0 0-67 0,0 0 161 16</inkml:trace>
  <inkml:trace contextRef="#ctx0" brushRef="#br0" timeOffset="69752.45">15025 11510 900 0,'-9'-4'4'0,"9"4"15"0,-8-5 8 15,4 4 6-15,4 1 13 0,-4-4 2 0,4 4 11 16,-6-2 15-16,6 2-5 0,-5-2 10 16,5 2 3-16,0 0-9 0,-1-4-3 0,1 4-7 15,0 0-3-15,0 0-9 16,-2-3 0-16,2 3-11 0,0 0-4 0,5-4-4 0,2 2-2 16,-7 2-4-16,17 0-3 0,-7-2 1 15,5 1-2-15,1 1-1 0,8 0-4 16,1 0-1-16,5 1-5 0,15-1 2 15,2 2 3-15,-1 0-2 0,6-1-2 0,-1 2 3 16,3-1-1-16,0-1 1 0,1-1 3 16,15 2-1-16,-1 0-3 0,3 0 1 0,-2 0-2 15,8 2 2-15,-2-3-6 0,-1-1 0 0,5 0-1 16,2-1-2-16,2 1 4 0,-1 0-4 16,9 0 3-16,0 1-4 0,0-1 2 0,5 0 0 15,-2 2-4-15,9 3 3 0,-6-3 0 16,22 3 0-16,-24-1-3 0,4-1 0 15,-4 3-4-15,0 0 5 0,1-4-1 16,0-1 0-16,-5 2 2 0,0-1-1 0,0-1-2 16,-2 3-1-16,1-4-4 0,-5 2 4 15,0 0 0-15,-3 0-2 0,-6 0 0 0,-4-2 1 16,-6-2 1-16,-12 4-3 0,-3-2 2 16,-1 0 1-16,-16-2-1 0,-5 0 1 0,-5 0 0 15,-4 2 1-15,1-2 0 0,-7 2-1 16,0-2-3-16,0 2 0 0,-3 0 1 0,-1-2-5 15,0 2-21-15,-3 0-15 0,0 0-31 16,3 0-39-16,-5 0-39 0,3 2-69 0,-1-2-389 16,-2 2-107-16</inkml:trace>
  <inkml:trace contextRef="#ctx0" brushRef="#br0" timeOffset="71427.27">2248 12237 1591 0,'0'-6'-63'0,"0"6"17"0,0 0 15 16,-2-5 1-16,2 5 11 0,0 0 10 16,-3-7 11-16,3 7 7 0,0 0 8 0,0 0 0 15,0-5 3-15,0 5-6 0,0 0 2 16,0 0-3-16,7-4-3 0,-5 2-3 0,-2 2 3 16,6-3 4-16,-1 1-7 0,1 0-3 15,0-1-2-15,4 2 4 0,2-1-3 16,1 2-1-16,0-2-1 0,4 2 5 0,7-2-3 15,-4 2-1-15,8-1 7 0,1 2-6 16,2-2-4-16,16 0 5 0,-10-3 1 16,11 2-2-16,1-1 3 0,1 3-4 0,0-2-1 15,5 0-1-15,-3 2 3 0,3 0 3 16,-2-3-2-16,1 1 0 0,1 2-5 0,2-2 6 16,0 0-3-16,-1 2 5 0,-4-3-5 15,5 2-3-15,-7-1 4 0,4-2-3 0,-7 2 4 16,3 2 3-16,1-6-4 0,-5 6 2 15,0-3-7-15,-2 3 3 0,1-2 4 0,0-2-10 16,-3 1 1-16,0-1 3 0,-6 1 2 16,-2 1-7-16,8-1 12 0,-7-1 14 15,0 2-1-15,-2 0 3 0,9 1-8 0,3-3 0 16,-11 2 8-16,9-1-14 0,-8-1 5 16,-6 2-6-16,4 1 4 0,-3-3 4 0,0 1-3 15,-1 1-2-15,-1-2-1 0,-6 2-2 16,0 0 0-16,-6 1 2 0,-1-1-3 0,0-2-4 15,-1 3 5-15,-3-1 1 0,-1 2 3 16,-1-2-6-16,-3 2 2 0,1-2-5 0,-2 2 2 16,-5 0 0-16,13-2-4 0,-9 2 1 15,-4 0 0-15,8 0-5 0,-8 0-27 0,0 0-15 16,7 2-44-16,-7-2-31 16,0 0-74-16,2 2-298 0,-2-2 2 0</inkml:trace>
  <inkml:trace contextRef="#ctx0" brushRef="#br0" timeOffset="73888.17">5044 12337 1235 0,'0'0'-64'15,"0"0"10"-15,-7 2 5 0,7-2 18 0,0 0 6 16,0 0 6-16,0 0 15 16,0 0 9-16,0 0 7 0,0 0-11 0,-6 2 19 15,6-2-11-15,0 0 2 0,0 0 2 16,0 0-8-16,0 0 11 0,0 0-4 0,0 0-2 15,0 0-6-15,0 0 1 0,0 0 2 16,0 0-3-16,13-10-6 0,-8 10 8 0,-5 0-13 16,15-3 12-16,-2 3 2 0,-4-2-3 15,3-1 4-15,5 3 1 0,-3-2 0 0,3 2-3 16,0-1 2-16,4 1-3 0,-2-2 1 16,2 0-4-16,2 0 4 0,-2 2 5 0,1-4-6 15,0 2 3-15,-1 2 1 0,4-1-7 16,-3-1-1-16,0 0 3 0,3 2 1 15,-2-4 0-15,9 4 1 0,2-2-3 0,10 2 2 16,-7-1-4-16,10 1 0 0,1-2-5 16,-2 0 8-16,4 2-2 0,1 0 1 0,1-3-3 15,-1 3 0-15,4 0 4 0,-5 0-12 16,5-2 12-16,-3 4-6 0,3-2 5 0,-1 0-4 16,1 3 4-16,-5-6 5 0,2 1-5 15,1 2-13-15,-3 0 14 0,2 2-4 0,-2-5 6 16,2 3-12-16,-4 0 9 0,-1 0 1 15,2-2 5-15,1 0-5 0,-2 2 5 0,-1-2-10 16,1 0 6-16,-2 0-2 0,0 2 1 16,-7 0 2-16,4-3-8 0,4 3 3 15,-2-2 5-15,-5-3-3 0,7 4-1 16,0-1-7-16,-2 1 6 0,3-1-1 0,1 0-4 16,-1 2 4-16,1-3 4 0,-4 1-4 15,4-1-1-15,-3 1 4 0,0 0-1 0,0 0 9 16,-2 0 1-16,2 2-1 0,-2-2 2 15,1 1-5-15,-8 1 3 0,10 1 5 0,-12-1 0 16,-2-1-3-16,2 2-4 0,-2-1 0 16,9-1 0-16,-5-1 2 0,-3 2-6 0,0 0-1 15,10-3 1-15,0 1-2 0,0 1-1 16,0-2 8-16,3 1-5 0,-4-2-2 16,6 0-4-16,-3 2 2 0,0-2 1 0,2 2 0 15,1-2 5-15,-3 3-1 0,3 1-7 16,-6-2 9-16,6 0-6 0,-4-1-1 0,4 2-4 15,-3-1 5-15,3 4 1 0,-6-1 3 16,6-4-9-16,-9 3 4 0,5 0 12 0,6 2-12 16,-5-2 1-16,1 0 1 0,-1 0-4 15,1-2 2-15,5 4-5 0,-5-1 1 0,4 2 4 16,0-6-1-16,-3 3 1 0,2 0 1 16,0-1-3-16,-1 1 5 0,-1 1 2 0,1-1-2 15,-4 0-2-15,3 3 2 0,-9-6-2 16,9 2-1-16,-1 2 1 0,0-1 3 15,1 3-6-15,-8-3-2 0,4 0 4 16,3 0 3-16,-7 0-3 0,3-4-6 0,1 0 7 16,1 2-1-16,-3 0-1 0,1-4 5 15,2 6 0-15,-1-5-8 0,-9 3 5 0,10-1-2 16,-12 1 4-16,-4 0 1 0,3 0-1 0,-3-1-4 16,-2 0 1-16,0 1 4 0,-1 0-5 15,-3 0 2-15,-4 2-3 0,5-4 1 0,-8 4 0 16,5-2-2-16,-4 2 1 0,-3-1-4 15,5-3 6-15,2 2 0 0,-4-1 0 0,0 1 2 16,2 0 9-16,-3-3 5 16,1 3 1-16,0-1-1 0,-1 1-4 0,1-2 0 15,0 2 10-15,3-1-11 0,-4-1 1 16,1 2-3-16,6 1 3 0,-2-3-2 0,-2 1-3 16,2-1 0-16,-3 2 0 0,4-1 1 15,-1 1-1-15,1-2 0 0,-2 2 9 0,0-1 4 16,-5 1-5-16,0 0-2 0,2-1-2 15,-5-1 0-15,3 2 5 0,-2-1-8 0,-1-2 2 16,1 3-3-16,-1-2 3 16,-1 1-4-16,0 1 1 0,-5-2 2 0,4 1-6 0,-3-1 3 15,-2 0 0-15,4 3-4 0,-3-6-2 16,3 3 5-16,-5 1-3 0,3-3 1 16,-2-1 2-16,2 5 0 0,1-5-4 0,-3 0 0 15,-1 2-1-15,0-2 2 0,0-2 4 16,3 4-6-16,-6-3 1 0,4 1 0 0,-1 0-1 15,1-4 2-15,-4 2-3 0,-1 0 2 16,2-1 0-16,0 0-4 0,-2 0 5 0,0 1-4 16,0-3 1-16,-4 1 2 0,4 1 0 15,-1-1 0-15,-4 0-3 0,-2 1-1 0,4 0 4 16,-8-1-3-16,3 2 2 0,0 1-3 16,-5-3 0-16,1 1 0 0,-3 1-1 0,0-1 0 15,-4 3 0-15,2 1 2 0,-4-4 0 16,1 4-1-16,-4 1 0 0,5 0-3 15,-2 3 2-15,-2-4 4 0,2 4-3 16,-2 1-8-16,2-1 5 0,-1 2 4 0,2-3-4 16,-1 3 7-16,-2-1-7 0,4 1 0 15,-5 0 3-15,6 1 1 0,-3-1-1 0,-2 3-3 16,2 0-2-16,-3-1 5 0,-1 2 1 16,5 0 1-16,-8-1-1 0,3-1-1 0,0 3 0 15,-2-2 1-15,2 0-2 0,-2 1-3 0,2 0 6 16,-5-2 2-16,3 2-7 0,-1 0 2 15,-1 0 2-15,4-3 4 0,-3 2-3 0,6-1-2 16,-6 1 2-16,1-1-3 16,4 0 4-16,-3-2 1 0,3 2-1 0,3-1 5 15,-4 2-5-15,1-2 0 0,6-1-1 16,3 0 1-16,-1 0-3 0,3 0 2 0,-3 2-1 16,4-2 2-16,3 0-1 0,0 0-2 15,-1 0 4-15,9 0-2 0,-15 2-2 0,11-2 4 16,4 0-7-16,-12 0-2 0,5 0 2 15,7 0-5-15,-8 0-3 0,8 0-11 0,-9 2-3 16,9-2-16-16,-6 0-12 0,6 0-33 16,0 0-39-16,0 0-61 0,-7-4-292 0,7 4 13 15</inkml:trace>
  <inkml:trace contextRef="#ctx0" brushRef="#br0" timeOffset="81046.89">4175 13078 1194 0,'0'0'-70'0,"-3"-6"15"16,3 6-1-16,-2-4 20 0,2 4 9 15,-2-4 7-15,2 4 4 0,0 0 0 0,-1-6 7 16,1 6 18-16,-5-1 3 0,5 1 3 16,-2-5-5-16,2 5 6 0,-5-3-6 0,5 3 10 15,0 0-4-15,-5-1 1 0,5 1 1 16,-7-4 3-16,1 2-6 0,6 2 7 0,-9-3 3 15,1 3-3-15,1-1 2 0,-1 1 0 16,8 0 3-16,-17-2-1 0,7 2-6 0,0 0 0 16,-1 0-1-16,2 2-2 0,-3-1-1 15,2-1-3-15,-1 3 6 0,3-3-9 0,-5 2 2 16,2 0-3-16,3 0 2 16,-1-1-8-16,-1 1 4 0,2 1-3 0,1 0 1 15,-1 0 0-15,-2-1 4 0,1 2-4 16,1 0 1-16,2-1 1 0,-5 4-3 0,1-2-2 15,4 3 4-15,-5-3-3 0,3 3 2 16,-3 1-2-16,2-1 2 0,-1 3-4 0,0 1 4 16,-1-1-2-16,1-2-2 0,-1 2 2 15,1 3-3-15,-1-1 1 0,3-1-2 0,-1 1 5 16,1 2 0-16,1 0-4 0,-1-2 0 16,4-1 0-16,0 1-3 0,0 0 0 0,-1 0 2 15,3 0 3-15,0 0-5 0,-2 3 6 16,2-3-4-16,2 0-3 0,2 0 9 15,-2 1 3-15,3 1-7 0,-2-2 0 16,1 0 0-16,0-2-3 0,1 3-1 0,3-1 5 16,-2-2-5-16,0 1 2 0,2 0-2 15,-4-3 5-15,3 2-2 0,1 0 0 0,-2-2-2 16,1 1 6-16,0-2-2 0,0-1 0 16,2 3-1-16,-6-2 1 0,6-1-5 0,1 0 5 15,-4 2 0-15,4-2 1 0,1 0-3 16,-3 0-3-16,4-1 3 0,4 2 0 0,-6-1 0 15,5-1 6-15,-1 1 4 0,3 0-9 16,0 0 3-16,-1-1-3 0,2-3 5 0,2 2-2 16,1-1-5-16,-1-2 6 15,1 4-6-15,2-5 5 0,1 4-3 0,0-3-4 16,1-2 7-16,2 0-3 0,-1-2 3 16,3 2-3-16,3 0 2 0,-1-3-2 0,0 3 0 15,3-2 2-15,-2 2 0 0,-2-3-2 16,2 3 1-16,-1-4 0 0,3 2 1 0,-3 0-2 15,-2 0-1-15,0-1 7 0,1 1-6 16,-3 0 3-16,2 1 2 0,0-3-5 0,1 2 1 16,-1-3 4-16,-2 3-6 0,2-1 1 15,3 1-1-15,-3 2 2 0,5-2 0 0,-1 0-2 16,1 0 4-16,0 2-1 0,-1-1-3 16,13-1 5-16,-6 0-2 0,-4 2-1 15,-4 0-3-15,15-2-2 0,2 0 4 0,-10 1 3 16,9 2-4-16,-9-1 1 0,8-1 1 15,1 1 1-15,0 0 1 0,3-2-7 0,-4 0 8 16,6 4-7-16,1-4 4 0,-3 2-1 16,3-2 2-16,-4 2-6 0,3-1 5 0,-3 1 4 15,2 0-8-15,-1 1 6 0,-1-2 2 16,-2 1-8-16,-8 1 3 0,-7-1 2 0,3 0-2 16,-3 0 0-16,-1-1 0 0,-1 1 1 15,-4 0-1-15,-2 1 1 0,1-2-1 0,-3 1-2 16,-4 0 0-16,0 0 0 15,-4-2 1-15,1 2 1 0,-4 0 4 0,-2 0-2 16,2 0 1-16,0 0-1 0,-2-4-3 16,0 4 0-16,-2 0 7 0,2-1-2 0,-3 1-10 15,-5 0 3-15,15-2 5 0,-10 0-6 16,0 0 3-16,-5 2 0 0,10-2 3 0,-5 2-3 16,-5 0 0-16,8-2 2 0,-8 2 0 15,11-1 0-15,-11 1-1 0,6-2 0 0,-6 2 3 16,9-2 4-16,-9 2 0 0,3-5-4 15,-3 5 6-15,7 0-3 0,-7 0-1 16,6-2 0-16,-4 0-2 0,-2 2 0 16,7-3-5-16,-7 3 5 0,3-6 2 0,-3 6-5 0,7-1 2 15,-7 1-2-15,5-4-4 16,-5 4 7-16,1-2 0 0,-1 2-1 0,4-3 2 16,-4 3-2-16,7-2-1 0,-7 2-5 15,1-5 8-15,-1 5-2 0,3-5-2 0,-3 5 1 16,4-5 1-16,-1 2-4 0,-1-2 2 15,0 1-6-15,-2 1 7 0,1-3 0 0,-1-1-2 16,3 1 1-16,-1 1-6 0,0-5 9 16,0 1 0-16,1-2 0 0,-2 2-5 0,1-4-2 15,0-1 2-15,1 2 1 16,-1-4 0-16,0 3 1 0,-1-1 1 0,-1-2-4 0,5-1 6 16,-3 2-8-16,0-4 1 0,1 4 4 15,-1 1 6-15,-1 0-6 0,-1-1 1 16,0-3-6-16,0 5 3 0,0-2-2 0,0 0 1 15,0 0 4-15,-1-2-2 0,1 0 0 16,-2 3 1-16,-1-2-3 0,3 0 1 0,-2 1 2 16,0 2-2-16,0-2 2 0,-1 1 3 15,3 1-6-15,-1 1 1 0,1 3 1 0,-4-2 4 16,1 1-3-16,-1 2-2 0,4 0 2 16,-1-2 2-16,-6 4-6 0,2-1 5 0,4 3-1 15,-6-3-3-15,0 1 3 0,2 1-4 16,0 1 3-16,-3 0-3 0,1-2 2 15,-3 4 3-15,0-4 1 0,0 1-8 16,-2 1 7-16,0 1-4 0,-1 1 0 0,-2 0 0 16,2-3 4-16,-4 4-1 0,-3-1-6 15,0 0 4-15,0 0 0 0,-2 0 1 0,1 2 1 16,-5-2-1-16,5 2-5 0,-1-2 5 16,-2 2-4-16,-5-3 4 0,4 5 0 0,-4-2-3 15,-3 0 5-15,2 1-1 0,1-1-2 16,-2 2-1-16,1 0 2 0,-2 0-3 0,2-2 5 15,-2 2-3-15,0 0 0 0,6 0 4 16,-6-1-8-16,2 1 5 0,0 1-4 16,1 1 5-16,0-2 1 0,0 1-5 15,-1 1 1-15,1-2 4 0,1 1-2 0,1 1 1 16,0-2 2-16,-1 2 2 0,1-1-4 16,2 0-2-16,-2 1-4 0,-1-3 1 0,1 3 3 15,-2-2 2-15,-3 0-6 0,3 0 2 16,-1 1 7-16,0 2-6 0,0-2 0 0,0 1 3 15,1-1-1-15,1 2 1 0,-2-2-2 16,0-1 0-16,3 2 0 0,-1-4 0 0,6 4-1 16,-1-3 2-16,-1 4-4 0,3-5 2 15,-1 2-1-15,0 1 4 0,1-1-2 0,4-1 1 16,0 1-1-16,2-2 0 16,1 3 0-16,1-2 2 0,-2-1 2 0,3 4-3 15,-1-2 1-15,1-2 2 0,2 0-8 16,-3 4 5-16,-2-2-4 0,5-2 5 0,-3 3 0 15,1-3 4-15,-1 2-6 0,2 1-4 16,1-3-1-16,2 2-4 0,1 0-4 0,1-2-5 16,-3 0-8-16,9 0-10 0,-10 1-20 15,6 1-2-15,4-2-20 0,-11 1-13 0,8-1-14 16,3 0-16-16,-7 2-46 0,7-2-158 16,0 0 159-16</inkml:trace>
  <inkml:trace contextRef="#ctx0" brushRef="#br0" timeOffset="94087.8">2621 16907 843 0,'3'-2'-12'0,"-3"2"7"0,0-7 6 15,-3 3-4-15,3 4 5 0,-2-7 2 16,2 2 10-16,-1-1 2 0,-1 3 11 0,-1-3 8 16,1 3 10-16,-2-1 5 0,1 0-9 15,0-1 1-15,1 2-9 0,-3-1 3 0,3 1-4 16,2 3-2-16,-8-6-3 15,3 3 3-15,3 1-2 0,-2-2-6 0,-2 1 0 16,2 1-1-16,-3-1-2 0,2-1-5 16,-2 4-3-16,2-2 4 0,0-2-4 0,-4 3 2 15,3-1-1-15,-2 0 0 0,-4 0 0 16,2 1-8-16,0 1 0 0,-3 0 2 0,-1 0 1 16,-1 1-5-16,-2 1 3 0,1-2-1 15,-4 2-1-15,0-2-3 0,-6 0 1 0,3 0 3 16,0 2-4-16,2-1 1 0,-4-1-3 15,4 0 6-15,-2 0-2 0,-3 0 0 16,3 4-2-16,-6-2 1 0,6-2-3 0,2 0 3 16,-3 2 1-16,4-2-3 0,1 0 0 15,-2 2 2-15,2 0 3 0,3-2-5 16,-1 0 1-16,0 1-1 0,0-1-2 16,3 0 3-16,-1 0 1 0,0 0 0 0,0 2-1 15,5-2 1-15,-1 0-2 0,-2 0 0 16,5 0 3-16,-4 0-3 0,4 0 4 0,-4 3 2 15,4-1-8-15,2-2 4 0,-2 0-9 16,3 2 11-16,5-2-2 0,-12 0-1 0,12 0-3 16,-11 0-3-16,11 0 7 0,-8 2-4 15,4-2-1-15,4 0 4 0,-10 1-1 0,5-1 2 16,5 0 0-16,-10 4 0 16,5-4-6-16,2 2 3 0,-2 1-1 0,1-1-5 15,0 3 10-15,-3-2-8 0,5 1 6 16,-2 0-4-16,0 3 2 0,0-1-2 0,-1 3-6 15,5-2 5-15,-3 2 2 0,-2 0 3 16,3 3-2-16,0-1-6 0,-1 0 7 0,2 3 0 16,-3-3 4-16,4 2-10 0,0 0 13 15,0 0-7-15,0 1 4 0,0-1-3 0,2 2-6 16,0-2 2-16,-1 4 4 0,4-2-1 16,-3 1-1-16,3 0 7 0,-2 1-5 0,4 1-4 15,-3-4 3-15,0 4 4 0,3-2-1 16,-2 1-2-16,0-1-2 0,2-1 2 15,-6-2-5-15,6 2 9 0,-2-3-5 0,-2-1 2 16,-1 0 1-16,3 1-4 0,-1-3 2 16,-3 3 7-16,2-3-10 0,-1 0 4 15,0-2-2-15,0 2-3 0,2 0 3 0,-2-4 1 16,0 4 4-16,1-3-6 0,-1 2-1 16,1-2 5-16,-3-1-4 0,3 4 4 0,-1-6 0 15,0 1-3-15,-2 3 4 0,2-3 2 16,3 0-4-16,-4-1 2 0,1 1-8 15,3 1 9-15,-3-2-9 0,2 3 6 0,2-2-6 16,0-1 9-16,1 1 0 0,-2-1-4 16,3-1-1-16,0 2 2 0,-4-3 0 15,5 3 0-15,-3-2-7 0,2-1 6 0,3 1 4 16,-1 0-5-16,1 0 7 0,1 0-7 16,1-2 7-16,2 1-3 0,2-2-5 15,0 1 3-15,-1 0 4 0,3-4-3 0,4 2-3 16,0 2 3-16,-4-3 6 0,4 1-7 15,1-2-6-15,-4 3 8 0,3-3 0 0,1 0 3 16,-6 4-6-16,4-3 2 0,-2 3-1 16,-3-2-1-16,2 0-2 0,-2 1 5 0,2 1 0 15,-1-4 3-15,2 2-5 0,-2 2 3 16,-1 0-6-16,4 0 2 0,-2 0 7 16,3 0-2-16,0 0-4 0,-4 0-3 15,4-2 6-15,-2 0-2 0,-2 2 0 0,2 0-2 16,-5 0 0-16,4 0 0 0,1 0 0 15,-7 0-1-15,4 0-3 0,-2 2 5 0,2-4-3 16,-2 2-2-16,1 0 3 0,-1 0 2 16,0 2-2-16,-1-2 2 0,3 0-1 0,-2 2 3 15,3-2-4-15,2 2 4 0,-1 0-2 16,2-2-1-16,-1 2 4 0,2-1-5 0,-2 1-1 16,4 0 11-16,-1-2-11 0,4 3 3 15,-6-3 4-15,4 2-1 0,0 0-7 0,-3-2 3 16,0 4 5-16,0-4-2 15,1 1-4-15,0 5-1 0,-1-5 2 0,0 3 3 16,5-2-4-16,-6 0 2 0,2-1 1 16,-2 3-4-16,2-4 2 0,2 4 1 0,0-3 4 15,-3 1-5-15,-2-2-2 0,4 2 1 16,-3 0 3-16,-1 0-8 0,4-2 5 0,-6 1 0 16,7 3 1-16,-3-8-4 0,1 8 4 15,-4-4 4-15,2 2-7 0,1-2 6 0,-5 0-7 16,5-2 8-16,-1 2 0 0,1 0-6 15,0 0 1-15,-1 0 4 0,1-4-3 0,0 4 0 16,1-1 0-16,-2 1 1 0,2-2-4 16,0 0 5-16,-3 0-3 0,0 2 2 15,0-2 2-15,0 1-8 0,2-1 8 16,-2-2 0-16,0 2-6 0,-3 2 7 0,-2-1 0 16,5 1-5-16,-7 0 1 0,2-2 1 15,0 0-3-15,0 0 3 0,-3-1 11 16,1 1-5-16,1-2 0 0,-1 3 0 0,2-1 4 15,-3-2 2-15,1 2-5 0,-1 1-2 16,1-1-5-16,-1-2 7 0,-2 3-2 0,2-3 2 16,-4 2-1-16,1 0 3 0,-1-2-2 15,-1 4-1-15,1-1 6 0,-2-2 1 0,-2 1 0 16,-4 2-2-16,10-2-1 16,-5 0 1-16,0 0-5 0,-5 2 0 0,10-1 2 15,-10 1 1-15,8-2-6 0,-4 0 3 16,3 0 3-16,-7 2-2 0,8-2-4 0,-2 1 4 15,-2-3 3-15,1 2-1 0,1 2-2 16,-6 0 2-16,9-2 2 0,-6-2 2 0,-3 4-3 16,7-3 5-16,-7 3 1 0,6-3 2 15,-2 1-3-15,1 0 4 0,-5 2-6 0,5-1-3 16,0-1 0-16,0 0 3 0,-2-2-5 16,-3 4 0-16,7-3 1 0,-5-3-3 0,-2 6 3 15,4-3-6-15,0 2-1 0,-4 1 5 16,5-3-3-16,-5 3 3 0,3-5-4 0,-3 5 3 15,2-5-1-15,3 3 0 16,-5 2-8-16,2-6 6 0,0 3-2 0,1-2-5 16,-3 5 5-16,1-6 0 0,-1 3 0 15,2-1-1-15,-2-1-1 0,2 1 0 0,-2-2 0 16,0 0 2-16,0-1 0 0,3-1 2 16,-6 1-4-16,1-2 0 0,2-1-2 0,-2 1 4 15,2-1-2-15,-1 0 0 0,-2-1 0 16,1 2 0-16,0 0 4 0,0-1 2 0,-1 2-2 15,1-1 0-15,-1 2 2 0,0-1-2 16,-1 2 2-16,2-1-3 0,0 1 2 16,-2-2 0-16,-1 2-1 0,3 1 4 15,-4-3-4-15,2 2 0 0,1 1-4 0,1 0 9 16,-1-3-8-16,-2 2 4 0,1-1 0 16,3 1-1-16,-6-1-5 0,4-1 3 0,1 0-2 15,1 1 1-15,-4-1 1 0,3-2-2 16,-2 1-2-16,1-1 4 0,0-1-4 0,-2 0-1 15,1-1 0-15,4-1-3 0,-1 2 0 16,-4-2-2-16,3 0 1 0,0 0-1 16,-1-1 2-16,3 1-2 0,-1-1 2 0,-1 1 2 15,0 3-4-15,2-3 0 0,-3 3 0 16,1 0-3-16,0-2 0 0,2 3 1 16,-3 0 0-16,3 1 0 0,0 4 2 15,0-5 2-15,-1 4-1 0,1-1 1 0,-2-1 2 16,2 7-3-16,-2-7 6 0,2 5 3 15,0 2-8-15,-5-9 4 0,3 6-3 0,2-1 3 16,0 4-3-16,-3-5 1 0,0 0 6 16,3 5-3-16,-4-4-3 0,4 4 4 0,-5-4-6 15,5 4 4-15,-6-3-3 0,6 3 5 16,-4-2-2-16,4 2 2 0,-4-2 1 0,4 2-8 16,-11 0 5-16,11 0 2 0,-8-2 0 15,8 2-1-15,0 0-1 0,-12 2 1 0,12-2 4 16,-8 0-5-16,1 0 4 15,7 0-1-15,-10 2-1 0,5-2-1 0,5 0 1 16,-15 2-3-16,7-2-2 0,1 2 6 16,-3-1-4-16,0 1 6 0,0 0-2 0,-2 2-3 15,0-3 2-15,-1 5 0 0,1-5 0 16,-3 3-3-16,1-2 0 0,-5 1 1 0,-1 1 7 16,5-2-1-16,-7 1-4 0,4 1-4 15,-2-2-1-15,0 1 7 0,-2 2-3 0,2-1 5 16,-2 0-6-16,-3-1 1 0,7 1 2 15,-6 3-1-15,-1-3-2 0,4 1-3 0,2 0 1 16,1-1 3-16,-4 1-4 16,4-1 7-16,-4 3-3 0,5-3 3 0,-1 0-2 0,-1 2-2 15,1-2 0-15,0-1-1 16,1 3 2-16,0 1 1 0,-1-4 1 0,-1 1-3 16,0 1 0-16,0-1 5 0,0 1-7 15,0-1 4-15,0 1 1 0,1 0-1 0,-2-1-1 16,2-1 0-16,-6 0 0 0,4 1 4 15,-2 0-3-15,-3 0 3 0,2 0-2 16,4-2 1-16,-8 2-6 0,6 0 6 0,-2-2-4 16,-4 1 4-16,2 1-2 0,-2 0 0 15,-1-1-1-15,1 1 3 0,0 2-3 0,-3-3-3 16,0 2 0-16,1-2 4 0,0 1-3 16,0 0 2-16,-1-1-1 0,0 1 2 15,1 0-2-15,3 1 2 0,-2-3 3 16,-1 3-2-16,4-2-5 0,1-1 5 0,1 2-2 15,5 0 4-15,-6-3-7 0,3 3 7 16,4-2-4-16,0 0 0 0,2 0 2 0,3 0 1 16,-1-2-5-16,3 2 4 0,0-2-4 15,2 1 9-15,-4-1-7 0,7 3-1 0,-2-1 0 16,1-2-2-16,6 0 1 0,-11 1-8 16,11-1-2-16,-8 0-26 0,8 0-10 0,-8 2-21 15,8-2-15-15,-9 0-28 16,8 4-22-16,1-4-23 0,-7 4-289 0,5-2 44 0</inkml:trace>
  <inkml:trace contextRef="#ctx0" brushRef="#br0" timeOffset="97432.49">5155 18448 1105 0,'0'0'-86'0,"-7"-3"13"0,7 3 20 16,-4-4 10-16,4 4 8 0,-1-3 14 0,1 3 10 16,-7-2 12-16,7 2 9 0,-5-2 13 15,5 2 1-15,0 0-3 0,0 0 2 0,0 0 0 16,-5-2-3-16,5 2 3 0,0 0 7 16,0 0-15-16,0 0 6 0,0 0-3 0,0 0-6 15,0 0 0-15,0 0 0 0,0 0-1 16,0 0-9-16,0 0 6 0,0 0 0 0,0 0-6 15,20-5 0-15,-11 5 10 0,1 0-8 16,3 0-5-16,2 2 5 0,0-4 4 0,1 2-4 16,3 0 1-16,0 0 3 15,-1 0-4-15,5 0-4 0,5-1 2 0,-2 1 0 16,0-4 11-16,6 2-10 0,2 0 0 16,-5 2-2-16,10-5 10 0,4-1-7 0,-1 3 1 15,7-1-2-15,-8-3 3 0,1 2-1 16,-2-1 1-16,6-1 0 0,-4 4-1 15,1-3-1-15,-2-1-4 0,-10 4 5 0,1-1-4 16,-3 0-2-16,0 1-1 0,1-1 5 16,0 1-3-16,-1 1-1 0,-6 0 4 0,0 0-2 15,0 1-6-15,1 1 9 0,-4-2-1 16,3-2 1-16,1 2 4 0,-4 2-2 0,3-1-4 16,-1 1 3-16,0 0-4 15,1-2-3-15,3 2 6 0,-5 0-4 0,4-2 1 16,0 2-2-16,0 0 4 0,5 0 4 15,-5 0-7-15,0 0-6 0,4 0 11 0,-4 0-2 16,5 0-3-16,2 2-2 0,-4-2 6 16,4 0-3-16,4 2 4 0,-5-2-4 0,1 1-1 15,-1 1 0-15,13-2 3 0,-6 4 0 16,-6-2 1-16,0-1-7 0,1 1 5 0,9 0 5 16,-7 0-4-16,7 1-7 0,1-1 4 15,-1 2 0-15,1-1-5 0,-1-1 9 16,-3 0-6-16,2 0-1 0,3 1 1 0,-8 1 4 15,-5-3-4-15,4-1 2 0,-5 2 4 16,5 0 1-16,-5 0-6 0,2-2 1 16,1 0-1-16,-1 2-1 0,0-2-1 15,-1 1-3-15,1-1 7 0,2 0-2 0,-6 2 2 16,4-2-5-16,1 0 5 0,-1 0 5 16,2 0-7-16,-3 2 0 0,11 0 1 0,-7-2 2 15,-3 0-2-15,-2 0 4 0,1 0-10 16,-4 0 10-16,5 2-3 0,0-2 1 0,-1 0-3 15,0 0 10-15,14 3-10 0,-10-3 5 16,0 2-3-16,-3-2-2 0,4 0 1 16,8 2-4-16,3 0 0 0,-4 0 8 15,1-1-4-15,-6-1 0 0,9 4-2 0,-12-3 3 16,-1 1-4-16,9 0 7 0,-5 1-3 16,6-1-1-16,-8-2-1 0,-7 2-3 0,3 0 0 15,-2 0 0-15,-3-1 2 0,4 3 2 16,-7-4 6-16,1 2-6 0,-5-2 3 0,3 2 0 15,2 0-4-15,-3-2-6 0,-2 2 17 16,0-1-13-16,-1-1 2 0,-5-1 3 0,1 1 2 16,-3 1-10-16,1-1 5 0,-13 0 1 15,19 0 1-15,-19 0-1 0,20 0-16 16,-20 0-27-16,15-1-26 0,-10 1-27 0,3-2-24 16,-4 2-208-16,3-2 158 15</inkml:trace>
  <inkml:trace contextRef="#ctx0" brushRef="#br0" timeOffset="99604.33">11333 18531 847 0,'-4'2'-13'16,"4"-2"4"-16,0 0-1 0,0 0-1 16,-10 0 2-16,10 0-3 0,0 0-3 15,0 0 11-15,0 0-4 0,0 0 5 0,0 0 1 16,0 0 7-16,0 0-10 0,0 0 6 15,0 0-9-15,0 0 5 0,0 0-1 16,19-6 7-16,-11 4 9 0,4 0-9 0,3 0-4 16,2 2 0-16,2 0 0 0,4-3 1 15,7 3 5-15,-1 0 4 0,5 0 0 0,10-2-1 16,6 2 0-16,-2 2 5 0,2-2-5 16,3 3-1-16,0-3 7 0,-3 2-4 0,3-2-1 15,-3 0 10-15,2 0-11 0,0 2 6 16,-1-4-2-16,2 2 5 0,1 0-3 15,-2 0 4-15,2-2 11 0,-1 2-7 16,-2 2 0-16,2-4 8 0,-3 2 5 0,0 0 1 16,2 0-6-16,1 2 0 0,-1-4-8 15,2 2 1-15,-4 2 2 0,4-4 5 0,-4 2-9 16,3 0 3-16,-3-3 3 0,2 1-10 16,1 2 3-16,-2-1 1 0,-3-1-4 0,2-2-5 15,0 4 2-15,4-4-3 0,-7 2 1 16,6-1-3-16,-5 0-1 0,4 0-3 0,0 0-1 15,3 1 3-15,0 2 4 16,-1-5-2-16,1 3-4 0,17 1 2 0,-7-3 2 0,-5 4-2 16,10-4-4-16,1 4 4 0,1 0 0 15,-16 0 1-15,16-2-3 0,-1 2-1 16,0 0 0-16,3 2-4 0,-7 0-1 16,4 0 5-16,-14 0-6 0,12 1 1 0,-12-1-1 15,10 1-4-15,3-1 7 0,-17 0 4 16,14 1-2-16,-10-1 3 0,5-2-10 0,6 1 8 15,-11-1-6-15,2 0 6 0,11 0-10 16,-14 0 10-16,1 0 0 0,0 0 0 0,0 3 4 16,-2-6-7-16,0 3-3 0,0 0 0 15,-5 3-3-15,4-3 2 0,-7 0 3 0,-1 0 0 16,0 0-3-16,-10 0 3 0,0 0-3 16,-7 0 3-16,0 0 1 0,5 0-4 15,-6 0 11-15,1-4-8 0,0 0 3 16,0 1-2-16,3 1 4 0,-1-3-3 0,-1 4 2 15,-1-3-5-15,1-2 4 0,7 1-4 16,-4-1 2-16,-5 2 2 0,10-4-3 16,-2-1-1-16,-4 6 4 0,-5-4-2 0,8-2 3 15,-4 3-3-15,-4 1 4 0,8-4 3 16,-4 2-7-16,-3 2-1 0,-1-1-3 0,-2 1 5 16,2 0 6-16,1-1-6 0,-3-1-3 15,2 2-1-15,-2 1 3 0,3-1 1 0,-1 1 2 16,0-1-3-16,1 0 4 15,-1-3-9-15,-1 5 5 0,4-2 2 0,7-3-5 0,2 1-2 16,-8 3 9-16,6-4-6 16,-5 4 1-16,0 1 6 0,-1 1-4 0,9-7 7 15,2 7-7-15,-6-2 3 0,-7 2-5 16,3-1 0-16,-3-2 3 0,1 3-4 0,-2-1-2 16,4 1 3-16,-2-2 1 0,2 1-2 15,-4-1-2-15,2 2 2 0,4-1 2 0,-3 3 2 16,1 0-3-16,0-1 1 0,-2 1-5 15,4 0 6-15,-3 0-1 0,3 0-1 0,-3 0 1 16,3 0-2-16,-1-2 2 0,-1 2-1 16,2 2-1-16,-3-2 4 0,3 0-4 0,-5-2 0 15,0 4 5-15,3-2-6 16,0 0 4-16,-3 0-4 0,0 0 4 0,1 0 2 16,2 0-1-16,-2 0-5 0,5-2-1 15,-5 2 1-15,5 0 3 0,-2 0 2 0,3 0 0 16,7 0 0-16,-4 2-5 0,-6-2 2 15,1 0 0-15,12 0-1 0,0 0 5 0,0 1-1 16,3-1-1-16,-4 0-8 0,3 2 2 16,4-1 8-16,-2 1-5 0,0 2 3 0,0-3-2 15,2-1 1-15,0 2-1 0,-2 0-1 16,0 0 1-16,2 0 1 0,-2-1-1 0,1 3-1 16,0-2 3-16,-1 1-3 15,0-1 1-15,-1 1 2 0,-4-3-5 0,2 2 3 16,-3 0-1-16,-8-2-1 0,-4 0-4 15,-4 2 9-15,4 2 0 0,-2-3 1 0,0 1-8 16,0 0 2-16,2 0-4 0,-3 1 3 16,0-1-2-16,-2 0-2 0,-3 0 4 0,-1-1-7 15,-3 3 0-15,4-3-2 0,-5 3-4 16,5-4-2-16,-11 2 3 0,4 0-5 0,-2-2-9 16,-2 0-1-16,-3 0-4 0,2 0-27 15,0 0 0-15,-2 0-7 0,-2 0-1 16,2-2-12-16,2 2-8 0,-7 0-15 15,4 0-28-15,-1-2-149 0,-2 0 201 0</inkml:trace>
  <inkml:trace contextRef="#ctx0" brushRef="#br0" timeOffset="116007.66">17705 16257 292 0,'0'0'91'0,"0"-3"-23"0,0 3-14 15,0 0-26-15,0 0 12 0,-2-6-19 16,2 6 8-16,0 0-7 0,0 0 6 0,0 0 5 15,0 0-8-15,-1-4 4 0,1 4 2 16,0 0-3-16,0 0 3 0,0 0-1 0,0 0-1 16,0 0 0-16,0-4 4 0,0 4-3 15,0 0 1-15,0 0 2 0,0 0-2 0,0 0 9 16,0 0-10-16,0 0 3 16,0 0 0-16,0 0 6 0,0 0-2 0,-9-2-3 15,9 2-7-15,0 0 0 0,0 0-6 16,0 0 4-16,-13 4-5 0,9-2 3 0,4-2-1 15,-6 4-2-15,-1-3-3 0,4 4 4 16,0-4-2-16,-6 3-2 0,6 0-1 0,-6 0 1 16,3 1 2-16,-3 1-2 0,-1 1-1 15,2 1 1-15,0-3-2 0,-4 5 0 0,2 0-5 16,0 1-1-16,-3-1 1 0,3 1-1 16,-1-2-1-16,0 3 1 0,3 1-3 0,-1-2 3 15,-1 1-3-15,2 1 0 0,-1 2-1 0,1 0 0 16,2 2-2-16,2-2 1 0,-3-1 0 15,4 2-3-15,3-3 2 0,-3 3 1 16,1-3 0-16,0 0-3 0,2-1-1 16,2-1 5-16,0 0-2 0,3-1 3 0,-4 1-5 15,3-5-1-15,4 5 4 0,-3-2 1 16,3-5 2-16,1 0-3 0,1 0-1 0,1-2 0 16,1-2 1-16,1-2-3 0,1-2 4 15,6-4-5-15,-2-1 3 0,1-4-2 0,1 1 3 16,5-9 2-16,-7 7-4 0,-3-4 3 15,0 2-8-15,2 1 8 0,-7-3-4 16,0 3 3-16,3 0-3 0,-4 0 1 0,-1 2 2 16,0-4-2-16,-4 3 1 0,5-1 2 0,-5 2 5 15,5-2-6-15,-8 6 0 16,4-4 2-16,-1 1 3 0,-1 3-4 0,-1 1 6 16,-1 1-2-16,-1-1 1 0,2 2 1 15,0-2 1-15,1 5 0 0,-1-2-4 0,-2 1 4 16,2 0-2-16,-2 4 3 0,0-8 0 15,1 4-1-15,-1 1 1 0,0 3-3 0,3-5 0 16,-3 5-4-16,0 0 0 0,0 0 0 16,0 0 0-16,0 0 1 0,0 0-5 0,0 0 2 15,-4 14-1-15,4-7 1 0,0 3-1 16,0-1 2-16,0 3 2 0,0-3-4 16,0 3 1-16,0 3 3 0,1-2-3 0,2 2-3 15,1 0 0-15,2 2 3 0,-4-3 1 16,5 1-6-16,-1 1-5 0,3-2-17 0,1-1-12 15,0 0-20-15,3-3-22 0,-1 1-27 16,1-2-29-16,4-1-43 0,0-2-86 0,-2-2-203 16,1 2 29-16</inkml:trace>
  <inkml:trace contextRef="#ctx0" brushRef="#br0" timeOffset="116932.07">18076 16248 1211 0,'0'-4'-34'0,"0"4"20"0,3-6 10 0,-3 6 4 16,0 0 2-16,-3-5 8 0,3 5 5 0,0 0 0 15,3-4-5-15,-3 4 8 0,0 0 3 16,0 0 7-16,0 0 4 0,0 0 4 15,0 15-1-15,2-10 2 0,-2 3 0 0,2 4-2 16,1-3 3-16,-3 5 1 0,2-2 0 16,-2 2 1-16,0 0 1 0,0 2-2 0,0 1-3 15,1-2-4-15,-1 4 2 0,0-4-6 16,2 0 0-16,-2-2-4 0,3-1-4 0,1 1 1 16,-4-3-6-16,0-1 2 15,2-2-1-15,1 1-1 0,-3-2 0 0,1-1 0 0,1-3-1 16,3 2-1-16,-5-4-1 0,8-7-2 15,-4 1 1-15,2-6-4 0,1 1 3 16,-1-4 0-16,-2-2 0 0,5-4-1 16,-3 4-2-16,1-3-5 0,-2 1 3 0,2 1 2 15,-4 3 0-15,4 0 0 0,-2 2 4 16,-4 1 2-16,4 2-3 0,-3 2 1 0,0 0 1 16,0 1-1-16,2-1-2 0,-4 3 3 15,2-1-4-15,0 2 4 0,1 0-6 0,-3 0 1 16,0 4-3-16,2-7 0 0,0 5-3 15,-2 2 3-15,0 0-2 0,0 0 0 0,0 0 1 16,8 0 1-16,-8 0-3 0,6 6 2 16,-6-6 1-16,7 2 0 0,-7-2-2 15,8 0 1-15,-6 1 0 0,-2-1 0 16,10 0 2-16,-10 0-2 0,13-3 0 0,-4 0-2 16,-3 2 3-16,0-1 2 0,0 0-1 15,3 2 1-15,-5-2 0 0,-4 2 1 0,13 0-2 16,-7 2-1-16,2 2 7 0,-4 2 1 15,3 1 0-15,-3 2 4 0,0 1-4 0,1 1 0 16,-3 1-1-16,-1-1 0 0,4 2-2 16,2-2 1-16,-6 2-1 0,-1 1-5 0,4-2-6 15,1-2-17-15,-3 4-18 0,0-2-19 16,0-1-31-16,0 0-35 0,2-5-41 0,-1 1-48 16,-1 1-415-16,1-4-123 0</inkml:trace>
  <inkml:trace contextRef="#ctx0" brushRef="#br0" timeOffset="117849.09">18144 16616 1623 0,'0'0'-58'0,"0"0"28"16,0 0 17-16,0 0 9 0,0 0 16 15,9-11 9-15,-6 6 15 0,4-2-2 0,-1-1 5 16,-2 0 3-16,5-3-3 0,-5 0 5 16,6-3-5-16,-3 0 1 0,1-1 0 15,1 0-1-15,-1 0-3 0,0-5 0 16,1-1-5-16,-1-12-3 0,2 7-2 0,-3 2-2 15,1-10-4-15,1 3-2 0,-5 7-2 0,2-1 0 16,-1 6 0-16,-4-2-1 0,1 2-4 16,1 6-4-16,-3-2 3 0,2 5-4 0,-2 1 0 15,0 0 1-15,-2 1-1 0,-1 0-1 16,1 2-1-16,-1 3-3 0,-4 2 2 0,7 1-2 16,-8 0 1-16,8 0 0 0,-13 4-5 15,4 1 3-15,3 2 2 0,0 5-3 0,-5-1 1 16,6 0 1-16,-4 1-1 0,3 1 1 15,-1 0 2-15,5 2-2 0,-2-4-3 16,0 2 4-16,-1 1-2 0,5-4 0 16,0 0 0-16,0 0 2 0,3 0-2 0,3-2 1 15,-2-3-2-15,3-2 3 0,1 1-2 16,2-2-1-16,4-2-2 0,-2-2 3 0,1 1-1 16,-1-5 1-16,3 2 2 0,-3-4-1 15,3 3-1-15,-2-3 2 0,-1 3 1 0,-1-1-1 16,-3 0 3-16,2 2 0 0,-3 1 4 15,1-1 0-15,-2 0-3 0,0 2 1 0,-1 0 0 16,-5 2-2-16,8 0-1 0,-8 0 0 16,9 6 1-16,-5 0 3 0,-3 0 0 15,-1 3-3-15,3-2-1 0,-1 3 1 16,0 3 0-16,-2 2-1 0,3 1 0 0,-3-1-3 16,0 1 3-16,0 3 0 0,0-1-5 15,-3 0-15-15,3 1-14 0,0-4-20 0,3 3-32 16,-3-5-29-16,2 0-43 0,-1-2-55 15,1 2-395-15,5-5-102 0</inkml:trace>
  <inkml:trace contextRef="#ctx0" brushRef="#br0" timeOffset="118423.43">18599 16342 1581 0,'-2'-5'-16'16,"1"-1"22"-16,1 2 9 0,-3 1 3 0,3 3 18 15,-4-6 9-15,2 2 9 0,2 4-2 16,-3-4 4-16,3 4-5 0,0 0 4 0,0 0 3 16,0 0 3-16,0 0 0 0,-1 15 5 15,-1-6-6-15,2 3 0 0,-2 3-5 0,-1-2-3 16,1 2-4-16,2 4-4 0,-2 2 0 16,2-2-5-16,-2 0-7 0,2-2-1 0,0-2-3 15,0-2-2-15,0-3-3 0,2 1-4 16,-2-1-1-16,0-5 1 0,2 2-2 0,3-3-1 15,-1-2-4-15,-4-2 2 16,0 0-1-16,14-16-3 0,-5 4-2 0,-3-5 1 16,5-2-5-16,-1-3 2 0,-2 1 0 15,3 0-1-15,-2 2-3 0,-1 2 6 0,-2 2-3 16,0 1 0-16,1 1-3 0,-4 2 2 16,4 1-2-16,-4 3 1 0,0-1-3 0,-1 3-1 15,0-1 2-15,3 2 0 0,-5 4-3 16,0 0 5-16,0 0-4 0,0 0-1 0,0 15 1 15,-2-7-2-15,2 2 2 0,-3 3 3 16,3-4-4-16,0 5 1 0,0-1 2 16,3 0-4-16,1 0 3 0,-3 1-3 15,4-3-2-15,0 0-2 0,-1-3 4 0,0-5-4 16,2 3 2-16,0-4 0 0,3-2-9 16,-9 0 0-16,16-4 2 0,-7-2 3 0,1 1 1 15,-2-1 0-15,5-1 0 0,-4-1 1 16,-1 5 2-16,2-5 0 0,-3 4-2 0,-1 2 3 15,-2 0-2-15,3 2 0 0,-7 0 2 16,6 4 0-16,-4 2 0 0,3 0 0 0,-3 1 0 16,-1 2-7-16,1 3-9 0,1-3-20 0,1 1-24 15,-1 1-23-15,0 0-43 0,2-1-34 16,-1-1-42-16,2 2-78 0,4-3-317 16,3-2-99-16</inkml:trace>
  <inkml:trace contextRef="#ctx0" brushRef="#br0" timeOffset="118697.43">19273 16516 1671 0,'-9'-2'16'15,"9"2"12"-15,0 0 2 0,-3-3 3 0,3 3 5 16,0 0 5-16,0-6 5 0,0 6-2 16,0 0-1-16,8-6-2 0,-1 3-7 0,-2-4-6 15,6 2-4-15,0-1-7 0,-1 1-11 16,3-1-10-16,4-2-7 0,1 1-21 0,4-3-19 16,0 3-23-16,1 0-38 0,14-7-32 15,-2 3-35-15,-2 0-357 0,-6 3-37 0</inkml:trace>
  <inkml:trace contextRef="#ctx0" brushRef="#br0" timeOffset="120503.61">19991 16191 1355 0,'2'-4'-49'16,"-2"4"14"-16,0-6 21 0,0 6 4 15,0-3 11-15,0 3 17 0,0 0 2 0,0-6 4 16,0 6 3-16,0 0-1 0,-2-5 3 16,2 5-1-16,-2-5-3 0,2 5 1 15,0 0 4-15,-3-3-3 0,3 3 0 16,0 0-2-16,0 0-1 0,0 0-1 0,0 0-1 16,-1-4-1-16,1 4 3 0,0 0-2 15,0 0-1-15,0 0 3 0,-2-4-1 0,2 4-2 16,0 0 3-16,0 0 0 0,-9-2-1 15,9 2 1-15,0 0 0 0,-11 8 4 0,7-3 2 16,0 0 3-16,-2 2 3 0,0 0 0 16,-1 3 8-16,1 0-5 0,-5 3 0 0,5 0 1 15,-2 2 2-15,-1-2-6 0,4 4-2 16,-2-1 0-16,1 0-7 0,-1 4 2 16,3-2-6-16,0 1-4 0,-3 0 0 15,7 2-2-15,0-2-2 0,0-4-2 0,3 4 0 16,1 0-3-16,0-4-8 0,2-4-15 15,-1 2-15-15,5-3-24 0,-2 0-20 0,3-5-25 16,0 1-38-16,-1-3-35 0,-2-1-44 16,2-4-399-16,3 2-111 0</inkml:trace>
  <inkml:trace contextRef="#ctx0" brushRef="#br0" timeOffset="120792.33">19993 16261 1623 0,'-4'-4'-31'16,"4"4"6"-16,-3-8 9 0,2 7 15 15,1 1 17-15,0-8 9 0,0 4 11 0,0 4 0 16,0-6-1-16,1 3-1 0,2-1-2 16,-1 0-2-16,5 2 1 0,-5 0-5 0,-2 2-5 15,8-3-2-15,-8 3-1 0,0 0-3 16,0 0 3-16,10 3-3 0,-8 3-2 0,-2 0 0 15,0 0 2-15,0-1 1 0,-2 5-6 16,-2-1 1-16,-2 1 4 0,-1 1-2 0,-1-1-5 16,1-1 2-16,-3 0-16 15,4 1-23-15,-3-1-34 0,6 0-33 0,-4-3-60 16,2 0-99-16,5-2-247 0,0-1-8 16</inkml:trace>
  <inkml:trace contextRef="#ctx0" brushRef="#br0" timeOffset="121563.35">20215 16201 1409 0,'0'-5'26'0,"0"2"7"16,0 3 9-16,0-6 3 16,0 6 7-16,0-6 8 0,0 6 6 0,0 0 4 15,0 0 0-15,0 0 2 0,0 0-6 16,0 0-2-16,-16 12-6 0,9-6-5 0,2 1-3 15,0 4-5-15,-4-1-3 0,6 1-4 16,-7-1-4-16,7 3-3 0,-1-4-3 0,-1 5-4 16,2-3-4-16,0 0-2 0,1-1-2 15,2-1-3-15,2 0-5 0,1-1-7 0,2 0-8 16,2-5-10-16,3 3-12 0,1-2-10 16,-1-4-4-16,2 0-1 0,1-2 3 0,2-1 7 15,-1-5 5-15,1-2 3 0,7 1 1 16,-6-3 6-16,-4 1 11 0,1 1 4 15,2 2 16-15,-4-2 3 0,-3 2 3 0,0 3 0 16,1-3 3-16,-5 3-1 0,2 0 0 16,-1 2-6-16,-4 1 5 0,-1 2 2 0,0 0 6 15,0 0-2-15,2 10 0 0,-4-3 0 16,1 1-1-16,-1 3-1 0,-1 2-1 0,1 0-3 16,2 3-3-16,0-1 0 0,2 1-1 15,-2 2-3-15,3-3 0 0,0 0-10 0,-1-4-7 16,3 0-5-16,-1 1-4 0,0-5-2 15,5 1-7-15,-6-4 2 0,9-2 1 0,-2-1 1 16,-4-4 3-16,6-1 5 0,0-2-2 16,0-3 6-16,1-4 7 0,-3-2 3 15,3-6 9-15,4-10 5 0,0 0-2 16,-4-5 0-16,0-1 2 0,2 1 3 0,-3 4 2 16,-3 4-4-16,-3 8 0 0,1 0 1 15,-3 6-2-15,0 0-7 0,0 3 4 0,1 0-3 16,-4 1-2-16,-1 2 1 0,2 3-2 15,-4 0-3-15,2 5 1 0,0 0 4 0,0 0-2 16,0 0-4-16,-12 16 2 0,8-6 2 16,-3 5 2-16,-1 3-2 0,-1 1 4 0,-3 12-1 15,6-3 0-15,-1-3 3 0,4-3-2 16,-2 3-1-16,3-1-1 0,0-1-3 16,6 2 0-16,-4-3 1 0,5-3 0 15,-4 2-4-15,3-4-4 0,6-2 1 0,-7 1-2 16,7-3-1-16,-1-2-3 0,-1-6 3 15,1 0-1-15,-1-5 3 0,0 0 1 0,1-5 2 16,-3-2-3-16,4-1-2 0,-3-1 4 16,-1-6-2-16,-2 4 4 0,3-2-5 0,-3 1 1 15,-4 1-7-15,2 1-11 0,-2 1-16 16,-2 1-16-16,2 3-31 0,-1 0-34 0,-2 0-54 16,1 0-51-16,0 0-119 0,2 5-291 15,-5-3-128-15</inkml:trace>
  <inkml:trace contextRef="#ctx0" brushRef="#br0" timeOffset="121741.43">20961 16257 1716 0,'1'2'-30'0,"-1"-2"22"0,9 5 20 16,-9 0 11-16,3 0 17 0,-2 5 11 16,-2-1 8-16,1 1 4 0,0 5-1 0,-5 1-7 15,0 3-6-15,3 1-2 0,-1 2-6 16,-2-1-5-16,1 2-16 0,0-5-26 0,0 0-34 15,1-2-36-15,-1 0-63 0,4-1-94 16,0-5-360-16,0-1-92 0</inkml:trace>
  <inkml:trace contextRef="#ctx0" brushRef="#br0" timeOffset="121912.43">21173 16040 1670 0,'-2'-16'8'0,"2"6"10"15,-5-1 7-15,3 4 8 0,0 3 6 16,2-3 10-16,-2 3 1 0,0 1-9 0,0-1-1 16,2 4-14-16,0 0-19 0,0-7-30 15,0 7-42-15,0 0-55 0,0 0-83 0,0 0-340 16,0 0-45-16</inkml:trace>
  <inkml:trace contextRef="#ctx0" brushRef="#br0" timeOffset="122265.79">21532 16442 1464 0,'0'0'-10'0,"-9"0"16"0,9 0 11 0,-6 2 10 16,6-2 8-16,-7 4 14 0,7-4 7 15,0 0 11-15,-3 0-3 0,3 0-8 0,0 0-6 16,0 0-1-16,0 0-7 0,0 0-5 15,14-9-5-15,-6 7-11 0,5-2-17 0,-1 0-27 16,5-2-24-16,1 3-27 0,0-3-41 16,5-1-33-16,0-1-55 0,3 3-293 0,-4-3 0 15</inkml:trace>
  <inkml:trace contextRef="#ctx0" brushRef="#br0" timeOffset="124423.19">22184 16149 1234 0,'2'-3'-39'16,"-2"3"36"-16,0 0 14 0,0 0 19 15,0 0 2-15,0 0 7 0,0 0 5 0,-6-4 8 16,6 4 8-16,0 0 2 0,-13 5 5 16,10-1 0-16,-6 2 1 0,3 2 2 0,-6 1-2 15,2 0-4-15,-2 2-3 0,1 3-4 16,1-1-3-16,-2-1-7 0,0 1 3 15,2 0-13-15,7-2 2 0,-6 1-6 16,6-1-4-16,0-1-2 0,1-1-4 0,2 1 0 16,4-5-4-16,-3 2-6 0,8-2-11 15,-1-2-9-15,5 1-12 0,-3-2 4 0,5-4-9 16,2 0 3-16,2 0 2 0,-5-3 3 16,3-5 0-16,0 1 10 0,-2-5-3 0,2 2 0 15,-1-4 8-15,-3 3 8 0,-2 1 4 16,-1 1 2-16,-2 0 4 0,2 1 0 0,-3 3-1 15,-1-1-2-15,-2 5-4 0,3-2-1 16,-4 3-2-16,-3 2 0 0,0 0 1 16,0 0-1-16,0 14 2 0,-7 1-4 15,0 6 3-15,-7 11 11 0,2 10 7 0,-12 11 8 16,1 5 4-16,-2 2 6 0,-2 5-7 16,-1 0 3-16,-1 1-2 0,1 1 4 0,6-3-3 15,-3-5 2-15,-3-4-2 0,3-5 7 16,0-4-3-16,0-6-4 0,3-10-7 0,2-6 6 15,3-5-5-15,0-7 2 0,2-4-13 16,2-7 1-16,3-4 1 0,0-5-14 0,1-7-23 16,1-9-24-16,2-15-28 0,4-4-25 15,5-5-28-15,9-15-19 0,1 2-24 0,9-1-25 16,-2 0-24-16,8 5-46 16,1 6-408-16,1 7-160 0</inkml:trace>
  <inkml:trace contextRef="#ctx0" brushRef="#br0" timeOffset="124751.78">22508 16174 1657 0,'2'-4'-81'0,"-1"1"40"0,-1 3 14 16,0-5 13-16,0 5 16 0,0 0 9 0,0 0 8 15,0 0 7-15,0 0 9 0,0 0 9 16,0 0 3-16,-18 14 12 0,11-5 1 16,-1-1 1-16,0 7 1 0,-3-2 1 0,-2 2-1 15,1 3-3-15,-1-2 2 0,1 4 2 16,4-2-1-16,-5 3-4 0,3-2-3 0,-4 0-7 16,6 1-1-16,2 1-5 0,0-3-3 15,1-2-5-15,4-2-1 0,1 1-5 0,0 0-6 16,1-4-19-16,6 1-19 15,1-1-24-15,2-4-22 0,5 1-29 0,4-2-37 0,2-4-48 16,0 0-35-16,10-2-80 0,-1-2-282 16,14-4-74-16</inkml:trace>
  <inkml:trace contextRef="#ctx0" brushRef="#br0" timeOffset="125104.14">22856 16172 1532 0,'-4'-3'-29'0,"-1"1"9"0,5 2 12 0,-6-2 15 16,6 2 15-16,0 0 12 0,-12 7 5 0,3 1 7 16,1-1 0-16,-3 5-1 0,2-1 4 15,-3 0-1-15,-1 4 1 0,1 4-3 0,-1-2-3 16,8-1-2-16,-7 0-3 0,4 2-7 16,2-1-3-16,2-1-1 0,2 0-3 0,2-1-2 15,0 0-18-15,6 0-23 0,-2-3-28 16,6-1-32-16,4-4-40 0,-1-1-45 0,7-1-76 15,0 0-269-15,4-2-14 0</inkml:trace>
</inkml:ink>
</file>

<file path=ppt/ink/ink2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4:39.982"/>
    </inkml:context>
    <inkml:brush xml:id="br0">
      <inkml:brushProperty name="width" value="0.05292" units="cm"/>
      <inkml:brushProperty name="height" value="0.05292" units="cm"/>
      <inkml:brushProperty name="color" value="#FF0000"/>
    </inkml:brush>
  </inkml:definitions>
  <inkml:trace contextRef="#ctx0" brushRef="#br0">3354 3393 34 0,'0'0'14'0,"0"0"13"0,0 0-3 0,0 0 3 16,0 0-1-16,0 0 0 0,0 0-7 16,0 0 4-16,0 0-2 0,0 0-1 0,0 0-2 15,0 0 3-15,0 0-10 0,0 0 6 16,0 0-6-16,0 0 4 0,0 0-1 0,-16 5 3 16,11-3 3-16,1 0-7 15,1 1 2-15,-2 1-6 0,0 1 4 0,-1-1-6 16,-1-1 2-16,0 6 2 0,0-5 2 15,-1 6-2-15,-1-4-6 0,-2 4 2 0,1 2 9 16,2-4-1-16,-3 1-9 0,0 3 1 16,1-1-1-16,5-4 2 0,-9 4-2 0,6 0 1 15,-2-1 5-15,3 0-2 0,-3 0 4 16,2 1-6-16,-2 2-4 0,0-1 0 0,0 0 10 16,0 0-8-16,3 1 9 0,-3 0 0 15,-1-2-1-15,1 5-3 0,-1-5 8 0,-4 6 2 16,2 0-3-16,1-2-3 15,-3 4-1-15,1-2-6 0,-5 7 5 0,4-3-2 16,3-1-3-16,-1-1-2 0,1-1 4 16,4 1-2-16,-4 2 5 0,4-2-1 15,2 1-5-15,-5 0 5 0,6 1-1 0,0-3-11 16,-2 0 8-16,4 1 0 0,1-3-6 16,-3 4 1-16,3-2 0 0,2-1 1 0,-1 2-4 15,-4 0 4-15,3-3 2 0,2 4-7 16,-3 0 5-16,3-4-2 0,0-2 10 0,0 4-12 15,3-2 5-15,-1 0 1 0,3 2-2 16,-4-4 1-16,6 5-2 0,0 1-2 0,3 0-1 16,-2-2 0-16,4-1 5 0,-4-2-8 15,7 1 8-15,-3 0-4 0,3 0 6 16,2-1 0-16,-2-2-3 0,4 0 1 16,-3 1 5-16,1-2-6 0,4 2 7 0,-4-3-9 15,5-4 7-15,-2 3 7 0,1 0-2 16,3-3-6-16,-2 0 5 0,3 1 2 0,3-2 4 15,-5-2 1-15,4 1 2 0,0-1-6 16,3-2 0-16,-3 0 6 0,3 2-6 0,-3 0-5 16,3-1 6-16,-2-4-7 0,2 4-4 15,-1-3 9-15,1 0-10 0,0-2 2 16,-2 1 5-16,2-1-3 0,2 2-2 0,-1-4 1 16,10 2 1-16,2-2-5 0,-1 1 0 15,-2-2 2-15,-3 4-4 0,-5-1 4 16,10-2-6-16,0-2 10 0,2 0-5 15,0-1 0-15,-2-2-1 0,3 1 2 0,-2 2-2 16,-1-3-3-16,0 4 1 0,5-1 1 16,-2-2 0-16,0 1-2 0,-2 1 8 0,-1 0-5 15,-2-2 2-15,0 3-3 0,-6 1 2 16,-4 2-3-16,-2 0 0 0,-1-1 4 0,3 3 1 16,-3-3-5-16,3 2 1 0,0-1-2 15,-1-2-1-15,2 2 3 0,9-4-2 0,-4 5-6 16,-5-1 9-16,1 0-4 15,1 2 0-15,-1-2-4 0,15-2 10 0,-6 1-7 16,-7 3 5-16,8-5-4 0,1 2 2 16,-9 3 0-16,-1-2 1 0,-1 0 2 0,2 2-2 15,-3 0 1-15,14-4 1 0,-1 2-9 16,-3-1 6-16,-1-1 3 0,-4 4-7 0,8-4 7 16,-8 2-2-16,-3 0-1 0,-1 2-3 15,1-1-3-15,-1 1 6 0,3-2-5 0,7 4 8 16,-4-4-1-16,-6 4-1 0,-3-2-3 15,3-2 7-15,-3-1-1 0,3 3-3 0,-3 0-6 16,1-2 10-16,-2 2-7 0,0-1-1 16,-1-3 6-16,3 4 0 0,-3-2 0 0,2 0-2 15,-1 0 5-15,3 0-4 16,-2 2-2-16,1-1-2 0,2-1 4 0,-2 0-2 16,2 0-1-16,0 0-1 0,-3 0 0 15,3 0-3-15,-3 2 5 0,3-1 2 0,-6-1-2 16,0 2-8-16,-5-2 9 0,-1-1-2 15,0 3 2-15,-5-1-5 0,-3 1 4 16,-2 0 1-16,5-2 2 0,-2 0-5 0,-13 2 5 16,22-2-2-16,-10 0-2 0,-2 2-1 15,5-2 0-15,-5 2 5 0,0-2-1 0,-10 2-1 16,23-2-1-16,-8 1-1 0,-2-2-6 16,-1 0 2-16,2 1 4 0,-1 1 2 15,1-1 8-15,-1-2-2 0,-1 1-4 16,3 0 2-16,-1 1-1 0,-2 0 8 0,3-2-9 15,-3 2 2-15,1 0-3 0,2-1 2 16,0-1-2-16,-1 1 5 0,1-1-4 0,2-3-1 16,1 4 4-16,0-3-5 0,-1 3 5 15,2-1-11-15,-3-2 11 0,3 1-5 0,-2-2 8 16,-3 2-4-16,1-1 7 0,0 3 4 16,-1-5 2-16,-1 4 1 0,0-4-1 0,-1 3-3 15,-1 0-5-15,2-4 2 0,-1 2 4 16,-1 3-2-16,-3-5-7 0,2 4 1 0,4-2 1 15,-6-2-1-15,2 2-1 16,-2-1-2-16,1 3 3 0,-1-4-6 0,2 2-1 16,-1-2 4-16,-3 2 0 0,1 1 0 15,-2-2 0-15,2 1 3 0,-1 0 1 0,1-1-5 16,0 3 0-16,-4-6 1 0,2 6-1 16,-1-4-3-16,-3 3 1 0,4-2-1 0,-1 1 0 15,0-1-1-15,-2 0-2 0,0 2 1 16,1-4 1-16,-1 0 3 0,3 0 1 15,-4 1-2-15,1-2-3 0,0 1 3 0,1 0-3 16,-1-4 1-16,0 2-6 0,-1 1 3 16,-1-2 2-16,0 0-3 0,0-2 0 0,0 2 2 15,0-1 1-15,0-1 1 0,-1 2-4 16,-3-4 1-16,-1 0-2 0,2-2 3 16,-7-2-5-16,2 2 2 0,-2-2 0 15,-1 0 2-15,-2 1-2 0,1 1 1 0,-6-8-1 16,0 6 3-16,1-3-2 0,-1 1-1 15,-1 5 0-15,-2-3 2 0,2 3 0 0,2 4 2 16,1-1-7-16,-3-1 2 0,-1 3 0 16,0 0-2-16,-10-2 3 0,3 1-1 0,-3-2-1 15,2 2-1-15,-6 1 3 0,-2 3 2 16,-1-1-1-16,-3 2 0 0,0-2-2 0,-2 1 3 16,2 3-4-16,-2-1-1 15,0 1 3-15,-1 0 1 0,-1 0 3 0,1 3-6 16,-4-1 2-16,3 3 0 0,-2 0 4 15,-1 1-11-15,0-5 7 0,0 6-3 0,-5 0 4 16,1-2 0-16,1 0-4 0,0 2 5 16,-2 0 1-16,-2 0-1 0,1-2 0 0,-2 2-5 15,-4 0 2-15,2 0 3 0,2 2 1 16,3-4 2-16,2 1-3 0,0-4-2 0,1 3 5 16,1 0-8-16,2 2 5 0,0-1 1 15,-1-3 4-15,1 2-4 0,2 0 1 0,-4-1-1 16,1-2 2-16,0 1-3 15,-3 6-4-15,-2-4 1 0,2 2 5 0,0 2 0 16,-2 0-5-16,-1-1 1 0,4 3 0 16,-3-3 4-16,2 3-1 0,0 0 1 0,0-1-2 15,1 1 7-15,3 2-8 0,-1 0 2 16,0 0-2-16,4-1 7 0,1-1-6 0,0 3 1 16,0-1-4-16,1 2 2 0,-3-3 0 15,1 3 2-15,1-1-1 0,0 1-4 0,0 1 7 16,2 2-3-16,-1-4 0 0,0 4 2 15,4-4-1-15,1 2-3 0,9-2 2 0,2 0 3 16,0-1-6-16,6-1 0 0,0-1 2 16,0 1-1-16,2 1-4 0,1 0 0 0,-1 0-5 15,4-1 3-15,3-1-5 16,-4 1-3-16,4-1-1 0,0 1 0 0,2 0 0 16,-1 1 2-16,1-3-5 0,1 1 0 15,-1-2 1-15,3 5-7 0,0-4-2 0,-2-2 5 16,5 1 3-16,-2 0-8 0,0 2 5 15,-1 0 2-15,2-3 0 0,-2 1-11 0,5-2-14 16,-4 4-7-16,4-4-22 0,-6 4-9 16,4-3-18-16,-1 5-28 0,3-6-214 0,0 0 140 15</inkml:trace>
  <inkml:trace contextRef="#ctx0" brushRef="#br0" timeOffset="2807.15">4822 7685 884 0,'-3'-5'-33'0,"-1"-1"9"16,1 2 11-16,1-2 2 0,1 1 18 16,-4 1 10-16,1 0-1 0,-1 1 1 0,0-3 9 15,-2 2 2-15,1 1 3 16,-1-2-3-16,2 2 0 0,-5-3 10 0,5 4 1 16,-3-2-3-16,-4 1 1 0,2-1 0 15,0 0 4-15,2 3-8 0,-6-3 5 0,2 1-7 16,-1 1 4-16,1 1-8 0,-3-1 4 15,0 2-1-15,-1 2-5 0,-3-2 1 0,2 0-2 16,-1 0 1-16,-4 1-3 0,-3-1 5 16,2 2-3-16,0-2 1 0,-4 3-4 0,-3 1 2 15,1-3-2-15,-1 1-2 0,3 1-3 16,-2 0 1-16,2 0-2 0,2 1-4 0,-2-2-1 16,-3 2 0-16,5-1 4 15,0 4-3-15,-2-4 4 0,0 1-10 0,7-1 0 16,-3 3 4-16,-2-2-2 0,0 2-2 15,-1 0 0-15,3 1 0 0,-2 1-2 0,2-1 2 16,-4-1 0-16,-7 5-3 0,6-3 6 16,3-1-6-16,-2-1-4 0,2 4 5 0,0-3-1 15,-8 2 0-15,3-1 3 0,7-1-1 0,-4 1 0 16,-7 3 0-16,4-1 0 0,8 0 1 16,-10 1-1-16,-1 2 0 0,1-2 3 0,1 3-7 15,1-7 0-15,-2 7 6 0,5-3-4 16,2-3-6-16,-7 7 8 0,5-4-1 0,-6 0 0 15,8 1 0-15,3-1 3 16,-1 0-4-16,1-1 3 0,0 1-2 0,-1 1-1 16,3-1 1-16,-2 1-4 0,4 0 2 15,-2 3-1-15,-2 5 1 0,5-4 1 0,0 1-4 16,-4 6 5-16,2-1-4 0,4-2 5 16,1-2-8-16,2 1 6 0,0-1-4 0,2 3 3 15,0-1-5-15,2 0 1 0,-4 1 3 16,4-1 2-16,2 1-3 0,-2-2 0 0,3-2 1 15,-1 6 3-15,4-4 0 0,0 0 3 16,0 0-5-16,-2 0-4 0,4 2 9 0,0-3-5 16,0 3-1-16,1 0 1 0,-1 0-1 15,3 0 4-15,-1-3-5 0,5 2 6 16,-2 2-6-16,4-1 0 0,-1-2 5 16,3 0-3-16,-1-2-1 0,5 0 3 0,0 0 1 15,2-2 1-15,0 0-4 0,1 1 1 0,5-5-5 16,-4-1 1-16,13 8 4 0,-7-7-4 15,0-2 1-15,8 3-2 0,-3-3 0 0,-1-3-1 16,9-1-1-16,4 1-2 0,-7-5 2 16,14 3 1-16,-1-4 5 0,2 0-7 0,3-4 5 15,0 1-2-15,1-2-2 0,0 1 2 16,1-2-2-16,0 6 0 0,2-2 3 0,-3-1 5 16,1 1-8-16,-3-2 6 15,1 4-1-15,1-1 3 0,-1-5-5 0,4 5 2 16,-5-1-1-16,0-2 3 0,11-1-5 15,-8 1 4-15,-1 1 0 0,3-1 5 0,-2 0-1 16,12-1-5-16,-12 5 0 0,-2-2 5 16,2 1-5-16,2 1 5 0,0-2-3 0,16 2 1 15,-16-2-2-15,2 2 3 0,12 0-4 16,-2-2 4-16,-10 2-4 0,-1 0-1 0,2 0 1 16,-1 0 1-16,-3 0 0 0,3 0 6 15,0-1-9-15,-5 1 4 0,0 0 5 0,3-4-8 16,-4 2 1-16,-1-1 1 0,0-1 0 15,0 0 2-15,-5 1-6 0,4-2 5 16,-1 1 1-16,-1-1 3 0,1-1-7 0,0 1 2 16,2 1 0-16,-5-1-3 0,1 0 1 15,1-2 3-15,-4-1-3 0,0 3 2 0,0-1 3 16,-3 1 0-16,1-2-6 0,-1 4 7 16,-2-3-7-16,-1 1 7 0,-4 0-4 0,-7 2 0 15,12-2-4-15,-8 0 4 0,-5 3 0 16,3-1 0-16,-1-1-6 0,11-1 2 0,-9 0 3 15,-4 1-4-15,3 1 6 0,-1 0 1 16,1-2-2-16,-1 0-3 0,0 1 2 0,3 2 1 16,0-2-2-16,-4 0 2 0,12-2-2 15,-6 3 1-15,-4 0-1 0,-1 0 3 16,0 0 1-16,1 1-5 0,2 2 1 16,-4-2-1-16,-1 0 1 0,3 2 3 0,-3-2-3 15,3 2-2-15,-3 0 2 0,1 0 2 16,-3 0 3-16,-3 0-2 0,4 0-2 0,-3-2 2 15,-2 0-2-15,2 2 2 0,-4 0-1 16,0-1-3-16,0-1 4 0,0 2 0 0,-3-3 1 16,-1 0-3-16,-3 1-3 0,1 0 6 15,1 0 0-15,-2-2-2 0,-6 2 2 0,2 1 0 16,1-1-1-16,-1 0 6 0,1-2-5 16,-3 0-1-16,3 1 1 0,-4-2 1 15,3 2-5-15,1-1 2 0,-1-2-5 0,2 1 8 16,0-1-4-16,-2 1-1 0,2-3-1 15,3 0 2-15,-4 1 1 0,-4 1 0 0,6 1-1 16,-7-1-2-16,6-2 4 0,-3 4-7 16,1-1 4-16,-1-1 1 0,1 2 3 0,-1-2-4 15,-1 3-1-15,0-3 3 0,0 0-3 16,-1 2 1-16,3 1-2 0,-6-1 6 0,5 1 1 16,-4-3 0-16,-1 0-8 0,5 0 5 15,-3-2-2-15,-4 3 2 0,2-3-1 0,0 1 1 16,0-2 3-16,-2-1-4 0,3-1-1 15,-6-1 1-15,3-1-2 0,-2 0 4 16,-2-4-2-16,0 0 0 0,0 1-5 16,-2 1 2-16,-5-4 0 0,0 1 3 0,-1 0 0 15,2-2-1-15,-3 3 2 0,-2-1-1 16,-8-2-2-16,4 1-1 0,2 4 0 0,-8-7 2 16,0 3-1-16,4 3 3 0,-4-2-4 15,-2 2 3-15,1 4 0 0,0-6-2 0,-6 4 0 16,7 3 3-16,0 2-2 0,1 2 0 0,-4-2-4 15,1 3 5-15,0 1-1 0,2 0 2 16,-4 0 0-16,-11-1-3 0,6 3 3 0,7-2-4 16,-3 2 4-16,3 1-1 15,-2 0 1-15,-2-1-2 0,-12-2 1 0,12 2-1 0,0 1-2 16,1-2 6-16,-12-1-2 16,9 0 2-16,6 1-5 0,-15 1 4 0,5 1 3 15,6-1 3-15,-9-1 5 0,-4 0-2 16,2 0 4-16,-1 0-7 0,-2 2 3 0,10-2 1 15,-9 2 0-15,-1-1 1 0,1 1 1 16,6-1-7-16,7 3 0 0,-18-2 5 0,6-2 0 16,-1 2 0-16,6 0 0 0,4 2-2 15,4 0-4-15,-3 0-3 0,4-4 2 0,-3 2-1 16,3 0 2-16,2 4-4 16,-5-4 0-16,3-1-1 0,-1 1 7 0,1 2-8 15,0-3 1-15,-3 3 2 0,2 3 2 16,2-3-1-16,-4-3-1 0,0 3-4 0,2-2-1 15,2 2 5-15,3 0 1 0,-7 0-1 0,0-1-2 16,3 2 1-16,2-1-2 0,1 2 0 16,-2-4 1-16,2 1-1 0,-1 1 3 0,3-2-3 15,-1 2-1-15,-2-2 3 0,4 2-2 16,0-2 3-16,0 1-3 0,-2-2-5 0,2 3 4 16,0 0 4-16,-1-2-7 0,-1 2 3 15,0-1 1-15,2 2-4 0,-2-1 2 0,-2 0 0 16,4 0-4-16,-1-1 6 15,1 1-6-15,1 0-7 0,0 0 0 0,1 0-1 16,2-2-4-16,3 2-1 0,-1-2 1 16,4 2-2-16,-1 0-14 0,1 0 2 0,4 0-10 15,-1 0-10-15,0 0-12 0,4-2-6 16,6 2-3-16,-14-2 1 0,8 2-14 0,6 0 0 16,-7 2 2-16,7-2-15 0,-7-4-8 15,7 4-19-15,-5-3-49 0,5 3-159 0,0-6 151 16</inkml:trace>
  <inkml:trace contextRef="#ctx0" brushRef="#br0" timeOffset="7411.51">5463 10155 939 0,'0'-6'4'0,"0"6"3"16,0-5-3-16,0 5 4 0,0-6 13 0,0 6-9 15,-4-6 17-15,2 3 1 16,2 3 8-16,-7-5-6 0,6 4 3 0,1 1-3 0,-7-8 1 16,3 6-3-16,0 0-8 15,0-1 7-15,-1 0-7 0,5 3-5 0,-8-5-4 16,4 3 7-16,0 0-1 0,4 2-5 16,-11-1-2-16,3-1-1 0,0 2-2 0,-1-3 1 15,1 3-2-15,0-1 3 0,-6 1-4 16,2 1-2-16,-3-2 0 0,-3 1 1 0,-4 1-8 15,-1-1 5-15,0 0 5 0,-2 3-4 16,-4-3 0-16,-3 0-2 0,1 2-3 0,-3-2 1 16,3 0-3-16,-5 1 6 0,-8-2-9 15,6 1 6-15,5 0 3 0,1 0 0 0,-1 0 1 16,1 0-6-16,2-2 4 0,2 4-5 16,-4-4 5-16,2 2-1 0,-2-3-4 15,5 2 0-15,2-1 1 0,-2 0 8 0,2 2-2 16,-5-2 0-16,5 2-2 0,2 0 5 15,-2 0-8-15,2-2 1 0,-2 4 2 0,-1-2-6 16,3 0 4-16,1 2-5 0,-3-2 6 16,3 2-6-16,-3 0 4 0,2-1 2 0,3-1-2 15,-4 5-6-15,1-4 5 0,2 1 2 16,-3 0 0-16,-3 1-3 0,2 2 3 16,-2 0-2-16,-1 3 3 0,1-5 1 15,-8 7-9-15,-3 0 13 0,3-1-8 0,-4-2 5 16,-1 3-2-16,0 1-5 0,1-1 3 15,-4-1 8-15,0 6-6 0,-1-4-1 0,2 3-6 16,0-1 5-16,-4 1 9 0,4-1-8 16,0-3 0-16,2 2 0 0,2 1-5 0,1 0 1 15,0-1 2-15,2 1-6 0,3-1 7 16,1 3 2-16,6-3-2 0,1-3 2 0,4 5-5 16,0-2 6-16,6 3-2 0,-2-1 1 15,1 2-1-15,2-1-4 0,4 2-3 0,-1-2-2 16,2 2 5-16,3 0-4 0,1 0 7 15,1 1-6-15,0 2-1 0,1-3 7 16,0 4-7-16,2-2 5 0,0-3 5 0,0 4-10 16,0-1 8-16,0 1-1 0,2-1 1 15,0 0 0-15,-2 0-1 0,5 0-2 0,-4 0 3 16,3 1 0-16,-1 7 4 0,4-2-7 16,-6 1-2-16,6 1 4 0,-3-3 0 0,0 4 0 15,0-3 5-15,2 2-4 0,-4-1-5 16,5-2 6-16,-1-1-2 0,-2 2 1 0,3-2 0 15,-4 2 6-15,2-4-5 0,1 1 6 16,0-1-10-16,2-3 3 0,-3 0-3 0,3 3 4 16,-1 1-2-16,1-4-1 15,3-1 1-15,-3 3 6 0,2-4 0 0,3 4-8 16,-1-4 3-16,1 3 2 0,6 5 0 16,-4-5 2-16,2-1-11 0,-3-2 9 0,3-1-3 15,6 6-1-15,4-2 6 0,-5-4-3 16,5 3-2-16,3-3 3 0,-2 1-3 0,-2-4 9 15,5 2-8-15,3-4 2 0,-1 2 2 16,1 0-5-16,-5-5 5 0,-2 0 3 0,13-1-6 16,2 2 2-16,5-2-1 0,-3 1-2 15,4-3 4-15,0 1-4 0,3-1 4 0,-1 0-1 16,3-4-6-16,-1 4 6 0,1-4-6 16,1 1 7-16,-1 1-8 0,3-4 5 15,0 4 1-15,-1-2 3 0,4-2-6 0,8 1 3 16,-7-1 2-16,-5 0-3 0,15 0 2 15,-1 0 4-15,3 2-4 0,1-4 1 0,-4 3-5 16,4-1-1-16,-1 0 3 0,0-2 1 16,-3 2-5-16,0 0-3 0,0 0 6 0,1-4 3 15,-3 3-2-15,0 1 0 0,2-2-1 16,-4-3 7-16,0 3-7 0,0-2 1 0,-2-2 0 16,4 3-1-16,-1-5-1 0,-1 1 6 15,-2-1-5-15,1 1-4 0,-1-3-4 0,3 2 1 16,-3 0 3-16,-3-1 7 15,-1-1-3-15,-9 6-7 0,10-5 3 0,-8 6 2 16,6-7 3-16,-7 5-4 0,-5-1 4 16,4 2 0-16,1-3-5 0,-5 1 3 0,4 1 1 15,-6-1 0-15,3 0-2 0,-4 1 3 0,2-1 2 16,-3-1 1-16,0 2-4 0,-2-1-5 16,3-2 6-16,-3 1-3 0,0-3 4 0,1 3 6 15,-6-3-6-15,-2 2-7 0,5-2 8 16,-12 0 1-16,-5 4-3 0,1-2 2 0,-2 1 6 15,-2-3-5-15,-3 2 7 0,-1 1 3 16,-1-2 1-16,2-1 1 0,-5 2-1 0,4-1-3 16,-4-2 1-16,-2 3-3 15,0-3 4-15,1 3-6 0,-1-1 6 0,2-3-5 16,-3 1 0-16,1 0 3 0,3-2-5 16,-3-4 3-16,-2 2 0 0,6-2-4 0,-7-2-4 15,4 2 4-15,-1-4 4 0,-2 3-3 16,1-1 2-16,0-1 1 0,-4-1-3 0,-1 2 2 15,3-3-4-15,-2-2 5 0,-3 6-1 16,3-2-3-16,-3 1-1 0,0-2 3 0,0 0-4 16,0 2 0-16,-3-3-1 0,0-3-2 15,-2 2 9-15,3-1-7 0,-1 2 1 0,-4-1-2 16,2 1-1-16,-3-3 0 0,1 3-2 16,2 1 4-16,-3 0 5 0,-4 1-8 0,-4-5 5 15,3 6-3-15,0 5-3 0,0-2 5 16,-7 2-2-16,0-2-2 0,-4 4 0 15,6 2 1-15,-12-3-3 0,5 4-1 0,-9-1-7 16,6 5 6-16,6-1 4 0,-3 2-9 16,-5 0 5-16,5 0 7 0,0 2-10 0,0-2-3 15,0 0-2-15,0 3 9 0,-1 0-3 16,-2-3-2-16,5 5-5 0,-4-3 8 0,0 0-4 16,-1 1 5-16,3-1-9 0,3 2 1 15,0 0 2-15,-4 0 0 0,-2-1-6 0,-1-2 8 16,-1 1 1-16,3 1 4 0,0 1-7 15,-3-4 0-15,0 3 10 0,-7-5-2 0,7 3-5 16,4 0-2-16,-13-2 5 16,6 1 1-16,-2-3-1 0,3 3-6 0,2 2 6 15,3-1 1-15,-3 1-4 0,3 0 10 16,-13-5-6-16,5 7-1 0,8-2 4 0,-3 1-1 16,-10-3 1-16,7 2-3 0,4 2 4 15,-3 0-3-15,3 2-3 0,-3 2 7 0,-2-4-2 16,6 4 0-16,-7-2-4 0,-12 2 4 15,10 0 0-15,9 0 1 0,-6-2-6 0,-11 4 5 16,14-2-3-16,2-1 5 0,-3 1-5 16,5 0 10-16,-4 0-16 0,1 2-8 0,1-2-5 15,1 3-7-15,6-3-11 0,-6 0-14 16,7-2-9-16,2 2-12 0,5-2-26 16,-4 0-35-16,8 2-219 0,4-4 130 0</inkml:trace>
  <inkml:trace contextRef="#ctx0" brushRef="#br0" timeOffset="13739.84">9180 4600 269 0,'-4'2'148'0,"4"-2"-43"0,0 0-5 0,0 0-24 16,-11 0-14-16,11 0 10 0,0 0 2 16,-3-2-8-16,3 2-2 0,0 0-4 0,0 0 2 15,0 0-7-15,0 0-6 0,0 0 2 16,0 0-14-16,-9-2-2 0,9 2-8 0,0 0 1 16,0 0-3-16,0 0-2 0,0 0-1 15,0 0-11-15,0 0 5 0,0 0-5 0,0 0 0 16,0 0 0-16,0 0 2 0,25 2 3 15,-19-2-8-15,2 0 1 0,4 0-2 0,-2 0 2 16,-2 0-6-16,5 0 2 0,-3-2 3 16,5 2-3-16,-1 0-3 0,3 0 0 0,3 0 2 15,-2 0 1-15,5 0-2 0,-2 0-2 16,2 2-1-16,0-2 4 0,1 2-2 16,4 0-2-16,0 0 2 0,1 0 0 0,6 0-1 15,7 1-1-15,-1 1-1 0,1 0-1 16,2-2 4-16,3-1 0 0,-2 4 0 15,3-8-4-15,6 8 10 0,-6-4-8 0,2 3 2 16,0 0-1-16,1 0 0 0,-1-1 1 16,-2-3 1-16,1 4-6 0,-1-4 5 0,2 6 1 15,-1-4-2-15,-1-1-1 0,2 2 6 16,0-1-4-16,1-1-1 0,-3 1 0 16,2 0 1-16,1 0-4 0,-3 2 2 0,2-4 1 15,0-2 0-15,2 6-1 0,-4-4 3 16,2 0-6-16,-1 0 6 0,-6 1-2 0,6-1 0 15,-6 0-5-15,4 0 4 0,-10 0-2 16,10-3 3-16,-5 1 1 0,1-2-3 0,0 2 4 16,-1-1-2-16,-5 3-1 0,10-2-1 15,-4-2 1-15,2 4 4 0,1-2-2 0,-8 0-1 16,5 2 0-16,2-4 1 0,-8 4 0 16,8-1-3-16,1-4 3 0,-2 4-2 0,0-1-1 15,4 4 8-15,-1-4-7 0,-2 0 1 16,4 2 1-16,-1 0-1 0,2 2-1 15,1-2 0-15,-3-2 0 0,2 2-2 16,1 0 7-16,2 0-2 0,-3 0 1 0,0-2-2 16,5 4-1-16,-1-2 2 0,-3 0-2 15,3 0-3-15,-1 0 3 0,-1 0-1 0,0 4-1 16,1-3 0-16,-2-1 3 0,1 2-3 16,1-2 0-16,-3 3-1 0,2-3 2 0,-2 0 2 15,3 0-4-15,-1 0-1 0,1 0 10 16,-2 0-10-16,-1 1 2 0,-2-1 3 0,3 0-2 15,-10 0 2-15,8 0-2 0,-5-1 0 16,0 2 2-16,5-2-2 0,-6 1 2 0,4-3-2 16,-10 1 3-16,10-1-2 15,-6 3-3-15,6-2 1 0,-3 2-4 0,1-4 6 16,-2 2-2-16,4-1 3 0,0 1-5 16,1-3 2-16,3 2-2 0,-1 1 0 0,-2 0 4 15,2 1-2-15,-1 2 2 0,-1-2-2 16,-1-2 3-16,-2 3-2 0,2-2 0 0,-1 1 0 15,3 1 3-15,-4-4-4 0,4 2 4 16,-3 2-4-16,3-2-1 0,-6 0 2 0,6 0-2 16,-1-1 1-16,2-3 3 0,-1 0-2 15,1 3-2-15,-2-5 0 0,4 2 0 0,2 2 4 16,11-3-2-16,-3 1 2 0,-7 0-3 16,3-3 1-16,-5 5 2 0,1 1-4 15,-1-2 0-15,0 0 1 0,-3 1 0 16,0 0-5-16,0 2 3 0,0 1 1 0,2-1 3 15,-2 2-2-15,-3-2 1 0,5 2 0 16,-7 2 2-16,4-4-1 0,-5 0-1 0,4 4-2 16,-10-2 0-16,5 0-1 0,-4 0-5 15,-6 0-1-15,1 0-1 0,-1 0-1 0,12 2-3 16,-10-4-6-16,-1 4 2 0,-5-4 3 16,-2 4 0-16,3-4-2 0,-8 2-1 0,2 0 2 15,-6 0 1-15,2-2-5 0,-5 2 4 16,-1-2 2-16,-6 2 5 0,3 0-3 0,-1-2 2 15,-1 2-12-15,-3 0-14 16,3 0-18-16,-6-2-23 0,-3 2-40 0,14-1-65 16,-11-4-150-16,4 3 153 0</inkml:trace>
  <inkml:trace contextRef="#ctx0" brushRef="#br0" timeOffset="17754.99">11032 8759 867 0,'-10'0'-25'16,"10"0"1"-16,-12-2 13 0,6 2 7 0,6 0 12 15,-10 0 2-15,3-2 12 0,7 2 3 16,-8-2 3-16,8 2 6 0,-11 0 0 16,11 0 11-16,-6-1 5 0,6 1-1 0,-7-2-4 15,7 2 1-15,0 0 5 0,-3-3-11 16,3 3 3-16,0 0-2 0,0 0-4 0,0 0-3 16,0 0-6-16,-9 0 6 0,9 0-7 15,0 0 1-15,0 0-4 0,0 0 0 0,0 0 1 16,0 0-1-16,25-4 0 0,-10 4 1 15,-1 2 1-15,8-4-3 0,-1 1 1 0,4 1-1 16,7 0-3-16,-1 0 2 0,0 0 1 16,3-2-8-16,10 4 5 0,-6-2-6 15,-7 0 0-15,13 3-2 0,2-3 2 16,-2 2 0-16,1 1-3 0,0-3-3 0,0 2 2 16,2-1-3-16,-2-2 1 0,4 1-2 15,-3 1-1-15,4-1 4 0,1 0-7 0,-1 2 1 16,2 0 0-16,3 0 0 0,12 0 1 15,0 3-4-15,-8-5 2 0,10 2-1 0,3 2 1 16,-2-4-1-16,-10 0 0 0,9 3 3 0,-11-3-4 16,12 2-1-16,-11-2 2 0,14 0 3 15,-4 2 0-15,-10-2-2 0,12 5 6 0,-4-3-11 16,-8-2 4-16,1 0 5 0,8 1-4 16,8 1-1-16,-6-2-1 0,-14 2 3 15,13-2 0-15,3 0-2 0,-14 0-1 16,1 0 5-16,0 2-1 0,10-2-3 0,-10 0 4 15,15 2-6-15,-6 0 0 0,4-2 0 16,-12 0 0-16,10-2 2 0,-1 2-1 0,3 0-1 16,-14 2 2-16,4-2 0 0,7 2-1 15,-13-1 3-15,13 1-5 0,-12 0 4 0,-2 0-2 16,-3-1-6-16,-4 3-3 0,1-2-7 16,-9-2 5-16,-9 2-7 0,-2-1 2 0,-4-1-3 15,3 0-1-15,-4 4 2 0,1-4-4 16,-7 1-2-16,1-1 1 0,-2 0 0 0,-4 0 0 15,-1-1 7-15,-4 1-2 0,3 0-1 16,-1 0-9-16,1-4-2 0,-5 3-13 16,-6 1-20-16,12 0-28 0,-5 0-26 0,-7 0-50 15,4-2-265-15,-4 2 58 0</inkml:trace>
  <inkml:trace contextRef="#ctx0" brushRef="#br0" timeOffset="20238.75">8219 9897 1194 0,'0'0'-16'0,"0"0"0"0,7 5 4 0,-7-5-1 15,3 2 4-15,-3-2-3 0,0 0 9 16,14 0 13-16,-6-2 3 0,0 2 7 0,2 0 0 16,3-5 7-16,3 2 1 0,1-1-5 15,4 0 4-15,5 0-6 0,-1 1 3 0,3-1-4 16,11-1-2-16,-1-4-1 0,2 4 0 15,2 1-3-15,0-3 7 0,-1 3-7 16,6-1 2-16,-2-2-4 0,4 2-3 0,1-1 3 16,1-1-4-16,13-2 1 0,0 0 0 15,1 4-1-15,5-4-3 0,-1-1 1 0,2 6-1 16,-2-5-2-16,4 3 3 0,-1 1-2 16,0 1-1-16,-2 1-3 0,-13 2 4 0,10-1-3 15,-12 0-2-15,-3 0 8 0,-2 4-8 16,-3-2 1-16,-7 0-1 0,-7 2 1 15,-6 0-4-15,3-2-6 0,-5 1-11 0,-1 2-10 0,-6-3-18 16,-1 2-18-16,-2-2-38 16,0 2-45-16,-3 0-236 0,-1 0 102 0</inkml:trace>
  <inkml:trace contextRef="#ctx0" brushRef="#br0" timeOffset="23082.77">16169 11335 1056 0,'-18'0'-11'0,"3"0"13"0,-2-4-3 15,2 3 0-15,2 1 7 0,3-2 16 16,0 2 11-16,-1-2 6 0,0 2 12 0,6 0 2 16,5 0 1-16,-15-2 1 15,6 2 0-15,9 0 2 0,-13 0 1 0,13 0 0 0,-10 0 1 16,10 0 0-16,-6 0-2 16,6 0-5-16,-9 0-1 0,9 0-7 0,0 0-5 15,0 0-3-15,-8 0-8 0,8 0-1 16,0 0-3-16,0 0 0 0,0 0 0 0,0 0-2 15,0 0-8-15,27 0 1 0,-14 0 3 16,2 0-4-16,3 0-2 0,4 2 3 0,0-4-5 16,3 2 2-16,7 2-2 0,-2-2 2 15,-2 2 2-15,7-2 0 0,-5 0-2 0,15 2 1 16,-8-2-2-16,12 1 0 0,-5 3-3 0,2-4 0 16,1 2 1-16,-1-2 2 0,1 2-5 15,-2-2-4-15,4 0 4 0,-4 0-2 16,3 0 2-16,3 2-1 0,2-2-1 15,-1 0-1-15,5 0 1 0,-1 2-1 0,1-2-3 16,2 1 0-16,11 2 3 0,-2-1-2 16,-11-2 0-16,2 0 3 0,14 2-4 0,-1-2-1 15,-3 0 3-15,-13-2 2 0,11 6-3 16,-5-4 1-16,-8 1-1 0,3-1 3 0,-1 2-2 16,11 0-3-16,-12 0 3 0,4-2 0 15,6 5-1-15,-8-1-1 0,-1-2 2 0,-2 0-3 16,1 0-2-16,0 1 5 0,-1 0-2 0,1 1-1 15,2-2 2-15,10 3 0 0,-2 1-1 16,-8-1 3-16,-1-4-4 0,11 1 3 16,-12 1 0-16,10 0 0 0,-8 2-2 15,2-5 1-15,10 3-1 0,0-1 1 0,2 0-3 16,-1 2 5-16,2-2-3 0,-4-2 0 16,1 2 4-16,1-1-4 0,-3 2 0 0,2 1 1 15,-1 0 0-15,1-2-2 0,-1 0 3 16,-13 1-5-16,15 0 4 0,-11-1-4 0,10 0 1 15,-13 0 0-15,14-2 4 0,-11 2-2 16,-3 0 0-16,3-2 0 0,0 2 0 0,-3-1 1 16,-1 1 0-16,-1 1-2 0,1-1 3 15,-3 0-1-15,1-1-2 0,-2 1 0 16,-1-2 3-16,-4 3 1 0,2 0-3 0,-12-1 2 16,-2-2-3-16,-3 1 0 0,1 1-2 15,-5 0 5-15,-4-2-2 0,-1 2 1 0,-2-2 0 16,-3 2-1-16,-1-2 1 0,-4-2 0 15,2 2 0-15,-4 2 0 0,1-2-1 0,-3 0 2 16,1 0 0-16,-4 0-3 0,4 0 3 16,-9 0-3-16,13 0 1 0,-10 0-3 0,-3 0 4 15,12 0 1-15,-12 0-4 0,3 2-1 16,-3-2-1-16,9 0 5 0,-9 0-1 0,0 0 0 16,8 0-1-16,-8 0-6 0,8 2-7 15,-8-2-12-15,5 0-16 0,-5 0-15 16,7 1-32-16,-7-1-28 0,5 2-41 0,-5-2-85 15,8 0-340-15,-8 0-82 0</inkml:trace>
  <inkml:trace contextRef="#ctx0" brushRef="#br0" timeOffset="31047.22">1899 4546 87 0,'5'3'47'0,"1"3"-11"0,-2 0 0 0,-2-3-13 0,3 1 14 16,-4 0-9-16,4-2-5 0,-1 1 7 15,-2 2 9-15,2-2 2 0,-2 1 5 16,3-3 3-16,0 1-1 0,-5-2 3 16,5 3 6-16,-5-3 0 0,0 0 5 0,10 1 1 15,-10-1 6-15,9-1 2 0,-5-4-7 16,5 0 0-16,3-4-6 0,3-5-9 0,1 0-2 15,8-9-7-15,3-6-6 0,11-3 0 16,-3-2-3-16,7-3-6 0,3-1-15 0,0-4-5 16,4-1-14-16,1-3-10 0,3 1-7 15,14-14-3-15,-2 2-7 0,-10 17-9 0,-1-4-1 16,-1 2-18-16,-3 3-12 0,-4 2-6 16,-3 3-21-16,-4 1-28 0,-8 9-140 15,-3 4 211-15</inkml:trace>
  <inkml:trace contextRef="#ctx0" brushRef="#br0" timeOffset="32039.9">1931 8352 734 0,'-7'-9'-9'0,"4"3"18"16,-2 1 5-16,1 0 19 0,2 2 8 15,0-1 10-15,2 4 2 0,-6-4 0 0,3 2-4 16,3 2-2-16,-2-4 1 0,2 4-8 15,-6-1-2-15,6 1-5 0,0 0 3 0,0 0-8 16,0 0 0-16,0 0 8 0,-6 5 5 16,3 1-4-16,3-1-1 0,0 5 4 0,0 0-3 15,0-1 4-15,3 1-4 16,-3 1-2-16,4 1 5 0,1-1-3 0,-2 0 5 16,4-1 1-16,-1 0 1 0,3 0 1 15,3 0 3-15,3-1 5 0,2-2-1 0,-1-1 1 16,8-2 0-16,2-2-1 0,6-2-1 15,12-6-3-15,13-9-2 0,-1-2-5 0,3-8-4 16,2 0-3-16,-2-6-3 0,1-2-6 16,2-6-9-16,-2-1-13 0,10-12-12 0,-16 8-12 15,-1 5-14-15,-3-1-22 16,-6 4-28-16,1 6-25 0,-5 2-34 0,-11 7-47 0,-2 2-79 16,-8 5-287-16,-2 5-60 15</inkml:trace>
  <inkml:trace contextRef="#ctx0" brushRef="#br0" timeOffset="77074.83">1816 4241 249 0,'0'-5'111'0,"0"5"-36"0,1-6 7 0,-1 1-6 15,0 5-3-15,0-7-9 0,0 7 13 16,0-5-3-16,0 5-5 0,0-6-2 0,0 6-3 16,0 0-3-16,0-3-11 0,0 3 1 15,0 0-5-15,0 0-15 0,0 0 1 16,0 0-4-16,0 0-3 0,0 0 0 0,0 0-1 15,7 12-6-15,-2-3-4 16,-4 2 10-16,6 3-8 0,-2 0-1 0,0 6 0 16,4-1 0-16,-6 6-5 0,8-3 8 15,-2 12-1-15,-1-9-6 0,2 5 0 0,-1-3 1 16,-3-7 2-16,1 1 0 0,-2-3-5 16,2-2 3-16,-1 1-2 0,1-3-1 0,-2-1 0 15,2-3 7-15,0-1 5 0,-6-3 1 16,4 1 11-16,2-1 5 0,-4 0 1 0,4-3 8 15,-7-3 7-15,15 0-1 0,-5-6 0 16,2-3-3-16,8-6-2 0,3-10-3 0,4-1-3 16,6-14-4-16,5-3-4 0,0 0-3 15,2-7-7-15,1 1-5 0,1-4 1 0,13-13-4 16,0 2-4-16,-9 12 0 16,0 0-4-16,18-8-2 0,-17 10 2 0,16-8-5 15,-13 14-2-15,4-3 1 0,-6 3-5 16,4 3 1-16,-2-4-3 0,0 3-5 0,-1 3-2 15,1 0-4-15,-3 5 2 0,-4 5-1 16,2-2-6-16,-3 4 3 0,-9 5 0 0,-4 3-3 16,1-1-4-16,-7 6 1 0,-4 3 2 15,-1 0-5-15,-3 1 4 0,-2 3 5 16,-1 1-4-16,-3-1-4 0,-1 3-2 0,1 0-4 16,-3-2 1-16,1 2-12 0,-4 1-10 15,2 1-18-15,-1-2-16 0,-2 2-29 16,2 1-20-16,1-4-33 0,-5 5-312 0,5-4 12 15</inkml:trace>
  <inkml:trace contextRef="#ctx0" brushRef="#br0" timeOffset="157068.21">3301 4621 944 0,'0'0'227'0,"-5"-4"-104"16,5 4-33-16,-7-1-29 0,7 1-24 0,-8-5-3 15,8 5 9-15,0 0 4 0,-5 0 5 16,5 0 0-16,-4-3 0 0,4 3-5 0,0 0-6 16,0 0-4-16,0 0-4 0,6-8-7 15,-6 8 0-15,7-2-1 0,-7 2-6 0,8-3 0 16,-2-3 0-16,-2 4-2 0,6 0-5 15,0 0 3-15,0-4-3 0,5 3-1 0,2 1-1 16,-1-2-2-16,6 0 1 0,-2 2 0 16,7-2-1-16,3-1-4 0,0 3 4 0,9-6-8 15,5 5 6-15,2-3-3 0,2 2 2 16,1 4 0-16,4 0-3 0,1 0 2 16,3-2-1-16,12-1-4 0,-10 3 2 0,13-3 2 15,-2 0 1-15,2 1-3 0,5 0 2 16,-3-2 0-16,-1 2-2 0,5-1 0 0,-1-1 2 15,-1-2-2-15,2 4 2 0,2-4 4 16,-1 3-9-16,-4-1 3 0,5-2 0 0,0 3-4 16,-4-3 5-16,-1 2-4 0,-1-4 3 15,-3 5 1-15,3-1-5 0,1 2 4 0,-1-2 0 16,-5 2 1-16,0-1-5 0,-4-3 5 16,-10 6-5-16,-1 0 2 0,1-4 1 15,-3 4-1-15,1-1 1 0,-1-1 2 16,-1 2-2-16,-3-2-3 0,0 4 6 0,-4-4-3 15,1-1-1-15,-10 2 1 0,10-1 0 16,-10 2 0-16,-6 0 1 0,4-2-1 0,-5 0 1 16,-1 2 0-16,-2-2 1 0,-5 2-2 15,2 0 0-15,0 0 4 0,-2 0-7 0,-2 0 3 16,1 0-1-16,-7-2 1 0,3 0-2 16,-5 2 0-16,1 0 5 0,1 0-2 0,-4 0 2 15,1 0-5-15,-1 0 1 0,0 0 5 16,-3 2-5-16,-5-2 2 0,12 0-2 15,-3 0 2-15,-9 0-5 0,11 2 4 0,-8 0-2 16,-3-2 4-16,9 0 1 0,-9 0-4 16,10 0 4-16,-5 2 0 0,-5-2 0 15,10 0-2-15,-3 2 0 0,-7-2-2 0,13 0 1 16,-10 0 0-16,7 2 1 0,-1-2 6 16,4 1-2-16,-3 2-2 0,5-3 3 0,0 2 1 15,3 0-3-15,-1-1 4 0,5 1-5 16,-4-2 3-16,7 2-1 0,-3 0-2 0,0 0 4 15,1-2 2-15,1 0-6 0,-3 2 2 16,4-2-1-16,-3 2 0 0,5-2-3 0,-2 0 2 16,-2 0-1-16,-1 0-2 0,1 0 4 15,-1-2 1-15,0 2-4 0,1-2 0 16,-1 0-1-16,-2 2 0 0,4 0 5 16,-5-4-6-16,3 2 2 0,-2-1 3 0,2 3-7 15,0-2 1-15,-1 2 2 0,0 0 0 16,2-4 2-16,-3 4 2 0,4-4-2 0,-3 2-2 15,-1 0 0-15,0 2 0 0,3-2-4 16,-4 0 4-16,-2 0 0 0,-2-2 2 0,-2 3 0 16,0 1 1-16,-4-2 6 0,-1 0 6 15,2 1 7-15,-3-1 9 0,-1 2 6 0,-6 0 0 16,11-2-1-16,-11 2 5 0,8-2-3 16,-1-1-4-16,-7 3 5 0,3-3-6 0,2 1-3 15,-5 2-4-15,6-4-5 0,-6 0-2 16,2 1 0-16,0-3 2 0,-2 1-10 15,5-4 1-15,-3 2 2 0,0-2-1 0,0-2-3 16,-2-1 0-16,2-2-7 0,-2-1 3 16,-2-1-3-16,4-3 2 0,-2-2-2 0,-2-5-1 15,2 1-1-15,-2-3-2 0,2-1 3 16,-4 1-5-16,2-1 2 0,-1-1 1 0,-1-9-6 16,0 1 1-16,0 10-7 0,-1 2 0 15,-3-11 0-15,4 7-1 0,-4-4 2 0,1 9-3 16,1 3 3-16,-1 1-3 0,2-1 4 15,-2 4-5-15,3 2-6 0,0-2 3 16,-3 3 1-16,4 4 0 0,-2 0-1 0,0 0 3 16,4 1 2-16,-6 0 1 0,5 1-5 15,0 0 2-15,1 1-1 0,-1 0 0 16,-1 3 1-16,1-1 4 0,0 1-3 0,-3-2 2 16,4 2 0-16,1-1 0 0,-5 1-1 15,3 0 5-15,0 2-1 0,2 3-2 0,-2-5 1 16,0 4 3-16,2 1 1 0,-4-7-2 15,2 3 2-15,2 4-1 0,-5-5 0 0,5 5 1 16,-2-4-1-16,2 4 7 0,0 0-4 16,-1-2 1-16,1 2-1 0,-5-5 0 0,5 5 1 15,0 0-2-15,-2-5 0 16,2 5 3-16,0 0 4 0,-5-1-3 0,5 1-4 0,0 0 1 16,0 0 0-16,-5 0 1 15,5 0 1-15,0 0-1 0,0 0 3 0,-15 1-2 16,10 1 1-16,5-2-1 0,-12 3 4 0,4-1-3 15,0 1-3-15,-6-3 1 0,2 2 2 16,-4 0 0-16,-6 0 3 0,4 1-4 0,-7 1 0 16,-5-1 0-16,0-1 3 0,1 2 1 15,-1-1-1-15,-1-2-4 0,-13 1 4 0,2 1 2 16,9-3-1-16,-11 5-4 0,-1-3 5 16,10-1-3-16,-12-1 1 0,4 2-3 0,-6 0 1 15,3-2 3-15,0 2-1 16,0-2 0-16,-3 0 0 0,1 0-3 0,2 0 2 15,0 2 2-15,-3-2-3 0,-1 2 0 16,4-2 2-16,-3 0 4 0,2-2-7 0,-2 0 2 16,1 4-2-16,3-4 5 0,0 2-1 15,-2 0-4-15,2-2 1 0,-4 2 4 0,3-2-5 16,-1 0 2-16,2 2-1 0,-4 0-1 16,6-3 1-16,-6 1-1 0,5-1 1 0,6 3 0 15,-3-1 2-15,-6 1 2 0,2 0 0 16,3-2-4-16,5 0-1 0,6 2 1 0,-13-3 1 15,-1 2 2-15,10-3-4 16,3 4-1-16,-1 0 4 0,-1 0-3 0,3 0 1 0,-5-2-2 16,3 2 1-16,-2-1 1 15,6 1 0-15,-2 0 0 0,-1-2-2 0,3 0 2 16,1 2 2-16,-3 0-3 0,2 2 0 16,4-4-2-16,2 2 4 0,-9 2-4 0,9-2 1 15,-9-2 1-15,3 2 0 0,-1 2-2 16,2 3 3-16,-4-1 0 0,-10-1-3 0,-3 2 2 15,5-1 1-15,-3 1-1 0,1-1 1 16,8 0-3-16,-6 1 1 0,-1 2-3 0,0-2 1 16,3 1 3-16,10-1 2 0,-2-1 0 15,1 0-1-15,-1-2-4 0,3 2 1 16,2-4 5-16,2 2-1 0,-2-2 0 0,1 2 0 16,1 0 1-16,0 0 2 0,2-4-5 15,0 5 4-15,2-3-2 0,-1 0 0 0,2 0-3 16,1 0 0-16,-1 0 3 0,1-1-2 15,2 2 1-15,0-2 3 0,-1 1-4 16,2-2 1-16,-3 0 0 0,2 0 1 0,-2 2 0 16,2-2 0-16,-1-1 1 0,-1 2-3 15,-2-1 2-15,0 2-2 0,0 0 1 0,1-2 2 16,-6 0-3-16,1 0 2 0,3 2 1 16,-2-2-3-16,4 4 1 0,-6-6 0 0,6 4 1 15,-4-1 0-15,6 1 1 0,-8 0-2 16,9-2 1-16,-5 0 1 0,3 2-4 15,0 0 6-15,4 0 0 0,-3-3-6 0,-1 3 2 16,4 0 2-16,-1-1 2 0,-3 0-7 16,6 1 5-16,-3-2-3 0,1 2-1 0,0 0 2 15,-1-2 0-15,1 4 2 0,1-4 0 16,-1 4-1-16,5 0-4 0,-4-4 5 0,0 4-1 16,2-2-2-16,0 1 1 0,1-1 7 15,1 0-7-15,2 1-1 0,6-1 1 16,-11 0-1-16,11 0 3 0,-13-1-1 0,13 1 2 15,-10 1 0-15,10-1-5 0,-6 0 3 16,6 0 0-16,0 0 3 0,-11-1-4 16,11 1 1-16,0 0 1 0,0 0 1 0,-8 0-2 15,8 0-1-15,0 0 1 0,0 0-2 16,-7 0 1-16,7 0 3 0,0 0-2 0,0 0 1 16,0 0-2-16,0 0-2 0,0 0 1 15,0 0 1-15,-10 0 2 0,10 0-3 0,0 0 1 16,0 0-2-16,0 0-3 0,0 0 2 15,0 0 2-15,0 0-1 0,0 0 3 0,0 0-1 16,0 0-7-16,0 0 0 0,-3 4 1 16,3-4 0-16,-1 5 3 0,1 1 2 0,0-2-4 15,0-4 1-15,0 10-2 16,0-6 2-16,0 0 1 0,0 4-4 0,0 0 5 16,0 0-3-16,0-1 4 0,0 4 0 15,0-3-1-15,0 3 0 0,0-1 1 0,0 1-2 16,0 1 1-16,0-1 3 0,1 0-1 15,-1-1-3-15,0-1-2 0,3 3-1 0,-3-3 4 16,2 0 0-16,-2 3-1 0,2 1-2 16,0-4 4-16,-2 1-4 0,3 1 3 0,-2-1 0 15,-1 3-1-15,2-2 2 0,0 2 0 16,-2 0-1-16,0 1-2 0,0-1 2 0,0-1 2 16,3 3-4-16,-3-2 3 0,0 0-2 15,0 0 4-15,0 3-1 0,2-1 1 16,-2-5-5-16,0 6 5 0,2-2 0 15,1 1 2-15,-6-4 1 0,6 3-3 0,-3 0 0 16,0-5-1-16,0 5-1 0,1-1 3 16,-1 1-2-16,0-1 4 0,2-3-3 0,-2 4 2 15,0-1-4-15,2-1 1 0,-2 3-1 16,3-5 4-16,-3 1-4 0,0 2 2 0,0-5 4 16,2 4-1-16,0-2-3 0,-2 1 5 15,1-2-4-15,-1-2-2 0,0 3 1 0,2-1-1 16,1 0 2-16,-3-4 0 0,2 4-1 15,0-1 1-15,-2 2 1 0,3-3-2 16,-2 0 0-16,-1-1 0 0,2 2 1 16,-2 0-1-16,2-3-1 0,1 1-1 0,-3-1 3 15,0 1-3-15,2-2 3 0,-2 2-1 16,2-1 2-16,0-1-2 0,0 0 0 0,-2 1 0 16,0-5 0-16,0 8 2 0,2-5-5 15,-2 2 2-15,2-2 4 0,-2 1 1 0,2 2-4 16,1-3 1-16,-3-3-3 0,0 6 0 15,0-2 0-15,0-4 1 0,0 5 4 0,0-5-3 16,2 6 2-16,-2-6-1 0,0 0-2 16,1 4 2-16,-1-4-3 0,0 6 3 0,0-6-2 15,0 5 1-15,0-1 3 16,2 0 0-16,-2-4 0 0,3 5-4 0,-3-5-2 16,2 6 2-16,-2-4 1 0,0-2-1 15,2 6 2-15,-2-6 1 0,4 5 0 0,-4-5-4 16,-2 5 5-16,2-5-6 0,2 3 3 15,-2-3 0-15,0 0 3 0,0 0-7 0,0 4 5 16,0-4 0-16,0 0-2 0,2 5 0 16,-2-5 2-16,0 0-1 0,0 0 2 0,0 0 2 15,0 0-5-15,0 0 1 0,0 0-2 16,0 0 2-16,0 0 1 0,0 0 0 0,0 0-2 16,0 0-8-16,0 0-18 0,0 0-25 15,0 0-55-15,0 0-60 0,0 0-92 16,7-10-251-16,-2 0-14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111"/>
    </inkml:context>
    <inkml:brush xml:id="br0">
      <inkml:brushProperty name="width" value="0.05" units="cm"/>
      <inkml:brushProperty name="height" value="0.05" units="cm"/>
      <inkml:brushProperty name="color" value="#E71224"/>
    </inkml:brush>
  </inkml:definitions>
  <inkml:trace contextRef="#ctx0" brushRef="#br0">0 1038 6997 0 0,'0'0'268'0'0,"3"-1"-50"0"0,3-3-22 0 0,0 0 0 0 0,0-1 1 0 0,-1 1-1 0 0,0-1 0 0 0,0 0 0 0 0,0 0 1 0 0,-1-1-1 0 0,6-7 0 0 0,32-53 875 0 0,123-242 861 0 0,-41 71-1103 0 0,-70 144-48 0 0,102-136 0 0 0,-152 225-732 0 0,0-3 2 0 0,1 1 0 0 0,-1 1 0 0 0,1-1 0 0 0,1 1 0 0 0,-1 0 0 0 0,1 0 0 0 0,7-5 0 0 0,-12 10-48 0 0,0 0 0 0 0,0 0 0 0 0,0 0 0 0 0,0 0 0 0 0,0 0 0 0 0,0 0 0 0 0,0 1 0 0 0,0-1-1 0 0,0 0 1 0 0,0 0 0 0 0,0 1 0 0 0,0-1 0 0 0,0 1 0 0 0,0-1 0 0 0,0 1 0 0 0,0-1 0 0 0,0 1 0 0 0,-1 0 0 0 0,1-1 0 0 0,1 2 0 0 0,15 16 23 0 0,-10-7-23 0 0,0 0-1 0 0,-1 0 1 0 0,-1 1-1 0 0,1 0 1 0 0,-2 1 0 0 0,0-1-1 0 0,3 17 1 0 0,12 96-55 0 0,-16-98 37 0 0,3 48-122 0 0,-6 100 1 0 0,-2-69-40 0 0,2-99 168 0 0,0 0-1 0 0,0 1 0 0 0,-1-1 1 0 0,0 0-1 0 0,0 1 0 0 0,-3 7 0 0 0,3-13 11 0 0,1-1 0 0 0,-1 1-1 0 0,0-1 1 0 0,0 1 0 0 0,0-1-1 0 0,0 0 1 0 0,0 1 0 0 0,0-1-1 0 0,0 0 1 0 0,0 0-1 0 0,0 0 1 0 0,-1 0 0 0 0,1 0-1 0 0,0 0 1 0 0,-1 0 0 0 0,1 0-1 0 0,-1-1 1 0 0,1 1 0 0 0,-1-1-1 0 0,1 1 1 0 0,-1-1 0 0 0,1 1-1 0 0,-1-1 1 0 0,0 0 0 0 0,1 0-1 0 0,-1 0 1 0 0,0 0-1 0 0,1 0 1 0 0,-1 0 0 0 0,1 0-1 0 0,-1 0 1 0 0,-3-1 0 0 0,-3-2 8 0 0,0 1 0 0 0,0-1 0 0 0,0 0 0 0 0,0-1 0 0 0,1 1 0 0 0,-1-2-1 0 0,1 1 1 0 0,0-1 0 0 0,0 0 0 0 0,1 0 0 0 0,-8-8 0 0 0,-10-12 4 0 0,-28-36 0 0 0,48 56-16 0 0,-71-88-1057 0 0,52 60-702 0 0,22 32 1492 0 0,0 0 0 0 0,0 0 1 0 0,1 0-1 0 0,-1 0 0 0 0,1 0 0 0 0,-1 0 0 0 0,1-1 0 0 0,-1 1 0 0 0,1 0 0 0 0,0 0 0 0 0,-1 0 0 0 0,1-1 1 0 0,0 1-1 0 0,0 0 0 0 0,0 0 0 0 0,0-1 0 0 0,0 1 0 0 0,0 0 0 0 0,0 0 0 0 0,0-1 0 0 0,1 1 0 0 0,-1 0 1 0 0,0 0-1 0 0,1 0 0 0 0,-1 0 0 0 0,1-1 0 0 0,0 0 0 0 0,6-4-2358 0 0</inkml:trace>
</inkml:ink>
</file>

<file path=ppt/ink/ink2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7:26.701"/>
    </inkml:context>
    <inkml:brush xml:id="br0">
      <inkml:brushProperty name="width" value="0.05292" units="cm"/>
      <inkml:brushProperty name="height" value="0.05292" units="cm"/>
      <inkml:brushProperty name="color" value="#FF0000"/>
    </inkml:brush>
  </inkml:definitions>
  <inkml:trace contextRef="#ctx0" brushRef="#br0">19664 4961 902 0,'0'0'179'0,"0"0"-58"16,0 0-27-16,0 0-11 0,0 0-1 15,0 0-2-15,0 0 0 0,0 0-9 0,0 0 2 16,0 0-6-16,0 0-3 0,0 0-5 16,0 0-4-16,0 0-4 0,0 0-1 15,0 0-1-15,16-3-4 0,-12 3-2 16,4-2-3-16,-1 2-5 0,1-2 1 0,5 0-6 15,-2 2-2-15,4 0-2 0,-1 0-5 16,3 0 1-16,2 0-3 0,-1 0-3 0,6 0 4 16,1 2-2-16,-2-2-4 0,7 2-2 15,-1 0-2-15,2-1-1 0,1 3-1 0,12-2 0 16,-3 1 0-16,8-1-3 0,-1 0 1 16,1 1-1-16,-3 3-3 0,3-6 3 0,-2 2 0 15,-1-1-1-15,3-2-4 0,-1 2 1 16,4 1 2-16,3-4 1 0,-1 1-5 15,3-1 2-15,13-2-1 0,-12 4 0 0,11-2 2 16,1 1-3-16,-5-3 0 0,2 1 1 16,7-1-1-16,-7 0 5 0,0-1-6 0,2 3 2 15,-2-2 0-15,0-1 1 0,0 2 3 16,-12 1-4-16,6 2-1 0,-5-4 2 0,1 4-4 16,2 2 3-16,-3-2 0 0,-1 2-1 15,2 0-8-15,-5 1-9 0,1 2-11 0,-2-1-15 16,-3 0-30-16,-3-2-43 0,-8-1-46 15,-7-1-50-15,0 2-120 0,2-2-235 0,-9 2-70 16</inkml:trace>
  <inkml:trace contextRef="#ctx0" brushRef="#br0" timeOffset="7060.6">8557 5740 1369 0,'17'0'-119'0,"-4"0"18"16,-1-2 11-16,1 2 12 0,-1 2 14 16,5-2 13-16,-2 0 10 0,1 0 11 15,1 0 13-15,4 0 0 0,5-2 5 16,-6 2 6-16,5 2 5 0,-2-2-3 0,4 0 5 16,-2-2 1-16,7 2 3 0,2-2 5 15,-5 0-2-15,3 2 6 0,2 0-3 0,-3 0-2 16,3-1 8-16,-3-1 2 0,3-1-2 15,-3 3 5-15,15-2-1 0,-8 2 3 16,-3 0 8-16,-3-2-5 0,3 0 0 0,5 0 2 16,-1 4-3-16,-8-2-1 0,3 2 6 0,8 2-12 15,-7-1 8-15,7 0-9 0,-9-1 0 16,2 0 4-16,7 0-6 0,1 3 2 16,-1-1-1-16,3 0 3 0,-1-3-8 15,-3 1 4-15,1 2 0 0,0 3-3 0,-5-6-1 16,-9 1 2-16,4 0-5 0,1 0 2 15,-1 0 0-15,2-1-2 0,7 3-4 0,4-2 1 16,-8 0 0-16,-5-2 1 0,12 1-3 16,-8 1 2-16,10 0-4 0,-10-2 1 0,-3 0 1 15,3 2 4-15,7-2-3 0,-3 2-4 16,2-2 3-16,5 0-2 0,-1 0 4 0,-2-2-11 16,-6 2 5-16,-2 0 7 0,10 0-3 15,2 0 0-15,-2-2 6 0,2 2-9 0,-1 0-4 16,-1 2 3-16,-2-2-2 15,2 3 4-15,-2-3 3 0,-6 2-5 0,6 2 8 16,0-3-7-16,1 1-3 0,-2 2 7 16,-1-2-1-16,2-1-4 0,4 1 4 0,-6 0-1 15,7 0-2-15,-3-1-3 0,1-1 1 16,-2 0 4-16,5 2 0 0,-1 0-1 0,-1-2-1 16,2 0-1-16,1 0 2 0,-3 0 2 15,2-2-1-15,2-1-4 0,-2-1 5 0,-3 2-2 16,4-1 0-16,-7 1 4 0,4-2-7 15,-4-1 6-15,3 2-2 0,-4-1 1 0,-1-1 2 16,5-1-3-16,-3 4-1 0,0-1 2 0,-2-3 4 16,5 1 0-16,-4 2-2 15,-3-1-4-15,4-1 2 0,1 1 4 0,-2-3 0 16,1 5 2-16,3-2-1 0,-4-2-2 16,6 2 2-16,-3-1-1 0,-2 1-2 0,4 1 0 15,-4-1 1-15,3 1 0 0,-4 2-1 16,6-3 0-16,-5 3-3 0,2-1 0 0,-1-1 1 15,-2-1 2-15,1 1 3 0,3 1-6 16,-4 2-2-16,2-2 2 0,1 2-2 0,-2-2 3 16,0 4-1-16,-6-4-1 0,11 2 3 15,-8 0-4-15,3-2 2 0,-6 2-1 0,-4 0-2 16,-1 0 3-16,1 2 0 16,-3-2 0-16,3 0 1 0,-1 0-1 0,-1 2-4 15,2 0-2-15,-3-2 5 0,-2 2 0 16,1-1 0-16,1 1 0 0,-4 0-5 0,3-2 4 15,-8 0-2-15,6 2 1 0,-4-2 0 16,3 3-2-16,-4-3-1 0,0 0 5 0,-1 0 0 16,2 2-5-16,-3-1 3 0,0-1 1 15,-2 0 0-15,0 0 0 0,2 2 3 0,0-2-3 16,-5 0-4-16,3 0 4 0,1 0-1 16,0 2 2-16,1-4-1 0,0 2 4 0,0 2-5 15,2-2 2-15,3-2-3 0,-1 2 4 16,-2 0 0-16,2 2-1 0,-2-2-8 15,3 0 8-15,0 0 1 0,0 1-2 0,-1 0-1 16,-2 1 0-16,4 2-1 0,-4-3-2 16,0-1 4-16,4 4-2 0,-1-4-2 0,-3 2 4 15,2 1-1-15,-2-3-2 0,2 2 3 16,0 0 2-16,2 0-3 0,1 3-1 0,1-4-2 16,3-1 7-16,-2 2-4 0,1 0 0 15,-2 0 0-15,5 0 0 0,-5-2 0 0,0 3 2 16,6-1-3-16,6 2 1 0,-5-6 2 15,-5 4 0-15,-2-2-2 0,6 0 3 0,-6 2 0 16,2 1-2-16,13-1-4 16,-1 0 6-16,-10-1 1 0,-2-1 1 0,2 2-1 15,-1 2 2-15,0-3-1 0,-1-1-6 16,11 4 5-16,-7 0 0 0,-3-3 2 0,2 1-4 16,7 2-1-16,2-1 1 0,-7 3-1 15,-7-4 1-15,2-1-2 0,4 1 1 0,-7 3 1 16,14-1-4-16,-5-2 0 0,-7 0 2 15,5-1 2-15,-7 1-4 0,4 0 1 0,0 0 4 16,-1-1-2-16,-2-1-2 0,1 2 3 16,2 0 4-16,-4 0-5 0,2 0 0 0,2 0-1 15,0 0 3-15,-4-1 1 16,2-1 0-16,1 0-2 0,-1 0 0 0,-1 4 0 16,5-4 4-16,-1-4-2 0,-4 8 3 15,8-4-2-15,-6 1-1 0,3-1 2 0,-1 0-1 16,2 0 2-16,-3 0-2 0,15 0-1 15,-10 0 4-15,-6 0-5 0,3 0 2 0,-1 0-1 16,-1 2 0-16,2-2-1 0,-3 2 2 16,3-2-2-16,-3 0-1 0,5-2-2 0,-3 4 3 15,1-2-1-15,-3 0 0 0,6 0 2 16,-4 0-2-16,1 0-2 0,1 0 1 0,-2-2-2 16,9 0 4-16,5 2-5 0,-12 0 2 15,1-1 1-15,-4 1 3 0,15 1-4 16,-5-2 5-16,-2 1-2 0,-5 0 0 0,-5 0-2 15,2 0 3-15,3 0-4 0,-3 1 2 16,3-1 0-16,-5 0-1 0,4 0 2 0,-3 0-2 16,3 2 1-16,-2-4-1 0,-3 4 0 15,5 0 1-15,-3-2-3 0,-2 0 4 0,3 2-3 16,-2-2 2-16,-2 0-1 0,0 0-2 16,3 1 4-16,-1-1-3 0,0-1-1 0,-5 1 3 15,0 0-2-15,4 0-1 0,1 1 4 16,-4-1 0-16,4 2-2 0,-5-2 2 0,1 0-4 15,0 0 4-15,2 0-3 16,1 0 2-16,3 2-1 0,-2 0-3 0,-2-2 5 0,2 0-4 16,-1 2 2-16,1-2 0 15,2 3-1-15,-7-3-1 0,3 0 5 0,-1 2-5 16,1-2 3-16,-3 0 3 0,1 2-3 16,-1-2-1-16,3 2-3 0,-6 0 4 0,8 0-1 15,-5-2 4-15,-2 1-5 0,2-1-3 16,-2 0 5-16,4 0-2 0,-3 3-1 0,1-3-3 15,0-3 7-15,-4 3-4 0,4 0-1 16,1 0 6-16,-1 0-4 0,0 0 2 0,-2-1-4 16,-1 1 2-16,6 0 0 0,-4-2-1 15,-2 2 2-15,-1-2 0 0,-2 2-4 0,0-4 2 16,-5 4 3-16,-1-2-1 0,1 0 7 16,-4 2-4-16,0-1-4 0,-2-1 6 15,3 0-2-15,-3-2-1 0,-2 3 2 0,1-3-4 16,-1 1 3-16,-2-2-1 0,5 1 4 15,-5 0-3-15,3 0 1 0,-4 3-2 0,-1-5 2 16,3 3 0-16,-1-1-3 0,-3 1 0 16,2-3 0-16,1 3 2 0,1-1-5 0,-2 2 3 15,-3-1-4-15,5-3 5 0,-3 3 0 16,0-1-3-16,1 2-1 0,-2-3 4 0,1 0-3 16,3 0-3-16,-3 1 4 0,0-3-1 15,0 5 0-15,0-2 3 0,-2-1 1 16,2-2-5-16,-2 2 3 0,4 1-3 15,-4-3 2-15,3 1 1 0,-3-4-2 0,2 3-3 16,-1 0 5-16,-1-4 1 0,0 2-5 16,2 0-2-16,-2-2 5 0,3 3-2 0,-1-3-2 15,-2-3 1-15,2 2-1 0,1-2 2 16,-3-1-1-16,1 0 5 0,-1 1-6 0,2-1 2 16,-2-1 0-16,2 0-3 0,-2 1 4 15,2-2 0-15,1 0-6 0,-1 0 3 0,0 0 1 16,-1 4-2-16,-1-3 0 0,3 1-3 15,-1 1-1-15,0-2 0 0,3 5 0 16,-4-3 4-16,1 1-3 0,1 4-1 0,-1-3-1 16,0 3 2-16,0 0-2 0,0 1 3 15,-2 0-1-15,2-1-1 0,-2 3 2 0,2 1 1 16,-2-1-2-16,0-2 3 0,0 5 3 16,0-3-5-16,0 0 0 0,0 0 1 0,0 2 1 15,0-2 3-15,0 1-1 0,0 0 2 16,0 5-2-16,-2-9-2 0,2 4-1 0,0 5 1 15,0-6 1-15,0-1 0 0,-2 4 2 16,2 3-1-16,0-8 1 0,0 5-4 0,-2-4 2 16,2 7-3-16,0-5 2 0,-2 2-3 15,2 3 3-15,-2-7 4 0,2 7-4 0,0-5-1 16,0 5 1-16,-5-5-2 16,5 5 0-16,-3-4 3 0,1-1-2 0,-1 3 1 15,3 2-3-15,-7-5 0 0,7 3 3 16,0 2-3-16,-3-2 4 0,3 2 3 0,-7-5-4 15,3 3 2-15,4 2 2 0,-6-4-3 16,1 2-2-16,5 2 4 0,-8-3-3 0,2-1 4 16,0 3-3-16,-3-3 2 0,-1 3-4 15,2-1 0-15,-5-2 3 0,-2 2 2 0,0 0 0 16,-2 0-4-16,-1 1-1 0,-4-3 2 16,4 2-2-16,-6 1 0 0,4-3 0 0,-1 2 1 15,-3 2 7-15,4-2-6 16,-3 1-3-16,-1-3 1 0,4 4 2 0,-3 0-3 15,-1 0 1-15,1 0 3 0,-2 5 0 16,2-3-7-16,0 2 4 0,-5-4-7 0,1 2 3 16,1 1 2-16,-4-1-2 0,3 1 1 15,-1-1-2-15,-1 0 3 0,-3 2-4 0,3-2-1 16,-2 0 0-16,1-1 3 0,-2 3 3 16,6-3 2-16,-4 1-6 0,5-2 5 0,-2 2 0 15,-3-2 0-15,7 2 6 0,0-1-5 16,-2-1 0-16,4 0-3 0,-3 2 2 0,-1 0 1 15,0-2 0-15,4 2 2 0,-8 0 1 16,6-1 0-16,-1 3 0 0,1-4 0 16,3 2-1-16,3-2-2 0,0 2-7 0,4-2-19 15,1 2-25-15,1 1-20 0,3-1-28 16,-1 3-19-16,4-3-73 0,0 1-135 0,5-3 156 16</inkml:trace>
  <inkml:trace contextRef="#ctx0" brushRef="#br0" timeOffset="10051.77">23328 5749 920 0,'0'0'-3'0,"-6"2"6"0,6-2-5 15,-7 0 18-15,7 0 4 0,-2 3 16 0,2-3 24 16,0 0 8-16,0 0 5 0,0 6 9 15,0-6-5-15,0 0 2 0,0 0-1 16,13 1-1-16,-13-1-3 0,13 2-2 16,-5-2-4-16,0 0-6 0,4 0 1 0,1 0-7 15,2 4 1-15,4-4-9 0,4 1-1 16,7-2-4-16,1 4-6 0,13-3-2 0,0 4-5 16,3-2-2-16,1-2-2 0,-1 1-3 15,6-1 0-15,0-1-4 0,1 1-2 0,5 0-3 16,0 0 4-16,12 1-8 15,3 1 1-15,-1 0-2 0,1 0-7 0,-1 0-4 0,1-2-10 16,-5 0-14-16,-11 0-10 16,-1 1-22-16,-4 1-12 0,-3-2-16 0,-1 0-12 15,-14 2-28-15,-3-2-27 0,-4 2-20 0,-1-2-39 16,-7 2-273-16,1-1 10 0</inkml:trace>
  <inkml:trace contextRef="#ctx0" brushRef="#br0" timeOffset="12092.31">6986 6642 1180 0,'12'2'-89'0,"-12"-2"9"0,6 0 15 0,3 2 7 0,-9-2 9 16,12 0 13-16,-8 2 12 0,7 0 2 15,-5-2 12-15,2 4 10 0,3-4-5 16,2 2 7-16,-1 2 5 0,1-2 0 16,-1-1 5-16,3 1-1 0,0 0-4 0,1 0 10 15,-1 1 4-15,2 1-8 0,2-2 4 16,-3 0-3-16,3 2 2 0,2-3 4 0,-2 1-8 16,2 5 8-16,-2-6 0 0,4 1 2 15,1 2-9-15,3 0-1 0,-1-3 6 16,2 4 2-16,1-4-2 0,3 1-1 0,1-2-4 15,-1 2 7-15,12-2-5 0,-6 0-1 0,-5 0 6 16,3 0-3-16,8 0 1 0,5 0-1 16,-2-2 7-16,2-1-9 0,-1 2 0 15,-2-3 0-15,9 3-2 0,-4-1 3 0,-1 2 3 16,2-2-6-16,3-2-1 0,3 2-1 16,-1 2 4-16,15-5-5 0,-1-1-7 0,-2 2 5 15,0 4 1-15,5-2-3 0,-7-2 3 16,2 0-8-16,-2 3 3 0,-8-1-2 0,13-2-1 15,-1 1-3-15,-4 1 5 0,2 0 4 16,3-3-2-16,-14 5-5 0,9-3 4 0,3-1-2 16,-1 0 7-16,-2 1-5 0,1-1-4 15,3 0 3-15,-15 3-1 0,1 1 2 0,10-6 1 16,0 1 2-16,1 2-3 16,-1-1 1-16,-8 2-9 0,8-3 12 0,2 3-6 15,0-2 2-15,0 1 4 0,3-1-1 16,-5-3 1-16,2 0 3 0,2 2-9 0,3 1 8 15,-3-1-3-15,5 3-2 0,-7 2-2 0,2-4 2 16,-3 1-1-16,-9 3 4 0,-3 0-2 16,1 0-4-16,-3-2-7 0,3 2 9 0,1 0 3 15,-1 0-5-15,2 0 0 0,0-4 0 16,-5 4 1-16,5 0 4 0,9-1-3 0,-9-1-5 16,-3 0 5-16,11 0-4 0,5-1 3 15,-18 1-5-15,3-2 5 0,-2 4-3 16,1-5-2-16,-2 3 6 0,1 0 1 15,0 2 2-15,2-3-9 0,-3 3 11 0,2-5-12 16,-2 3 7-16,-1 2-7 0,1-4 9 16,-2 2 2-16,3 1-3 0,-3 1-5 0,0-2 0 15,1 2 6-15,2-2-6 0,-1 2 8 16,0 2-8-16,0-2 3 0,3 0-3 0,-2 2 1 16,0-2 0-16,-3 0-1 0,0 3 3 15,-1-3-2-15,0 0 0 0,-1 2-1 0,-2 0-3 16,1 0 3-16,-6 1 7 15,6 0-3-15,-6 1-4 0,8-3 3 0,-7 0 2 0,-7 4-8 16,-5-5 3-16,15 4 4 0,-14-2-5 16,11 1 5-16,-11-3-2 0,-5 4 0 15,-1-2 0-15,0-1 0 0,-2-1-2 0,-1 0 3 16,-1 4-5-16,-2-4 2 0,-4 0-6 16,2 2-9-16,-3-2-26 0,-3 0-29 0,1 0-32 15,-1 1-38-15,2-2-84 0,-3 1-156 16,0-2 107-16</inkml:trace>
</inkml:ink>
</file>

<file path=ppt/ink/ink2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37:13.521"/>
    </inkml:context>
    <inkml:brush xml:id="br0">
      <inkml:brushProperty name="width" value="0.05292" units="cm"/>
      <inkml:brushProperty name="height" value="0.05292" units="cm"/>
      <inkml:brushProperty name="color" value="#FF0000"/>
    </inkml:brush>
  </inkml:definitions>
  <inkml:trace contextRef="#ctx0" brushRef="#br0">4783 7604 1087 0,'0'5'186'0,"0"-5"-62"0,0 0-43 16,0 3-33-16,0-3-16 0,0 0-7 15,0 0 6-15,0 0 4 0,0 0 19 0,0 5 3 16,0-5 4-16,0 0-3 0,0 0-8 16,4 4-2-16,-4-4-6 0,7 2 1 15,-7-2-5-15,10 2 0 0,-2 0 5 0,3 1-7 16,-2 0 4-16,3-1-1 0,1-1 10 16,2-1-11-16,2 2 1 0,-4 0-2 0,9 0 1 15,-1-2-6-15,2 1 0 0,-2-1-2 16,4 0-3-16,5 0 0 0,2-1-6 15,-2 2 0-15,4-2-5 0,-1 1 0 0,12-2-4 16,0 0 4-16,2 2-2 0,1-2-5 0,-1 2 3 16,3 0-5-16,0-1 5 0,2 1-3 15,5 0 7-15,0 0-12 0,-2 0 12 0,2-2-9 16,-7 2 2-16,2 0-1 0,-2 0-1 16,0 0-2-16,2-3 2 0,-9 3-3 0,-5-2 8 15,6 1-4-15,-8-1-4 0,-7 2-1 16,3 0-3-16,-3-2 7 0,-4 2-4 15,0 0 2-15,-4 0-4 0,5 0-2 16,-8 0 12-16,-1 0-12 0,1-2 0 0,-6 2 2 16,-2 0 7-16,1 0-5 0,-1 0-2 15,1 0 0-15,-5 0-2 0,2 0 1 0,-8 0 4 16,12 0-1-16,-5 0-3 0,-7 0 5 0,8 0-5 16,-1 2 0-16,-7-2 2 0,0 0-5 15,10 0 4-15,-10 0-1 0,0 0-2 0,8 0 0 16,-8 0 4-16,0 0-3 0,9-2 0 15,-9 2 0-15,0 0-1 0,0 0-6 16,6 2-4-16,-6-2 1 0,0 0-3 16,7-4-2-16,-7 4-11 0,0 0 3 0,0 0-9 15,6 0-8-15,-6 0-19 0,0 0-24 16,0 0-23-16,0 0-42 0,0 0-39 0,0 0-76 16,0 0-391-16,0 0-150 0</inkml:trace>
  <inkml:trace contextRef="#ctx0" brushRef="#br0" timeOffset="62298.11">191 2453 427 0,'5'-5'114'0,"-5"5"-22"0,0 0-21 0,0 0-15 16,3-4-9-16,-3 4-3 0,0 0-1 15,0 0 0-15,0 0-1 0,5-1 6 0,-5 1 1 16,0 0-5-16,0 0 4 0,0 0-4 16,0 0-2-16,0 0-4 0,0 0 4 0,0 0-6 15,0 0-5-15,0 0-2 0,0 0 1 16,0 0-2-16,0 0-4 0,0 0 2 16,0 0-7-16,0 0-2 0,0 0 3 0,0 0-7 15,10 3 4-15,-10-3 0 0,0 0-4 16,0 7 1-16,2-4-4 0,0 1 5 0,1 2-5 15,1-1 0-15,-3 2 3 16,4 3-2-16,-1 2 4 0,0 0-1 0,3 6-2 0,0-2 6 16,-2 7-1-16,3 2 3 0,5 9 1 15,-4 2 1-15,3 1 7 0,1 3 1 16,-3 2 5-16,3-1-2 0,-1 1 2 16,1 0 2-16,2 6 4 0,-3-8-1 15,1 2 1-15,1-2-2 0,1 1 1 0,0-1-1 16,7 10-1-16,-4 0 7 0,-1 1-5 15,-2 0 1-15,1 0-3 0,3-3 2 0,-2 0-4 16,1 1-5-16,-5-11-1 0,4 1 0 16,-2 0-2-16,0 2 1 0,-3-3-5 0,9 9 6 15,-7-9-4-15,-1 0 0 0,2 1-1 16,-3-1-2-16,1-1 2 0,-2 0-12 16,-1 2 3-16,1-4 1 0,-1 6 1 15,5-3-3-15,-5-1-2 0,3 3 0 0,-4-3-2 16,-1 2-1-16,2-2 4 0,-1 1 3 15,1 2-7-15,0-2 2 0,1-2-1 0,0-4-2 16,-3 2 4-16,-1-5-2 0,-1-7 1 16,-2 3-4-16,2-4 0 0,-2-3-4 0,3 1 5 15,-3-2-4-15,0 0-1 0,2-2-1 16,-4-2 4-16,3 1-5 0,0-2 3 16,-2-2-9-16,1-2-8 0,1 0-20 0,-2-3-22 15,0 1-32-15,-3-6-30 0,4 6-50 16,-4-6-68-16,0 0-99 0,0 0-96 15,2-8-164-15,1-7-94 0</inkml:trace>
  <inkml:trace contextRef="#ctx0" brushRef="#br0" timeOffset="64156.95">139 2546 1475 0,'-5'-2'-99'0,"5"2"37"15,0 0 21-15,0-5 20 0,0 5 17 16,0 0 16-16,-2-5 6 0,2 5 0 16,0-6 12-16,0 6 9 0,2-4-2 15,-2 4 5-15,2-8-7 0,1 6 10 0,1-2-7 16,0-1-1-16,-2 0 2 0,5-1-3 15,-2-4-4-15,7 1-1 0,2-5-2 16,3-1-2-16,5-6 0 0,6 1-4 0,-1 1 0 16,5-2-4-16,1-1 0 0,1 2 1 15,1-2-10-15,3 1 2 0,9-1-3 0,-7 3 2 16,6-2-5-16,4 0 6 0,3 0-5 16,-3 1-1-16,2-1 0 0,5-2 3 0,4 0-9 15,0 2 3-15,-1-1-2 16,5-1 6-16,1-1-1 0,0 1-3 0,2-2 0 15,3 2 1-15,-1-2-7 0,-5 1-4 16,0 1 7-16,0 0-3 0,-4 2 1 0,-3-1 2 16,4 1 1-16,-4 0 4 0,-4-1-1 15,3 2 0-15,-4 1-8 0,-9 4 5 16,8-6-1-16,-9 8-4 0,-1-2 4 0,-2 2 0 16,2-3-3-16,-2 3 0 0,-3 1-2 15,1 1 2-15,-1 0 5 0,-1 1 0 0,-7 3-6 16,-1 1 7-16,-6 1-5 0,0-1 3 15,-4 2-5-15,-3 0 3 0,-2 2-2 16,-1-1 3-16,-3 1-4 0,-1 2 5 16,2-2 0-16,-3-2 0 0,-1 4 3 0,1-2-5 15,0 1-1-15,-7 1-1 0,5-2 2 16,-5 2 1-16,8-2-4 0,-8 2-2 0,5-2 7 16,-5 2-1-16,0 0-1 0,8-2-2 15,-8 2 3-15,0 0 0 0,0 0 1 16,7 4-2-16,-7-4 2 0,2 5-1 0,-2-1 0 15,0 0 2-15,0 1 0 0,0 3 0 16,2 2-2-16,0 1-2 0,-2 4-1 0,2 2 5 16,0 2-4-16,0 5 5 0,3 0 1 15,-2 2 4-15,2 0-1 0,2 12 1 16,1-2-1-16,-1-1 1 0,0 1-1 16,-1-4 3-16,1 2-6 0,3 0 5 0,-3 1-4 15,1-1 6-15,0 2-3 0,1-2 4 16,-1 5 1-16,-1-1 1 0,1 2 0 0,0 2-1 15,1-3 2-15,-1 3 2 0,-1-2 4 16,3 0-3-16,0 3 1 0,3-4 1 0,-1 1-3 16,1-1 3-16,2 2-2 0,-3-2 2 15,3 2 1-15,0-3 2 0,-3 2-2 16,1-4-3-16,-1 2 6 0,1-3-5 0,-1 1 3 16,1-2 0-16,0-2-6 15,0 1 5-15,-3-1-1 0,3 0-8 0,-1 2 7 16,1-6-3-16,-1 4-2 0,1-4-1 0,2 2-8 15,0 2 3-15,-5-7 4 0,2 6-8 16,-1 1 0-16,3-2 4 0,-1 0-2 16,-1-1 4-16,3 1-3 0,-3-8 2 0,-4-1-2 15,0-4-2-15,2 4 5 0,-1-2-4 16,-1-1 0-16,2 1-1 0,-1-4-3 0,-3 1 3 16,3-3 0-16,-3 0-1 0,1 0 0 15,-2 0-3-15,0-3 2 0,1 0 5 0,-4-1-7 16,2 1 4-16,1-3-1 0,-3 1 0 15,-1-2-1-15,-1-1 1 0,3 0-6 16,-1 0 3-16,-2-5 2 0,4 7 3 16,-1-3-2-16,-2 1 0 0,-1-5 2 15,2 6 1-15,-2-6 0 0,0 4-1 0,0-4-3 16,0 0 6-16,0 0-4 0,5 8 5 16,-5-8-3-16,0 0-1 0,0 0-3 0,-8 7 5 15,8-7-2-15,-9 4-4 0,9-4 5 16,-17 4-6-16,6-3 3 0,-1 4 0 0,-1-2-2 15,-2 1 0-15,1-3 1 0,-2 6 1 16,-4-4-6-16,1 3 2 0,-2-2 1 0,1 2 6 16,-6 1-4-16,3-1-4 0,-4 3-1 15,-9 0-1-15,9 1 4 0,-11 1 0 0,2 1-1 16,-4-1-3-16,-1 2 6 16,-1 3-4-16,-9 0 0 0,7-3 4 0,2 1-2 15,-2 1-3-15,2 0 0 0,2 2 6 16,-1-3-5-16,0 0 5 0,1-1-4 0,2 1 6 15,3 0-4-15,3-1 1 0,-3-3 0 16,2 2-4-16,6 0 3 0,-8-2 0 16,8 1 0-16,-8 0-1 0,1-1-2 0,1 3 4 15,-4-4 0-15,2-2-4 0,0 2 2 16,-2 1-3-16,4-2 1 0,-4-1-2 0,0 0 2 16,-3 0 2-16,3 4-2 0,6-6-1 15,-8 6 6-15,11-7-2 0,0 1-2 16,4 2 1-16,-1-2 0 0,-2 1-2 15,4 1 0-15,1-2 2 0,-1-1-1 0,-1 4 0 16,6-2 4-16,-2-1-6 0,3 2 4 16,-6 0 0-16,5 2-4 0,-1-1-1 0,-2 0 6 15,0-1-7-15,4-2 3 0,-4 5 1 16,4-2 2-16,0-2-3 0,1-1 1 0,-3 3 3 16,4 1-5-16,-2-2-3 0,3 0 5 15,-1 0-2-15,3-3 2 0,-1 1 1 0,2 1-1 16,-2-2 5-16,5 2-3 0,1-3 2 15,0 1-2-15,0 2 2 0,-1-3 3 0,2 1-3 16,-1 0 0-16,7-4-3 16,-10 4 1-16,10-4 0 0,-9 6-5 0,1-3 3 15,3 3 2-15,-5 0-1 0,4-3 5 16,-5 3-9-16,1-2 4 0,2-1-1 0,-1 2 0 16,-2 0 1-16,3 3 1 0,0-5-1 15,-3 2 2-15,3 0 1 0,-2 0-1 16,-2-1 1-16,7 0 4 0,-6 2-6 0,2-2 7 15,4 2 0-15,-4-3-2 0,9-3 3 16,-13 7-1-16,7-2-3 0,6-5 6 0,-6 7-3 16,6-7-3-16,-8 2 0 0,8-2-3 15,-7 5 6-15,7-5-6 0,0 0-1 0,-8 5 0 16,8-5 1-16,0 0-2 16,0 0-8-16,0 0-21 0,-5 1-29 0,5-1-42 15,0 0-65-15,-1-9-62 0,2 3-97 16,-1-4-124-16,2 0-163 0,1-8-108 0</inkml:trace>
  <inkml:trace contextRef="#ctx0" brushRef="#br0" timeOffset="65205.63">819 1557 1547 0,'0'0'-47'15,"0"0"28"-15,0 0 20 0,0 0 12 16,0 0 12-16,0 0 9 0,0 0 1 15,0 11 2-15,0-11 1 0,0 0-2 0,0 0 0 16,0 8-5-16,0-5-2 0,0 1 0 16,0 2 3-16,2 4 7 0,0 3 0 0,0 1-3 15,0 2 0-15,2 7-2 16,-2 1 1-16,3 3-3 0,-2-1-4 0,4 12 0 16,-1-8-5-16,-2-2-2 0,1-2 2 15,1 0-6-15,-2-1 3 0,1-1-3 0,-2 2-2 16,2-4 0-16,-1-3-5 0,0-2 0 15,0 0-4-15,-1-4-12 0,-1 1-23 0,2-3-32 16,-2-1-46-16,-2-3-45 0,2 0-56 16,0-3-397-16,0 0-104 0</inkml:trace>
  <inkml:trace contextRef="#ctx0" brushRef="#br0" timeOffset="65681.07">789 1419 1532 0,'0'-6'-79'0,"0"6"22"16,0 0 21-16,0-6 22 0,0 6 17 16,0 0 9-16,0-3 12 0,0 3 7 15,0 0-2-15,0 0 6 0,0-6-1 0,0 6-6 16,0 0 10-16,0 0-9 0,0 0-1 16,0 0-4-16,0 0-5 0,0 0-1 0,0 13 2 15,0-7-3-15,2 3 8 0,-2 0-3 16,0 3 2-16,3-1 4 0,-1 5 2 0,0-3-3 15,1 3-2-15,-3 2 2 0,5-2-2 16,-3 2 2-16,3 0-6 0,-2 0-4 0,2-2 1 16,-3 0-3-16,2 1 0 0,2 0-6 15,-1-2 5-15,-2-2-1 0,4 3 0 16,-1-7 0-16,1 0 2 0,1-2-1 16,3 2 0-16,2-2-4 0,1-1 2 15,0-5-3-15,5 1-8 0,1-2-7 0,3-2-15 16,-3-1-17-16,5-1-26 0,-6-1-38 15,2-4-43-15,1 0-59 0,-5 4-353 0,-3-3-60 16</inkml:trace>
  <inkml:trace contextRef="#ctx0" brushRef="#br0" timeOffset="66996.39">898 1521 1371 0,'0'0'-91'16,"0"0"35"-16,0 0 19 0,0 0 28 0,-4-2 11 0,4 2 23 16,0 0 16-16,0 0-3 0,0 0 8 15,0 0 4-15,0 0-6 0,0 0-2 16,0 0-6-16,0 0-4 0,0 0-7 16,0 0 3-16,-8 4 0 0,8-4-7 15,2 7-5-15,-2-3-1 0,2 4 4 0,1 1-3 16,-2 3 2-16,3-4-4 0,1 10-3 15,-1-5-7-15,0 4 10 0,3-2-3 0,-4 0 1 16,4 4-2-16,-1-4-2 0,-2 0-1 16,3 3-2-16,1-8 1 0,-4 4 3 0,0-3 0 15,0-2-1-15,1 3 2 16,1-3-1-16,3 0-1 0,-3 0 0 0,0-2 2 16,0-1 1-16,1-1 0 0,1-1 1 15,-1 1 0-15,1-5 0 0,0 0 2 16,-2 0-2-16,2 0-2 0,2-5 1 0,-5 1-4 15,5-3 7-15,-3-2-4 0,1 0-2 16,-1 0-3-16,-1-2 4 0,3-1-1 0,-3-4 6 16,-2 0 0-16,1-2-4 0,-2-1 2 15,2-5 1-15,-3-2-3 0,0 2-1 0,2-1 3 16,-4-1-4-16,0 5 2 0,0 5-1 16,-1-2 0-16,1 3-3 0,1 0 0 0,-2 0-2 15,-2 2 4-15,3 0-4 16,-2 3-1-16,2 0 0 0,0 1 3 0,-2-1-3 15,2 3-2-15,0 1 2 0,-3 3 0 16,6-3 3-16,-6 0-7 0,3 0 4 16,-2 3-6-16,2 3 3 0,0-6-2 0,0 6 5 15,0-6 0-15,0 6-4 0,0 0 0 16,0 0-5-16,0 0 2 0,0 0 0 0,0 0 0 16,0 0 4-16,0 0-1 0,0 15 0 15,2-5-1-15,1-1 1 0,-3 1 2 0,2 3-4 16,4 0 0-16,-6 5 7 0,7-2-5 15,-1 0 4-15,-2 2-3 0,3-3 3 16,-2 3-4-16,2-4-2 0,-1 4 0 16,3-4 2-16,-1 0-2 0,2 0-11 0,0-4-10 15,0 4-14-15,0-4-21 0,0-3-32 16,1-3-36-16,2 1-28 0,-3 1-47 16,0-4-311-16,1-2-16 0</inkml:trace>
  <inkml:trace contextRef="#ctx0" brushRef="#br0" timeOffset="67413.03">1481 1254 1298 0,'0'0'-67'0,"0"0"22"0,0 0 0 16,0 0 6-16,-5-2 9 0,5 2 21 16,0 0 2-16,-7 8 23 0,6-5 0 0,-4 3 3 15,1 4 1-15,1 1 3 16,0 1 9-16,-2 1-2 0,3 3 1 0,-3 2 5 0,2 0-2 15,-1 1-1-15,1 2 2 16,1 0 8-16,2 0-7 0,-1-1 4 0,1 1-7 16,1-2 0-16,-1 2 0 0,2-2-1 15,3-2-9-15,0 0 5 0,2 0 2 16,6-2-5-16,4 1-7 0,1-6 7 0,4 0-8 16,3-1 1-16,2-4-3 0,1-2-14 15,5-4-16-15,11-4-32 0,4-2-41 0,-2-6-26 16,2 4-56-16,5-7-305 0,-11 2 17 15</inkml:trace>
  <inkml:trace contextRef="#ctx0" brushRef="#br0" timeOffset="69160.36">722 2647 1165 0,'0'0'-57'16,"0"-3"29"-16,0 3 24 0,0 0 8 0,0 0 28 15,0 0 7-15,0 0 10 0,2-5 14 16,-2 5 0-16,0 0 9 0,0 0-6 15,0 0 2-15,0 0-2 0,0 0-7 0,0 0-5 16,0 0-2-16,0 0-7 16,0 0-3-16,0 0-5 0,0 0-4 0,0 0-3 15,5 9-4-15,-3-5-4 0,1 4-1 16,0-1 2-16,-1 2-2 0,2 2-2 0,0 3-3 16,3 2 0-16,-1-2-2 0,0 8 0 15,2-2 1-15,-1 5-1 0,1-1-4 0,1 8 2 16,1 1 0-16,1-1-2 0,-3-1 2 15,-2-2-1-15,1-4-2 0,1 7 1 0,0-4-3 16,-3-3 3-16,2-2 2 0,-4 1-4 16,4 3 2-16,-4-5-5 0,2 2 4 15,-1-1-1-15,0-3-1 0,-2-4-1 16,0 3 1-16,3-4-2 0,1-1 0 16,-4-1-1-16,2-5-5 0,-1 1-15 0,-3 0-19 15,2-3-21-15,-2 1-31 0,0-7-33 16,0 0-54-16,1 9-70 0,-1-9-310 0,0 0-55 15</inkml:trace>
  <inkml:trace contextRef="#ctx0" brushRef="#br0" timeOffset="70889.77">771 2633 1406 0,'0'0'-58'16,"0"-3"24"-16,0 3 28 0,0 0 12 0,0 0 18 15,0 0 3-15,0 0 15 0,0 0-1 16,0-5 5-16,0 5 6 0,0 0-3 0,2-6 2 16,-2 6 0-16,3-3-1 15,2-1 0-15,1 2-5 0,1 2 0 0,0-5-5 16,6 1-3-16,0-3 4 0,1-2-7 16,1 2 1-16,7 0-4 0,-2-2-3 0,3 2-1 15,1-4-6-15,7 1 5 0,-4-2-4 16,5 0 0-16,-2 4-1 0,3-4-5 0,1-3-4 15,-1 1 0-15,3 4-1 0,-5-4 2 16,3-1-1-16,-1 2-4 0,1-3-1 16,-3 6 0-16,-4-2-4 0,8-2 3 0,-8 6-2 15,-2-2-6-15,8-1 8 16,-6 3-5-16,-2-2 2 0,0 3-3 0,-1-2 4 16,1 1-3-16,-2 0 1 0,0 1-3 15,-1-3 7-15,0 3-1 0,1-1-5 0,-6 1 3 16,5-1-2-16,-6 3 1 0,-1-2-3 15,-3 4 1-15,1-1 1 0,-1 0-2 0,-3 1 2 16,-3 1 3-16,3-2 2 0,-3 2-3 16,1 0 8-16,-7 2 1 0,8-4 0 0,-2 3 0 15,-6 1 0-15,6-3 1 0,-1 3-3 16,-5 0-2-16,0 0 2 0,8-2-6 0,-8 2 1 16,4-1-1-16,-4 1 4 0,0 0-7 15,6-2 3-15,-6 2-5 0,0 0 3 16,0 0 1-16,9 5-5 0,-7-2 6 0,-1 2-2 15,2 3 0-15,-1-1 0 16,0 2 1-16,3 5 2 0,-3-1-5 0,1 4 1 16,0-2 4-16,1 6-3 0,0 2-2 15,0-1 4-15,1-2 2 0,-2 3 0 0,2 2 1 16,-1 0 2-16,2-1 2 0,-1-1 0 16,-1 2-2-16,0 0-1 0,0-1-1 0,1 0-1 15,0 1 1-15,2 1 5 0,-1-4-4 16,1 6 2-16,-2-6 0 0,5 3 0 0,-5 0 2 15,2-2 1-15,1 0-11 0,-1 0 8 16,-1-2-2-16,3 1 0 0,-4-2 4 16,2-1-5-16,-1-3 3 0,-2 2 3 15,2-3-2-15,-1-2-1 0,-1 0 1 16,1-2-3-16,-2-1-1 0,0-1-5 0,1 0 6 16,0-1-4-16,-2 0 2 0,0 0 0 15,0-1-1-15,1 1-3 0,0-1 6 0,-1-1-6 16,-2 2-1-16,0-8-2 0,5 11 4 15,-3-6 2-15,-2-5 0 0,2 10-3 0,-2-10 3 16,3 9-4-16,-3-9-4 0,1 10 3 16,-1-10 4-16,0 7 0 0,0-7 4 0,0 8-2 15,0-8-6-15,0 0 6 16,0 8-3-16,0-8 4 0,0 0-6 0,0 9 2 16,0-9-7-16,-4 6 6 0,4-6-2 15,-2 6 6-15,2-6-2 0,-7 6 1 0,7-6-2 16,-5 7 2-16,-2-2 2 0,7-5-3 15,-8 10 1-15,1-7-5 0,-1 3 4 16,1-3 1-16,-1 4 0 0,0-2-2 0,-2 1 3 16,-1-1-5-16,0 2 4 0,-1-1 1 15,-1 1-1-15,1-2-5 0,-1 1 4 0,3-1-1 16,-3 1-4-16,-4 0 7 0,3 0-5 16,-1-1 5-16,-2 0 0 0,-2-1 8 0,0 3 0 15,2-2 6-15,-3-1-6 16,-1 0 6-16,-5 1-4 0,1 0-1 0,0-1 4 15,0 3-3-15,-3-2 0 0,3-1-2 16,0-1-5-16,2 3 1 0,-3-1 5 0,1 2 0 16,7-1-10-16,-1-1 0 0,-2-1 3 15,2 1-2-15,2 0 2 0,1 1-6 16,1-4 1-16,0 5 9 0,0-2-8 0,3-2-6 16,-5 3 7-16,4-1-2 0,-4-1 1 15,5 0 2-15,-3 2-6 0,1 0 6 0,-3 1-4 16,2 0-6-16,0-1 4 0,1-4 0 15,-3 6 2-15,2-3-2 0,-1 3 1 16,-4-1 0-16,3-3 6 0,3 1-3 16,-2 2-3-16,1-4 1 0,2 1 3 0,4 0-1 15,-3 3 3-15,4-6 3 0,0 1-2 16,-1 2-1-16,-2-3-4 0,3 3 6 0,-1 0 0 16,4-3-1-16,-5 1-6 0,2 2 7 15,2-2 2-15,-2 0-6 0,8-2-1 0,-13 6 4 16,7-4-3-16,0 0-3 0,-1 2-4 15,1-1-2-15,6-3 7 0,-10 4-1 0,10-4 4 16,-12 1-3-16,12-1-7 0,-8 2 2 16,8-2 1-16,-8 4 1 0,8-4 0 15,-6 2 4-15,6-2-5 0,0 0 4 16,0 0-7-16,-8 4 1 0,8-4 11 0,0 0-14 16,0 0 3-16,0 0 6 0,-9 0-3 15,9 0 7-15,0 0-6 0,0 0 1 16,0 0 0-16,0 0-1 0,0 0 2 0,0 0-6 15,0 0 7-15,-4 3-6 0,4-3 1 16,0 0-4-16,0 0 3 0,0 0 1 0,0 0-1 16,0 0 0-16,0 0 4 0,0 0-4 15,0 0-2-15,0 0 5 0,0 0-2 0,0 0-3 16,0 0 0-16,0 0 8 0,0 0-1 16,0 0-8-16,0 0 0 0,0 0 5 0,0 0-1 15,0 0 1-15,0 0 2 0,0 0 0 16,0 0-6-16,0 0 3 0,0 0-5 15,0 0 9-15,0 0-1 0,0 0-6 16,0 0 4-16,0 0-3 0,0 0-5 16,0 0-3-16,0 0 0 0,0 0-9 0,0 0-7 15,0 0-10-15,0 0-12 0,0 0-20 16,0 0-22-16,0 0-23 0,0 0-24 0,0 0-33 16,0 0-49-16,0-13-36 0,0 10-57 15,-2-3-349-15,2 3-159 0</inkml:trace>
  <inkml:trace contextRef="#ctx0" brushRef="#br0" timeOffset="71411.6">973 3259 1652 0,'-3'-4'-93'16,"3"4"25"-16,0 0 17 0,-2-3 34 0,2 3 7 15,0 0 22-15,-3-7 9 0,3 7 2 16,0 0 2-16,-4-2-2 0,4 2 6 15,0 0 0-15,0 0-1 0,0 0 0 0,0 0 2 16,0 0 2-16,0 0-4 0,0 0-10 16,-4-3 4-16,4 3-4 0,0 0-2 0,0 0 4 15,0 0-3-15,0 0-5 0,0 0 4 16,0 0-2-16,0 0 1 0,0 0 0 0,0 0 0 16,0 0-7-16,0 0 7 0,-9 8-6 15,9-3 1-15,0 1 0 0,0-6 0 16,0 0-3-16,0 15 2 0,0-9-4 15,3 5 3-15,-3-4 1 0,2 3 4 0,0 2-7 16,-2-3 0-16,2-1-4 0,-2 3 6 16,4 0 0-16,-2 0 0 0,0-1 3 0,1 1-3 15,-1 0-5-15,1 3-1 0,2-5 6 16,0 2-4-16,-3-1 0 0,1-1 1 16,0 0-5-16,-1-3 1 0,-2-1-13 0,0-5-12 15,2 12-26-15,0-10-26 0,-2-2-36 16,0 0-40-16,0 11-50 0,0-11-304 15,0 0-12-15</inkml:trace>
  <inkml:trace contextRef="#ctx0" brushRef="#br0" timeOffset="72124.69">993 2833 1284 0,'0'0'-49'0,"0"0"17"0,-13-1 14 0,13 1 19 16,0 0 8-16,0 0 7 0,0 0 7 15,0 0-6-15,0 0 2 0,-2 5 0 16,2-5 13-16,2 6-6 0,-2-6 0 0,0 10 6 16,3-1-4-16,-3 0-1 0,4 5 4 15,-3 1-6-15,4 1-3 0,-3 4 8 0,3-1 1 16,-2 3-7-16,4 1 0 0,-3-4-1 15,0 6-5-15,0-7 2 0,-1 1 0 16,2 0-9-16,0 0 11 0,-1 0-2 16,0-4-8-16,0 2 4 0,1 0-4 0,-2-6-3 15,-3 2-3-15,5-3-13 0,-5 1-10 16,2-3-35-16,-2-1-44 0,3-1-36 16,-3 0-33-16,0-4-300 0,0-2 27 0</inkml:trace>
  <inkml:trace contextRef="#ctx0" brushRef="#br0" timeOffset="72637.2">995 2896 1193 0,'-4'-8'-55'0,"1"2"30"16,3 1 28-16,-1-1 15 0,-1-1 13 0,0 1 11 15,-1-1 3-15,1 1 9 0,0 0-1 16,2 0 9-16,0 3-6 0,-3-3 3 15,3 6-2-15,0-7-5 0,-1 2-1 16,1 5-4-16,-2-5-3 0,2 5-7 0,0-6-3 16,0 6-2-16,0 0-3 0,-2-3-2 15,2 3-7-15,0 0-2 0,0 0 0 0,8 13 1 16,-6-3 0-16,5 1-8 0,-1 2 4 16,0 4-2-16,-2 0-2 0,3 0-3 15,1 0 2-15,-4 0-1 0,3-2 3 0,-1 2-1 16,0-2-3-16,-2 0 1 0,5-2-7 15,-3-1 8-15,-2-3-2 0,2 1-3 0,-1-2 2 16,-1-3 1-16,2 1-2 0,1-2-3 16,-2-1 2-16,2-1-4 0,-1-4 0 15,-6 2 2-15,13-5-2 0,-7-3 6 16,2 0-7-16,-1-5 1 0,-1-2 4 0,-2-2-3 16,1 2 1-16,0-2 4 0,0 0 2 15,0 2 6-15,-2 2 2 0,-3 3 1 0,2 2-4 16,1 1-1-16,1 0 0 0,-4-1 0 15,4 4-5-15,-4 0 1 0,0 4-6 0,0 0 2 16,0 0-1-16,0 0 0 0,9 16-3 16,-9-9 3-16,4 0 1 0,-3 3-5 0,2 0 3 15,1-1-8-15,1 1-3 16,-2-1-12-16,4 0-22 0,-4 1-14 0,2-4-34 16,0 1-20-16,-3-2-48 0,1 0-39 15,-1-2-386-15,3-1-84 0</inkml:trace>
  <inkml:trace contextRef="#ctx0" brushRef="#br0" timeOffset="72921.53">1329 2735 1563 0,'0'0'-8'16,"0"0"23"-16,-5-2 11 0,5 2 11 15,0 0-8-15,0 0 2 0,0 0-1 16,0 0-1-16,0 0-7 0,0 0 5 0,-2 14-5 16,4-6 2-16,0 2-3 0,3 3-1 15,1 5 0-15,-4 0-1 0,7 3-3 0,-5 2-3 16,2 0 2-16,2 2 1 0,0-1-6 16,-1-2 0-16,-2 2 2 0,3-2-4 0,-2 0 4 15,-2-4-16-15,0 1-32 0,1-6-26 16,-2 0-39-16,0 0-45 0,-3-3-36 0,2-2-331 15,3-3-18-15</inkml:trace>
  <inkml:trace contextRef="#ctx0" brushRef="#br0" timeOffset="73233.81">1322 2669 1337 0,'-3'-5'-27'15,"0"-1"23"-15,3 1 14 0,-2 2 9 16,0 0 21-16,-1-3 6 0,3 2 0 16,-1 0 0-16,1-1 8 0,-2-2-11 0,2 4-2 15,0 3 2-15,0-11-13 0,2 5 2 16,-1 1-2-16,-1 0-4 0,5-2-5 16,0 3-2-16,-2 0 2 0,4 3-2 15,-2-1-9-15,5 2 2 0,-2 2 1 0,2-1-2 16,1 1-2-16,-1 4-2 0,1 2-2 15,-1 0 7-15,-1-1-4 0,-1 4 1 0,0 1 0 16,-1-1 1-16,-2 1-6 0,0 4 2 16,0-2-2-16,-1-1-10 0,-3-1-25 0,-1 2-29 15,0-3-50-15,-1 0-50 16,-1 0-66-16,-3-2-260 0,-2 0 8 0</inkml:trace>
  <inkml:trace contextRef="#ctx0" brushRef="#br0" timeOffset="73985.17">1319 3197 1231 0,'0'-6'-37'0,"0"6"37"16,0 0 17-16,0 0 22 0,0 0 10 15,0 0 8-15,0 0 3 0,0 0 0 16,0 0-3-16,0 0-5 0,0 0 3 0,0 0 0 16,0 0 3-16,0 0 0 0,-11 9 0 15,7-5 4-15,1 1 2 0,1-1-1 16,-2 4-3-16,0-2-1 0,2 1-3 0,-5 2-1 16,4 0-7-16,0 0-2 0,-1 3-6 15,2-5-4-15,-2 8 0 0,2-3-5 0,0 1-3 16,-1-4 0-16,1 4 0 0,2 0-6 15,0 0-5-15,0 1 3 0,0-2-1 0,2 5-2 16,1-7-6-16,-1-1-2 16,2 0 1-16,-2 4-9 0,4-6-21 0,0 0-27 15,1-3-31-15,-1-2-55 0,0-1-63 16,2-1-73-16,4-3-409 0,-4 0-172 0</inkml:trace>
  <inkml:trace contextRef="#ctx0" brushRef="#br0" timeOffset="75036.12">1456 3127 1702 0,'0'0'-74'0,"-5"0"37"15,5 0 21-15,0 0 10 0,-7-2 12 16,7 2-7-16,0 0 5 0,0 0 7 0,-6 4-13 16,6-4 14-16,0 5 9 0,0 1 5 15,0-1 6-15,2 3 1 0,-1 0 1 0,2 1 0 16,-1 0 1-16,-2 1 7 0,5 1-4 16,-3 2-2-16,1-1 0 0,0 0-1 0,-1-6-9 15,2 6-4-15,-4-1 3 0,4-1-1 16,-2-4-4-16,0 5-1 0,1-6 1 15,-1-1-4-15,0 2 0 0,-1-2 2 16,-1 0 4-16,3-2 0 0,-3-2 0 0,0 0-2 16,0 0-1-16,11-8-6 0,-10 0 1 15,1-1-6-15,3-4 2 0,-3-1-7 0,1-4-2 16,-2-1 1-16,1-1 4 0,0 0-4 16,-2 1 2-16,0 4-1 0,0-2 1 0,0 4-2 15,3-3 3-15,-3 5 1 0,0 2 5 16,0 0-3-16,0 1 3 0,0 2-7 15,2 0 3-15,-2 1-3 0,0-1 2 16,0 3-1-16,0 3-3 0,0-8 3 0,0 4-3 0,0 4 1 16,0 0-1-16,0 0-1 15,0 0-2-15,2-4 5 0,-2 4-3 0,0 0-1 16,0 0 3-16,0 0 0 0,6 11 1 16,-6-11-3-16,2 6 2 0,0-2-5 0,-2 0 2 15,3-2 0-15,-3 1 0 0,0-3 4 16,3 8-5-16,-3-6 1 0,0-2 4 0,2 8-2 15,1-5 3-15,-1 1-4 0,-2 0-3 16,2 0 1-16,0-1 1 0,0 1 1 16,-2 0-2-16,2 0 3 0,0 0-3 0,3-1 1 15,-3 3 0-15,1 0 5 0,-3-1-1 16,5-1-6-16,-3 0 3 0,0 1 0 16,2 1 4-16,-2 0-5 0,0-2 0 15,1 1 2-15,-1 1 0 0,1-3-4 0,-3 1 3 16,5-1 0-16,-3 0 5 0,-2-3-3 15,5 6 3-15,-3-4-4 0,-2-2 5 0,1 4 5 16,-1-4 8-16,0 0 2 0,7 0-1 16,-7 0-1-16,0 0-5 0,6-6-2 0,-6 2-1 15,2-1 2-15,0-4-5 0,1 2 4 16,-1-2-4-16,-2 0 1 0,3-3-6 0,-3 3 0 16,0-1-1-16,3 1 0 0,-3-1-3 15,2 1 1-15,-2 0-1 0,0 1 1 16,2 0 4-16,-2 1-4 0,0 1 1 15,0 1-4-15,2-2 2 0,-4 4 6 0,2-3-8 16,0 6 3-16,2-7 0 0,-2 3-1 16,0 4 1-16,0-6 0 0,3 3 1 0,-3 3 2 15,0 0-4-15,0-6-1 0,0 6-1 16,0-4 1-16,0 4-3 0,0 0 2 0,0 0-3 16,2-6 1-16,-2 6 3 0,0 0 1 15,0 0-7-15,0 0 2 0,0 0-2 0,0 0 1 16,8 10 3-16,-4-4-3 0,0-3 1 15,0 4 1-15,3-1 3 0,-6 4-1 0,6 0 1 16,-1 3-3-16,-2-2 4 16,3 2-2-16,-1 0 1 0,1 3 3 0,-4-1-4 15,2-2-2-15,2 2 5 0,-4-1-2 16,2-4 0-16,-1 4 0 0,-3-1 0 0,4-1-5 16,-1-3-14-16,1 3-8 0,-4-6-22 15,1 4-22-15,1-2-19 0,-1-3-44 0,-2 1-39 16,2 0-45-16,-2-4-423 0,0 3-139 15</inkml:trace>
  <inkml:trace contextRef="#ctx0" brushRef="#br0" timeOffset="75620.87">1847 3032 1658 0,'0'0'-43'16,"0"-7"30"-16,0 7 18 0,0 0 17 0,-2-5 9 15,2 5 10-15,0 0 4 0,0 0 0 16,0 0 2-16,-3-3-5 0,3 3-6 15,0 0-2-15,0 0-2 0,0 0-5 16,0 0-4-16,0 0-2 0,0 0-1 0,0 0-7 16,0 0 7-16,3 17-6 0,-3-12 2 15,2 3-4-15,0 0-4 0,0-3 5 16,3 3-5-16,-4-1-1 0,-1-1 4 0,5 2-1 16,-3-4-2-16,3 1-5 0,-4-1 1 15,3 2 4-15,1-2 5 0,-2-1-9 0,0-1 5 16,-3-2-4-16,11 2-1 0,-11-2 1 15,0 0-5-15,10-5 1 0,-6 0 3 0,0 0-5 16,1-3 2-16,-2 1-2 0,-1 1 3 16,1-3 1-16,1 1-2 0,-2-1 4 15,1 3 5-15,-2 2 4 0,-1-2 2 16,2 1-7-16,0 1 2 0,-2 0-3 0,0 4-2 16,3-5 2-16,-3 5-6 0,0 0 1 15,0 0-2-15,0 0 2 0,0 0 3 0,4 18 0 16,-3-10-3-16,-1 2 0 0,3 3-1 15,-1 0-1-15,3 2 4 0,-1 2 2 0,-3 0 1 16,1 0-5-16,3 1 4 0,0-3-6 16,-2 4 4-16,2-3-9 0,-1 2-10 0,-3-2-21 15,4-3-28-15,-1-1-36 0,1-1-39 16,-4-4-50-16,1 1-64 0,3 0-305 16,-3-4-60-16</inkml:trace>
  <inkml:trace contextRef="#ctx0" brushRef="#br0" timeOffset="80088.22">1757 2747 1397 0,'0'0'-94'0,"-5"4"30"16,5-4 18-16,-5 4 9 0,5-4 25 15,-7 3 8-15,7-3 11 0,-5 1 13 0,5-1 13 16,-1 3 2-16,1-3 7 0,-4 3 1 15,4-3 2-15,-3 4 2 0,3-4 0 0,0 0-4 16,0 0 6-16,-4 2-1 0,4-2-3 16,0 0-3-16,0 0 0 0,0 0-1 0,0 0-1 15,0 0-1-15,0 0-3 16,-1 4-2-16,1-4-1 0,0 0-1 0,0 0-2 16,0 0-2-16,0 0-4 0,0 0 0 15,8-10-7-15,-6 4 3 0,1 3-5 0,0-2 2 16,3-2-1-16,0 2-1 0,1-4-7 15,-1 0 8-15,0-2 2 0,5 2-6 16,-4-5 1-16,3 1-1 0,0-3-2 0,0 4 3 16,3-6-3-16,-1 2 5 0,0 0 7 15,0-2-1-15,4-10-5 0,-1-1 3 0,2 2-3 16,2-5-3-16,0 5-2 0,2-5 2 16,0 2-2-16,2 0-3 0,6-6 1 0,5 0-4 15,-3 0 0-15,3 1-2 16,-1-1 1-16,7 1-4 0,-6-3 2 0,6 2-1 15,-2-4-2-15,-1 3 2 0,1-2-1 16,2 1 4-16,-1 1-1 0,-4-1-6 0,5-1-2 16,0 0-1-16,4-1 3 0,-1 0-1 15,2-3 0-15,2 1-3 0,-2 1 3 16,5-1 1-16,-3-2 2 0,1 3-3 0,2-1-4 16,-1 0 1-16,-4 5 4 0,2 1-5 15,-5 0 5-15,6 2 0 0,-4 2 2 0,2 0-3 16,-2 0-1-16,-4 1 2 0,0 3-2 15,0 1 2-15,-8 0-3 0,10 0 0 16,-2-1 2-16,-10 5-2 0,5 0-2 16,-4 1 4-16,0 1 0 0,3 0-2 0,-5 0 0 15,0 0-1-15,1 5 1 0,-5-2-2 16,-3 7 0-16,-6 1-3 0,-4 3 5 16,0 0-5-16,-2 1 7 0,-2-2-1 0,2 4-4 15,-3-1 9-15,-1 1-8 0,0 0 8 16,1 0-2-16,-3 1-2 0,0 1 3 0,1 0-4 15,-5 2 2-15,6-6-11 0,-4 5-9 16,2-1-13-16,-4 2-15 0,4-4-39 0,-4 0-37 16,0 4-44-16,4-4-55 0,-4 4-291 15,3-2-21-15</inkml:trace>
  <inkml:trace contextRef="#ctx0" brushRef="#br0" timeOffset="80636.48">4412 279 1358 0,'0'0'-31'16,"0"0"13"-16,0 0 13 0,0 0 10 15,0 0-4-15,0 0 21 0,0 0-1 0,0 0 7 16,-13 12 4-16,11-6 7 0,-2 3 3 16,0 0-8-16,-1 3 7 0,2 1-3 0,-4-1 4 15,0 8-5-15,4-4-1 0,-6 7-2 16,7-4-3-16,-7 4 5 0,6 1-4 15,-2 1-7-15,1-1 6 0,2 3-11 0,-1-6 4 16,3 0 0-16,3 2-4 0,1-1 1 16,3-3-6-16,-1 2 8 0,4-4-5 0,2 0 3 15,3-2-4-15,5-4-3 16,-2-3-7-16,8 0-17 0,-5-5-25 0,8-1-38 0,-6-4-52 16,2-1-49-16,2-5-69 15,-4-2-259-15,-1 1-7 0</inkml:trace>
  <inkml:trace contextRef="#ctx0" brushRef="#br0" timeOffset="81372.59">4715 311 1284 0,'-7'-5'-11'0,"7"5"24"0,-5-2 10 16,5 2 2-16,0 0 2 0,0 0-3 0,0 0-3 15,0 0 2-15,0 0 3 0,-6 11 1 16,4-3-1-16,2 0 6 0,0 2 0 0,0 3-1 16,0 3-1-16,0-1-5 0,2 4 3 15,3-1 0-15,-4 6-7 0,-1-4 4 16,2 1-4-16,1 0-6 0,-1-3 4 0,3 1-7 15,-4-1 2-15,-1-3 1 0,2-2-2 16,2-2-5-16,-1-1 2 0,-3-2 10 16,2-1 1-16,-1-1 15 0,-1-3-5 15,0-3 0-15,0 0-3 0,0 0-5 0,0-15-2 16,0 6-5-16,0-6-4 0,0-4-1 16,-1-4-3-16,-1-8 0 0,2-11 3 0,0-4-10 15,3-2 5-15,2 5-2 0,-3 0 0 16,5 7-3-16,-6 8-3 0,1 5 5 15,1 7 0-15,-1 3 2 0,2-3 0 0,-4 4-2 16,1 3-3-16,2 0 0 0,-3 1 0 16,2 2 1-16,-2 2-1 0,2 2 1 0,-2 2-3 15,0 0-2-15,6 11-1 0,-1-4 2 16,4 6 6-16,-6-1-3 0,6 2-3 16,-5 2 0-16,2 2 6 0,0 0-2 15,1 0 1-15,1-4 0 0,-1 0-1 16,-2-1-3-16,2-4 3 0,-1 0 2 0,1-2 2 15,-1-2 1-15,0 0 3 0,0-1 1 16,3-4-1-16,-9 0-4 0,15-9 2 0,-5 4-2 16,-2-2 1-16,5-4-4 0,-2-3 1 15,-1-6 4-15,1 2-4 0,1-1-5 0,-2 1 2 16,2 5 4-16,-7 1 0 0,3 1 0 16,-3 1-5-16,0 4 1 0,-2 3-4 0,2-3 0 15,-1 6-3-15,-4 0 7 0,8 6 0 16,-3 1 0-16,0 5-8 0,0 4 10 15,2-2 0-15,-4 6 0 0,4 2-2 16,-1-1 2-16,0 0 3 0,2 1-2 16,2 3 0-16,-2-5-1 0,0 2 3 0,1 2-10 15,-1-4-12-15,2-1-25 0,-1-4-37 16,-3 0-51-16,0-1-47 0,0-4-69 0,1-2-294 16,-1-2-42-16</inkml:trace>
  <inkml:trace contextRef="#ctx0" brushRef="#br0" timeOffset="81820.59">5388 62 1365 0,'0'-6'-54'0,"-3"3"27"0,1-1 19 0,2 4 13 16,-3-6 18-16,3 6-1 0,-7-1 6 16,7 1-3-16,0 0-2 0,0 0-4 0,-11-2 1 15,11 2 0-15,-10 9 1 0,3-5-8 16,2 4 10-16,-4 1-10 0,5 0 7 16,-3-2-4-16,5 4-10 0,-1-2 12 15,-2 2-9-15,3 3 2 0,0-3 3 16,2 1-3-16,0 2 4 0,2-3 1 0,2 2 6 15,2 1-6-15,1 0-3 0,1-1-5 16,2-1 5-16,5 4-3 0,-3-2 1 0,6 1 0 16,1-5 3-16,-1 3-3 0,1 1-6 15,0-1 7-15,-2-2-7 0,2 2-4 0,-2 0 11 16,-3-4-4-16,0 2 3 0,-6-1-3 16,0 0 7-16,-2 0 5 0,0 1 0 15,-4-2-1-15,1-1 0 0,-8 3 3 0,-1-2 0 16,-3 3-2-16,-3-3-5 0,-4 1-3 15,-4-2 0-15,3-2-21 0,1-2-45 16,-1-4-77-16,2-1-110 0,-2-4-310 16,5-2-53-16</inkml:trace>
  <inkml:trace contextRef="#ctx0" brushRef="#br0" timeOffset="83554.57">6005 188 625 0,'-2'7'-20'0,"2"0"20"0,-3-1 7 16,3-1 22-16,-2 2 4 0,2-1 0 16,0 4-1-16,0-3 9 0,0 5 0 0,0-1-7 15,0 0 14-15,0 3-5 16,2-5-6-16,1 6 4 0,-1-3-15 0,0 2 1 15,-2-3 5-15,3 3-10 0,-3-3 3 16,0 3 1-16,5-3-2 0,-5-2 4 16,2 0 3-16,-2 1-6 0,0-2 9 0,-2 0-3 15,2 1 9-15,-2-1-6 0,-1-3 3 16,3 1-3-16,-5 0-6 0,3-1-4 0,-3-1 5 16,4-3 1-16,-6 4 1 0,5-4 1 15,-2 1-4-15,4-2-2 0,-11 4-1 0,7-4-1 16,4 0 1-16,0 0-5 0,-9 2 6 15,9-2 3-15,0 0 7 0,-5 0-1 16,5 0 4-16,0 0-5 0,0 0 4 0,0 0-3 16,0 0-6-16,0 0-7 15,0 0 5-15,0 0-11 0,0 0 1 0,12-12 1 16,-6 10-4-16,1-1 4 0,1 1-5 16,2 1-4-16,1-3-6 0,2-1 3 0,-1 2-6 15,-1 1-6-15,1-2-18 0,1 2-19 16,2 1-18-16,-3-1-35 0,1 0-34 0,4-2-47 15,-5 2-43-15,6-4-300 0,-3 5-25 16</inkml:trace>
  <inkml:trace contextRef="#ctx0" brushRef="#br0" timeOffset="84212.46">6391 200 1294 0,'0'0'-71'0,"0"0"23"0,0 0 12 15,0 0 11-15,-5-5 11 0,5 5 15 16,0 0 2-16,0 0 9 0,-12 4 2 0,12-4 8 16,-10 1-3-16,5 3-2 15,-1 0 5-15,2-3-1 0,-2 3-6 0,-1 1 10 16,3-2-9-16,-2 2 15 0,4 2-3 16,-3-2-5-16,4-1 1 0,-4 1-5 0,5-2 5 15,-2 4-3-15,2-1 2 0,-2 1-3 16,2-2-2-16,0-1 5 0,2 1-5 0,0 1 6 15,1-3-1-15,0 1-3 0,-1 3-8 16,5-2 4-16,-1 1 5 0,1 1-2 16,1 0-1-16,2-2-6 0,3 2 1 0,0 1-1 15,0 0 1-15,-1-1-9 16,-2-1 9-16,5 3-7 0,0-2-1 0,-2 4 8 0,-3-2-4 16,0-2 0-16,3 5 3 15,-4-5 2-15,-1 2 2 0,0-1-3 0,-4-1-1 16,3 1-4-16,-6 0 8 0,1 0 0 15,1-1-1-15,-6 1-3 0,0-1-1 0,-6 1-2 16,-4 2 0-16,-1-4-26 0,-3 0-28 16,-6 2-72-16,5-4-78 0,-6-1-353 15,5 0-50-15</inkml:trace>
  <inkml:trace contextRef="#ctx0" brushRef="#br0" timeOffset="85829.71">2827 3438 1429 0,'4'-4'-50'0,"-4"4"18"16,0 0 16-16,0 0 12 0,0 0 12 15,0 0 5-15,0-4 18 0,0 4 4 0,0 0 4 16,0 0 11-16,0 0-4 0,0 0 0 15,15 2-3-15,-15-2-6 0,12 4 1 0,-5-1-3 16,1 4 1-16,5-1-3 0,1 1 3 16,6 2-2-16,0 1 2 0,2 1 12 0,3 0 4 15,8-2 6-15,1 3-6 0,1-3 6 16,3 3 0-16,1-3 2 0,1-3 0 16,-1 1-2-16,-8-2-1 0,11 1-1 15,0-3 0-15,-9 1-7 0,10-1-4 0,-1-1-3 16,-5 0 1-16,8 0-8 0,1-2 0 15,-8 0-4-15,5-2-3 0,4 0-4 0,1 2-3 16,-4-2 3-16,4-1-8 0,-4 0 3 16,1-1-5-16,-1-2 4 0,-3 1-2 0,-2 4-4 15,1-5-4-15,-7 2-1 0,-1 1 2 16,-4-1 0-16,2 1-5 0,-1-1-2 16,-1 4 0-16,-1-4 0 0,-2-1-7 0,0 2-2 15,-1 1-10-15,-10 0-5 0,1 2-5 16,-1-2-1-16,1 0-4 0,-5 2-10 15,2-2-13-15,-2 1-15 0,-10 1-22 0,13-4-26 16,-13 4-45-16,12-3-38 0,-6 2-47 16,-2-1-427-16,3 0-170 0</inkml:trace>
  <inkml:trace contextRef="#ctx0" brushRef="#br0" timeOffset="87208.52">4830 3242 1759 0,'5'-3'-35'16,"-5"3"17"-16,7-2 23 0,-7 2 24 0,5-3 8 16,-5 3 21-16,0 0 11 0,3-2-2 15,-3 2 0-15,0 0 0 0,0 0-5 0,0 0-3 16,0 0-9-16,0 0-10 0,0 0 3 15,11 5-9-15,-11-2 5 0,2 0-6 0,-2 6 4 16,4-2-5-16,-2 2-1 0,1 3-4 16,0-1 1-16,-1 6-1 0,3 2-4 0,-3 2-1 15,3-3 2-15,-4 3-1 0,1 6-4 16,-2-3-2-16,2 4-4 0,1-3-1 0,-1 0 2 16,0 1-1-16,-1-5 2 15,2-1-7-15,-3 2 1 0,2-4 4 0,0 1-3 16,1 0-10-16,-3-4 2 0,3-2-7 15,-3 0-16-15,0 1-24 0,2-4-29 0,0-3-39 16,1 1-38-16,-3-5-48 0,2 3-76 16,3-2-153-16,-2-4-107 0,-3 0-39 0</inkml:trace>
  <inkml:trace contextRef="#ctx0" brushRef="#br0" timeOffset="87502.16">5193 3125 1480 0,'-2'-6'0'0,"-1"1"29"0,6 0 21 16,-6 2 11-16,3 3-4 0,-2-4 2 16,2 4-2-16,0 0-8 0,0 0-3 0,-2-4-7 15,2 4 1-15,0 0-5 0,-1 16 0 16,2-7 1-16,-1 6-3 0,0 0 2 0,2 5-3 15,0 5-5-15,3 2 1 0,-2 11-4 16,2-1-4-16,-3 5 6 0,3-9-5 16,-4-6-1-16,1 10-2 0,3-6-4 15,-5-5-3-15,2-3-18 0,-2-1-38 0,0-2-40 16,-2-5-63-16,2-2-45 0,0 1-65 16,-3-5-302-16,3-2-62 0</inkml:trace>
  <inkml:trace contextRef="#ctx0" brushRef="#br0" timeOffset="87698.02">4970 3421 1561 0,'0'0'7'0,"0"0"16"0,0 0 7 15,0 0-2-15,0 0 5 0,-13 9 0 0,13-9 4 16,0 0-12-16,0 0 7 0,0 0-9 15,30-14-7-15,-18 10-16 0,5-4-35 0,8 0-48 16,10-2-44-16,-5-1-42 0,4-2-319 16,-1 1 6-16</inkml:trace>
  <inkml:trace contextRef="#ctx0" brushRef="#br0" timeOffset="88272.82">5417 3583 1321 0,'0'8'19'0,"0"-1"26"0,0 0 18 15,-2-4 25-15,2-3 15 0,0 6 18 16,0-6 11-16,0 0 9 0,0 0 3 15,0 0-2-15,0 0-10 0,0 0-9 16,0 0-3-16,0 0-16 0,22-17-5 16,-19 7-12-16,7-1-8 0,-3-2-7 0,3-4-5 0,1-4-16 15,0 2-4-15,4-9-2 16,-2-2-6-16,2 0-5 0,0-2-12 0,0-1 0 16,-3 0-1-16,1-1-1 0,2 3-4 15,-1-1-2-15,-1 2-10 0,-5 7-2 0,3 6 6 16,-5 2-7-16,-1 4 3 0,0-1 1 15,0 3-4-15,2-1 1 0,-6 3 4 0,3-1-10 16,-1 2 0-16,-1 3-3 0,2 1-3 16,-4 2 0-16,0 0 3 0,0 0-4 15,14 5 3-15,-9 1-1 0,-1 4 3 16,2-1-1-16,-1 5-1 0,1 1 4 0,-2-1 4 0,5 4 0 16,-3 3 0-16,-2-5 4 15,0 4-8-15,-2-4 4 0,2-2-2 0,3 4 4 16,-3-4-5-16,0 2 4 0,1-4 0 15,-4 0-3-15,3 0 4 0,1-2-7 0,-5-2 9 16,5-1-1-16,-4 0-3 0,-1-1 3 16,0-6-3-16,0 8 0 0,0-8 1 0,0 0-6 15,-16 2 3-15,4-4-6 0,0-1-13 16,-1-1-10-16,1-1-21 0,-3 1-22 0,0-1-23 16,-3 0-42-16,3-1-43 0,-2 1-55 15,5 0-87-15,-1 1-149 0,3 2-150 0,1-3-121 16</inkml:trace>
  <inkml:trace contextRef="#ctx0" brushRef="#br0" timeOffset="88756.4">6049 3091 1669 0,'0'0'-27'15,"2"-6"25"-15,-2 6 14 0,2-4 12 0,-2 4 3 16,0 0 0-16,0 0 0 0,0 0 1 15,0 0 3-15,0 0 2 0,0 0-2 0,0 0 5 16,6 13 0-16,-3-5 5 0,-1-1 6 16,-1 5-1-16,-1-1 0 0,5 5-1 0,-5-1 0 15,2 4 1-15,0-1 1 0,1 3 1 16,-3-2-2-16,0 2-2 0,1-2 4 0,-1 1-3 16,0 1-2-16,0 0 0 15,0 1-4-15,2-2-3 0,0-6 0 0,-2 4-4 16,3-4 3-16,-1 0 6 0,2-3 2 15,-3 0 2-15,2-5 0 0,-1 2 3 0,3-1 0 16,0-3-2-16,4-1-2 0,-1-1-4 16,-8-2-12-16,30-2 3 0,-12-1-11 0,2-1-12 15,-1-1-19-15,4-2-32 0,2 2-23 16,10-1-30-16,-3-1-41 0,6-4-72 0,-1 3-77 16,1 0-171-16,2-4-221 0,-13 6-172 15</inkml:trace>
  <inkml:trace contextRef="#ctx0" brushRef="#br0" timeOffset="115826.1">5306 1401 1762 0,'0'0'-84'0,"0"0"25"0,0 0 6 16,0 0 15-16,0 0 21 0,0 0 14 16,4 5 10-16,-4-5 0 0,0 0-9 0,0 0 8 15,13-7-3-15,-5 2-3 0,3 1 3 16,2 0 3-16,2-2-11 0,7-1-4 15,1-1-18-15,2 1-10 0,13-2-23 16,1-1-22-16,1 1-24 0,0-3-28 0,2 1-233 16,-2 4 120-16</inkml:trace>
  <inkml:trace contextRef="#ctx0" brushRef="#br0" timeOffset="116166.08">5465 1056 949 0,'0'-4'-19'0,"0"4"21"15,0-6 7-15,0 6 8 0,-2-5 4 16,2 5 1-16,0 0-2 0,0-3-4 0,0 3-10 15,0 0 7-15,0 0-3 0,0 0 5 16,4 16 7-16,-1-5 8 0,-1 1-4 0,4 6-1 16,-4 6 4-16,7 13 1 0,-6 4-9 15,2 2 0-15,3 5 0 0,-6 2 0 16,5 8 4-16,-4-7-8 0,0 11 3 16,-1-2-7-16,5-10-2 0,-6-1 6 15,1 0-6-15,0-4-2 0,1-2-16 0,-1-10-38 16,3 5-38-16,-4-11-57 0,3 1-260 15,1-6 89-15</inkml:trace>
  <inkml:trace contextRef="#ctx0" brushRef="#br0" timeOffset="-187548.08">13649 7628 550 0,'-5'2'96'0,"5"-2"-30"0,0 0-5 16,-12-2 7-16,12 2-19 0,-6 2-6 0,6-2 2 15,0 0-1-15,-9 0 9 0,9 0-4 16,-4 3 8-16,4-3-3 0,0 0-7 0,0 0 1 15,0 0-6-15,-9 2-1 0,9-2 0 16,0 0 0-16,0 0-4 0,0 0-6 0,0 0 2 16,0 0-1-16,0 0-9 0,0 0 2 15,0 0-3-15,0 0-2 0,20-8-3 0,-15 6-1 16,6 0-3-16,2-2-2 0,0 2 4 16,0-1-4-16,9 1 3 0,3-4-7 15,0 3-2-15,2-4 2 0,11 0 0 0,-4 3-1 16,-3 0-3-16,11 1 5 0,0-3-2 15,3 1-2-15,0 0 2 0,2 2-4 0,-2-3-2 16,7 2 4-16,-4 1-2 0,-1-2 4 16,7 2-6-16,-2-1 4 0,4 2-2 0,-1 1-2 15,2 1 3-15,14-5-3 0,0 5 0 16,-14 0-1-16,15 0-1 0,-2 0 6 0,-2 0-1 16,1 4-3-16,-8-4 0 0,8 1-1 15,3-1 6-15,-1 0 2 0,0 1-4 0,1-1 2 16,2 2-3-16,-1-2-1 0,2 2-3 15,1 0 3-15,1 1-3 0,-1-3 1 0,2 3 2 16,-3 0-3-16,-2-1 4 16,1 0-3-16,-2 4 2 0,-4-1 1 0,0 1-2 15,-1-2-3-15,-10-3 5 0,2 4-2 16,6-2 3-16,-11 1 0 0,-1 0-5 0,2 0 0 16,-3-1 1-16,-2 0-4 0,0 1 4 15,0-1 1-15,-3 0 2 0,-3 0-8 0,0 0 7 16,-10 1-4-16,-5-2-13 0,-6 0-10 15,-2-2-18-15,0 0-15 0,-4 2-24 0,-3-2-32 16,1 2-35-16,-4-2-69 0,0 1-189 16,-6-1 82-16</inkml:trace>
  <inkml:trace contextRef="#ctx0" brushRef="#br0" timeOffset="-185854.67">3129 11189 1064 0,'0'0'-22'0,"0"0"4"15,0 0 9-15,0 0 3 0,0 0 8 0,0-6 5 16,0 6 5-16,0 0 4 0,0 0 3 16,10-7 4-16,-5 4-6 0,0 1 1 0,3 0 4 15,2-1 3-15,1 1 10 0,-1 0 2 16,3-2-7-16,0 3 0 0,1-5 7 0,7 5-10 16,-2-2 1-16,2 1-1 0,4-1-3 15,4-4 8-15,-1 4-11 0,14-1 2 0,2 0-7 16,4-3 6-16,2 4-6 0,5-1 0 15,17 0-5-15,0-1 1 0,5 2 1 0,-2 1-2 16,2 0-10-16,3-2 10 0,0 2-5 16,4-2 4-16,-2 2 1 0,3-2-5 15,0 2-3-15,-1 1 12 0,4-1-14 0,-6 4 3 16,7-4-1-16,-9 2 5 0,5 0-5 16,-8 0 2-16,2 3-4 0,-6-1-1 0,1 2 1 15,-21-2 3-15,2-2-2 0,-3 3 1 16,-1-2-2-16,-5 1-3 0,-8 0 7 0,-7-2 3 15,-1 0-8-15,0-2 2 0,-8 6 0 16,-1-2-5-16,-6-2 1 0,0 0 9 0,-5 2-3 16,2-2-2-16,0 2-1 0,-4-2 0 15,2 0-4-15,-1 0 0 0,-9 0 3 0,13 0 1 16,-10 0-15-16,-3 0-6 0,13-2-39 16,-13 2-33-16,6 2-36 0,-1-1-67 15,-5-1-230-15,3 2 65 0</inkml:trace>
  <inkml:trace contextRef="#ctx0" brushRef="#br0" timeOffset="-182355.07">11044 13947 1080 0,'0'0'-59'0,"0"0"3"0,0 0 17 16,0 0 3-16,0 0 14 0,8-8 8 0,1 4 15 15,-5 3 0-15,6-1 10 0,-1-1 0 16,1 0 9-16,3 1-7 0,2 0 11 0,4 0-4 16,-1-2-6-16,5 2 11 0,4 1 5 15,3-4-2-15,17 3 2 0,-12 1 0 0,13-1-2 16,3 0 3-16,1 2 2 0,3 2-8 15,12 0 0-15,2 1 1 0,-13 0 0 0,18 0-8 16,-3 1 0-16,1 0 5 0,3 1-4 16,1 0-3-16,-5-2-3 0,7 3-1 0,-5 0-4 15,3-3 2-15,-5 3 0 0,3-2-1 16,-5 2-5-16,-2-3 4 0,2 1-2 16,-2 0 2-16,-7-2-4 0,7 1 4 0,-11-1-4 15,-2 0 2-15,14 0-3 0,-14 2 1 16,3-2 3-16,-2 0-3 0,-3-1-8 0,1 2 9 15,1-3-2-15,-1 2 5 0,-3-2 4 16,1 1-5-16,-1-1 1 0,-7 0-2 0,-4 0 2 16,-8 0-2-16,3 0-5 0,-3 0 6 15,-5 0-2-15,-1 0 1 0,-4 0 1 0,1 0-9 16,0-1-1-16,-5 1-18 0,-3-2-23 16,0 2-33-16,-1-3-40 0,-2 3-65 0,-3 0-215 15,3 0 91-15</inkml:trace>
  <inkml:trace contextRef="#ctx0" brushRef="#br0" timeOffset="-180682.67">17162 13679 1047 0,'-5'3'-23'0,"5"-3"13"16,-2 4 12-16,2-4 10 0,0 0 10 16,0 3 7-16,0-3-5 0,0 0 17 15,0 0-2-15,0 0 10 0,2 6-9 0,-2-6 7 16,11 2-7-16,-5-2-2 0,0 0 0 0,6 2-1 15,-2-2 0-15,0 0-1 0,7 1 3 16,0-1-8-16,1 0-4 0,5 2 5 0,3-2-8 16,-1 0 0-16,4 0-1 0,-2 0-3 15,5-2-5-15,2 2-1 0,-3 0 1 16,6 2-3-16,6-4 5 0,3 2-5 0,0-1-3 16,1 1 6-16,1 0 0 0,3 0-2 15,-1 0-3-15,2 0 6 0,1 0 3 16,4 1-3-16,-2-1 4 0,2 2-7 0,15 1 2 15,-2-1 1-15,-15 0-3 0,15 2-1 16,-11-3-2-16,-2-1 2 0,-1 2-2 0,11 2-1 16,-12-3-3-16,-1-1 3 0,1 2-3 15,0 0-2-15,-3-2 4 0,0 0-2 0,1 2 3 16,-1-2-5-16,1 4 2 0,-1-4-3 16,-1 0 0-16,-1 0 5 0,-2 0-8 0,2 0 3 15,-1 0 3-15,1-2-3 0,-2 2 1 16,3 0-3-16,-3-2 1 0,0 0 1 15,-3 2 0-15,1-2 1 0,-4 0 1 0,-1-1 3 16,-4 1 3-16,-4 0-3 0,9 1-3 16,2-1 3-16,-4 2-3 0,5 0 0 0,-6-2 2 15,5 2-1-15,-7 0 3 0,10 0-2 16,0-2-1-16,-2 2 6 0,2 0-4 0,-4 0-4 16,4-2 1-16,-2 2-3 0,4 0 2 15,-3 0 0-15,1-3 4 0,-2 1-5 0,4 1 2 16,-3 1-5-16,3-2 3 0,-4 0-1 15,7 0-1-15,-5 0-2 0,1 0 3 0,3 2 0 16,-3 0 1-16,5-1-3 0,-5 2 0 16,4-1 3-16,1 2-1 0,-2 0-3 0,1-2 5 15,-2 0-3-15,0 2 2 0,3 0 1 16,-2-2-8-16,-1 2 3 0,-2-1 2 16,2 1-1-16,1-2 0 0,-1 3 2 0,3-1-2 15,-3 0-1-15,0 0-2 0,1 0 5 16,-1-4-1-16,-2 4 0 0,1-2-3 0,-1 1 2 15,0-1 0-15,1 2-3 0,-4-2 3 16,2 2-1-16,1 0 1 0,-2 1 2 0,0-1-3 16,3 2 2-16,-6-2 0 0,4 1-2 15,-3 2-2-15,-8-3 4 0,8 0-1 0,-1 1 2 16,-3 1-1-16,7 0 0 16,-3-1 2-16,-2-1-2 0,2 2-3 0,2 0 1 15,-2-1 1-15,5 2-2 0,-4-3-3 16,6 1 4-16,-7-1 0 0,5 0 2 0,-6 2-1 15,4-1 1-15,-3 1-3 0,-1-2 6 16,-6 0-4-16,-7 0-4 0,17 0 3 0,-2-1 2 16,-4 2 0-16,-3 1-2 0,2-3 5 0,-2 3-6 15,-8-2 2-15,10 2 2 0,-1-3-4 16,-10 4 0-16,-2-1 3 0,2-3 0 0,-6 1-1 16,3 0-2-16,-5-1-2 0,-2-1 4 15,-4 2-6-15,-1-2-2 0,-2 0-2 16,2 0-10-16,-4 0-16 0,-2 0-19 0,0 0-27 15,1 0-33-15,-3-2-56 0,-6 2-114 16,11 0-247-16,-11 0-35 0</inkml:trace>
  <inkml:trace contextRef="#ctx0" brushRef="#br0" timeOffset="-175907.84">15380 17489 1337 0,'0'0'-75'15,"0"0"9"-15,0 0 13 0,0 0 14 16,0 0 3-16,0 0 14 0,0 0-3 0,-6-1 15 16,6 1 4-16,0 0-2 0,0 0 11 15,0 0-2-15,0 0 8 0,15-10-3 0,-12 10 1 16,-3 0 9-16,12-3-10 0,-9 0 9 15,6 3 1-15,-5-2 3 0,6 0 1 0,1 2-1 16,-1-2-1-16,3 0 5 0,2 2 5 16,0-1-2-16,-1 1-4 0,1-2-3 0,1 0 5 15,3 0 0-15,2 2 5 0,1-2 4 16,-2 1 4-16,3 1 2 0,3-4 2 16,3 2 2-16,0 2-1 0,3 0-1 0,1-2-4 15,16 2 4-15,-3 0 0 0,3 0-3 16,-4 0 0-16,2 2-7 0,-2-2 3 0,2 2-5 15,-1 3-3-15,-2-1 0 0,3-2-6 16,-4 1 3-16,-1 1-5 0,5 0-1 0,-14 0-4 16,9 0 2-16,5 2 0 0,-4-3-4 15,-5 1 2-15,4-2 0 0,4 3-5 0,-1-1 1 16,-4 1 1-16,3-3-3 0,3 1 2 16,-2 1-4-16,4-1 2 0,-3 1-2 15,4-2 5-15,1 1-5 0,-1-1 3 16,1 2-6-16,-1-1 4 0,2 1 0 0,-3 1-4 15,3-1 2-15,-4-1-1 0,2 1 1 16,4-1 1-16,-4 3-2 0,2-4-2 0,-4 1 1 16,5 2 3-16,-1-3-2 0,0 0-1 15,0 2 1-15,-2-3 4 0,-2-1-6 0,0 2 1 16,0-2-1-16,2 0-1 0,-1 2-2 16,1 0 4-16,1 3-2 0,-1-5 1 0,-1 4 2 15,1 0-5-15,-2-3 3 0,-2 1 1 16,2 3-1-16,3-5 0 0,-3 4-1 0,-2-3 2 15,3-1-3-15,-4 2 4 16,4 0 0-16,-1-2 0 0,2-2-4 0,-1 0 2 16,-6 4-1-16,9-2-1 0,-9-2-2 15,-4 2 7-15,4-1-6 0,-5 1-1 0,4-4 5 16,-5 6-1-16,-5-4-2 0,0 2-3 16,1-2 8-16,1-1-8 0,-3 3 3 0,-1-2 5 15,4 1-9-15,-3 1-2 0,0-2 9 16,-1 0-5-16,0 0 3 0,-2 0-3 0,-4 2 1 15,-1 0-2-15,-3-4 2 0,4 4 0 16,-3-1 2-16,-1-1-2 0,-3 2 0 0,0-2 3 16,-2 2-4-16,0-2 4 0,0 1-2 15,-5 1 1-15,-2 0-1 0,2 0-3 16,-1-2 5-16,-9 2-5 0,13 0 3 16,-7-2 0-16,-6 2 0 0,11 0 0 0,-11 0 0 15,10 0 3-15,-10 0-2 0,6 0-1 16,-6 0-2-16,7-2-3 0,-7 2-3 0,0 0-10 15,8 2 1-15,-8-2-9 0,0 0-8 16,0 0-12-16,9-2-23 0,-9 2-21 0,0 0-27 16,0 0-39-16,0 0-58 0,0 0-269 15,0 0 11-15</inkml:trace>
</inkml:ink>
</file>

<file path=ppt/ink/ink2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1:36.461"/>
    </inkml:context>
    <inkml:brush xml:id="br0">
      <inkml:brushProperty name="width" value="0.05292" units="cm"/>
      <inkml:brushProperty name="height" value="0.05292" units="cm"/>
      <inkml:brushProperty name="color" value="#FF0000"/>
    </inkml:brush>
  </inkml:definitions>
  <inkml:trace contextRef="#ctx0" brushRef="#br0">5335 4990 743 0,'0'0'122'0,"0"0"-65"15,0 0-29-15,-2 5 8 0,2-5-16 16,0 0 11-16,0 0 8 0,0 0 8 0,0 0-3 15,0 0-4-15,0 0-4 0,-4 2-3 16,4-2-6-16,0 0 1 0,0 0-9 16,0 0 0-16,0 0-8 0,0 5 10 0,0-5-9 15,0 0 3-15,0 0-6 0,0 0 1 16,0 0-1-16,4 4-1 0,-4-4 0 0,9 2-3 16,-8 0-2-16,-1-2 10 0,14 1-9 15,-9-1 7-15,3 4-3 0,5-4-3 0,-4 0 2 16,4 0-4-16,1 0 5 0,4 0 0 15,-3 0 3-15,3 0-3 0,1 0 2 16,1 0-6-16,1-4-1 0,3 4-4 0,-4-1 6 16,5-1-4-16,0 2 2 0,3-2-4 15,4 0 3-15,-3 0 4 0,15 0 1 16,-10-1-1-16,-2 1-6 0,9-2 3 0,1 1-7 16,-8 1 1-16,-3-1 5 0,3 1 4 15,-1-2-4-15,7-1 2 0,-2 3-4 16,3-1 5-16,6-1-9 0,-2 0 4 0,-2 1-1 15,3-1 2-15,2 0-6 0,1-1 9 16,-1 2-2-16,4-3-6 0,-1 5 9 0,3-3-4 16,-1 1 1-16,1-3-6 0,11 4 1 15,5-3 10-15,-5 0-10 0,-8 3-2 0,10 0 5 16,-13-1 5-16,3 3-6 0,14-4-2 16,1 2 2-16,-11 2 4 0,10 2-1 15,-2-4 1-15,6 2-2 0,-3 0-3 0,-2 2-5 16,1 0 7-16,2 0 1 0,2-1 0 15,-3 1-4-15,3 2 1 0,-3 1 1 16,2-4 6-16,-6-1-5 0,2 2-5 0,-1 0 6 16,-9 0 5-16,-5-2-5 0,2 0-1 15,3-2-1-15,-5 2 1 0,0 2-3 0,0-2 10 16,-1 0-1-16,1-2-7 0,0 0-1 16,-3 0 3-16,-2 1 5 0,3-4-4 0,0 3-8 15,-1-2 7-15,-4 1 2 0,5-1-8 16,-5-3 9-16,1 4-6 0,-2 2-1 0,2-3 2 15,-5 1-1-15,0-2-1 16,3 1 0-16,-4 3 5 0,1-1 0 0,2 0-4 16,-7 0 6-16,4-1-5 0,-1-3 3 15,-5 5-5-15,-9-1 5 0,2 0 5 0,4 2-12 16,-7-1 9-16,-2 1-8 0,-2-2 2 16,0 2-1-16,-2-1 3 0,-5 1-5 0,-1 0 6 15,-2 0 2-15,-1 0-5 0,2 0 6 16,-4 0-8-16,-4-3-1 0,4 3-13 0,-5 0-22 15,-5 0-28-15,12-2-28 0,-3 2-27 16,-8-2-64-16,4 1-182 0,2-1 118 0</inkml:trace>
  <inkml:trace contextRef="#ctx0" brushRef="#br0" timeOffset="2096.94">5196 6817 920 0,'0'0'-64'0,"0"0"9"0,5-2 6 16,-5 2 8-16,0 0 17 0,0 0 11 15,4-2 3-15,-4 2 6 0,0 0 5 0,0 0 9 16,0 0 0-16,8-3-7 0,-8 3 1 15,3-2-1-15,-3 2 0 0,0 0-4 0,0 0 0 16,0 0 1-16,6-1 3 0,-6 1 2 16,0 0-5-16,0 0-2 0,0 0 10 0,0 0-3 15,8 3 0-15,-2 0 5 0,-6-3-11 16,9 4 11-16,-3-3 7 0,-2 1 3 0,4 0 2 16,-1-1-1-16,1 1-7 15,4-2-4-15,-4 4 10 0,2-2-9 0,2 0 2 16,1 0 8-16,-1 0-7 0,3-2 6 15,2 2 5-15,3-2-10 0,-4 0 4 0,3 0-4 16,1 0-7-16,4 0 11 0,-1 0-8 16,0-2 4-16,2 4 0 0,5-4-16 0,1 0 9 15,-2 0 5-15,3 0-9 0,-3-1 7 16,11-3 1-16,-7 2 1 0,-3 1-1 0,2-2 3 16,-5 3-3-16,3-3-1 0,-2 1 4 15,0 2-6-15,-1-1 4 0,-2-3-7 0,2 3 1 16,1 1 2-16,-3-5-4 0,1 5-1 15,-1-1 6-15,0-1-6 0,5 2 7 0,-8-3-8 16,8 3-7-16,-2-3 14 0,0 2-5 16,1 0-6-16,1-2 4 0,10 2-5 15,0-3 3-15,-6 2-3 0,-6 2 4 0,4-1 3 16,10-2-3-16,1 2-2 0,-8-1-3 16,-3 4 3-16,-2-1 3 0,15 0-1 0,-10-3 2 15,10 1-4-15,-8 3-1 0,5-2 3 16,-4 2 0-16,-4 0-4 0,9 0 3 0,-3 2-8 15,-8-2 11-15,12 2-7 0,-6-2 6 16,6-2-1-16,-6 2 0 0,-3 0-4 16,12 0 0-16,-1 2-1 0,3-1 5 0,-4 3-1 15,5-4 3-15,-3 1-7 0,1-1 5 0,-2 3-3 16,2-3-1-16,1 2-1 16,-1-2 5-16,0 2-3 0,1-1-4 0,-1 4 12 15,1-2-5-15,-4-1 3 0,5 0-2 16,-3-2-7-16,-3 2 6 0,0 0-4 0,0 0-1 15,4 0 0-15,-4-2 7 0,1 1-7 16,0 1 4-16,7 1-5 0,-7-3 3 0,5 2 4 16,2-2-3-16,-2 0-3 0,0 3 8 15,-2-1-1-15,3-1-3 0,-6 1 0 0,5 1 4 16,-3-3-4-16,1 3 5 0,-4-3-1 16,3 4 4-16,-4-2 0 0,-4-2 3 15,4 0-2-15,0 2-1 0,3 0 0 16,-10-2 1-16,-3 0 2 0,-2 0-1 0,4 2-3 15,-2-4-3-15,1 4 10 0,-3-2-11 16,5-2 2-16,5 5 6 0,-5-3-3 0,-5-1 2 16,1 1-1-16,1-2 0 0,1 4-2 15,-1-2-1-15,14-2-1 0,-9 2 0 0,-4 0 7 16,-1-2-9-16,11 0 2 0,1 2 1 16,-8 0-5-16,-4 0 6 0,1 0-2 0,10-2-4 15,2 2 0-15,-10 2 2 0,10-2-1 16,-8 0 0-16,-5 0 1 0,11 0-2 0,3 0 0 15,-4 0 2-15,-3 2-2 0,-6-2 0 16,11 2 1-16,-10-2 0 0,-3 2-1 0,9 1 0 16,-5 0 1-16,-5-1-4 0,1-2 1 15,2 2 3-15,-5 0-2 0,5-1-1 16,-3-2 1-16,-2 2-2 0,3-1 1 0,1 0-2 16,-3 2 2-16,-1-2 3 0,3 0-3 15,-3 4-1-15,-2-4-2 0,3 2 2 0,-3-1 2 16,-4 1 2-16,1 0-3 0,-4-2 0 15,2 2 5-15,-6 0-5 0,1 0 0 0,0-2 1 16,0 2 1-16,-5-2 5 0,-1 0-10 16,-1 0 5-16,0 3 3 0,0-3-5 15,0 0-2-15,-5 0 5 0,2 0-4 16,-7 0-2-16,13 0 8 0,-8-2-4 0,-5 2 1 16,9 2-1-16,-9-2-5 0,8 0 4 15,-8 0-2-15,0 0-28 0,10-3-37 0,-9 1-48 16,-1 2-94-16,2-6-211 0,-2 1 71 15</inkml:trace>
  <inkml:trace contextRef="#ctx0" brushRef="#br0" timeOffset="5701.1">6231 10089 1083 0,'0'0'-45'0,"-6"0"14"0,0-2 9 15,6 2 14-15,0 0 0 0,-8-2 13 0,8 2 12 16,0 0 13-16,-9 0 3 0,9 0 7 15,0 0 8-15,0 0-4 0,0 0 0 0,0 0 0 16,-8 0 0-16,8 0-5 0,0 0-2 16,0 0-5-16,0 0-6 0,0 0 1 0,0 0-3 15,0 0-9-15,0 0 6 16,0 0-3-16,0 0-2 0,29 2 2 0,-18-4-2 16,4 4-5-16,0-4 0 0,5 2-5 15,0 0 5-15,2-2 1 0,3 2-4 0,0-4 0 16,0 4-6-16,7-4 0 0,0 3 5 15,9-1-2-15,1-1-3 0,2 2 1 0,3-1-1 16,-1 2-2-16,6-4 7 0,3 3 1 0,2-1-4 16,1 2-1-16,11-3 4 0,-2 1 3 15,7 2-5-15,-3 0 1 0,3-1 1 0,1 2 1 16,-1-2-2-16,1 2-1 0,1-1 3 16,-7 2-1-16,7-2-1 0,0 0-2 15,-1 3 5-15,1-1-7 0,-3-1 6 16,1-1-3-16,-1 0-1 0,4-1-1 0,1 1 2 15,0-2 0-15,4-1-3 0,-2 3-1 16,0-2 1-16,1 1 0 0,-1 1-1 0,-2 0 2 16,-1-2 0-16,3 0-4 0,-5 0 1 15,3 2 2-15,0-2 1 0,-3 0 0 0,0-1-4 16,2 1 6-16,-2-1-5 0,0 2-2 16,1-1 5-16,-3 4-4 0,1-2 3 0,-3-2-2 15,1 5 1-15,-13-4-4 0,9 2 5 0,-9-2-3 16,1 1 0-16,-6 0 1 0,2 1 1 15,3-1 2-15,1 3-4 0,-7-3-2 0,2 3 7 16,-3-3 1-16,2 2-7 16,-2 0 3-16,-6 0-2 0,4 4 2 0,-1-6-2 15,-4 0-1-15,4 3 5 0,-6-3-3 16,4 5-5-16,-2-2 4 0,-2-1 2 0,1 0 2 16,-8-1-1-16,0-1-1 0,6 3-2 15,-4-1 3-15,-7-2-3 0,13-2-2 0,-7 2 2 16,-5 0 2-16,13-3-3 0,-8 3 4 15,-4 0 2-15,14-3-2 0,-9 3 8 0,10-2-1 16,-4 0 3-16,3 1-1 0,-10-1-2 16,5-3 0-16,-6 4-2 0,-3 1 2 15,3 0-6-15,-5-2 4 0,13 4 0 0,-6-4 5 16,-9 0-9-16,3 2 2 0,-1 0 1 16,-1 0 0-16,4 0-4 0,-3 0 1 0,1 0-1 15,-1-2 1-15,0 4 1 0,3 0 0 16,-3-2-3-16,-1-2 2 0,2 4-3 0,-2-2 1 15,-4 0 1-15,3 0-1 0,-4 0 2 16,-1 0-3-16,-6-2 2 0,6 2-3 0,-8 0 0 16,1-2 5-16,-2 2-2 0,2-2-1 15,-2 0-1-15,-3 0-1 0,-1 1 3 0,1-4 2 16,1 2-3-16,-1 1-2 16,-2-1 2-16,3-2 1 0,-1 0-3 0,1-3 2 0,1 0 2 15,-6-1 3-15,4 2-6 0,-2-3 1 16,1 0 0-16,-2 3 1 0,-4-2 1 15,6-2-2-15,-4-3 3 0,1 3-4 0,1 0 3 16,-4-1-2-16,4 1 2 0,-5 0-3 16,5-1 1-16,-6 3 1 0,2-2 0 0,3 1-3 15,-4-1-1-15,1 0 1 0,0-3 3 16,-2 3 1-16,-1-2-4 0,5 1 2 0,-6-1 0 16,2-3-4-16,1 2 3 0,1-5 1 15,-4 2-1-15,1-2-1 0,-2-2 1 0,0 3 0 16,-2-4-1-16,1-1 2 0,-6 0-4 15,-1 0 6-15,-1 2-3 0,1-2 0 0,-3 3 1 16,1-2-3-16,-1 6 0 16,-2-2 2-16,3 5 0 0,2 0 0 0,-3 2-1 15,3 1-2-15,2 3 2 0,-3-1-4 0,3 1 2 16,-1 1-1-16,2 2 1 0,-2-1-1 16,1 1 3-16,-3 0 1 0,3 0-3 0,-5 1 3 15,1-1 1-15,2 2-3 0,-2 0 3 16,-3 2-4-16,-2-2 6 0,-6-2-6 0,2 2 2 15,-5 0-2-15,-1 1 5 0,-2-4-6 16,-1 2 5-16,-15-2-3 0,-1 0 1 0,0 0 0 16,0-1 2-16,-5 1-3 0,-1-1 2 15,4 0-1-15,-5 3 0 0,-1-3 1 16,-11-2-1-16,9 4-2 0,1-2 3 16,-12 0-2-16,1-3-1 0,-3 4 3 0,3 1-2 15,-1-1 1-15,0-3 3 0,0 2-4 16,2 0 4-16,9 3-3 0,-10-3 0 0,10 2-3 15,1 1 2-15,0-3 0 0,1 2 2 16,4 0 0-16,1 0-2 0,2 4 4 0,8-1-5 16,2 1 3-16,4-2 3 0,-13 2-4 0,7-2-4 15,9-2 5-15,-6 4 0 0,4-2 1 16,2 0-2-16,-4 2 3 0,0 2-2 0,4-2-1 16,-4 0-1-16,0 0 1 0,2 0 2 15,3 2-2-15,-2-2 0 0,4 2 0 16,-2 0 2-16,3 0-3 0,1 0 0 15,-4-1 1-15,6 1 4 0,-2 0-4 0,0 2 3 16,2-2-2-16,-3 0-2 0,4 1 2 16,0 0-2-16,0 0 4 0,1 1-3 0,0 0-1 15,0 1 2-15,4 1 0 0,0-2-4 16,-1-1 6-16,-1 4-1 0,3-2-1 0,-3 1-1 16,2-1-2-16,0 2 0 0,-1-2 8 15,-1 2-7-15,2 1-1 0,0-1 6 0,0 3-3 16,1-1-2-16,-1 1 4 0,2-2-3 15,0 1-2-15,-1 2 3 0,1-1-1 0,3 1-2 16,0 0-1-16,2 2 0 0,-3 1 3 16,3-1 0-16,2 1 0 0,-5 0 0 15,7 1 3-15,-5-1-1 0,6 1 3 0,-7 0-7 16,6 1 2-16,-2-2 0 0,-1 1 2 16,2 3-4-16,0-2 1 0,-1-2 4 0,0 2-1 15,0 2 2-15,-1-2-3 0,3 0 1 16,-4 0 0-16,2 2 4 0,1-2-7 0,-2 2 3 15,2-2 0-15,-4 2 2 0,1-1-3 16,3-2-2-16,-5 5 4 0,4-1 0 0,-3-3-3 16,6-1 2-16,-6 2-1 0,4-2 0 15,-3 4 2-15,2-4-4 0,0 0 2 16,0 2 3-16,-1-2-3 0,2 0-1 0,0 0 2 16,-2 0 3-16,5 3-3 0,-2-5-3 15,2-2 3-15,-3 1 0 0,3-4-1 0,2 2-2 16,0-1 4-16,-1 1 1 0,1-2-1 15,-2 1-1-15,2 0 3 0,2-1-2 0,-2-1 2 16,0-1-5-16,0 0 2 0,0 0 2 16,0 0-4-16,0-3 1 0,0 1-1 0,1 0 1 15,-1-4 3-15,0 5-7 0,0-5 1 16,0 6-1-16,0-6-15 0,0 4-23 0,0-4-29 16,2 2-36-16,-2-2-55 15,0 0-123-15,0 0-164 0,0 0 44 0</inkml:trace>
  <inkml:trace contextRef="#ctx0" brushRef="#br0" timeOffset="9030.25">6966 13538 1104 0,'0'0'-76'16,"0"-4"10"-16,0 4 8 0,-2-5 3 0,2 5 13 15,-5-4 4-15,5 4 7 0,0 0 4 16,0 0 6-16,0 0 6 0,-1-3 10 16,1 3-4-16,0 0 2 0,0 0 1 0,-7-2 2 15,7 2 3-15,0 0 2 0,-4-2 8 16,4 2-4-16,0 0 1 0,0 0 3 16,0 0-6-16,-8-2 1 0,8 2 6 0,0 0-1 15,-15 4 3-15,10-2-3 0,0 0 12 16,-2-1 0-16,1 1-5 0,-1 0 8 0,7-2-6 15,-12 5-2-15,4-5 0 0,1 2-1 16,-1 2-8-16,2-3 9 0,-3 1-3 0,1 3 9 16,-2-1-12-16,-1 0-6 0,0-1 17 0,-1 4 0 15,1-4-12-15,1 0 5 0,-2 2 3 16,0 2-2-16,2-3 2 0,0 3-4 0,0 1 5 16,-3-1 2-16,1 1 7 15,-1 3-2-15,-1-1-6 0,2-2-3 0,-1 4 4 16,1 1 2-16,-1-3-11 0,1-1 11 15,1 2-6-15,-1 1 4 0,-1 1-4 0,4-1 8 16,-3 1-5-16,1-2-6 0,1 1 0 16,2 1-2-16,-1 0 3 0,-1 0-2 0,4 1 2 15,-3-2-1-15,5 0-4 0,-4 2 2 16,5-2-5-16,0 0 0 0,-4 1-3 0,2-2 4 16,4 1-2-16,-1 1 7 0,0-2-10 15,0 0-1-15,-1 3 3 0,3-3-1 0,0 0-4 16,-2 1 4-16,4-1 2 15,-2-1-4-15,3-1 4 0,-1 3 1 0,0-3-5 16,1 3 5-16,0-3-4 0,4 1 2 0,-4 0-1 16,4 0-11-16,1-2 8 0,-1 1-3 15,3-2 6-15,0 1-4 0,3 0-3 0,1 0 4 16,1-1-2-16,0-4 2 0,4 3 3 16,-3-2-4-16,4 2-1 0,0-4-2 0,0 1 0 15,5 0 0-15,-5 0 8 0,8-1-2 16,1 2 0-16,3-2 0 0,0-2 3 0,-4 0-3 15,7 4-2-15,9-4 3 0,-1 2-2 16,2 1-1-16,2 1 1 0,0 0-5 0,-1-3 7 16,3 3-2-16,-1 0-6 15,2 2 11-15,2-2-1 0,-3 0-6 0,3-1-2 16,1 1 1-16,-1-2 8 0,1 1-16 16,-3 1 1-16,-1-4 3 0,-2 0-3 0,2 5 1 15,-1-5-7-15,0 3 5 0,-1-1 1 16,-2-2 0-16,0 2 3 0,1-2 6 0,-2-2-5 15,-2 0 5-15,-5 0-8 0,6 1 3 16,-6 1 1-16,-5-2 6 0,2-1-6 0,7-1 5 16,4 2-2-16,-3-1-3 0,-2-3 1 15,-5 5 5-15,7-3-6 0,0 0 7 0,0 0 0 16,0 1-2-16,-9-2-6 0,-1 3 16 16,10-1-11-16,-6 1-3 0,6-2 2 15,2 1 1-15,-8 1 3 0,-3 2-4 0,-1-4 3 16,3 4-2-16,7 0 4 0,2-4-7 15,1 2 4-15,-10 0 4 0,-2 2-4 0,1 0-4 16,-1 0-1-16,2-1 3 0,-2 1 6 16,-2 0-2-16,5 0-4 0,8 1 2 0,-6-1 4 15,-4 2-6-15,9 0 1 0,-4-2-1 16,-8 0 1-16,1 2 6 0,1-4 4 0,9-2-4 16,-6 4 6-16,-9-1-2 0,2-1 4 15,-4-3 2-15,-3 2-3 0,3-1-5 0,-6-2 6 16,-1 0 3-16,-1 1-1 0,3 2 1 15,-8-2-6-15,1 0 0 0,-1-1 3 16,-4 2-4-16,5-2-5 0,-3 2 4 16,-1 0-1-16,1-1-3 0,-4 2 4 0,3-1 0 15,-3 0-8-15,3-1 3 0,-3 3 2 0,3-4-3 16,-3 4 2-16,0-3-4 0,0 0 3 16,3 2 0-16,-3-3-1 0,2 2 3 0,-4-2-5 15,5 3 5-15,-3-1-4 0,1-1 2 16,-4 1-4-16,4-2 9 0,-2 0-9 0,-2 0-1 15,4 1 0-15,-4-1 4 0,2-1-2 16,-3 1 1-16,3-1-2 0,-4-1-1 0,-1 0 3 16,2 1 0-16,1-3-2 15,-1 1-4-15,0-3 5 0,0 1 1 0,-2-2 0 16,0 0 0-16,-4 0-2 0,4-1 0 16,-5-1 1-16,2-2-3 0,-2 0 5 0,-2 2-3 15,4-2 4-15,-1-2-3 0,-4 2-2 16,-4 2-2-16,4-1 6 0,0 0-3 0,-3 3-2 15,-2-5 5-15,3 6-4 0,-2-4 1 16,-3 0 0-16,0 3-3 0,-1-1 0 0,-1 1 2 16,-5-1 1-16,2 4-1 0,-10-8 3 15,1 7-2-15,-5-3 3 0,3 3-1 0,-5 2-1 16,7 2-1-16,4-2-8 0,-3 4 8 16,1 0-2-16,-3-1 3 0,3 0-4 15,-13 0 1-15,12 2 0 0,-12-1 2 0,6 1-2 0,4 1-8 16,0-1 3-16,-13 0-7 15,-1 0 6-15,8 3-2 0,-10-6 3 0,4 3-5 16,-2 1 3-16,0 1 2 0,0-2 2 16,0 1-6-16,0-1 5 0,-3 2-1 0,4-4 5 15,-2 2 4-15,-1 4-5 0,4-4 2 16,4 4-3-16,8-1 1 0,-5-1 2 0,4 4 3 16,-18-4-1-16,5 2-4 0,6-2 0 15,-5 2-3-15,-4-2 0 0,10 2 2 0,-10 2 1 16,12-2 0-16,-12 0 3 0,2 2 2 15,9-2 0-15,-10-2-4 0,8 2 3 0,2 0 2 16,-5-4-9-16,-6 4 4 16,12-2 2-16,-10 1-7 0,12-1 5 0,-1-1 1 15,2 2-3-15,-13 1 3 0,9 0-4 16,0 0 4-16,3 0 0 0,-16 1-1 0,8 2-1 16,2-1 2-16,-1 1-1 0,5-1 1 0,5 0-4 15,1 2 7-15,1-3-1 0,0 3-4 16,3 0 2-16,-2 0-1 0,0-2 1 0,5 2-3 15,1-2 5-15,-3 3 2 0,-1-1-9 16,5-1-4-16,-2 1-13 0,-1-2-21 16,5 3-15-16,-4-2-23 0,2-1-24 15,0 2-29-15,3-2-242 0,7 0 112 0</inkml:trace>
</inkml:ink>
</file>

<file path=ppt/ink/ink2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2:03.294"/>
    </inkml:context>
    <inkml:brush xml:id="br0">
      <inkml:brushProperty name="width" value="0.05292" units="cm"/>
      <inkml:brushProperty name="height" value="0.05292" units="cm"/>
      <inkml:brushProperty name="color" value="#FF0000"/>
    </inkml:brush>
  </inkml:definitions>
  <inkml:trace contextRef="#ctx0" brushRef="#br0">15476 3682 72 0,'-10'-4'12'0,"0"2"6"15,-3 0-10-15,2 1 8 0,3 1-1 0,0 0-5 16,-3 0 6-16,-2-2 2 0,3-1-2 16,-3 3-3-16,3-2-3 0,-2 2 5 0,-3-1-1 15,2-1-6-15,-1 2 4 0,-1-2-3 16,-2 0 2-16,2 0 2 0,0 2-2 0,1-2 4 15,-7 0-3-15,4 1-2 0,-2-1 0 16,-2 0 5-16,3 2 1 0,-4-2 1 16,-3 0-2-16,0-2-7 0,0 3 15 15,-3 1-9-15,-1-5-3 0,4 5-5 0,-5 0 4 16,3-2-4-16,-2-1 0 0,0 1 5 16,-3 0-7-16,2 0 4 0,2 2-1 0,-6 0-1 15,4 0 0-15,0 0 0 0,0-2 5 16,-5 4-3-16,5 0 3 0,-4-2-6 0,3 2 6 15,-3 0-6-15,2 1 1 0,3-1-1 16,-7-2 2-16,-6 6-3 0,9-2 6 0,3-2-11 16,-2 2 9-16,-5 3-8 0,6-3 6 15,-7 3-1-15,4-1-7 0,-1 2 1 16,-2-1 8-16,7 1-2 0,-7 3-7 16,4-1 8-16,-1 0-6 0,-1-2-2 0,2 8 8 15,-2-5-4-15,4 2 0 0,6 1 8 16,-4-1-7-16,-1 2-3 0,7 0-1 0,4-2 5 15,0 0-4-15,4-1-4 0,-1 1-4 16,4 3 7-16,-3-2 5 0,3 1 2 0,0 5-3 16,2-6-8-16,4 2 9 0,-3-2 4 15,3 4-6-15,-1-2-12 0,2 6 6 0,0-6 0 16,1 3 5-16,2-1-2 0,-2 3 5 16,2-1-5-16,2 1 6 0,0 1-3 15,0-1 0-15,4 2-2 0,-2-3 4 16,4 3-3-16,2 2 0 0,3 5-4 0,4 1 4 15,-1-3 0-15,5-4-4 0,2 1 5 16,5-1 2-16,1-3 3 0,0 0-9 0,2-4 5 16,1 0-3-16,2-2 3 0,-3-2-4 15,-3-3 3-15,1-2 4 0,-2-1-6 0,2-1 7 16,0-1-7-16,11 3 7 0,-7-6-11 16,-2 1 5-16,13 0 2 0,-6-2-2 0,0-1-5 15,10 2 2-15,5-2 5 0,1 4-6 16,-2-4 1-16,5 1 8 0,10 4 0 0,5-2-7 15,0 1 5-15,2-2-8 16,3 2 9-16,1 1-5 0,-3 1 7 0,5-2-7 16,-4 4-3-16,-1-1-6 0,3 0 8 15,-1 0-2-15,5 0 3 0,-3-1-5 0,2 1-3 16,-4-1 15-16,7 0-7 0,-2-1 1 16,3-1 1-16,1 3-3 0,3-1 2 0,-4-2 2 15,3-1-2-15,2 1-1 0,1 0 0 16,1-2 3-16,-3 2 5 0,2-4-4 0,-4 0 4 15,-5 2-4-15,5-2-1 0,-3 0 17 16,2 0-10-16,-7-2-6 0,1 0 10 16,-3 0-12-16,-1 0 1 0,-1 1-2 0,-4-4 13 15,-9 5-8-15,9 0 9 0,1-3 0 16,-3-1-9-16,-14 2 3 0,4-2-5 16,-4 2 2-16,-1-1 11 0,0-1-8 0,0-2 3 15,-2 0 9-15,-2-3-11 0,2 2-7 16,-6 1 14-16,3-3-4 0,-4-3 6 0,4 3-5 15,-5-3 0-15,0 3 3 0,-2-2-3 16,0-3 6-16,0 1-6 0,-7-1-1 16,4 1 4-16,0 0-2 0,-7-2-1 0,5 2-2 15,-4-2-2-15,-2 0-1 0,1 0-5 16,1-1 3-16,0 0 5 0,3 2-7 16,-4-3-5-16,-2 4 6 0,2-4 4 0,0 0-9 15,-1 2 7-15,-8-1-9 0,8-2-7 0,-1 0 12 16,-7 6-5-16,-5-3 4 0,4 1 1 15,-3-1-10-15,-4 2 7 0,2 0 0 16,-2-1-1-16,-1 3 2 0,-3-1 8 0,-1-2-3 16,1 5 2-16,-5-2-9 0,3-2 5 15,-3 3 2-15,0-1-3 0,0-1 3 0,-2-1 8 16,1 4-4-16,-2-3 6 0,-1-1-8 16,0 5-2-16,-1-3 11 0,-4-2-4 15,1 1-7-15,-2-1 2 0,-5-1-2 0,0 1-1 16,-4-2-2-16,1 4-2 0,-5-4 1 15,-8-2 4-15,6 4-7 0,-8-5-4 0,-1 3 4 16,-1 1 4-16,1 0-4 0,-1-1-5 16,-3 0 6-16,3 4-1 0,-5-3-2 15,1 3 0-15,0-3 6 0,-5 4-8 0,1-2 4 16,-5 1 2-16,-2 1-6 0,0-1 0 16,-3 1-2-16,-7-1 1 0,-5-2 9 0,2 2-3 15,-4-1-1-15,3 1-7 0,-4 1 8 16,-3 1-4-16,2-3 3 0,0 3 0 15,2 0-3-15,1-3 1 0,-3 6 2 0,-1-1-5 16,-2 0 1-16,3-3-1 0,-2 2 5 16,0 3-4-16,2-2 3 0,0-2 0 0,11 6 1 15,-1-1 0-15,0 0-5 0,1 1 12 16,1 3-16-16,-5 1 6 0,4-1-1 16,-1-1 4-16,0 1-4 0,-2 0 4 0,5-2 0 15,-3 4 0-15,3-2 2 0,-1 1 1 16,1 1-2-16,0 2-7 0,-3 0 4 0,0-1 0 15,1 1-7-15,-1 1 5 0,-12-1 4 16,4 3-4-16,1 0 4 0,9-1-5 0,1 0 4 16,-1 0 5-16,-10 2-1 0,10 0-4 15,-5 2-3-15,5-3-1 0,2-1 4 16,6 1-2-16,-6-1 6 0,5 1-6 0,-1-1 7 16,4 0-5-16,-4 0 5 0,3-3 1 15,1 3-1-15,-4 1-10 0,2 1 11 16,-2-2-5-16,1-2-2 0,-5 1 0 0,5 5 10 15,-2-4-1-15,0-1-10 0,1 3-1 16,1 0-2-16,0 0-2 0,2 0 12 0,-2-2-5 16,4 1-3-16,2 3 9 0,9-5-6 15,4 1 2-15,2 0-3 0,3-2 2 16,5-1 0-16,1 0-21 0,1 0 3 0,5 1-15 16,-4-2-7-16,6-1-8 0,4 1-22 15,-4 3-24-15,3-4-18 0,5-1-197 0,-1 2 176 16</inkml:trace>
  <inkml:trace contextRef="#ctx0" brushRef="#br0" timeOffset="1019.74">18009 3752 811 0,'0'0'-21'0,"0"0"10"0,0 0 1 0,0 0 20 16,0 0 5-16,15-13 7 0,-6 7 18 15,-1-4 6-15,2 1-9 0,7-4 7 16,11-6 2-16,1-4-7 0,2 3 7 0,11-9-1 15,3-2 1-15,1 2 1 0,2 0-5 16,2-3-5-16,0 2 0 0,2 1-4 0,0 1-6 16,-2-3-4-16,3 4-2 0,-1-1-3 15,0-1 0-15,5 1 1 0,1-4-8 0,6 3 2 16,-4 0-9-16,5 0-2 0,-1-2-8 16,-1 3-15-16,-3 4-6 0,4-1-10 0,-6-2-16 15,1 6-7-15,-2 1-21 16,-4 1-9-16,-14 2-8 0,-1 4-28 0,-3-1-200 0,-7 5 158 15</inkml:trace>
  <inkml:trace contextRef="#ctx0" brushRef="#br0" timeOffset="2503.88">19878 2621 844 0,'0'0'-29'0,"0"0"2"0,0 0 12 16,0 0-2-16,0 0 9 0,0 0 26 15,0 0 18-15,8 7 4 0,-6-3 6 16,-2-1-1-16,3 3 7 0,-3 1-3 0,0 3 5 15,0 1 4-15,2 3-5 0,-2-1-2 16,0 5-11-16,0-2-3 0,1 5 2 16,-2 1-3-16,2 3-9 0,-1-1 2 15,0-3 0-15,0 2-10 0,0-2 4 0,0-2 3 16,2-1-9-16,-2-2-6 0,3-1 4 16,-1-4-6-16,0 0 0 0,-2-4 2 0,0 3 18 15,2-2 15-15,-2-5 6 0,2 2-3 16,-2-5-4-16,0 0-6 0,0 0-3 0,12-14-2 15,-10 2-2-15,5-4-6 0,-1-5 1 16,1-4-8-16,3-9-1 0,2-6 2 0,6 1-9 16,1-8-4-16,1 0-1 0,-3 13 2 15,-1-1-1-15,4 1-4 0,-3 11 3 16,-5 0 2-16,-4 5-2 0,3 4-3 16,-2-2 1-16,-4 1-2 0,2 6 1 0,-1 2-2 15,-1-3-2-15,-1 2-2 0,-1 1 0 16,0 3 2-16,4 0 1 0,-5 3 2 0,-2 1-4 15,0 0 2-15,12 5 0 0,-8-3 1 16,-2 4 3-16,5-1-5 0,-4 1 6 0,2-1-3 16,-1 0 2-16,0 2-4 0,0-1 3 15,1-4 3-15,0 3-2 0,-2-3-1 16,2 1-2-16,-3-1 1 0,1 2-2 0,-3-4 4 16,12 3-3-16,-7-3 2 0,6-3 3 15,-2 1-1-15,1 0 1 0,0 0-4 16,3 0 1-16,-1 1-2 0,0-1 2 15,-2 0-2-15,-2-1 1 0,0 3-5 0,-1-2 3 16,-7 2 0-16,10 3 4 0,-3-1-1 16,-4 2 1-16,-1 3-1 0,3 3 5 0,-3-1-9 15,-2 0 4-15,2 5 3 0,-2 1 0 16,-2 1 1-16,2-2-4 0,0 1-4 0,0 2-20 16,0 0-29-16,0 0-16 0,2-2-39 15,2 0-32-15,-2 0-43 0,7-1-347 0,-1-5-32 16</inkml:trace>
  <inkml:trace contextRef="#ctx0" brushRef="#br0" timeOffset="3131.08">20774 2500 1321 0,'8'-18'-74'16,"-3"7"22"-16,-4 0 38 0,1 4 7 0,3 0 23 15,-5 0 11-15,0 1 3 0,0 3 6 16,-2-4 8-16,2 7-1 0,-3-6-10 0,3 6-1 15,-5-5 0-15,5 5-7 0,0 0-1 16,-20 10 3-16,12-2-1 0,-4 3-8 0,1 2 2 16,-2 0 4-16,0 4-9 15,3 2 2-15,0 0-2 0,2 0-8 0,1 2 3 0,2-5 2 16,4 4-2-16,-1-6 3 16,4 4-2-16,-1-1-4 0,9-2 0 0,-5-1-5 15,7-3 6-15,-4 0 0 0,2-4-5 16,0-2 3-16,3-1-3 0,1-3 1 0,-1-1 2 15,2-1-6-15,2-6 14 0,-2-1 2 16,-1 1 8-16,5-4 15 0,-7 1-3 0,5-3-3 16,-4-4-3-16,4 2-5 0,-5-1-1 15,1 0 6-15,-3 4 0 0,2 1-1 0,-9 2-3 16,6 2-3-16,-6 0-4 16,4 2-3-16,-4-1-5 0,0 3 1 0,-3 3 0 15,0 0-2-15,0 0-4 0,0 0 5 0,2 12-1 16,-4-7-1-16,2 4-3 0,-2 0-1 15,2-2 2-15,0 6-5 0,0-4 2 16,2 3-1-16,3-4-4 0,1 2-2 16,-2-1-2-16,5 1 1 0,-6-5 2 0,6-2 3 15,-3 0-1-15,3-3-3 0,-1-3 5 16,0 0-3-16,2-2 6 0,4-5-3 0,-6-1 1 16,2-5-2-16,1-2-1 0,1-3 2 15,1-11 1-15,1 0-1 0,-1 0-2 0,-2 8-2 16,0 3 6-16,-6 3 13 15,4 4-1-15,-5 2-1 0,0 1-5 0,1 1 0 16,-2 2-4-16,0 3 0 0,-1 2-2 0,-2 3 3 16,0 0-3-16,0 0 3 0,-5 22 0 15,2-7 1-15,-4 2-1 0,4 7-2 16,-4 0-2-16,2 2-2 0,2-3-21 0,1 1-23 16,-1-4-30-16,3 2-21 0,0-3-10 15,3-3-37-15,-3 1-25 0,0-5-31 0,2-3-353 16,0-2-52-16</inkml:trace>
  <inkml:trace contextRef="#ctx0" brushRef="#br0" timeOffset="3298.84">21271 2104 1369 0,'0'-11'-77'15,"-2"4"16"-15,2 1 18 0,0 0 11 16,0 2 12-16,-2 1 1 0,2 3-2 0,0-7-2 15,0 7 3-15,0-3-13 0,0 3-34 16,2-6-34-16,-2 6-189 0,4-2 192 0</inkml:trace>
  <inkml:trace contextRef="#ctx0" brushRef="#br0" timeOffset="3712.89">21353 2151 740 0,'2'5'-21'0,"-2"-5"10"0,2 7 27 16,-4 1 12-16,0-1 17 0,2 5 16 0,-2 3 7 15,0 4 0-15,-2 5 2 0,-3 16-2 16,4-5-8-16,-6 6 1 0,6-4-10 0,0-5 0 16,1 6-6-16,-1-7-9 0,1-3 1 15,2-1-2-15,0-6-6 0,2 1-3 0,-2-4-1 16,3-1 0-16,-3-4 3 15,0 1 24-15,0-5 14 0,2 0 8 0,0-6-5 16,-1 0-8-16,-1-3-8 0,12-2-7 16,-12 2-5-16,16-13-4 0,-4-3-3 15,10-9-5-15,1-4-4 0,11-8-6 0,-6 1-7 16,2-2-4-16,-5 8 1 0,0 3 1 16,-1 3-4-16,-6 4 3 0,-3 6-7 0,-5 3 3 15,3-1-3-15,-4 4 2 0,-4 1-5 16,7-1 0-16,-7 4 1 0,0 2-1 0,-5 2 2 15,0 0 2-15,15 12-2 16,-12-3 1-16,2 9-1 0,-1-2 3 0,2 5-4 0,1 3 1 16,-4 1-1-16,2 0-30 0,-1 0-40 15,2-1-44-15,-4-2-52 0,7 12-93 16,-5-7-314-16,3-6-75 0</inkml:trace>
  <inkml:trace contextRef="#ctx0" brushRef="#br0" timeOffset="3894.34">22054 2518 1576 0,'6'-8'3'0,"-1"3"23"15,-3 0 21-15,0-1 24 0,-2 6 17 16,1-6 5-16,-1 6-4 0,0-10-6 16,0 10-4-16,0-9-10 0,0 9-7 0,0 0-9 15,-1-8-20-15,1 7-38 0,0 1-58 0,0-6-80 16,0 6-92-16,0-6-420 15,0 2-152-15</inkml:trace>
  <inkml:trace contextRef="#ctx0" brushRef="#br0" timeOffset="4187.76">22535 2110 1727 0,'-2'-4'-38'0,"2"4"16"0,-5-4 12 0,5 4 0 16,-6-3 14-16,6 3 10 0,-11 2 8 15,11-2 6-15,-12 5 5 0,1 1 5 0,1 6-3 16,-3 0 4-16,-7 11-1 0,-4 5 0 16,4 3-8-16,-2 1 4 0,-1 12 0 0,5-10 1 15,3 2-5-15,0-1-3 0,4 1-4 16,8-5-3-16,3-3-3 0,2-1-2 0,8 9-1 15,5-4 0-15,8-3-4 0,12 6-28 16,9-7-26-16,9-2-30 0,8-5-38 0,8-5-44 16,7-1-37-16,4-5-366 0,-1-1-60 15</inkml:trace>
  <inkml:trace contextRef="#ctx0" brushRef="#br0" timeOffset="17099.73">11711 11228 1424 0,'0'0'-58'0,"0"0"19"16,5-4 10-16,-5 4 5 0,0-3 1 15,0 3-1-15,0 0 8 0,1-4 19 0,-1 4 10 16,5-4 13-16,-5 4 1 0,8-1 0 15,-8 1 1-15,9-2 1 0,-6 2-1 16,-3 0 1-16,15 0 2 0,-8 0 1 0,3 0-4 16,0 0 3-16,3 0 4 0,2 3-6 15,6-3-5-15,0 2 3 0,8-2-7 0,16 4 4 16,0-2-3-16,8 1-5 16,4-3-1-16,18 2-2 0,3-2 2 0,0 0-3 0,2 0-2 15,-3 0-1-15,3 0-1 16,0-2-2-16,2-1 2 0,3 3-1 0,-3-4-1 0,-2 2 3 15,2-3-4-15,2 0-1 0,0-1 1 16,2 3 1-16,0-2-1 0,-2-1-3 16,-3-1 0-16,-1 2-2 0,-1-2 2 15,-9 3-12-15,-3 0-13 0,-10 1-13 0,-4-4-30 16,-1 4-21-16,-5-3-39 0,-4 2-57 0,-6 2-279 16,-10 1 31-16</inkml:trace>
  <inkml:trace contextRef="#ctx0" brushRef="#br0" timeOffset="17748.8">12001 11694 1206 0,'-6'2'-39'0,"-1"1"-8"16,3-1 6-16,4-2 3 0,-4 1 11 0,2 3 4 15,2-4 5-15,0 0 17 0,5 8-6 16,-2-7 13-16,4 1 8 0,-2 2 6 0,8-2 10 16,0 0 6-16,4 2 4 0,5 0-2 15,6-1-3-15,14 1 1 0,2 0-3 0,6 0 0 16,15 1-1-16,2-3-4 0,8 2-5 15,-3-4-3-15,2 2 3 0,4 0-6 0,-1-2-1 16,10-2 0-16,-4 0 3 0,4 2 0 16,0-4-8-16,7 4-5 0,-2-4 2 0,4 2-2 15,-2-2 0-15,-2 3 1 0,1-3-2 16,-7 2-8-16,2-1-14 0,-4 3-15 16,-2-2-16-16,-2 2-22 0,-5-4-23 0,-6 2-34 15,-12 2-86-15,-4 2-109 0,-7-2 163 16</inkml:trace>
  <inkml:trace contextRef="#ctx0" brushRef="#br0" timeOffset="19519.98">23441 10925 985 0,'-8'-2'40'16,"-1"-1"5"-16,1-1 9 0,-1 1 3 16,1 0 5-16,3 0 13 0,-7 1-5 15,9 0 10-15,-4 0 3 0,7 2-4 16,-8-4-2-16,3 2-7 0,5 2-4 0,-6-1-8 15,6 1-8-15,0 0-2 0,0 0-6 0,14-5-4 16,-1 4-3-16,9-1-4 0,-2 0-1 16,12 4-1-16,10-6-3 0,4 6-1 0,3-2-3 15,3 0-2-15,3 0-2 0,-1 0-1 16,2 0-2-16,-1 0-3 0,6 2 2 0,7-4-6 16,-10 2-1-16,13-2-3 0,1 1-22 15,-4 2-19-15,4-2-28 0,-13 2-30 0,-3-1-36 16,-1 2-46-16,-4 0-93 0,-5 0-274 15,-9 1-47-15</inkml:trace>
  <inkml:trace contextRef="#ctx0" brushRef="#br0" timeOffset="19891.66">23219 11445 1454 0,'-11'-1'-24'15,"5"-1"18"-15,-1 2 0 0,7 0 4 0,-5-2 3 16,5 2-1-16,0 0 12 0,0-7 7 15,0 7 9-15,12-3 8 0,3-1 7 0,3-2-1 16,12 0-1-16,14 1 2 0,6 0-2 16,5 0-5-16,17 0-5 0,-2 1-2 0,12 1-2 15,0 1-2-15,0-2 1 0,4 1-6 16,3 3-5-16,-2 0 5 0,3 0-8 16,5-1-1-16,-3 1-2 0,3 0-5 0,-4 1-27 15,-4-1-21-15,1 3-29 0,1-3-33 16,-5 0-44-16,-3 4-101 0,-5-1-205 0,-5 1 36 15</inkml:trace>
  <inkml:trace contextRef="#ctx0" brushRef="#br0" timeOffset="25667.91">3860 12750 1215 0,'-4'5'-43'0,"2"-3"11"15,2-2-9-15,-5 6 11 0,5-6-4 16,-2 3 12-16,2-3-7 0,0 0 8 0,-4 4 0 15,4-4 10-15,0 0 4 0,6 3 1 16,1-3 5-16,1 2 0 0,4-2 3 0,3 2 1 16,4-2 2-16,2 2-4 0,6 1 5 15,5-2-10-15,-1 1 14 0,13 0-3 0,1-2-4 16,3 1 5-16,2-1 6 0,1-3 2 16,4 0-1-16,10-4-3 0,4 2 1 0,-3-1-3 15,4-3 0-15,1 3-3 0,2-4-4 16,3-1 4-16,0-1-4 0,3 2 5 0,-1 0 3 15,2-2-9-15,-4 0 6 0,-3 2 1 16,-2-2-6-16,2 1 1 0,-7 2 0 16,2-1 3-16,-8 1-6 0,-10 3 1 15,-1-1 6-15,-6 1-1 0,2 0-1 0,-5 3-5 16,-11-1 2-16,-4 2 7 0,-4 0-2 16,-6 0-8-16,-1 0-1 0,-1 0 3 0,-3 2 10 15,1-1 7-15,-3 1 11 0,0-3 2 16,-1 3 7-16,1-1 0 0,-1 1-3 0,-7 0 9 15,13 0 3-15,-13 0 0 0,8-2 4 16,-4 2-3-16,-4 0-5 0,6-2-2 0,-6 2 0 16,4-4-8-16,1 1-7 0,-3 0 2 15,0-2-7-15,-2 5-1 0,0-10-1 16,0 2 1-16,0 2-4 0,-4-4-6 16,4-1 2-16,-5-4 0 0,3-3-4 0,0-1-3 15,-2-2 4-15,0-3-6 0,-1-14-1 16,4-1 1-16,-3-1 0 0,1-2 4 0,-1-1-4 15,1-7-1-15,3 2 1 0,0-18 2 16,-1-1-7-16,2-5 2 0,-1 1 2 0,0 1-4 16,-1-2 5-16,-1 6-7 0,2 0 2 15,-4 1 0-15,4 17 2 0,-3-2 3 0,1 1-4 16,-4 2-4-16,4 4 4 0,-4-1-3 16,-1 6 2-16,1 1 0 0,-2 1 2 0,2 7-3 15,-3 6 0-15,3 1 2 16,-3 1-2-16,-1 0-2 0,2 5 3 0,-1-2 0 15,1 5-1-15,0 0-2 0,-4 0-5 16,0 1-2-16,4 5-2 0,-2 0 2 0,-5-1 0 16,2 0 2-16,3 3 0 0,-7-1 1 15,4 2-1-15,-1 1-1 0,-1-2 2 0,0 5 4 16,-2-2 0-16,1 1-1 0,-6 1 1 16,2 0-2-16,-4 0 1 0,1 1 1 0,-6 4 0 15,0-2 0-15,-15 3 3 0,2 0-4 16,-3 3 7-16,0 1-10 0,-2 0 4 0,-1 0 1 15,-9 6 0-15,12-6 2 16,-9 6 2-16,8-5-3 0,2 1 0 0,-11 4-1 16,13-4 5-16,-10 6-4 0,-3-2 2 15,3 1-3-15,-3 0 2 0,-1 3-1 0,-1 0 1 16,3-3-2-16,-3 3 0 0,1 0 3 16,-8 1-2-16,2-3 1 0,-3 1 3 0,-3 1-4 15,4 0 4-15,-6-2-5 0,5 1 1 16,1-1-1-16,0 0-3 0,3-3 3 0,2 0 1 15,1 0-2-15,11-3 7 0,3-3-10 16,0 3 2-16,2-6 7 0,2 2-8 0,6-2 2 16,9 0 4-16,7-2 4 0,-1 0-3 15,2-2-2-15,2 1-3 0,2-2 3 16,1 1-5-16,1 1 7 0,1-1-1 0,2-1-1 16,-1-1 2-16,1 2-1 0,1 0-6 15,7-2 5-15,-8 0-2 0,8 0 3 0,-8 2 3 16,8-2-2-16,-9 0 0 0,9 0-3 15,-5 0 3-15,5 0 0 0,0 0-2 0,-10 2-2 16,10-2 0-16,0 0 1 0,-7 2-1 16,7-2 0-16,-3 3 4 0,1 2-4 0,0 0 0 15,1 0 3-15,-4 5-2 0,5-1-2 16,-5 5-1-16,3 1 5 0,0 2-2 0,2 4 2 16,-4 6 0-16,2-1-2 0,0 4-4 15,2 0 6-15,-2 12 1 0,-1-1 0 16,6 5-1-16,-3-3-2 0,0 2 4 15,0 3-2-15,0 5 1 0,-3 12-2 0,3-4 3 16,-1 3-2-16,-1-14-3 0,0 3 3 16,-1 9 2-16,-1-1-7 0,3-12 5 0,-2 0-1 15,-3-4 3-15,3-1-5 0,0-3 2 16,-2-3 6-16,1-5-5 0,1-8 0 0,2 4-2 16,-5-6 3-16,3-3 0 0,-1-1 2 15,3 1-2-15,-4-4-3 0,3-3-1 0,-1-1 1 16,1-1 2-16,2-2-1 0,-1-1-2 15,-1 1 0-15,2-3 4 0,-3-1 1 16,3 1-2-16,0-1-4 0,-2 2-2 16,4-2 2-16,-2-1-4 0,3 1 6 0,0 1-3 15,4 0 4-15,1-2-1 0,4 1 1 16,1-1-2-16,4 2 5 0,8-3-4 0,5 4 5 16,10-4 2-16,9-3-1 0,-2 2-4 15,8-6-1-15,18 3 1 0,4-6 1 0,5-2-3 16,3-3-10-16,5-3-7 0,17 1-17 15,-16-2-18-15,17-2-25 0,4-1-34 0,1 1-32 16,-2 2-279-16,-22 3 66 0</inkml:trace>
</inkml:ink>
</file>

<file path=ppt/ink/ink2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3:20.635"/>
    </inkml:context>
    <inkml:brush xml:id="br0">
      <inkml:brushProperty name="width" value="0.05292" units="cm"/>
      <inkml:brushProperty name="height" value="0.05292" units="cm"/>
      <inkml:brushProperty name="color" value="#FF0000"/>
    </inkml:brush>
  </inkml:definitions>
  <inkml:trace contextRef="#ctx0" brushRef="#br0">10327 4693 443 0,'0'-4'102'0,"-3"-1"-13"0,3 5-31 16,-2-6 3-16,0 0 1 0,2 4-6 0,0 2-13 16,-5-5 6-16,3 0 1 0,2 5 1 15,-1-5-7-15,1 5-2 0,0 0-1 0,-9 0-4 16,9 0-1-16,-6-2-2 0,6 2 2 16,-15 4-1-16,6-1-7 0,1 3 0 0,-2 0-1 15,0 1 0-15,-3 5-4 0,-2-1 5 16,-2 5 1-16,-3 6-5 0,-4 1 2 0,6 2-1 15,1-4-1-15,-1 3-7 0,4 4 6 16,-1 3-2-16,2-3-5 0,1 8 3 16,4-4-4-16,0 2 0 0,3-4-1 15,3-3-3-15,0 1 4 0,4-1-1 0,6 9 5 16,-3-5-3-16,7 1 7 0,3-2 2 16,4-1-3-16,-1-5 3 0,5-1-2 0,3-4 1 15,3-1 4-15,-2-6 3 0,-2-6-7 16,7-3-1-16,-2 2 0 0,3-5-2 0,11-5-2 15,3-2-3-15,-4-2-2 0,2-4 1 16,-3-3 0-16,6-7 0 0,-9 7-1 0,1-13-1 16,-3 6-3-16,-9-3 7 0,4-10-3 15,0-2 0-15,-7-3 8 0,-2-1-2 16,0-2 7-16,-11 3 1 0,3-10 11 0,-4 6-4 16,-7-1 0-16,0 4-1 0,1-4 0 15,-4 3-1-15,-2 9-3 0,1 5-4 0,-7 3 1 16,2 3-3-16,-7-8-4 0,-1 9-5 15,1 3 2-15,-11-2-6 0,3 6 0 0,-4 6-11 16,-9-3-6-16,-2 8-13 0,5 1-10 16,-4 3-21-16,2 1-24 0,-16 3-25 15,6 2-36-15,0 4-38 0,2-5-45 0,4 4-110 16,1 3-250-16,5-1-78 0</inkml:trace>
  <inkml:trace contextRef="#ctx0" brushRef="#br0" timeOffset="392.72">10393 4908 1559 0,'2'-4'35'0,"-2"4"29"16,0-3 0-16,0 3-1 0,0 0 9 15,0 0 1-15,0 0 6 0,0 0-1 0,0 0 3 16,0 0 6-16,0 0 3 0,0 0 0 15,2 13-6-15,1-7-6 0,-1 7-6 0,0 1-6 16,0-2-7-16,0 6-6 0,-2 2-5 16,2 1-4-16,0-3-6 0,0 2-14 15,3 0-22-15,-4-3-28 0,1 2-36 16,3 0-42-16,-1-5-63 0,0-2-62 0,-2 1-123 0,5-1-95 16,-4-3-103-16,4-1-52 15</inkml:trace>
  <inkml:trace contextRef="#ctx0" brushRef="#br0" timeOffset="5314.03">11067 3665 1424 0,'0'0'-35'0,"0"0"25"0,-2-4 13 16,2 4 12-16,0 0 12 0,0 0 13 15,0 0 6-15,0 0 8 0,-3-4 8 16,3 4-2-16,0 0 3 0,0 0-1 0,0 0-10 16,0 0-5-16,0 0-2 0,0 0-8 15,0 0 0-15,0 0-4 0,0 0-7 16,0 0-4-16,0 0-2 0,0 0 0 0,0 0-5 15,0 0-2-15,0 0-2 0,0 0 4 16,0 0-9-16,13 8 1 0,-4-7 1 0,-1 6 0 16,4 0-5-16,1 0 5 0,4 7-4 15,2-1 1-15,-3 2-2 0,9 6-1 0,-1 1 4 16,-1 2-5-16,2-2 2 16,-2 3 0-16,1-2-1 0,-4-1 2 0,2 1-1 0,-1 0 2 15,-2-5 5-15,1 5-10 16,-3-6 5-16,-1-2-3 0,-1 1 4 0,0-3-2 15,-2 1-5-15,1-1 2 0,-1 1 1 16,-1-3-1-16,0 1 1 0,-2-1-2 0,-2-2 2 16,1 1-1-16,-1-2 2 0,-2 1 0 15,1-4 1-15,-2 4 2 0,0-6-5 0,2 1 0 16,-4 0 2-16,-1-1-4 0,3 1 4 16,0-2-2-16,-4-1 1 0,-1-1 1 0,4 4 1 15,3-1 4-15,-7-3-2 0,1 2 9 16,-1-2 5-16,5 4-4 0,-5-4 1 0,0 0 1 15,0 0-5-15,0 0 0 0,0 0 0 16,0 0 2-16,0 0 7 0,-5-14-6 16,5 14 4-16,-6-9-3 0,0 3 1 15,0-3-1-15,-2 2-1 0,-3 0-4 0,-2 0-1 16,-2-2 0-16,0 0 2 0,-3-2-1 16,-5 4-3-16,0-2-3 0,-8-3-1 0,-6-1 1 15,2 4-11-15,2-1-16 0,-6 1-14 16,12 0-18-16,4 3-31 0,5 1-40 0,-1 0-61 15,4-1-115-15,5-2-350 0,0 2-147 16</inkml:trace>
  <inkml:trace contextRef="#ctx0" brushRef="#br0" timeOffset="5561.36">11729 4141 1806 0,'1'-7'-3'0,"1"-4"0"16,5 4 4-16,-1 0 11 0,-2-4-1 0,4 1-5 16,-1-5 6-16,3-1-6 0,3-5-2 15,4-8-5-15,3 1-8 0,0-2-20 16,0-5-19-16,5 5-35 0,1-2-21 0,-7 5-58 15,3 6-320-15,-7 7 12 0</inkml:trace>
  <inkml:trace contextRef="#ctx0" brushRef="#br0" timeOffset="7481.14">11931 4507 1182 0,'-3'-1'-66'0,"3"1"16"0,0 0 24 0,0 0 12 15,-7-6 16-15,7 6 10 0,-5-2 7 0,5 2 6 16,0 0-4-16,0 0 7 0,0 0-2 15,-3-2 1-15,3 2-5 0,0 0-4 16,0 0-1-16,0 0-5 0,-4-3 5 0,4 3-4 16,0 0 4-16,0 0-1 0,0 0 6 15,0 0-1-15,0 0 5 0,0 0 4 0,0 0 2 16,-3-5-1-16,3 5-1 0,0 0 0 16,0 0 3-16,0 0-3 0,0 0-1 0,0 0 4 15,0 0-1-15,0 0-1 0,0 0-5 16,0 0 1-16,0 0 1 0,0 0 4 0,0 0-5 15,0 0 2-15,0 0-2 0,0 0 0 16,0 0 1-16,0 0 0 0,0 0 2 16,0 0-1-16,0 0 2 0,0 0-4 15,0 0-2-15,0 0 3 0,0 0 2 0,0 0-3 16,0 0-2-16,0 0 0 0,0 0 2 16,0 0-4-16,0 0 0 0,0 0-2 0,0 0-1 15,0 0-4-15,0 0-2 0,-17 5 0 16,16-4-2-16,-6 3-2 0,3-2 0 0,-4 4-1 15,0 3 1-15,-5 1 2 0,1 1-2 16,-1 1-5-16,-2 2-1 0,-6 11-1 0,6-6 5 16,0-2-3-16,3 2-3 0,-1-1 2 15,-2 11-2-15,3-5-2 0,4-3 2 0,1 0 1 16,-1 2 1-16,2 0 0 16,4 0-1-16,2-1-3 0,-5 2 2 0,10-1 4 15,-3 0-3-15,2-1-2 0,5 1 1 16,-1-1-3-16,2-5 4 0,5 1 0 0,8 0-4 15,4 0 4-15,5-6-8 0,0-6-13 16,-4-2-14-16,4-2-15 0,12-6-23 0,0 0-28 16,0-5-33-16,3 2-49 0,-5-3-66 15,-1 2-352-15,-2-1-98 0</inkml:trace>
  <inkml:trace contextRef="#ctx0" brushRef="#br0" timeOffset="8226.2">12478 4582 1597 0,'-5'-2'-33'0,"3"-4"9"0,0 0 10 15,0 4 13-15,2 2-9 0,0 0 7 0,0 0-1 16,0 0 12-16,0 0 13 0,-6 10 5 16,4-3 2-16,-1 2 9 0,1 5 3 0,2 1 4 15,0 2 6-15,-2 2 3 0,2 2 4 16,0-2-3-16,-1 2-1 0,2 1 2 0,-1-1-7 15,-1 1-3-15,1 1-2 0,-3-2 0 16,3-2-4-16,0 0-5 0,0-2-2 0,-2-4-4 16,2-2 1-16,-2 3-1 0,2-5 5 15,0-2 5-15,2-1 13 0,-2 0 3 0,0-4-9 16,0-2-1-16,0 0-4 0,0 0-9 16,5-23-2-16,-4 7-4 0,1-7-5 15,0-16-6-15,3 1-3 0,-2-8 1 16,0 1 0-16,1-1-3 0,1 4 2 0,-2 2-1 15,-1 10-6-15,3 6 1 0,-1 7-1 16,-4 2 1-16,2 0-4 0,0 3-1 0,-2 3-2 16,0-2-1-16,2 3-4 0,-2 2 1 15,5 2 0-15,-3 2 4 0,-2 2-2 0,1-3 4 16,-1 3-3-16,0 0 4 16,14 5 1-16,-11-1-3 0,4 0 2 0,-4-1-1 0,7 2-3 15,-5 0 1-15,4-1 3 0,-1 0 3 16,3 1-8-16,-1-1 5 0,1 2-1 15,-1-5-4-15,1 1 4 0,-1-2 1 16,2-2-2-16,0 1 5 0,0-3-3 0,1 0 3 16,-3 0 1-16,3 1 0 0,-3-1 5 15,-1 0 3-15,1 1 4 0,-4-2-7 0,3 3 4 16,-5 1-4-16,0-1-2 0,-4 2-2 16,10 2 5-16,-5-1-7 0,-1 6 9 0,0 0-5 15,0 2-3-15,3 4 6 0,-6 3-2 16,4-1 1-16,2 2-2 0,-6 2-5 0,1-2-1 15,3 0-11-15,2-2-27 0,-4 4-20 16,2-4-31-16,-1 0-43 0,0-2-52 16,0-1-48-16,4 3-79 0,-1-6-124 15,-1 1-109-15,3-2-45 0</inkml:trace>
  <inkml:trace contextRef="#ctx0" brushRef="#br0" timeOffset="8623.34">13290 4361 1457 0,'-2'-8'-18'0,"-3"2"25"16,3 0 7-16,2 2 17 0,-4 1 2 16,2-2 10-16,2 5 5 0,-7-3-1 15,5 2-3-15,2 1-1 0,-10 0-7 16,10 0 3-16,-17 4-10 0,9 3 2 0,0-2-5 15,-1 4-6-15,-2 2 3 0,1-1-1 16,2 2-6-16,-1-1-1 0,6 2-1 0,-2-3 0 16,3 1-2-16,-1 0-3 0,3 1 0 15,0-1 1-15,5 2 1 0,0-2-1 0,0 3-2 16,3 1 0-16,4 2 0 0,-2 2-2 16,5 0 0-16,1 3-1 0,5 3 0 0,0-2 5 15,0 0-6-15,-2-5 5 0,-5-2-4 16,-1-1-1-16,2 2 3 0,-5-4 2 15,-1 0 0-15,-5 2 2 0,2 0 0 16,-6-1-3-16,0 0 3 0,-6 2-2 0,0-1-3 16,-9 2 3-16,0-4-10 0,-2-1-25 15,-1 1-31-15,1-6-43 0,-1-2-74 0,4-3-128 16,1-7-244-16,-2-2-47 0</inkml:trace>
  <inkml:trace contextRef="#ctx0" brushRef="#br0" timeOffset="8833.94">13560 4391 1437 0,'0'-4'11'0,"0"0"10"16,0 4 2-16,2-8-7 0,3 4 4 0,-1 1 4 15,2-3-6-15,4 1-1 0,2-4 0 16,2 0-5-16,0 2-7 0,10-4-13 0,-6-1-14 15,16-4-45-15,-4 3-26 0,-2 1-37 16,-3 0-60-16,-3 2-188 0,-1 2 109 0</inkml:trace>
  <inkml:trace contextRef="#ctx0" brushRef="#br0" timeOffset="9200.12">13814 4303 990 0,'-1'10'-23'15,"-2"2"21"-15,-1-1 16 0,2 0 20 0,-1 1 12 16,0 0 14-16,1 1 12 0,-1 2 5 16,3 1-2-16,0 5-3 0,-2-5-1 0,4 4-6 15,1 1-6-15,-1 1-3 0,1-1-8 16,-3-2-4-16,3 0-5 0,-1-1-3 0,-2 0-4 16,0-2-1-16,-2 2-5 0,-2-2 0 15,-3 2-3-15,0-3 1 0,-1 0-3 16,-2-2-1-16,-2-1-6 0,-5-3 4 0,0 0 1 15,2-3 0-15,1 0-1 0,0-2 1 16,2-2 0-16,4-2 0 0,0 0-3 16,-1-2-4-16,3-2-1 0,6 4-4 0,-4-8 2 15,8 4-2-15,0-1-4 0,2-3-3 16,5 1 2-16,3-3 0 0,6 2-3 0,3-1 3 16,-1 2-3-16,16-6 5 0,2 1-1 15,4 0 0-15,3-1-3 0,8 2-4 0,0-2-8 16,-6 1-25-16,-3 3-22 0,3-1-42 15,-7 0-39-15,-2-2-49 0,-3 0-96 0,-1 3-203 16,-1 0 7-16</inkml:trace>
  <inkml:trace contextRef="#ctx0" brushRef="#br0" timeOffset="10230.94">14520 4205 1203 0,'0'0'-71'16,"0"0"16"-16,0 0 12 0,0 0 15 0,0 0 12 15,0 0 6-15,0 0 10 0,0 0 11 16,0 0 7-16,0 0 3 0,0 0-1 0,0 0 11 16,0 0 3-16,0 0 13 0,0 0 2 15,0 0 4-15,0 0 8 0,0 0-5 0,0 0 7 16,0 0-10-16,0 0 3 16,0 0 2-16,0 0-7 0,0 0-3 0,0 0-5 15,0 0-3-15,0 0-3 0,-9 6-3 16,9-6-2-16,-6 2 0 0,6-2-5 0,-9 3-3 15,8-1-5-15,-1 2 0 0,2-4 1 16,-10 7-7-16,8-4 1 0,-1 1-3 0,0-1-2 16,-1 1 7-16,2 3-6 0,0-5-2 15,-2 5 4-15,2 0-4 0,-3-2-3 0,4 3 2 16,-1-1-7-16,-3-1 7 0,1 2-3 16,4-3 2-16,-3 1-4 0,3-1 6 0,0 4-5 15,0-5 2-15,0 4 1 16,3-4 0-16,-1 3-4 0,-2 4 1 0,2-4 2 0,5 0-1 15,-6-1 2-15,6 4-3 16,-1-3 1-16,3 0 0 0,-4 1-3 0,8 2 5 16,-1 1-5-16,2 0 0 0,-1-2 2 15,0 7-2-15,2 1 1 0,0 0 1 0,0 0 1 16,0 0 4-16,-3 2-2 0,3-2 4 16,-3 1 2-16,1 0-1 0,-4 0 4 15,-3-2 1-15,2 1 3 0,-6-2 5 0,0 0 0 16,-2-2 2-16,0 3-1 0,-4 0 7 0,-4-1-10 15,-3 3 8-15,-6-4-10 0,-10 6 2 16,0-2 3-16,-6-2-14 0,5-8-24 16,1-2-30-16,5-4-51 0,2-4-85 15,3-3-117-15,0-4-379 0,3-4-169 0</inkml:trace>
  <inkml:trace contextRef="#ctx0" brushRef="#br0" timeOffset="11065.26">16323 4687 1756 0,'3'4'-25'0,"-3"-2"41"0,2 0 29 0,-2-2 20 15,7 4 24-15,-7-4 19 16,0 3 19-16,0-3 15 0,0 0 13 0,0 0 6 16,0 0-8-16,0 0-18 0,-15-9-2 15,5 0-11-15,-5-1-11 0,-12-7-4 0,-5 0-13 16,1-4-10-16,-13-8-11 0,-1 3-3 16,1-4-9-16,-1 0-8 0,0-4-10 0,1 0-6 15,3-3-16-15,2 4-7 0,-1 1-18 16,15 9-4-16,5 5-10 0,2 5-11 0,6 3-12 15,-1-1-14-15,5 2-24 0,-1 2-16 16,4 2-19-16,0-3-7 0,1 2 5 0,4 0 6 16,2 1 11-16,5 1 10 0,-4-1 8 15,6 3 8-15,-1-2 6 0,2 3 12 0,3-1 1 16,-2-2 9-16,0 2 3 16,-3 4 4-16,2 2 4 0,1-2 3 0,-5 1 5 15,4 1 3-15,-3 3 8 0,-1 2 14 16,-4 3 5-16,0-1 14 0,-2 4 7 0,-2 4 7 15,-4 6 10-15,-4 7 6 0,-5 0 4 16,-4 1 5-16,1 0 2 0,-2-3-3 0,-1 2-3 16,5 1-4-16,-6-4-1 0,7 4-11 15,3-3 0-15,-1-4-7 0,10-3 0 0,-4 0-1 16,7-1-10-16,2-1 4 0,4 0-5 16,5 2-2-16,5 3-17 0,6-3-20 0,5-3-22 15,3-6-21-15,5-3-34 0,3-3-30 16,6-4-24-16,2-4-28 0,5-2-23 15,1-3-46-15,11-5-105 0,-3-1-216 0,2-5-72 16</inkml:trace>
  <inkml:trace contextRef="#ctx0" brushRef="#br0" timeOffset="11315.72">16647 4198 1527 0,'0'-3'-24'0,"0"3"19"16,0-7 7-16,0 7 14 0,0 0 12 0,0 0 18 16,0 0 12-16,0 0 11 0,5 14 4 15,-5-5 3-15,2 4-4 0,-2 4 0 16,-2 3-5-16,4 5-3 0,0 2-6 0,-4 15-7 16,-3 2 0-16,5 2-5 0,-2-3-4 15,2 1-5-15,0-2-17 0,2-10-24 0,-4-4-30 16,7-2-39-16,2 0-36 0,-6-8-55 15,6-1-60-15,-2-2-401 0,2-5-124 16</inkml:trace>
  <inkml:trace contextRef="#ctx0" brushRef="#br0" timeOffset="11522.1">16977 4357 1618 0,'6'-20'-47'0,"1"6"25"0,-4 4 20 16,0 0 16-16,-1 2 17 0,3 3 3 0,-5 2-3 15,2 2 9-15,-2 1 4 0,0 0 9 16,0 0 5-16,3 7-1 0,-4 5-3 0,1-1-2 16,-2 5-3-16,2 5-7 0,-5 5 0 15,1 10-5-15,0-6-2 0,2-2-11 0,-3-1-19 16,3 0-28-16,0-1-35 0,-2-2-48 16,0-1-68-16,2-2-95 0,-3-4-282 0,4 0-53 15</inkml:trace>
  <inkml:trace contextRef="#ctx0" brushRef="#br0" timeOffset="11698.97">16809 4606 1467 0,'-4'-4'-16'0,"-2"0"19"0,3 2 22 16,3 2 16-16,0 0 18 0,-3-4 16 0,3 4-2 15,-2-3-7-15,2 3-5 0,3-7-7 16,6 2-21-16,1 0-24 0,8-3-39 0,-3 0-51 15,7 0-31-15,11-4-14 0,6-2-49 16,1 5-310-16,1 0 8 0</inkml:trace>
  <inkml:trace contextRef="#ctx0" brushRef="#br0" timeOffset="12207.12">17448 4700 1400 0,'0'4'57'0,"0"-4"26"0,-2 2 13 16,2-2 7-16,0 0 15 0,0 0 5 16,0 0 2-16,0 0 1 0,0 0-5 0,3-15-7 15,-1 5-15-15,5-1-8 0,-4-2-6 16,2-2-12-16,3-8-11 0,1 0-9 0,4-9-1 15,1-4-6-15,1 1-6 0,1-4 0 16,-1 2-3-16,4 1-5 0,1 0-5 0,-7 4-2 16,0 5 2-16,-2 5-7 0,-3 8 1 15,0 0-1-15,-3 3-11 0,2 2 3 0,-4 2-4 16,-1 2-2-16,3-1-4 0,-1 3 5 16,-2-1-2-16,-2 4 2 0,0 0-5 0,12 7 0 15,-7-1 3-15,1 3 0 0,-2 2-2 16,0 6 2-16,1 1 0 0,-2 9-5 15,0-4 5-15,1 5-6 0,-1 1 4 0,0 10 1 16,-3-6 1-16,2-7 0 0,0 3 2 16,1-3-6-16,-3-4 3 0,2-1-8 15,-2-3 4-15,-2-2 6 0,2-1 2 0,-3-3-1 16,3-1-4-16,0 0 7 0,-4-3-1 16,3-2 0-16,-6 0-4 0,2-5 5 0,-5-1-2 15,2 0-5-15,-2-3-1 0,-1-5-15 16,-2-2-14-16,0-3-19 0,1-2-21 0,-1-2-38 15,8 2-50-15,-7 2-59 0,7-1-66 16,-2-1-133-16,3 4-44 0,4 0-132 16,0-1-89-16</inkml:trace>
  <inkml:trace contextRef="#ctx0" brushRef="#br0" timeOffset="12622.24">18153 4218 1531 0,'0'-5'-53'15,"0"-1"23"-15,0 3 11 0,0 3 23 0,0-6 6 16,0 6 10-16,-3-7 1 0,3 7-5 15,0 0 0-15,0 0 13 0,0 0 10 0,0 0 2 16,0 0 5-16,-4 20 5 0,4-9 0 16,2 3 0-16,-4 0 6 0,2 2 1 0,0 2 7 15,0-2-6-15,0 5 2 0,-2 5 0 16,2 0 1-16,-2-1-1 0,0 3 4 0,2-2 5 16,-2 1-8-16,2-6-7 0,0 1 2 15,-2 2-9-15,2-4-5 0,0-1 1 16,2-2-2-16,0-2-5 0,2 2-6 15,0-4-1-15,4 0-1 0,1 1 0 0,6-4-10 16,6-1 0-16,6-3-20 0,17-1-13 16,6-3-16-16,20 0-20 0,0-4-17 0,7 2-29 15,3-4-30-15,-3 1-43 0,0-3-58 16,3 0-101-16,-6 0-312 0,-7-1-136 0</inkml:trace>
  <inkml:trace contextRef="#ctx0" brushRef="#br0" timeOffset="15159.17">10750 6125 1624 0,'-7'0'-65'0,"2"-2"22"0,-4 0 15 15,9 2 20-15,-16 2 7 0,7 0 10 16,-2-1 5-16,3 1 6 0,-3 3 5 0,-2 0 0 16,-1 4-2-16,1 5 2 0,-1 3-3 15,-9 6 1-15,4-1-1 0,-2 6-3 16,4 6 5-16,1 0-1 0,-1 2 5 0,-3 12 0 16,7-7 3-16,1 0 1 0,2 0-4 0,4 4 3 15,-1-2-1-15,7 1-4 16,3-3 2-16,2 0-5 0,4 0 0 0,2-5-2 15,9-1-4-15,0-3 1 0,7-2-2 16,0-5 0-16,6-2-1 0,4-6-2 0,5-2-1 16,-1-6 3-16,1-3-3 0,7-6 0 15,-1-6 0-15,13-3-4 0,-5-4 3 0,1-4-5 16,-5-6 0-16,-1-4 2 0,-2-1 2 16,-6-2-3-16,-7-4-4 0,-5-3 10 15,-1-1 0-15,-5-4 5 0,-4-3 5 16,-2-1-4-16,-7 4 5 0,-3-4-1 0,-3-9-5 15,-2 5 1-15,4-8-2 0,-8 7-5 16,0 3-1-16,-1 7-1 0,-6-1-3 0,1 7 4 16,-5 1-4-16,-1 5 0 0,-6 3-5 15,-4 1 0-15,-3 4-4 0,-5 5 1 0,5 2-5 16,0 7-6-16,0 1-15 0,-2 3-15 16,4 3-24-16,-2 0-25 0,-2 4-32 0,-1 2-33 15,3 4-53-15,1 0-410 0,6 0-118 16</inkml:trace>
  <inkml:trace contextRef="#ctx0" brushRef="#br0" timeOffset="15658.99">10901 6428 1618 0,'0'0'-32'0,"0"0"24"16,0 0 9-16,-11-4 12 0,11 4-1 15,0 0 12-15,0 0 6 0,0 0-3 0,3-5 6 16,-3 5-6-16,6-5-1 0,-6 5-3 15,8-1-4-15,-1 1 0 0,-1-3-6 0,-6 3-2 16,13 0 2-16,-6 3-6 0,3-2 1 16,-5 2-1-16,2 1-1 0,-1 3 2 0,1 0 0 15,-1 2 11-15,-4 2 0 0,0 1 4 16,-2-1 2-16,0 3 10 0,-2 2-1 0,-2 2-2 16,0 0 5-16,-3 3 7 15,-1 1 7-15,0-4 5 0,-4 3 3 0,5-1 1 16,1-4 7-16,-6 0-9 0,7-2-4 15,-2-3-6-15,1 4-8 0,2-6 3 0,-1-1-9 16,4 2 2-16,-4-3-5 0,3 1 0 16,2-5-8-16,5 1 2 0,-2 0 0 0,8-2-2 15,2-1-7-15,3-1-2 0,11-3-8 16,1-3-10-16,14-6-18 0,4 4-19 0,-2-4-27 16,0 0-31-16,1 2-47 0,-8-4-55 15,3 2-108-15,-10 5-127 0,-8-1-127 0,1 1-65 16</inkml:trace>
  <inkml:trace contextRef="#ctx0" brushRef="#br0" timeOffset="17127.14">12282 6228 1500 0,'2'-5'-16'16,"-2"5"23"-16,0 0 10 0,0-3-6 16,0 3-2-16,0 0-2 0,0 0 5 0,0 0 6 15,0 0 10-15,6 12 5 16,-1 0 6-16,-1 1 4 0,2 8-2 0,-2 6 6 15,4 8 1-15,-3-6-8 0,-1-1-4 16,1 10-1-16,-2 0 2 0,4 1-7 0,-4-7-2 16,0 5 0-16,-1-4-8 0,3-7-14 15,-3-1-26-15,-1-6-44 0,1 2-59 0,-2-7-64 16,3 0-126-16,-1-5-162 0,0-1 17 16</inkml:trace>
  <inkml:trace contextRef="#ctx0" brushRef="#br0" timeOffset="17710.18">12322 6144 1363 0,'-2'-13'23'16,"2"1"13"-16,2 3 16 0,-2 1 9 16,2-2 8-16,0 3 1 0,3 1-7 0,-2-3-1 15,7-1-6-15,-7 3-2 0,6-1-11 16,-1 1-4-16,2 1-1 0,3 3-8 0,-1-2 1 15,3 4-5-15,-5 1-4 0,5 1-4 16,-2 2-3-16,-1 1 1 0,0 1-5 0,-2 2 0 16,-2 1-3-16,-1-1 3 0,-2 5-1 15,-2-3 1-15,-1 1-1 0,0-1-4 16,-4 3 9-16,0 1-4 0,-3 0 2 16,2-2 2-16,-6 3 1 0,3-1 0 0,-2 1-2 15,1-6-1-15,0 4-3 0,2 0 3 16,-2-2-6-16,3 2 1 0,0 2 1 0,1-1-1 15,1 2-4-15,2 0 4 0,2 2-2 16,5 2 1-16,-1-1 0 0,4 4 1 0,4-3-3 16,-2 0 0-16,2-2-2 0,1-1 5 15,2 0-2-15,2-2 0 0,0-3 1 0,2 3-1 16,-3-5 0-16,6 0 0 0,-3-3 0 16,-1-3-1-16,4 0 2 0,-6-6-1 15,4 3 0-15,-4-3 0 0,4-2-3 0,-2-5 6 16,2 1-3-16,-4-5-2 0,-3 0-1 15,0-4-1-15,-3 2 2 0,1-6-1 0,-3 4 4 16,2-1 2-16,-9 2 0 0,4 4 5 16,-5 0-3-16,-1 2 2 0,2 1-1 0,-3 2-9 15,0 0-1-15,0 5 0 0,0 3-2 16,0 0 1-16,0 0 0 0,-16 13 2 0,9-4-3 16,0 7 0-16,1-1 3 0,2 0 0 15,1 3 2-15,0 0-2 0,3-2 4 0,0 2-1 16,3-2-2-16,7 2-12 0,-2-1-15 15,6-2-29-15,3 1-33 0,2-8-38 16,0-2-42-16,2-2-70 0,6-2-141 16,-6-2-186-16,-2-2-64 0</inkml:trace>
  <inkml:trace contextRef="#ctx0" brushRef="#br0" timeOffset="17963.75">13266 6196 1481 0,'-3'-3'26'0,"-2"-1"26"0,0 3 13 0,5 1 8 16,-3-5-1-16,3 5 2 0,-7-2-6 0,7 2-5 15,0 0-6-15,-8 7 2 0,-1-2 0 16,6 4-1-16,-8 3-10 0,-2 1-1 16,7 0-4-16,-2 3-4 0,-1 0-2 15,3-1-4-15,2 3-5 0,-1-2 1 0,5 0-17 16,0-3-19-16,0 0-17 0,5-1-23 15,3-2-22-15,1-1-23 0,-1-2-20 0,2-3-22 16,3-2-16-16,-1-2-16 0,1-4-7 16,0 0-354-16,1-4-31 0</inkml:trace>
  <inkml:trace contextRef="#ctx0" brushRef="#br0" timeOffset="18427.86">13308 6351 1318 0,'15'-14'-46'0,"-6"-5"28"0,-3 4 23 16,1 2 22-16,-6 1 15 0,1 0 19 0,3 2 9 16,-3 0 0-16,0 2-2 0,-2 2-7 15,2 1-8-15,-4 1-6 0,2 4-4 16,0 0 0-16,0 0-4 0,-12 13-6 15,7 1 3-15,-3 7-1 0,-4 13 3 0,-2 5 2 16,1 18 9-16,3 7 2 0,0 8-1 16,-3 1-1-16,5 9-3 0,-3-1-1 0,9 2-6 15,-4 0-1-15,1-4-4 0,5-5 0 16,-2-6-3-16,-1-7-3 0,-2-16 2 0,1-2 1 16,-7-7 5-16,7-7 11 0,-4-7 6 15,2-6 13-15,-5-7-8 0,0-6 1 0,4-4-5 16,-4-7-11-16,-2-11-19 15,-1-15-15-15,1-7-16 0,0-14-10 0,7-8-11 0,6-1-6 16,5 1-16-16,-2 0-8 16,8 3-3-16,2 1-4 0,1 6 1 0,5 1 3 15,-4 13 3-15,2 1 5 0,-1 4 7 16,3 0 2-16,2 2 7 0,3 1 5 0,-4 3 1 16,5-3-1-16,2 5 3 0,1 1 3 0,-3 0 3 15,0 3 5-15,-1 8 2 0,-8 1 9 16,-1 1 6-16,-3 3 2 0,-1 2 1 0,-3-1 3 15,0 2 6-15,2 1 3 0,-5 1-4 16,2 2 5-16,-1 0 4 0,-2 2-2 0,-4 0 3 16,13 2 5-16,-6 2-9 0,-2 6 0 15,2-1-1-15,-1 2 2 0,3 5-3 0,-6 0 0 16,4 4 1-16,-3-1-5 16,3-1 2-16,-1 6 2 0,-2-5-6 0,3-3-18 15,-4 2-23-15,2 0-31 0,-1-6-46 16,-2 1-63-16,0-8-109 0,0-1-327 0,2-3-107 15</inkml:trace>
  <inkml:trace contextRef="#ctx0" brushRef="#br0" timeOffset="18562.86">13718 5968 1521 0,'-7'-14'-62'0,"3"5"9"0,3 4 5 15,-4-2 11-15,0 4 3 16,3 1 1-16,2 2-9 0,0 0-32 0,0 0-29 15,0 0-80-15,0 0-107 0,0 0 192 16</inkml:trace>
  <inkml:trace contextRef="#ctx0" brushRef="#br0" timeOffset="18845.24">13933 6092 831 0,'0'0'34'0,"-3"8"23"0,-2-4 10 0,1 0 8 16,3 1 5-16,-6 1 7 0,2-2-4 0,2 1-4 15,-4 0-7-15,2 0-5 0,2 3-4 16,-1-2-8-16,1 1-3 0,1 1-5 16,2-1-4-16,0 2-5 0,2-1-3 15,1 3-3-15,3 1-2 0,0 2-5 0,3 2 0 16,4 3-3-16,-1-4-4 0,1 6-2 16,3 4 0-16,3-3-2 0,-2-1 1 0,-7-5-3 15,3 2-3-15,-5-5 1 0,1 1 9 16,-3 0 4-16,-2-3 6 0,-4 0-1 0,-2-2-2 15,-3 3-2-15,-5-6-2 0,-2 2-7 16,-1-4-25-16,-2-2-37 0,3-2-62 0,-3-4-87 16,0-5-179-16,3 0-155 0,-1-7-34 15</inkml:trace>
  <inkml:trace contextRef="#ctx0" brushRef="#br0" timeOffset="18999.23">13948 6223 1544 0,'9'-1'37'0,"-5"-1"8"0,5-1 0 16,-1 2 1-16,7-5-6 0,6-2-2 0,0 1 0 16,12-7-3-16,3 1-6 0,-1-2-20 15,1 0-35-15,4 3-45 0,-11-4-68 0,5 0-116 16,-4 1-227-16,-9 2 13 0</inkml:trace>
  <inkml:trace contextRef="#ctx0" brushRef="#br0" timeOffset="19735.3">14187 5924 1294 0,'-3'1'11'0,"-2"2"13"16,1 1 22-16,3-1 22 0,-4 3 22 16,1 2 10-16,1 2 9 0,2 3 8 0,-6 2 6 15,7 3 2-15,-4 8-1 0,1 0 4 16,2 2-3-16,-1 2 2 0,0 10-11 0,-1 0-8 15,6 0-6-15,1-3-7 0,-3 3-11 16,11-6-6-16,-6 0-10 0,4-1-1 16,2-9-21-16,2-4-13 0,2 6-18 0,3-8-14 15,-2-5-15-15,-1-2-16 0,1-3-13 16,-2-6-14-16,5-2-6 0,-7-2 7 0,4-6-5 16,5 0 5-16,-6-8 0 0,6-5 10 15,-4-4-2-15,1 0 10 0,0-4 4 0,-8 4 4 16,-3 4 9-16,2 3 5 0,-3 2 8 15,-2 3-4-15,0 2 3 0,0 1-2 0,-1 3 0 16,-3 1 3-16,-1 1 0 0,0 0 5 16,0 5 6-16,0 0 1 0,0 0 10 15,0 0-6-15,0 0 5 0,-5 20 5 0,5-9-2 16,2 0 3-16,0 2-1 0,-1 1-2 16,6-1-2-16,-1 1 1 0,3-1-1 15,-1-1 0-15,4 0 0 0,1-2 0 0,2-3-1 16,2-2-1-16,0-1-2 0,-1-3 5 15,1-1-5-15,2-3-4 0,-3-1-2 0,1 0 0 16,3-8 2-16,-3-4-5 0,-5 2 4 16,1-7-8-16,2-8 6 0,-5-5 0 0,-4-2 4 15,3-1-5-15,-6-1 1 0,2-2-3 16,-3 10 5-16,0 5-1 0,-2 4 1 0,0 3-1 16,-2 3-5-16,0-1 1 0,-1 5 0 15,3-1-3-15,-2 1-2 0,1 3 0 16,-1 4-3-16,-1 0 7 0,-1-1-5 0,4 5 0 0,-5-3 10 15,5 3-12-15,0 0 2 16,0 0 2-16,0 0 3 0,0 0-9 0,-8 10 8 16,8-10-9-16,7 6 3 0,-6 0 0 15,6 0-3-15,1 0-1 0,1 0 1 0,-3 1 1 16,4-2 3-16,2 1-1 0,-2 2-3 16,0-3 6-16,0 3 0 0,3-1-2 0,-1 3 3 15,2-1-2-15,-4 5 4 0,-2-1 1 16,5 4-2-16,-3 4-1 0,-1-2-2 0,-1 6 4 15,0-1-2-15,-1 8 4 16,0-4 0-16,-6-3-4 0,1 2-14 0,0-6-27 0,-2 1-30 16,3-1-39-16,-3-1-51 15,0-4-51-15,0-2-116 0,0-1-294 0,2-4-125 16</inkml:trace>
  <inkml:trace contextRef="#ctx0" brushRef="#br0" timeOffset="20518.59">15818 6467 1624 0,'-3'7'-21'0,"0"-1"31"0,1-1 16 16,0-3 20-16,2-2 14 0,0 4 25 15,0-4 14-15,0 0 15 0,0 0 6 16,0 0-3-16,0 0-2 0,0 0-1 15,10-8-7-15,-5-1 6 0,2 2-4 0,-4-5-7 16,4-2-5-16,-3-6-11 0,0-2-14 0,5-14-2 16,-6-1-12-16,6-5-9 0,-3-4-5 15,3-12 2-15,-3 1-12 0,2-3-8 0,1-1 6 16,-3 2-13-16,-4 12 6 0,0 5-9 16,-2 10 4-16,0 5-12 0,0 9 8 0,0-1-6 15,0 3-5-15,0 2-3 0,-2 1 2 16,0 2-2-16,0 4-3 0,-2 0 0 0,-3 4-7 15,4 3 5-15,3 0 0 16,-20 7-1-16,8 4 8 0,-3 4-4 0,-4 12-2 16,5 0-1-16,-1 3 8 0,0 2-5 15,5 2 2-15,-1 2-4 0,5 1 12 0,1 1-9 16,3-6 2-16,2-2 2 0,7-1-1 16,-1 9-2-16,6-4-2 0,3-2 7 0,2-6-5 15,4 0-7-15,5-4-4 0,-8-8-5 16,5-2-8-16,-2-4 7 0,2-2 7 0,0-3-13 15,-1-1 0-15,-2-4 3 0,5-4-1 16,1-1 3-16,3-10 1 0,0-2 4 0,-1-3 1 16,-3-5-2-16,-2-1 1 0,-2-1 5 15,-4-1 8-15,-2 1-5 0,-1 1 6 0,-5 8 1 16,-3 2-2-16,0 5 8 0,0 1-7 16,-4 3-2-16,1 2 2 0,-3 3-6 15,0 1 4-15,0 3-3 0,0 0 4 0,0 0-4 16,-20 9 0-16,10 2 5 0,4 4-8 15,-4 4 6-15,1 1 2 0,3 4 0 0,0-2 10 16,6 3-5-16,0-2-8 0,6 1 6 16,0-1-4-16,7 7 6 0,6-2-16 0,-4-7-16 15,5 2-32-15,0-8-33 0,-2-4-37 16,3-1-48-16,-2-4-42 0,-4-4-69 16,4-2-143-16,-1-2-11 0,-1-4-133 0,-2-4-74 15</inkml:trace>
  <inkml:trace contextRef="#ctx0" brushRef="#br0" timeOffset="20824">16512 5974 1524 0,'-3'-2'-14'0,"3"2"27"0,-4-4 18 16,4 4 16-16,-5-3 12 0,5 3 7 0,0 0 2 16,0 0 10-16,0 0 17 0,0 0 11 15,0 12 2-15,0-2 4 0,3 3-2 0,-1 0 4 16,2 5-9-16,0 0-4 0,5 5 0 15,-3 2-6-15,3-5-9 0,6 10-6 0,-5-5-5 16,2-6-5-16,-1 0-11 0,1-2 2 16,3 0-7-16,-5-4-4 0,5-1-5 15,-3-3-3-15,1-2 4 0,2 0-3 0,-5-6-3 16,3-1-1-16,-2-3-9 0,-1-3 4 16,0-4-1-16,-2-5-8 0,4-4-17 0,-4-4-20 15,0-14-26-15,3-1-20 0,-5-2-20 16,4 1-34-16,-3-3-44 0,-1 6-55 0,-4 5-61 15,5 9-93-15,-5 3-121 0,-2 4 42 16,1 2-103-16,-1 4-49 0</inkml:trace>
  <inkml:trace contextRef="#ctx0" brushRef="#br0" timeOffset="21072.69">17114 5899 1445 0,'0'0'18'0,"0"0"23"0,0 0 8 16,0 0 9-16,-7 9 3 0,7-9 16 0,-4 3 14 16,1 3 3-16,0 1 8 0,-4-3 1 15,4 6-4-15,-6 3 2 0,3 1-9 0,-3 0-9 16,1 7-2-16,1 0-11 0,1 0-6 16,2-3-5-16,2 3-2 0,-1-4-9 0,3 0-8 15,0 2-20-15,3 0-27 0,1 0-28 16,3-3-30-16,-1-2-38 0,2 0-45 15,-4-5-37-15,4-2-48 0,1-1-98 16,-3-2-297-16,3-4-126 0</inkml:trace>
  <inkml:trace contextRef="#ctx0" brushRef="#br0" timeOffset="21237">17073 5975 1648 0,'-1'-6'-49'0,"-1"3"25"16,-3 0 16-16,5 3 12 0,-4-4 16 0,4 4 4 15,-2-5-3-15,2 5 4 0,0 0-12 16,0 0 6-16,-6-1-5 0,6 1-5 0,0 0-19 16,0 0-30-16,-5 10-37 15,5-10-42-15,2 6-66 0,3-1-252 0,1-2 53 16</inkml:trace>
  <inkml:trace contextRef="#ctx0" brushRef="#br0" timeOffset="21715.59">17247 6196 1162 0,'0'10'-10'16,"3"-2"25"-16,-3-2 21 0,2-1 23 0,0 2 13 16,0-1 8-16,1-2 13 0,-1 2 7 15,-1-3 2-15,4 2 1 0,-1-4-3 0,2 1-5 16,1-2-8-16,-7 0-9 0,17-3-6 16,-7-2-5-16,-2-2-3 0,2-1-5 15,2-3-1-15,-2 0-6 0,-4-5-7 0,4-2-6 16,-1-3 1-16,-3-4-7 0,5-7-2 15,-5-4-3-15,3-1-7 0,-3-2-1 0,0 3 0 16,-4 7-3-16,0 0-7 0,0 5 0 16,0 1 3-16,-4 4-3 0,4 0-1 0,-2 3-4 15,0 4 2-15,-2 3-4 0,2-2 1 16,0 1-4-16,-2 2-2 0,0 3 2 0,2-1-2 16,-4 3 5-16,2-4-2 0,0 5-3 15,2 2-1-15,0 0 0 0,0 0 3 0,0 0 0 16,0 0-3-16,-8 11-1 15,8-11 3-15,3 5 1 0,-1-1-3 0,7 1 1 16,-5-1 0-16,5 1-2 0,1 0 1 16,-2 2-2-16,5-3 1 0,-3 1 3 0,4-3 0 15,-2 0-3-15,1 2 5 0,-1-4-4 16,-2 3 4-16,1 1-4 0,-1-1-3 0,3 4 4 16,-4-1-2-16,-1 1 1 0,2 4-3 15,-1 3 5-15,-3 0 1 0,0 6-4 0,-2 2 4 16,-2-1 1-16,0 5-2 0,1 3 4 15,-1-1-3-15,0 1-22 0,1-1-24 0,-2 0-43 16,-1-1-58-16,0-6-68 0,2 3-122 16,5-5-337-16,-5 0-169 0</inkml:trace>
  <inkml:trace contextRef="#ctx0" brushRef="#br0" timeOffset="23335.19">17378 6405 1711 0,'0'3'-40'0,"0"2"27"0,0-5 18 16,4 1 14-16,-4-1 14 0,0 0 12 0,0 0 17 15,15-6 13-15,-9 1 3 0,0 1 0 16,1-1-4-16,-1-4-3 0,3 2-5 0,-1 0 3 16,2-4-4-16,-1-1-1 15,-3-1 0-15,4-3-5 0,-1-3-5 0,-1 1-5 0,2-3-5 16,-1-2-4-16,-1-11-2 15,3 2-8-15,0-4-1 0,-5-2-4 0,3-2-5 16,-1 1-1-16,-2-5-5 0,3 1-2 16,-4-4-2-16,4 2 1 0,-5-1-5 0,0 5-3 15,1 0 1-15,-2-2-2 0,-3 4-4 16,3 5 3-16,-3 7-6 0,2 1 1 0,-2 5 0 16,0 0-1-16,0 5-3 0,0 1-4 15,0 1 1-15,0 2-1 0,0 4-4 0,0-2-1 16,-2 2 3-16,-1 2-2 0,2 4 4 15,-3 1-2-15,4 1 4 0,0 0-2 0,-17 6 3 16,11-1 0-16,-3 5 0 0,3 1 4 16,-3 2-1-16,3 4 3 0,-3 6-3 15,-1-2 6-15,-3 9-2 0,5 4 0 0,-2 0 7 16,-1 2-8-16,3 0 2 0,1-1 1 16,-1 3 2-16,3-1-4 0,4 3 2 0,-1-7 1 15,2-3 1-15,3 7 1 0,2 0-2 16,3-4-13-16,6-2-13 0,-1-4-16 0,9-3-26 15,1-3-30-15,4-4-39 0,3-8-36 16,-5-1-36-16,4-3-68 0,1-3-318 0,-2-2-93 16</inkml:trace>
  <inkml:trace contextRef="#ctx0" brushRef="#br0" timeOffset="24153.64">18257 6027 1559 0,'0'0'-35'15,"-6"0"29"-15,6 0 16 0,0 0 17 0,0 0 9 16,-4-4 19-16,4 4 12 0,0 0 6 15,0 0 4-15,0 0 7 0,0 0 0 16,0 0 0-16,0 0-3 0,16-4-4 0,-3 0-3 16,2 0-8-16,6-2-7 0,14-2-6 15,8-4-5-15,3 2-5 0,8-2-5 0,12-2-13 16,-1-2-24-16,0 2-20 0,6-1-32 16,0 1-50-16,-4-2-64 15,-4-2-68-15,1 5-145 0,-21 0-212 0,-1 0-89 0</inkml:trace>
  <inkml:trace contextRef="#ctx0" brushRef="#br0" timeOffset="24458.64">19009 5553 1529 0,'-9'1'-8'0,"9"-1"27"15,-6 0 9-15,6 0 7 0,0 0-5 0,-7 2 13 16,7-2-5-16,0 0 1 0,-2 4 7 16,2-4 3-16,7 5 1 0,-1 1-3 0,6 2-1 15,0 3-4-15,4 4 2 0,8 9-2 16,-4 2-8-16,5 4 3 0,-3 2-5 16,-4 0-3-16,-1 4-2 0,-2 1-1 15,-5 5-2-15,0-2-1 0,-10-6-2 0,0-4-1 16,-1 10-2-16,-8-3-2 0,-6-1 0 0,-3-5-4 15,-7-1-23-15,-2-4-45 0,-5-5-56 16,-2-2-86-16,6-10-191 0,5-4-185 0,6-5-76 16</inkml:trace>
  <inkml:trace contextRef="#ctx0" brushRef="#br0" timeOffset="24790.84">19959 5565 1675 0,'-4'-9'28'0,"2"2"14"0,0 1 11 15,0 3 6-15,2-2 7 0,0 5 8 0,-3-3 3 16,3 3-1-16,0 0-4 0,0-6-10 15,0 6-3-15,0 0-8 0,0 0 6 16,0 17 0-16,0-6-2 0,0 6-1 0,0 5 1 16,3 0-4-16,-6 5 1 0,3 0-5 15,-1 4-5-15,1-3-4 0,-2 2-2 16,2 13 1-16,0-13-9 0,0-1-8 0,0 1-28 16,2-7-27-16,-1-3-36 0,-1 0-53 15,3-7-54-15,1-2-70 0,1-3-169 0,-2-6-244 16,2-2-156-16</inkml:trace>
  <inkml:trace contextRef="#ctx0" brushRef="#br0" timeOffset="25158.43">19946 5369 1783 0,'-5'-6'-19'15,"-2"1"22"-15,6 1 17 0,-4 0 17 0,1 1 11 16,4 3 11-16,-5-5 5 0,5 5 3 15,-1-3-4-15,1 3-1 0,-2-2-5 0,2 2-4 16,0 0-8-16,-5-4-1 0,5 4-4 16,0 0-4-16,0 0-6 0,0 0 0 0,0 0-1 15,0 0-5-15,7-6-2 0,-4 5-6 16,-3 1-1-16,13 1-3 0,-4-1 0 0,1 2-2 16,-2 2 0-16,5-2-5 0,-2 2 4 15,4 4-4-15,-1-1 3 0,-2 2-4 0,5 4 0 16,3 1 4-16,0 11-6 0,-1 3 0 15,0-1 0-15,-2 2 0 0,-5 10 1 16,-2-2 1-16,2 1-2 0,-6 0 1 0,3 1 0 16,-9-7-1-16,0-3 1 0,-3 1 5 15,-6 6-3-15,1-1-2 0,-2-1-2 0,-5-3 2 16,-4-3 1-16,2-4-14 0,-1-5-24 16,1-4-31-16,2-5-40 0,0-4-78 0,5-2-119 15,2-6-141-15,-1 0-110 0,5-4-55 16</inkml:trace>
  <inkml:trace contextRef="#ctx0" brushRef="#br0" timeOffset="25360.43">20453 5678 1541 0,'0'0'-6'15,"4"5"26"-15,-4-1 27 0,0 1 15 16,0 2 11-16,0 0 7 0,0 4 5 0,0 0 0 15,-3 1-2-15,3 4-4 0,0 2-7 16,-1-4-8-16,1 8-5 0,-2-6-3 0,2 5-27 16,0-6-38-16,2 0-59 15,-2-2-81-15,1 1-102 0,-1-7-413 0,5 1-160 0</inkml:trace>
  <inkml:trace contextRef="#ctx0" brushRef="#br0" timeOffset="25514.43">20507 5354 1806 0,'-8'-12'-13'0,"0"5"14"0,-1 1 3 15,7 3 3-15,-2-1-3 0,-1 2-7 0,5 2-14 16,0 0-25-16,0 0-42 0,0 0-55 16,15 0-106-16,-5 2-190 0,5 2 55 0</inkml:trace>
  <inkml:trace contextRef="#ctx0" brushRef="#br0" timeOffset="25705.54">20703 5533 1213 0,'-5'7'62'0,"2"-2"30"0,0-3 18 16,1 0 4-16,2-2 3 0,-5 4 0 0,5-4 4 16,0 0-7-16,0 0-9 0,0 0-14 15,11 1-5-15,-11-1-14 0,21-3-17 0,-8 1-26 16,2-2-33-16,3 0-28 0,6 1-35 15,-4 0-36-15,8 0-36 0,-1-1-42 0,0 0-34 16,1 0-383-16,-8 4-97 0</inkml:trace>
  <inkml:trace contextRef="#ctx0" brushRef="#br0" timeOffset="26075.17">20802 5941 1520 0,'-7'10'-24'0,"0"-5"40"16,6 0 24-16,1-1 25 0,-2-1 20 0,-1 1 16 15,3-4 9-15,0 0 4 0,0 0 0 16,0 0-11-16,0 0-7 0,15-18-10 16,-9 7-10-16,3 0-3 0,-1-6-6 15,0-4-6-15,7-11 1 0,-4-6-7 0,2-3-5 16,1-11-7-16,-1-3 2 0,-3-2-7 15,0 0-4-15,-2-1 3 0,-5 12-3 0,1 0 0 16,-4 3-1-16,-4 1 1 0,1 3-3 16,0 9-2-16,-2 5-2 0,-1 4-1 0,6 2-5 15,-4 3-4-15,2 0-3 0,2 3-5 16,-5 1-13-16,5 5-11 0,-2-2-6 0,2 1-8 16,0 2-12-16,0-1-10 0,5 1-4 15,-1 1-8-15,4 1-14 0,2 1-12 16,3 0-15-16,2 1-11 0,4 2-15 0,0 0-11 15,2 2-37-15,-1 1-31 0,8 4-79 16,-1-5-313-16,0 3-100 0</inkml:trace>
  <inkml:trace contextRef="#ctx0" brushRef="#br0" timeOffset="26419.72">21255 5562 1590 0,'-7'2'-10'0,"7"-2"38"15,-4 1 25-15,4-1 16 0,0 0 15 0,-4 2 10 16,4-2 12-16,0 0-5 0,0 0 0 16,0 0-7-16,-2 2-4 0,2-2-4 0,0 0-6 15,0 0-5-15,0 0-12 0,27-2-1 0,-19 0-8 16,5 1-7-16,4 1-15 16,-2-2-27-16,2-2-27 0,-3 2-36 0,0 0-44 15,1-1-56-15,0 1-55 0,0 0-76 16,-5 0-153-16,1 0-109 0,-7 2-54 0</inkml:trace>
  <inkml:trace contextRef="#ctx0" brushRef="#br0" timeOffset="26709.72">21248 5927 1535 0,'-4'5'37'0,"2"1"35"16,0-3 18-16,2-1 17 0,0-2 11 15,0 0 15-15,0 0 10 0,0 0 1 16,0 0 10-16,10-13-7 0,-4 3 7 0,-1 1-7 16,-1-3-3-16,2-2-7 0,-2-6-7 15,3-2-9-15,-6-3-14 0,6-3-10 0,-2-13-10 16,-2-4-12-16,2-3-4 0,-1 0-17 16,-3-17-20-16,2 5-4 0,-1-3-13 0,-2 11-14 15,-2 2-14-15,2 4 2 0,-3 3-17 16,3 13-23-16,0 4-29 0,-1 7-29 0,1-1-37 15,0 6-40-15,0 1-45 0,0 1-52 0,1 3-75 16,-1 2-140-16,3 2 36 16,1 5-104-16,-4 0-66 0</inkml:trace>
  <inkml:trace contextRef="#ctx0" brushRef="#br0" timeOffset="26893.46">21602 5436 1497 0,'0'18'-29'0,"0"-2"25"0,0 2 26 0,-1-5 19 16,-1 8 15-16,2-2 7 0,-2 2 2 16,-3 2-3-16,5-5-7 0,0 3-5 0,-2-1-1 15,2 1-3-15,2-3-6 0,-2-1-24 16,5-2-41-16,-5-2-56 0,2-1-73 16,0-3-143-16,-1-2-204 0,4-3-6 15</inkml:trace>
  <inkml:trace contextRef="#ctx0" brushRef="#br0" timeOffset="27042.46">21790 5366 1435 0,'-2'-16'79'0,"0"5"11"0,-3 1 4 16,0 5 4-16,4-3-2 0,1 5-9 0,-4-2-7 16,4 2-9-16,-5-1-16 0,5 4-48 15,-2-4-61-15,2 4-75 0,0 0-120 16,0 0-350-16,0 0-98 0</inkml:trace>
  <inkml:trace contextRef="#ctx0" brushRef="#br0" timeOffset="27325.8">22176 5526 1687 0,'0'0'16'0,"-12"2"17"0,7 0 14 0,-2 0 12 16,2-1 11-16,-2 4 13 15,-1-2 7-15,-2 7 8 0,-3-1-5 0,-4 5 6 16,-5 9-4-16,9-3 2 0,-9 5-8 16,5 2-7-16,-1-2-8 0,3 1-4 0,2-1-8 15,4-2-11-15,4-3-2 0,0 0-10 16,3-4-31-16,2 2-41 0,7-2-48 0,-2-2-66 15,7-1-71-15,0-2-112 0,4-3-134 16,3-4-155-16,1-3-116 0</inkml:trace>
  <inkml:trace contextRef="#ctx0" brushRef="#br0" timeOffset="27938.69">22281 5579 1591 0,'-2'-4'-46'0,"2"4"25"0,-8-1 33 15,8 1 25-15,0 0 13 0,-14 9 13 16,11-3 6-16,-4 2 4 0,3 5 0 0,-2-2 2 16,1 1-4-16,4 2-7 0,-4-1-3 15,5 5-5-15,0-4-8 0,3 6-3 0,-1-4-3 16,4 1-5-16,4 1-14 0,0-4-15 16,4 1-15-16,-2-3-14 0,1-3-14 0,2-4-15 15,-2-1-6-15,2 0-3 0,-2-4-1 16,1-2 5-16,-1-2 5 0,2-3 10 15,0 2 14-15,-3-6 15 0,1 2 11 0,-1-3 17 16,0-3 13-16,-2 3 16 0,-5-1 8 16,7 1 3-16,-6 1 4 0,0 3 1 0,-2 2-3 15,3-1-5-15,-5 2-10 0,-1 1-4 16,-1 4 0-16,0 0 4 0,0 0 3 0,5 14 2 16,-3-6 3-16,0 2 3 0,-2 3 1 15,5-1 3-15,-2 4-9 0,4 2 2 0,-1-4-4 16,4 0-4-16,4 1-4 0,-2-1-5 15,4 0-3-15,3-3 1 0,-4-5-4 0,2-3 2 16,-1 0-7-16,4-3-6 16,-2-4-1-16,-1-2-2 0,2 0-4 0,2-4 1 15,-4-4-6-15,-5 1-2 0,3-7-2 16,2-7 0-16,-2-8 4 0,0-6-6 0,-1 0 2 16,0-13-2-16,1 2 0 0,-5 8 2 15,-1 1-7-15,2 1 2 0,-4 4 2 0,-6 10 3 16,6 5 7-16,-5 7-6 0,0-2 1 15,-1 7-3-15,2-2-1 0,-3 5-2 0,0 1-2 16,0 1 3-16,-3 3-2 0,3 3 0 16,0 0 1-16,-13 9 1 0,1 4 2 0,4 4 9 15,-7 13-2-15,3 3 5 16,4 2-2-16,-3 3 0 0,9 4 1 0,2 2-5 16,0-3 4-16,8 1 1 0,0-2-1 15,7-3-15-15,4 1-24 0,0-6-38 0,2-1-38 16,0-10-52-16,4-3-69 0,2-7-106 15,-2-6-146-15,3-3 31 0,-3-2-121 0,4-4-68 16</inkml:trace>
  <inkml:trace contextRef="#ctx0" brushRef="#br0" timeOffset="28134.22">23312 5384 1683 0,'-15'0'66'16,"6"-3"18"-16,3 0 14 0,-3 1 4 15,5 2 10-15,4 0 11 0,-9-1-4 16,9 1-7-16,0 0-14 0,-1-4-5 0,1 4-9 16,0 0-11-16,21-3-19 0,-2-2-35 15,8 3-46-15,0-1-52 0,5 1-55 0,12-7-66 16,-2-1-91-16,1 0-164 0,-3-1-135 16,-3 1-90-16</inkml:trace>
  <inkml:trace contextRef="#ctx0" brushRef="#br0" timeOffset="28390.42">23351 5099 1583 0,'-9'5'-37'0,"6"-2"31"0,-2 3 25 0,-1 1 22 15,2 2 11-15,0 3 7 0,-4 1 7 16,3 3 6-16,-2 7 4 0,-1 0 2 0,0 9 1 15,-1 2 1-15,1 4 3 0,-2 0-5 16,-1 1-6-16,0 5-3 0,6-2-5 0,-4-1-4 16,7 0-8-16,0-7-3 15,2-4-6-15,4-3-1 0,5 9-27 0,3-2-25 0,5-6-42 16,6-3-62-16,2-7-71 16,8-4-94-16,-1-3-160 0,0-3-143 0,-5-7-82 15</inkml:trace>
  <inkml:trace contextRef="#ctx0" brushRef="#br0" timeOffset="29906.41">19348 4375 1527 0,'0'0'0'0,"-5"2"40"0,5-2 21 16,0 0 22-16,0 0 9 0,-9 0 11 15,9 0 4-15,0 0 5 0,0 0-5 0,0 0-7 16,0 0-8-16,0 0-11 0,-6 4-9 16,6-4-6-16,0 0-7 0,0 0-6 0,31-6-9 15,-10 2-4-15,9 1-17 0,13-2-15 16,6 1-23-16,4-2-26 0,9-4-21 16,5 3-34-16,-2-3-39 0,-3 4-51 15,-12-3-59-15,-4 1-139 0,-4-2-197 0,-5 4-80 16</inkml:trace>
  <inkml:trace contextRef="#ctx0" brushRef="#br0" timeOffset="30199.26">19924 4166 1452 0,'0'0'-72'0,"0"0"33"15,0 0 10-15,0 0 30 0,-5 4 8 0,5-4 17 16,0 0 15-16,0 0 3 0,11 9 10 16,-7-6 3-16,3 3-1 0,-2 3 2 0,4-1-2 15,-1 3-1-15,5 3-7 0,0-1-2 16,-1 5-8-16,1 1 3 0,-2 1-4 0,-3 0-5 16,0-1-1-16,-6 1 2 0,-2-2-8 15,-2 3 5-15,-4 4-3 0,-9 3-1 0,-4 0-4 16,-1-1-7-16,-3-5-30 15,-1-4-41-15,9-6-52 0,1-4-76 0,3 0-175 0,3-6-151 16,3-1-14-16</inkml:trace>
  <inkml:trace contextRef="#ctx0" brushRef="#br0" timeOffset="30670.8">20839 3856 1452 0,'3'-2'32'0,"-3"2"8"0,0 0-1 16,0-6 0-16,0 6-1 0,0 0 5 0,0 0-3 16,0 0 3-16,0 0-1 0,-18 10 0 15,8-1-3-15,-1 3 0 0,-5 3-5 0,1 4 3 16,-7 3-6-16,4 1 0 0,-1 2-3 15,4-4-2-15,2-2-4 0,3-3 2 0,3 2-4 16,2-3-3-16,0-3 1 0,3 2 2 16,4-1-6-16,3-2-8 0,0 3-9 0,5-5-14 15,2-2-6-15,1 2-6 0,-1-6 3 16,3 1-1-16,0-4 5 0,-3 2 2 0,3-4 5 16,-2 0 3-16,-1 0 8 0,-4 0 11 15,2 2 14-15,-1-1 18 0,-5 1 5 16,5-4-2-16,-9 4-1 0,6 0-3 15,-6 0-4-15,0 0-3 0,0 7 4 0,0-7-5 16,-8 9 2-16,1-1 3 0,-1-1-2 16,0 2-1-16,-2 1 0 0,1 3-4 0,1 1-3 15,-2-2-2-15,5 3 1 0,-4 1-3 16,5-3 0-16,0 4-3 0,1-1-3 16,3-2-7-16,7-3-21 0,-3 4-29 0,7 1-35 15,5-2-42-15,8-5-56 0,7 0-54 16,5-5-110-16,-5-4-264 0,16-4-103 0</inkml:trace>
  <inkml:trace contextRef="#ctx0" brushRef="#br0" timeOffset="31391.92">21467 4013 1615 0,'-3'-8'-15'15,"-1"2"30"-15,2 2 12 0,-1 1 17 16,3 3 10-16,-3-3 4 0,3 3 1 0,-9 0 1 15,9 0 0-15,-13 4-2 0,3 5 0 16,0-2-3-16,-3 2-2 0,-2 6-2 0,3 1-2 16,-3-2-7-16,5 5 1 0,0-3-5 15,1-1-4-15,5 2-2 0,0-4 2 0,-1 1-5 16,7 2-5-16,1-3 3 16,1 3-7-16,4-4-4 0,0-1-7 0,5 0-10 0,-1-4-7 15,1 0-10-15,1-7-9 16,4 2-4-16,1-4 3 0,-4 2 2 0,-2-7 2 15,2 2 1-15,2-3 7 0,-4-4 0 16,2 1 4-16,-3-5 8 0,1 0 14 0,-3 3 6 16,-1 1 7-16,-3 2 11 0,0 2 4 15,0-2-5-15,-1 3-4 0,-1 1-4 0,0-1-8 16,-2 5 1-16,0-2-4 0,-2 4 2 16,0 0-5-16,0 0 2 0,0 0-2 0,0 0-1 15,0 0-4-15,3 13 1 0,-1-9 0 16,0-1-1-16,-1 1 3 0,4 3-2 15,4-2-2-15,1 1 0 0,5-3 3 16,1 1-1-16,3-2-2 0,2-1-1 0,5-1-3 16,-3 0 3-16,0-3-1 0,2-1-3 15,0-1 1-15,0-3-4 0,-1-4 2 0,-8 3-1 16,5-5 0-16,-6-2-2 0,2 1 3 16,-4-4-2-16,-1 0-4 0,-6-1 2 0,4-1 1 15,-3 3 0-15,-3 2-1 0,-2 2 3 16,0-1-2-16,0 4 0 0,-2 0 3 0,0 1-6 15,0 1 2-15,-2 1-2 0,0 1 0 16,0 1 1-16,0 0-3 0,2 2 1 16,-2 1 0-16,2 3 3 0,-5-2-1 15,5 2-1-15,0 0 1 0,0 0-1 0,0 0 1 16,0 15 0-16,5-9 0 0,-1-1 4 16,2 5-3-16,2 3 4 0,4-2 0 0,0 4-2 15,1 2-4-15,4 0 5 0,3 8 0 16,3-3 4-16,-1 2-2 0,-2-4 1 0,-1-1-2 15,-6-2 1-15,2-2 1 16,-7 0-3-16,0-2 0 0,-1-1 2 0,-3 1 2 16,-3-3 1-16,-1 1 1 0,-3 0 1 0,-7-2 0 15,-2 3 2-15,-3-3-8 0,-1-4-21 16,2 1-46-16,-1-4-59 0,-2-2-85 16,9-2-150-16,-1 0-274 0,5-5-134 0</inkml:trace>
  <inkml:trace contextRef="#ctx0" brushRef="#br0" timeOffset="31886.14">22383 3900 1670 0,'0'0'-43'0,"0"0"20"0,3-5 6 0,-3 5 21 16,0 0 12-16,0 0 16 0,0 0 12 15,-10 12-1-15,5-8 3 0,0 1-1 0,3 1-2 16,2 1-4-16,-1 1-3 15,1-2-2-15,0 1-2 0,0 1-7 0,1-1 3 16,1 1 0-16,8 0-3 0,-5 0-3 16,5-4-1-16,3 2-3 0,2-1-9 0,0-4-9 15,2 1-6-15,0-2-6 0,-2-2-2 16,1-1-2-16,3-2 2 0,0 0 4 0,-5-3-2 16,3 1 4-16,-2-2 4 0,0-3 10 15,2-1 5-15,-5-3 11 0,1 5-1 0,-5-2 7 16,2 2-3-16,-1-1 2 0,-3 3-1 15,5 2-3-15,-3-3-4 0,-3 2-3 16,-4 5-4-16,1-3 2 0,3 2-6 16,-1 1 3-16,-2-2-6 0,-2 5 2 0,0 0-4 15,0 0 2-15,4 8 4 0,-2 2 5 16,0 5 7-16,-2 2 7 0,3 9 8 0,-3 4 4 16,2 14-1-16,1 1 2 0,7 16-1 15,-5-1-2-15,2 3-13 0,1 1-1 0,0-3 3 16,1 1-5-16,-7-15 0 0,-2 0 0 15,-9-4-2-15,1-1 3 0,-4-4-6 0,-5-2-2 16,-4-4 3-16,-3-4 2 0,-4-3-2 16,-2-3-5-16,1-6 1 0,4-5-2 0,-1-4-10 15,7-4-33-15,1-6-47 16,1-1-72-16,-3-7-94 0,10-2-157 0,2-8-49 16,6-3-107-16,4-18-58 0</inkml:trace>
  <inkml:trace contextRef="#ctx0" brushRef="#br0" timeOffset="34176.68">19974 5327 1373 0,'0'0'-97'0,"0"0"12"0,0 0 9 16,0 0 4-16,0-5 12 0,0 5 10 0,0 0 3 16,0 0 12-16,0 0 1 0,0 0 7 15,0 0-1-15,0 0 4 0,0 0 0 0,0 0 10 16,11 9 5-16,-11-9 1 0,1 6-1 16,-1-2 7-16,0 2-6 0,3 1-2 0,-3 0 5 15,0 3-1-15,0 0-12 0,0 1-21 16,0 0-12-16,0 1-45 0,0-3-54 0,0 3 51 15</inkml:trace>
  <inkml:trace contextRef="#ctx0" brushRef="#br0" timeOffset="41278.67">9802 6774 581 0,'0'0'107'0,"0"0"9"0,0 0 5 16,0 0-11-16,0 0-9 0,0 0-9 0,0 0-6 15,0 0-12-15,0 0-3 0,0 0 1 16,10 9 0-16,-2-6-1 0,1 5-8 0,4 1 1 15,4 3-5-15,-1 1-4 0,5 0-2 0,4 5-7 16,3 1-1-16,1 2-6 16,-1-3-1-16,0 0-4 0,-1 1-5 0,1-1-2 15,-1 0-2-15,-3-2-2 0,-6-4-2 16,5 0-14-16,-4 1-17 0,2-4-20 0,-2 3-23 16,0-3-27-16,-3-1-34 0,2 0-36 15,1-3-49-15,-3-1-368 0,-4 0-68 0</inkml:trace>
  <inkml:trace contextRef="#ctx0" brushRef="#br0" timeOffset="41546.48">10425 6556 1666 0,'-6'-16'20'16,"-1"4"16"-16,3 6 12 0,2-2 11 15,-4 2 9-15,3 3 7 0,-1-1 4 0,3 2-4 16,1 2-4-16,-12 0-4 0,4 2-6 16,-2 7 1-16,-7 6-3 0,-4 14-1 0,-3 5-1 15,-4 13 0-15,-6 8-3 0,-1 5-10 16,-16 15-3-16,-2 9-1 0,1 1-4 0,-4 4-1 16,-6-1-6-16,2 0-20 15,-2-1-41-15,4 1-48 0,1-3-71 0,5-3-89 0,5-9-224 16,19-15-196-16,0-8-155 15</inkml:trace>
  <inkml:trace contextRef="#ctx0" brushRef="#br0" timeOffset="82206.73">871 5011 1171 0,'0'-3'100'0,"2"-1"-35"0,-2 4-35 16,0 0 4-16,0-5-7 16,0 5 8-16,0 0 11 0,0 0 5 0,5 12 9 15,-2-1 3-15,4 3 1 0,-1 7 10 16,9 13 4-16,-3 2-3 0,5 14 4 0,0-2-2 16,1 7 3-16,-3 0-4 0,2 2-10 15,0 2-2-15,0-1-6 0,-2-2-2 0,1 1-8 16,4-3-6-16,-2-6-21 0,-9-11-27 15,3 4-35-15,1-5-49 0,-3-6-58 0,0-6-78 16,-3-5-140-16,-1-5-234 0,1-7-99 16</inkml:trace>
  <inkml:trace contextRef="#ctx0" brushRef="#br0" timeOffset="82455.73">1436 4874 1588 0,'0'0'-24'15,"0"0"3"-15,0 0 22 0,0 0 30 0,0 14 11 16,2 4 11-16,0 3 0 0,2 19 1 16,0 3 9-16,4 3 1 0,1 10-2 15,-1 0-5-15,3 5-4 0,0 0-1 16,-1-3-7-16,3 3-6 0,-3-5-3 0,0-1-31 15,1-13-26-15,2-3-47 0,-5-7-51 16,-2-2-61-16,-2-8-74 0,1-5-294 0,-3-6-51 16</inkml:trace>
  <inkml:trace contextRef="#ctx0" brushRef="#br0" timeOffset="82681.13">1282 5371 1393 0,'-8'2'-25'0,"2"0"37"0,0-1 8 16,1-1 17-16,5 0 5 0,0 0 10 15,-6 5 2-15,6-5 10 0,0 0-4 0,0 0-5 16,0 0-6-16,0 0-3 0,0 0-4 16,0 0-4-16,23-12-2 0,-8 4-27 15,5-5-22-15,10-4-30 0,2 0-45 0,5-4-33 16,6-5-43-16,-8 7-69 0,1 0-217 15,-3 4 42-15</inkml:trace>
  <inkml:trace contextRef="#ctx0" brushRef="#br0" timeOffset="83290.5">1832 5575 1246 0,'-2'6'18'0,"2"-2"18"0,0-4 21 16,0 4 19-16,0-4 16 0,0 0 32 0,0 4 13 16,0-4 12-16,0 3 8 0,0-3-6 15,0 0-10-15,0 0-8 0,9-11-7 0,-6 3-4 16,2-4-8-16,-1-2-7 0,1-4-17 16,1-4-7-16,1-4-17 0,-2-10 2 0,3-6-6 15,-1-4-4-15,1-12-14 0,3 0-6 16,0-4 0-16,-3 6-7 0,-2 10-3 15,0 7-9-15,1 3 5 0,-1 7-4 16,-2 8-4-16,-1 3 2 0,1 2-6 0,-3 7-6 16,-1-3-3-16,2 3-2 0,1 2-2 15,1 2-11-15,0 4 7 0,-4 1 4 0,0 0-3 16,12 14-4-16,-3-3 1 0,-1 7 8 16,5 14-2-16,-3 0-2 0,5 2 4 0,-3 0-3 15,3 0 2-15,0 1 1 0,0-1 1 16,-3 0 3-16,1-2 0 0,2-3 6 0,2-1-7 15,-2-2-4-15,-3-3 5 16,-4-5-2-16,1-2 0 0,-3-3 6 0,-2-3-5 0,1 0-5 16,-4-1 12-16,4-2 0 15,-3-1 0-15,-2-6-1 0,0 0-16 0,-7 6-17 16,7-6-18-16,-15-9-18 0,3 1-17 16,-6-3-21-16,1-3-28 0,-9-5-29 0,7 3-51 15,4-2-61-15,-1 5-114 0,4 2-95 16,-1-1-157-16,2-1-128 0</inkml:trace>
  <inkml:trace contextRef="#ctx0" brushRef="#br0" timeOffset="83765.45">2462 4920 1595 0,'0'0'-54'0,"0"-6"33"15,0 6 9-15,-2-3 0 16,2 3 20-16,0 0 22 0,0 0 19 0,0 0 10 16,0 11 9-16,2 0 8 0,2-1 6 15,0 6 3-15,0 2 0 0,1 4 4 0,1 1 1 16,-2 0-3-16,1 2-7 0,0 2 5 16,2-1-5-16,-2-1 1 0,-4 4-5 0,4-3-9 15,-1-2 3-15,0 3-7 0,-2-3 0 16,2-1-8-16,2-4-8 0,-6-2 3 0,5 0-5 15,-1-3-2-15,2-4-4 0,-4 0 2 16,3-2-9-16,0-1 5 0,2-3-4 0,1-1-8 16,5-4-18-16,4-1-18 15,2-5-28-15,12-7-25 0,8-3-27 0,-4 0-22 16,13-9-35-16,2 1-41 0,-3 1-47 16,3 1-67-16,-4-2-152 0,-6 7-149 0,-4-4-102 15</inkml:trace>
  <inkml:trace contextRef="#ctx0" brushRef="#br0" timeOffset="84622.7">3843 4379 1531 0,'-4'-2'-63'15,"4"2"26"-15,-6-4 32 0,6 4 31 0,-9-2 12 16,9 2 18-16,-8 0 4 0,8 0 4 16,0 0 3-16,-15 2 2 0,8 2-2 15,-3 0-5-15,2 4-2 0,-1 1 2 0,-4 0-4 16,1 9-6-16,-1-2 1 0,-1 11-5 16,-1 5 2-16,2 0-2 0,1 0-7 0,-3 0 4 15,5 3-2-15,2-1-3 0,1-6-6 16,5-6 1-16,0 5-3 0,0-8 0 15,4 1-2-15,0 0-1 0,-2-2-2 0,4-1-2 16,5-2 1-16,-3-1-5 0,4-2 1 16,5-4 2-16,-2-1-3 0,4-4 0 0,0-1-7 15,-1-4 8-15,5 0-6 0,-2-3 1 16,7-1-8-16,-8-6 7 0,1 0-5 16,2-2-1-16,-6-1-4 0,2-3 7 15,-5 0-9-15,1-1 5 0,-5 4 0 0,1 2-2 16,-3 0-8-16,-2 1 1 0,1-1 0 15,-4 4-4-15,3 1-2 0,-1 1 2 0,1-1-5 16,-3 0 4-16,2 5 0 0,-1-3-4 16,-2 2 3-16,2 0 1 0,0-2-3 0,1 3 1 15,-1-1 3-15,-2 4-4 0,1-6 4 16,1 3-5-16,-2 3-1 0,5-5 2 0,-5 5 4 16,8-1-3-16,-8 1-2 0,11 3 9 15,-3 0-6-15,0 0 5 0,2 5 1 0,0-1 0 16,2 5 3-16,-2-1-3 15,3 5-4-15,-1-2 7 0,1 4-2 0,-1-2-1 16,1 4 4-16,-4-2 0 0,-3-1-4 16,5 3-4-16,-7-5-20 0,2-1-27 0,-2 0-37 15,0 1-45-15,-1-3-50 0,-1-3-63 16,0 2-106-16,-1-4-284 0,-1 1-132 0</inkml:trace>
  <inkml:trace contextRef="#ctx0" brushRef="#br0" timeOffset="84946.78">4361 4325 1633 0,'-2'-4'-55'0,"0"-1"24"0,2 5 22 15,-2-3 16-15,2 3 19 0,0 0 10 0,0-4 15 16,0 4 3-16,0 0 3 0,0 0-6 16,0 0-6-16,0 0 5 0,0 0 4 0,0 0-1 15,0 20 4-15,4-6-6 0,-2 2-2 16,3 2 5-16,-2 4-11 0,4 5-3 16,-2-2 0-16,-2 1-7 0,6-1 6 15,-3 0-8-15,1-1 0 0,-1 1-8 0,3-5-17 16,-6 3-25-16,4-8-37 0,-4 2-36 15,2-5-47-15,-3-1-61 0,3-4-64 0,-2 1-331 16,-1-4-95-16</inkml:trace>
  <inkml:trace contextRef="#ctx0" brushRef="#br0" timeOffset="85205.69">4344 4214 1623 0,'-3'-7'-14'15,"3"2"37"-15,-5 0 15 0,5-3 14 16,3 3-1-16,-3 0 5 0,2 1-5 0,-1-3 1 16,6 1-8-16,1-2-1 0,2 2-3 15,4 1-2-15,-1 0-7 0,7-1-1 0,-1 2-6 16,2 4-1-16,-1-1-4 0,2 2-2 16,-2 3-1-16,2 2-1 0,-2 1 7 0,-5 2-8 15,0 3-5-15,-2-1 1 0,-3 1-4 16,-6 1 3-16,-1-1-1 0,-3 3 2 0,0-1-18 15,-5-1-22-15,-1 1-29 0,-5 0-47 16,1-3-68-16,2-1-102 0,-1-1-305 16,3-2-81-16</inkml:trace>
  <inkml:trace contextRef="#ctx0" brushRef="#br0" timeOffset="85407.7">4875 4063 1552 0,'0'-3'52'16,"0"0"24"-16,2-4 15 0,-2 4 12 0,0 3 1 16,0-8 0-16,3 2-12 0,-1 0-6 15,2-1-6-15,2-2-6 0,4-3-7 0,3 2-15 16,2-2-11-16,4-4-33 0,2 4-36 16,6-6-46-16,-5 3-55 0,-4 4-58 15,3 0-43-15,-2-1-428 0,-5 5-154 16</inkml:trace>
  <inkml:trace contextRef="#ctx0" brushRef="#br0" timeOffset="85690.7">5077 3975 1661 0,'-8'17'-82'15,"0"0"29"-15,1-2 33 0,1 0 21 16,-3 0 24-16,3 3 6 0,0-2 17 0,0 5 6 16,1-2 9-16,-2 0 4 0,4 2 2 15,-2-3 0-15,1 7-1 0,-2-4-7 0,-1 1 2 16,4 1-8-16,-2 0-1 15,-1 2 4-15,0-3-12 0,-1 0 3 0,-1 0-4 16,1-2 1-16,-1 1 3 0,3-1-1 16,-2-6 1-16,0 1 0 0,1-5 5 0,2-1 7 15,1-2-6-15,2-1 5 0,1-6-16 16,-4 4-5-16,4-4-3 0,0 0-9 0,0 0-17 16,20-17-16-16,-7 5-13 0,4 1-21 15,4-2-21-15,7-4-18 0,0-2-7 0,10-2-25 16,9-5-21-16,0 2-20 15,2-1-43-15,1-2-21 0,1 6-42 0,1-7-322 0,-1 2-80 16</inkml:trace>
  <inkml:trace contextRef="#ctx0" brushRef="#br0" timeOffset="86046.7">5704 3884 1452 0,'-6'-7'-67'15,"0"3"29"-15,0 0 19 0,-1 1 34 0,4 1 13 16,-4-1 28-16,1 1 15 0,6 2 1 15,-11 0 10-15,1 2-10 0,-1 4-6 0,1 0 3 16,-5 3-6-16,0 4 2 0,-2 3-2 16,3-1-1-16,-1 4 3 0,2-3-4 0,1 6-2 15,1 0-3-15,3-1 2 0,-1 2-6 16,4 0-3-16,0-4-4 0,3-1-5 0,4 1-4 16,3 0 1-16,0-2-4 15,2-2-2-15,3-3 0 0,5 1-6 0,2-6-1 16,-1 0-1-16,6-3-7 0,-2-2 6 15,4-2-1-15,-3-2-4 0,-1-4-5 0,0-1 0 16,0-4 0-16,7-8-5 0,-7-4 2 16,-1-1-1-16,-5-8-1 0,0 4-3 0,-11-3 3 15,-1 5-8-15,-2-3-1 0,-2-10-1 16,-1 1-2-16,-2 11 0 0,-2 6-9 0,5 3-10 16,-6 0-18-16,2 5-23 0,-3 4-34 15,1 2-27-15,-2-1-53 0,-2 4-69 16,7 0-153-16,-2 4-204 0,4-2-103 15</inkml:trace>
  <inkml:trace contextRef="#ctx0" brushRef="#br0" timeOffset="86894.7">6919 3644 1504 0,'0'0'-53'16,"0"0"37"-16,0 0 37 0,-10 0 23 0,10 0 27 15,0 0 16-15,0 0 16 0,0 0 7 16,0 0-2-16,0 0-9 0,0 0-9 0,-6 2-10 16,6-2-12-16,0 6 3 0,0 1 0 15,0 2 0-15,3 5 4 0,-2 1 1 16,1 4 1-16,7 4-5 0,-5 1-9 15,0 3 1-15,4 7 0 0,3-6-7 0,-5-5-8 16,2 0-2-16,1-1-1 0,-1-1-11 16,2-3 4-16,2 2-3 0,-2-6-4 0,0 0-5 15,-2-3 5-15,7-2-4 0,-3-3 1 16,0 0-6-16,1-6-4 0,-1 0-11 0,4-3-4 16,1-6-5-16,-2 2-4 0,2-8 5 15,0 0-2-15,-2-2-3 0,-1-2 4 0,-2 0-3 16,-1 0-1-16,0 3 2 0,-3 2-1 15,1 1-3-15,-3 4 4 0,-2 1-5 0,1 0-2 16,-2 3-7-16,2-1 6 0,-1 4-3 16,-3 2 3-16,-1 0 6 0,0 0-4 15,14 4 6-15,-11-3 0 0,2 2 0 16,3 0 7-16,1-1 1 0,-3 2 4 0,3-2 0 16,-1 2 3-16,2-3 13 0,0-1 0 15,2 5 9-15,-7-5 24 0,3 2 18 0,-1-4 1 16,1-1 4-16,-1 0-12 0,-1-3 11 15,-2-1-11-15,1-1-5 0,-3-5-5 0,-2-2-4 16,-2-4-14-16,-5-8-2 0,-1-7-11 16,0-2-17-16,-7 0-23 0,4-2-32 0,-4 8-27 15,2 0-36-15,1 8-32 0,-1 4-41 16,3 5-53-16,0 3-58 0,0 1-76 0,-2 4-167 16,4 1 46-16,3 4-145 15,-2 0-131-15</inkml:trace>
  <inkml:trace contextRef="#ctx0" brushRef="#br0" timeOffset="87665.54">7640 3839 1613 0,'0'6'-70'0,"1"-1"34"16,-1 1 20-16,0-1 26 0,3 0 20 16,-3-2 26-16,2 3 14 0,0-2 18 0,0-3 17 15,-2-1 14-15,4 6 10 0,-4-6 12 16,2 0 3-16,-2 0-14 0,0 0 1 0,11-9-17 16,-7-1-1-16,0 1-11 0,1-4-15 15,-4-5-6-15,1-8-12 0,-2-3-5 0,0-14-7 16,-2-2-8-16,1 0-1 0,-4 1-9 15,1 0-4-15,-2 5-6 0,2 7-5 0,-1 7 0 16,3 6-2-16,-4 2-13 0,2 3-10 16,1 3-11-16,-2 3-9 0,0-1-5 15,3 0 1-15,-4 5 0 0,2 2 1 16,-1 1 2-16,5 1 1 0,-13 1-4 0,12 5 3 16,-6 1 1-16,5 0-1 0,0 0 0 15,2 2-3-15,2 5-1 0,0-1 1 0,6 1-5 16,-1 0 0-16,4 3-5 0,1 0-1 15,5-3 2-15,0-3-5 0,-1-2 10 0,-1-2-2 16,0 0 3-16,0-3 0 0,-1-2 2 16,1-1 1-16,0-4-2 0,0 3 3 0,0-9 4 15,-1 2 2-15,-1-4 0 16,2 0 6-16,-7-1 4 0,2-2 4 0,0 3 12 0,-1 0-2 16,-5 4 4-16,3-1 4 15,-2 2-6-15,0 1-6 0,-1-1 1 0,0 4-6 16,-4 2 0-16,0 0-1 0,0 0 5 15,9 13-3-15,-7 1 9 0,2 4 1 0,-2-2-1 16,5 4 3-16,-2-1 1 0,0 1-3 16,3 4 10-16,-1-4-10 0,3 2 9 0,0-2-12 15,3 1-9-15,-1-2-15 0,1-4-15 16,-2-2-15-16,-3-1-11 0,0-5-8 0,-1 1-12 16,1-5-13-16,-1 0 5 15,1-3 5-15,-8 0 8 0,12-8 7 0,-7 2 15 0,3-5 14 16,-6 1 19-16,5-7 9 15,-4-2 15-15,2-2 13 0,2 1 18 0,-4 4 6 16,2 0 9-16,-1 5-1 0,-1-3-3 16,-3 7-9-16,1-1-6 0,-1 3-8 0,0 2-2 15,0 3-5-15,0 0 2 0,0 0 3 16,0 0-5-16,2 19-2 0,0-8-4 0,1 3-2 16,2-1-12-16,0-1-34 0,3 1-35 15,1-2-78-15,1-1-71 0,3-1-114 0,-5-2-233 16,5-3-69-16</inkml:trace>
  <inkml:trace contextRef="#ctx0" brushRef="#br0" timeOffset="87841.37">8162 3430 1492 0,'-13'-11'-40'16,"8"6"19"-16,-2 2 28 0,-1-3 24 15,3 3 12-15,3 1 12 0,2 2-7 0,-4-6 0 16,4 3-7-16,0 3-4 0,8-7-3 15,5 1-20-15,6-2-18 0,12-3-25 0,9 2-16 16,2-7-31-16,2 3-44 0,9-1-50 16,-6 2-288-16,-8-3 35 0</inkml:trace>
  <inkml:trace contextRef="#ctx0" brushRef="#br0" timeOffset="88433.79">8288 3200 1310 0,'-4'0'44'15,"4"0"15"-15,-8 3 5 0,3-2 3 0,5-1 6 16,-3 7 20-16,3-7 17 0,-5 14 1 16,5-5 4-16,5 4 0 0,-5 1-11 0,1 5-5 15,6 1-4-15,-3 5-9 0,0 0-6 16,7 7-6-16,-3-5-2 0,-2-4-13 0,3 0-3 15,-1-3-5-15,4-1-4 16,-1 1-10-16,2-4-6 0,-3 2-7 0,1-7-1 16,1 3-11-16,1-5-10 0,-1-2-16 15,1-3-2-15,-1-2-6 0,-1-4-3 0,-11 2 3 16,19-8-7-16,-9 1-3 0,2-4 1 16,-4-3 2-16,0-2 4 0,-2-5 3 0,0-1-1 15,-1 6 6-15,-1-2 3 0,0 2-3 16,-4 2 8-16,2 5-1 0,-2 2-2 0,2-2-3 15,-2 4 0-15,0-1 0 0,0 6 6 16,-4-1 8-16,4 1 7 0,0 0 6 16,0 0 3-16,-11 16 1 0,9-11-1 15,2 2 7-15,0-7 0 0,2 13 4 0,-2-6 1 16,7 2-3-16,-3 0 0 0,8-1-1 16,3-3 0-16,4-2-2 0,2 0 0 0,3-3-7 15,3-5-1-15,-2 0 4 0,2 1 0 16,6-8-9-16,-8 1-2 0,-1 0-5 0,5-3-8 15,-8-2-7-15,-5 2 5 0,2-4-3 16,-4 2-4-16,-1-4-1 0,-3 4 3 0,1 0 5 16,-5 2-1-16,3 1-3 0,-5 3 2 15,3 0-6-15,-4 2-3 0,-1 3-1 0,1 4 2 16,-3-4-2-16,0 5 7 16,0 0-5-16,0 0 0 0,6 13-2 0,0-5 3 15,3 0-8-15,7 5-11 0,11 4-16 16,10-2-33-16,11 6-47 0,4-4-53 0,11-2-95 15,2-6-379-15,9 1-155 0</inkml:trace>
  <inkml:trace contextRef="#ctx0" brushRef="#br0" timeOffset="97191.04">11147 8335 1694 0,'0'0'-39'0,"0"0"18"0,0 6 20 0,0-6 8 16,0 0 20-16,0 0 23 0,0 0 17 15,0 0 8-15,0 0 2 0,0 0 2 0,0 0-3 16,0 0 2-16,0 0-7 0,0 0-3 15,0 0-4-15,0 0 2 0,0 0 0 0,10-9-6 16,-8 7 2-16,-2 2-3 0,7-8-6 16,-5 2-6-16,2 2-6 0,-2-3-1 0,5 0-7 15,-4-1 0-15,6-6-5 0,2-2-2 16,3-2-3-16,3-8 0 0,-1-6-5 0,8 1-5 16,1-10 4-16,0 0-6 0,0-7-1 15,1 2 0-15,1-1 0 0,2 1 2 16,-3 0-1-16,3 3 0 0,-2 0 3 0,1 1-5 15,0 2 3-15,2 3-4 0,-1-3 0 16,-6 7-1-16,2 4-1 0,0-2-2 0,5-9 0 16,2 3-1-16,1-4-3 0,-9 12 0 15,4-12 0-15,0 2 5 0,1 1 3 0,3 3-7 16,-9 3-1-16,0 5-2 0,3 1 0 16,-6-3 0-16,1 3-2 0,-4 3 4 0,0 7-3 15,-7 3 3-15,1-1-1 0,-2 5 1 16,-6-1 1-16,6 2 1 0,-5-1-6 15,0 4 1-15,3-2 12 0,-4 2-10 16,0-1 1-16,-1 3 0 0,2-1-3 0,-1 2 2 16,-2-2-3-16,-1 4 0 0,4-5 0 15,-1 2 0-15,-3 3 0 0,4-5-7 0,-4 5 2 16,1-2-4-16,-1 2-3 0,0 0 1 16,0-4-5-16,0 4-3 0,0 0-5 0,0 0-12 15,0 0-10-15,0 0-19 0,0 0-20 0,0 0-23 16,0 0-40-16,0-5-28 0,0 5-36 15,0 0-68-15,0 0-357 0,0 0-137 0</inkml:trace>
  <inkml:trace contextRef="#ctx0" brushRef="#br0" timeOffset="97638.95">11946 6937 1724 0,'-6'2'-24'0,"-3"0"14"0,-1-2 6 15,5 0 12-15,5 0 6 16,-5 2 12-16,5-2 9 0,-8 2-1 0,8-2 1 16,-7 0-2-16,7 0-7 0,-7 3 3 15,7-3-10-15,-6 5 4 0,6-5-2 0,-2 3-5 16,2-3 2-16,0 0-1 0,-2 4-3 15,2-4 2-15,0 0 0 0,0 0-4 0,7 4 4 16,-7-4 1-16,15-2 2 0,-7-2-6 0,4 0-1 16,5-4-1-16,1-1-1 0,2 0 0 15,0-2-3-15,2-1 0 0,-4 1 1 0,1 0 0 16,3-1-1-16,-8 3-2 0,-2 1-3 16,3 1 0-16,-2-1 2 0,-2 2-2 0,-3 2 0 15,0 3-3-15,1-4 2 0,-6 5 1 16,-3 0-2-16,15 5 2 0,-6-2-1 15,-5 3 8-15,3 0 1 0,-2 3 2 16,0 2 4-16,-3 3 2 0,3-1-5 0,-3 0 0 16,-1 2 0-16,-1 2-3 0,0 1 2 15,0 2-3-15,-1 1-2 0,-1-2-7 0,-1 2-28 16,3-3-42-16,-4 1-42 0,2-6-53 16,4 5-80-16,-2-5-363 0,0 0-107 0</inkml:trace>
  <inkml:trace contextRef="#ctx0" brushRef="#br0" timeOffset="103819.59">13226 4357 1667 0,'0'0'11'0,"2"5"25"0,-2-5 12 0,0 0 11 15,5 1 6-15,-5-1 4 0,0 0 2 0,0 0-2 16,0 0 8-16,6-13 3 0,-6 10-1 16,2-5-7-16,-2-2 3 0,-2 1-4 0,1-8-3 15,-2 1-12-15,1-10 0 0,0 1-6 16,-3-13-8-16,2-3-4 0,-2 0-4 0,3-2-5 15,0 1-2-15,2 0-2 0,0 0-6 16,0 0-2-16,0 3-3 0,2-2 2 16,0 12-2-16,3 2-8 0,-2 8-1 15,-3-2-7-15,7 2-13 0,-2 0-4 0,-2 4-4 16,6-2-4-16,-3 4 1 0,1 1-5 16,-2-1-2-16,7 0 0 0,-7 2-4 0,3-3-7 15,5 6-7-15,1-3-5 0,-1 0-19 16,0 4-21-16,2 0-23 0,-1-2-27 0,3 2-25 15,3 1-30-15,3 1-58 0,-3-1-286 16,5 3-47-16</inkml:trace>
  <inkml:trace contextRef="#ctx0" brushRef="#br0" timeOffset="104637.96">16219 3916 1489 0,'0'0'-1'0,"0"0"16"16,0 0 25-16,5 2 20 0,-5-2 14 0,0 0 10 15,0 0 4-15,0 0 3 0,0 0 7 16,0 0-8-16,0 0-8 0,-5-11 4 0,2 7-5 16,-2-1-12-16,0-3-6 0,0 0-7 15,-4 1-6-15,-2-4-5 0,1-3-5 0,0 1-3 16,-7-2-7-16,2-1-5 0,-10-8 1 15,0-2-5-15,0 1-5 0,-7 1-5 0,-3-9 2 16,-3 1-2-16,-4-3 1 16,0 4-1-16,-3-2-7 0,3 2 4 0,-8 1-2 15,5 0-1-15,-4 1 1 0,-1 0-6 0,2 3 2 16,-1 2 0-16,5 1-3 0,-7 0 5 0,11 7-2 16,-5-3-4-16,0 4 3 15,3 1 0-15,-2 3-5 0,1-1 1 0,-6 4 0 16,1 0 0-16,1 2 1 0,-3 1-2 15,0 0 4-15,0 3-7 0,0 0 9 0,-2 2-4 16,0 2-4-16,0 0 6 0,-3 1-5 16,3-1 6-16,-3 3-4 0,2-1 1 0,3 0-3 15,0 2 5-15,1-3-1 0,-1 4-1 16,5-1-1-16,-4 2 5 0,4-1-4 0,2 1-1 16,-1-2 1-16,1 5-2 0,4-2 2 15,-1 1-4-15,2-1 5 0,9-1-6 0,3 1 3 16,6-3-1-16,1 2 2 0,2-3-4 15,2 1 0-15,1 1-11 0,0-2-8 16,4 0-3-16,2 1-11 0,0-1-8 0,-1-3-5 16,5 0-15-16,-2 1 1 0,-1 1 0 15,6-2-6-15,-6 3-2 0,5-3-19 0,2-2-14 16,-6 3-21-16,2-1-22 0,4-2-37 16,-5 4-361-16,5-4-52 0</inkml:trace>
  <inkml:trace contextRef="#ctx0" brushRef="#br0" timeOffset="118275.25">12464 5256 1372 0,'0'0'-87'0,"0"0"14"16,0 0 22-16,0 0 14 0,0 0 21 0,0 0 8 15,0 0 17-15,0 0 6 0,0 0 10 16,14 5 2-16,-11-3 4 0,4 0 11 0,1-2-4 16,5 0 4-16,6 0-2 0,2-2 2 15,8 0 4-15,11-1 4 0,7-1-4 0,-2-2-5 16,18-4-2-16,-4 1 1 0,8-2-8 15,0 2-2-15,1-5-4 0,1 5-2 16,1-2 0-16,2-1-3 0,4 3 0 16,-5-2-7-16,3-3-3 0,-1 3 1 0,-3 0-2 15,-3 1 1-15,-4-1 3 0,-16 3-2 16,2 0-3-16,-3 1-3 0,1 0-4 0,-5 3 5 16,-9 1 1-16,-6-4 0 0,0 3-4 15,-4 0-3-15,1 1 6 0,-6-1-3 0,2 2-4 16,-3 1 0-16,-2-1 2 0,-2 0-2 15,1 0 2-15,-1 0 0 0,-6 1 1 0,-1-3 0 16,3 3-2-16,-3-1 2 0,3 2 2 16,-6-2-2-16,-3 2-2 0,12-2 6 15,-9 0-7-15,-3 2 0 0,12 0-1 16,-12 0-14-16,3-2-17 0,-3 2-17 0,0 0-28 16,9-1-25-16,-9 1-27 0,0 0-44 15,6 0-319-15,-6 0 3 0</inkml:trace>
  <inkml:trace contextRef="#ctx0" brushRef="#br0" timeOffset="119174.73">17005 5006 1254 0,'0'0'-54'15,"-9"-2"17"-15,9 2 19 0,-6-2 16 0,6 2 0 16,-7-3 16-16,7 3 6 0,0 0 8 16,-3-4-8-16,3 4 0 0,1-4-1 0,-1 4 9 15,11-7-2-15,-5 6 6 0,4-5-6 16,3 4 9-16,8 1 4 0,0-3-5 0,8 1 3 16,11-5-1-16,5 3 0 0,-2-1-3 15,8-2-1-15,-3 1-4 0,2 1-5 0,3-1 0 16,10 0 2-16,-2-4-4 15,-11 4-2-15,11-3 1 0,-3-1-9 0,-6 4 4 16,-7 1-2-16,5-3-4 0,-3 3-7 16,-5-2 5-16,3-1-11 0,-8 2-2 0,-2-2-5 15,-5 2-4-15,-3 2-2 0,-8 1-1 16,0 0 0-16,-2 2-8 0,-1-1 3 0,-2 0-9 16,-2 1 2-16,-2 0-3 0,-2 0-18 15,3 1-9-15,-5-1-22 0,0 0-22 0,-1 0-27 16,2 2-49-16,-7 0-171 0,8 0 135 15</inkml:trace>
  <inkml:trace contextRef="#ctx0" brushRef="#br0" timeOffset="145775.26">26033 5920 986 0,'0'0'50'0,"-2"-3"25"16,2 3 13-16,0 0 7 0,0 0 3 0,-4-2 2 16,4 2-5-16,0 0-6 0,0 0 1 15,0 0 2-15,-4 10 6 0,2-3 4 0,-3 6 3 16,1 7 1-16,0 5-4 0,0 2-4 15,-4 13-4-15,-1 1-2 0,-2 3-6 0,-1 9-2 16,-3 0-13-16,0-2-5 0,5 1-2 16,-5 4-7-16,3-6-6 0,2-8-8 15,-1-1-6-15,2 2-10 0,1-2-30 16,-2-5-35-16,5-6-37 0,1-8-36 0,2-5-53 16,-2 1-54-16,2-7-75 0,2-4-157 15,0 1-193-15,0-7-139 0</inkml:trace>
  <inkml:trace contextRef="#ctx0" brushRef="#br0" timeOffset="146486.79">25979 5822 1685 0,'0'-18'-37'0,"0"0"27"0,0 8 22 0,0 1 19 15,2-2 22-15,-2 6 14 0,2-4 17 16,-2 3 0-16,1 1 2 0,2-2 0 15,-1 2-3-15,0-1-12 0,3-1-9 0,-2 3-7 16,4 1-5-16,-1 1-7 0,5 2 1 16,-1 0-6-16,3 5-5 0,4-2 0 0,-2 5-7 15,3 3 1-15,1 1-3 0,0 3-4 16,-2-3 0-16,-5 4-1 0,3 0-4 0,-5 2 2 16,1 0-4-16,-5 0-1 0,-1-2 1 15,-3 2 2-15,-2-2-3 0,-2 2-1 0,-5 3 0 16,1 0 0-16,-5-1 0 0,1-2 1 15,-3-2 2-15,-4 2-3 0,5-2 6 16,-4-3-6-16,-4 3-1 0,6-5 0 0,1-1-2 16,0-1 1-16,6-2-1 0,-5-1 2 15,6 1-7-15,-2 1-4 0,2 2-2 0,-1-2 2 16,3 1 0-16,2 2 4 0,0 0-1 16,2 1-2-16,0-3 5 0,2 4-5 0,0 0 2 15,2-1 2-15,3-1-2 0,1 5 1 16,3-3 1-16,-1 0 1 0,5 0 1 0,1 0 0 15,6-1-4-15,-2-1 0 0,4-2 4 16,1-1 1-16,10 2-6 0,-3-5 0 16,8 2 1-16,-5-5-7 0,-5 0-1 15,1-2-10-15,-2-2 3 0,3 0-8 0,-2-3-3 16,-5-2 0-16,2 1-3 0,-4-4 3 16,-2-1 7-16,-2-2-3 0,-2-2 0 0,0-1 4 15,-3-2 0-15,-3 0 4 0,-1 0-1 16,-4 2 3-16,-1 0 2 0,-1 0 4 0,0 1 0 15,-2 0 2-15,0 4 4 0,0-2 0 16,-2 3 0-16,0 2-1 0,0 1 2 0,0 0-3 16,-2-1 3-16,0 4-1 0,0-2 0 15,2 1-1-15,-4-1 2 0,0 4-2 0,4 2 0 16,-11-2 2-16,11 2 1 0,-14 6 0 16,3 1-2-16,-1 3 3 0,-1 1 5 15,-2 4-1-15,1 1 0 0,1 1 1 16,1 0-3-16,3 0 0 0,5 0 1 0,0-1 0 15,-1 2-3-15,7-1 2 0,1 0-2 16,2 0-10-16,7 0-15 0,4 0-20 0,3-4-23 16,11 4-25-16,7-2-33 0,3-8-41 15,2-1-53-15,4-4-97 0,0-4-337 0,1 0-146 16</inkml:trace>
  <inkml:trace contextRef="#ctx0" brushRef="#br0" timeOffset="147189.87">27181 6042 1792 0,'-6'-4'13'0,"4"0"21"0,0 1 18 16,-2 1 17-16,4 2 15 0,-6-5 13 0,-1 4 0 16,0-1-5-16,7 2-8 0,-13 2-5 15,1-1-6-15,0 6-7 0,-3 1-3 0,-3 4-9 16,1 1-3-16,-11 6-4 0,5 4-4 15,2-1-2-15,7-1-7 0,0-3-3 0,6-2-3 16,1 5-5-16,2-5-6 16,0 0-14-16,5-2-7 0,0-3-11 0,5 0-4 15,0-1-7-15,2 0-16 0,1-3-11 16,4-3-9-16,0-2-9 0,-1-2-8 0,1-2 3 16,3-1 9-16,-3-4 6 0,3-1 5 15,-2-3 9-15,2-4 3 0,-3 4 8 0,-2-1 11 16,1 1 3-16,-2 2 0 0,-1-1 6 15,-4 5-3-15,0 0 2 0,0 2 2 0,-4 3 0 16,0 0 7-16,0 0 4 0,-4 15 5 16,-2-1 4-16,-2 4 3 0,-7 11 4 0,0-1 2 15,-2 2 7-15,-2 4 0 0,4 2 2 16,-5 0 2-16,-1 7 3 0,-3 1-2 0,6-10-1 16,1 2 3-16,-2 2 1 15,3-4 5-15,-1-6-2 0,2-2 7 0,2-3 1 16,1-7-4-16,4 0 1 0,-4-2-1 15,7-5-3-15,-2-6 3 0,1 1-3 0,2-4-3 16,4 0-7-16,-11-9-10 0,7-4-17 16,4-3-13-16,4-2-13 0,1-6-17 0,5-5-12 15,5-5-11-15,1 0-6 0,8 2 5 16,1-7-2-16,6 0 10 0,-4-1 2 0,3 3 7 16,1 1 8-16,-6 6 9 0,7-10 9 15,-7 12 21-15,3-3 9 0,-5 5 14 0,2 0 6 16,-5 4 8-16,-3 4 6 0,-2 3 4 15,0 3 1-15,-5 1 1 0,0 5 2 16,-3-4-2-16,0 5-9 0,-1 1-1 0,0 0-5 16,-2 3 0-16,-4 1 1 0,9 3 4 15,-8 3 5-15,1 6 5 0,-2 1 3 0,0 6 5 16,-2-1 0-16,1 7-4 0,-4 2-2 16,1-3-3-16,0 2-3 0,2-1-10 0,-2 0 4 15,-1 0-12-15,4-2-24 0,-1-1-38 16,-1-8-53-16,1 0-65 0,2-5-91 0,0 0-175 15,2-5-7-15,1-2-127 0,-3-2-63 16</inkml:trace>
  <inkml:trace contextRef="#ctx0" brushRef="#br0" timeOffset="147587.41">27490 5925 1504 0,'-5'-6'12'16,"1"2"8"-16,3 2 2 0,-4-2-1 0,-2 1-1 15,4 1-5-15,3 2-3 0,-7-5-10 16,7 5-11-16,0 0-18 0,0 0-20 0,0 0-6 16,-10 9-16-16,10-6-8 0,-2 1 6 15,-1 1 2-15,3 0 11 0,-2 0 6 0,2 0 20 16,-3 1 15-16,0 2 23 16,1-3 19-16,-2 2 14 0,2 0 10 0,0-1 6 15,0-1 6-15,0 1 2 0,-3-1-12 16,5 4 0-16,-1-5-2 0,1 4-1 0,0-2-4 15,0 4 0-15,1-5-5 0,6 5 1 16,-1 1-6-16,3-1 2 0,1 1 0 0,2 2-2 16,3 2-2-16,2 0-4 0,-1 1 1 15,4 0-3-15,0 5-1 0,4 0-2 0,-1 2-1 16,-4-7 0-16,-5 0 6 0,-3 1 2 16,-3-4 11-16,0 1 7 0,-3-4 3 0,-1 4 3 15,-4-2 4-15,-2-3-1 0,-6 4-4 0,-5 0-6 16,0-3-1-16,-3-1-6 15,-1-2-19-15,-3 0-29 0,7-4-26 0,-4-1-43 16,4-4-64-16,1-4-54 0,3 0-97 16,1-4-349-16,5-2-139 0</inkml:trace>
  <inkml:trace contextRef="#ctx0" brushRef="#br0" timeOffset="147973.69">27777 5881 1654 0,'-8'2'-14'0,"1"1"31"0,4 1 11 15,3-4 21-15,-5 0 13 0,5 0 17 16,0 0 9-16,-5 0 2 0,5 0-5 0,0 0-1 16,0 0 2-16,0 0 2 15,0 0-4-15,10 8-1 0,-2-8-7 0,1 1-6 0,3 1-8 16,2-2-7-16,5-2-6 15,-2 2-13-15,6-1-22 0,-2-3-32 0,3 0-37 16,-2 4-44-16,-1-7-50 0,-2 1-44 16,-2-1-48-16,2-1-78 0,-7 2-311 0,0-1-127 15</inkml:trace>
  <inkml:trace contextRef="#ctx0" brushRef="#br0" timeOffset="148683.91">27964 5736 1677 0,'-6'-2'-28'0,"2"1"23"15,4 1 31-15,0 0 25 0,0 0 23 16,0 0 16-16,-11 3 16 0,7 1 15 0,1 3 10 16,0 0 9-16,1 7 10 0,-5 1 6 15,3 4 2-15,-5 5-1 0,1 10-9 0,-2 0 3 16,-1 2-10-16,1 3-11 0,-1 1-7 16,3 0-13-16,-1-2-8 0,6 0-10 0,-2-8-12 15,3-4-5-15,-3 3-7 0,5-7-7 16,3-1-14-16,-1 2-13 0,2-4-9 0,0-2-14 15,5 4-12-15,-1-8-11 0,2 1-15 16,2-5-16-16,0-3-17 0,1-5-13 0,-1 1 0 16,3-5-1-16,0-3-1 15,0-3 2-15,-2-7 9 0,7-9 2 0,-6-1 6 16,1-1 5-16,0-3 12 0,-7 10-1 16,0 0 9-16,-3 5 6 0,1 2 10 0,-2 2 2 15,-2 1-3-15,3 1-3 0,-3 5 2 16,-2 1 5-16,0 3 9 0,0 0 8 0,0 0 10 15,-10 11 2-15,3-4 7 0,2 5-8 16,3-1 9-16,-1 3-8 0,0-2 0 0,3 2 3 16,3 1 2-16,-1-2-1 0,1 3 4 15,4-1-8-15,3-4 3 0,-2 2 0 0,5-2-3 16,6-1 1-16,-2-5-6 0,2 0-3 16,4-4 3-16,0-1-9 0,2-1 1 15,3-6-2-15,-3 0 2 0,4-6-6 16,1-6-2-16,-5-2 7 0,-5-2 2 0,2-5-3 15,-4 0-4-15,-3-5 2 0,0-1-4 16,-3 4-2-16,-2 4 2 0,-5 3-8 0,0 8 1 16,-2-2-2-16,-1 5-8 0,1-1-4 0,-3 4-2 15,0 0-2-15,0 1 2 0,-3 0 2 16,1 5 2-16,2-4 0 0,0 7 4 0,-3-5 1 16,3 5-4-16,0 0 3 0,0 0-1 15,0 0 10-15,0 0-1 0,0 0-6 0,-5 15 9 16,8-9 1-16,-1-1 0 0,1 2-2 15,2 0 3-15,-1-1 1 0,0 3 1 16,5 1-3-16,-3-3 2 0,-2 2 2 16,3 3-1-16,1 1-1 0,-2 0 2 0,0 3-2 15,1 0 6-15,-6 2-4 0,6 0 2 16,-2 7-2-16,-4-3 0 0,1-1 0 0,0 2 4 16,-2 3 3-16,3-2-12 0,-6 0-22 15,1-4-27-15,0 4-34 0,1-6-41 0,-1 3-47 16,-1-2-58-16,1-2-114 0,2-2-95 15,-2 1-163-15,-1-4-108 0</inkml:trace>
  <inkml:trace contextRef="#ctx0" brushRef="#br0" timeOffset="152258.51">26048 7587 1614 0,'0'0'-15'0,"-2"-4"36"0,2 4 15 0,-5-3 18 15,5 3 12-15,0 0 10 0,-3-5 8 16,3 5 3-16,0 0-4 0,0 0 1 0,0 0-5 16,0 0 3-16,0 0 5 0,-9 12 4 15,7-5 0-15,0 5 10 0,0 5-8 0,-5 5-2 16,2 15 8-16,-2-1-6 0,-1 3-1 15,-1 3-11-15,3 1-12 0,-3-3 0 0,1 1-14 16,0 2 3-16,-1-2-12 16,3-2-3-16,-3-1-16 0,8-6-26 0,-4-5-19 0,3-8-44 15,2 1-38-15,0-4-51 0,0-5-69 16,0-2-81-16,5-6-185 0,-2-1 42 16,-3-2-188-16,19-9-128 0</inkml:trace>
  <inkml:trace contextRef="#ctx0" brushRef="#br0" timeOffset="152499.46">26266 7474 1723 0,'4'-8'-11'0,"-1"4"16"0,-1 0 15 16,-2 4 27-16,0 0 18 16,0 0 16-16,0 16 9 0,2-5 9 0,-2 4 2 15,0 4 5-15,0 9-5 0,-4 16 2 16,1 1 2-16,-1 6-13 0,-2 8-3 0,-2 0-12 15,-1-2-2-15,1-3-9 0,-2 3 1 16,1-16-14-16,1 2-18 0,-1-2-25 0,1-2-23 16,2-3-34-16,-1-8-32 0,3-6-45 15,-2-3-56-15,-1-4-60 0,4-1-137 0,0-7-46 16,1-3-161-16,-3-2-84 0</inkml:trace>
  <inkml:trace contextRef="#ctx0" brushRef="#br0" timeOffset="152676.29">26051 7956 1546 0,'-7'-6'17'16,"2"6"26"-16,4-2 9 0,1 2 7 0,-5-3-1 15,5 3 1-15,0 0-3 0,-4-4-2 16,4 4-2-16,0 0-2 0,0 0-8 0,0 0-2 16,23 7-5-16,-10-7-8 0,1 4-35 15,1-2-35-15,9 0-42 0,-2-1-34 0,1-1-37 16,9 4-38-16,-2-1-345 0,11-1-43 15</inkml:trace>
  <inkml:trace contextRef="#ctx0" brushRef="#br0" timeOffset="152878.99">26613 7935 1471 0,'0'0'16'0,"0"0"29"15,-7 0 6-15,7 0 15 0,0 0 15 0,-12 6 10 16,5-2 6-16,-1 3 0 0,-2 0-3 15,-1 3-8-15,-1 1-4 0,1 2-7 0,3 3 4 16,-3 0-17-16,1 4-1 0,1-4-11 0,1 3-2 16,-1-2-12-16,8 0-20 0,-2-4-31 15,1 3-35-15,2-6-48 0,2 3-61 0,1-1-48 16,0-3-94-16,4 2-337 0,1-7-134 16</inkml:trace>
  <inkml:trace contextRef="#ctx0" brushRef="#br0" timeOffset="153099.84">26587 7957 1698 0,'-1'-3'-33'0,"-2"-1"16"16,3 4 13-16,0-4 10 0,0 4 5 16,0 0 0-16,0 0 3 0,0 0 6 0,0 0 3 15,0 0 1-15,0 0 4 0,13 8-3 16,-10-3 1-16,-3 3-2 0,3 0-5 0,-3 1 2 15,0 0-3-15,-3 5 1 0,0-3-13 16,-2 0-21-16,0 5-25 0,0-6-43 16,-2 3-36-16,4-2-79 0,-4-1-307 0,5-4-10 15</inkml:trace>
  <inkml:trace contextRef="#ctx0" brushRef="#br0" timeOffset="153498.84">26898 7925 1429 0,'-2'-5'67'16,"-1"1"19"-16,2-1 9 0,-1 0 17 0,-3 2 3 0,5 3 7 15,-4-2-7-15,4 2-8 16,-11-2-10-16,11 2-4 0,-10 5-13 0,3 0-6 16,-1 2-3-16,0-1-8 0,-1 4-2 15,1 1-11-15,2 2-1 0,-2-2-8 0,2 4 1 16,1-4-8-16,1 3-5 0,-1-1-9 15,5-6-16-15,0 3-9 0,0-1-4 0,5 0-13 16,-1-2-6-16,2 2-6 0,1-3-7 16,-1-3-6-16,3 1 3 0,-1-2 3 0,2-2 3 15,-1-2 4-15,4-2 2 0,-3-1 5 0,-2-2 8 16,4-2 6-16,2 0 11 0,-6 2 7 16,0-1 16-16,1 3-2 0,-3 0 4 15,1 0-3-15,-4 1-4 0,1 1 1 16,1 1-7-16,-5 2 5 0,0 0-3 0,0 0 0 15,3 10-2-15,-4 3 0 0,-3-2 0 16,1 1-1-16,1 2 8 0,0 5-12 0,1-4-5 16,1 0-32-16,0-3-41 0,1 4-43 15,3-2-65-15,1-5-70 0,3 0-152 0,2-2-208 16,3-5-109-16</inkml:trace>
  <inkml:trace contextRef="#ctx0" brushRef="#br0" timeOffset="154467.66">27532 7460 1745 0,'-2'-5'58'0,"2"1"22"16,0 4 15-16,0 0 1 0,0-5 11 0,0 5-4 16,0 0 2-16,0 0 9 0,0 0 2 15,-5 16-1-15,3-2-3 0,1 2-3 0,-4 9-1 16,1-1-11-16,-2 15-11 0,2-4-3 15,-3 7-8-15,1 1-2 0,-3-1-6 0,5 2-9 16,-2-2-2-16,0-4-1 0,-1 0-18 16,4-1-10-16,-4-7-16 0,2-8-15 0,2-2-15 15,-2-4-27-15,5 0-10 16,-2-4-9-16,-2 1-13 0,4-6 0 0,-2-2-1 16,2 2 3-16,-2-6-1 0,2-1 12 15,0 0 2-15,-9-10 8 0,6 3 7 0,-2-4 1 16,-2 3 10-16,4-5 7 0,-6 2 7 0,5 2 3 15,-5 1 10-15,3-2-1 0,-3 2 1 16,1 1 0-16,-2 1 4 0,0 3 10 0,-2 1-5 16,2 2 5-16,0 0-2 0,-3 3 10 15,-1 3 4-15,-1 1 4 0,-2 5-2 0,3 1 4 16,-1 3 0-16,3 2 3 16,0 1 0-16,4 0-1 0,2 0 0 0,2-2 3 15,4 1-2-15,0 0 2 0,4 0-3 16,2 0 0-16,0 0-6 0,9 0-2 0,-3-6 3 15,3-1-6-15,2-2-9 0,0-4-4 16,4-1-6-16,-2-4-3 0,2-2-7 0,4-2 4 16,2-3 0-16,10-5 1 0,-7-4 1 15,0-4 1-15,-3 0 2 0,-4-6 5 0,1 2 3 16,-6 0 3-16,-3 2 11 0,-7 6 13 16,3 2-4-16,-3 0 2 0,-1 5 9 0,-3-1 0 15,2 0 3-15,-2 3-6 0,-2 0-4 16,3 1-7-16,-1 2-7 0,-2 3 3 15,-2 1-3-15,0 0 4 0,0 0 8 0,0 0-7 16,4 9 3-16,-4-2 3 0,4 4 4 16,1 1-6-16,-4 1 11 0,6 3-7 0,1-2-4 15,-1 2 3-15,1 4-4 0,2-4 0 16,1-2-7-16,4 2 2 0,-2-5 0 0,-1 0 0 16,3-3-7-16,1-1-4 0,-1 1-7 15,2-7-4-15,-2 1-2 0,2-2 0 0,-2-2 0 16,1-1-4-16,3-4-1 0,-4 0 5 15,-3-6-2-15,3-1-1 0,-5-4 6 0,1-1-5 16,-2-3 6-16,-1-1 3 16,-3-2 0-16,0 0-8 0,2 2 1 0,-6 1 8 0,-1 2-7 15,2 1 1-15,-2 4 1 0,0-2 2 16,0 3-6-16,0 3 5 0,0 2-2 16,0 0-4-16,-2 0 2 0,2 3-5 0,0-2-1 15,0 2 1-15,0 1-5 0,0-2 3 16,0 4-4-16,0 3 0 0,0-5-1 0,0 5 0 15,0 0 2-15,7-3 1 0,-7 3-1 16,0 0 0-16,0 0 1 0,0 0 0 0,17 5 7 16,-14-4 1-16,4-1 0 0,-1 2 4 15,3 0 0-15,-4-2-4 0,5 1 4 0,-2 1-1 16,1 3 2-16,-1-2 0 0,0 5 6 16,2 3-11-16,-3 1 3 0,1 3-3 15,-4 1 4-15,3 8-1 0,-6-4 3 16,1 5-4-16,1-2 2 0,-1 0 4 0,-2 1-12 15,0-1-28-15,0-2-34 0,0 1-47 16,0-2-41-16,-2-1-63 0,2-3-78 0,-3-2-134 16,3 2-230-16,0-5-162 0</inkml:trace>
  <inkml:trace contextRef="#ctx0" brushRef="#br0" timeOffset="155426.1">26130 9372 1721 0,'0'-7'-67'0,"0"0"40"0,3 1 21 0,-3 4 14 16,0 2 16-16,0-7 17 0,0 7 8 16,1-5 12-16,-1 5-1 0,0 0 1 0,0 0 1 15,0 0-3-15,0 0 5 0,0 0 7 16,0 0 8-16,0 16 9 0,0-5 4 0,0 4 5 15,0 6 2-15,-1 5-4 0,-2 5 6 16,1 10-3-16,0 4-2 0,-3 6 1 0,3 1-1 16,-2 12-16-16,-2-1 1 0,0 2-15 15,1-2-6-15,-1-3-4 0,2-3-9 0,-5-10-2 16,8-2-8-16,-4-3-18 0,3-4-25 16,-3-6-24-16,4-6-26 0,-1 1-35 0,0-9-40 15,2-2-59-15,0-1-51 0,-3-3-83 16,6-3-143-16,-1-4 40 0,0-5-167 15,-2 0-95-15</inkml:trace>
  <inkml:trace contextRef="#ctx0" brushRef="#br0" timeOffset="156626.72">26535 9499 1530 0,'2'-5'3'0,"2"1"22"0,-1 2 26 16,-3 2 6-16,2-4 22 0,-2 4 11 0,1-3 9 15,-1 3 1-15,0 0-6 0,7-3-2 0,-7 3-9 16,0 0-12-16,0 0 4 0,2 8 7 16,0 1 7-16,-2 4-1 0,2 7-2 0,-2 3-1 15,0 7-4-15,-2 11-7 0,0 4 3 16,0 4-14-16,-5 14-8 0,-1-3-3 0,1 1 0 15,4-12-13-15,-2 0 5 16,0-2-10-16,-2-2-21 0,-1-3-16 0,-1-2-21 16,5-4-27-16,0-10-29 0,-1-5-37 15,3-6-40-15,-2-2-50 0,2-6-63 0,0 1-118 16,-3-5-39-16,5-3-165 0,0 0-91 16</inkml:trace>
  <inkml:trace contextRef="#ctx0" brushRef="#br0" timeOffset="156873.31">26298 9752 1538 0,'0'0'-44'0,"0"0"19"16,-5 4 17-16,5-4 15 0,0 0 9 15,-1 3 12-15,1-3 6 0,0 0 3 0,0 0-7 16,0 0-2-16,27-5-4 0,-14 1 0 16,0 3-7-16,7-3-15 0,0 2-31 0,2-3-23 15,5 0-24-15,1 2-49 0,-1 2-62 16,3-4-235-16,-3 3 69 0</inkml:trace>
  <inkml:trace contextRef="#ctx0" brushRef="#br0" timeOffset="157441.93">26786 9585 1204 0,'0'-4'36'0,"0"4"16"0,0-8 17 0,0 8 13 15,0-6 3-15,0 6 10 0,0-4-5 0,0 4-2 16,0 0-1-16,0 0-9 0,0 0 2 15,0 0 1-15,0 0 5 0,0 0 1 0,0 0 2 16,2 16-5-16,3-7-5 16,-5 0 1-16,0 7-1 0,0-2-7 0,0 2-7 15,-2 4 4-15,-1 1-9 0,3 4-2 16,-2-1-7-16,1 2-3 0,-3 1 0 0,1 2-12 16,1-3-1-16,0 1 0 0,1-1-2 15,-4 0 0-15,3-1-4 0,-3-3-1 0,5 0-3 16,-3-2 3-16,0 1-1 0,1-4 1 15,0 2-4-15,0-4 3 0,-1-1-3 0,3-4 0 16,-1 4-5-16,-1-4 9 0,2 1-7 0,-2-2 1 16,2-1-7-16,-3-1 0 0,3-1 0 15,0 0 7-15,-2-1-4 0,2-1-2 0,0 2-1 16,0-6 1-16,0 6 3 0,0-6-7 16,-2 3-6-16,2-3-2 0,2 4-5 15,-2-4-31-15,0 0-34 0,0 0-35 16,0 0-43-16,0 0-50 0,0 0-62 0,-2-17-75 15,2 9-157-15,2-1 45 0,0-1-178 16,1-3-119-16</inkml:trace>
  <inkml:trace contextRef="#ctx0" brushRef="#br0" timeOffset="158110.97">26808 9590 1682 0,'-2'-5'4'0,"2"1"27"16,-3-2 17-16,1 3 12 0,2 3 12 16,0-9 8-16,0 6 9 0,0 3-8 0,-1-6-2 15,1 6-8-15,0-5-7 0,0 5-3 16,1-6-7-16,-1 6-6 0,-1-4-3 0,1 4-10 16,0 0-3-16,1-6-4 0,-1 6-1 15,0 0-1-15,0 0-5 0,0 0 1 0,0-4-5 16,0 4-3-16,0 0 1 0,0 0-2 15,0 0-2-15,0 0 3 0,0 0 4 0,0 0 0 16,0-5-1-16,0 5 1 0,0 0 0 16,0 0 2-16,0 0-6 0,0 0 2 0,0 0-5 15,0 0-1-15,0 0-2 16,0 0-4-16,0 0-1 0,0 0-17 0,0 0-14 16,0 0-13-16,0 0-24 0,-3-4-25 15,3 4-11-15,0 0-6 0,0 0-2 0,0 0 11 16,0 0-10-16,0 0 12 0,0 0 12 15,0 0 11-15,0 0 10 0,0 0 17 0,0 0 9 16,10 9 17-16,-10-9 13 0,0 0 15 0,0 0 20 16,0 0 7-16,2 4 3 0,-2-4 7 15,0 0 0-15,0 0 2 0,2 4 2 0,-2-4 1 16,0 0 4-16,0 0-9 0,0 0-2 16,0 0-3-16,0 0-4 0,0 0-1 0,0 0-3 15,0 4-3-15,0-4-2 16,0 0-1-16,0 0-1 0,0 0-4 0,0 0 0 15,0 0 0-15,0 0-2 0,0 0 0 16,0 0-1-16,0 0 2 0,0 3-5 0,0-3 4 16,0 0-5-16,2 5-2 0,-2-5 4 15,2 7-3-15,2-3 4 0,-1 3 1 0,1 1 4 16,0 3 6-16,2-2-1 0,2 5-3 16,-1 1-1-16,4 2-2 0,-1 0-2 0,0 2 3 15,7 6-7-15,-4-2 1 0,1 6-1 16,1-6 1-16,2 5-3 0,-1 1-2 0,1 0 0 15,3 0-2-15,-5-1 0 0,0-1-13 16,-2-4-18-16,0-7-26 0,-1 4-23 16,2-4-37-16,-4-3-38 0,-2-1-51 0,1 0-70 15,1-2-140-15,-4 0-227 0,1 0-131 16</inkml:trace>
  <inkml:trace contextRef="#ctx0" brushRef="#br0" timeOffset="158340.03">26870 9939 1697 0,'-5'-1'-9'16,"5"1"23"-16,-5-2 3 0,5 2 9 15,-4-5 2-15,4 5 10 0,0 0-5 0,0 0 0 16,9-3-3-16,-4-1-7 0,5 0-5 0,2 2 5 15,3-1-13-15,5 1-25 0,8-4-25 16,1 1-39-16,9-5-36 0,4 0-66 0,0 3-347 16,-4-2-31-16</inkml:trace>
  <inkml:trace contextRef="#ctx0" brushRef="#br0" timeOffset="158711.04">27408 9572 1536 0,'0'0'51'0,"0"0"11"0,-2-9 3 0,2 9 6 16,-3-3 6-16,3 3 0 0,0 0-4 0,-2-4-7 16,2 4-5-16,0 0-3 0,0 0 4 15,0 11 0-15,0-1-2 0,2 1-2 0,-2 5 1 16,0-2-3-16,0 8-2 0,-2-3-2 15,1 6 1-15,-4 2-1 0,-1 7 5 16,0 0 4-16,-2 3 5 0,-1 1 2 16,1-2-2-16,-2 2 13 0,1-12-7 0,1-1-6 15,3-3 4-15,-1-1-6 0,2 0-8 16,1-3-1-16,1-4-5 0,0 1-7 0,2-2 3 16,4-1-1-16,3 0-7 0,1-5-1 15,7 1-8-15,3-3-10 0,4-3-16 0,8 0-22 16,-2 0-20-16,4-6-27 0,0 2-28 15,-1-1-32-15,-4-1-40 0,-2-2-68 0,1 1-75 16,-5-1-142-16,-2 2 4 0,-4 0-201 16,-3-2-144-16</inkml:trace>
  <inkml:trace contextRef="#ctx0" brushRef="#br0" timeOffset="159496.14">26760 10604 1705 0,'0'0'-30'16,"0"0"16"-16,0 0 19 0,0 0 23 15,0 0 19-15,1 8 17 0,-1-8 14 0,-3 10 6 16,-4-1 7-16,1 2-4 0,-3 5 4 16,-1 2-4-16,-10 12 4 0,2 0-6 15,-9 10-4-15,0 0 1 0,-5-1-8 0,1 3 0 16,-1 2-2-16,-3-5-5 0,-2-2-2 15,7 0-8-15,2-9-6 0,7-1 4 0,0-3-10 16,9-6-9-16,-1 0-24 0,3-4-27 16,3-3-34-16,1 0-40 0,2-1-56 0,-1-4-57 15,5-1-86-15,2-1-175 0,3-3 43 16,-5-1-124-16,15-1-47 0</inkml:trace>
  <inkml:trace contextRef="#ctx0" brushRef="#br0" timeOffset="160202.04">26877 10986 1460 0,'0'0'-15'0,"-4"-2"21"16,4 2 3-16,0 0 7 0,0 0 11 0,0 0 11 15,0 0 7-15,0 0 9 0,-6 14 8 16,4-7 1-16,0 0 10 0,-1 3 2 0,-1 3 0 16,1 3 0-16,2-3-1 0,-3 1 5 15,-3 4-6-15,3-2-4 0,2 2-3 0,-5-1-1 16,4 0-6-16,-2 0-4 15,3-4-3-15,-2 3-3 0,2-5-3 0,2 5-5 16,-2 0 0-16,0-5-3 0,0-1 1 0,2 1-3 16,0-2-2-16,-3-2 2 0,3 2 3 15,3 0-1-15,-3-4-2 0,0 1 3 0,2-1 0 16,0-1 5-16,2 1-8 0,-2 0-3 16,7-1-1-16,-6-3 1 0,9 3-8 0,-4-2-3 15,0 0-4-15,4-2-14 0,5 1-22 16,0-2-23-16,0 1-27 0,2-2-25 0,2 0-30 15,2 0-37-15,-5-1-56 0,10-1-87 16,-1-2-153-16,-3-2-216 0,-1 1-167 0</inkml:trace>
  <inkml:trace contextRef="#ctx0" brushRef="#br0" timeOffset="160412.31">27299 11078 1784 0,'-3'-3'-11'16,"3"3"13"-16,0 0 4 0,0 0 14 16,0 0 23-16,0 0 12 0,0 0 8 0,-5 15 2 15,2-9-1-15,3 4-5 0,0 0-8 16,-2 4 0-16,0-1-7 0,2 1-5 16,-2 0-8-16,2 0-22 0,0 0-33 15,0 0-45-15,0-3-63 0,0 2-89 0,0-3-435 16,0-2-153-16</inkml:trace>
  <inkml:trace contextRef="#ctx0" brushRef="#br0" timeOffset="160563.25">27425 10780 1761 0,'-4'-9'-28'0,"-1"1"2"15,5 1 1-15,-1 2 1 0,-1 2-3 16,-1-1-3-16,3 4-28 0,0 0-33 15,0-4-63-15,0 4-288 0,0 0 50 16</inkml:trace>
  <inkml:trace contextRef="#ctx0" brushRef="#br0" timeOffset="160891.59">27511 10790 1285 0,'0'0'29'0,"-3"7"16"16,3-3 10-16,0 4 20 0,0 1 18 0,-1 0-3 15,-1 4 3-15,0 1-1 0,-3 5-2 16,3-1 1-16,1 7-7 0,-4 2-3 0,3-1-7 16,-3 4-1-16,3-1 3 0,2-1-14 15,0 0-5-15,2-2-7 0,0 1-4 16,3-2-9-16,0-2 2 0,0 4-5 0,2-8-7 16,3 1-2-16,-4-6-2 0,5 1-4 15,0-5-6-15,1-1-4 0,-2-3-6 0,3-4 6 16,0-1-6-16,-3-2-2 0,2-1-3 15,1-4-1-15,2-1 1 0,-3-4-3 0,0-1 3 16,-2 1 3-16,-5-3-1 16,5 0-2-16,-5 5-5 0,0-2-5 0,-3 0-11 0,0 4-18 15,-2 0-15-15,-2 3-9 0,0-1-27 16,-3 2-28-16,3-1-33 0,-1 2-44 0,-2 1-75 16,5 1-351-16,0 0-120 0</inkml:trace>
  <inkml:trace contextRef="#ctx0" brushRef="#br0" timeOffset="161135.47">27914 11132 1622 0,'0'0'1'0,"0"-6"38"16,0 6 19-16,0 0 18 0,2-4 14 0,-2 4 12 15,0 0 8-15,0 0 1 0,0 0-5 16,0 0-7-16,0 0-10 0,0 0-2 0,0 0-8 15,-13 15-9-15,7-9-5 16,2 1-7-16,0 1-2 0,-3 1-7 0,3 3-5 16,-2-2-17-16,3 0-20 0,0-2-27 15,1 2-33-15,-1-3-31 0,3 2-41 0,0-2-37 16,0 0-33-16,5 1-61 0,-3-3-83 0,-1-1-277 16,6-3-115-16</inkml:trace>
  <inkml:trace contextRef="#ctx0" brushRef="#br0" timeOffset="161278.07">27983 11166 1627 0,'-7'-6'-6'0,"7"6"23"15,-1-3 6-15,-1-3 2 0,2 6-1 16,-2-3-2-16,2 3-5 0,0 0-25 16,0-3-28-16,0 3-35 0,0 0-44 15,0 0-62-15,0 0-280 0,0 0 36 0</inkml:trace>
  <inkml:trace contextRef="#ctx0" brushRef="#br0" timeOffset="161708.51">28043 11221 1210 0,'0'0'13'0,"0"3"21"0,0-3 9 0,5 4 20 16,-5-4 10-16,0 0 5 0,7 0-4 15,-7 0-2-15,0 0-1 0,10-4-3 16,-5 1-1-16,-4 1 0 0,6-4-6 0,-3 0-1 15,-3-3-12-15,4 0-1 0,-1-4-6 16,0-3-3-16,-2-5-2 0,3 4-4 0,-1-7-5 16,0 2 0-16,0 4-3 0,-1-3-2 15,-1 3-1-15,0 2-2 0,-2 3 3 0,0 1-6 16,0-1-2-16,0 2-3 0,-2 1 2 16,4 3-4-16,-2-1-4 0,0 1 0 0,-2 1-3 15,2 3 2-15,0-3-3 0,0 6 0 16,0-8-2-16,-2 6 0 0,2 2-3 0,0 0 2 15,0 0 1-15,0 0 4 0,0 0-6 16,0 0 0-16,5 12 6 0,-3-6-1 16,3-1-5-16,0 0 0 0,-2-1 2 0,6 2 0 15,-3-2-2-15,3 3 4 0,-1-1-2 16,-1 0 2-16,3 0-3 0,-4 1-1 0,1-1 2 16,0 1 1-16,0 1-1 0,-1-1-1 15,1 3 2-15,-4 1-1 0,4 2 0 0,-5 0 1 16,2 1-6-16,-4-1-14 0,2 1-20 15,-2-1-23-15,2 1-35 0,-2-2-33 0,0-1-48 16,3 0-93-16,-3 1-307 16,2-3-80-16</inkml:trace>
  <inkml:trace contextRef="#ctx0" brushRef="#br0" timeOffset="162665.51">28568 11135 1666 0,'0'-14'42'0,"0"2"15"0,0 1 18 16,-4 1 15-16,4 2 10 0,-1 1 0 0,-1 1 0 16,-1 1-2-16,1 3-9 0,-3-2-12 15,2 1-2-15,-2-2-6 0,-1 5-5 0,0-2-8 16,6 2-1-16,-19 5 4 0,11-2-18 16,-3 3-1-16,-3 3-8 0,1 0-3 15,0 1-3-15,3 2-2 0,-3-2 2 16,2 4-8-16,1-3-1 0,2 2-2 0,-1-1-1 15,6-1-7-15,0-1-2 0,1 0 0 16,0-3-8-16,4 2-10 0,-2-1-4 0,5-2-2 16,-2-1-1-16,4-3-2 0,-2 1-7 15,2-1 0-15,-1 0-6 0,3-4 0 0,1 0 4 16,-3 1 5-16,1-3 3 0,0-1 1 16,1 1 2-16,-1-1 3 0,-1 0 7 0,-1 1 4 15,1 2 2-15,-4 0 1 0,4-1-1 0,-3 1-3 16,-4 2 4-16,0 0 1 0,11 4 0 15,-11-4 0-15,2 3 6 0,-2-3-2 0,1 6 2 16,-1-1-3-16,5-2 4 16,-5 3 2-16,2-1-5 0,-2-3 5 0,2 1-4 15,0 1 2-15,-2-4 2 0,4 4-2 16,0 1 11-16,-4-5-11 0,8 2-1 0,-8-2-1 16,15-6 4-16,-5 5-1 0,2-3-2 15,-4-1-2-15,2-4 6 0,1 1-7 0,0-6-2 16,-1 0 1-16,-2-2 0 0,-1-6 1 15,-2-1 0-15,2-1 2 0,-1-1 0 0,-1 3-1 16,-1 2 2-16,0 1-4 0,-2 1 5 16,-2 2-1-16,2 3-2 0,0 0 1 0,-4 0-2 15,2 3 2-15,-2 2-4 0,2 1 0 16,0 0 0-16,-2 1 1 0,2 0-2 16,-2 3 1-16,2 3-1 0,-4-3 0 0,4 3-4 15,0 0 4-15,0 0 0 0,0 0-2 16,-7 10 0-16,7-6-4 0,0 1-7 0,2 0-8 15,3-2-12-15,-3 2-11 0,2 0-4 16,5 0-7-16,-4-3-3 0,2 2 1 0,-1-2 8 16,3-2 3-16,-3 2 4 0,3-2 4 15,-9 0 5-15,16-2 5 0,-5-2 5 0,-3 2 14 16,0-2 5-16,-1 2 4 16,1-2 7-16,1 2 8 0,-6 1 4 0,4-1 5 0,-1 0-6 15,-6 2 2-15,0 0 0 0,11 4 3 16,-10-1 5-16,2 1 5 0,-1 4 0 15,-2-1-2-15,0 3-1 0,0 1-3 0,-2 1-1 16,-1 3-2-16,3-2-2 0,0 1 0 16,0 0-6-16,3-1 4 0,-1 3-17 0,3-3-11 15,-3 0-18-15,3 2-17 0,0-4-11 16,1-1-11-16,3-2-24 0,1-1-11 0,-3-3-29 16,1 0-9-16,-2-1-14 0,5-3-3 15,-3 0 15-15,0-3 27 0,1 1 29 16,-1-1 30-16,1-6 30 0,-3 0 31 15,2-1 22-15,-1 4 8 0,-2-4 17 0,2 0 5 16,-2 4 12-16,-2-1 0 0,2 4-6 16,-3-2-8-16,0 2-5 0,-2 3 2 0,3-2-3 15,-3 2 2-15,0 0-2 0,0 0-6 16,-7 14-4-16,4-6-2 0,1 2 0 0,2 2-7 16,0-2-7-16,0 0-9 0,0-1-29 0,0 1-32 15,5 0-48-15,-3-3-41 0,0 0-77 16,2-3-347-16,2 1-62 0</inkml:trace>
  <inkml:trace contextRef="#ctx0" brushRef="#br0" timeOffset="162824.62">29127 10839 1481 0,'-3'-13'-11'0,"2"5"9"0,-1 2 4 15,-3 0-10-15,1 1 12 0,3 1 1 16,-4 2-4-16,5 2-2 0,0 0-14 0,0 0-29 15,0 0-38-15,0 0-46 0,0 0-101 16,0 0-102-16,2 14 153 0</inkml:trace>
  <inkml:trace contextRef="#ctx0" brushRef="#br0" timeOffset="163022.62">29283 10899 903 0,'0'0'54'16,"0"2"13"-16,0-2-3 0,0 0 13 15,0 0 9-15,-7 9 8 0,4-4 2 0,2-2-3 16,-3 4-4-16,-5 1-10 0,5 3-3 16,-3 1-3-16,2 1-10 0,-4 2-6 0,3 2-5 15,-3-1-6-15,5 0-7 0,-5-3-25 16,6 1-26-16,1-2-37 0,-1-2-35 0,1 0-41 16,0-2-53-16,4 0-105 0,3-2-190 15,-1 1 19-15</inkml:trace>
  <inkml:trace contextRef="#ctx0" brushRef="#br0" timeOffset="163160.29">29246 10929 1137 0,'0'0'-114'0,"0"0"-234"0,0 0 137 16</inkml:trace>
  <inkml:trace contextRef="#ctx0" brushRef="#br0" timeOffset="163515.19">29532 10946 977 0,'0'0'21'0,"0"0"7"15,0 0 6-15,0 0 12 0,-17 8 8 16,13-6 1-16,-2 0-3 0,0 2 2 0,-3-2-4 16,3 1 1-16,-5 1-6 0,3 0 4 15,2-1 3-15,-3 2-9 0,1-2-5 0,-1 1-3 16,5 0-6-16,-5 1 0 0,8-3-6 16,-3 4 3-16,-1-3-2 0,1 4-7 15,4-4 4-15,-2 3-1 0,2 0 1 0,0 1 1 16,0 0 9-16,2 3 1 0,2 1 6 15,1-2 3-15,-1 3 3 0,2 1 1 0,1 0 2 16,-2 1 0-16,0 1-4 0,-2-3-1 16,4-1-3-16,-7 2-1 0,2-1-1 0,-2-2-3 15,-2 1-7-15,-5-2-8 0,-1 3-27 16,-2-1-41-16,-7-4-59 0,-3-2-81 0,-4 3-159 16,-4-3-271-16,-9 2-116 0</inkml:trace>
  <inkml:trace contextRef="#ctx0" brushRef="#br0" timeOffset="175767.18">20688 12416 828 0,'-5'-11'215'16,"3"3"-71"-16,1 1-27 0,-1 1-23 16,2 2-14-16,-3 2-13 0,3 2-11 15,-4-5-7-15,4 5-1 0,-4-4-6 0,4 4-1 16,0 0 3-16,0 0 9 0,0 0 9 15,-13 13 5-15,9-2 0 0,-3 5 4 0,4 2-5 16,-6 6-1-16,1 11 0 0,-1 6 0 16,1 0-5-16,-2 14-1 0,-1 1-5 0,2 4-3 15,3 3-5-15,-3 3 1 0,6 7-6 16,-6-1 1-16,8 6-5 0,-4 3-5 0,1 0 1 16,1 8-4-16,1 2-3 0,2 0-4 15,-3 21 1-15,0-25-3 0,-1 25 0 0,4-20 0 16,-3 26-1-16,3-2 1 0,-1-3-3 15,-3-3-1-15,-3 5 1 0,5 0-1 16,-4-4 4-16,1-20-7 0,3 24 2 0,-4-2-6 16,-2 1 4-16,4-2 1 0,-5 1-2 15,1-4-3-15,0 1 1 0,-1-2-1 0,3-22 0 16,-1 24-2-16,5-22-5 0,-4-1 4 16,2 2-1-16,-2 23 1 0,4-26-1 0,-5 3 0 15,6 2-1-15,-6-2-3 0,2 0-1 16,2-1 0-16,-2-4-1 0,-1-3 0 0,2-5 3 15,2-5-5-15,-3-1 4 0,8-5-4 16,-1-15-6-16,-2 4-5 0,4-5 0 0,-2 0-10 16,-2-3-3-16,2-7-10 15,2-5-11-15,-4-7-8 0,3-2-15 0,-1-7-23 16,-2-2-23-16,1-7-32 0,-2-2-37 0,1-6-36 16,0-1-65-16,0 0-389 0,0-21-171 15</inkml:trace>
  <inkml:trace contextRef="#ctx0" brushRef="#br0" timeOffset="178141.26">20601 12222 1716 0,'5'-4'-88'0,"-3"0"15"16,0 0 18-16,1 2 13 0,-3 2 20 16,1-5 7-16,-1 5 16 0,2-6 11 0,-2 6 3 15,2-2 4-15,-2 2 6 0,0 0 3 16,9-4 8-16,-9 4 4 0,8 0 1 0,-2 0 3 15,3 0-4-15,-1-1 2 0,2 2-5 0,2-1-2 16,-2 0 3-16,3 0 2 0,4-1 0 16,-1 0-1-16,8-3-3 0,3 1-1 0,1-1 0 15,14 0 0-15,3-1 0 16,2 3-3-16,0-2-1 0,1 2 1 0,7 0 1 16,4 2-3-16,12 0-1 0,7 0 4 15,2 0-4-15,2-2-1 0,3 0-1 0,8-2 2 16,8 1-2-16,19-6 4 0,-1 3-4 15,3 0-2-15,-2-4 0 0,1 1 3 0,0-3-5 16,1 7-2-16,-2-4-1 0,1 3-2 0,-19 3-2 16,20-1-1-16,-27 2-3 0,7 1-1 15,-6 1 0-15,2 0-5 0,4 0 2 0,0 1 0 16,-2-1-3-16,4 2 2 0,-1-2-1 16,25 2-2-16,-5 2 0 0,4-1-3 15,-5 1 4-15,-20-4-3 0,22 3 4 16,-1-3-6-16,-17 0 4 0,19 2-5 0,-22 0 4 15,3-2-5-15,19 0 3 0,-24 0 2 16,-3 2-3-16,4-2 1 0,-10 0-1 0,2 0-2 16,-8 0-1-16,3 0 3 0,-4 0-1 0,2 2 2 15,-3-2 1-15,-4 0-4 0,-1 0 1 16,2 0-1-16,0-2 1 0,-1 0 4 0,-3 2-2 16,-2 2-6-16,-3-2 4 0,-1-2-1 15,-10 2 1-15,6 2 0 0,3-4 2 0,-14 0 0 16,15 2-4-16,-9 0 3 15,6-2 3-15,4 0-3 0,-5 1 2 0,-8 1-5 16,-3 0 1-16,18-2 2 0,-3 2-1 16,3 0-1-16,-2 0 2 0,1-4 2 0,-2 3-2 15,2 1-2-15,1-4 7 0,-4 4-8 0,-2-2 1 16,4 0 2-16,2-1 1 0,-6-1-4 16,-1-1 3-16,1 1-4 0,-4 1 4 0,-9 1 0 15,-3-3-1-15,2 1-2 0,-4-1 2 16,-2-1 1-16,-4 5-1 0,-8-3-1 0,-7 2 1 15,-6-1-2-15,-1 3-1 0,-6 0 4 16,-2-2-2-16,1 0 1 0,-5 2-2 0,2-2-1 16,-2 1-2-16,0 1-2 15,-3 0 1-15,-7 0 0 0,13 0-3 0,-10 1 2 16,-3-1 1-16,9 0 3 0,-9 0-4 16,4 6 4-16,-4-6-1 0,0 5 1 0,0-1 1 15,-1 1-1-15,-2 2 2 0,-1-3 0 0,-2 5 2 16,-1 1 3-16,-3 5-5 0,1 1 2 15,-1 5 0-15,-1 0 2 0,-3 9 0 0,-4 4 1 16,4 1 2-16,1 4 4 0,-2 0 2 16,-1 13 0-16,-3 1 2 0,1 1 2 0,1 4-2 15,-3-1 0-15,2 0 0 16,-1 0 0-16,-1-3-1 0,7 5 2 0,-2-2-1 0,-2-2 1 16,0 1-1-16,2 1-1 15,5 5 2-15,-3-5-2 0,1 1 2 0,4 1-1 16,-4 0 1-16,4 0-1 0,0 1-1 15,-1 3 1-15,4-4 4 0,-2 0-4 0,1-2-2 16,-1-9-1-16,5 2 0 0,-2-1-2 0,2 0 1 16,0 2 2-16,-3 10-2 0,3-10-3 15,1 9 0-15,-4 0 4 0,3-6 2 0,2-3-3 16,-2 1 2-16,0 0 0 0,0 10-1 16,2-10 2-16,-2 9-2 0,2-10-3 0,-2 11 1 15,4-13 0-15,-4 1 0 0,0 1 2 16,2-2 0-16,0-1-4 0,0 1 5 15,-3-2-4-15,6 0 0 0,-3-2-1 16,2 0 0-16,2 3 12 0,-2 2-7 0,-2-5-3 16,4 5 1-16,-2-1 5 0,3 0-2 15,-4-1-2-15,4 1 1 0,-1 0 9 0,-2 0-9 16,0 0-5-16,2-3 3 0,-2 0-2 0,3 0-5 16,-2 1 4-16,-3-3-2 0,5-1 4 15,0 2 3-15,-3-6-5 0,-1 2-4 0,1-2 1 16,0 1-1-16,1-1 1 0,-1-4 0 15,-2 5 2-15,2-1-4 0,-1 3 6 0,6-3-4 16,-4 0-2-16,-3-5 7 16,4 5 1-16,-3-8-4 0,-1-6-6 0,3 5 1 0,-1-3 10 15,0 0 2-15,-2 1-10 16,2-1 4-16,1 0-6 0,-3-6 1 0,0 2-1 16,1-1 3-16,-1 1 2 0,0 0-6 15,0-2 1-15,0-1 4 0,0 2 3 0,0-1 0 16,0-5-2-16,0 2 6 0,-4 0-6 15,4-2-1-15,-2-2 4 0,-2 4 1 0,1-5-3 16,2 0-4-16,-1 0 5 0,0-2-2 16,-5-1 0-16,4 1-4 0,0-1 3 0,1-2-1 15,-3 1-3-15,3-2-1 0,-1 1 6 16,-2-2-4-16,3 3-1 0,-2-4 4 16,0 2-3-16,1 0 2 0,-3-1-2 0,2 0-4 15,0 1 5-15,-1-4 2 0,-1 3-4 16,0 0 1-16,-5 0-3 0,3 0 4 0,-1-3 1 15,4 1 0-15,-5 0-2 0,-2-3-1 16,4 3 2-16,-2 0-3 0,-3 0 4 0,-2-2-4 16,1 0 0-16,-4 1-1 0,3 0-2 15,-5 0 10-15,-1 1-5 0,-2-2-4 0,-2 2 3 16,-3 1 0-16,1-1 4 0,0 0-4 16,-1-1 4-16,1 4-1 0,0-4 1 0,-2-1 0 15,0 2-1-15,1-2 0 0,-4 0-2 16,2 0 1-16,-2-1 4 0,-15 1 0 15,5 2-1-15,-6-2 1 0,4 1 2 16,-4-1 1-16,0 3 5 0,-4-2-1 0,-2 1 4 16,-13 2 5-16,1-1-2 0,0-1-3 15,-1 1-1-15,-1 2 4 0,1 0 0 0,-1-1-10 16,-2-3-2-16,-6 4 2 0,3-3-1 0,-2 0 0 16,-3 2-3-16,-2-2 5 0,0 2-5 15,-5-3-7-15,-2 2 7 0,-1 0-3 0,-4-4 2 16,-5 4 0-16,1-1-2 0,-5-3 0 15,-2 3-1-15,2-4 4 0,-25 4-8 0,26-4 7 16,-3 0-11-16,0 2 10 16,-19-6-4-16,22 2 0 0,1 0 1 0,1 0 4 0,-4 1-7 15,4-5 7-15,-3 5-7 16,3-1 0-16,-1 1-1 0,0 1 0 0,1 1 7 16,1-1-1-16,-3 0 2 0,1-1-5 15,-2-1-4-15,3 4 1 0,-2-4 4 0,3 2-4 16,0 0 4-16,-2-3-3 0,4 0 2 15,1 1-1-15,6 0 0 0,-2-3-1 0,8 3 1 16,-5-3 0-16,8-4-2 0,6 4 12 16,-3-1-10-16,7-1 4 0,0 3-2 15,2-4-6-15,2 4 5 0,10 1 5 0,-2 1-4 16,0 1 0-16,2-2-3 0,0 3 1 0,-5-2-7 16,3 2 9-16,-12 2 4 0,14 1-7 15,3-2-1-15,-3 2-2 0,3 3 4 16,-1-1-2-16,10-2-7 0,-8 1 9 0,10 0-3 15,-1-1 5-15,8-1-2 0,4 2 3 16,3-3-1-16,-1 1 3 0,3 2-3 0,-2-2 2 16,4 3-10-16,-2-2 5 0,0 1 9 15,0 1-7-15,2 2-3 0,-3-2-1 0,-1-2-3 16,2 4 9-16,2-2-2 0,-2 1-1 16,2-1 0-16,1 0-1 0,0 0 0 0,-1 3-1 15,1-5 3-15,6 3-4 0,-1-1 0 16,-4 2-4-16,6-2-4 0,-3 1 6 0,3 1-6 15,-2 0-7-15,0 4 2 16,1-2-4-16,-1 0-3 0,-3 1-1 0,4 5-7 16,-1-3-2-16,0 2-10 0,2-5-9 15,3 0-11-15,4 0-16 0,-1 0-20 0,-2-2-31 16,6-2-36-16,-4 1-49 0,3-4-52 0,1 2-90 16,3-3-90-16,2-1-189 0,0 0-133 15</inkml:trace>
  <inkml:trace contextRef="#ctx0" brushRef="#br0" timeOffset="180357.78">23252 11317 1670 0,'0'-4'-36'0,"0"4"23"0,0-5 13 0,0 5 12 16,0-5 6-16,0 5 9 0,0-6 4 15,0 6 9-15,0 0-2 0,0 0-6 16,0-3 1-16,0 3-5 0,0 0 0 15,3-5-2-15,-3 5 0 0,0 0-1 0,2-2-3 16,-2 2 0-16,0 0-5 0,2-4 0 16,-2 4-2-16,0 0 2 0,0 0 3 0,0 0 4 15,0-3-2-15,0 3 2 0,0 0 0 16,0 0-1-16,1-6 2 0,-1 6-1 0,0 0-1 16,0 0 0-16,0 0-3 0,0 0-1 15,0 0-1-15,0-3-2 0,0 3-3 0,0 0 0 16,0 0-1-16,0 0-1 0,0 0-5 0,0 0 1 15,0 0 0-15,0 0-3 0,0 0 0 16,0 0 1-16,0 0 1 0,0 0-1 16,0 0-3-16,0 0 3 0,0 0 2 15,0 0-2-15,0 0 0 0,0 0 7 0,0 0 0 16,0 0 4-16,0 0-1 0,0 0 1 16,5-4 1-16,-5 4 2 0,0 0-1 0,0 0-4 15,0 0 2-15,0 0 0 0,0 0 1 16,0 0 1-16,0 0-7 0,0 0 0 0,0 0 3 15,0 0-1-15,4 14 8 0,-4-5-4 16,0 0 3-16,0 5 2 0,0-1-1 0,0 4 4 16,0 3 2-16,0 4 1 0,-2 1 2 0,2 5 1 15,-4-3 3-15,1 12-2 16,3-5 0-16,-1 5-2 0,-3-1-1 0,4-6-2 16,-7 6-2-16,5-6-2 0,0-5-5 15,0 1 2-15,0 0-1 0,2-2-5 0,-5 1-1 16,3-6-2-16,1 3 1 0,-4 2-1 15,3-8-6-15,0 1-14 0,0-2-21 0,2-3-16 16,0-5-27-16,-2 2-29 0,2-4-37 16,-2 0-51-16,2-2-65 0,0-5-141 0,-2 2-20 15,2-2-167-15,0 0-83 0</inkml:trace>
  <inkml:trace contextRef="#ctx0" brushRef="#br0" timeOffset="180946.52">23255 11299 1597 0,'0'-3'17'0,"-3"-3"16"0,1 3 8 0,0-1 9 16,2 4 10-16,-2-7 8 0,2 7-4 15,-2-3 3-15,2 3-6 0,-2-4-4 0,2 4-5 16,0 0 0-16,0 0-6 16,0 0 4-16,-9 12 2 0,9-4-3 0,-1 0 0 15,-1 5-5-15,2 1-2 0,-3-1 1 16,3 1-1-16,-2 0-4 0,2 2 0 0,0 1-3 16,2 2-3-16,-2-4-3 0,3 4-1 15,-1-4-2-15,-1 0 1 0,4 0-7 0,-1-1 8 16,0-3-10-16,2 0 4 0,2-1-3 15,1-3 1-15,2 0-6 0,-3-5 1 0,4 0-1 16,1-4-4-16,4-3-5 0,2-3-11 0,-1-3-5 16,10-6-8-16,-1-6-6 15,0 1 4-15,-2-5 2 0,-1-1 4 0,-5-2-1 16,2 3 3-16,-5-2 5 0,4 3 6 16,-10 8 6-16,0 2 13 0,-1 3 10 0,-5 4 2 15,2-1 7-15,-1 2-5 0,-2 5 3 16,0-4-1-16,1 3-1 0,-1 0-8 0,-3 4 4 15,0 0 4-15,0 0-4 0,0 0 3 16,-3 13-4-16,1-4 5 0,0 5 0 0,2 1 0 16,-3 4 2-16,3 3-1 0,-1 3 0 15,-1 5 5-15,2-2-6 0,-2 1-8 0,2 0 0 16,0 2-5-16,2-2-2 0,0-1-2 16,-1-4-1-16,6 1-11 0,-2-4-17 15,-2-2-29-15,2-3-24 0,0-2-23 0,0-2-30 16,2-2-38-16,-1-2-38 0,3-4-43 15,-4-2-86-15,6 0-113 0,-2-2 23 0,-4-4-133 16,6 2-49-16</inkml:trace>
  <inkml:trace contextRef="#ctx0" brushRef="#br0" timeOffset="181310.52">23914 11303 1584 0,'0'0'54'0,"0"-7"22"0,0 7 2 16,-2-6 5-16,2 6 4 0,-5-3 8 0,5 3 1 15,0 0-2-15,0 0 0 0,-7-2-1 16,7 2 2-16,0 0 2 0,-10 11 1 0,7-4-6 15,-2 3-3-15,-2 1-1 0,-1 2-1 0,2 4 4 16,-5 2-7-16,6 0-9 0,-5 1 3 16,3 0 0-16,-1 2-15 0,1-4 4 0,2 4-10 15,2-3-5-15,0-2-1 16,6 0-10-16,-1-2 1 0,6 2-3 0,2 0-10 16,7-2-7-16,2-3-23 0,15-1-12 15,-5-4-43-15,-1-4-29 0,1-3-40 0,0-5-53 16,11 0-66-16,-2-6-75 0,-2 1-163 0,-3 1 31 15,-6 0-228-15,-2-1-173 0</inkml:trace>
  <inkml:trace contextRef="#ctx0" brushRef="#br0" timeOffset="182087.17">24793 11795 1886 0,'-10'2'13'0,"3"-1"23"0,7-1 10 16,-7 0 11-16,7 0 11 0,-5 2 8 15,5-2 7-15,-7 3 3 0,7-3 2 0,0 0 2 16,-4 1-5-16,4-1-2 0,0 0-8 16,0 0-4-16,0 0-9 0,19 4-6 0,-7-4-6 15,1 2-3-15,-1-2-12 0,8 0 0 16,-1-2-9-16,4-2-28 0,-3 3-23 0,8-4-31 15,-1 2-34-15,0-3-44 0,-2-1-53 16,0-3-66-16,9-1-133 0,-6 1-24 16,-8 3-138-16,2-4-51 0</inkml:trace>
  <inkml:trace contextRef="#ctx0" brushRef="#br0" timeOffset="182378.29">25139 11487 1460 0,'-9'-2'21'0,"8"-2"29"16,1 4 9-16,-7-2 10 0,7 2 13 16,0 0 9-16,-5-2 6 0,5 2 3 15,0 0-5-15,0 0-2 0,0 0-7 0,0 0 1 16,0 0-1-16,20 10-5 0,-14-3-2 16,9 2-2-16,-3 3-5 0,3 3-2 0,-2 2-5 15,1 0-5-15,-1 2 0 0,2 8-9 16,-1-3-4-16,-3-5-4 0,-4 3 4 0,-3 2-6 15,-3-6-7-15,-1 1 2 0,-1 0-3 16,-6 2-4-16,-1 0-2 0,-3 0-11 0,-2-5-13 16,1 2-22-16,-3-6-28 0,3-2-37 15,6-2-55-15,-4-6-78 0,3 0-122 0,1-4-122 16,6 2 31-16,-4-11-152 0,6 0-83 16</inkml:trace>
  <inkml:trace contextRef="#ctx0" brushRef="#br0" timeOffset="182871.73">25729 11479 1698 0,'0'0'16'0,"-11"-5"5"0,8 3 9 15,-2 2 2-15,5 0 5 0,-13-3 3 0,7 3 1 16,6 0 5-16,-13 3-5 0,7-3-4 0,0 4-2 15,-2-3-5-15,1 3-2 16,-1 0-3-16,0 1-2 0,-1 3 1 0,1-3-4 16,1 3-1-16,-3 0-5 0,6 1 1 15,-3-1-3-15,-1-1 1 0,2 1 0 0,0-1 2 16,1-1 1-16,3 1 2 0,-2-1 6 16,0 2-2-16,2-2 0 0,0 1 5 0,2-1 0 15,-5 1-2-15,5-1 5 0,0 0 2 16,0 2-4-16,0-1 0 0,5 1 4 0,-3-1-2 15,0 0-3-15,0 1-1 0,0-1-4 16,4 1 3-16,-1-2-4 0,-2 4-2 0,4-3 0 16,-1 1-2-16,1 1-1 0,-2-2 3 15,2 5-9-15,-1-5 0 0,1 3-3 16,-3 0-3-16,2-1 3 0,-1 0 3 0,0 1-4 16,-5-3-1-16,5 1 11 0,-1 1-7 15,-1-1 2-15,-2 2 10 0,1-3-6 0,-2 0 5 16,0-1 2-16,0-1 1 0,-2 2-5 15,-2-2 0-15,-2 3-2 0,-2-3-2 0,-3 0-3 16,-1-1 2-16,-1-2-7 0,-2 0-15 16,1-1-28-16,1-2-38 0,-2-3-60 0,3 1-59 15,2-5-88-15,0-1-145 0,5 2 14 16,2-5-137-16,1 3-53 0</inkml:trace>
  <inkml:trace contextRef="#ctx0" brushRef="#br0" timeOffset="183140.78">25754 11583 1530 0,'0'0'16'16,"0"-6"24"-16,0 2 12 0,0 4 11 15,3-5 8-15,-3 5 3 0,1-6 2 0,-1 6-2 16,0-4-4-16,0 4-5 0,7-2-3 0,-3 1-6 15,-4 1 3-15,13-2-11 0,-8 0-7 16,6 0-4-16,2-2-3 0,0 2-3 16,-1 1-5-16,4-4-12 0,-1 2-28 15,7-1-17-15,-2-4-16 0,0 3-17 0,5-2-19 16,-5 0-17-16,0 2-30 0,-3-1-25 16,-1-1-42-16,-4 3-388 0,1 0-84 0</inkml:trace>
  <inkml:trace contextRef="#ctx0" brushRef="#br0" timeOffset="183414.93">26016 11469 1592 0,'0'0'19'0,"-5"3"22"15,5-3 17-15,-7 2 8 0,7-2 8 0,0 0 2 16,-6 2 0-16,6-2 6 0,-4 5 5 15,4-1-8-15,-3 1 2 0,3 3 2 0,0 2-2 16,-2 1-3-16,0 2 2 0,-1 4-10 16,3 2 1-16,-1 2-4 0,-1 5-3 0,0-2-8 15,2-3-8-15,-5 6-1 0,5-5-3 16,-2 2-5-16,2-6-12 0,-1 1-23 0,-4 0-31 16,5-4-41-16,-2-1-48 0,2-3-68 0,-5-1-69 15,8-3-161-15,-1-1 3 16,0-3-173-16,1-1-85 0</inkml:trace>
  <inkml:trace contextRef="#ctx0" brushRef="#br0" timeOffset="183970.98">26128 11571 1555 0,'0'-7'37'0,"-2"3"29"15,2 4 6-15,-5-2 6 0,5 2 2 16,0 0 4-16,0 0 6 0,0 0 7 0,0 0 3 15,0 0-1-15,-2 18 1 0,2-9-2 16,0 1-1-16,-1 0-4 0,1 2-7 16,0-1 4-16,-3 0-21 0,3 3-8 0,0-2 3 15,0-3-14-15,3 0-4 0,-3-1-3 16,0 2-6-16,1-5-6 0,-1 3-15 0,2-5-2 16,3-1-21-16,-5-2-2 0,8 0-11 15,-8 0 2-15,9-8-2 0,-6-1 3 0,6 0 0 16,-3-4 0-16,3-2 7 0,-5-1-2 15,5 3-1-15,-4 0 4 0,2 0 5 0,-3 3 3 16,0 1 0-16,1 1 12 0,-3 1-2 16,1 1 1-16,0 0-2 0,-1 2 2 0,0 0-6 15,-2 1 2-15,0 3 1 16,5-4 2-16,-5 4-5 0,0 0 4 0,0 0 5 16,0 0-6-16,5 13 2 0,-2-9-6 0,-3 0 4 15,4-1-7-15,-3 1 6 0,4 2-1 16,0-4 6-16,-1 2-6 0,2-1-5 0,1 1-5 15,-2-2 0-15,4-2-6 0,2 0 3 16,-1 0-5-16,-2 0 0 0,3 0 12 0,0-2-5 16,-1 2-1-16,-2 0 0 0,1-1-3 15,-3 2 1-15,3 1 4 0,-6 0 6 0,6 2 6 16,-8-1 5-16,6 5 4 0,0 2 7 16,-6-1 1-16,6 3 1 0,-5-1 8 0,2 2-11 15,-4 0 3-15,4 3-3 16,1-4-6-16,-1 4 3 0,-3-5-1 0,-1 2-14 15,3 0-28-15,-1-1-39 0,-2-3-47 16,0 1-59-16,-2-2-71 0,4-1-114 0,0-1-84 16,1-3 26-16,0 1-162 0,2 0-75 0</inkml:trace>
  <inkml:trace contextRef="#ctx0" brushRef="#br0" timeOffset="184522.91">26768 11611 1642 0,'-2'-4'43'0,"2"4"18"0,-5-3 13 16,5 3 16-16,-3-2 7 0,3 2 6 0,0 0 0 15,0 0 3-15,0 0-3 0,-3-4-6 16,3 4-12-16,0 0-13 0,0 0-5 0,11-2-8 15,-11 2 9-15,0 0-19 0,10 2-5 16,-3 2-6-16,-4-2-5 0,4-1-2 0,0 5-6 16,-1-2 0-16,-2 2-3 15,0-1-2-15,-4 3-6 0,4-1 1 0,-2 1-1 16,1 0 0-16,-3 0-3 0,0-3 0 16,0 3 2-16,-3-1-4 0,-1 1-4 0,2-2 0 15,-2 1 2-15,2-2-4 0,-5 3 1 16,6-2-1-16,-1-1-1 0,-3 1 5 0,0-2-7 15,3 0-1-15,1 0 1 0,-1-1-7 16,0 1-9-16,2-4-2 0,-3 4-4 0,3-4 1 16,0 0 11-16,5 7-11 0,-3-4 5 0,-2-3 6 15,3 1-6-15,4 1 2 0,-2 0 4 16,3 0 1-16,-2 2-1 0,0-2 4 16,2 1 1-16,4 5 3 0,-4-3 6 0,0 3 5 15,3 0 7-15,-3-1 2 0,-2 1 6 16,3 2 7-16,-6-5 5 0,4 3 4 15,-2-1 8-15,-3 0 2 0,-2 0 4 0,-2 0-2 16,-1 0 9-16,-3 1-11 0,-2-1-5 16,-3 3 1-16,-1-4-1 0,-5 2-18 0,-3-4-6 15,4 2-29-15,-8-1-29 0,9-2-40 16,-5 1-55-16,1-4-66 0,3 0-87 0,1-2-149 16,3-1-24-16,1-4 48 0,4 3-175 15,3 0-84-15</inkml:trace>
  <inkml:trace contextRef="#ctx0" brushRef="#br0" timeOffset="184954.92">27055 11681 1615 0,'0'0'49'0,"0"-6"24"0,0 6 14 15,0-5 16-15,0 5 9 0,5-5 17 16,-5 5-5-16,4-6-2 0,-2 2-1 0,0 0-6 16,2 2-21-16,3-1-8 0,1 1-9 15,0-3-6-15,1 5-5 0,1-1-11 16,-2 1-3-16,5 1-9 0,-1-1-5 0,2 2-6 16,-4 3-2-16,3-2-3 0,-3 3-4 15,-2-1-4-15,4 3-2 0,-2-1-1 0,-5 3 0 16,0-1-5-16,-1 3 10 0,-1-1-15 15,-3-1 3-15,-3 3 4 0,1 0 10 0,-5 0 12 16,4 3 17-16,-6-3 0 0,3 0 17 16,-3 2 9-16,3-4-10 0,-3 1-1 0,3 1 6 15,0-6-15-15,2 3-4 0,0-2 2 16,-1-3-12-16,4 0 1 0,-1 1-8 0,2-3-7 16,0-3-13-16,3 7-21 0,4-5-25 15,3-2-22-15,3 2-15 0,6-2-30 16,1-2-17-16,8-2-18 0,4 3-36 0,10-8-42 15,-2 0-61-15,-3 2-82 0,-1-2-123 16,-7-2 33-16,-4 4-213 0,-5-2-151 0</inkml:trace>
  <inkml:trace contextRef="#ctx0" brushRef="#br0" timeOffset="185254.14">27590 11636 1881 0,'0'0'39'0,"-3"-2"12"0,3 2 16 16,-2-2 14-16,2 2 14 0,-10-1 8 0,10 1-3 16,0 0-3-16,0 0 6 0,0 0-3 15,-1 8-2-15,1-1-4 0,-2 2 3 0,0 2-2 16,-1 1-2-16,-1 3-11 0,3 1-2 15,-2 2-12-15,-1 0 1 0,-1 1-9 0,2 2-11 16,-2-2-10-16,1 0-7 16,0 0-29-16,2-6-38 0,0 0-40 0,0 1-50 0,2-7-51 15,0-1-68-15,0-1-86 16,2 2-123-16,-2-7 23 0,4 1-185 0,-4-1-114 16</inkml:trace>
  <inkml:trace contextRef="#ctx0" brushRef="#br0" timeOffset="185435.15">27597 11607 1690 0,'0'-12'32'16,"0"2"24"-16,-2 4 21 0,0 0 15 0,-1 3 31 16,3-1 5-16,0 4 15 0,0-8-2 15,0 8-2-15,3-5-13 0,1-1-15 0,2 2-12 16,3 1-8-16,1-1-10 0,7-2-13 16,-1 2-27-16,3 0-23 0,1 1-28 15,0-1-35-15,1 0-33 0,0 3-42 16,-1-3-47-16,-4 1-52 0,3 3-87 0,-4 0-121 15,0 0-214-15,-3 3-138 0</inkml:trace>
  <inkml:trace contextRef="#ctx0" brushRef="#br0" timeOffset="185611.42">27710 11715 1703 0,'-6'6'15'15,"-3"0"24"-15,6-3 19 0,-2 2 18 0,0-2 14 16,5 1 18-16,0-4 4 15,0 3-1-15,0-3-13 0,0 0-4 0,10 4-7 0,-7-4-16 16,6 0-36-16,-9 0-36 0,18-1-42 16,-3 1-52-16,2-6-59 0,3 2-51 15,5-1-115-15,2 1-319 0,3 0-137 16</inkml:trace>
  <inkml:trace contextRef="#ctx0" brushRef="#br0" timeOffset="186087.54">28098 11556 1812 0,'-6'-1'48'0,"2"-1"19"0,4 2 13 0,-6-2 14 16,6 2 12-16,-7-2 11 0,7 2 5 16,0 0 1-16,-5-2-5 0,5 2-12 0,0 0-13 15,-3-5-10-15,3 5-12 0,0 0-6 16,13-2-9-16,-13 2 2 0,10 2-15 0,-10-2-20 15,17 1-9-15,-9 1-10 0,0 2-7 16,1 0-4-16,-3-1-4 0,1 3 1 0,-1 0 0 16,-2-1-3-16,1 3 4 0,-3 0-1 15,-1-1 4-15,-1-1 0 0,0 2-3 16,-1 1 4-16,-4-2-2 0,1 1 2 0,0 2-1 16,-2-1 2-16,-1-2 1 0,-1 3-1 15,0-2 2-15,1-1-5 0,-1 1 0 16,-1 0-5-16,3-5-8 0,-1 4-7 0,2-1 0 15,-2-2-1-15,3 2-1 0,0 0 1 0,-1-3-2 16,3 1 9-16,1 0-1 0,-1 0 4 16,2-4 3-16,0 7 1 0,0-7 7 0,2 8-1 15,-1-2 9-15,6-1 3 0,0-1 5 16,-2 2-2-16,2 1 5 0,1 0-1 0,0 3-2 16,4-2-2-16,-4-1 1 0,2 4 0 15,-2-1-3-15,-1-2-3 0,-5 1-1 0,2 3 3 16,-4-3-2-16,-2 3 4 15,-2-3-2-15,-7 6-14 0,-1-4-30 0,-16 8-51 16,6-8-78-16,-2 0-95 0,-9 1-161 16,5-1-240-16,3-3-160 0</inkml:trace>
  <inkml:trace contextRef="#ctx0" brushRef="#br0" timeOffset="191227.05">22199 13231 1073 0,'0'-8'92'0,"2"1"1"15,-2 1-8-15,0 0-3 0,3 2 3 16,-3 4 1-16,0-7-5 0,0 7-9 0,0-4-1 16,0 4-2-16,0-6-3 0,0 6-6 0,0 0-2 15,0-6-6-15,0 6-6 0,0 0-4 16,0 0-4-16,0 0 0 0,-3 18-2 0,3-7-1 16,-2 4 0-16,2 4 2 0,0 2-5 15,-5 5 3-15,3 0 1 0,1 12 1 0,-4 4 5 16,-1 1-8-16,-2 3 6 15,0 10-5-15,-6 3-3 0,1 1 0 0,3 1-4 0,-2 1-3 16,-3-2-2-16,5 3 1 16,-3 2-3-16,1-3-5 0,4-1 2 0,-5 1-2 15,2-4 0-15,3 1-2 0,-5-5 0 16,1-1-3-16,3-5 0 0,-4 4-2 0,5-9 1 16,0 1 1-16,-3-2-5 0,0 0 0 0,4-4 1 15,-3-1 0-15,2-8-5 0,4-5 0 16,-2-1 1-16,-1-2-2 0,6-4-1 0,-3-4 0 15,1-2-15-15,-1-1-8 0,2-1-11 16,2-2-18-16,-2-1-36 0,0-2-33 0,2-4-61 16,0 0-72-16,0 0-146 0,0 0-253 15,-2-22-149-15</inkml:trace>
  <inkml:trace contextRef="#ctx0" brushRef="#br0" timeOffset="193033.55">22186 13302 1675 0,'-2'-5'-74'0,"-2"3"35"0,1-4 20 15,3 6 19-15,-5-5 19 0,0 0 17 16,3 4 14-16,-2-3 11 0,0 2 3 0,4 2 3 16,-7-6 1-16,6 3 2 0,-1 1 3 15,-3-2 0-15,5 4 0 0,-5-6-4 16,5 6 5-16,-1-6-4 0,1 3-3 0,0 3-9 15,0-7 0-15,1 3-9 0,2 0-5 16,4 0-2-16,-2 0-3 0,7-2-3 0,0 1 1 16,3-1-5-16,-1 2-2 0,7-3 10 15,0 1-9-15,4 1-4 0,2-3 0 0,13-2 0 16,0 3 0-16,2 0-9 0,2-1 1 16,1-2-2-16,-2 1 6 0,4 2-10 0,-3-1 3 15,2 0 0-15,1-2-6 0,-2 5 1 16,-1-3-1-16,2 1-5 0,1-1 5 0,1 0-2 15,1 2-3-15,1-1 1 0,0 0-3 16,0 0 0-16,3-1 1 0,-3 1-4 0,-2-1 4 16,2 0 3-16,-1 1-7 15,-3 1 4-15,3 0-3 0,-6-3 2 0,2 0 0 16,-3 2-2-16,-2 2 5 0,-1-3 5 0,-6 5-11 16,6-3 0-16,-8 1-2 0,-4 3 3 15,1-3-3-15,-3 5 10 0,-1-2-14 0,-4 2 6 16,-3-1-4-16,0 1 1 0,-3 0 1 15,-2-2-5-15,2 2 5 0,-4 0-2 0,-2 0 3 16,0 0 0-16,-1 0-3 0,0 0 0 16,-7 0-1-16,13 2 0 0,-13-2 2 0,7-2 5 15,0 2-7-15,-7 0 0 0,0 0 2 16,8 0-2-16,-8 0 0 0,0 0 0 16,8 0 1-16,-8 0-2 0,5 2-1 15,-5-2 6-15,0 0 0 0,4 3-1 0,-4-3 0 16,2 5 1-16,-2-5-3 0,0 0 4 15,2 4 0-15,-2-4-4 0,-2 3 0 0,2-3 4 16,0 0-3-16,0 6 2 0,0-6-2 0,2 3 2 16,-2-3-2-16,0 6 2 0,0-6 1 15,0 5 0-15,0 0 4 0,0-5-8 0,-2 6 4 16,2-3 0-16,0-3-2 0,0 6 2 16,0-6 2-16,-2 7-3 0,2-7 2 0,0 6-1 15,0-3 3-15,0-3 0 0,2 8 1 16,-2-4-1-16,0-4-3 0,2 6 6 0,-2-3-7 15,0-3 7-15,2 7-3 16,0-4-2-16,-2-3-2 0,3 3 5 0,-3-3-4 16,0 0-2-16,0 0 1 0,2 5 1 15,-2-5-3-15,2 3 6 0,-2-3-3 0,0 0-1 16,0 6 3-16,0-6-4 0,1 6-1 16,-1 0 2-16,0-1 4 0,0 3-7 0,0 3 12 15,0 3-8-15,-1 0-2 0,1 5 11 16,-2 7-9-16,-3 10 3 0,-1 3 6 0,2 0-7 15,-5 3 2-15,8 2 7 0,-11 0-2 0,7 2-1 16,-2 0 0-16,-3 9 3 0,2-12-3 16,1 2 4-16,-1 0-5 0,-1 1 0 0,3-5-2 15,-1 2 1-15,2-1 3 16,-5-1-4-16,5 1 4 0,-2-2-4 0,4 2 2 16,-7-1 1-16,9-3 14 0,-3 1-19 15,-5 2 4-15,3-2 0 0,-1 1-4 0,4-1 3 16,-2-1-2-16,1 1 4 0,0-6 3 15,2-7-5-15,0 1-6 0,-3-2 4 0,3 1 2 16,2-6-9-16,-1-1 8 0,-2 0-1 16,1-2-2-16,2-2 5 0,0-1-9 0,-2-2 5 15,-1 0-3-15,3-3 1 0,0 1-2 16,0 0 2-16,0-2 5 0,0 0-6 0,0 0 0 16,0 2 1-16,0-3 0 0,0 1-2 15,-2-1 2-15,2 0-2 0,0 1 6 16,0 2-3-16,-1-3-2 0,1 1-2 0,-2 0 5 15,2-1 0-15,-2-1-8 0,2 1 1 16,-3 1 4-16,-1-1-2 0,4 1 2 0,-3-3 0 16,2 3 2-16,1-1-1 0,-2 1-1 15,0 0-6-15,-3-3 9 0,3 1 3 0,2 1-11 16,-1-1 5-16,1 2-1 0,-3-2 1 16,1-1-2-16,2 1 12 0,-4 2-7 0,1-3-2 15,2 1 11-15,-1-1-9 0,0 0-3 16,-1 0 0-16,-1-2-2 0,2 2 1 15,0-2-2-15,0 1 0 0,-2-2 4 0,-1 2-3 16,2-1 4-16,-4 2-5 0,3-2 7 16,-2 0-3-16,-2-1 6 0,1 0-9 0,-1 1 2 15,-4 0 12-15,2-1-14 0,2 0 1 16,-4 0-1-16,-3 0 2 0,0 0-5 0,0 0 1 16,-2-1 7-16,3 1-5 0,0-4 1 15,-6 4 1-15,0-4-2 0,-2 4-3 0,2-2 4 16,-4 0-1-16,3 0 3 15,-4 0-2-15,0 3-4 0,0-3 6 0,-5 0-1 0,-4 0 1 16,4 0-4-16,-17 2 1 0,4-4 1 16,2 2 3-16,-3 2-5 0,-5-4 6 15,4 2-3-15,0 0 4 0,8-3-6 16,-10 1 3-16,4 1-3 0,5 1 1 0,6-2-2 16,0 0 4-16,3 2 3 0,-2 0-3 0,6 0-2 15,-5-2-2-15,5 2 7 0,0 0-5 16,0 0 0-16,-2 2 0 0,3 0-2 0,-1 0 1 15,-2-1 0-15,4 1 6 0,-7 1-2 16,10-1 3-16,-10-1-8 0,7 3 3 0,-4-3 2 16,2 2-2-16,-2 1 6 0,-1-1-9 15,3 1 3-15,-2 0-1 0,0-1-4 0,2 2 2 16,-3-2 3-16,1 1 0 0,0 0 0 16,-1-4 1-16,1 6-5 0,0-3 4 15,-1-1-4-15,3 0 7 0,1 0-3 0,1-1 4 16,5 1-1-16,-1-2 2 0,2 0 7 15,2 0 8-15,0 2 1 0,3-2 1 16,1 0-2-16,3 2 0 0,-1-4 0 0,1 2 3 16,8 0-10-16,-10 0 4 0,10 0-10 0,-12 0 8 15,12 0-12-15,-10 0-9 0,10 0-23 16,-5-4-38-16,5 4-32 0,-7-3-40 0,7 3-66 16,0-7-49-16,0 1-103 0,2-2-107 15,5 0 38-15,-4-3-145 0,7-2-72 0</inkml:trace>
  <inkml:trace contextRef="#ctx0" brushRef="#br0" timeOffset="193638.09">22578 12473 1492 0,'0'0'-38'16,"0"0"15"-16,0 0 12 0,0 0 5 0,0 0 13 15,0 0 11-15,0 0 10 0,3 9 5 16,-3-5 6-16,0 2 5 0,0 2 4 0,0-1 6 16,0 5-3-16,0 0 5 0,0 6 3 0,0 2-3 15,0 7-3-15,-3 0 3 0,2 10-6 16,-3-4-5-16,-1 4-2 0,3-4-5 0,-4 2 0 15,1-5-4-15,1-1-1 16,0 7-6-16,-5-2 0 0,6-6-3 0,-4-4-1 16,5-5-1-16,-2 3-2 0,0-4-2 15,-3-2-4-15,6 2-1 0,-4-4-12 0,1-2-24 16,2-3-36-16,0-1-41 0,0 0-43 16,0-4-84-16,2-1-431 0,0-3-154 0</inkml:trace>
  <inkml:trace contextRef="#ctx0" brushRef="#br0" timeOffset="194186.21">22658 12505 1789 0,'0'0'-26'0,"-1"-7"20"0,1 7 17 16,0-5 9-16,0 5 11 0,-2-3 10 16,2 3 4-16,0 0 1 0,0 0 2 0,-3-5-10 15,3 5-4-15,0 0-1 0,0 0-2 16,0 0-3-16,0 0 0 0,-8 16-3 0,6-3 3 16,-3 4-3-16,1 5 1 0,3 0-6 15,-6 3 1-15,0 11-2 0,4-8 0 16,0-4-2-16,-3 2-1 0,4-1-3 0,0 0 3 15,0-4-5-15,2-4 5 0,-2-1-5 16,4-2 0-16,-2 0-2 0,2-1 5 0,0-3 7 16,0-2-4-16,2 1 3 0,3-6-1 15,-4 1-4-15,9-3-3 0,-4-2 2 0,0-1-1 16,4-3-3-16,1-6 0 0,2 2 0 16,2-5 2-16,0-2-5 0,1-11 0 0,1 3-2 15,1-4 2-15,-4 3-2 0,-2 5 3 16,-3 2-2-16,0 3 3 0,-3 4 2 0,-1 2-2 15,1-2 2-15,-4 6-2 0,0 0-1 16,0 3-4-16,-4 2 2 0,8 2-2 16,-3 1 0-16,-1 4 2 0,0 2 1 0,-4 0-3 15,4 2 4-15,1 5-4 0,-3-3 5 16,-1 3-6-16,2 3 2 0,-1-3-3 0,2 6 2 16,-1-5-2-16,-2-1 0 0,1 2-4 15,5-2-16-15,-5 0-32 0,2-5-40 0,-2 3-38 16,3-5-64-16,0 0-128 0,7-1-105 15,-2-2-130-15,0-2-58 0</inkml:trace>
  <inkml:trace contextRef="#ctx0" brushRef="#br0" timeOffset="194856.27">23140 12565 1448 0,'0'-3'-41'0,"0"3"17"0,0 0 16 15,0 0 10-15,0-6 7 0,0 6 11 16,0 0 9-16,0 0 5 0,0 0 9 0,0 0 4 16,0 0 2-16,0 0 9 15,1 19-1-15,-1-11 6 0,2 1 3 0,-2 6 2 16,2 3-2-16,1 0-2 0,-1 3 0 16,-2 1-4-16,0 6-2 0,0-1-5 0,0 2-3 15,0-1-6-15,0-1-1 0,-2 3-6 16,-1-1-3-16,1-2-2 0,2-1-3 0,-2 1-6 15,1-2 1-15,-2-1-5 0,1-3-2 16,0-4-11-16,2-2-26 0,-2 1-31 0,2-4-35 16,-3 0-49-16,3-3-50 0,-2-3-113 0,2 0-338 15,0-3-132-15</inkml:trace>
  <inkml:trace contextRef="#ctx0" brushRef="#br0" timeOffset="195356.24">23162 12524 1629 0,'-2'-3'-78'0,"2"-2"14"0,0 0 26 15,-2 1 17-15,2-2 16 0,-2 0 11 16,2 6 14-16,0-9 3 0,-3 5 10 0,3-1 4 16,0 5 8-16,0-8 3 0,0 5-1 15,0-4 2-15,0 7 4 0,-1-5 1 0,1 2-2 16,0 3 0-16,0-8-5 0,0 8 1 16,1-6-3-16,-1 6-4 0,0-6-3 0,0 6 0 15,0-4-1-15,0 1-5 0,0 3-1 16,5-6-5-16,-3 4 0 0,-2 2 1 0,6-5-6 15,-4 1-2-15,3 2-3 0,-1-2-1 16,0 2-1-16,2 0 2 0,0 1-3 0,3 1-3 16,-3 0-1-16,5 0-1 0,0 0-1 15,-1 0 1-15,5 1-1 0,-3 3 1 16,1 0-1-16,4 2 2 0,-1 3-4 0,-1 2 3 16,2 3-3-16,0 2 1 0,-5 3 2 15,-1 2-1-15,-1 0-2 0,-3 2 2 0,-5 1-1 16,0-3-1-16,-4 0-4 0,-3 4 4 15,0-2-1-15,-7-1 2 0,-3 6-2 0,1-7-2 16,-2-5-11-16,-8 4-30 0,6-4-43 16,0-7-65-16,1 0-81 0,3-2-193 0,1-3-165 15,1-3-87-15</inkml:trace>
  <inkml:trace contextRef="#ctx0" brushRef="#br0" timeOffset="198486.71">22551 13665 1544 0,'0'-6'-28'0,"0"6"8"16,0 0 29-16,0-5 16 15,0 5 16-15,0 0 6 0,-1-4 7 0,1 4 1 0,0 0 3 16,0 0-1-16,0 0 0 16,-5-3-6-16,5 3 2 0,0 0-6 0,0 0 1 15,0 0-5-15,-8-2-3 0,8 2-5 16,0 0-4-16,0 0-2 0,-19 7 3 0,12-4-5 15,-3 1-2-15,2 2-2 0,-2 1-3 16,-2 0 3-16,0 0 5 0,-2 4-5 0,-1 3 0 16,-2-4 3-16,2 5-1 0,-7 6 1 15,2-1 2-15,3-2-2 0,-3 3 1 0,-2 0-4 16,8 0 3-16,2-5-4 0,-2 3-2 16,4-1 3-16,2 0-1 0,1 0 0 0,1-4 8 15,-1 4-10-15,5-1-2 0,2-4-5 0,0 2 4 16,0 0-6-16,5-2 5 15,2 2-3-15,-4-1 1 0,8-1-8 0,0 0-7 16,-1-1-15-16,2-3-24 0,3-2-28 16,2-1-32-16,-1 0-45 0,1-2-55 15,5-2-83-15,-4 0-136 0,2-2-160 0,0 0-80 16</inkml:trace>
  <inkml:trace contextRef="#ctx0" brushRef="#br0" timeOffset="199486.25">22680 13729 1528 0,'0'-6'-40'0,"0"6"35"15,2-3 18-15,-2 3 11 0,0 0 15 0,0-6 13 16,0 6 9-16,0 0 5 0,0 0-1 15,0 0-7-15,0 0 2 0,0 0-4 0,0 0 2 16,0 0-3-16,0 20 0 0,0-8-3 0,0 3-1 16,0 1 2-16,-2 4-3 0,-3-1-2 15,3 2 3-15,1 0-3 0,-4 3 1 0,3-3-6 16,-3 3-2-16,2-1-4 0,1-2-3 16,-3-2-2-16,0 0-2 0,5-2 0 0,-3 0-6 15,1-4 0-15,-3 1 0 0,3-5-8 16,2 0 3-16,0-1 5 0,-1 0 3 15,1-1 11-15,0-3 5 0,0 0-1 16,0-4-3-16,0 0-6 0,0 0-5 0,0 0 0 16,8-15 0-16,-4 5-9 0,-3-3 3 15,6-6-5-15,-2-4-7 0,0-1-2 0,5-12-2 16,0 4 3-16,-4-2 2 0,4 7-7 0,-6 9 0 16,3 0 5-16,-3 1-5 0,0 2-2 15,-2 4 1-15,3-1-1 0,-4 3-5 0,-1 1 0 16,2 0-3-16,3 3-1 0,-5 1-1 15,0 4 3-15,2-2-2 0,-2 2-1 0,0 0 1 16,0 0 1-16,5 14-2 16,-5-9 5-16,1 5-2 0,1-3 0 0,3 2 2 15,-3-1 1-15,0 2-1 0,-1-2 8 0,6 0-8 16,-4 0 5-16,0 0-4 0,4-3 2 16,-3 2 0-16,0-4 3 0,5 0 0 15,-3-1-1-15,4 1-1 0,-1-6 0 0,1 1 2 16,0-2-1-16,2 0-1 0,2-4-2 0,-3-2 5 15,1 1-4-15,-4 2 0 0,3-1 0 16,-2 2 1-16,-1 1 2 0,-1-3-6 0,-2 4 4 16,2 0 1-16,-3-2-3 0,0 5 1 15,1 1-3-15,-5 0-1 0,0 0 0 0,3 7 3 16,-1-3 2-16,1 6-4 0,-1-1 4 16,-2 1-7-16,0-1 5 0,0 4 0 15,0 1-1-15,2-1 4 0,-2 2-1 16,2-2 0-16,-4 0-1 0,4-2 4 0,-2 5-2 15,0-3-1-15,0-2 6 0,0 1-9 16,2-3-8-16,-2 1-21 0,0-3-23 0,0 1-29 16,0-1-34-16,0 1-47 0,0-5-58 0,0 1-96 15,0 0-136-15,0-4-171 0,2 6-122 16</inkml:trace>
  <inkml:trace contextRef="#ctx0" brushRef="#br0" timeOffset="200735.28">23193 13723 1601 0,'0'0'-51'0,"0"0"31"0,0-3 14 0,0 3 18 16,0 0 15-16,2-4 13 0,-2 4 15 16,0 0 11-16,0 0 8 0,0 0 3 15,0 0 2-15,0 0-3 0,0 0-2 16,0 0-9-16,0 0-3 0,0 0-5 0,0 0-4 15,0 0-3-15,3 11-7 0,-6-5 5 16,3 4-6-16,0-1-3 0,-2 4-5 0,2-1 0 16,-1 2-6-16,1 2-3 0,-2 0 2 15,-1 1-3-15,-1 1-2 0,4-2-5 0,0 2 1 16,0-4 0-16,0 2 6 0,4-1 4 16,-1-2 0-16,0-2 11 0,-1-1-8 0,8 0-4 15,-2-1 1-15,0-3 1 0,4 0-5 16,1-5-5-16,1 1-1 0,1-4-5 0,5-4 3 15,-3 1-7-15,1-5 6 0,3 1-6 16,-5-3 2-16,6-2 4 0,-5-1-6 16,-3-3-1-16,10-4-3 0,-9 2 1 0,-3 6-2 15,-2 0 1-15,-2 3 2 0,1 0-4 16,-5 5 11-16,5-1-10 0,-6 2-2 0,0 2-1 16,1 1-5-16,-4 2 2 0,0 0 1 15,-2 15 2-15,-3-4 5 0,2 2-5 0,-4 3-2 16,1 2 2-16,0 3 3 0,0 0 0 15,-6-1 0-15,9 2-8 0,-4-1 7 0,2 2-38 16,0-5-32-16,0 1-37 0,3 0-30 16,1 0-45-16,-4-2-54 0,5 0-115 15,0-4-72-15,-2 0-177 0,0 1-95 16</inkml:trace>
  <inkml:trace contextRef="#ctx0" brushRef="#br0" timeOffset="-211994.66">22323 14810 1488 0,'-4'7'-87'0,"4"-1"28"16,-5 2 13-16,3-2 20 0,2-1 19 15,0-1 37-15,-1 0 15 0,1 2 16 0,0-6 19 16,0 7 15-16,0-5 14 0,0-2 15 16,0 7 1-16,0-7 4 0,0 0 5 0,0 4-3 15,0-4 1-15,5 0-5 0,-5 0-5 16,0 0-11-16,15-5-3 0,-8 1-9 0,1-2-6 15,2-4-12-15,3-1-4 0,-1 0-5 16,5-4-17-16,3-8 0 0,2-1-9 0,-3-1-4 16,5-2-4-16,-6-1-1 0,6 4-3 15,-6-3-5-15,-1 8-7 0,-2 2-11 16,-3 2-1-16,-4 4-4 0,3 0 2 16,-2 1-4-16,-4 2 3 0,4 1-2 0,-5 1-4 15,3 1-1-15,-3 0 5 0,0 3-8 16,-4 2 5-16,0 0-4 0,10 5 1 0,-6-1 2 15,1 1-1-15,-3 1-6 0,1-1 7 0,-2 4 1 16,3 1-6-16,-1 1 8 0,-1 1-8 16,1-1 6-16,-3 2-6 0,3 3 6 0,1-3-2 15,-2 2-2-15,1 0 1 0,-2 1 0 16,-1-3 3-16,0 1 3 0,0-2-8 0,2 1 1 16,-2-4 4-16,0 1 0 0,0-2 0 15,0-1-4-15,0-1 7 0,0-1 2 16,-2 0-6-16,1 0 3 0,-4-3 1 15,-2 0-5-15,7-2-1 0,-12 0 5 0,1-2-3 16,4-2-8-16,-3-1-11 0,-2-3-20 16,2-2-21-16,-1 3-22 0,1 0-22 0,1-1-38 15,1 0-46-15,0 1-34 0,-1-1-81 16,3 3-161-16,2-1 32 0,-1 2-158 0,3-2-88 16</inkml:trace>
  <inkml:trace contextRef="#ctx0" brushRef="#br0" timeOffset="-211280.3">22906 14621 1682 0,'0'-6'25'0,"2"5"17"0,-2 1 20 15,3-6 7-15,-3 6 12 0,0 0 0 16,0-6-1-16,0 6-4 0,0 0 11 16,0 0-4-16,0 0-5 0,8 12-3 0,-6-7-2 15,0 3-9-15,1 1 1 0,-2-2-11 16,-1 3-5-16,2 0-5 0,0 3 10 0,1-3-16 15,-3-2-3-15,2 4 0 0,0-3-5 0,-2-1-8 16,0 2 1-16,0-3 1 0,1-1-7 16,-1 2 2-16,0-3-5 0,0-1-1 0,0 0-5 15,0 1 3-15,0-5-2 0,0 4-7 16,0-4 1-16,0 0 0 0,0 0-6 0,-3-11 4 16,1 5-1-16,-3-4-2 0,5-1 10 15,-2 0-11-15,2-3 0 0,0 0-1 16,0-1 1-16,0-1 1 0,0 0 0 15,0 0 2-15,2 3-4 0,0-2 2 0,1 2 1 16,1-1-5-16,-3 1 1 0,4 1 3 16,-1 1 3-16,0 2-5 0,3 0 0 0,-1-1 2 15,-2 2-1-15,3 3-2 0,-2-2 2 16,2 0 3-16,-1 0-6 0,3 1 4 0,-6 1-4 16,7 0-10-16,-7 3-2 0,4 0-5 15,-3-2-3-15,0 4 2 0,-4 0-4 0,0 0 0 16,9 0 2-16,-9 0 4 0,3 4 1 15,-3-4 2-15,0 0 4 0,-3 7-2 16,3-7 3-16,-5 7 3 0,3-1 1 0,0 1-1 16,-2-2 2-16,2 2 2 0,-5 0-2 15,5 1 0-15,1 0 7 0,-1-1-5 0,-3 2 3 16,3-1 1-16,-1-1 3 0,3 3-1 16,0-2 0-16,0 1 2 0,0-2 0 0,3 1 1 15,1 2-3-15,1 1 0 0,-2-1 2 16,4-1 1-16,-2 3-2 0,-2-4-12 0,6 4-23 15,-1 0-25-15,-2-3-31 0,5 2-32 16,2 0-50-16,-5-1-54 0,2 1-141 0,2-1-210 16,1-2-78-16</inkml:trace>
  <inkml:trace contextRef="#ctx0" brushRef="#br0" timeOffset="-210324.25">23277 14502 1567 0,'0'0'-8'0,"0"-7"16"0,0 3 18 0,0 4 14 16,-2-6 13-16,2 6 8 0,0-4 4 15,0 4 3-15,0 0-1 0,0 0-4 0,-2-6-4 16,2 6 1-16,0 0 0 0,0 0 3 15,0 0 0-15,7 18-1 0,-5-11 2 16,-2 4-1-16,2 3-6 0,1-1-3 16,-3 3 0-16,0 0 0 0,0 4-1 0,-3-1-5 15,3 2 1-15,-2-1-5 0,2-2-2 16,-2 3-5-16,-1-2-1 0,3-4-2 0,-2 2-5 16,0-3-1-16,2-1-7 0,0 0 1 15,-1-4-2-15,1-1-6 0,0 1-5 0,0-3-4 16,0-2-18-16,0 0-11 0,0-4-12 0,0 0-10 15,0 0-11-15,0 0-5 0,-7-18-2 16,7 9-2-16,0-2 3 0,2-3 4 0,-2-2 8 16,2-3 4-16,-2-2-1 0,3 0 9 15,-2 2 4-15,1 0 4 0,0 0 1 16,1 4 5-16,-3 0 6 0,2-1 2 16,0 2 5-16,-2 1 1 0,3 1 7 0,-2 1-3 15,-1 0 6-15,4-1 1 0,-1 3-1 16,-1-2 4-16,0 2-1 0,-1 0 3 0,2 2 1 15,-3 2 2-15,4-1 1 0,-2 3 2 16,1-4 2-16,-3 7-2 0,1-6 1 0,-1 6 2 16,2-5 2-16,-2 5-1 0,0 0 3 15,9 2-3-15,-9-2 2 0,8 7-1 0,-3-2 0 16,-2 2-4-16,-1-1 4 0,3 3 4 16,-1 0-4-16,-2 1 5 0,4-1 2 15,-1 2-4-15,-3-2 0 0,-1 1 1 0,4-1-1 16,-3-1-2-16,3-1-2 0,-4 0 1 15,-1-2-4-15,5 1 2 0,-3-1 0 0,2-1 0 16,-1-2-3-16,-3-2 3 0,8 2-2 16,-8-2 0-16,10-2 4 0,-3-4-8 0,-2 1 4 15,4-3-5-15,-1-2 2 0,0-3-2 16,3 1-4-16,0-4 2 0,-5 1-4 0,4 1 6 16,-1 3-5-16,-3 1 1 0,3 3 3 15,-6-4-3-15,4 6 0 0,-2-3-3 0,-4 4 0 16,6-1-3-16,-5 5 7 0,-2 0-1 15,0 0 7-15,0 0 0 0,10 9 5 16,-7-1 0-16,-1 0-1 0,0 7 3 16,-2-3 0-16,0 4-3 0,1 2 0 0,-1 2 2 15,0-2-4-15,0 1-4 0,0 1 3 16,2 0-2-16,-2-1-3 0,0 2-8 0,0-6-17 16,0 1-22-16,0-1-28 0,0-1-40 15,3-1-43-15,-6 0-61 0,3-3-91 0,0 1-134 16,0-3-183-16,0 1-120 0</inkml:trace>
  <inkml:trace contextRef="#ctx0" brushRef="#br0" timeOffset="-208994.51">25882 13412 1542 0,'-2'-8'-81'0,"2"3"3"0,-1 3 4 16,1 2 23-16,-14 0 16 0,14 0 8 16,-16 12 17-16,-1 1 7 0,-8 8 7 15,-10 10 9-15,-4 11 5 0,-7 5-2 0,-15 21-1 16,-6 3-6-16,-4 7 3 0,-5 8 1 15,-4 8 0-15,0 6-3 0,0 1 6 0,-2 6-1 16,3 4-3-16,-7 3-8 0,-18 27 0 16,24-37-7-16,0-2 3 0,0-2-13 0,4-7-6 15,11-2-13-15,3-4-1 0,2-6-25 16,13-8-25-16,11-18-28 0,10-2-231 0,10-4 143 16</inkml:trace>
  <inkml:trace contextRef="#ctx0" brushRef="#br0" timeOffset="-208630.56">27135 14092 882 0,'-1'6'-23'0,"-4"2"11"0,-5 5 7 0,-14 11 10 15,-5 16 13-15,-9 6 6 0,-6 4 8 16,-19 23 1-16,-5 0 4 0,-9 8-6 0,-6 8-6 16,-4 7 2-16,-3 2-5 0,-11 0 0 15,-29 39 4-15,-4-7-7 0,4-3 5 0,1-7 0 16,31-23-4-16,-32 26 3 0,31-29 1 15,0 0 8-15,4 0-1 0,0-3 1 0,3-4 0 16,-2 1-4-16,9-2 0 0,-1 1-7 16,6-1-6-16,2-7-15 0,7-4-23 0,6-2-39 15,9-9-33-15,11-10-50 0,10-7-254 16,1-3 90-16</inkml:trace>
  <inkml:trace contextRef="#ctx0" brushRef="#br0" timeOffset="-208274.44">27931 14950 1037 0,'-7'8'-40'15,"-1"3"12"-15,-7 4 10 0,-10 14 13 0,-9 8 13 16,-12 9 11-16,-15 18 5 0,-2 2 4 16,-6 7 7-16,-6 9 2 0,-5 1-5 0,-7 6 3 15,-5 0-2-15,-2 3-3 0,-2-1-3 16,1-2 1-16,-4-5-7 0,7-3 1 0,2 2-3 15,1-5 2-15,7-10-6 0,5 2 2 16,12-9-20-16,15-16-33 0,8-6-48 0,2-3-36 16,12-8-95-16,11-12-105 0,3-3 165 15</inkml:trace>
  <inkml:trace contextRef="#ctx0" brushRef="#br0" timeOffset="-207669.41">22755 15405 856 0,'0'0'8'0,"0"0"20"0,0 0 0 16,-16 10 8-16,4-1 6 0,-2 2 7 16,-2 6 7-16,-9 8 0 0,-3 4 8 0,-4 12-1 15,-3 6-3-15,-4 4 0 16,0 6-4-16,-14 14-4 0,-2 6-2 0,2-3-6 16,-11 0-5-16,6-1-3 0,-3-2-5 15,0 1-2-15,2-6-4 0,15-12-2 0,3-1-10 16,1-1-10-16,3-3-21 0,8-2-22 15,1-3-37-15,12-11-30 0,-5 1-37 0,11-3-74 16,4-8-192-16,-3-4 81 0</inkml:trace>
  <inkml:trace contextRef="#ctx0" brushRef="#br0" timeOffset="-207344.39">24052 15587 1136 0,'-17'13'-5'0,"7"-5"-3"0,-8 5 7 0,-7 9 8 15,-2 5 9-15,-6 10 3 16,-5 11 4-16,-6 3 6 0,-13 17 2 0,-3 4 0 16,-5-4 1-16,-2 5-3 0,-5 2 4 15,-3 7-2-15,-3-2-8 0,-1 1-1 0,-2-6-5 16,1 4-1-16,5-4-12 0,5-4-26 16,3-3-23-16,7-4-36 0,11-16-55 0,9-3-273 15,2-4 81-15</inkml:trace>
  <inkml:trace contextRef="#ctx0" brushRef="#br0" timeOffset="-206786.56">27042 15964 1031 0,'-15'19'-50'0,"-9"4"18"0,-7 11 19 0,-9 2 15 15,-7 5 13-15,-1 2 14 0,-16 14 5 16,-6-2 7-16,3 2 6 0,0 6 8 0,2-5-2 16,0 1-5-16,-2 1 5 0,1-3-8 15,18-10-6-15,-13 12 0 0,12-13-4 0,2 2-6 16,2-1-1-16,1-1-2 15,6-5-14-15,5-1-18 0,8-10-25 0,1-4-26 0,11-5-38 16,1-6-39-16,9-2-91 16,0-5-122-16,6-3 140 0</inkml:trace>
  <inkml:trace contextRef="#ctx0" brushRef="#br0" timeOffset="-206453.94">28182 16032 930 0,'-12'14'-16'16,"-1"2"18"-16,-4-2 8 0,-5 11 11 0,-13 12 9 16,0 5 10-16,-5 7 5 0,-19 15 6 15,-1 8 0-15,-8 5 1 0,-1-1-5 0,-2 2-9 16,-3 1 3-16,1 3-8 0,-3-6-6 16,3-2 4-16,4-4-8 0,2-10-19 0,16-13-34 15,0-3-36-15,11-2-44 0,3-5-79 16,14-8-174-16,0-8 125 0</inkml:trace>
  <inkml:trace contextRef="#ctx0" brushRef="#br0" timeOffset="-205729.78">26925 12454 942 0,'-8'10'-31'15,"-1"-1"12"-15,-3-2 20 0,1 5 11 16,-4 1 12-16,-7 6 0 0,-6 6 14 0,-7 10 2 15,-5 1 1-15,-4 6 3 0,-9 3-4 16,-14 19-1-16,-7 2 1 0,-3 6-5 0,-8 2 0 16,-7 7-1-16,-8 1-6 0,-7 1-3 15,-7-4-5-15,6 3-7 0,-4-2-16 16,5 0-20-16,6-5-34 0,9-7-20 0,11-4-29 16,14-9-84-16,20-13-140 0,9-8 155 15</inkml:trace>
  <inkml:trace contextRef="#ctx0" brushRef="#br0" timeOffset="-205340.72">27868 12795 845 0,'-42'39'-41'16,"-7"4"12"-16,-11 17 15 16,-12 8 3-16,-6 5 6 0,-8 0 0 0,-7 5 7 15,-7 1 0-15,-4 4 4 0,-6 5-3 16,-1 1 4-16,1-5 5 0,3-2-5 0,7 0 5 16,3-6-14-16,7-2-14 0,8-3-23 15,11-10-35-15,18-14-151 0,12-2 77 0</inkml:trace>
  <inkml:trace contextRef="#ctx0" brushRef="#br0" timeOffset="-204966.49">28296 13281 581 0,'-44'46'-19'16,"-3"0"7"-16,-13 14 12 0,-5 7 4 0,-9 10 4 15,-4 1 11-15,-6 3-7 0,1 8 7 0,-8-3-8 16,-4 6-2-16,5-3-2 0,-2-2 1 16,0-3-12-16,5-4-12 0,4-5-32 0,9-2-52 15,5-8-63-15,11-4 55 0</inkml:trace>
  <inkml:trace contextRef="#ctx0" brushRef="#br0" timeOffset="-203574.37">25481 14493 510 0,'0'0'41'0,"-2"-3"4"15,2 3 5-15,-4-4 5 0,4 4 5 0,0 0 5 16,-17 5-2-16,9-1 8 0,-3 0-4 15,-2 3-6-15,3 0 10 0,-5 2-4 0,3 1-8 16,-1 1-3-16,-4 2-3 0,5-1-10 16,1 1 3-16,1-1-12 0,1 1-3 0,1 2 4 15,2-4-4-15,4 2-2 0,-2 0-5 16,1 1 3-16,8-2 1 0,-3 1 3 16,2 0-3-16,5 2-4 0,1-2 2 15,-2 3-1-15,4-3-5 0,3 3-2 0,2 0 4 16,0-1-3-16,6 6-4 0,0 0 2 15,-1 1 7-15,-4-5 2 0,-6 0 6 0,3 0-2 16,-2-1 8-16,-1 0 1 0,-5-1 6 0,-1-2 0 16,-4 1 5-16,0-2-4 0,1-3-5 15,-8 6 0-15,2-4-3 0,-9 1-5 0,4-2-3 16,-4 1-1-16,-5-2-1 0,-4-2-6 16,2-1-5-16,-2-5 1 0,0 3-17 15,2-4-44-15,-2-4-47 0,5 1-67 16,1-4-88-16,3-4-189 0,0-5-135 0,6-4-69 15</inkml:trace>
  <inkml:trace contextRef="#ctx0" brushRef="#br0" timeOffset="-203277.39">25937 14568 1608 0,'-5'-7'8'0,"2"0"20"0,0 6 25 0,1-3 19 15,2 4 21-15,-2-4 11 0,2 4 0 16,0 0 1-16,0 0-2 0,0 0-13 0,7-5-8 16,-4 3-7-16,8-2-9 0,0 1-1 15,7 1-13-15,1-2-6 0,6-2-6 0,3 0-4 16,1 0-6-16,13-1-23 0,1 2-24 15,-2 0-23-15,-5 0-25 0,-6 1-32 0,-5-2-53 16,-3 5-41-16,-2-3-58 0,-7 1-104 16,1 3-227-16,-6-2-81 0</inkml:trace>
  <inkml:trace contextRef="#ctx0" brushRef="#br0" timeOffset="-203076.28">26113 14581 1563 0,'-7'9'-6'16,"4"1"24"-16,-2 1 28 0,1 1 27 16,2 1 22-16,0 4 10 0,-2 4 3 0,2 4 2 15,-3 3-6-15,5 0-8 0,-1 3-4 16,-1 8-11-16,2-5-10 0,0-1-6 0,0-4-5 16,0 1-3-16,0 0-40 0,0-3-49 15,0 2-54-15,0-6-87 0,2-3-139 16,-2-1-127-16,1-1-144 0,-1-4-83 0</inkml:trace>
  <inkml:trace contextRef="#ctx0" brushRef="#br0" timeOffset="-194605.92">22112 14258 1453 0,'0'0'-88'0,"0"0"23"16,0 0 19-16,0 0 4 0,0 0 15 0,0 0 19 16,0 0 14-16,0 0-1 0,0 0 8 15,0 0 2-15,0 0 0 0,-2-5 4 0,2 5-1 16,0 0 4-16,0 0-2 0,0 0-2 16,0 0 7-16,-1-4-6 0,1 4 0 0,0 0 0 15,-5-5-4-15,5 5 5 0,-2-4-2 16,0 2 4-16,2 2 0 0,-2-6 0 15,0 0-4-15,0 4 7 0,2 2-2 0,-2-7 3 16,-3 3-1-16,3 1-1 0,2-3-5 16,-1 2 4-16,-4-3-5 0,1 2 5 0,2 0-2 15,-1-1-6-15,0 0 1 0,-2 1 0 16,1 0-2-16,0 0 3 0,-2 0-4 0,2-1-1 16,-3 1 0-16,0-2 0 0,-3 1-4 15,2-1-4-15,-2 2 6 0,-3-3-2 0,-1 2-1 16,-3-1-2-16,-4-1 2 0,-5 1-3 15,3 0-1-15,-12-3 1 0,-2 0-3 0,-3 1 2 16,3-1-1-16,-1 1 2 0,-4 0 2 16,2-1 0-16,-2-1-5 0,2 1 4 15,-1 3 0-15,-3-4 7 0,-3 3-3 0,4-2 0 16,-6 3 3-16,3 1-1 0,-5-2-3 16,-1 3-1-16,-1-1 1 0,1 3 4 0,2-2-4 15,-2 3 0-15,-3 1 0 0,2-1-1 16,1 0-2-16,-3 2 3 0,3 0-6 0,-3 4 1 15,-2-1 4-15,3 2-3 0,-9 0 2 16,-2 4 1-16,0-1-5 0,0 2 2 0,-2-1-2 16,1 3 2-16,-4-3-5 0,-4 2 0 15,3 0 4-15,-3 1-1 0,1-1-2 16,4 0 1-16,-5 5-2 0,4-1 3 16,5 2-1-16,-2-2 0 0,7 2 0 0,-1 3 0 15,2 0 3-15,4 0-6 0,-2 4 1 16,5-4-1-16,-3 1 0 0,5 1 4 0,-4 1-2 15,6-2-2-15,-4-3 2 0,0 2-1 0,0 0 2 16,10-4-4-16,2-1 2 0,0-2 1 16,2 0 4-16,8 0-2 0,2-1 0 0,7-5-5 15,3 2 6-15,5-2-4 0,0-2-2 16,0 0-18-16,5-1-43 0,0 0-48 0,1-1-91 16,3 2-400-16,-2-1-103 15</inkml:trace>
  <inkml:trace contextRef="#ctx0" brushRef="#br0" timeOffset="-193812.56">16485 14780 1594 0,'-1'-4'-54'0,"1"4"19"0,-7-2 6 15,3 0 17-15,4 2 11 0,-13 0 8 16,5 4 10-16,0 0 11 0,-3 2-2 0,1-1 9 16,-3 5 6-16,1 3-1 0,-1 0 3 15,1 2 1-15,-3 0 1 0,5 4-2 0,-1 2-3 16,0-1 2-16,1 11-6 0,-3 2 0 16,8-7-3-16,-5 9-6 0,0-1-2 0,2 3-4 15,-1-1-2-15,6 3-13 0,-2-10-34 16,3 1-49-16,2-5-51 0,0-2-62 0,7 0-386 15,-4-4-78-15</inkml:trace>
  <inkml:trace contextRef="#ctx0" brushRef="#br0" timeOffset="-193177.36">16656 14842 1516 0,'3'-11'-25'16,"-2"2"18"-16,-1 3 20 0,2 2 6 0,-2 0-2 16,0 4 1-16,0-4 3 0,0 4 13 15,0 0 13-15,0 0 6 0,2 16 8 0,1-7 3 16,-1 0 5-16,-2 4-2 0,-2 3 0 16,4-1 0-16,-2 2-6 0,0 0-3 0,0 2-4 15,-2-1-5-15,-1-2-5 16,3 1-1-16,3-2-10 0,-1 0-2 0,0-1 0 15,-1-4-4-15,-1 2-4 0,3-2-2 16,-3-5 3-16,4 0-3 0,1 1-1 0,-2-4-2 16,-1 1 0-16,-2-3 0 0,13-11-4 15,-4 4-4-15,-3-6 1 0,0-2-2 0,2-6 1 16,0-1-3-16,2-1 1 0,-5 2-3 16,4 0 7-16,-5 3-7 0,0 2-1 0,3 3 3 15,-6 0-4-15,2 3 2 0,3-1 0 16,-3 3-1-16,-1 1-4 0,-1-1 0 0,-1 5 4 15,2-3-2-15,-2 6-1 16,5-2-1-16,-5 2 0 0,0 0 1 0,0 0-1 16,8 8 0-16,-4-5 1 0,1 1 2 0,-4 0-3 15,4 0 0-15,2 1 3 0,-4-1-2 16,4 0 3-16,-2-1 0 0,5 0 2 0,-5-3-1 16,7 1-2-16,-2-2 1 0,-2-2-1 15,2 0 0-15,3-1 0 0,-1-4 0 0,2 1-2 16,-2-2 1-16,1-1 1 0,-5 2 4 15,2-1-2-15,-1 3 2 0,-3 0-1 16,1 1 4-16,-4 1-5 0,4-2-1 0,-2 5 3 16,-4-1-3-16,-1 2-3 0,0 0 6 15,11 5-2-15,-11 3 2 0,1 2 0 16,-1 3-1-16,0-2-3 0,0 2 1 0,3 2 5 16,-3 2-5-16,0 1-2 0,2-3 2 15,0 3-3-15,0-2-3 0,1-1-18 0,-1 1-35 16,-1 0-40-16,-1-5-50 0,2 2-59 15,5-1-77-15,-5-1-153 0,2-5-163 0,3 3-95 16</inkml:trace>
  <inkml:trace contextRef="#ctx0" brushRef="#br0" timeOffset="-192721.77">17301 14630 1545 0,'0'-6'-21'0,"0"6"25"0,0-5 15 0,0 5 21 0,0-5 10 16,0 5-5-16,0-5-8 0,0 5-3 15,0 0 12-15,0 0 17 0,0 0 5 0,0 0 0 16,0 15 3-16,1-7-3 0,-1 3 3 15,0 3-3-15,0-1-2 0,0 1-4 0,0 1-2 16,2-2-5-16,3 0-6 16,-3 2-1-16,2-1-4 0,0 0-5 0,1-2-3 15,-2 1-3-15,6-4-2 0,-3-1 0 16,3-1-4-16,4-1-3 0,-6-2-4 0,4-2 2 16,1-2-4-16,3-2-2 0,0-3-1 15,4-3-6-15,-4-2 6 0,1 1-6 0,1-4 3 16,0-1-1-16,-2 5-2 0,-5-1 0 15,-2 1-3-15,4 3-5 0,-7 3-3 0,2-1 2 16,-3 2-3-16,-4 2-1 0,9 6 2 16,-7 1 2-16,-1 2-2 0,-2 7 2 0,1 3-2 15,-5 5 4-15,1 3-18 0,-2 11-26 0,-3-3-32 16,3 4-34-16,-3-3-52 16,8-7-52-16,-1-2-83 0,-3 1-140 0,5-3-143 15,-4 2-78-15</inkml:trace>
  <inkml:trace contextRef="#ctx0" brushRef="#br0" timeOffset="-190114.9">16465 15850 1441 0,'0'0'-79'0,"0"0"21"0,0-6 12 0,0 6 22 16,0 0 11-16,0-4 7 16,0 4 14-16,0 0 11 0,0 0 10 0,0 0 0 15,0-4 1-15,0 4 5 0,0 0 1 16,0 0 0-16,0 0 2 0,0 0-8 0,0 0 2 16,0 0 6-16,0 0-3 0,0 0-4 15,0 0 3-15,0 0 2 0,0 0 2 0,0 0 0 16,0 0 8-16,0 0 1 0,0 0 0 15,0 0-1-15,0 0 4 0,0 0-3 0,0 0 0 16,0 0-6-16,0 0-3 0,0 0-6 16,0 0-4-16,0 0 7 0,0 0-11 0,0 0-1 15,-19 6-2-15,15-4 0 0,-3 4-2 16,4-1 1-16,-4 0-1 0,0 5-2 16,2 0 6-16,-2 4-3 0,-1 2 0 0,2 0 0 15,-1 2-5-15,0-2 4 0,-1 5-1 16,4-4-1-16,3 2-5 0,-2-2 1 0,1-2 1 15,0 1-3-15,4-2 0 0,0-1 0 16,2-1 0-16,-2-1-5 0,5-1 2 0,1-2 0 16,1-3 1-16,-1-1-3 0,2 0 2 15,3-4-5-15,-3-2-3 0,3-2-2 0,1 1 1 16,-1-8 1-16,2-2-2 0,0-1 0 16,-3-4 1-16,-2-1 3 0,5-11-5 0,-2 6 1 15,-7 1 6-15,2 2-7 16,-1 5 3-16,-2-2 7 0,-2 4-10 0,2 3 4 15,1 0-3-15,-4 2-1 0,0 2-3 16,3 1 6-16,-3 0-6 0,0 6 5 0,-2 0-3 16,0 0 2-16,4 12-3 0,-2-1 8 15,-2 5-3-15,0 2 0 0,0 8 0 0,0 3 0 16,-2 12 0-16,-1 3 1 0,0 0 2 16,1 4-1-16,-5-1 4 0,3 2 2 0,-2 10 9 15,1-8-1-15,2-4 1 0,-7 1 3 16,5-5 0-16,-5-1-3 0,-2-3-1 15,2-5 2-15,-3-3 4 0,3-8-7 16,3-6-3-16,2-4 2 0,-2-4-2 0,3-4-2 16,-3-1-4-16,3-6-3 0,4 2-4 15,-8-11-8-15,6 4-11 0,2-5-4 0,2-3-14 16,0-4-8-16,4-5-7 0,1 1-3 16,3-9-3-16,5-2 3 0,0 2 1 0,2-2 11 15,-1 0 2-15,5 0 3 0,-2-1 3 16,8-2 7-16,0-4 6 0,-5 6-1 0,-2 1 5 15,5 6 6-15,-1-6 1 0,-5 6 7 16,3 2 3-16,-5 2 2 0,-2 6 3 16,-5 2 9-16,2 3 4 0,-4 1 10 15,-3 4 3-15,0 0 2 0,2 0-1 0,-4 4 1 0,0-3 2 16,1 1-7-16,-2 3 1 16,1-1-3-16,-3 4-7 0,0 0-2 0,0 0 2 15,0 0-2-15,0 0 1 0,-17 13 1 16,10-6 4-16,3 2-4 0,-5 2-1 0,4 3-2 15,-5-2 3-15,8 1-2 0,-4-1-1 16,2 1-3-16,2-2 1 0,2 1-1 0,-2-1-4 16,4-2-9-16,0 1-11 0,0-3-28 15,5 1-24-15,-4-1-22 0,7-1-38 0,-5-3-39 16,5 0-38-16,0-3-59 0,-2-3-364 16,2 3-123-16</inkml:trace>
  <inkml:trace contextRef="#ctx0" brushRef="#br0" timeOffset="-189944.78">16861 15951 1535 0,'0'0'-93'0,"-1"-3"20"16,1 3 14-16,0-6 11 0,0 6 14 16,-2-3-2-16,2 3 4 0,0 0 4 0,0-6 6 15,0 6-5-15,0 0-10 0,0 0-17 16,0 0-20-16,0 0-36 0,0 0-165 0,0 0 206 15</inkml:trace>
  <inkml:trace contextRef="#ctx0" brushRef="#br0" timeOffset="-188849.16">16954 15906 785 0,'0'0'65'0,"6"-1"19"0,-6 1 6 0,0 0-1 16,0 0-3-16,6 3 1 0,-6-3 1 0,2 8 1 15,3-1 3-15,-3-2 0 0,0 6-8 16,2-1 0-16,-2 3-4 0,5 3-6 0,-5-2-2 16,2 0-7-16,3 1-6 0,-3-1-3 15,-1 2-2-15,2 0-10 0,0-4 2 16,-2 0-5-16,2 0-6 0,-3-3-3 16,1-2 4-16,0-1 4 0,-1-2 3 0,2 0-7 15,1-2-4-15,-5-2-3 0,0 0 1 16,12-12-6-16,-6 2 0 0,1 0-3 0,-4-8-1 15,9-2-1-15,-9-1-8 0,7-2 1 16,0 2-2-16,-2 1 0 0,1-2 0 0,-6 6-7 16,6 2 4-16,-5 2 0 0,0 1 1 15,1 2-7-15,-3 2 6 0,-1 1-5 0,1 1 0 16,3 3-2-16,-5 2 3 0,0 0 0 16,0 0 4-16,8 11 1 0,-4-4 2 15,1 4 3-15,-2 0-1 0,4 1 7 0,-1 2-4 16,1-3-3-16,1 3-1 0,-1-1-2 15,1 1 0-15,1-5 3 0,-4 2-7 0,3-4 3 16,1 1 2-16,-1-3-6 0,3-2 1 16,-2 2-2-16,-1-5 4 0,2 0-8 0,1-2-2 15,2-4-6-15,-1 0-1 0,-4-5-1 16,3-3 3-16,-2 3-4 0,-1-3 3 0,-1-4 4 16,-4 4-5-16,4-2 4 0,-4 3 1 15,0 2 0-15,-3 1 0 0,4 3-1 0,-2 0 4 16,-2 1-2-16,0 0-1 0,3 2 2 15,-3 4-7-15,0 0 10 0,0 0-4 16,-9-2 2-16,9 2-2 0,0 0 3 16,0 0 1-16,-8 10 0 0,8-10 1 0,-3 6-2 15,3-6 9-15,3 5-5 0,-3-5 3 16,4 4 3-16,-4-4-4 0,10 0-2 0,-10 0-3 16,15-4 6-16,-5 1 0 0,1-3-5 15,-1 0 2-15,1 0-3 0,-3-1 7 0,-2-2-9 16,3-1 3-16,-3 0-2 0,-2-3 0 15,1 0 3-15,-3-2-4 0,-2-1-2 0,0 2-1 16,0-2 1-16,-2 1 5 0,0 2-1 16,-1 0-2-16,1 2-2 0,0 1 1 0,1 2-3 15,-2 1 4-15,1 0 0 16,0 3 1-16,-3-4-2 0,3 5-2 0,2-2 2 16,0 5-1-16,-3-1 6 0,3 1-7 15,0 0 0-15,0 0 4 0,0 11 1 0,2-5-1 16,-1-1-2-16,4 1 0 0,4 0 0 15,-4 1-2-15,3-1 2 0,4 2-6 0,-4-4-7 16,0-1-5-16,3 1-5 0,-3-1 2 16,0-3 0-16,3 2-4 0,-3-2 7 0,0-2-5 15,4 0 1-15,-4 1 6 0,0-3-1 16,-2 2 10-16,0-2 1 0,3 3 1 0,-5-1 0 16,-4 2 5-16,9-2 0 15,-9 2-3-15,0 0 2 0,8 5 4 0,-6-1 0 16,0 2 4-16,1 4 3 0,-3 3 8 15,2 1 3-15,-1 2 1 0,-1 0 5 0,5 4-8 16,-3-1 1-16,2 1-7 0,-2 0 3 16,-2-4 1-16,4 1-12 0,-2-4-6 0,3 1-12 15,-4-3-19-15,4-2-5 0,-1-2-20 16,1-2-10-16,-2-1-16 0,6-4-19 0,-9 0 3 16,14-4 14-16,-5-1 8 0,1-6 8 15,-2 1 20-15,1-7 8 0,-1 5 11 0,3-6 14 16,-2 2 10-16,-4 3 17 0,5-1 5 15,-7 3 0-15,4 2-3 0,-3 2 3 16,-3 1 2-16,2 2-4 0,-3 4-4 0,2-2 1 16,-2 2-1-16,0 0 3 0,-2 14 2 15,2-6-1-15,-3 2-6 0,3-1 2 0,0 1-10 16,0 2-25-16,0-5-46 0,0 0-42 16,3-1-53-16,-1 0-79 0,0-2-224 0,4-4 20 15</inkml:trace>
  <inkml:trace contextRef="#ctx0" brushRef="#br0" timeOffset="-188745.16">17865 15608 1201 0,'-3'-16'-76'15,"3"7"6"-15,-1 1 7 0,-1 2-5 0,2-1-19 16,-2 3-42-16,2 2-112 0,0 2 238 16</inkml:trace>
  <inkml:trace contextRef="#ctx0" brushRef="#br0" timeOffset="-188494.16">18083 15569 739 0,'0'0'72'0,"0"0"16"16,0 0 2-16,0 0 1 0,-4 8 1 15,1-4-3-15,2 2 5 0,-3 1-2 16,-3 2-3-16,3 1 0 0,-2 1-5 0,0 5-3 15,-1-1-13-15,1 0-2 0,0 0-11 16,-1 0-4-16,7 0-3 0,-1-2-6 0,-2-2-9 16,1 3-6-16,4-5-25 0,-2 2-31 15,4-3-32-15,-4 0-43 0,9-3-38 0,-3 0-42 16,5-2-91-16,4-1-197 0,1-2 21 16</inkml:trace>
  <inkml:trace contextRef="#ctx0" brushRef="#br0" timeOffset="-187996.87">18291 15528 1298 0,'-2'-6'-15'15,"0"3"14"-15,2 3 12 0,-2-8 10 0,2 8 14 16,0-4 1-16,0 4-2 0,-5-3 2 16,5 3-6-16,0 0-3 0,-2-5 5 0,2 5-6 15,0 0-1-15,-2-3-1 0,2 3-4 16,0 0 3-16,0 0-6 0,0 0 2 0,0 0-5 16,-1-4 0-16,1 4-3 0,0 0-3 15,0 0 0-15,0 0 2 0,0 0-2 0,0 0-2 16,0 0 2-16,0 0 3 15,-3-4-4-15,3 4-1 0,0 0 3 0,0 0-3 16,0 0-2-16,0 0-5 0,0 0 2 16,0 0-3-16,0 0-3 0,0 0-12 0,0 0-22 15,0 0-14-15,3-5-30 0,-3 5-42 16,0 0-66-16,0 0-256 0,0 0 45 0</inkml:trace>
  <inkml:trace contextRef="#ctx0" brushRef="#br0" timeOffset="-186453.46">16941 16554 1246 0,'0'-8'7'0,"-1"3"19"0,-1-1 21 16,2 3 9-16,0 3 11 0,2-7 4 15,-2 7 0-15,0-3-6 0,0 3-3 16,0 0-1-16,0 0 1 0,0 0 5 0,1 13 1 15,1-2 2-15,1 2-6 0,-1 1-4 16,2 3-5-16,-2 4-3 0,0-4-5 0,2 5-1 16,1 1-7-16,1 2-2 0,0-4-6 15,-2 1-3-15,3-3 0 0,-2-4-4 0,2 2-1 16,1-6-5-16,1 0-2 0,-3-4-8 16,4 0-15-16,2-5-12 0,0-2-12 0,4-7 3 15,-1 0 0-15,4-2 2 0,1-6 3 16,5-10 1-16,-5-1 1 0,3 3 4 0,-6-3 4 15,0-2 0-15,0 1-1 16,-7 6 4-16,1 6 3 0,-3 2 3 0,-4 2 2 16,3 1 5-16,-4 2 1 0,4 1 1 15,-4 1 5-15,0 1 0 0,-1 1 3 0,1-1 3 16,-1 0 0-16,0 1-1 0,-2 4-2 16,4-3 5-16,-4 3-4 0,0 0-3 0,2-2-2 15,-2 2 1-15,0 0-1 0,0 0 0 16,0 0 3-16,2 9-1 0,-2-9-1 0,7 6 0 15,-6-4 1-15,1 2 0 0,1 0 5 16,1-1 1-16,1-3 1 0,-5 0 1 16,5 5 5-16,-5-5-1 0,8 0 2 0,-8 0-8 15,12-6 7-15,-9 2-7 0,4-2-2 0,-5-2-1 16,2-1 0-16,0 0 1 0,-1-4-4 16,1-1 2-16,-3 1-3 0,-1-4-1 15,0 2 2-15,0 0-1 0,0 0-4 0,0 2 3 16,-1-1 0-16,1 2-1 0,-2 3 0 15,0 2 1-15,-3-3 1 0,5 2 1 0,-2 1-2 16,2 2-2-16,-1-1-2 0,1 2-1 16,0 4-3-16,-3-8 2 0,3 8 1 0,-7-1-4 15,7 1 2-15,0 0 0 0,0 0-2 16,0 15 3-16,3-8-4 0,1 0 3 0,-1 5-2 16,0 2 1-16,6 1-2 0,-5-2 3 15,5 6-1-15,-4-1 0 0,8 13-1 16,-4-7 5-16,1-1-1 0,-4 1-2 15,6 8-2-15,0-7 4 0,-9 0-1 0,4-6 0 16,-2 1 1-16,-5-2 4 0,1-2-1 16,-1 0 8-16,-1-3-7 0,1 1 4 0,-5-5 2 15,-2-2-1-15,5-2-3 0,-1-1 2 16,-4-2-5-16,7-2-4 0,0 0-6 0,-13-7-9 16,11-1-8-16,1 1-10 0,-1-5-6 15,4 1-7-15,-2 0-1 0,1-1-1 0,1 1 5 16,3-2 4-16,-1 1 2 15,0 0 4-15,3 0 4 0,-2-1 3 0,4 0 4 16,-1 5 3-16,0-1 11 0,-3 1 8 16,4-2 5-16,-6 3 7 0,4 1 0 0,-3 1 3 15,0 1-4-15,1-2-2 0,-2 6 0 16,-3 0-1-16,0 0 3 0,0 0-2 0,5 6 0 16,-3 0 2-16,-2 1-6 0,0 0 2 0,0 1 6 15,2 0-3-15,-2 2 4 0,3-2 4 16,-1 4 2-16,-1-3-4 0,1 1-2 0,5 1 0 15,-5-3 1-15,2-1 1 0,3 1-3 16,-4-2-2-16,6-1 1 0,-1-3-3 0,2 0 2 16,3-2-2-16,-2 0-2 0,2-4-5 15,4-3 2-15,-3 0 2 0,0-7-4 0,1-1 1 16,5-10-1-16,-8 3 1 16,-2 0 1-16,3-10-3 0,-5 6-3 0,-4 4-2 15,3-3 2-15,-5 4 1 0,0 2-1 16,0 1 3-16,0 4-2 0,-2 1 1 0,0 1-2 15,-2 3-5-15,0 0 3 0,2 1 1 16,-4 1 0-16,2 1-2 0,-5 0-3 0,5 0 4 16,1 2 1-16,-2 1-2 0,3 3 0 15,-6-2-4-15,6 2 4 0,0 0 0 0,0 0 1 16,0 0-2-16,0 0 1 0,0 0-3 16,0 0 1-16,2 13-2 0,2-11 0 0,0 2-2 15,0 0-5-15,3 0 0 16,-3-1-4-16,5-1-2 0,-1 2-7 0,-1-3 5 15,3 6-3-15,-5-6 0 0,7 3 5 16,-6-2-2-16,3 2 0 0,-1-1 4 0,-3 2 1 16,2-2 0-16,-1 3 4 0,5 1 3 0,-5 3-2 15,3 3 3-15,1 2 7 0,3 4-1 16,-1 9 5-16,3-5-6 0,-5-2 2 0,-2-2 1 16,1 0-7-16,-5-5-34 0,5 4-48 15,-4-3-67-15,-4-2-70 0,3-3-146 0,-1 1-292 16,1-5-159-16</inkml:trace>
  <inkml:trace contextRef="#ctx0" brushRef="#br0" timeOffset="-184837.6">17302 17152 1764 0,'0'0'-40'16,"-15"2"18"-16,10 1 17 0,-3 0 14 0,-4 1 16 15,0 2 11-15,-1 2 4 0,1 1-5 16,-1 0 5-16,-2 4-3 0,-2 2 0 0,5 1-2 16,-1-1 4-16,1 4 1 0,1 0-4 15,1-1 1-15,0 3-3 0,1 0-2 0,-4 10-3 16,5-7 1-16,1-1 2 15,4 1-4-15,1-4 1 0,-1 0 0 0,3 3-2 16,3-5 0-16,-1 3 0 0,1 0-2 16,4-1-5-16,-1-4 1 0,1-2-1 0,-2 1 0 15,7-1-3-15,-6-2-3 0,4-4 5 16,-3 2-9-16,1-4 1 0,3-1-1 0,-1 0-4 16,-2-3 2-16,2-2 0 0,3 0 0 15,-2-2-6-15,0-3-4 0,-3 3-3 0,2-3-2 16,-1-1-5-16,-1 1 2 0,2-4 0 15,2-1-2-15,-7 1 1 0,3-2 4 0,-1 4-5 16,0-6 3-16,-1 4 3 0,-2-3-2 16,0 3 2-16,0-2 1 0,3 1 2 15,-6-1-1-15,4 2-1 0,1-2 2 16,-2 2 0-16,-2 0 0 0,3 2 2 0,-1-2 0 16,-3 0 0-16,2 4 2 0,1-2-1 15,-1 1-4-15,-1-2 7 0,-1 4-2 0,1-1 0 16,0 1 1-16,1 1-1 0,-1-3 5 15,0 4-2-15,1-2-1 0,-3 4-2 0,1-8 4 16,-1 6 0-16,0 2 0 0,2-5 1 16,-2 5 1-16,2-4 7 0,-2 4-3 0,0-3 1 15,0 3 1-15,0 0 1 0,5-6-1 16,-5 6 3-16,0 0 0 0,0 0-1 0,0-3-1 16,0 3 4-16,0 0-1 0,0 0-4 15,2-3 5-15,-2 3 1 0,0 0-1 0,0 0 1 16,0 0-3-16,0-3-1 0,0 3 0 15,0 0-3-15,0 0 4 0,0 0-4 16,0 0 1-16,0 0 0 0,0 0 1 0,0 0-2 16,0 0 3-16,0 0-3 0,0 0-2 15,0 0 3-15,0 0-4 0,0 0-1 0,0 0-3 16,0 0 2-16,0 0 0 0,0 0-4 16,0 0 2-16,-7 9-1 0,7-9-2 0,-2 7 4 15,2-1-6-15,-2-2 4 0,2-1-1 16,0 4-2-16,0 0 3 0,0 0 0 0,0 1-3 15,0-1-2-15,0 1 2 16,0 0-4-16,2 1 1 0,0-2 2 0,1 2 0 16,1-2 0-16,-3 0 2 0,4-2-5 15,-1 3 2-15,2-3-5 0,-1-2-4 0,3 1-3 16,-2-2-6-16,0-2-6 0,3 0-3 16,-9 0 2-16,17-4-3 0,-9-1 0 0,0-2-1 15,4 1 1-15,-2-3 3 0,2 0 1 16,-6-1 7-16,6-3 0 0,-7 0 1 0,2 3 4 15,-1 1 7-15,1-2 1 0,-4 4 3 16,-1-3 7-16,3 2 3 0,-1 1 0 0,-2 3 5 16,-2 1-1-16,2-2 1 0,-2 5-3 15,4-5 3-15,-4 5-2 0,0-4 1 16,0 4-4-16,0 0 9 0,0 0-8 16,0 0-5-16,0 0 4 0,-6 14-1 0,6-14 1 15,0 6 2-15,0-3-4 0,0-3 2 16,0 9-3-16,2-5 1 0,5-2 0 0,-4 1 8 15,2-1-13-15,4 1-2 0,-1-1-6 16,0-2-4-16,2-2-6 0,1-3-8 0,0 0-8 16,-1-1-1-16,2-4 0 0,-1 2 5 15,1-4 3-15,2-2 2 0,-4 0 8 0,-2 1 0 16,0-1 2-16,-4 1 9 0,3 1 12 16,-3 3 9-16,0 0 8 0,1 1 5 15,-3 3-2-15,-2-2 2 0,1 2-3 16,-1 1-3-16,0 4-3 0,0 0-3 0,0 0-1 15,0 0 2-15,0 0-1 0,0 0-2 16,0 0-1-16,-1 16 3 0,1-13-6 0,0 3 0 16,1 0-4-16,-1-1 0 0,3 1 1 15,1-1 0-15,2-1-4 0,-2 0 0 0,7-4-4 16,0 2-9-16,-1-4-6 0,3 0-7 16,4-1 1-16,-2-5 1 0,1 2 4 0,-2-3 0 15,6-2 0-15,-5 1 7 16,-1-3-1-16,0 0 2 0,0 1 4 0,-2 2 7 0,-6 3 7 15,2-1 5-15,1 5 1 16,-4-1 2-16,-2 0-4 0,-3 4 2 0,0 0-1 16,0 0 1-16,7 8-5 0,-7-2 4 15,0 1-6-15,0 2 3 0,0 3 3 0,0-1-7 16,0 2-4-16,-2-2-31 0,2 1-32 16,2 1-48-16,-2-4-52 0,2 1-49 0,-1-2-52 15,4-3-147-15,2 0-218 0,-4-4-122 16</inkml:trace>
  <inkml:trace contextRef="#ctx0" brushRef="#br0" timeOffset="-184728.6">18128 16856 1629 0,'0'-24'-63'0,"-3"6"8"0,1 2 8 16,0 4-5-16,0 4-20 16,-1-1-24-16,2 6-58 0,1-1-217 0,0 4 116 15</inkml:trace>
  <inkml:trace contextRef="#ctx0" brushRef="#br0" timeOffset="-184085.14">18469 16658 1157 0,'0'0'92'16,"-2"-8"1"-16,2 8-6 0,0 0 1 15,-2-2-5-15,2 2-1 0,0 0 1 0,0 0-4 16,-3 16-3-16,3-3-6 0,-1 0-10 16,-1 6-3-16,-5 4-6 0,5 4-1 0,1-2-5 15,-6 11-5-15,2 1 2 0,0 0-6 16,-2-1 0-16,3-6-5 0,2-3 0 0,-5-3-4 16,5 0-3-16,-1-4-3 0,0-1-5 15,-1-4-1-15,2-2-1 0,2-2-3 0,-2-1 3 16,0-3-1-16,2-1-4 0,-2-3 1 15,-3 2-1-15,5-5-4 0,-8 0 2 0,8 0-1 16,-12-5-3-16,3 2 0 16,1 1 2-16,0 0 1 0,-1 0-4 0,1 2-2 15,-3-2 3-15,0 2 1 0,3 0-2 16,0 2-1-16,-3 0 0 0,3 0 1 0,-3 2 2 16,1 2 1-16,-1-1-4 0,1 5 2 15,4-3 3-15,-3 2 0 0,3 1 2 0,-1-1 0 16,4 1 4-16,1 1-2 0,2-2 6 15,2 1-7-15,-1 2 0 0,6-5-2 0,1-1 0 16,3 1-4-16,2-5-7 0,2 2-10 16,0-4-2-16,9-2-3 0,-1-2-1 15,0-3-3-15,2-3 9 0,2-3-5 16,5-2 2-16,-4-4 1 0,-6-2 1 0,1 0 4 16,-6 2-2-16,-4 2 2 0,-1 3 5 15,-2 0 0-15,-3 2 3 0,-1 3 9 0,-1-2-2 16,-3 5 5-16,0 1-2 0,-2 1 0 0,0 4 3 15,-7-4 1-15,7 4 2 0,0 0 5 16,0 0-2-16,-16 5 0 0,12 0 0 0,-3 0-1 16,5 1-1-16,1 2 1 0,1 1 6 15,1-2-1-15,3 5 0 0,6 1-1 0,3 0-5 16,6 3 4-16,9 2-18 0,4-1-24 16,1-2-39-16,4-2-60 0,3-5-74 15,0 1-116-15,2-1-115 0,-7-4-161 16,-7-2-88-16</inkml:trace>
  <inkml:trace contextRef="#ctx0" brushRef="#br0" timeOffset="-181425.18">24485 16780 1546 0,'2'-5'-56'0,"-2"-1"14"16,2 3 8-16,-2-1 16 0,0 4 17 0,1-3 12 15,-1 3 0-15,0 0 1 0,0 0-3 16,0 0 9-16,0 0 4 0,0 0 6 0,-12 19 7 16,10-8-1-16,-4 5 6 0,-2 2 4 15,-4 3 1-15,-2 11 0 0,0 1 5 16,-1 1 2-16,-4 2-3 0,-6 7-1 15,2 6 1-15,-2-3-2 0,-2 3-2 0,-3-1-5 16,0-3 0-16,-1 0-3 0,3-2 0 16,-3-1-1-16,0 3-2 0,-1-3-4 0,4-2-1 15,3-8-1-15,5 0-4 0,-1-3-2 16,0 0-1-16,2 1-2 0,2-7-3 0,5 0 1 16,-1-6-3-16,4-2-4 0,1 0 1 15,1-1-1-15,4-2-6 0,-2 0-4 0,1-3-22 16,2-1-20-16,0-1-27 0,2 1-34 15,-2-3-40-15,2 1-39 0,2-2-52 16,-2-4-369-16,2 4-103 0</inkml:trace>
  <inkml:trace contextRef="#ctx0" brushRef="#br0" timeOffset="-176769.41">22461 18095 1708 0,'0'0'9'0,"7"-3"0"0,-7 3 4 15,0 0 17-15,0 0 33 0,0 0 14 16,2 13 16-16,-4-1 7 0,2 0-4 16,-3 8 1-16,-1 3-5 0,2 2-9 0,-2 3-2 15,-3 8-12-15,2-2-8 0,-4 2-5 16,5-9-2-16,0-3-6 0,-3 1-5 0,1 0-6 15,2-5-5-15,1-4 1 0,1 0-4 16,1-3-5-16,-1-1-1 0,-1-3-2 16,1 0-2-16,0-3-2 0,2 0 1 0,0-6-7 15,0 0-7-15,0 0-11 0,0 0-9 16,4-26-8-16,1 9-5 0,-2-6-4 0,2-3-4 16,3-14-1-16,-1-1 5 0,-2-5 2 15,2 0 6-15,1 2 0 0,-6 2 3 16,5 6 2-16,-3 6 0 0,0 10 2 15,1 2 3-15,-3 3 1 0,-1 2 2 0,-1 2 0 16,2 3 1-16,-2 3-1 0,3 0 2 16,-1 4 1-16,-2 1 4 0,0 0-3 0,0 0 0 15,8 13 2-15,-8-5 3 0,5-1 2 16,-1 2-1-16,0 1 1 0,0-1 0 0,1 1 4 16,0 0 1-16,2-1-1 0,-1 0-4 15,1-2 1-15,-2 3 1 0,4-6 1 0,-1 2-2 16,3-2 3-16,-2-3-1 0,1-1-1 15,0 0-1-15,3-1 3 0,-1-5-4 16,1 0 5-16,2-2-3 0,-3 1 0 16,3-2 1-16,-5 3-4 0,3 0 5 0,-2 0-2 15,-5 3 2-15,3-1-5 0,-6 0 4 16,2 2 0-16,2 0 5 0,-7 2 1 0,5 6 4 16,0 1 10-16,-2 3-3 0,-3 2 7 15,3 0 1-15,-3 4-1 0,-3-1 4 0,3 2-10 16,0 1 2-16,0 0-1 0,0 2-1 15,0-1-2-15,0-1-4 0,0 2-13 0,0-4-39 16,0 0-45-16,0-2-59 0,0-3-67 16,3 1-85-16,-6-1-161 0,8-4-140 15,0 0-95-15</inkml:trace>
  <inkml:trace contextRef="#ctx0" brushRef="#br0" timeOffset="-176462.01">23041 18136 1627 0,'-5'-7'16'0,"5"7"21"0,-6-3 16 16,2 1 15-16,4 2 14 0,-10 2 18 0,0-1 8 15,2 3 6-15,0 4 1 0,-4 2 2 16,-3 4-1-16,3 4-9 0,-10 7-4 15,7-3 0-15,3-3-5 0,-3 9-6 0,0-3-7 16,7-5-4-16,0 1-5 0,6-3-7 16,-5 2-8-16,6-2-9 0,1-2 3 15,0-2-17-15,1 4-7 0,6-2-31 0,-1 0-22 16,5-2-33-16,4-2-40 0,-2 1-40 16,11-4-47-16,-1-3-50 0,4-1-66 0,13 0-105 15,-7-3-47-15,1-2-139 0,6-6-90 16</inkml:trace>
  <inkml:trace contextRef="#ctx0" brushRef="#br0" timeOffset="-176009.01">23372 18261 1481 0,'-2'-5'-65'0,"-1"1"33"0,3-1 22 0,-1 1 31 15,-1 1 25-15,2 3 14 0,-2-9 8 16,2 8 0-16,0 1-6 0,-5-5 0 16,5 5-8-16,0 0 12 0,0 0 10 0,0 0-2 15,-15 8 2-15,12 2 0 0,-2 1-4 16,-1 3-2-16,0 2 1 0,-3 4 3 0,3-1-8 15,-1 3-5-15,4-3-5 0,1 1 0 16,-3 0-5-16,3 2-9 0,4-1-4 16,-2-2-2-16,5-1-1 0,-1 1-7 0,0-4-5 15,5-2 3-15,1-1-3 0,2-3-5 16,1-2-1-16,-1-2 1 0,6-5-2 0,-4 0-1 16,2-5-5-16,4-5 3 15,-1-2-2-15,-5 0-5 0,0-6 0 0,6-8-2 16,-8-1 5-16,1-5 0 0,-3 0-2 15,-3 1-6-15,1-3 1 0,-3 9-1 0,-1 2-6 16,-3 5-18-16,-1 0-19 0,2 5-26 16,-2 3-35-16,0-1-46 0,0 4-55 0,0 0-63 15,0 5-142-15,0-1-239 0,0 3-144 16</inkml:trace>
  <inkml:trace contextRef="#ctx0" brushRef="#br0" timeOffset="-175155.75">24144 18290 1760 0,'0'0'-18'0,"0"-6"15"0,0 6 11 15,0 0 15-15,0 0 30 0,0 0 10 16,0 0 14-16,-6 18 0 0,6-9 4 16,-2 3-1-16,0 3 2 0,-3 1-2 15,4 2-1-15,-3 0-6 0,1-1-7 0,-1 2-3 16,2-4-11-16,0 2-5 0,0-2-3 15,2-1-7-15,-2-1-3 0,0 0-10 0,-1-3-13 16,3-3-17-16,0-1-27 0,0-3-17 16,0-3-7-16,0 0-15 0,0 0-2 0,0 0-2 15,5-21 6-15,-5 8 10 16,2-5 0-16,-2-3 9 0,2-7 8 0,0-10 3 16,0-3 10-16,0 2 16 0,3 1 15 15,0 1 12-15,0 9-2 0,-3 4 7 0,0 1 9 16,2 4-3-16,-2 1 7 0,5 2 3 15,-4 1-1-15,2-1-4 0,4 3 0 0,-3 3-4 16,2 1-7-16,1 2 0 0,-3 1 3 16,5 2-3-16,-5 1-7 0,2 3-3 0,-2 0 3 15,2 3-5-15,-1-1-3 0,-2 4 3 16,-2 1-5-16,4 2 0 0,-5-1-1 0,-1 4 0 16,-1-1-1-16,-1 0 1 0,-1 3 0 15,0 0 0-15,-5 0-2 0,6 1 2 0,-6 2 1 16,2-1 0-16,0-2-4 0,-2 4 2 15,5-2 3-15,0-1-1 0,0 3-1 16,0-4 0-16,0 2 2 0,4-4 1 16,-2 4-3-16,2-3 4 0,0 0 0 0,2 1 1 15,5-4 2-15,-3-2-2 0,4 4 2 16,1-7 3-16,2 1-2 0,2-1-3 0,-2-5 2 16,2 2 1-16,4-2-1 0,2-2 1 15,1-2-3-15,-4-1 2 0,8 0-2 16,-6-6 1-16,1 2 3 0,1-2 7 0,-5 1 1 15,-5-3 5-15,1 3 0 0,-3 1 3 16,-2-2 5-16,1 4 6 0,-5 1-4 0,2 1 0 16,-3 1-2-16,-1 2-1 0,-2 2 10 15,0 0 7-15,0 0 2 0,0 0 5 16,-17 13 2-16,8-4-2 0,3 2-6 16,-1 1-7-16,-1 1-4 0,1 3-4 0,2-2-2 15,0 0-2-15,5 1-2 0,2-1-5 16,5 4-10-16,1 3-17 0,5-5-33 0,7 7-37 15,6-1-38-15,-1-6-53 0,-2-4-71 16,0-3-83-16,1-3-163 0,-4-3 33 0,1-1-105 16,-6-2-58-16</inkml:trace>
  <inkml:trace contextRef="#ctx0" brushRef="#br0" timeOffset="-174940.89">24835 18340 1608 0,'-11'-2'89'16,"8"-2"13"-16,-4 4 10 0,7 0 15 0,0 0 15 16,-13-5 1-16,13 5-2 0,0 0-6 15,-5-6-12-15,5 6-15 0,0 0-16 0,0 0-8 16,0 0-11-16,0 0-12 0,12-7-31 16,-6 6-41-16,4-1-40 0,-1 2-39 0,1-2-41 15,-2 0-52-15,4 0-55 0,-2 2-71 16,-2-1-134-16,0 1-140 0,1 0-84 0</inkml:trace>
  <inkml:trace contextRef="#ctx0" brushRef="#br0" timeOffset="-174634.54">24818 18551 1575 0,'-2'8'16'16,"-3"-6"30"-16,5 3 23 0,0-5 19 15,-2 4 22-15,2-4 24 0,0 0 10 0,0 0 4 16,0 0-11-16,0 0-3 0,0 0-12 16,0 0 8-16,0 0-12 0,0 0-12 0,0-29-8 15,0 19-11-15,-1-5-9 16,1-4-6-16,0-1-9 0,-2-3-3 0,2-9-9 16,0 2-7-16,-2-14-6 0,2-2-4 15,0 0-12-15,0-1-12 0,0-1-15 0,2 2-11 16,0 4-11-16,-2 1-6 0,1 7-18 15,1 5-11-15,3 0-20 0,0 5-17 0,-2-1-18 16,4 3-23-16,-1-1-26 0,5 4-27 16,-3 6-21-16,4-1-11 0,1 3-13 0,2 2-59 15,2 4-305-15,0-1-101 16</inkml:trace>
  <inkml:trace contextRef="#ctx0" brushRef="#br0" timeOffset="-173941.48">25680 18082 1662 0,'-2'-1'-9'0,"2"1"23"0,-6-2 24 0,6 2 7 16,0 0 2-16,0 0 0 0,0 0 16 16,-8 5 0-16,4 1 5 0,-1 3 5 15,1 3 1-15,-2 3 6 0,-1 0 8 0,2 2 5 16,-3 4 1-16,-2-1 2 0,5 1-4 16,-2 2-8-16,2-4-5 0,0 1-7 0,0 0-7 15,3-2-8-15,-2 2 0 0,0-4-6 16,2-2-8-16,-1-5-11 0,1 2-1 0,2-3-6 15,0 1 1-15,0-2-1 0,0-3-7 16,0-2-6-16,0-2-5 0,0 0-15 0,0 0-9 16,19-15-5-16,-11 0-10 0,-1-2 0 15,1-4 0-15,5-13-4 0,-1 0 2 0,0-1 2 16,-2-1 4-16,0 2 3 16,-3 6 6-16,-4 6 1 0,4 4 5 0,-3 1-7 15,0 2 4-15,1 2 4 0,-3 1 0 16,1 1 2-16,0 3-4 0,-1 2 3 0,0 3 6 15,1-1-6-15,-3 4 1 0,2-4 6 16,-2 4-3-16,0 0 3 0,0 0 0 0,3 14-3 16,2-9 6-16,-3 3-1 0,3-1 0 15,-4 1-2-15,6 1 1 0,-2 1 1 0,4-3 1 16,-1 2 0-16,3-2-1 0,0 0 2 16,-1-3-1-16,3 0 1 0,-1-3-1 15,1-1 1-15,2-1-3 0,-1-1 5 16,1-4-2-16,1 0 0 0,-1-2-1 0,2-1 0 15,-4 4 0-15,-3-3 6 0,2 3-2 16,1 0 0-16,-4 2-1 0,-3-1 0 16,1 2 3-16,-2 2-1 0,-5 0 3 0,9 7 3 15,-6 0 0-15,-2 2 6 0,-1 0 0 16,-1 4 0-16,1 5 1 0,-3-2-1 0,1 3-2 16,0 2-5-16,2-1-2 0,0 2-4 15,2-4-25-15,3 3-52 0,-2 0-53 0,4-5-91 16,-1 2-89-16,3-5-152 0,1-3-171 15,2-1-127-15</inkml:trace>
  <inkml:trace contextRef="#ctx0" brushRef="#br0" timeOffset="-173486.18">26340 18157 1721 0,'-7'-3'5'0,"4"0"25"15,-2 1 14-15,-1 0 18 0,2 0 12 0,-5 0 5 16,9 2-3-16,-14 4-4 0,3 0-1 16,0 3-6-16,-1 0-4 0,-1 3-3 15,-4 3-1-15,2 3-6 0,1-2 1 0,1 1-2 16,1 1-9-16,4-3-1 0,0 0-10 16,-2 0-1-16,7-1-5 0,-2-1 0 15,5 0-1-15,0-1-1 0,0-1-1 0,5-2-5 16,-4 1 2-16,6-1-9 0,1-2-5 15,3-1-8-15,-3-3-16 0,3 1-15 0,3-4-14 16,-1-1-8-16,4-3-8 16,0-2 2-16,-3-1 7 0,7-2-3 0,-6-5 13 15,2 2 1-15,-3-2 14 0,-3 3 12 0,0 2 13 16,-6 1 11-16,2 3 1 0,-1-1 3 16,-2 1 0-16,-1 3-2 0,1 1 5 15,-4 1 7-15,0 2-1 0,0 0 1 0,0 0 1 16,0 0 0-16,0 0 3 0,-12 9 0 15,7 0-4-15,-2-2-1 0,7 4 1 16,-1-4-4-16,-1 6-1 0,2-3 1 0,0 5 1 16,6-3-1-16,3 4-3 0,1-5 0 15,2 3-19-15,7-1-22 0,-5-6-39 0,4 0-57 16,-4-3-53-16,1-2-59 0,0-1-101 16,0-1-253-16,0-3-91 0</inkml:trace>
  <inkml:trace contextRef="#ctx0" brushRef="#br0" timeOffset="-173086.72">26569 18158 1635 0,'0'0'15'16,"-5"-4"19"-16,5 4 14 0,0 0 8 16,-6 0 4-16,6 0 1 0,0 0 17 0,-4 7 9 15,2-3-1-15,-1 3 2 0,1 2 1 16,2 1-5-16,0-2 2 0,0 2 0 0,0 1-7 15,0 0-1-15,2 3-1 0,3-3-11 16,-5 1-2-16,2 2-9 0,0-5-7 0,-2 2-1 16,2-2-4-16,-2 0-7 0,2 0 0 15,0-4 0-15,-2-5 1 0,7 7-8 16,-7-7-8-16,10 2 5 0,-10-2-4 16,0 0-3-16,23-11-3 0,-14 2 0 0,4-3-2 15,0-4-5-15,1-4 3 0,0 4 0 16,0-2 0-16,-1 2-2 0,-1 0-12 0,0 4 6 15,0 1 4-15,-4 2-6 0,0 2 0 16,1 2-2-16,-4 1 0 0,1 4-4 16,-6 0 1-16,8 6 1 0,-1 0 3 0,-3 2 0 15,2 2-2-15,3 3 3 0,-1 1-4 16,2 4-6-16,7 10-13 0,1-2-38 16,9 2-43-16,-7-1-59 0,1 0-82 15,6-6-124-15,-5 4-111 0,-5-9 37 0,-5-2-117 16,-4-2-59-16</inkml:trace>
  <inkml:trace contextRef="#ctx0" brushRef="#br0" timeOffset="-156253.02">22637 13385 1468 0,'-2'-3'-40'15,"2"3"16"-15,-2-4 21 0,2 4 10 0,0 0 13 16,0 0 5-16,-1-3 14 0,1 3 1 15,0 0-1-15,-5-5 3 0,5 5 3 0,0 0-1 16,-7-3 0-16,7 3-1 0,0 0-1 16,-2-2-4-16,2 2-3 0,-6-4-4 0,6 4-1 15,-6-2-3-15,6 2-2 0,-11-2-3 16,11 2 1-16,-8-2-3 0,2 1 0 16,2 1-2-16,-5-5 5 0,3 3-3 0,-5-1 1 0,5 1-3 15,-4 1-1-15,1-1 1 16,-4-2-4-16,1 2-1 0,-3-2-1 0,2 0-1 15,-5-3 0-15,1 2-2 0,-3 0-1 16,-4-1 0-16,3 3 0 0,-4-3-3 0,-2-1 0 16,-11-3-1-16,-2 0 2 0,1 1-2 15,-4 2 0-15,-3-3-1 0,1 2-1 0,-5-1 1 16,2 2 0-16,-17-3-1 0,2 2 3 16,-2 3-3-16,0-1 2 0,4-1-3 0,9 1-1 15,-13-2 5-15,-1 3-4 0,-1-3-1 0,0 3 2 16,0-3-3-16,-1 2 2 15,0 4-2-15,1-3-1 0,-3-1 1 0,-1 0 0 16,1 0 3-16,0 4-1 0,-8-1 0 16,0 1-1-16,-2 2 4 0,2-2 0 0,-1 2 1 15,-1 0 3-15,0 0 2 0,-2 0-3 16,0 2 0-16,3 0 2 0,-1 1 0 0,2 2-1 16,1-2 0-16,3-3-1 0,3 4-2 15,14-4-2-15,5 2 0 0,0 0 1 0,3-2-2 16,5 2-1-16,2 1 4 0,8-1-3 15,7 0 0-15,4-2-2 0,0 4-1 0,2-2 4 16,5 0-4-16,-4-2 1 0,3 3-3 0,5 0-19 16,-3-1-24-16,2 1-31 0,1 1-36 15,1 0-49-15,4-1-73 0,-3-1-393 16,9 2-127-16</inkml:trace>
  <inkml:trace contextRef="#ctx0" brushRef="#br0" timeOffset="-155452.9">16928 12866 1616 0,'3'-7'-67'0,"-3"1"34"0,0-1 15 15,0 0 22-15,0 2 18 0,0 1 9 0,0-1 14 16,0-1 8-16,-3 3 8 0,3 3 2 16,0-9 9-16,0 4-5 0,0 5-2 0,-2-6-4 15,2 6-9-15,0-5-1 0,0 5-8 16,-8-1-4-16,8 1 2 0,0 0-3 0,-15 6-3 16,10-2 1-16,-7 1-2 0,2 6 0 15,-5 1-1-15,3-1-6 0,-3 7 3 0,-3 5-1 16,5 0-1-16,-6 4-1 0,2 3-6 15,4-1-3-15,-2 0-4 0,7-3 2 16,0 5-2-16,4-2 1 0,-1-6-5 0,4 1 0 16,-1-1 0-16,4-4-2 0,-1 1-2 15,2-1 2-15,6-1-2 0,-4-3 0 0,8-1 0 16,2 2-2-16,-3-4 3 0,10-4-17 16,-2 0-20-16,1-4-20 0,6-2-22 0,-2-2-31 15,7-2-48-15,8-7-38 0,5-2-78 16,-6-3-388-16,1 0-152 0</inkml:trace>
  <inkml:trace contextRef="#ctx0" brushRef="#br0" timeOffset="-154769.85">17341 12859 1678 0,'0'-7'-40'15,"0"0"43"-15,-3-1 23 0,3 3 25 0,-2 1 4 16,2 1-2-16,0 3 3 0,0-7-3 16,0 7-2-16,0 0-8 0,0 0 10 0,0 0 4 15,-4 14 0-15,4-3-2 0,0 3-3 16,-3 4-6-16,1 7 0 0,1 2-5 0,-6-1 1 16,3 0-6-16,0 10-2 15,-3-7-1-15,2 7-3 0,-5-2-5 0,7-7-6 16,-4-2 8-16,5-6-8 0,0-2-2 15,1-2-4-15,-2 0-1 0,1-5 7 0,2-1-4 16,0 1 1-16,0-3 9 0,0-1-2 16,0-4 2-16,0-2-5 0,0 0-1 0,8-17 1 15,1 2-4-15,-6-6 4 0,7-6-7 16,-5-10-2-16,6-5 0 0,-2-5 0 0,5-11-3 16,-6-4 1-16,5 5 5 0,-5 10-8 15,3 5 0-15,-5 6 0 0,3 6-2 16,-5 8-3-16,-2 4 2 0,2 2-3 0,1 4-3 15,-4 1 6-15,1 2-1 0,5 6-3 16,-3 1-1-16,-4 2 4 0,0 0-3 0,14 9 1 16,-7 1-1-16,-1 1 0 0,1 0 4 15,-2 3-3-15,5 0-4 0,-5 0 6 0,4 1-3 16,-3-4 1-16,4 3 0 0,-3-3 2 16,0-2 0-16,1-1-2 0,-2 1 1 0,-2-3 1 15,4 1 2-15,-1-4-2 0,1-1-1 16,1-2 2-16,-1-2 2 0,5-1-4 15,-1-6 1-15,5-2-2 0,0-4 0 16,-2 0-1-16,0-4 2 0,1 4 8 0,-1-3-8 16,-1 4 10-16,-3 3-13 0,-1 1 1 15,-1 4-3-15,-3 1 1 0,1 1-1 0,-3 4-2 16,-4 0-2-16,13 6 11 0,-12 1-5 16,3 2 1-16,-1 3 2 0,-1 2-5 0,0 4 5 15,-2 0 0-15,2 2-1 0,-2 0 1 0,0 1-4 16,0 0 2-16,0 0 2 0,0 1 7 15,0 1-16-15,0-2-5 0,0 1-35 0,2-4-30 16,-2 2-31-16,0-5-48 0,0 1-43 16,2-3-56-16,0-4-118 0,5 1-253 15,-6-4-124-15</inkml:trace>
  <inkml:trace contextRef="#ctx0" brushRef="#br0" timeOffset="-154318.04">18116 12459 1659 0,'0'-5'-28'0,"0"-1"29"15,-1 1 18-15,1 1 18 0,0 4 12 16,-4-8 6-16,1 4 1 0,3 4-1 15,-5-3-3-15,5 3-8 0,-12 0-5 0,12 0 1 16,-10 6-7-16,4-3 0 0,-3 1 0 0,1 4-2 16,-1-1-3-16,-1 0-4 0,4 1 1 15,-1 2 0-15,3 1-5 0,-2-1-2 0,2-1 1 16,1-2 1-16,3 3-7 0,3 1 0 16,-1 1 2-16,2-1-4 0,0 0 0 0,3 4-3 15,1 1 8-15,4 0-8 0,2 2-4 16,-2 0 4-16,2 0 2 0,5 6-4 0,2 0 1 15,3-1-1-15,-4 0 1 16,2 1-1-16,-4-1 4 0,-1-2 1 0,-2-7 1 16,-3 6 2-16,-1-2 5 0,-3-6 2 15,-1 5 3-15,-3-2-1 0,0-2-5 0,-4 1 5 16,-2-1 6-16,-2 0-9 0,-5 0 6 16,-2-2-10-16,-1 1-2 0,-5 3 0 0,1-5-6 15,-6-1-28-15,6-3-38 0,2-3-35 16,1-3-63-16,0-3-63 0,2-3-129 0,3-3-313 15,1-3-158-15</inkml:trace>
  <inkml:trace contextRef="#ctx0" brushRef="#br0" timeOffset="-154104.39">18382 12553 1808 0,'1'-6'-11'0,"-1"-2"25"16,2 4 18-16,-2-2 19 0,2 1 10 15,1 0 5-15,1-1-5 0,0 0-4 0,0-1-4 16,4-1-5-16,3 1-6 0,0-3-5 16,7-1-1-16,-1 1 0 0,13-5-9 0,2 1-16 15,-2-2-19-15,7 3-18 0,-7-1-19 16,5-1-37-16,-5 2-31 0,-6 1-39 0,-5 1-54 16,0 6-405-16,-7-3-111 0</inkml:trace>
  <inkml:trace contextRef="#ctx0" brushRef="#br0" timeOffset="-153660.6">18661 12382 1563 0,'-3'2'-54'0,"3"-2"25"0,-6 4 20 0,4-1 8 16,2-3 7-16,-6 5 2 0,6-5 11 15,-3 5 17-15,1-1-1 0,0 2 6 0,2-1 10 16,0 3-3-16,0-1 0 0,0 3 3 15,0 1-4-15,2 4 0 0,-2 0-5 0,0 4-4 16,-2 2 1-16,2 6-3 0,0-3 0 16,-1 3-3-16,-2 1-2 0,-1-2-1 15,1-1-6-15,1 2 1 0,1-3-1 0,-3 0 0 16,-1-1-3-16,3-4-1 0,1 1 1 16,-4-4-5-16,0 2 0 0,3-6-4 0,0 1 2 15,1-1-1-15,-4-1-3 0,1-4 2 16,1 2 0-16,0-2-1 0,1-1-2 0,-5-1 1 15,3-2 3-15,-5-1 3 0,6 0 5 16,-4 0 6-16,7-2 0 0,-8 0 3 0,8 0-2 16,-11-2 2-16,11 2-4 0,-11-2-1 15,11 2-1-15,-5-3 0 0,5 3-3 16,-5-2-3-16,5 2-1 0,0-5-4 0,0 5-1 16,7-6 0-16,-4-1-3 0,7 4 1 15,0-3-2-15,5 1-2 0,1-2 1 0,5-2-4 16,2 0-13-16,11-2-16 0,-3 0-21 15,-2 1-20-15,-6 3-35 0,1-1-23 0,1 1-45 16,-4-3-37-16,1 1-69 0,2 2-365 16,-5-1-137-16</inkml:trace>
  <inkml:trace contextRef="#ctx0" brushRef="#br0" timeOffset="-153227.1">19017 12335 1601 0,'-2'-6'-89'0,"4"0"29"0,-4 1 28 16,2-1 16-16,0 6 14 0,0-7 14 0,-2 3 7 16,2 4 12-16,-3-5 2 0,3 5 0 15,-1-4 0-15,1 4 3 0,-2-5-4 0,2 5-5 16,0 0 0-16,0 0-4 0,-9-1-3 0,9 1-3 15,-4 6-1-15,-3-2 3 0,5 1-5 16,-1 1 5-16,-4-1 0 0,2 3 0 16,4-2 2-16,-1 1-2 0,-3 2-3 15,5-1 4-15,0 2 0 0,0-3-1 0,0 2 0 16,5 3 3-16,-2-1-4 0,2 2 5 16,2 0-1-16,3 1-1 0,-2-2 3 0,7 4-2 15,0-1 1-15,4 1-1 0,-1 5-1 16,2-5 3-16,-3-1 2 0,-4 3 0 0,14 3-2 15,-12-3 0-15,3-2-6 0,-1-1 2 16,-7-3-2-16,2 6-2 0,-4-5 1 0,4 2 1 16,-9-2-3-16,4 0-3 0,-5 1 1 15,-2-1-4-15,-2 2 3 0,-5 3-3 16,-3 0 3-16,-3 0-20 0,-7 7-35 0,-5 0-44 16,-2-2-66-16,-3-3-84 0,5-1-439 15,1-8-172-15</inkml:trace>
  <inkml:trace contextRef="#ctx0" brushRef="#br0" timeOffset="-147861.25">26228 13244 1783 0,'0'-4'-46'16,"0"4"16"-16,5-2 14 0,-5 2 11 16,5-2 5-16,-5 2 8 0,0 0 1 0,0 0 6 15,0 0 12-15,3 15 1 16,-6-3 7-16,3 1-1 0,-1 6 2 0,-3 7-4 15,-7 7 2-15,2 3 0 0,1-1-1 16,0-1 2-16,-3 2-6 0,8 1-2 0,-4-10-5 16,3 0 3-16,4-6-3 0,0 1-1 0,0-1 0 15,2 1 4-15,0-3 1 0,2-1 14 16,2-4 1-16,3 2 7 0,-1-5 3 16,7-4 0-16,-3-3 0 0,1-2-6 0,4-2-3 15,0-6 1-15,-1 1-4 0,8-6-6 0,1-7-1 16,5-5-2-16,-8 0-5 15,4-9 2-15,-4 2-9 0,8-13-3 0,-5 0 1 0,-3 7-1 16,-6 1-3-16,1-1-1 16,-3 4-5-16,-6 7-2 0,1 4-18 0,-3 8-30 15,-1 2-24-15,-1 3-21 0,-3 3-29 16,2 3-31-16,-3 2-39 0,0 0-80 0,0 0-146 16,0 0-133-16,9 8-49 0</inkml:trace>
  <inkml:trace contextRef="#ctx0" brushRef="#br0" timeOffset="-147173.22">26814 13431 1519 0,'0'0'20'0,"0"-7"24"15,0 7 6-15,-2-4 1 0,2 4 5 16,0 0 7-16,-12 2 6 0,12-2 2 16,-17 5 0-16,7-1-3 0,-2-1-1 0,0 3-7 15,1 2-4-15,1 0-6 0,0 1-5 16,-2 0-3-16,5 3-7 0,-1-1-1 0,1 0-3 15,3 1-4-15,0 0-4 0,-1-1-3 16,3 3 1-16,2-2-2 0,4 0-3 0,-4-3 2 16,7-1-6-16,-1 2-3 0,1-2-5 15,3-2-5-15,0-1-7 0,3-3-3 0,2 0-1 16,-1-2-1-16,1-2 0 0,0-2 5 16,0 1-2-16,-1-4 5 0,0 0 3 0,1 1-2 15,-2-3 0-15,-1 4-2 0,-3-2 2 0,2 0 1 16,-6 2 3-16,4-1 0 15,-3 0 5-15,1 3 3 0,-1-1-1 0,-2 1-1 16,1-1 1-16,-2 2-2 0,2-1-1 16,-5 3 0-16,7-4 1 0,-4 4 0 0,-3 0-2 15,9 0-1-15,-6-2 7 0,-3 2 2 16,12-3 1-16,-4 1 1 0,0 2 5 0,-1-2 6 16,-2 1 3-16,4-3 2 0,-3 0-9 15,3 1 3-15,-3-4 0 0,1 1-2 0,-4-1-1 16,4-4-2-16,-2-1-7 0,-2-4 0 15,4-2-2-15,-5 0 3 0,2-1-1 0,-4-2-3 16,2 0-3-16,2 3 5 0,1 0-3 16,-4 4-2-16,-1 2-6 0,0 1 5 15,2-1-4-15,1 5-1 0,-1-1-8 0,-2 4 2 16,0 1 0-16,0 3 2 0,2-6 1 16,-2 6-2-16,0 0 4 0,0 0 0 0,0 0 0 15,13 13-1-15,-9-9 1 0,0 1 0 16,2 1-1-16,0 0 1 0,3 0-6 0,-1-1 2 15,0 1 2-15,6-4 1 0,-4 0-1 16,3-1-1-16,-1-1 3 0,3 2-1 16,0 1 0-16,0-6 0 0,-2 3 3 15,-1 3-4-15,-2-1 3 0,2-1-2 0,-4 4 0 0,4 2 1 16,-7 2 3-16,2 6-1 16,-3-4 0-16,-2 7 3 0,0-1-4 0,-2-1 3 15,3 5 0-15,-3-2-4 0,-3 2-2 0,3 0-8 16,0-1-24-16,0 1-44 0,3-2-50 15,-1-4-61-15,-2-1-119 0,1-1-115 0,4-1-151 16,-1-4-78-16</inkml:trace>
  <inkml:trace contextRef="#ctx0" brushRef="#br0" timeOffset="-146998.22">27553 13347 1633 0,'2'-14'13'15,"2"2"3"-15,0 4 4 0,3 0 5 0,-2 0 4 16,7 0-1-16,3 0-2 0,1-5 1 16,3 4-4-16,1 1-7 0,4 1-8 0,1-1-29 15,0 1-38-15,0-1-55 0,9-5-62 16,-3 0-332-16,-8 1-14 0</inkml:trace>
  <inkml:trace contextRef="#ctx0" brushRef="#br0" timeOffset="-146796.79">27804 12919 1349 0,'-3'4'-21'0,"-4"1"31"15,1 2 16-15,-3 3 15 0,1 4 14 0,-1 2 13 16,3 0 0-16,-1 5 9 0,0 5-6 16,-4 9-1-16,1 7-3 0,-1 0-9 0,-2 11-5 15,5-8-5-15,-4 10-4 0,4 2-7 16,1-12-5-16,-3 8-15 0,3-5-23 0,1-4-41 15,2 2-45-15,-3-4-61 0,7 1-127 16,2 0-262-16,-2-4-44 0</inkml:trace>
  <inkml:trace contextRef="#ctx0" brushRef="#br0" timeOffset="-146496.91">26960 14311 1472 0,'0'0'56'0,"-10"-5"15"0,8 3 8 0,2 2 12 0,-3-7 7 16,3 7 2-16,5-9 1 15,2 6-6-15,1-1-9 0,7-3-5 0,2-1-12 16,8 2-6-16,2 0-5 0,13-1-9 0,0 0-11 16,0-1-28-16,-7 2-33 0,-6 2-39 15,-2-1-48-15,1-2-51 0,-3 1-62 0,-5-2-125 16,0 0-227-16,-6 1-76 0</inkml:trace>
  <inkml:trace contextRef="#ctx0" brushRef="#br0" timeOffset="-146299.25">27214 13992 1572 0,'-5'-6'-6'16,"-2"1"15"-16,3 3 17 0,0 0 8 0,4 2 5 16,-7-2 9-16,7 2 23 15,0 0 16-15,-8 11 5 0,4-1-1 0,0 3 3 16,0 2-3-16,-2 8-7 0,-1 0-6 16,-1 1-10-16,1 13-4 0,-1 1-5 0,4 3-8 15,-2-4-5-15,1 2-10 0,-1-1-27 16,3-6-35-16,3-4-45 0,-1-1-54 0,-1-4-72 15,2-1-80-15,2-4-142 0,-1-2-135 16,-1-2-56-16</inkml:trace>
  <inkml:trace contextRef="#ctx0" brushRef="#br0" timeOffset="-146138.25">27336 14394 1501 0,'9'-10'-2'15,"-5"7"7"-15,0 1 7 0,-1-1 4 16,-3 1 3-16,0 2 5 0,0 0 7 0,0 0-5 15,0 0 0-15,4 9-1 0,-6-3-2 0,2-1-3 16,0 2-1-16,0 0-10 0,-2 0-25 16,2 3-49-16,0-5-57 0,0 5-91 0,0-3-242 15,2-2 36-15</inkml:trace>
  <inkml:trace contextRef="#ctx0" brushRef="#br0" timeOffset="-145554.02">27503 14311 1290 0,'4'-5'64'0,"-4"1"23"0,0 1-2 16,0 3-3-16,1-5-3 0,-1 5 1 0,0 0-2 15,0 0 8-15,0 0 3 0,0 0-9 16,0 0-6-16,0 0 0 0,0 0-12 0,0 12-5 16,3-7-6-16,1 3 0 0,1-1-7 15,-3 0-7-15,-1-2 0 0,8 2-2 0,-5 0-9 16,5-3 2-16,-4 0-6 0,8 3-2 15,-4-6-9-15,1 1-9 0,-2 0-2 0,5-2-7 16,-1 0-4-16,1-4-6 16,0-1-1-16,1 0 2 0,5 1 1 0,-1-7 2 15,-1 1 1-15,3-3 3 0,1 3 0 16,-2-3 4-16,-2 1 1 0,-2 3 6 0,0-1 3 16,-5 4 6-16,0 0 1 0,-4 1 0 15,5 1 0-15,-5 3 6 0,1 1-2 0,-7 0 0 16,8 3 0-16,-4 3 0 0,0 1 3 15,-2 1 2-15,3 2 2 0,-1 0-1 0,0 4 0 16,0-5 2-16,1 4-3 0,-2-1-2 0,4-1-4 16,0 0 5-16,-2-1-8 15,3-2 3-15,-1-1-1 0,1 1 0 0,1-2 0 0,-1-1-4 16,0-3-2-16,1-2 0 16,4 2-2-16,-3-2-3 0,3-2-3 0,-3 0-5 15,2-3-2-15,1 0-6 0,2-3 3 16,-3 0-4-16,1 0 6 0,1-2-7 0,-4 1 2 15,0-2 3-15,-4 0-1 0,3 4 5 16,-5 2-3-16,2-2-1 0,-1 1 5 0,-2 1 1 16,2-2-1-16,-3 3 1 0,-2 4 2 15,0 0-2-15,0 0 4 0,0 0 0 0,0 0 0 16,-19 13 0-16,17-8 1 16,-4 2-1-16,1 1 1 0,3 0 1 0,4 3 1 15,7 3 4-15,4 2-5 0,12 7-14 16,7-1-30-16,13 5-39 0,3-2-54 0,5-4-63 15,0 2-91-15,2-1-139 0,-3-6-156 16,-11-2-85-16</inkml:trace>
  <inkml:trace contextRef="#ctx0" brushRef="#br0" timeOffset="-144805.97">27161 15117 1591 0,'-5'-4'-8'0,"5"4"21"0,-9-3 15 0,4 3 2 16,5 0 11-16,-13 0 8 0,5 2 3 15,-3-1-4-15,0 5 4 0,-3 1 1 0,-1 4-1 16,-1-1-1-16,-1 6-2 0,-5 8-1 16,2 0-3-16,0-2 0 0,2 5-4 0,6-4-1 15,-1-5-2-15,2 3-3 16,-2 2-3-16,7-1-3 0,-3 1-2 0,6 0-2 15,-2-7-5-15,1 4 2 0,4-1-5 16,0-3-1-16,0-1-1 0,4-2 0 0,-1 1-2 16,-1-1 0-16,1-4-2 0,4 1-1 15,-2-2-3-15,-2-2 0 0,6-3 0 0,-3-1-2 16,1-2-4-16,-2 0 3 0,7-2-2 16,-4-1 0-16,-3-3-3 0,9-2 4 0,-4-2-1 15,3 0-2-15,-1-2 1 0,1 0-1 16,-1-3 2-16,1 2 0 0,0 2 1 0,-3 0-3 15,2-1-1-15,1 3 1 16,-1 0 1-16,2 1-1 0,-4 0 4 0,1 3-4 16,-6-1 3-16,7 0-2 0,-4 4 3 15,-2 2-1-15,2 0 0 0,-2 4 1 0,3-2 3 16,-3 2-5-16,1 2 5 0,-3-1 3 16,-3 4-5-16,4-1 0 0,-3 2-5 0,1-1 4 15,-1 0-3-15,-2 1-15 0,2-2-27 16,-2-1-38-16,1 1-42 0,-1-2-45 0,0-1-61 15,5 0-110-15,-3 1-270 0,3-2-105 16</inkml:trace>
  <inkml:trace contextRef="#ctx0" brushRef="#br0" timeOffset="-144598.87">27468 15315 1678 0,'7'-9'21'0,"-5"4"16"0,1 1 13 16,-2 2 7-16,-1 2-1 0,0 0 8 15,0 0 11-15,0 0 1 0,0 0-2 0,-6 16-5 16,-1-7-3-16,4 4-3 0,-6 5-7 16,3-2-5-16,-1 7-3 0,4-3-7 0,-4 4-4 15,3-2-3-15,-2 2-11 0,4-2-37 16,-3-4-41-16,4 1-58 0,-6-2-65 0,2-1-95 16,3-3-142-16,2-4-139 15,2 0-56-15</inkml:trace>
  <inkml:trace contextRef="#ctx0" brushRef="#br0" timeOffset="-144341.83">27450 15320 1546 0,'2'-14'6'0,"-2"5"18"0,3 2 16 0,-3 0 7 16,1 1 8-16,3 1-2 0,-1 2-1 15,2-1-3-15,2 0-1 0,-1 3-5 0,5-1-6 16,0 4-3-16,1-2-4 0,1 1-5 15,1 3 0-15,-1 0-3 0,2 4-3 16,0 0-4-16,-3-1-4 0,-2 0-1 0,-2 5-2 16,1-5-2-16,-5 4 2 0,-2-3-4 15,3 0 0-15,-5 1 1 0,-5-3 1 0,3 3-1 16,-2 1-12-16,-2-3-14 0,-2 1-22 16,1-3-35-16,-1-1-42 0,0 0-57 0,1 2-130 15,2-4-198-15,2-1-10 0</inkml:trace>
  <inkml:trace contextRef="#ctx0" brushRef="#br0" timeOffset="-144153.62">27869 15229 1389 0,'0'0'32'0,"5"-5"10"15,-3 1 1-15,0 1 6 0,2 0-6 16,5 0 3-16,-1 1-3 0,2-3-6 0,4 2-4 15,-1 1-6-15,5-2-5 0,3 4-31 16,2-1-28-16,-5-1-40 0,6 0-55 0,-3 0-93 16,0 1-226-16,-7 1 40 0</inkml:trace>
  <inkml:trace contextRef="#ctx0" brushRef="#br0" timeOffset="-143853.46">28029 15231 1281 0,'-8'5'29'0,"2"1"3"16,-1-1 11-16,1-2 12 0,2 3 11 0,2-1 3 16,-5 3 1-16,6 2-5 0,-4-2-5 0,3 6-2 15,-3 0-3-15,5 0-6 0,-1 4-3 16,-3 0-2-16,1 0-10 0,-1 0-1 0,3-1-4 16,-4 2-1-16,-2-2 0 0,4-1-5 15,-4 0-4-15,1-3-2 0,2 0-3 0,-3-3-1 16,6 1-1-16,-4-1-1 0,1-2 2 15,-1-1 1-15,4-1 9 0,-1-3 7 0,-1 4 6 16,3-4-6-16,0 3 6 16,0-6-7-16,0 5-7 0,5-3-2 0,-2 0-15 15,-3-2-13-15,13 0-20 0,-4-2-27 16,-1 0-25-16,7 1-32 0,0-1-40 0,2-2-47 16,5-2-98-16,1 0-251 0,5 1-50 15</inkml:trace>
  <inkml:trace contextRef="#ctx0" brushRef="#br0" timeOffset="-143510.22">28512 15320 1546 0,'0'0'40'0,"0"-5"16"0,0 5 15 16,-2-4 0-16,2 4 9 0,-9-1 3 15,9 1 3-15,-12 1-3 0,4 3 0 0,-5 1-6 16,-2 2 1-16,-4 5-7 0,-8 7-3 15,2 2-4-15,-3-1 2 0,3 3-3 0,3-2-6 16,-2 1-3-16,10-3-2 0,1-1-6 0,2-6 2 16,5 4-11-16,-3-1 0 0,8-2-1 15,-1-2-4-15,0 1-4 0,4-3-1 0,0-1-2 16,4 0-4-16,1-1-1 0,1-1-7 16,0-3 2-16,4 1-3 0,1-2-2 0,1-4-4 15,4 2-2-15,-1-2-7 16,0-3-7-16,-1-1-6 0,5-5-3 0,-3-1-3 15,0-3-5-15,-4 0-4 0,1-2-9 16,-5-2-11-16,1-1-17 0,0-1-15 0,-3 3-18 16,-2 3-18-16,-6 0-30 0,2 4-37 15,-2 2-59-15,-2 1-135 0,1 0-204 0,-4 4-84 16</inkml:trace>
  <inkml:trace contextRef="#ctx0" brushRef="#br0" timeOffset="-139386.72">25070 15405 1501 0,'-5'2'-76'0,"2"1"2"0,-6 2 17 0,5-2 4 15,-5 1 8-15,1 3 7 0,-2 1 11 16,-2 2 16-16,-3-1 2 0,-2 5 5 0,2-1 9 15,-2 0 5-15,1 0 9 0,-3 2-1 16,-7 2 6-16,4 2 9 0,-6 4 5 16,-1 0 7-16,-5 1 4 0,-6 6 6 15,-8 5 2-15,-4-2-1 0,-3-1-1 0,-4 4-9 16,3 0 1-16,-8 2-5 0,-16 9 0 0,18-11-2 16,-20 9-4-16,4 1-4 0,1 1 5 15,-3 0-8-15,0-2 0 0,-2 2 2 0,-2-1-7 16,-2 0 2-16,0-1-4 0,-6 2-2 15,0-2 3-15,1 1-5 0,-3-5-5 0,0 6 5 16,-3-5-2-16,0 0 3 0,-2-1-1 16,1 1 8-16,4-1 3 0,-6-1 4 0,8 4-4 15,5-2 0-15,-3 4-2 0,1 0 1 16,3-3-10-16,-3 0 1 0,5-1-3 0,1-2-3 16,14-8 0-16,-19 6 1 15,21-8-3-15,-22 6-1 0,19-6-3 0,0-2 1 16,-19 7 0-16,18-5 1 0,0-6-4 15,1 2-3-15,1-2 4 0,6 1 0 0,3-4-2 16,7 0-1-16,2-2-2 0,11-4 2 16,5-2-2-16,1 3 1 0,3-4 0 0,8 0-1 15,2-1-1-15,3-1 2 0,3 0-1 16,-3 1-1-16,-1 0 0 0,7-1 0 0,-3-1 0 16,2 0-1-16,-2 1 1 0,3 1 5 15,-3-1-3-15,-1 3 0 0,-5 0-2 0,2 0 1 16,0 1 2-16,1-3-3 0,1 0-1 15,-3 3 1-15,3-1 0 0,1 0 1 16,-1 0 1-16,-2 1 0 0,3 1-1 0,-1-2 8 16,-3 0-9-16,4 0 1 0,-3 0 5 15,0 0-3-15,4 3 0 0,-3-3 2 0,-2-2 0 16,4 2-2-16,2-1 1 0,-3-1 0 16,2 0-1-16,0-1 1 0,5 0-2 0,-3-1 1 15,3 0 1-15,-1-3-1 0,3 2 1 16,0-1-5-16,-2-3 1 0,7 1 0 0,-4 2-3 15,3-2-7-15,0-1-16 16,0 0-11-16,1-1-21 0,1 2-13 0,1-3-21 16,-1 2-21-16,2-1-26 0,0-3-24 15,-3 9-32-15,6-5-85 0,-3-4-224 0,0 5-8 16</inkml:trace>
  <inkml:trace contextRef="#ctx0" brushRef="#br0" timeOffset="-138457.05">17785 18306 1451 0,'0'-6'29'16,"0"2"9"-16,2-1 8 0,0 2 9 0,-2 3 4 15,3-4 7-15,-3 4 7 16,0 0-3-16,0 0-2 0,3-2 2 0,-3 2 10 15,7 9 0-15,0 0-5 0,-6 2 0 16,6 1 0-16,-3 8-2 0,0 3-3 0,5 11-8 16,-6-5-5-16,6 12-2 0,-5 0-3 15,-2 3-2-15,0-1-9 0,1 0-2 0,-1-1-2 16,0-2-6-16,-1-8-15 0,-1-3-21 16,5-3-39-16,-1-2-37 0,2 1-49 0,1-8-64 15,-2-2-73-15,2-5-140 0,-1-3-228 16,3-2-131-16</inkml:trace>
  <inkml:trace contextRef="#ctx0" brushRef="#br0" timeOffset="-138186.03">18268 18193 1737 0,'2'-7'19'0,"0"2"12"15,1 3 10-15,-3 2-1 0,0-4 9 16,0 4 8-16,0 0 15 0,0 0 7 0,1 13-4 16,1-4 6-16,-2 5-5 0,0 2-4 15,-2 2-2-15,2 5-6 0,-1 4-1 16,-2-2-9-16,-4 13-7 0,4 1-1 16,-6-2-5-16,7 0-10 0,-4-1-23 0,-1 0-27 15,5-8-36-15,-2-3-42 0,2-4-56 16,-5 2-66-16,4-7-83 0,-2 2-126 0,1-5-110 15,3-2-40-15</inkml:trace>
  <inkml:trace contextRef="#ctx0" brushRef="#br0" timeOffset="-137983.83">18024 18536 1493 0,'-2'-3'33'15,"2"3"7"-15,-4-5 5 0,4 5-2 16,-4-3 5-16,4 3-1 0,0 0-1 0,0 0-5 16,4-7-1-16,-4 7-7 0,6-3-1 15,1 1-6-15,1 0-14 0,4 0-30 0,3-2-35 16,-2 2-50-16,4 1-51 0,0-1-49 16,-1-2-290-16,5 2 2 0</inkml:trace>
  <inkml:trace contextRef="#ctx0" brushRef="#br0" timeOffset="-137434.54">18412 18724 1360 0,'0'0'63'0,"0"0"12"15,0 0 12-15,11-5 19 0,-7 2 20 0,3-4 16 16,-4 2 7-16,0-3 2 0,4-1-11 16,-4-1-10-16,6 1-7 0,-3-5-4 15,3 1-12-15,-3-2-18 0,6-4-10 16,1 0-2-16,1-8-2 0,-1 2-10 0,4-6-9 0,0-3-9 16,1 1-5-16,-1-3 3 15,8-8-12-15,1-1-3 0,-1 0 0 0,2 4-7 16,0 0 3-16,-7 12-3 0,-1 1 1 15,-5 8-9-15,-1 3 3 0,-5 4-5 0,0 3-2 16,1 1 6-16,-5-1-10 0,3 5 6 16,-2-1-6-16,0 1 5 0,2 0-8 0,-7 5 10 15,0 0-6-15,0 0 1 0,18 6 3 16,-9 4 8-16,-6 1 2 0,4 4 13 0,-3 2-3 16,3 6-2-16,-1 2 2 0,-5-1-5 15,4 4 1-15,-3-1-10 0,1 1 2 0,-1-1-1 16,-2 3 4-16,0-5-4 15,0 2 4-15,0 0-17 0,0-4 10 0,-2-3-2 16,2-1-10-16,0-2 6 0,0-4-3 16,2 0-4-16,-2-1 1 0,0-5 6 0,0 3-6 15,-2-2 5-15,2-8-10 0,-7 7-1 16,7-7 0-16,-8 3-13 0,8-3 5 0,-15-4-16 16,5-7-16-16,1 4-28 0,3-2-23 15,-3-4-24-15,1 3-31 0,2-4-30 0,-3 3-45 16,4-2-48-16,-2 1-61 0,2 3-132 15,2 0 2-15,0 0-144 0,3 1-105 0</inkml:trace>
  <inkml:trace contextRef="#ctx0" brushRef="#br0" timeOffset="-136980.59">19202 18124 1670 0,'-3'-7'4'0,"3"1"12"16,0 0 28-16,3 0 19 0,-3 2 19 15,0 1 11-15,0 3 5 0,0-8-3 0,0 8-6 16,-3-3-8-16,3 3-9 0,0 0-5 16,0 0-9-16,0 0 0 0,0 0-4 15,0 0-5-15,7 11-8 0,-5-1 4 0,1-1-2 16,-3 2-4-16,1 3-3 0,1 1 4 15,-2 1 1-15,0 3 8 0,-2 1 0 0,1 1 4 16,-2-1 4-16,-6 1-1 0,9 1 3 16,-3 3 5-16,-4 0-8 0,3-2 6 0,0-2-6 15,-3-1-9-15,5-4-3 0,-1 2-10 16,0-2 4-16,-1-4-7 0,1 1-2 0,2-1-3 16,1-3-1-16,-2 0-5 0,2-3-1 15,0 4 1-15,0-10-5 0,-2 11 1 16,4-8 0-16,1 1-5 0,0 0 7 15,6-4-6-15,-9 0-4 0,14 0 5 0,0-2-8 16,-1 0-1-16,4-2-3 0,5 1-6 16,-4-3-17-16,5 3-12 0,3-6-17 0,1 2-24 15,-2-1-25-15,2 2-34 0,1 1-50 16,-3 0-63-16,-2-1-90 0,-3 0-169 0,2 2 37 16,-5 1-153-16,-3-2-119 0</inkml:trace>
  <inkml:trace contextRef="#ctx0" brushRef="#br0" timeOffset="14432.33">5323 9000 787 0,'0'0'228'0,"0"0"-56"0,0 0-76 15,0 0-29-15,0 0-7 0,0 0-6 0,-13 4-9 16,13-4-4-16,0 0-2 0,-4 3 0 16,1 2-1-16,3 1-3 0,-1-2-4 0,-1 8-2 15,0 2-3-15,-3-3 0 0,3 4-3 16,1 2-6-16,-4 0 3 0,0 2-5 0,1-1-2 16,1 2 2-16,-2-4-3 0,3 3-9 15,-2-4-28-15,4-1-42 0,0-2-44 16,0 1-50-16,1-4-83 0,-1 1-206 0,3-3 41 15</inkml:trace>
  <inkml:trace contextRef="#ctx0" brushRef="#br0" timeOffset="15015.21">5251 8963 1213 0,'-4'-11'32'0,"0"4"21"0,2-2 15 15,-1 3 6-15,1 1 14 0,1 2 8 16,-1-6 6-16,-1 6 4 0,3-1-5 0,-2-4 0 16,2 3-4-16,0 1-12 15,0-3-8-15,0 2-1 0,0 0-11 0,2-1-8 16,-2 1-4-16,5-1-7 0,-4-1-7 16,4 0 0-16,1 4-8 0,0-3 2 0,3 3-6 15,-1-3-1-15,2 3-4 0,1-4-8 16,-2 5-4-16,1-2-7 0,-2 3 0 0,3 1-5 15,-5-2 0-15,2 2-5 0,-1 2-2 0,0 1 7 16,-4 1-1-16,4-1-1 0,-4 6 2 16,-3-2 10-16,5 2-8 0,-7 4 0 0,2-2-1 15,-3 1 2-15,2 2-2 0,-3-1 1 16,-1 0-3-16,3-1 3 0,-6 2-4 0,3-6 0 16,3 5 6-16,-4 0 0 15,2-4-6-15,2 1 1 0,2-2 1 0,-2 0-1 16,2 0-1-16,0-6-7 0,0 5 1 15,0-4-2-15,2 3 2 0,-2-3 2 0,2 2 0 16,2-1-1-16,2 1-1 0,-1-1 2 16,2-1 1-16,-2 1 2 0,4 4 1 0,-3-2-2 15,4 1 0-15,2 1 2 0,-2 1-3 16,2 1 8-16,-1 1-3 0,1 0 1 0,1 3 1 16,-5-1-2-16,3-2 4 0,-1 2-1 15,-2 0-2-15,-3 1-1 0,2-1 7 0,-4-1-3 16,-1 1 2-16,-2 0 2 0,-2 0 12 15,-1 0 0-15,-6 0-2 0,3 1-3 16,-5-1 0-16,-4 0 2 0,2-1-4 0,0-5 0 16,-7 2 4-16,1-2-8 0,3-4-14 15,-4-3-27-15,3-2-29 0,1-1-32 0,-3-5-36 16,0-3-42-16,4-3-51 0,2 5-116 16,10-2-255-16,-2-1-94 0</inkml:trace>
  <inkml:trace contextRef="#ctx0" brushRef="#br0" timeOffset="31943.15">827 11432 714 0,'-6'-6'287'16,"1"0"-110"-16,0 3-79 0,0 3-31 15,5 0 5-15,-8-3 5 0,8 3-5 0,0 0-1 16,-15 5 0-16,11 0 2 0,-4-1-1 16,1 1-6-16,1 4-8 0,-3 0-1 15,1 2-8-15,0 3-5 0,-3 0-1 16,1 4-2-16,2 0-7 0,-2 5-2 0,2-6-3 16,2 4-6-16,0 2 1 0,1-5 0 15,3 1-7-15,2-1 1 0,-3-2-6 0,3 2-2 16,0-6-1-16,2 2-2 0,-1-1-1 15,4 0 0-15,-1-3 1 0,2-1-5 0,1 1-5 16,-2-5-1-16,5 1 2 0,-5 0 0 0,2-5 4 16,1 4-4-16,-1-4 1 0,-1-1 6 15,-2 0 5-15,-4 0 7 0,10 2 11 0,-5 0 11 16,-5-2 9-16,6 2 22 16,-6-2-1-16,0 4-2 0,0-4-6 0,-2 5-3 15,-4 1-4-15,-1-1-8 0,1 5 5 16,-4 2-8-16,1 2 1 0,-6 2-2 0,2 2-2 15,1 0-3-15,-4 8-6 0,1-5-4 16,4-2-1-16,1 0 0 0,4-3 0 0,-1 2-8 16,4 0-2-16,-4 0 2 0,4-2-3 15,3 0 1-15,0-4-5 0,5 4 0 0,1-3-1 16,1 0-7-16,1-3 4 0,4-1-2 16,3-4 1-16,6-3-1 0,0-2-29 0,9-5-24 15,9-4-32-15,4-5-42 0,-4 3-51 16,1-7-63-16,-4-2-59 0,-1 5-105 15,-1-5-48-15,-1 0-143 0,-6-1-91 16</inkml:trace>
  <inkml:trace contextRef="#ctx0" brushRef="#br0" timeOffset="32403.09">1254 11432 1725 0,'-7'-10'67'0,"2"2"11"16,0 2-4-16,0 4 0 0,3 0 6 15,-2-3 15-15,-3 4 11 0,7 1-2 16,-8-2-3-16,-1 4-10 0,9-2-6 0,-14 5-6 16,6-2-12-16,-3 2-4 0,1 1-4 15,-1 3-5-15,0 1-3 0,1 0-5 0,0 4-4 16,1-2-4-16,-1 1-6 0,2 0-6 15,-2 0 0-15,7-2-4 0,-4 4-4 0,4-3-2 16,-2-1-4-16,3 2 1 0,0-1-5 16,4 1-1-16,0-4 3 0,1 3-1 0,0 0-1 15,6-2-8-15,-1 0 3 0,5 1 3 16,-1-1-5-16,3-1 0 0,2-1-1 16,3 2 1-16,0-2-1 0,3 0 2 15,-2 2 0-15,0-2 2 0,-4-3-7 0,1 2 9 16,-5 1-9-16,1-2 5 0,-1 1 2 15,-2 1-4-15,-5 0 9 0,4 1-2 0,-7 0 2 16,-1 1 2-16,-4-1-3 0,-1 6 0 16,-2-1-2-16,-5 0-1 0,-2 2 3 0,-2 1 2 15,1-2-2-15,-3 1-16 0,-1-6-29 16,2-2-44-16,0 0-55 0,2-5-67 0,1-3-70 16,4-5-145-16,-1-2-33 0,7-7-193 15,-2-5-142-15</inkml:trace>
  <inkml:trace contextRef="#ctx0" brushRef="#br0" timeOffset="32862.34">1631 11408 1912 0,'-3'-5'60'0,"3"5"-1"0,0-9-8 15,-1 5 0-15,1 4 9 0,-2-5 15 16,2 5 4-16,-2-7-1 0,2 7-9 0,-3-1-7 16,3 1-6-16,-2-4-8 0,2 4-4 15,0 0-7-15,0 0 0 0,0 0-5 16,0-4-4-16,0 4 0 0,0 0-8 16,0 0 2-16,0 0-4 0,-2-6 1 0,2 6-4 15,0 0-1-15,0 0 1 0,0 0 2 16,0 0-7-16,0 0-1 0,0 0 4 0,0 0-3 15,0 0-3-15,0-5 5 0,0 5-4 16,0 0 3-16,0 0 7 0,0 0 7 0,0 0 3 16,0 0 1-16,0 0-3 0,0 0-3 15,0 0 8-15,0 0-16 0,0 0 8 0,0 0-10 16,0 0 12-16,2 17-3 0,-2-2-2 16,0 4 0-16,0 8 8 0,0 14-10 15,0 1 7-15,0 3-4 0,0 1-3 16,0-1 8-16,0 1-6 0,0-2 3 0,2 0-14 15,1-3-1-15,-1-3-10 0,0-6-6 0,-1-4-31 16,-1-4-28-16,3-6-47 0,-1 1-54 16,-2-3-61-16,0-7-60 0,2-2-109 0,0-3-43 15,-2-3-187-15,0-1-125 0</inkml:trace>
  <inkml:trace contextRef="#ctx0" brushRef="#br0" timeOffset="33168.21">1631 11289 1664 0,'-6'-8'34'0,"1"0"21"0,1 4 7 15,3 0 0-15,-4 1 10 0,3-1 0 16,2 4 7-16,0-5-4 0,0 5-2 0,0 0-8 16,0-6-4-16,0 6-12 0,7-7-3 15,-4 6-6-15,7 1 0 0,-1 0-8 0,4 1 0 16,-1 3-5-16,3-1-3 0,3 3-2 15,2 3 0-15,-1 0-7 0,-1 1 7 0,-1 1-3 16,1 2-5-16,-4 4 0 16,-3-2 4-16,-3 2-7 0,-2 0 5 0,-2 0-5 15,-4 4 2-15,0 3-2 0,-6 1 1 16,-4 9-3-16,-5 0 1 0,-4-5-10 0,2-1-16 16,-4-4-29-16,4-5-38 0,2-4-51 15,3-5-73-15,4-2-101 0,1-7-110 0,6-2-158 16,1 1-76-16</inkml:trace>
  <inkml:trace contextRef="#ctx0" brushRef="#br0" timeOffset="33763.21">2405 11221 1769 0,'-1'-9'81'0,"-1"2"4"0,-1 3-12 16,1 2-7-16,2 2-7 0,-2-3 1 0,2 3 1 16,0 0 4-16,0 0 15 0,0 0 4 15,2 19 6-15,0-6-16 0,4 5-6 0,1 3-9 16,-3 4-3-16,2 11-6 0,1-1-4 16,-1 6-4-16,-4-1-6 0,0-2-4 0,3-3 2 15,-5-5-6-15,0 0-6 0,0-2 9 16,0 1-9-16,-3-3-4 0,1-5 1 0,0 0 2 15,0-6-1-15,-1 3 10 0,1-5-5 16,2-4-3-16,-3-3-1 0,0-5-2 16,3-1-3-16,0 0-1 0,-7-24-4 0,7 3-1 15,3-9-6-15,1-15-4 0,-1-7-3 16,0-8 2-16,4 0-3 0,1 0 4 0,-1 17 2 16,-2-2 0-16,0 6-4 0,3 9 0 15,-6 5 2-15,0 7 4 0,1 2-4 0,-1 3 0 16,0-1-4-16,1 2 4 0,-2 3 0 15,-1 3-1-15,2 1-2 0,2 3 0 0,-4 2 5 16,0 0-1-16,15 15 9 16,-9-3 0-16,3 4-1 0,1 0 1 0,3 5 3 0,2 8 3 15,2-2-6-15,-1 3 5 16,-1 0-5-16,4-1 2 0,-1-1-1 0,4-2-1 16,-2 0 2-16,0-8-1 0,-8-2 8 0,1-5 9 15,-5 0 12-15,3-4 6 0,-3 0 10 16,0-6 8-16,1-1 0 0,-3-3-10 0,3-7-9 15,-3-6 7-15,3-4-14 0,-6-6-6 16,4-16-23-16,-1-3-30 0,0-15-19 0,0 2-15 16,-1-2-17-16,2-1-26 0,-4 15-24 15,-1 4-35-15,5 4-39 0,-6 10-54 16,-1 5-80-16,5 10-154 0,-5 2 46 0,0 5-193 16,2 4-129-16</inkml:trace>
  <inkml:trace contextRef="#ctx0" brushRef="#br0" timeOffset="34178.51">3365 11075 1723 0,'-5'-8'38'16,"3"3"22"-16,0 1 0 0,0 0 8 15,0 1 3-15,2 3 7 0,-9-3 12 16,9 3 4-16,0 0 1 0,-17 6-7 16,9 2-7-16,3-1-7 0,-9 6 0 0,4 1-9 15,-7 11-6-15,4-3-5 0,-1 6 3 16,-3 4-9-16,3 0 0 0,-1 0 7 0,4 0-10 16,2 0-5-16,4-3-5 0,0-6-6 0,3-2-2 15,1 1-5-15,1-3 2 0,0 0-5 16,1-6-2-16,3 4 1 0,3-5-6 0,-1-3 3 15,2-2-6-15,1-3 5 0,-1-4 1 16,4-4 4-16,1-1 1 0,0-2-5 16,-1-9 1-16,1-4 5 0,-2-10-2 15,-3-5-6-15,-3 4 3 0,0-8 0 0,-3-3-7 16,-4 3-2-16,0 5-5 0,2 6-13 16,-3 8-19-16,0-5-21 0,1 7-33 0,0 1-28 15,-1 4-43-15,0 2-60 0,-2-1-79 16,3 8-167-16,2 0 26 0,0-2-159 0,0 6-94 15</inkml:trace>
  <inkml:trace contextRef="#ctx0" brushRef="#br0" timeOffset="34670.71">3522 11028 1799 0,'-2'-6'79'0,"2"6"1"16,0 0-4-16,0 0-4 0,2-3 9 15,-2 3 6-15,0 0 10 0,0 0 4 0,0 0 0 16,4 9 6-16,-4-4-12 0,2 1-9 16,0 3-2-16,3 1-15 0,0 1-3 0,-2-2-4 15,1 3-10-15,2-2-8 0,1-1-7 16,-2-2 0-16,2 1-6 0,1 0 1 0,1-3-7 16,-1 1-1-16,3-2 0 0,1-1-11 0,-3-2-6 15,-1 3 0-15,2-4-1 0,2 0 4 16,-4-4-12-16,2 3 2 0,0-1-2 15,-1-1 2-15,-1 1 0 0,1 1 0 16,-3-2 3-16,1 1-2 0,-4 0-2 0,-3 2 1 16,11 2 1-16,-5 0-4 0,1 2 3 15,-6 0 2-15,6 0-2 0,-2 3 2 0,-2-1 2 16,4-1-8-16,-3 4 7 0,2-4-7 16,2 3 4-16,-1-3-1 0,1 0 0 0,2 1 3 15,-1-1 0-15,-1-4 3 0,2 1 4 16,-2 0 6-16,0-2 1 0,3-4 5 15,-3-2-1-15,0-2 9 0,3 0 8 0,-3-5-5 16,0-3 1-16,1-7-4 0,-3 0-4 16,4-13-3-16,-5 2-2 0,3 7-3 0,-4 2-3 15,-1 2 4-15,1 4-14 0,-3 0-10 16,-1 4-26-16,0 2-9 0,-1-1-21 0,-1 4-37 16,0 2-46-16,-1-2-53 0,-1 5-74 15,3-3-122-15,-4 5-83 0,3 1 55 0,2 2-160 16,-6-5-83-16</inkml:trace>
  <inkml:trace contextRef="#ctx0" brushRef="#br0" timeOffset="59227.43">14147 8946 1687 0,'-1'3'160'0,"-1"0"-20"0,0 2-16 16,2-5-7-16,0 0-8 0,0 0 4 15,0 0-4-15,0 0 0 0,0 0 10 0,12-12 12 16,-5 1 6-16,-3 2-5 0,5-6 0 16,-1 2 4-16,0-7-15 0,4-2-7 0,1-8-16 15,4-2-6-15,2-2-12 0,2-12-6 16,1-1-10-16,5-6-5 0,-5-3-3 0,6-3-13 15,1-2-2-15,0-1-1 0,7-1-6 16,-5 5-3-16,-1 5-8 0,-1 5-1 16,-2 7 0-16,-6 9-5 0,-4 6 0 0,-4 7-2 15,-3 2-7-15,1 6 2 0,-5-1-4 16,1 3-1-16,-4 2 0 0,2 1 3 0,-1 2 0 16,0 2-11-16,-4 2 3 0,4 8 3 15,1 1 4-15,-3 5-4 0,-2 8 5 0,1 8 0 16,-2 17-5-16,-1 4-1 0,-3 11-4 15,1 3 6-15,3-3-4 0,1 1 6 0,-3-14-2 16,3 0 0-16,3 0-3 0,-3-3 2 16,1-3 2-16,-1-9-4 0,0-4 3 0,0-1 6 15,0-6-7-15,0-3 2 0,0-1 5 16,-1-4 20-16,1-5 17 0,-3 1 5 16,-1-6-5-16,-1-3-2 0,-1-2-7 0,6 0-6 15,-19-11-3-15,7-1-4 0,-5-12-15 16,-2-6-16-16,2-3-27 0,0-5-27 0,5 0-24 15,1-4-34-15,1 0-39 0,2 2-44 16,1 3-55-16,0 0-66 0,7 10-129 0,3 4-111 16,1 3 75-16,4 5-287 0,4-1-263 0</inkml:trace>
  <inkml:trace contextRef="#ctx0" brushRef="#br0" timeOffset="59784.46">15003 8335 2094 0,'-3'-8'2'16,"1"3"35"-16,0-1 5 0,0 2 11 0,2-1 15 16,0 5 11-16,0-6 2 0,0 6 0 15,0 0 12-15,0 0 4 0,0 0 14 0,-5 13-2 16,5-2 1-16,0 3-11 0,0 3 0 15,0 4 2-15,-1 0-4 0,1 4-8 16,0-3-6-16,0 4-3 0,0 1-3 0,1-2-15 16,-1-3 0-16,0-1-5 0,5-1-9 15,1 0-3-15,-2-4 3 0,0 2-13 0,1-7 0 16,-2 0-6-16,6-3 0 0,-1-2-1 16,3-5-7-16,0-2-3 0,-1-3 3 0,5-6-14 15,0-3 5-15,1-2-21 0,-1-2 10 16,4-7-1-16,-4 3-8 0,-5 1 16 0,-2 6-10 15,1 0-2-15,-3 1 2 0,3 4 4 16,-6-1-2-16,2 2-6 0,0 3 1 0,-2 1-1 16,-3 0 1-16,0 4 5 0,0 0 9 15,0 0-13-15,2 12 2 0,-2-6 4 16,0 3 1-16,0 0 1 0,0 1-11 0,5 1 8 16,-1 2 6-16,0 3-8 0,3-3 4 15,-2 2 2-15,8-4-3 0,-2 0 4 0,-1-1 0 16,1-2 13-16,-1-1 19 0,0-3 4 15,2-2 3-15,-2-4 2 0,5-2-12 0,-3-3 3 16,-2-3-5-16,7-5-3 0,2-10-3 16,2-5-6-16,-2-4-4 0,2-17 0 0,-4 0-19 15,2-6-19-15,0 3-44 16,-4 2-30-16,-5 13-45 0,-2 5-41 0,2 4-58 0,-8 3-66 16,3 9-114-16,-3 9-123 0,-2 0 57 15,0 2-281-15,0 4-256 0</inkml:trace>
  <inkml:trace contextRef="#ctx0" brushRef="#br0" timeOffset="60219.12">16019 8057 2095 0,'1'-5'-9'15,"-1"-1"21"-15,0-1 8 0,0 3 19 16,0 4 15-16,0-8 11 0,-1 4 1 0,1 4 2 16,-5-3 1-16,5 3 5 0,-10 0-4 15,10 0 3-15,-17 5-5 0,6 0-2 0,-1 2-6 16,-1 2-7-16,-1-1-5 0,1 0-5 16,0 5-5-16,0-4-3 0,0 4-2 0,3-1 6 15,4-1-6-15,0 0-6 0,0 4-1 16,4-1-2-16,-3-1 2 0,5 1-7 0,2 0-4 15,3 1 4-15,-2 3-2 0,6-4-3 0,4 5-1 16,3 5-2-16,3 3-2 16,2-2 2-16,3 1 2 0,-2 0-2 0,3 3-4 15,0 0 4-15,1-1 3 0,-1 0 6 16,-1 1-5-16,-4-3 8 0,-5-7 0 0,-5 2 3 16,-1-5 6-16,-5 0 10 0,-4 0 0 15,0-2 6-15,-11 2-10 0,-1 0-1 0,-5-1-5 16,-12 6-5-16,-3-5-6 0,3-7-43 15,4-3-37-15,-3-3-48 0,8-1-88 0,-4-6-109 16,8-3-227-16,1-5 52 0,4-4 50 16,5-4-183-16,4-6-111 0</inkml:trace>
  <inkml:trace contextRef="#ctx0" brushRef="#br0" timeOffset="60575.17">17357 8107 1678 0,'-19'-4'4'0,"0"-1"25"0,7 4 15 0,1-1 18 16,1 0 23-16,1 2 8 0,6-2 6 15,3 2 6-15,-12 0-1 0,12 0-8 0,-3-1-2 16,3 1-12-16,0 0-5 0,16-6 0 16,3 2-15-16,8-1-9 0,16-2-4 0,2-6-5 15,12 3-24-15,2-5-25 0,-3 5-29 16,-2 1-34-16,-1-7-33 0,2 0-40 0,-17 8-45 15,-9-2-67-15,-5 5-127 0,-6 1-229 16,-3 0-107-16</inkml:trace>
  <inkml:trace contextRef="#ctx0" brushRef="#br0" timeOffset="60951.45">17640 8070 1677 0,'-4'7'-7'0,"-2"2"23"0,-1-2 20 0,4 5 27 16,0-1 13-16,-3 4 22 0,3 2 3 16,0 1 5-16,1 9 2 0,-3-4-7 0,2 3-2 15,0 1-4-15,-6 11-8 0,6-2-3 16,-4-6-9-16,1 6-8 0,-3-2-8 0,4-6 1 16,-5-3-8-16,5-3-11 15,-8 9-1-15,3-5-6 0,1-7 0 0,1 0-2 16,-1-2-4-16,-4 1-3 0,8-5 1 0,-5 0-6 15,2-2 0-15,3-4 0 0,0 1-2 16,-2 0-1-16,4-3-2 0,-2 1-2 0,1-2 2 16,2-1-5-16,-2 2 4 0,2-2-4 15,-3-1 0-15,5-2-4 0,-3 6 3 0,1-5-2 16,-1 3 0-16,3-4-1 0,-6 5-6 16,6-5 5-16,-3 5-6 0,3-5 2 0,-1 2-5 15,1-2-4-15,0 0-36 0,0 0-35 16,0 0-47-16,0 0-49 0,0 0-63 0,10-7-112 15,-5 2-109-15,-4 1 46 16,6 1-145-16,-3-3-59 0</inkml:trace>
  <inkml:trace contextRef="#ctx0" brushRef="#br0" timeOffset="63255.67">18318 8057 1470 0,'-4'-3'-39'15,"4"3"20"-15,-2-4 4 0,2 4 21 0,-7-2 4 16,7 2 14-16,0 0 9 0,-14 4 9 16,3-1 5-16,1 3 4 0,0 1-1 0,-5 2 4 15,0 0 2-15,-2 7 6 0,0-2 0 16,-4 9-3-16,-1 2-2 0,-2 4-6 0,3-2-2 15,1 1 0-15,-2 2 4 0,4 1 2 16,1-1-7-16,8-8 3 0,1-1-7 0,6-2 0 16,2-4-2-16,2-2 1 0,5 5-5 15,1-5 0-15,9-2-5 0,3-1-1 16,5-4 3-16,5-4-11 0,4-2-5 0,9-6 1 16,4-4-4-16,5-7 0 0,-12 0 3 15,5-9-5-15,-4 0 2 0,-3-7-5 0,-5-1 0 16,-1-6 1-16,-11 8 0 0,0-4-5 15,-5 1 4-15,-3 2 5 0,-2 3-10 0,-5 6 1 16,-1 4-3-16,-5 4 5 0,-5 3-11 16,2 1-15-16,-7 1-13 0,2 2-23 0,-2 3-28 15,-3 3-33-15,5 1-49 0,0-3-66 16,-2 5-151-16,3 0-265 0,7 0-142 0</inkml:trace>
  <inkml:trace contextRef="#ctx0" brushRef="#br0" timeOffset="63584.16">18744 8000 1791 0,'-6'-2'-14'0,"-1"2"13"15,2-3 20-15,5 3 19 0,0 0 20 0,0 0 15 16,-13 0 22-16,13 0-5 0,0 0 4 16,0 0-3-16,0 0-11 0,0 0-8 0,0 0-6 15,17-7 3-15,-3 5-15 0,3-2-10 16,6-1-10-16,6-1-31 0,11-1-35 0,0 0-36 15,2 0-43-15,-2 0-54 0,2-3-50 0,-2 2-95 16,-2 1-321-16,-11 5-129 0</inkml:trace>
  <inkml:trace contextRef="#ctx0" brushRef="#br0" timeOffset="63924.27">18895 8064 1611 0,'0'0'-44'0,"-2"-3"22"0,2 3 8 15,0 0 3-15,0 0-1 0,0 0 1 16,0 0 14-16,0 0 24 0,0 0 5 0,0 0 3 16,-3 19 9-16,0-8-3 0,1 3 0 15,-5 6-3-15,6-1-6 0,-10 15 0 0,5-5-2 16,-3 6-3-16,3 1-2 0,-1-5-5 16,4-5 4-16,-2 3-9 0,1 8-18 0,1-6-26 15,3-3-42-15,0-7-48 0,-1 0-87 16,2 0-316-16,-1-3-27 0</inkml:trace>
  <inkml:trace contextRef="#ctx0" brushRef="#br0" timeOffset="64899.58">17292 8882 1353 0,'-10'-1'-43'16,"3"-1"27"-16,7 2 10 0,-13 0 14 0,13 0 18 15,-10 0 11-15,10 0 14 0,-6 0 10 16,6 0 5-16,-11 0 8 0,11 0 2 0,0 0 7 16,-10 0 4-16,10 0-1 0,0 0 2 15,-6 2-5-15,6-2 3 0,0 0-3 0,0 0-5 16,-7 0 1-16,7 0-1 0,0 0-4 16,0 0-1-16,0 0-3 0,0 0-4 15,0 0-1-15,0 0 3 0,0 0-6 0,0 0-8 16,0 0-1-16,0 0 1 0,0 0-12 15,19-8-4-15,-11 5-5 0,9 1-2 0,-2 0-4 16,3-3-4-16,8-1-2 0,1 1-1 16,5 2-3-16,10-3-2 0,3 3-14 0,7-1-23 15,-2 2-19-15,2-1-24 0,5 3-29 16,-1-2-33-16,-1 2-46 0,-1 0-53 0,-1 0-84 16,-4-2-131-16,-6 0-214 0,-7 2-152 15</inkml:trace>
  <inkml:trace contextRef="#ctx0" brushRef="#br0" timeOffset="86035.18">11319 1619 1574 0,'-4'-6'-139'16,"4"6"29"-16,-7-3 9 0,7 3 20 15,-4-7 6-15,2 6 8 0,2 1 10 16,-4-5 12-16,0 2-8 0,-1 0 16 0,-1 3-3 16,6 0 8-16,-15-4-1 0,9 2 9 15,-2 0 2-15,-5 0 4 0,5 0-1 0,-4 1 4 16,-1-1-1-16,-4-1 20 0,5 1-1 16,-6 0 0-16,-1 1 7 0,-1-1 3 0,0-1-7 15,2 0 7-15,-4 1-2 16,0-1 2-16,1 1 1 0,-6-4 6 0,3 4-12 15,-4-4 8-15,2 2-7 0,-3 1 2 16,-5 1-7-16,4-1 4 0,-3 3 0 0,-1 0-2 16,-10 0-5-16,2 3 7 0,7-1-4 15,-7 1 8-15,2 4-3 0,0-4-6 16,0 5 1-16,0 2 1 0,1-4-7 0,-1 6 3 16,-5 1 3-16,1-4 9 0,1 5-11 15,-2-3 7-15,-9 7 3 0,1 1-4 0,1-1-4 16,10 0-1-16,-1-3 9 15,-2 6-8-15,4-3-2 0,3 1 4 0,8-1 2 16,-2 0 0-16,2 2-9 0,5 5 1 16,-2 1 12-16,6 1-9 0,0 4-4 0,2 4 6 15,-5 12 9-15,-1-3-10 0,3 3 8 16,2-1-8-16,0 2 4 0,7 6-9 0,-2-2-3 16,5 3-2-16,1-11 3 0,-1 11 6 15,8-9-9-15,-4-1 2 0,-1 3 10 16,6-1-13-16,1 0 13 0,-2 3-2 0,5-3-8 15,-1-2 16-15,7 1-16 0,-1-3 9 16,9 6-1-16,-1-2 10 0,6-1-8 0,1-4 1 16,6-5 13-16,7-3-9 15,4-1 5-15,-1-4-5 0,10-3-2 0,4-3 7 0,5-1-4 16,3-8 0-16,7-2-8 16,2-3 0-16,2-1 3 0,5-5 2 0,3-1 0 15,4-2 1-15,3 0 5 0,-6-4 7 16,5-3-3-16,1 0 2 0,-2 0 4 0,-3-5-1 15,5 1-6-15,-6 0-1 0,1-1-3 16,-6-3-1-16,-3 8 4 0,-1-7-5 0,-7-2 2 16,-1 4 8-16,-2-1-4 0,-6-2 0 15,-2-1-2-15,3 1 2 0,0-2 2 16,-4-2-6-16,-3-2-1 0,0 0 5 0,-1-1-4 16,-6-3 4-16,2-3-4 0,-10 5-2 15,5-5 3-15,0-4-7 0,-4-1 9 16,-5-1-10-16,1-2-2 0,-5-1 10 15,0-6-10-15,-2 0 0 0,3-1-2 0,-6-4 6 16,4-1-6-16,-9 1-7 0,4-2 2 16,-5 2 4-16,-3 9-10 0,-2-2 13 0,-3-1-5 15,-1-1 3-15,-6-1-5 0,-1 1 3 16,-3-3 0-16,-6 2 1 0,-4-11-1 0,-4 1-4 16,-4 3-1-16,1-1-4 0,-5 2 3 15,-2 3 4-15,-1 3-2 0,-6 3 0 0,1 1-7 16,-3 0 6-16,-7 6-2 15,6 0-4-15,-6 6 2 0,-9 2 7 0,5 1 1 16,-6 3-8-16,-2 3 5 0,-4 1-3 16,-3 3 7-16,-3 4-3 0,-9 1-4 0,-2 3 7 15,-3 1-7-15,-1 0-6 0,0 6 5 16,-2 0-7-16,7 6-11 0,1-4-14 0,5 6-26 16,8 0-25-16,13-3-37 0,2 5-37 15,8 1-192-15,11-1 129 0</inkml:trace>
  <inkml:trace contextRef="#ctx0" brushRef="#br0" timeOffset="88166.08">14526 8201 1037 0,'0'0'3'0,"0"-5"10"15,0 5 4-15,0 0 7 0,0 0-4 0,0 0 6 16,0 0 9-16,9 0 16 0,-9 0 13 16,10 5 7-16,-4 1 10 0,6-1 11 0,3 6 3 15,7 3 2-15,5 6 8 0,1-2-5 0,7 3-3 16,9 5-3-16,-1-2 2 0,6 3-2 15,-1-2-7-15,2 3-4 0,3 1 1 0,-1-1-8 16,5-2-7-16,-2 1-2 16,4-1-14-16,-2 3-6 0,1-5 0 0,-4 1-4 15,1-1-3-15,-3-2-10 0,-1 0 0 0,-9-7-7 16,8 4-23-16,-10-4-23 0,2 0-26 16,0-3-35-16,2-1-37 0,-1-2-47 15,-4-2-48-15,1 2-93 0,0-6-116 0,-7 1-152 16,-3-4-78-16</inkml:trace>
  <inkml:trace contextRef="#ctx0" brushRef="#br0" timeOffset="88504.55">16482 8218 1664 0,'-10'-11'-10'0,"-2"4"12"0,2 0-5 0,-2 1 10 16,-3 3 16-16,0-1 8 0,-3 2 15 0,-6 1 7 15,-7 2 3-15,-11 1 2 0,-5 4-2 16,2 4-2-16,-17 1-3 0,6 5-4 0,-7 7 4 16,-5 4-9-16,0 3-4 0,-25 12-2 15,-3-2-3-15,-8 1-3 0,0 1 0 0,-6-1-7 16,-9 1-2-16,4 0-2 0,1-3-3 15,8-1 0-15,5 0 4 0,13-3-6 16,18-3-5-16,9 2 6 0,6 0-8 16,7-2 1-16,4 2-9 0,6-5-28 0,13-4-28 15,5-3-33-15,1-3-48 0,8-3-48 16,2-4-102-16,6-1-316 0,-2-2-102 0</inkml:trace>
  <inkml:trace contextRef="#ctx0" brushRef="#br0" timeOffset="130466.95">14057 9875 1551 0,'0'0'-64'16,"0"0"20"-16,-2 4 14 0,2-4 0 0,0 0 7 16,0 0 9-16,0 0 6 0,0 0 0 15,0 0 10-15,-1 3-1 0,1-3 4 0,0 0 3 16,0 0-4-16,0 0 1 0,-2 4-5 16,2-4 1-16,0 0 8 0,0 0 8 0,0 0 9 15,0 0 7-15,0 0 7 16,0 0 10-16,0 0 2 0,0 0 3 0,0 0 0 15,0 0 1-15,0 6 3 0,0-6-3 0,0 0-2 16,0 0-2-16,0 0-2 0,0 0-1 16,0 0-4-16,0 0-2 0,0 0 0 0,0 0-3 15,0 0-2-15,0 0-2 0,3 2 1 16,-3-2-3-16,0 0-1 0,0 0-1 0,0 0-4 16,0 0-6-16,5-12-1 0,-5 9-1 15,4-4 0-15,0-4-4 0,0 4 0 0,3-5-2 16,-1-3 0-16,3 1-6 0,-1-2 1 15,0-7 1-15,7-4-4 0,2-4 0 16,-2 3-2-16,-1-1 1 0,-1 6-3 0,-1 5-1 16,1-1 1-16,-1 1 3 0,-1 2-1 15,-2 2 1-15,3-1-4 0,-1 1 0 0,-3 0 1 16,1 1 2-16,-1 2 1 0,-3-2 1 16,4 4 2-16,-3-1-1 0,3 0 1 0,-5 1 2 15,5 2-1-15,-6-3 1 0,4 5-5 16,0-1 1-16,-4 0-2 0,4 0 1 0,-3 1-1 15,-2 1 2-15,0 0-1 0,3 3-5 16,-3-4 4-16,-2 5 0 0,0 0 4 0,0 0 0 16,8 6 0-16,-4 0 0 0,-1 1 2 15,-3 3-2-15,0 0 1 0,-3 3 0 16,3 1 1-16,-2 0-4 0,2 3 1 0,-2 2-3 16,0-1 1-16,-1 3-2 0,3-1 1 15,-1 1 1-15,-1-1-2 0,0-1 1 0,-1-1-1 16,-1 2 2-16,4-2 0 0,-4 1-2 15,4-4 0-15,-2 1 2 0,2-1-5 0,-2-2 0 16,0 0 4-16,2-3-1 0,-3 1-1 16,3-2 1-16,0-2-2 0,0 2-1 0,-2-3 1 15,2 1 1-15,0-2 0 0,0 1-2 16,0-3 4-16,0 4-2 0,0-7 0 0,2 5 4 16,-2-1 7-16,0-4 3 0,-2 5 2 15,2-5 1-15,0 0 1 0,0 0 0 16,0 0-1-16,0 0 2 0,0 0-1 0,0 0-2 15,-6-14 1-15,4 10-1 0,-3-2 1 16,3 0 3-16,-1 1-8 0,-4-2-1 0,4 3-2 16,-4-3 1-16,1-2-5 0,-1 3 5 15,0-2-4-15,-1 2 0 0,0-3-2 0,-1 2 0 16,4 0 2-16,-5-1-4 0,3 2 1 16,-1 0-1-16,-2-1 0 0,5 0-1 0,-4-2 0 15,3 4-2-15,-1 0-8 0,4 1-12 16,-4-1-7-16,2-1-15 0,2 3-11 0,-2-4-24 15,1 3-24-15,3 0-44 0,-4 1-49 16,3-2-65-16,0 1-154 0,-1-2-13 16,3 0-125-16,0 0-51 0</inkml:trace>
  <inkml:trace contextRef="#ctx0" brushRef="#br0" timeOffset="137940.41">14478 9588 1419 0,'0'0'-58'0,"-7"-2"18"0,3 1 9 0,4 1 13 15,-11-4 4-15,11 4 12 16,-15 4 0-16,3-1 7 0,-2 3 8 0,-3-1 8 16,-2 2-9-16,0 2 9 0,-5 2 0 15,-3 4-3-15,0 2 2 0,-1 0-2 0,8-4-4 16,1 0-4-16,0 1 6 0,2-4-3 0,-1 3 3 16,1 1-8-16,5-1 4 0,-1-4-8 15,2-1 6-15,3-2-6 0,0 3 2 0,1-4 0 16,1-1-5-16,-1 1-2 0,3-1 4 15,4-3-4-15,0-1-5 0,0 0-13 0,0 0-7 16,0 0-5-16,24-11-9 16,-16 4 1-16,4-3 3 0,8-4 4 0,-5-3 6 0,12-5 3 15,-14 3 1-15,11-7 10 0,-6 1-3 16,0 7 10-16,-4 0 6 0,-3 7 1 16,-1 0 5-16,-1 3-1 0,-6 1 0 15,4 0 0-15,0 3 4 0,-6 0 2 0,-1 4-5 16,0 0 7-16,0 0-4 0,0 0 3 0,-8 15-5 15,0-6-8-15,-1 5 8 0,-1 0-8 16,0 0 8-16,-1 2-6 0,0 4 4 0,-2-6 2 16,1 4 0-16,2-4-8 0,4-1 4 15,-3-1 3-15,3-3-7 0,-1 1 0 0,3 2-2 16,3-5 1-16,1 2-7 0,0-4-11 16,0-2-4-16,1 0-12 0,6 0-20 0,-7-3-8 15,17-3-13-15,-5 1-5 16,1 0 8-16,-3-4 5 0,7-2 6 0,-2-1 14 15,1-4 14-15,1 1 18 0,-2-1 11 16,-5 1 10-16,2 3 14 0,-5 2 14 0,1 0-2 16,-1 1 3-16,-3 3-1 0,-4 1-1 15,0 2 2-15,0 0 3 0,0 0 3 0,-13 19-6 16,0-6 4-16,1 1-5 0,-3 0 1 0,-3 10-4 16,-1 1 1-16,4-5-5 0,2-1-1 15,1-3-2-15,6 0-2 0,-3-3-13 0,3 2-28 16,2-4-20-16,1-1-41 15,1 0-44-15,4-1-219 0,3-2 141 0</inkml:trace>
  <inkml:trace contextRef="#ctx0" brushRef="#br0" timeOffset="138363.66">15070 9575 1020 0,'-2'-3'48'15,"2"-4"8"-15,0 7 6 0,0-5-5 16,0 5 7-16,-3-4 2 0,3 4-2 0,0 0 1 16,-2-4-14-16,2 4 13 0,0 0 6 15,0 0-6-15,-8 15 3 0,6-3 0 0,-3-1-3 16,0 6-2-16,-5 2 2 0,5 4-4 16,-8 12-2-16,1-1 3 0,-2 2-6 0,0 2-4 15,0-1-6-15,-1 6-3 0,-2-8-5 16,0 3 0-16,2-4-6 0,0-2-2 15,5 0-2-15,-5-3-3 0,7-5-3 0,1-3-2 16,-1-4-27-16,4-2-29 0,0-1-33 16,0-1-33-16,4-2-38 0,-3-1-39 0,3-3-55 15,3-3-411-15,1 1-142 0</inkml:trace>
  <inkml:trace contextRef="#ctx0" brushRef="#br0" timeOffset="138811.41">15443 9856 1701 0,'-11'-2'-11'16,"11"2"23"-16,-8 0 13 0,8 0 9 0,-7 2 16 15,7-2 8-15,0 0 12 0,-10 0 4 16,10 0 3-16,0 0-2 0,-3 2-3 0,3-2-5 16,0 0-1-16,0 0-8 0,0 0-4 15,0 0-5-15,0 0-5 0,0 0-3 0,0 0-2 16,28 0-6-16,-15-2-4 0,4 2-6 0,5 0 3 16,2 0-9-16,5 0-8 0,0-2-22 15,6 0-33-15,7 0-38 0,-7 0-40 16,-2 2-58-16,-3-1-71 0,4 1-158 15,-5-2-160-15,-3-2-73 0</inkml:trace>
  <inkml:trace contextRef="#ctx0" brushRef="#br0" timeOffset="141010.49">15594 9737 1460 0,'0'-6'-57'16,"0"4"41"-16,2-3 16 0,-2 5 18 15,0-6 9-15,0 6 15 0,0 0 8 0,-2-3 9 16,2 3 4-16,0 0-6 0,0 0-6 0,0 0 1 16,0 0 9-16,0 0 1 0,-6 10 2 15,2 0-3-15,-3 4-7 0,3 2-2 0,-5-2 2 16,3 0-5-16,0 1 1 0,-5 4-7 16,6-1-2-16,-2 0-4 0,2 0-1 0,2-2-1 15,-2 2-7-15,3-3 2 16,2-2-8-16,2-2 0 0,3 0-2 0,-2 1-2 15,10-3-1-15,-2-1-1 0,-1-3-2 16,5 0-6-16,0-5 0 0,1-3-1 0,1 0-3 16,2-3 2-16,0-3-3 0,2-4 4 15,-2 1-3-15,4-10 2 0,-2-1-3 0,1 2 1 16,-2-1 1-16,-1 2-4 0,-6 4 2 16,0 4 1-16,-6 3 1 0,1 0 0 0,-1 2-2 15,-1 2-1-15,-4 3 2 0,-2 2-1 0,0 0-2 16,3 12 4-16,-8-3-3 0,4 6 1 15,-8 6 5-15,-6 13 10 0,0 1 8 16,1 3 2-16,-5 12 7 0,-4-3 3 16,-1 5-1-16,4 3 3 0,-3 2 5 0,-1 2 7 15,-1-3-7-15,0 4-6 0,2-5 1 16,-2-1-1-16,0-2-3 0,0-9-5 0,1 1-3 16,6-10 2-16,-6-4-3 0,1 1-3 15,-2-7-9-15,5-3 12 0,-4-4-9 0,9-6-6 16,-3-3 3-16,5-4-7 0,-4-4 0 15,5-2-1-15,1-3-14 0,1-9-9 0,-1-1-12 16,10-6-11-16,1-4-12 0,3-14-5 0,7-4-5 16,3 2-5-16,9-7 2 0,3 2 0 15,2 6 2-15,-7 8 5 0,12-3 3 16,-9 8 7-16,2 1 6 0,1 2 5 16,-1 3 2-16,-2-3 5 0,2 6 2 0,3-5 3 15,1 5 3-15,1-1 4 0,-2-1 0 16,6 2 0-16,-1-1 6 0,-1 4-2 0,4-2 4 15,0-3 2-15,-3 2 2 0,1-5 2 16,-3 1 1-16,-1 1 7 0,1-4-2 0,-5 1 2 16,-1-1 3-16,-5 2 2 0,4-2-3 15,-9 5-1-15,-2 1 4 0,-1 2 0 0,-4 2-3 16,0 0 4-16,-1 2-5 0,-3 1 4 0,0 3-4 16,-2 1 2-16,0 2 0 15,-2-3-3-15,-2 4-1 0,2-1-1 0,-2 1-1 16,0 2 2-16,-2-1-5 0,-1 3 2 15,1-4 2-15,-2 4 1 0,6 1-3 0,-10 0 3 16,10 0-2-16,-12 5 0 0,9-4-3 16,-2 2 3-16,1 1 0 0,3 0-1 0,1 2-2 15,-2-3 3-15,4 4-1 0,-1 1-1 16,1-2-1-16,5 0 0 0,-4-1 2 0,4 1-3 16,1-1 3-16,1 6-1 0,-3-4-2 15,3 2 4-15,-1-2 0 0,0 4 1 0,-3-1 2 16,3 5 5-16,-4 1 2 0,3 7-2 15,-4-5 0-15,0 3 1 0,-1 0 2 0,-2 0-3 16,0 2 3-16,0-1-1 0,-2-1-1 16,-1 4-4-16,3-3-4 0,-1-3-14 15,-1 0-27-15,0-4-38 0,2 0-46 0,0 0-44 16,0-2-60-16,4 1-110 0,0-5-312 16,3 0-144-16</inkml:trace>
  <inkml:trace contextRef="#ctx0" brushRef="#br0" timeOffset="141350.12">17128 9699 1752 0,'-1'-4'-30'0,"-2"1"22"16,3 3 12-16,-4-2 4 0,4 2 8 0,0 0 15 15,0 0 16-15,-10 9 8 0,0 1 8 0,5 3 4 16,-3 3-5-16,-6 14-4 0,0 2-3 16,0 2-5-16,-6 0 6 0,3 3-2 15,1-1-2-15,-3 0-2 0,0-2-5 16,3-4-6-16,1 1-5 0,0-1-1 0,5-5-2 15,-2-5-7-15,4-1-19 0,4-4-38 16,0-4-42-16,-2 1-53 0,3-3-45 0,2-1-72 16,1-3-435-16,1-3-175 0</inkml:trace>
  <inkml:trace contextRef="#ctx0" brushRef="#br0" timeOffset="141523.04">17082 9747 1902 0,'5'-18'-4'15,"-4"4"23"-15,3 1 10 0,1 4 12 0,-3 2 6 0,-1 0 2 16,6-4 0-16,1 2-7 16,4 1-2-16,0 0-6 0,4-2-2 0,-1 3-4 15,9-1-13-15,-1 1-23 0,-1 2-25 16,6-2-28-16,-3 3-44 0,-2 1-59 0,-2 1-98 16,-3 2-313-16,-3 2-76 0</inkml:trace>
  <inkml:trace contextRef="#ctx0" brushRef="#br0" timeOffset="141689.19">17118 9802 1543 0,'-15'4'-3'0,"2"3"17"16,7-4 3-16,-3 1 3 0,6-2 0 16,1-2 0-16,2 0-2 0,-5 4-3 0,5-4-1 15,0 0-5-15,0 0-22 0,22 3-21 16,-9-3-31-16,5 0-38 0,3 0-47 0,4 0-300 15,0 0 42-15</inkml:trace>
  <inkml:trace contextRef="#ctx0" brushRef="#br0" timeOffset="142480.19">17378 10105 1379 0,'-4'6'77'0,"1"-2"8"15,1 0 5-15,2-4 2 0,0 4 6 0,0-4 2 16,0 0-2-16,0 0-7 0,0 0-8 16,0 0-8-16,0 0-8 0,17-14-4 0,-9 7-12 15,-1-6-2-15,3-4-3 0,7-12-7 16,1 1-8-16,-3-4-5 0,5 1-4 0,-1-5-5 16,-4-1 0-16,1 0-6 0,1 0 1 15,0 0-3-15,-4 4-2 0,-1 0 1 0,-4 10-2 16,-1 5-6-16,-4 4-6 15,2 2-5-15,-1 1-2 0,-4 4 0 0,3-1-5 16,-6 5 2-16,1-2 3 0,2 5 0 0,-7-2 0 16,7 2 3-16,0 0-7 0,-10 10-6 15,7-2 1-15,-2-3-2 0,1 2 0 0,-1 0 1 16,5 2 4-16,-1 0 0 0,2-2-1 16,1 0 1-16,1 2 0 0,3-3-3 0,2 1-3 15,0 0-3-15,5-3 4 0,-2 3-1 16,2-4 2-16,-1-1 2 0,3 0 2 0,-2-1 5 15,1 1-1-15,-1 0 2 0,0-2 1 16,-6 2 4-16,4-2 5 0,-2 2 2 0,-3-2 2 16,3 1-1-16,-4 3 5 0,2-2 4 15,-5 2 7-15,2 2 5 0,-2 0 3 16,-2 1 1-16,5 5-3 0,-5-4 2 0,-5 6 5 16,5 0-3-16,-4-1 1 0,2 4-4 15,0-2 0-15,2 6 2 0,-2-7 0 0,2 1-2 16,0 1-2-16,0-1-2 0,0 0 0 15,4 0-6-15,0 2 0 0,3-3 1 0,-4-4-4 16,6 2 1-16,-1-3-1 0,2-1-2 16,2-2 1-16,0-2 3 0,1-2-3 0,-1-2 3 15,-4-2 6-15,7-2 0 0,-2-3 6 16,2-1-2-16,2-5 0 0,0-2 1 16,-1-3-3-16,-2 3 2 0,4 0-1 15,-4-2 4-15,-3 0 4 0,-1 5-6 0,-1 3-3 16,-6 2-3-16,4-1 2 0,-2 3 0 0,-4-2-3 15,3 2 0-15,-1 3-3 0,-3 2-1 16,0 0 3-16,0 0 0 0,0 0 2 0,-15 9 7 16,8-2 4-16,4 2-5 0,-4 4-2 15,3 0-2-15,0 4-5 0,-1 0 3 0,3-4-1 16,0 6 2-16,1-4-8 0,1 0 2 16,1 3-4-16,1-3 2 0,5 0-2 0,-3 0 0 15,0-2-5-15,5 0 8 0,-1 0-10 16,0-3 2-16,4 0-1 0,1-3-14 15,1 1-16-15,-1-4-16 0,0-1-26 16,2-3-32-16,-3 0-36 0,3-3-30 0,2-1-36 16,0-2-50-16,0-2-99 0,-3 3-327 0,1-1-174 15</inkml:trace>
  <inkml:trace contextRef="#ctx0" brushRef="#br0" timeOffset="142843.68">18616 9827 1926 0,'-2'-3'3'0,"2"3"14"16,0-6 9-16,0 6 12 0,-3-3 10 0,3 3 16 15,-5-2 8-15,5 2 8 0,-10 0-1 16,10 0-4-16,-13 0-2 0,4 2-4 0,-1 1-3 16,-3 3 1-16,-4 2-2 0,-1 1 1 15,-1 4 2-15,-1 3-1 0,-7 2-4 0,2 7-4 16,2 0-2-16,0-3-10 0,2 1-4 16,6-5-3-16,2 0-6 0,1-2-3 0,4 0-5 15,1-1-1-15,1-2-4 16,2 3-12-16,2-6-17 0,4 2-24 0,2-2-21 15,1-1-27-15,-2-3-36 0,8-1-37 0,0 1-42 16,-5-4-67-16,6 0-135 0,1-4-29 16,-1-2-153-16,1 0-80 0</inkml:trace>
  <inkml:trace contextRef="#ctx0" brushRef="#br0" timeOffset="143104.69">18556 9824 1508 0,'-2'-6'-9'0,"2"1"23"0,0 5 25 0,0-5 10 0,0 5 12 16,0 0 8-16,-3-4 1 16,3 4 1-16,3-4-5 0,-3 4-5 0,0 0-7 15,3-3-5-15,-3 3-4 0,0 0-3 16,13 3-4-16,-7 1-6 0,1-2-1 0,-1 3-1 16,1-1-5-16,-2 3-2 0,2-2 2 0,-3 2-2 15,3 0-2-15,-2 0-2 0,-3 1-2 16,1-1 5-16,-1 3-1 0,-2-2 0 0,-2-1-5 15,-3 1-2-15,0 0-16 0,-6-3-20 16,-1 2-31-16,-5 1-44 0,-3-4-48 0,4-1-57 16,-3 4-149-16,0-6-226 0,4 1-77 15</inkml:trace>
  <inkml:trace contextRef="#ctx0" brushRef="#br0" timeOffset="143692.31">18158 9879 1534 0,'0'0'-22'0,"0"0"22"0,0 0 19 16,0 0 12-16,-2-6 6 0,2 6 7 0,0 0-1 16,0 0 2-16,0 0-6 0,0 0-2 15,0 0-6-15,0 0-1 0,0 0-7 0,0 0-3 16,0 0 0-16,9-1 4 0,-9 1-6 15,0 0-3-15,0 0-2 0,6 0 1 0,-6 0 0 16,0 0-3-16,0 0-2 0,0 0 0 16,12 3-1-16,-12-3-3 0,3 2 5 15,-3-2 0-15,4 5-3 0,-1-3 0 0,-3 2-2 16,0-4 4-16,2 9 0 0,-2-4-1 16,-2 0 0-16,2 1 1 0,-5-1 0 0,3 1-2 15,-2 0 1-15,-3 2-5 0,1-5-18 16,-5 5-35-16,6-1-43 0,-8-3-61 0,2 1-97 15,-2 1-299-15,1-2-53 0</inkml:trace>
  <inkml:trace contextRef="#ctx0" brushRef="#br0" timeOffset="-157684.89">1326 14183 654 0,'-4'-6'224'0,"1"0"-27"0,-2 2-23 16,0 1-19-16,2 1-22 0,-2-1-4 16,1 0-20-16,4 3-6 0,-4-3 0 0,4 3 0 15,-9-2-3-15,9 2-6 0,0 0-3 16,-16 4 1-16,7 0-18 0,1 1-5 16,-1 0 1-16,-6 5-12 0,3 4-2 15,-11 10-2-15,0 4 14 0,-6 10 2 0,4 1 10 16,-7 2-3-16,4 5-5 0,1 3-8 15,2-5-4-15,0 5-9 0,8-3-6 0,3-7 1 16,1-3-10-16,2 0-5 0,6-8-5 16,0-3 6-16,1 2 1 0,4-7-2 0,0-1-2 15,6 4-14-15,5-4 10 0,-1 2-9 16,5-5 0-16,7 4-1 0,6-1-7 0,-4-9-8 16,1-2-20-16,8 2-29 0,1-7-33 15,-3-3-46-15,13-3-52 0,5-3-66 16,-1-1-61-16,4 0-135 0,-2 1-28 0,12-4-164 15,-17-1-132-15</inkml:trace>
  <inkml:trace contextRef="#ctx0" brushRef="#br0" timeOffset="-157160.65">1859 14901 1880 0,'-2'4'44'0,"2"-1"9"16,-1 0 15-16,1-3 24 0,-5 3 29 0,5-3 12 15,0 0-7-15,0 0-11 16,0 0-7-16,-2-11-14 0,2 1-3 0,0-1-15 16,0-4-3-16,0-2-15 0,2-4 0 15,1-7-7-15,0-12-7 0,-1-3-2 0,3-5-8 16,-3-3-3-16,-2-14 4 0,4 4-9 15,-2-2 1-15,3 5 0 0,-1 8-5 0,0 6 8 16,0 2 0-16,-2 2-5 0,3 11-4 16,-4 5-2-16,1 3-1 0,1 5 3 0,-1 2-5 15,-2 1-2-15,2 4-4 0,-2-3-2 16,2 3-2-16,-2 1 0 0,2 3-2 0,0-1 1 16,0 6 1-16,-2 0 1 15,10 6-4-15,-3 3 0 0,3 4 1 0,1 6-6 16,3 11 5-16,1 3-3 0,0 2 4 15,0 1 3-15,2 0-3 0,-2 2-4 0,-5-3 1 16,3 1 5-16,-1-1-4 0,1-3-3 16,-5-5 3-16,1-3 3 0,-4-3-9 0,2-1 8 15,-3-3-4-15,0-4 5 0,1-2-2 16,-3 1 1-16,-1-3 6 0,-1-1 0 0,0-5-10 16,-3 2-3-16,-4-5-19 0,7 0-10 15,-16-8-17-15,1-2-22 0,-2-1-21 0,0-4-12 16,0 2-28-16,2 2-28 15,3-1-31-15,-1 1-38 0,-2 2-44 0,5 1-76 16,0 0-102-16,2 3-124 0,-1-2-76 16</inkml:trace>
  <inkml:trace contextRef="#ctx0" brushRef="#br0" timeOffset="-156405.32">2342 14130 1615 0,'-5'-3'-5'0,"-2"-2"18"16,0 3 4-16,7 2-1 0,-6-1 17 0,6 1 0 15,0 0 8-15,0 0 0 0,-4-2-11 16,4 2 0-16,0 0 0 0,-3 8-1 0,6-2 15 15,-1 6-6-15,0 7 7 0,4 2 0 16,-4 7 3-16,3 12-4 0,2-3-5 0,-2 6 1 16,3-6-5-16,-3 1-4 0,4-1-2 15,-3-1-4-15,-2-6-2 0,0-5-1 0,0 0-4 16,-2-7 2-16,1 0-2 0,0-5-1 16,-3 0 10-16,5-2 21 0,-1-3 12 0,-1-5 0 15,-1-1-6-15,-2-2-5 16,0 0-5-16,-2-21-6 0,-3 1-5 0,0-20-2 15,2-4 1-15,-4-4-7 0,3-1-2 16,0 2-1-16,2-2-4 0,0 7 3 0,-3 4-5 16,5 6 1-16,0 7-2 0,-1 2-2 15,-1 5-4-15,-1 2 6 0,3 2-7 0,0 1 0 16,0 1 2-16,0 3-4 0,0 1 1 16,0 1 1-16,5 1-10 0,-4 2 4 0,6 2 2 15,-7 2-3-15,12 4 6 0,-4 1-6 16,5 3 1-16,-1 5 0 0,6 0 0 0,4 8 2 15,2 0 2-15,-1 2-2 0,4-1-3 16,-7-6 1-16,-4 1 0 0,9 4 1 16,-8-7-1-16,0 0 0 0,-5-3 1 15,1-4 6-15,-3 2 2 0,0-4 10 0,0-3 9 16,-2-2 2-16,1 0 0 0,-6-5 4 16,4-6-4-16,-4-1-6 0,-3-10-4 0,0-3-3 15,-3-16-2-15,-2-2-14 0,-5-16-9 16,1 1-14-16,-1-2-19 0,6 12-16 0,-3 2-27 15,3 4-28-15,3 11-38 0,-4 7-49 16,3 4-51-16,0 8-91 0,2 1-130 16,0 8-159-16,0-1-126 0</inkml:trace>
  <inkml:trace contextRef="#ctx0" brushRef="#br0" timeOffset="-156096.44">3144 13713 1850 0,'-5'-4'15'15,"4"0"1"-15,-3 1-4 0,4 3-3 0,0 0 1 16,0 0 10-16,-7 9 11 0,9 0 17 15,3 7 8-15,-1 7-4 0,7 13-4 0,1 1-5 16,3 2-3-16,-3 4-2 0,6 6-3 16,-3-1-6-16,-2-8-2 0,0 0-3 0,-1-3-1 15,1-1-12-15,-4-2-31 0,1-10-34 16,-2-2-50-16,-1-6-51 0,0-4-47 0,-6-1-113 16,3-6-225-16,-1-3-43 0</inkml:trace>
  <inkml:trace contextRef="#ctx0" brushRef="#br0" timeOffset="-155645.3">3211 13689 1452 0,'-8'-26'-17'0,"-1"6"26"0,3 2 12 0,0 4 19 0,2 5 18 15,-3-3 22-15,3 3 17 16,0-1 14-16,0 2 5 0,2 1-3 0,-3-1-7 16,2-2-3-16,0 4-9 0,1-2-7 15,2-2-12-15,0 0-5 0,5 3-10 0,-2-4-7 16,4 4-2-16,1-4-8 0,3 4-4 15,-3 0-18-15,2 1 0 0,3 3-11 0,-3 1-2 16,3 4-4-16,-2-1-9 0,-1 3-6 16,1 4 0-16,1 1 1 0,-2 3 1 0,0 1-1 15,-5 1 3-15,2 4 2 0,-2-2 0 16,-2 3-1-16,-3-1 5 0,0-2-4 16,2 2 3-16,-2 2-4 0,0-4 2 0,-2 0 1 15,2 0-3-15,0-2 5 0,0-5-7 16,0 3-11-16,2-3-1 0,1-1-5 0,1 0-2 15,-3-1 0-15,6-1 5 0,-1-1 0 16,3 1 1-16,1-1 3 0,0 2 1 0,1-2 2 16,0 3 5-16,-1-1 0 0,5-1 1 15,-5 2-1-15,5-1 1 0,0 2 5 0,-3 1-2 16,1-1 4-16,0 3 2 0,-1 0 5 16,-2 0 10-16,1 1 10 0,-2 0 10 0,-4 5 9 15,2-3 11-15,-5 0-4 16,-4 0-3-16,0 6-3 0,-4 0-3 0,-5 4-7 15,-4-1 1-15,-8 1-9 0,6-9-42 16,-1 0-46-16,3-8-65 0,3-5-83 0,-3-1-101 16,2-5-148-16,1-7-155 0,5-3-111 15</inkml:trace>
  <inkml:trace contextRef="#ctx0" brushRef="#br0" timeOffset="-154948.42">3614 13697 1863 0,'-2'-4'80'0,"2"4"-5"0,-2-5-10 16,2 5 5-16,-2-4 9 15,2 4 6-15,-4-2-7 0,4 2-2 0,0 0 0 16,0 0-15-16,0 0-1 0,0 0-2 16,0 0-1-16,2 13-2 0,0-6-7 0,2 5-1 15,3-3-3-15,-4 4-9 0,4-1-3 16,1 1 0-16,2 1-4 0,0-3-6 0,-3-2 0 15,1-3-1-15,4 2-2 0,-4-3-4 16,2-1-15-16,1-2-9 0,-3-2-7 0,3-4 1 16,-1 0-2-16,1-1 1 15,-5-5 4-15,2 1 0 0,-3-2 1 0,3-5 2 0,-6 3 0 16,2 1 6-16,3 1-3 16,-6 2 2-16,2-2-2 0,-1 3 3 0,2 0-2 15,-1 3-2-15,-2 1-1 0,-1 1 4 16,2 1-2-16,-2 2 2 0,0 0 1 0,0 0 0 15,0 0-1-15,15 5 1 0,-11-1 2 16,1 0-1-16,-2-1-2 0,4 1 4 0,-3 0-5 16,3-3 3-16,1 1 1 0,-2-2 0 15,-6 0 0-15,21-3-2 0,-9-3-2 0,3-3-3 16,0 0-3-16,0-7-2 0,2 2 1 16,-5-6-3-16,1 2 0 0,-1-14 3 0,-4 7 1 15,-1 2 0-15,-2 0 6 0,-4-1 1 16,1-2-4-16,-2 5 8 0,-2-2-3 15,1 4 4-15,-6 3-7 0,5-2 4 16,-1 3 0-16,0 2 2 0,-2 4-4 0,1-1 0 16,2 2-1-16,-4 3 2 0,-1 1-3 15,4 2 0-15,-4 0 2 0,7 2 3 0,-10 0-3 16,10 0 2-16,-8 2 0 0,8-2 4 16,-12 4-7-16,12-2 1 0,-1 3 7 0,1 0-3 15,0-5 2-15,1 13-4 0,6-6 6 16,1 2-1-16,2 2-2 0,4-1 3 0,2 3-7 15,1 1 3-15,3-3 3 0,8 8-1 16,-1 0 1-16,-2 2 3 0,1-3 6 16,-3-2 4-16,-5-4 1 0,-3 4-8 0,-2 0 6 15,-1-1-3-15,2-3-4 0,-8 3 0 16,0 1 3-16,-4 1-5 0,-2-2-1 0,-4 2-16 16,-3-1-37-16,-1 2-49 0,-4-3-60 15,-3-3-76-15,0 1-136 0,-2-8-70 0,1-2-102 16,-3-3-43-16</inkml:trace>
  <inkml:trace contextRef="#ctx0" brushRef="#br0" timeOffset="-147028.31">2735 15154 1439 0,'-4'-5'-25'0,"4"5"6"0,-5-5 11 0,5 5 0 0,-2-2-2 16,2 2 2-16,0 0 8 0,0 0 16 15,-13 5 3-15,8 2 2 0,0 1 7 16,2 2-1-16,-4-2 4 0,0 6 8 16,1 3-5-16,-1 0 4 0,4 0 2 0,-2 1 2 15,3 2-2-15,0-2 5 0,4 1 3 16,3 1 1-16,-1 0 0 0,2 1-6 0,2 1 0 16,7 6-2-16,2-1-8 0,4-2 1 15,-2 1-2-15,2-3 0 0,-2-1-5 0,0-2 0 16,-3-6-8-16,-1 1-1 0,-1 1-2 15,1-1-16-15,-4-2-23 0,1-2-44 0,-5-3-47 16,1 2-51-16,-4-5-87 16,1 1-317-16,-3-2-69 0</inkml:trace>
  <inkml:trace contextRef="#ctx0" brushRef="#br0" timeOffset="-146815.31">2579 15395 1697 0,'-6'-9'58'0,"4"-1"16"16,-2 3-3-16,1-1 4 0,3 3 4 0,3-2-1 16,-1-3-1-16,2 0 2 0,2-2-8 15,7-6-11-15,6-4-1 0,6-5-4 0,2 3-7 16,3-1-9-16,8-2 0 0,-4 2-3 16,-3 6-24-16,0-1-23 0,-3 2-37 15,1 0-39-15,-10 8-57 0,0 0-46 0,-3 2-78 16,-1 2-399-16,-3 3-161 0</inkml:trace>
  <inkml:trace contextRef="#ctx0" brushRef="#br0" timeOffset="-146393.92">3308 14958 1771 0,'0'0'-3'0,"2"-7"32"15,-2 7-9-15,3-3 5 0,-3 3-3 16,0 0-3-16,0 0 2 0,0 0-1 0,0 0 12 16,0 0 9-16,3 15 4 0,-1-2 6 15,1 1-1-15,-3 9-3 0,2-3 3 0,-2 7-5 16,-2 3-3-16,4-1-3 0,-4-1-2 15,-1 12-3-15,-1-1-9 0,3 0 3 0,-4-7-11 16,3-5-33-16,-1 0-51 0,-1-7-53 16,4 1-67-16,-1-3-100 0,-1-2-336 0,2-7-120 15</inkml:trace>
  <inkml:trace contextRef="#ctx0" brushRef="#br0" timeOffset="-146239.92">3171 15188 1967 0,'-5'-7'95'16,"-4"2"-14"-16,4 3-4 0,-1 0-9 0,6-1-9 16,-4-1-10-16,4 4-17 0,-3-3-37 15,3 3-53-15,0 0-65 0,5-6-64 0,2 4-107 16,1 2-305-16,2-1-99 0</inkml:trace>
  <inkml:trace contextRef="#ctx0" brushRef="#br0" timeOffset="-146075.92">3453 15142 1965 0,'7'-2'137'16,"-7"2"-6"-16,0 0-9 0,10 0-14 15,-10 0-4-15,0 0-15 0,8 0-3 0,-8 0-13 16,0 0-8-16,8-2-20 0,-8 2-45 16,7-1-51-16,-7 1-61 0,8-4-61 0,-6 1-53 15,7 1-103-15,-3-2-103 0,-2 0-113 16,2-3-48-16</inkml:trace>
  <inkml:trace contextRef="#ctx0" brushRef="#br0" timeOffset="-145801.41">3925 14702 1744 0,'-4'-5'148'0,"4"-1"-8"0,-3 2-17 15,1 1-6-15,2 3-4 0,-2-6-4 16,2 6-9-16,0-4-6 0,0 4-16 0,-1-4-3 16,1 4-8-16,0 0-15 0,0 0 3 15,8 16-2-15,-3-3-8 0,7 6-1 0,-4 1-4 16,2 3-3-16,3 7-9 16,-1-1 1-16,3 1-6 0,-3 0 2 0,1-5-7 15,-4-3-34-15,1 1-38 0,-2-4-34 16,4 1-39-16,-7-2-48 0,3-3-55 0,-1 0-78 15,1-3-154-15,-3-5-183 0,2 1-143 16</inkml:trace>
  <inkml:trace contextRef="#ctx0" brushRef="#br0" timeOffset="-145312.84">4446 14486 1862 0,'-5'-3'30'0,"3"-1"13"16,2 4 2-16,-5-5 4 0,5 5 6 15,-3-4 9-15,3 4 7 0,-2-5 6 0,2 5-3 16,0 0-6-16,-7-2-4 0,7 2-4 16,0 0-13-16,0 0-4 0,0 0-5 0,0 0-5 15,0 0-5-15,-1 12 0 0,1-1-4 16,0 2 3-16,0 3-3 0,0 3 0 0,0 8-3 15,1-1 1-15,-1 2-5 0,2 2 1 16,-2 11-1-16,5-4-2 0,0 1 1 16,-2-6 0-16,1-3-4 0,-2-5 0 0,3-1-7 15,-2-5 5-15,2 0 0 0,0-6-2 16,0 0-2-16,0-2-2 0,0-1 0 0,2-6-9 16,-1-3-9-16,3-1-7 0,1-4-10 15,1-5-5-15,-1-4-4 0,2-4-1 0,5-10-1 16,-2-5 1-16,0-3 3 0,-5-2 3 15,1 1 4-15,0 0 6 0,-8-4 3 0,4 3 3 16,-2 8 11-16,-7 1 3 16,-1 4 11-16,-1 0 1 0,-1 2-1 0,2 5 1 0,-4 0-2 15,-1 2-4-15,1 7 7 0,-3-2-7 16,0 4 3-16,2 0-4 0,-5 4 1 16,-1 1-1-16,2 2-2 0,2 0 2 15,2 0-2-15,-3 2-48 0,0 1-41 0,3 1-48 16,1-3-51-16,2 5-99 0,0-1-364 15,3-1-150-15</inkml:trace>
  <inkml:trace contextRef="#ctx0" brushRef="#br0" timeOffset="-145008.76">5109 14253 1833 0,'0'-6'61'0,"-3"1"24"15,3 1-3-15,0 0-14 0,0 4-6 0,-2-5-5 16,2 5-10-16,0 0-5 0,0-5-7 16,0 5 1-16,0 0-6 0,-1 14-2 0,-4-3-4 15,3 8 3-15,0 7-2 0,-3 11-5 16,-1 2 0-16,2 4 0 0,1 2 0 0,-4-1-5 15,2 1-4-15,-1-4 2 0,0 3-3 16,2-4-1-16,0-2-5 0,-1-10-43 0,3-3-45 16,2-8-78-16,-4-2-83 15,7-6-166-15,-3-3-182 0,0-2-93 0</inkml:trace>
  <inkml:trace contextRef="#ctx0" brushRef="#br0" timeOffset="-144836.41">4930 14304 1819 0,'-8'-10'87'0,"1"4"7"0,1 1-10 16,2 1-10-16,0 3-8 0,4 1-8 15,-7-4-9-15,7 4-4 0,-4-2-7 0,4 2-13 16,0 0-39-16,0 0-52 16,0 0-69-16,12 11-87 0,-5-2-201 0,3 1-114 15,1-1-41-15</inkml:trace>
  <inkml:trace contextRef="#ctx0" brushRef="#br0" timeOffset="-144684.28">5413 14517 1599 0,'6'3'115'16,"-2"-3"5"-16,0 2-7 0,-4-2-15 16,0 0-14-16,0 0-5 0,10 5-6 15,-10-5-11-15,1 2-5 0,-1-2-19 0,0 0-68 16,9 2-86-16,-6-2-115 0,-3 0-191 15,0 0-136-15,7 1-59 0</inkml:trace>
</inkml:ink>
</file>

<file path=ppt/ink/ink2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55:37.287"/>
    </inkml:context>
    <inkml:brush xml:id="br0">
      <inkml:brushProperty name="width" value="0.05292" units="cm"/>
      <inkml:brushProperty name="height" value="0.05292" units="cm"/>
      <inkml:brushProperty name="color" value="#FF0000"/>
    </inkml:brush>
  </inkml:definitions>
  <inkml:trace contextRef="#ctx0" brushRef="#br0">3669 6740 699 0,'0'0'46'0,"0"0"16"0,0 0-18 0,0-5-14 15,0 5 26-15,0 0-20 0,0 0-4 16,0-4 8-16,0 4-5 0,0 0 4 0,0 0 5 15,0 0-7-15,0 0-1 0,0 0 7 16,0 0 8-16,0 0-4 0,0 0 4 0,0 0-3 16,6-4 0-16,-6 4-1 0,0 0-1 15,4-1 3-15,-4 1-4 0,0 0-1 0,0 0 1 16,0 0-6-16,13 1 3 0,-13-1-3 16,8-1-5-16,-8 1 1 0,7 0-2 0,-7 0-1 15,8 1-7-15,-8-1 6 16,12-1-10-16,-5-1 0 0,1 2 0 0,1 0 1 15,-1-3-5-15,2 3 0 0,1 0 1 16,2-2 0-16,-3 4-3 0,1-2 1 0,1 0 0 16,3-2-2-16,-2 1 0 0,1-1-2 15,5 2-1-15,-5-2 0 0,6 0-2 16,-5 1-4-16,3-4 2 0,3 2-3 0,-2 1 2 16,2 0-1-16,-3 0-1 0,2-1-4 0,0-1 4 15,2 1 2-15,-2 1-2 0,2 1 0 16,1-1-1-16,0 2 3 0,2-2-5 0,1 0 1 15,1 0 3-15,2 0-4 0,0 0 4 16,3-1-1-16,10-3 3 0,-9 8 1 0,10-7-8 16,-1 1 6-16,-5 4-4 0,-4-2 5 15,9-1-6-15,5 3 3 0,-2-5-3 16,-6 5 2-16,-8-2 1 0,16 2-4 0,1-2 3 16,-2 0 2-16,0 0-2 0,1 1-1 15,-4-1-2-15,-2 2 2 0,0-4 1 0,-1 6-2 16,4-7-2-16,-2 3 2 0,-2-3-1 15,-5 1 4-15,0 2-4 0,-5 1 2 0,12-3-3 16,-4 2 5-16,-8 0-5 0,14-1 0 16,-11-1 6-16,9 1-6 0,0-3 4 0,3 3-1 15,-10-3-2-15,5 3 2 16,-4-1-4-16,-5 2 4 0,9-3-3 0,-4 0 4 16,4 3-2-16,-7-4 0 0,-3 5-2 15,1-5 0-15,-4 3 0 0,3-1 6 0,-1 1-1 16,3-1-1-16,10-3 2 0,-11 6-3 15,1-2 1-15,-2 1-2 0,-2-1 1 0,4 0 3 16,-3-1-2-16,3 2 0 0,-5 0 4 16,4 1-2-16,-1-1 2 0,-3 0 0 0,3-1-5 15,-2 1 6-15,-4-2-2 0,4 3 0 16,0-1 3-16,-6 0 5 0,3 1-10 0,0-2-1 16,0-2 3-16,0 5 0 0,-1-2-3 15,-4 0 2-15,3 1-1 0,-3 1 1 16,-1 0-1-16,-5-2-2 0,3 0 3 0,-3 2-3 15,-3 0-5-15,1-2 3 0,1 2 3 16,-4-2-2-16,-1 2 2 0,1 0 0 0,-3-1 6 16,-6 1-8-16,12 0 0 0,-5 0 2 15,-7 0-1-15,10 0-1 0,-10 0-2 0,8-2 1 16,-8 2 3-16,11 2-2 0,-11-2-3 16,6 0 2-16,-6 0-2 0,6-2 4 0,-6 2-4 15,0 0 2-15,9-4 0 0,-9 4 0 16,0 0 4-16,8-1-1 0,-8 1-4 0,0 0 6 15,7-2 0-15,-7 2-1 0,0 0-4 16,6 0 3-16,-6 0 2 0,0 0 1 16,11-2 3-16,-11 2-8 0,0 0 2 15,6 0 0-15,-6 0-1 0,0 0-2 0,0 0 2 16,8-2-2-16,-8 2-1 0,0 0 4 16,0 0-5-16,0 0 1 0,0 0 3 0,0 0 3 15,7 0-5-15,-7 0 4 0,0 0-4 16,0 0 1-16,0 0 0 0,0 0 0 0,0 0 0 15,0 0-1-15,0 0 2 0,0 0-1 16,5-2 4-16,-5 2-6 0,0 0-2 0,0 0 7 16,0 0-3-16,0 0-3 0,0 0 2 15,0 0 1-15,0 0-4 0,0 0 3 16,0 0-5-16,0 0-15 0,0 0-23 0,0 0-35 16,0 0-52-16,0 0-83 0,0 0-161 15,-12-7-282-15,11 4-153 0</inkml:trace>
  <inkml:trace contextRef="#ctx0" brushRef="#br0" timeOffset="3944.5">5624 6227 1730 0,'0'0'-49'15,"-12"0"6"-15,12 0 13 0,0 0 7 0,0 0 9 16,0 0 21-16,0 0 12 0,0 0 16 15,0 0-1-15,0 0 2 0,0 0-1 0,0 0 3 16,12 8-3-16,-5-5-2 0,1-1 0 16,4 0-1-16,0 2 7 0,-2 0-8 0,3-1-4 15,2 0-3-15,0 0 1 0,3 1-1 16,1 2-4-16,-1-1-3 0,-3-1-3 0,0 0-2 16,4 1 0-16,-2 1-2 0,-4-2-2 15,-3-1 1-15,0 3 0 0,1 0-2 0,-1 1 5 16,-6 0-4-16,3 2 3 0,-3-2-1 15,-2 2 7-15,0 3 9 0,-4 0-1 16,-1-2 8-16,-7 6 4 0,-2 0 0 0,-1 0-1 16,1 0-2-16,-3 0 4 0,-2-1-8 15,7-4-2-15,-3 3-5 0,3-5-3 0,1 1-2 16,3-3-3-16,2-1-1 0,1 1 1 16,-2-4-6-16,2 4 3 0,1-3-1 0,2 0 1 15,0-4-6-15,5 5 4 0,0-3 4 16,-5-2-2-16,12 0-2 0,-4 2 2 0,2-2-5 15,2 1 0-15,1 1 0 0,0-2 4 16,1 2 0-16,-1 0 2 0,2 1-1 16,-1 4 3-16,1 1 5 0,2 1 4 0,0 3 2 15,-3 2 1-15,1 3-2 0,0-2-4 16,-5 4 9-16,-1 0-1 0,-3-2 2 16,-2 0 5-16,1 1 4 0,-3 2 3 0,-6 1-5 15,-3 3 3-15,-6 5-7 0,-2 1 0 16,-1-4-3-16,-7 1-1 0,-5-3-8 0,0 1-12 15,-6-2-19-15,1-3-34 0,-6-2-53 16,6-1-78-16,6-8-115 0,6-2-219 0,-1-3 51 16,8 0-186-16,1-6-140 0</inkml:trace>
  <inkml:trace contextRef="#ctx0" brushRef="#br0" timeOffset="7251.9">21729 6646 1623 0,'6'2'-82'0,"-6"-2"23"16,0 0 19-16,0 0 13 0,0 0 8 16,0 0 17-16,11-2 9 0,-11 2 11 0,0 0 8 15,8 0 5-15,-8 0-1 0,0 0-5 16,9-2-1-16,-9 2 8 0,0 0 2 0,13 2 1 16,-13-2-1-16,12 0-1 0,-9 0-2 15,6 0 0-15,-1 0-2 0,3 0-3 0,0 2-1 16,3 0-2-16,0-1-1 0,1 2-1 15,5-1 2-15,0 0-2 0,5-2-4 0,0 4 0 16,3-3-2-16,3 1-1 0,1-2-2 0,1 2 0 16,12 0-4-16,0 1 0 15,2-1 0-15,0 0-1 0,-4 0 0 0,6-2-1 16,-3 0-2-16,4 0 1 0,-1 2 1 16,-2-4-3-16,6 4 4 0,-1-4-5 0,1 0 5 15,-1 2 2-15,3-2 4 0,4 2 4 16,8-5-1-16,-8 5 1 0,10-6-1 0,0 3 2 15,-12 1-1-15,0 0-1 0,10-4 1 16,-12 2-2-16,-1 2 1 0,0 2 4 0,3-2 0 16,-5-2-3-16,13-1 2 0,2 1-1 15,-12 3 2-15,2-1-3 0,-2-2-1 0,-1-1-2 16,3 3 0-16,-2-1-4 0,-1-1 1 16,5 4-1-16,-2-2 1 0,1 2-3 15,1 0 1-15,-2-1-1 0,0 2-2 0,-1 1 0 16,-2 0-2-16,-1-2 1 0,-1 4-2 15,0-4-2-15,0 0 1 0,-2 3 0 0,-2 2 0 16,1-5-1-16,-6 2 2 0,1 5 0 16,1-5 2-16,-10 2-5 0,-3-3 0 0,-2 1 3 15,-2 0 0-15,-1 0-2 0,-2 2-1 16,-5-4 0-16,-1 2 1 0,-3-2 0 0,-1 1 1 16,-5-1-1-16,4 0 7 0,-4 0 9 15,-4 3 6-15,4-1-2 0,-3-2 0 0,0 2 1 16,-7-2-2-16,10 0 3 0,-7 2-4 15,-3-2 4-15,12 0-7 0,-12 0-3 16,3 0-3-16,-3 0-1 0,9 2-4 0,-5-1 0 16,-4-1-4-16,4 2-5 0,-4-2-7 15,0 0-4-15,0 0-7 0,7 2-8 0,-7-2-9 16,0 0-17-16,0 0-11 0,0 0-26 16,6 2-37-16,-6-2-38 0,0 0-80 0,0 0-431 15,0 0-175-15</inkml:trace>
  <inkml:trace contextRef="#ctx0" brushRef="#br0" timeOffset="8523.12">27856 6228 1807 0,'0'0'-40'0,"-5"-3"22"15,5 3 9-15,0 0 14 0,-7-3 19 16,7 3 16-16,0 0 14 0,-3-2 3 0,3 2 3 16,0 0 2-16,0 0-4 0,0 0-2 15,0 0-3-15,0 0-6 0,0 0 5 0,0 0 1 16,0 0 3-16,0 0 1 15,0 0 1-15,0 0-5 0,0 0 0 0,20 7-10 16,-12-6-2-16,1 3-6 0,-1 0-1 16,3 0-4-16,0 0-3 0,-1 0-1 0,0 1-6 15,-2 1 1-15,2 1-5 0,-2-1-1 16,1 2 0-16,-4-1-3 0,0 1 2 0,-2 0 1 16,2 1-1-16,-5-2-4 0,0 1 0 15,0 2 1-15,-2-1-2 0,-1 0-1 0,0 1 4 16,-4 0 1-16,1-2 3 0,-3 0-5 15,4 2 5-15,-5-1 0 0,5-2 0 16,-2 0-5-16,3 0-1 0,0-1-1 0,-3-1-1 16,6-1 2-16,-1-1-4 0,-1 1-2 15,1 0-4-15,2-4 0 0,0 7-1 0,0-7 6 16,0 5-8-16,0-5 2 0,5 4 1 16,-3-1 3-16,-1-1-4 0,4 3 1 0,-5-5 1 15,4 4 4-15,-2 0-4 0,1 1 1 16,-2-2 0-16,1 1 1 0,3 1 1 0,-3 1 0 15,0 0 6-15,-1-1 0 0,-1 5 1 16,3-3 5-16,-3-2 1 0,0 6 2 0,0-2 6 16,-3 0 1-16,0 2 3 0,-6 1-1 15,1-1 4-15,-7 5-1 0,3-7-8 0,-8 6 5 16,2-2-5-16,-4-4-7 16,-8 9-19-16,0-3-37 0,5-4-41 0,0-6-60 15,1 3-81-15,3-2-118 0,1 1-154 16,1-1 46-16,4-2-172 0,2-1-117 0</inkml:trace>
  <inkml:trace contextRef="#ctx0" brushRef="#br0" timeOffset="14359.31">22314 7070 1607 0,'0'0'-69'0,"0"0"20"0,0 0 8 16,-8-10 10-16,8 10 5 0,0 0 10 0,0 0 16 15,0 0 6-15,-5-3 2 0,5 3 0 16,0 0-1-16,0 0-7 0,0 0 8 0,0 0-3 16,0 0-3-16,0 0-1 0,0 0 2 0,0 0 0 15,-5-2 5-15,5 2-3 0,0 0-9 16,0 0 7-16,0 0 3 0,0 0-5 0,0 0 3 16,0 0 3-16,0 0 5 15,0 0 2-15,0 0 8 0,0 0-2 0,0 0 6 16,0 0 5-16,0 0-1 0,0 0 1 15,0 0 4-15,0 0-7 0,-5-5 4 0,5 5 0 16,0 0 1-16,-2-3-4 0,2 3 1 16,0 0 1-16,-5-5-7 0,5 5-1 0,-1-5 2 15,1 5 5-15,0 0-6 0,-4-3-1 16,4 3 0-16,-5-4-4 0,5 4 4 0,-2-4-2 16,2 4 4-16,-4-4-2 0,4 4-5 15,-9-4 5-15,7 2-2 0,2 2-4 0,-6-5-1 16,0 3 0-16,4-1-3 0,-4 0 0 15,1 0-1-15,-1-1-1 0,-3 0-1 16,4 0 0-16,-2 3 1 0,-4-4-1 0,6 2 0 16,-7-1 1-16,0-2-5 0,-1 3 4 15,-2-5 0-15,3 3-2 0,-3-2 0 0,-1 0 2 16,-1 1-5-16,0-1 0 0,-1 1 1 16,-6-2-1-16,1 1 0 0,0 0-1 0,-11-5 1 15,7 3 4-15,-6-1-6 0,6 1 2 16,-9-2-1-16,0-1-1 0,5-1-5 0,-5 4 7 15,3-5-1-15,1 7 2 0,-1-4-5 16,-4-3 5-16,4 2-4 0,-1 2 7 0,6 0-6 16,1 2-2-16,2 0 5 0,-8-1-4 15,4 0 3-15,4 3-4 0,0 1 3 16,-1-1-1-16,-10-6-3 0,9 7 4 16,-1 1-6-16,3-1 4 0,-2 1-1 0,4 0-1 15,3 0 4-15,-4 2-4 0,-1 0 0 16,-3 0 1-16,3-1 1 0,3 1 2 0,-1 0-2 15,-1 2-1-15,-1-2 1 0,2 0-1 16,0 2 2-16,1-1 0 0,-5 1-6 0,5-2 7 16,-1 2 0-16,0-2-5 0,-1 2 1 0,1 0-3 15,1 0 6-15,-4-2-5 16,3 2 1-16,-3 0 2 0,4 2 1 0,-3-2-2 0,2 2-2 16,-7-2 3-16,3 0 1 15,2 0-1-15,-5 2-2 0,3-1 4 0,-3 1-4 16,8-2 0-16,-10 4 4 0,4-4-3 15,0 2 1-15,-2-1-2 0,3 3 2 0,0-2-4 16,-3 2 3-16,0-4 1 0,3 3-1 16,0 2 1-16,4-3-1 0,-2 2 0 0,2-3 3 15,-4 3-3-15,2-1 3 0,-1 1-1 16,3 0 2-16,-2 2-1 0,4-3-1 0,-5 4-1 16,3-2 2-16,0 1-2 0,4 0 0 15,3 1-1-15,-5 1 1 0,3-1-2 0,5-1 8 16,-4 2-7-16,2-2-3 0,-2 4 3 15,4-2 0-15,-2 0 0 0,1 1 8 16,1 0-10-16,1 1 9 0,-1 1-8 0,1-1-1 16,-1 1 1-16,3 0 2 0,-3 1 1 15,3-1 1-15,-4 6-3 0,4-4 1 0,0 2-1 16,2 0-1-16,-1 0 2 0,1 1-4 16,0 2 6-16,-1-2-3 0,4 0 0 0,2 0 0 15,-2 1 0-15,1-2 0 0,2 0 3 16,0 0-4-16,0-2 0 0,4 1 2 0,-2 1 9 15,2 0-13-15,0 2 4 16,2-2 0-16,3 2 5 0,-1-1-3 0,3-2-4 0,-1 1 3 16,2 2-2-16,3 0 3 15,-1 0 0-15,3 0-3 0,4 0 1 0,4 3 1 16,4-1 1-16,1-1-1 0,1-3-1 16,1 0 2-16,1 0-2 0,3-1 2 0,-1-2-1 15,2 0-3-15,4-2 5 0,-4-3-6 16,3 0 5-16,2 1 3 0,-1-1-6 0,1 0 0 15,5-4 4-15,-1 3-4 0,2 1 10 16,3-3-8-16,-4 1-2 0,3 0-1 0,3 0 1 16,-5 1 2-16,4-1-3 0,3 2 3 15,0-2-3-15,2 1 4 0,-3-1-3 16,11 1 3-16,-9-2 3 0,-1-3-7 0,4 4 0 16,-3-3 3-16,11 3-2 0,-10-3 0 15,1-2 1-15,-2 1-1 0,16-1 2 0,-11 0-2 16,8 3 0-16,-11-6 2 0,-1 2-4 15,-1 1 6-15,-1-2-6 0,1 0 3 0,-4-1-1 16,4 1 3-16,-6-3-1 0,-3 0-2 16,4 3 3-16,-4-2-5 0,-5-1 1 0,1-1 4 15,-7 4-6-15,-5-1 5 0,1-4-1 16,-4 2-1-16,0-3 0 0,-3 5-1 0,2-3 2 16,-4-1 1-16,-2 1 1 0,0-2 2 15,-5 1-4-15,3-1 1 0,0 0-2 16,-2 1 2-16,0-2 0 0,-3-1 2 15,1-2-4-15,-1 4 3 0,-1-3-4 0,-1 0 3 0,1 0-2 16,0-1-1-16,-3 3-1 0,-2-3-1 16,-2 4 5-16,3-4-1 0,-2 1-2 15,-2 0 2-15,1-1 0 0,-4 1 0 0,0 0-4 16,0 1 3-16,0-4-1 0,-4 2-2 16,1-1-1-16,2-1 1 0,-1 4 2 0,-5-4-1 15,4-2 0-15,-6 6-1 0,3-2 1 16,-6-1 0-16,2 2 0 0,0 0 1 0,-3-1 1 15,-4-1-4-15,-1 2 0 0,-4 1 1 16,2 1 1-16,-4-1 0 0,-11-1-1 0,-1 1 0 16,0 0-6-16,-4 2-10 0,3 0-13 15,1 0-7-15,-4 3-20 0,9 0-25 16,3 2-31-16,1-2-49 0,6 3-68 16,1-1-436-16,5 2-163 0</inkml:trace>
  <inkml:trace contextRef="#ctx0" brushRef="#br0" timeOffset="16604.87">4596 6987 1738 0,'-3'-6'-73'0,"-2"2"24"0,1 2 7 0,4 2 8 16,-8-6 15-16,5 3 18 0,-1 1 9 16,3-2 11-16,-4 0 4 0,0 2 2 0,5 2 2 15,-7-6 2-15,2 3 6 0,0-1 5 16,0 0-1-16,0 2-5 0,-1-1 5 0,-3-1-4 16,4 2 1-16,-4-2-6 0,3 0 1 0,-2 0-4 15,-1-1 1-15,-1 3-3 0,-1-2 3 16,-1 0-3-16,-1 1 0 0,1-3-2 0,-3 2-4 15,-2-2 4-15,0 1-5 0,0-1 4 16,-4 2-3-16,-2-3 5 0,-2 1-9 0,0 1-3 16,-2-1 1-16,-13-2-1 15,1 3-3-15,6-1 0 0,-7-1 0 0,-2 2 1 16,2 2-4-16,-4-3 0 0,2 4-1 16,-4-2-5-16,2 3 1 0,0 1 3 0,-2-2 1 15,-1 2-1-15,2-3-1 0,-2 3 1 16,4-1-2-16,-6 1 0 0,6 1-1 0,-2 2-3 15,1-1 3-15,6-2-3 0,4 1 7 16,-12 1-5-16,4 0 0 0,5 0 0 0,-8 0 7 16,1 3-10-16,1-3 2 0,-2 3 0 15,3 0 3-15,7-3-5 0,3 1-1 0,-8 3 0 16,7-2 6-16,6-2-5 0,-3 4-1 16,0-2 1-16,1-1 3 0,1-1-2 15,3 2-2-15,-2-1 4 0,2 1 2 16,0 2-5-16,0 0 3 0,0-1-3 0,0 1 3 15,0 0-3-15,0 1 0 0,-12 6 1 16,4-1 1-16,1 1 0 0,0 1-1 0,-1-1 1 16,4 2 0-16,-1 0-3 0,3 2 2 0,6-4-2 15,2 0-1-15,1 0 5 0,1 3-5 16,2-1 0-16,0 0 1 0,3 2-2 0,1 2 4 16,3-4 1-16,1 2 3 0,2 4-5 15,-2-3 1-15,5 0 2 0,-1 0 2 0,3 0-4 16,3 0 0-16,-1 3 2 15,5 2-3-15,1 0-2 0,0-1 8 0,7 6-4 16,-3-5 1-16,1-4-2 0,12 5 3 16,-4-1-3-16,4-2 4 0,5 0-3 0,0-3 3 15,0-2-8-15,2-1 2 0,4 0 3 16,1-3 1-16,2-3 0 0,2-3-3 0,-1-1-2 16,2-1 0-16,-5-2 0 0,10-2-4 15,0 0 4-15,1-2 4 0,-1 0-5 0,6-4 2 16,-6 3 2-16,7-1 1 0,-1-3 0 15,9 0-5-15,1 0-1 0,4 1 2 0,0-3 4 16,-1 4-1-16,3-7 1 0,-2 4 1 16,0-1-2-16,5 1 1 0,1-5 0 15,-4 1-1-15,3 1-2 0,1-2 7 0,-6 2-4 16,-1-4-2-16,-3 2 4 0,-3-3 0 16,-1 0-1-16,-1-2 2 0,-3 2-3 0,-3-2-1 15,-10 2 6-15,-2 0-2 0,0-1-2 16,-6 2 2-16,-1-4 1 0,-3 3-1 0,-3-4 1 15,-10 4-1-15,0 0 1 0,-6 2 4 16,1-1-1-16,-4-1 3 0,1 1 0 0,-5-4 0 16,3 3 2-16,-4-2-1 0,-3 0 5 15,0 2-5-15,0-4 2 0,0 2-2 0,-1-1 3 16,-4 1-2-16,3 0-1 16,-3-1 0-16,0 1-4 0,-2-1 2 0,-1 4-3 15,1-3 1-15,1 2-3 0,0 1 2 16,-7-3-3-16,5 6 4 0,-4-2-4 0,1 3 3 15,-1-2-6-15,-1 3-3 0,-4 1 4 16,2 1 2-16,-2 1-2 0,-3 1-6 0,-5 0-4 16,-3 2-10-16,-6 4-23 0,-9 2-13 15,-6 6-33-15,-1 1-23 0,-12 3-35 0,4 2-45 16,4 4-95-16,9-5-219 0,3 0-12 16</inkml:trace>
  <inkml:trace contextRef="#ctx0" brushRef="#br0" timeOffset="21312.88">3072 10695 1429 0,'0'0'8'0,"-1"-4"12"0,1 4-2 0,0 0-2 16,0 0 5-16,-4-3 5 0,4 3 7 15,0 0 11-15,0 0 7 0,8-5 2 0,-4 3 4 16,2-1 1-16,5 1-3 0,-1-2 0 15,3 0-7-15,2 1-4 0,3 0-2 16,9-1-2-16,1 0-2 0,14-3 3 16,0 0-6-16,2 1 1 0,4-2-7 0,2 4 1 15,10-8-2-15,2 3-4 0,3-3-5 16,2 1-1-16,7-2 0 0,-1 1-3 0,6 1 1 16,-2-2-2-16,6 3-2 0,11-1-3 15,-4 4 4-15,27-7-3 0,-22 8 0 0,-1 1-5 16,28-2-8-16,-25 5-12 0,1 0-19 15,-2 2-22-15,-3-2-24 0,-3 2-22 0,-6 2-44 16,-4-2-28-16,-6 4-71 0,-19-4-328 0,-2 0-73 16</inkml:trace>
  <inkml:trace contextRef="#ctx0" brushRef="#br0" timeOffset="22276.7">3411 11365 1533 0,'0'0'-38'16,"-5"-3"20"-16,5 3 8 0,0 0 5 15,0 0 3-15,-6-2-1 0,6 2 5 0,0 0 10 16,-2-4 8-16,2 4 11 0,0 0 6 16,0 0 5-16,0 0-1 0,-5-2 3 15,5 2-6-15,0 0-3 0,0 0-1 0,0 0-1 16,0 0-3-16,0 0-2 0,0 0 4 15,0 0-1-15,0 0-1 0,0 0 1 0,0 0-1 16,13-1-2-16,-13 1 0 0,13 0-1 16,-13 0-4-16,9-2-2 0,-9 2 0 0,12 2-3 15,-6-2-1-15,-6 0-2 0,14 1 1 16,-9 1-4-16,3 0-1 0,1-2 1 0,-1 2-3 16,3-2 3-16,-2 2-3 0,-1-1 1 15,2-1 0-15,2 2-5 0,-3 2 1 0,2-2 1 16,4-2-3-16,-1 4 0 0,3-2 0 15,-1 4 3-15,8-2-3 0,-1 1 0 16,4-1 1-16,4-1-5 0,14 6 4 0,-1-5 1 16,4 1-2-16,2-2 0 0,2-1 3 15,2 0-6-15,-2-4 3 0,4 0-1 0,10-1 2 16,2-3-5-16,2-1-8 0,4-5-18 16,3 1-13-16,8-5-13 0,-5 5-17 0,30-6-18 15,6 4-14-15,-1-3-17 0,5 2-18 16,-1 7-18-16,11 0-48 0,-4-2-278 0,-4 2 13 15</inkml:trace>
  <inkml:trace contextRef="#ctx0" brushRef="#br0" timeOffset="23889">4768 12376 1421 0,'0'0'43'0,"-13"-1"9"0,13 1-7 0,-5 0-1 16,5 0 1-16,-7-2-5 15,7 2 0-15,0 0 6 0,-8-2 5 0,8 2 8 16,0 0-1-16,0 0-1 0,-5-4-3 16,5 4-4-16,0 0-7 0,0 0-3 0,0 0-5 15,0 0-2-15,10-5-6 0,-5 3 1 16,5-2-4-16,3-2-2 0,2 2 0 0,2 0-6 16,5-1 0-16,0-1-2 0,6 1 1 0,9-7-2 15,5 3-4-15,4 0 3 0,-2 0-3 16,4-2 0-16,3 3-1 0,5-7-2 0,-5 6 0 15,10-4-1-15,-11 6 0 0,9-9 0 16,2 3 0-16,-15 7 0 0,13-9-2 0,-11 5 2 16,13 1-2-16,-17 0-1 15,4 2-2-15,-1-4-3 0,-1 8-4 0,-5-5-8 16,-7 8-8-16,-2-3-5 0,-11 1-12 16,2 0-15-16,0 2-16 0,-7 0-31 0,2 0-18 15,-6-2-47-15,3 1-54 0,-5 1-357 16,0-2-78-16</inkml:trace>
  <inkml:trace contextRef="#ctx0" brushRef="#br0" timeOffset="25011.74">6834 12409 1561 0,'-7'2'22'0,"7"-2"17"0,-3 1 7 0,3-1-4 16,-5 3-1-16,5-3-3 0,0 0-1 15,0 0-4-15,0 0-1 0,0 0 1 0,0 0-3 16,13-14 5-16,-3 6-1 0,2 3 2 15,5-3-7-15,6-1-2 0,2 1 2 0,15-1-2 16,1-4-3-16,-1 0-1 0,1-1-1 16,1 1-2-16,0 1-3 0,0-1-2 0,3 3-3 15,-5-1-1-15,2 0 0 0,-5-1-11 16,1-1-16-16,2 4-10 0,-5 0-28 0,-3 3-25 16,3-4-31-16,-5 3-36 0,-10 3-59 15,7-1-370-15,-11 0-76 0</inkml:trace>
  <inkml:trace contextRef="#ctx0" brushRef="#br0" timeOffset="25556.8">3381 12425 1546 0,'-8'0'-16'0,"8"0"24"16,-7 2 1-16,7-2-2 0,0 0 6 16,-10 0 1-16,10 0-4 0,0 0 6 0,-4 3-4 15,4-3 9-15,0 0 18 0,0 0 0 16,0 0 4-16,23-5 2 0,-6 5-2 0,2-3-4 16,6-1-1-16,14-2-3 0,8-3-5 15,11-4-1-15,1-2-3 0,9 0-2 16,-1-1-2-16,6-7-5 0,1 3-14 0,-1-5-31 15,-2-3-22-15,-1 4-48 0,-1-2-54 16,-4 4-97-16,-2 3-273 0,-1 1-27 0</inkml:trace>
  <inkml:trace contextRef="#ctx0" brushRef="#br0" timeOffset="32877.35">13306 8298 1348 0,'-4'-4'-64'0,"0"0"8"0,-1 0 3 16,4 2 15-16,-1-2 5 0,-5 0 17 0,7 4-8 16,-8-3 17-16,1-1-5 0,2 1 3 15,-5 1 10-15,0 0-3 0,0-3 5 0,-5 2 6 16,0 1-2-16,3 0 2 15,-5 0 6-15,-1 0 2 0,-4 0 0 0,1 2-4 16,0 0-2-16,-4 2 9 0,2 0 1 16,-2 0-3-16,-2 0 1 0,1 1-6 0,-1 4 4 15,0-2-3-15,-6 6 4 0,-1 1-13 16,11-1 7-16,-1 0 1 0,-7 4-1 0,4 3-7 16,4 2 0-16,-3 2 1 0,0 0 4 15,-1 1-5-15,0 3 4 0,2 3-3 0,0-1 7 16,-6 9-1-16,-1 2-2 0,3-3-7 15,8-2 15-15,-3-3-15 0,-1 11 1 0,0 3 3 16,8-9 4-16,4-1-3 16,0-1-4-16,-1 5-2 0,6-3 3 0,6-4 3 15,0-5-1-15,4 1-5 0,0 8 1 16,6 0 0-16,-1-3 5 0,6 2-1 0,2-1 2 16,4-2-3-16,-1-2 4 0,5 2 1 15,4-3 0-15,10 7 3 0,-9-14 5 0,14 6-6 16,3-5 3-16,2-1-6 0,2-1 5 0,4-1-7 15,4-6 6-15,1 0 3 0,7-3-3 16,0-2 2-16,2-2-3 0,5 2 2 0,3-3-3 16,6-1-4-16,-2 0 0 0,5 1 11 15,0 0-14-15,0-2 1 0,-1 0-2 0,-1-1 7 16,0 1-5-16,5 0-4 0,-4-4 3 16,1 0-1-16,3 0 6 0,-4 1-7 15,1-2 3-15,5-3-2 0,-1 2-1 16,-3-3 0-16,2 1 5 0,-3-1 0 0,-4-2-6 15,-5-2 1-15,2 4 4 0,-3-7-5 16,-4 4 1-16,-3-3 1 0,-7 0-5 0,3-1 5 16,-14 1 0-16,-6-2-2 0,-1-2 1 15,-2-1 2-15,-2-2-5 0,-2-3 2 0,-3-2 6 16,-3 1 0-16,2-5-3 0,-5-1 2 16,-2-2 0-16,-7-2 1 0,2-2 0 0,-3 0 2 15,-2-4-2-15,-5-2 6 16,-2-2-2-16,-1 1-5 0,-4-1 0 0,2 1-1 15,-5-4-5-15,-3 2 5 0,1 2-2 0,-1-2 0 16,-7-1 0-16,0 3-1 0,2-3 4 16,-13-5-6-16,-4-2 3 0,-3 4-4 0,-1 0 1 15,-9 3-1-15,3 0 0 0,-3 1-3 16,-6 4 2-16,-2 1-3 0,-5-1 4 0,-1 4 0 16,-4 2-1-16,-6 5-6 0,0-4 3 15,-6 3 0-15,-8 6 5 0,1 2-6 0,-5 2-4 16,-2 2 4-16,-2 0-3 0,1 7 3 15,-6 3-3-15,4 2 2 0,-5 1 3 0,-4 2-9 16,4 6 0-16,-7 3 1 0,-18 9 0 16,4-2 2-16,0 9 1 0,0 3-3 15,1 7-9-15,1 7-12 0,2 1 1 16,5 0-13-16,4 5-12 0,3 0-14 0,6 0-9 16,14-1-20-16,18-9-16 0,5-2-27 15,12-2-275-15,10-7 74 0</inkml:trace>
  <inkml:trace contextRef="#ctx0" brushRef="#br0" timeOffset="35793.55">8216 12133 1286 0,'0'0'112'0,"-5"-3"-33"0,5 3-16 0,-7-2-18 15,7 2-7-15,-8-1-7 0,8 1 12 16,0 0 3-16,-5 6 9 0,5-6 7 0,5 11-2 16,-1 0 1-16,0 5 0 0,8 3-3 15,1 10 7-15,9 7 5 0,0 12 3 0,8 1 4 16,3 0-5-16,-1 4-4 0,5 4-6 16,6-6-8-16,6 0-3 0,9 9-8 0,-4-17-5 15,1-2-19-15,2-2-28 0,-1-5-23 16,3-5-29-16,1-1-49 0,-5-6-54 0,0-6-75 15,2-4-150-15,-10-8-219 0,5-2-108 16</inkml:trace>
  <inkml:trace contextRef="#ctx0" brushRef="#br0" timeOffset="36235.99">10233 11921 1803 0,'-8'-2'27'0,"0"1"3"0,-3 1-3 0,3 1-3 16,-5 3 10-16,1 2 11 0,-3 1 7 15,0 3-4-15,-2 1-1 0,5 3-3 0,-3 6-3 16,-1 8-6-16,6-3-4 0,-2 7-2 16,4-5-4-16,4-3-1 0,4 4-5 0,2-3-1 15,5 1-1-15,-1-1-1 0,4 7-2 16,2-1 1-16,5 3-5 0,3-5-1 0,-2 2-3 16,1 3 2-16,2-2 3 0,4 12 3 15,1-1 8-15,1-1 9 0,-4 1 9 0,-5-7 5 16,2-2 6-16,-1-2 8 15,-6 1 12-15,-5-3 4 0,-1-2 20 0,-6-6-13 16,-1-1-5-16,-6 4-2 0,-4 4-9 16,-7 0-10-16,-3-6-3 0,-2 0-20 0,2-11-26 15,-3-2-28-15,3-3-40 0,1-7-54 16,1-7-79-16,0-4-87 0,-3-16-177 0,8-7 5 16,5-7-186-16,8-6-136 0</inkml:trace>
  <inkml:trace contextRef="#ctx0" brushRef="#br0" timeOffset="36442.98">10412 12155 1777 0,'5'0'48'0,"-5"0"23"16,0 0 8-16,5 12 11 0,-2-5 17 16,3 10 18-16,-2 6 11 0,0 3 8 0,3 10-5 15,-1 4-1-15,1 0-16 0,-2-3-15 16,5 5-4-16,-7-6-19 0,6 0-21 0,-5-6-39 15,0-5-35-15,2-4-50 0,-2-2-57 16,3-5-73-16,-3 0-97 0,-2-6-192 0,2-3 35 16,-1-5-155-16,-3 0-99 0</inkml:trace>
  <inkml:trace contextRef="#ctx0" brushRef="#br0" timeOffset="36726.21">10474 11991 1713 0,'-7'-11'46'0,"2"6"31"0,2-3 3 16,-2 4 3-16,3 0 6 0,0 2 2 16,-1-2 1-16,3 4-4 0,0-5-6 0,5 1-6 15,2 1-10-15,-2-1-6 0,6 3-7 16,0-1-3-16,2 2-10 0,1 2-3 0,2 3-1 16,4 2-5-16,3 2 1 0,-2 4-8 15,2 6-1-15,-3 4-3 0,-5 0-5 0,-5-1 1 16,-3 1 1-16,-1 2 0 0,-4 0-1 15,-4 0 9-15,-1 2-4 0,-8 7-2 16,-3 0-2-16,-1-6 6 0,-7 1-8 0,7-10-3 16,2-6-19-16,-1-6-33 0,1-3-46 15,5-4-66-15,0-4-82 0,-1-5-126 0,6-7-92 16,3-6-185-16,3-15-133 0</inkml:trace>
  <inkml:trace contextRef="#ctx0" brushRef="#br0" timeOffset="36912.32">11000 11892 1951 0,'0'0'99'0,"0"-3"-8"15,0 3-8-15,0 0 7 0,-3-7-1 16,3 7-8-16,3-6-3 0,4 1-10 0,-4-4-10 16,8 0-4-16,2-2-14 0,3-1-16 15,5 0-28-15,-2-2-31 0,8-3-40 0,3 2-50 16,-9 0-47-16,-3 3-50 0,-3 3-91 15,2 2-320-15,-4-1-130 0</inkml:trace>
  <inkml:trace contextRef="#ctx0" brushRef="#br0" timeOffset="37256.89">11166 11814 1776 0,'-13'11'17'0,"4"3"23"0,1-3 11 15,2 1 20-15,-5 2 21 0,6 2 9 0,-7 4 7 16,9-4 1-16,-9 6-3 0,9-1 4 15,-2 4-3-15,3 0-7 0,2 2-6 0,-2 1-11 16,4-1-4-16,0 3-11 0,3 8-4 16,-2 3-13-16,-3-11-4 0,5-4 0 0,-5 2-8 15,0-4-2-15,0-2 3 0,0-1-7 16,0 0-6-16,-2-2-5 0,-1 0 4 0,2-4 4 16,-3-1-11-16,-1-4 18 0,3 0 5 0,1-2 6 15,-6-1 11-15,5-3-4 0,-1 1-10 16,2-2 12-16,1-3-1 0,0 0-11 15,0 0-4-15,0 0-13 0,10-13 0 0,1 3 1 16,6-1-3-16,3-2-8 0,14-7-1 16,-1 4-2-16,12-9-10 0,-8 6-14 15,1 0-30-15,9-4-15 0,-10 4-23 0,1 1-25 16,-3-1-28-16,2-1-34 0,-7 4-56 16,0-5-56-16,-3 3-76 0,-4 5-137 0,-4 4 48 15,1-3-203-15,-8 3-140 0</inkml:trace>
  <inkml:trace contextRef="#ctx0" brushRef="#br0" timeOffset="39093.55">5917 12425 1684 0,'0'0'-56'0,"0"0"14"15,0-5 15-15,0 5 0 0,0 0 26 16,0 0 13-16,1 13 19 0,2-5 8 0,-1 7 10 16,0 4 9-16,0 4 0 15,-2 6 1-15,-2 13 8 0,2 5 0 0,-4 3-2 16,-2 11 1-16,-3-1-2 0,-4-1-4 15,1 2-3-15,-3 0-10 0,0 3-3 0,-8-2-4 16,5-1-10-16,-4-3-8 0,4 0-24 0,-1-6-20 16,4-2-27-16,5-13-34 0,3-1-41 15,4-8-52-15,0-5-113 0,3-4-297 0,4-6-85 16</inkml:trace>
  <inkml:trace contextRef="#ctx0" brushRef="#br0" timeOffset="39450.56">5759 13643 1681 0,'-4'-4'33'0,"0"3"10"16,4 1-5-16,-5-6 0 0,5 6-3 16,-2-3 3-16,2-3 3 0,0 6 4 0,9-12 3 15,1 6-1-15,7-8-5 0,11-5-2 16,3-1-3-16,13-5-2 0,4-2-4 0,6-1-6 15,1 1 2-15,4-4-10 0,-1 2-19 16,-1 1-35-16,-2 6-44 0,-6-1-46 0,-14 8-58 16,-2 4-87-16,-8 3-285 0,-3 2-59 15</inkml:trace>
  <inkml:trace contextRef="#ctx0" brushRef="#br0" timeOffset="39799.71">6372 13412 1441 0,'-6'6'-37'0,"1"1"22"16,5-1 1-16,-2-1 16 0,4 4 18 0,1 0 10 16,-1 0 15-16,4 5 11 0,0-1 3 15,1 3 3-15,3 5 2 0,-2 2 3 0,7 8-2 16,-2-1-5-16,-1 2 0 0,-2 0-2 16,-3-5-3-16,-1-2-2 0,-1 2-4 0,-5-4-4 15,2 1-2-15,-2-2 1 0,-5 3-2 16,3-2-8-16,-4-2 3 0,2-5-5 15,-2 2 1-15,-3-3-5 0,1-2-1 16,0-1 5-16,-6-1-3 0,4-2 5 0,0-1 3 16,2 0 0-16,-1-5 6 0,3 1 2 0,-1 0-1 15,4-2-3-15,3-2-6 0,-9 3-4 16,9-3-1-16,-4 0-5 0,4 0-9 0,0 0 7 16,0 0-2-16,16-13-9 0,-3 5 0 15,6-3-5-15,8-4-13 0,5-4-19 0,1 1-19 16,0-5-25-16,10-6-35 0,-1 1-37 15,-2-3-44-15,-9 9-68 0,0 1-120 0,-3 0-273 16,-2 1-143-16</inkml:trace>
  <inkml:trace contextRef="#ctx0" brushRef="#br0" timeOffset="40229.25">6692 13431 1896 0,'-12'-9'40'16,"9"1"12"-16,-4 3-3 0,2-2 0 0,4 2 10 15,-6-1 1-15,5 3 8 0,0-3 1 16,2 2-3-16,-1-1-5 0,1-1-7 16,1 2-8-16,-1-2-2 0,4-2-9 15,3 3-2-15,-1 2-6 0,4-3 8 0,-3 2-14 16,3 0-3-16,0 4-2 0,3 0 6 15,-2 2-4-15,-3 0-8 0,5 2-1 0,-3 2 0 16,3 0-5-16,-2 1 3 0,-3 2 0 0,0 1 2 16,2 1-1-16,-1-2 1 0,-1 4-1 15,-3 3 11-15,1-2 1 0,-2 2 0 0,1-3 3 16,-3 4 12-16,0-2-12 16,-2-1 11-16,1 0-4 0,-1 1-1 0,0 1 4 0,3-4 0 15,-1 1-5-15,-2-4-7 16,2 3-3-16,-2-6 2 0,2 2-1 0,2 1-1 15,0-2-4-15,1 0 0 0,1-3 1 16,1-2-10-16,1 3-12 0,2-5-20 0,-1 0-23 16,1-5-22-16,9 3-28 0,-3-5-21 15,4-4-27-15,9-6-24 0,2 0-27 0,-4-2-52 16,5 3-96-16,-4-6-298 0,1 1-141 16</inkml:trace>
  <inkml:trace contextRef="#ctx0" brushRef="#br0" timeOffset="40533.08">7374 12994 1802 0,'-7'-11'37'0,"0"3"21"0,1-1 3 15,2 3-3-15,0 3 0 0,-2 1-1 0,3 0 5 16,3 2 1-16,0 0 3 0,-15 4-1 15,12-1 1-15,-4 3-6 0,1 5-3 0,-5 4 0 16,8 3-6-16,-6 6-6 0,1 10-1 16,1 0-5-16,1 0 7 0,2-2-11 0,1-4-4 15,3-1-4-15,0 0 1 0,5-3-2 16,2-1-5-16,-4 1-4 0,7-3 2 16,2-2 2-16,0-2-8 0,4-4 1 15,4-3-24-15,2-7-36 0,8-3-44 0,14-3-49 16,2-8-51-16,11-9-72 0,4-1-139 15,0-8-268-15,-2-7-164 0</inkml:trace>
  <inkml:trace contextRef="#ctx0" brushRef="#br0" timeOffset="62334.42">23474 11378 869 0,'-5'-3'73'0,"-2"3"-2"0,7 0-9 0,-8-4-8 0,3 2-9 0,5 2 4 15,-5-6 5-15,0 5-2 0,5 1 15 16,-6-2 1-16,6 2 4 0,0 0-2 16,0 0 5-16,0-6-7 0,0 6 1 15,8-1 1-15,-8 1-3 0,15-2-3 0,-4 0 3 16,3 2-11-16,3 0 3 0,-1 0-4 16,12-2-2-16,4 2-8 0,15 2-4 0,2 0-1 15,6 0-5-15,1-2 0 0,16 5-4 16,-1-1-3-16,-1-3-1 0,-2 7-5 0,-11-8-2 15,2 2-1-15,-2 0-4 0,9 0-9 0,0 4-18 16,-13-2-20-16,-1-1-31 0,-9 3-32 16,0 2-44-16,-9-3-53 0,-5-2-115 0,-4 5-317 15,-2-2-121-15</inkml:trace>
  <inkml:trace contextRef="#ctx0" brushRef="#br0" timeOffset="69646.13">21938 10634 1539 0,'0'0'-94'0,"0"0"22"0,0 0 22 16,-3-1 11-16,3 1 4 0,0 0 13 15,-5-2 9-15,5 2 8 0,0 0 6 16,0 0 12-16,0 0 8 0,-7-5-2 0,7 5 0 16,0 0 7-16,0 0 2 0,0 0-3 15,0 0 7-15,0 0-4 0,0 0-1 0,0 0-4 16,0 0 2-16,-8 0 8 0,8 0-8 15,0 0 4-15,0 0-2 0,0 0 0 0,0 0-1 16,0 0 1-16,0 0-4 0,25 0 2 0,-15 0-1 16,-2 2 1-16,2-2 0 0,2 3-2 15,-1-1-2-15,3-2 3 0,1 1-6 0,5-1 1 16,-6 2 2-16,2 0 0 16,1 0-1-16,3-2-2 0,-2 0 0 0,4 2-1 15,-4-2 0-15,6 2-2 0,-1-2-1 16,-3 0 2-16,5 2-2 0,-1-2-3 0,1 0 0 15,0 0 0-15,2-2-3 0,1 2-2 16,1 0 4-16,2 0-2 0,1 0-1 0,0 0-2 16,-4 0 3-16,7-2-3 0,-4 2 2 15,0 0-1-15,3 0 3 0,-3 0 0 0,1 0 2 16,0-2 2-16,-4 2-2 0,6 0-4 0,-2 0 3 16,-1-2 1-16,3 2-3 0,-1-2 4 15,1 2-4-15,12 2-1 0,-8-4 0 0,8 4 0 16,-1-2-1-16,-8 2 1 15,-6-2-1-15,16 2 2 0,-12 0-4 0,-1-2 0 0,-3 2 0 16,5-1-1-16,-5-1-1 16,3 2 1-16,-1-2-3 0,9 3 3 0,5-1-2 15,-9-2 2-15,8 0 0 0,-2 4-2 16,2-4 3-16,-2 0-2 0,0 3 0 0,3-3-1 16,-7 0 2-16,-10 1-2 0,17-1 2 0,-2 3-1 15,-2-6-4-15,1 3 1 0,3 0 1 16,-4 3 1-16,6-3-3 0,-3 0-1 0,3 0 3 15,-2 2 1-15,1-2-1 0,1 1 1 16,1 1-1-16,-2 0 1 0,-1 0-1 16,1 0-1-16,3 0 1 0,3 0 0 15,-3-1 2-15,1 4 3 0,1-1-1 0,1-3 1 16,-1 1 0-16,1 0 1 0,-1 2-2 16,1-1-2-16,-1-1 0 0,1 0 2 0,1 0-3 15,1 0 1-15,3-2-1 0,11 2 2 16,-14 0 1-16,3-2 0 0,12 0-5 0,-14-2 3 15,-1 0-2-15,3 2 1 0,11-4-3 0,-14 0 2 16,-2 1 0-16,1-1 0 0,2 2 0 16,-5-3 0-16,-2-2 0 0,2 0 1 0,-2 0-2 15,-5-1 2-15,6 1-1 0,-7-5 0 16,0 3 2-16,-2-2 0 0,0-3-3 0,-4 0 3 16,0 0-2-16,-3-1-1 15,1 1 0-15,-5-4 0 0,1-2 4 0,0 3-3 16,-4-5 1-16,4 3-1 0,-2-1 1 15,-5-3-2-15,-2 3-1 0,2-5 2 0,1 6 1 16,-12 0-3-16,3 2 2 0,-3 3 0 0,1-4 0 16,-2 0-1-16,-1 7-2 0,-4-4 3 15,1 2-1-15,2 0 1 0,-3-1-1 0,-2 1-1 16,0 4 2-16,1-3-3 0,0 3 5 16,-6-2-2-16,6 0 0 0,-5-1 0 15,1 3-1-15,0-3-1 0,-1 1 2 0,-2 1 0 16,0-1-1-16,0-2 3 0,-5 0-3 15,4 0 2-15,-6-3-2 0,0 1-1 16,-5 2 1-16,0-3-1 0,-2 0-2 0,-8-7 1 16,-5 4-2-16,-3 0 0 0,3 4 3 15,-1-2-2-15,1 6 1 0,2 2 0 0,3 0 0 16,-11-2 0-16,5 3-1 0,1 4 1 0,0-2 0 16,-11-4 1-16,4 6-1 0,4 1-2 15,-12-4 2-15,1 4 2 0,-6 1-3 0,1-1-2 16,-2-4 1-16,-5 5-2 0,-11-3-3 15,-6 0-5-15,-3-1 2 0,-5 2-4 0,-2 0 5 16,-2 0 2-16,1-1 0 16,1-1 0-16,2 3 0 0,3-3 3 0,2 5-1 0,1-3 2 15,13 2-2-15,4 1 1 16,-1-1 3-16,2 4 3 0,-1-2-3 0,3 1 1 16,-1 1-2-16,1 2 1 0,-2-1 2 15,2 1-1-15,-1 1 3 0,-1-1-2 0,-11 3 3 16,-5 3 0-16,5-4-3 0,-4 1-2 0,4 2 4 15,-2-1 1-15,7 0-2 0,7-3 2 16,1 3 2-16,2 0-4 0,-2-3 2 0,7 1 0 16,-2 1 1-16,5-1-1 0,11-1 2 15,-9 2-3-15,4-4 0 0,8 0 1 0,-2 0-1 16,3-1 1-16,-3 1-1 16,0-1 2-16,3 0-1 0,-3 2 1 0,2-2-1 15,-4-1 1-15,0-1 0 0,1 2-2 16,-3 1 0-16,1-3 0 0,-3 0 0 0,-5 0 0 15,-4-5-1-15,-1 5 1 0,10 0 0 0,3-1-3 16,-3 1 3-16,-6-6 2 0,4 4-1 16,-6 0 0-16,4-3-2 0,-1-1 1 0,-1 3 2 15,0-1-3-15,6-1 2 0,7 4-2 16,-5-1-3-16,-9-4 7 0,8 4-3 0,-7-1-3 16,9 1 3-16,1-1-2 0,2 1 2 15,1 1-1-15,6 1 1 0,0-1-2 0,1 1 4 16,-2-2-3-16,5 0-1 15,-2-1 3-15,6 3-1 0,1-4 2 0,-1 3-6 16,4 1 3-16,-1 0 2 0,1 0 0 16,1 0-3-16,2 0 0 0,-3 0 1 0,0 0-1 15,6 0 1-15,-7 1 4 0,4-1-5 0,0 0 0 16,-3 0 3-16,1 0 0 0,-3 0 0 16,-2 0-1-16,1 0-1 0,0-1 0 0,-10 1 0 15,6 0 0-15,-6-2 0 0,3 2 5 16,-1-2-6-16,-2 0 2 0,3 0 0 0,-2 2 0 15,4 0-2-15,2 0 2 0,2 2-1 16,2-2-2-16,1 0-1 0,-3 4 3 0,5-2-5 16,2 3 3-16,-1-4 2 15,1 6 4-15,2-4-4 0,-3 5 0 0,7 2-2 16,-1-2 5-16,0 0-5 0,-1 4 3 16,1 0 0-16,1 1 0 0,2-2 1 0,0 3-3 15,0-2 3-15,0 2 1 0,0 1-4 0,2 0 3 16,3 4 0-16,0-2 0 0,-3 0-1 15,1 0 1-15,4 2-1 0,-4 0 1 0,4-2-2 16,-1 6 1-16,-1-7 1 0,1 5-2 16,0-3 2-16,1-2-1 0,-4 2-1 0,4-3 1 15,0 1-1-15,-4 0 1 0,4-2 1 16,-3 2-1-16,0-4 1 0,1 0 0 0,-2 2 1 16,-1-1-2-16,5-1 0 15,-4 0 3-15,-1 2-3 0,-1-3 0 0,4 0 1 16,-3 1 3-16,2-1-5 0,-2 0 1 0,0 1 0 15,0-3 1-15,3 0 1 0,-3 2-3 16,-2-2 1-16,1-2 0 0,1 2-1 0,1 0 4 16,1-2-2-16,-2 0-1 0,2 0 3 15,-2 1-5-15,3-2 1 0,-1 1 2 0,0-1 1 16,5 1-1-16,-4-3 2 0,6 4-4 16,1-2-9-16,0-1-14 0,2 1-18 0,0-1-26 15,1-2-31-15,4 0-29 0,-2 2-65 16,-1 0-365-16,4-2-59 0</inkml:trace>
  <inkml:trace contextRef="#ctx0" brushRef="#br0" timeOffset="73430.14">23979 10667 1385 0,'-7'-2'-87'15,"1"-2"11"-15,0 2 8 0,1 1 8 0,-3-1 12 16,2-2 10-16,-3 1 14 0,4 1 10 0,-7 1 3 16,4-3 13-16,0 2-2 0,-3-2 5 15,1 2 7-15,-3-1-2 0,-2-2 9 0,0 4-1 16,1-2 4-16,0-1-3 0,-5 3 3 16,-1-3 2-16,2 3 0 0,-4-1-1 0,4 2 1 15,-3-2 4-15,0 2-7 0,-2 0 5 16,-1 0-2-16,-3 0 1 0,2 0 0 0,-3 0 1 15,-2 0 1-15,0 4 7 0,-2-4-1 16,2 5-2-16,-2-2-2 0,-8 2 0 0,6-2-3 16,-6 3-2-16,9 0 0 15,4 0-1-15,-1 2-2 0,3-1-3 0,0 0-1 16,1 5 1-16,4-2-3 0,1 2-1 0,-9 6-1 16,12 0 0-16,-1-2 0 0,5 2-4 15,1 0-3-15,-1 1 3 0,3 1-2 0,1 1 4 16,-1 2-5-16,5-1 0 0,0 3 0 15,-1-4-2-15,4 3 1 0,-1-3-2 0,2 0 4 16,-2 2-3-16,2 0 3 0,0-3 0 16,2 3-1-16,1 2 3 0,2-1-1 0,3-2-7 15,5 12 7-15,1-4 2 16,3-1-8-16,3 0 6 0,0-5-3 0,3 2 4 0,4-2-5 16,0-2 4-16,3-1-1 15,2-5 1-15,1 2 2 0,5-4-2 0,3-1 0 16,-2 2 1-16,2-5-3 0,6-1 3 0,-2-2-3 15,0-4 1-15,2 1-2 0,-4-2 4 16,4-2-1-16,-1-2-2 0,2-2 3 0,0 1-1 16,1-4 4-16,1 0-5 0,-4 0 1 15,13-6 1-15,0-1-2 0,-3-1 1 0,3 2-5 16,-2-5 4-16,1 7 0 0,6-5-3 16,-8 2 1-16,1-1 1 0,2 0 0 0,-16 3 1 15,4 2-4-15,0-4 4 0,-6 3-2 16,-2 0 4-16,1-1-2 0,-1 3-3 0,-4 0 0 15,-5 1 3-15,-7-2-1 0,0 3 0 16,2-2-2-16,-2 1 2 0,-2-4 1 16,1 2-2-16,-2-2 3 0,-1-1-1 0,-3 2-1 15,-1-5 3-15,2 3-1 0,-4-4 2 16,-1 6-1-16,-1-3 2 0,1-3 1 0,1 4-1 16,-6 0 3-16,-2-2-2 0,4 1-2 15,-3 0 0-15,1-1-2 0,-7 1 2 0,0 1-2 16,0 0 1-16,0 1-4 0,-5-1 1 15,3 0-1-15,-6-3 0 0,1 3 1 0,-5-5-2 16,-1 0 1-16,-10-4-5 0,1 1 0 16,-6-1 0-16,-6 1 0 0,1 0 2 0,-11-2 0 15,-2 3-4-15,-6-2 4 0,-3 0-3 16,-2 2-2-16,2 6 7 0,-4-1-6 16,1 1 4-16,1 1-2 0,-2 1 0 0,11 5-4 15,-4 1 3-15,2 5-8 0,-3-3-8 16,2 4-5-16,3 2-13 0,2 1-12 0,2 7-20 15,-5 2-22-15,8 0-29 0,-12 8-47 16,7 1-103-16,-1 3-285 0,14-3-54 0</inkml:trace>
  <inkml:trace contextRef="#ctx0" brushRef="#br0" timeOffset="77056.78">23700 11432 1409 0,'-2'-10'-70'16,"-1"7"17"-16,3 3 9 0,-6-8 0 15,6 6 11-15,0 2 12 0,-4-5 18 0,0 0 13 16,4 5 2-16,-7-3 2 0,6-1-7 16,-4 0 9-16,1 3-4 0,1-3 3 0,3 4 3 15,-5-6 0-15,2 4 1 0,-4 0-6 0,7 2-1 16,-10-4 3-16,7 0-2 0,-6 2 1 16,3 1 4-16,-5-3-3 0,0 2 4 0,1-1 2 15,0-1-1-15,-5-1 1 0,3 4 5 16,-8-3 2-16,5 0-3 0,1 4-1 15,-5-7 1-15,0 3 3 0,3 1-5 16,-3-1 0-16,-1 0-3 0,4-1 1 0,2 2 1 16,-1 1-3-16,0-2 1 0,-4-1-3 15,4 3 0-15,1 0 0 0,2-1-4 0,-3 1 2 16,-2 0 0-16,2 0-2 0,-4 2-1 16,0-1-1-16,-2 1 0 0,2-4 0 0,0 4-3 15,-1 0 5-15,0 0 1 0,3 0-1 0,-1 0 7 16,-1-2-3-16,4 4-2 0,-1-2 0 15,-1 0 1-15,4 4-1 0,1-4 0 0,1 0-1 16,0 1-2-16,3-1 0 0,0 2-4 16,-3-2 3-16,3 2-1 0,0-2-3 15,-1 2 0-15,3 0 3 0,-1-1-2 16,1 1 3-16,-5 2 0 0,5-1-1 0,-2-1 0 16,-3 2 2-16,5-1-1 0,-3 4-3 15,1-1 0-15,-2-3 4 0,0 3-2 0,-2-1-3 16,2 1-2-16,0 2 5 0,-3-1-1 15,1 2-5-15,-1-1 5 0,1 4-1 0,-3-3-2 16,2 1-1-16,1 0 1 0,-1 2 2 16,1 0-4-16,-3-2 2 0,2 2-2 0,2 2 1 15,-1-1-2-15,1 0 0 0,-3 2 3 0,1 0-4 16,0 0 2-16,1 0 0 0,-1 1-1 16,5-3-1-16,-3 0 0 0,1 2 2 0,2-1-1 15,-5 2-3-15,4-1 3 16,-3 1-2-16,1-1 0 0,1-2 2 0,0 2-3 15,0-1 2-15,1-1-1 0,-2 0-1 16,3 0 4-16,-3 0-5 0,5 0 3 0,-3 3-2 16,3-5 4-16,0 2-2 0,2 2-1 15,0-4 0-15,-1 1 0 0,2-1-1 0,3-2 1 16,-3 3 0-16,1 1 0 0,4-4 3 16,-2 3-3-16,3-3 3 0,-1 1-3 0,1 2 2 15,4-3 2-15,-1 3-3 0,4-3-1 16,2 2 6-16,0-1-5 0,3 1 2 15,0-2-2-15,1 2 3 0,1-2 0 0,3 0-1 16,2-1 5-16,-4-2 1 0,8 1 4 16,-5 2 0-16,13 3 2 0,-6-4 2 0,7 4 1 15,-6-3-1-15,-2 0 0 0,1-7 1 16,9 5 0-16,6 0-1 0,-2 0-2 0,-2-2-2 16,1 1 1-16,5-5 2 0,-3 2-3 15,2 1 1-15,-6-4-3 0,7 1 1 0,-6-1-3 16,-8 0 2-16,15-5-3 0,-3 3 0 15,-2-4 1-15,1 1-1 0,0-4-2 0,2 2-5 16,-2-2 5-16,1-2-3 0,0 0-2 0,-6-5 0 16,6 4-2-16,-4-4-1 0,0-2 1 15,-1 2-2-15,-1 0 0 0,-4-4 2 16,2 2-4-16,-4-3 4 0,-2 3-4 16,-4-3 1-16,1 1 2 0,-8 1 1 0,-3 3 0 15,0 1 3-15,0-1-4 0,-7 3 1 16,2-4 2-16,-1 4-2 0,-5-2 1 0,-2 3-3 15,2-3-1-15,-4 2-1 0,0 1 2 16,-2 0 4-16,-2 0-6 0,-2-3 1 0,-1 2 2 16,-6 0-2-16,5-1-1 0,-9 1 0 15,0-1 3-15,-1 1 0 0,-9-3-2 0,-5 1 3 16,3-1-4-16,-5 1 4 0,1 0 0 16,-6 0-3-16,6 0-2 0,-6-1 0 0,1 0-3 15,-2 1-6-15,1 3 0 0,0-2-4 16,1 1-6-16,7 2-4 0,4 1-17 15,3 6-23-15,6-1-28 0,1 0-38 0,4 1-48 16,1 2-81-16,4 2-393 0,-4-2-151 16</inkml:trace>
  <inkml:trace contextRef="#ctx0" brushRef="#br0" timeOffset="81384.28">19185 12128 1698 0,'-4'-1'-73'0,"4"1"23"0,-10-4 1 0,5 4 11 16,5 0-5-16,-7-4 10 0,7 4 2 15,-1-2 1-15,1 2 20 0,0 0 8 16,0 0 9-16,0 0 5 0,14-5 7 0,-5 5 5 16,-1 0 0-16,5 0 6 0,4 0 1 15,2 0 6-15,2 0 0 0,1 0 4 0,8-2-1 16,2 0 1-16,-1 2-2 0,5 0 5 16,10 0-2-16,4-1 0 0,1 1 2 15,-1-4-2-15,5 2 0 0,-1-3-4 0,2 3-5 16,11-1 3-16,1-3-4 0,-1 4-3 0,-10-1-3 15,2 1-3-15,10-1-1 0,-1-1 1 16,-15 2-5-16,2 0-2 0,-3 2-2 0,-1 0-2 16,-3 0-1-16,-10 0 1 0,8 2-3 0,-13-2 3 15,-1-2-2-15,-2 2-2 16,-5 0-3-16,2-1-4 0,-2 1-13 0,-2 0-21 16,0-2-17-16,-4 4-34 0,2-2-29 15,-4 1-43-15,0-2-94 0,0 2-318 0,-7-2-69 16</inkml:trace>
  <inkml:trace contextRef="#ctx0" brushRef="#br0" timeOffset="82312.22">25523 11363 1486 0,'7'0'-49'0,"-7"0"10"0,0 0 0 15,13-1 2-15,-13 1 8 0,8-2 2 0,0 0 18 16,1 0 11-16,3-1 12 0,3 1-3 16,3 0 7-16,4-3-10 0,5 4 5 0,2-1-9 15,5 0-1-15,10-2 1 0,0 4 9 16,2-5-3-16,0 3-8 0,5 0-7 0,-1 0-2 15,2-1-22-15,3-1-6 0,2 2-29 0,10-3-10 16,2 3-24-16,-12 2-61 0,17-3-143 16,-4 1 180-16</inkml:trace>
</inkml:ink>
</file>

<file path=ppt/ink/ink28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2-08-04T16:59:24.706"/>
    </inkml:context>
    <inkml:brush xml:id="br0">
      <inkml:brushProperty name="width" value="0.05292" units="cm"/>
      <inkml:brushProperty name="height" value="0.05292" units="cm"/>
      <inkml:brushProperty name="color" value="#FF0000"/>
    </inkml:brush>
  </inkml:definitions>
  <inkml:trace contextRef="#ctx0" brushRef="#br0">16598 17978 0,'-39'0'15,"-20"0"1,40 0-16,-39 0 16,-59 0-1,-77-39 17,58-39-17,0 0 1,77 20-16,-57-78 15,19 0 1,77 78-16,-58-59 16,78 20-1,0 19 1,0 20-16,59-20 16,38-38-1,39-40 1,-78 117-16,117-97 15,-39 39 1,97 0 15,-77 38-31,-20 40 32,233 58-17,-174 58 1,-137-77-16,58 38 15,-57 0 1,18 0 0,-18-38-1,-40-1 1,-19 1 0,-39-20 15,0-20-16,-97-96 1,59 19 0,38 38-1,19 40 1,1-20 0,19-19-1,58-59 1,78 20-1,175-39 1,-77 58-16,271 0 16,-175 39-1,-77 39 1,-136 0-16,19 20 16,19 19-1,-38 19 1,-40-19-1,-18 19 1,-20-38 0,19 57-16,0 21 15,39 38 17,-38-39-17,-20 19 1,-39-96-1,0-1-15,0 1 16,0-1 0,38 59-1,40 38 1,0 1 0,-59-59-16,79 1 15,-1 18 1,0 21-1,-39-1 1,-19-19 0,39 77 15,-59-97-15,1-38-1,-20 19 1,0-20-16,0 20 15,19 0 1,1 0 0,-20-20-16,0 20 15,0-20-15,38 20 16,-18 0 0,19 0-1,-39-20-15,19 20 16,1 0-1,-20 0 1,-59 58 0,-38 20-1,-194 58 17,38-97-17,-155 38 1,194-77-1,58 0 1,1 0 0,77-20-1,39-19 1,1 0-16,-1 0 16,0 0-1,-20-97 1,40 19-1,0-58 1,-1 20 0,-19 77-1,-19 19 17,-175 20-17,0 78 1,-156 19-1,253-58-15,-136 19 16,136-58 0,-20-19-1,78 19 1,-19-19 0,58-1-16,-38 1 15,38-1 1,-20 20-1,21 0 17,-21 0-17,40 20 1,-20-1 0,0-19-1,20 0-15,-1 20 16,1-20-1,-20 0 1,19 0 0,1 0 15,0-39-15,19 19-1,0 1-15,0-1 31,0-19-15,0 20 0,0 0 15,-20 19-15,20-20-1,-19 1 1,19-20-16,-20 19 15,20 1 1,0-20 0,0 20-1,0-1 17,-19 20 30,19-19 32,-20-1 15,20 1-93,0 0-16,-19 19 15,19-20 1,-19 1-16,-1-1 16,20 1-1,0-1 17</inkml:trace>
  <inkml:trace contextRef="#ctx0" brushRef="#br0" timeOffset="1474.84">20543 17006 0,'19'-19'47,"40"19"-31,-40 0-16,39-20 15,40 20 1,18 0-1,-19 0 1,59 0 0,-78 0-1,-20 0-15,20 0 16,19 0 0,-78 0-16,79-19 15,-21 19 1,20-20-1,20 20 1,-78 0 0,-20 0 15,1 0-15</inkml:trace>
  <inkml:trace contextRef="#ctx0" brushRef="#br0" timeOffset="2903.05">21340 16306 0,'-20'0'31,"1"0"0,0 0-15,-1 0 15,1 0-15,-1 0-1,1 0 16,19 39 48,0-19-79,0 19 15,19-1-15,-19-18 16,20 19-16,-1 77 15,1-77 1,-1 0 0,-19-20-1,19 1 1,-19-1 15,0 1 94,0-1-109,-19 1 31,0-20-47,19 19 15,-39-19 1,19 0-16,1 20 16,-1-1 15,1-19-16,-20 0 1,20 0 0,-1 0-1,-38 0 1,58-19 15,-39 19-15,20-20-1,-1 20 1,1 0 0</inkml:trace>
  <inkml:trace contextRef="#ctx0" brushRef="#br0" timeOffset="5585.41">17725 17142 0,'-20'0'47,"1"0"0,0 0-47,-1 0 15,1 0 1,-40 0 0,-18 58-1,57-58 1,1 20-16,-1-1 15,-19 1 1,39 19 0,-38-1-1,18-38 1,1 20 0,-1-1 15,20 1-16,0-1 32,0 1-31,20-1 15,-20 0-31,19-19 16,-19 39-1,20-39-15,-1 20 16,0-1 0,20 1 15,-19-20-31,-1 19 0,-19 1 16,58-1-1,1-19 16,-40 19-15,1 1-16,19-1 16,-1-19-1,-18 0 1,-1 20-16,20-20 16,0 0-1,0 0 1,-20 0-1,1 0 1,-1 0 0</inkml:trace>
  <inkml:trace contextRef="#ctx0" brushRef="#br0" timeOffset="6684.85">18094 17220 0,'0'19'62,"0"1"-46,0-1 15,0 1-31,0 18 16,0-18-16,0 38 15,0-19 16,0 0-15,0 0 0,0-20-1,0 1 1,0-1 0,0 1 62</inkml:trace>
  <inkml:trace contextRef="#ctx0" brushRef="#br0" timeOffset="8185.86">18619 17356 0,'-20'0'15,"1"0"17,0 0-32,-1 0 15,-19 0 1,20 0 15,-1 0-15,20 19-1,-19 1 1,19-1 15,-19-19-31,19 20 16,0-1-1,0 0 17,0 20-17,0-19 1,0-1 0,0 1 15,0-1-16,19-19 1,0 20 0,1-20-1,-1 0 1,20 19 0,0-19-1,-20 0 16,1 0-15,-1 0 0,1 0 31,-1 0-47,1-19 15,18-20 1,-38 19 15,20 20-31,-20-19 16,0-1 15,0 1 16,0-1-16,-20 20-15,1-19-1,0 0 1,19-1 0,-20 1-1,1-1 1,-1 20 78,1 0-79,19-19 16</inkml:trace>
  <inkml:trace contextRef="#ctx0" brushRef="#br0" timeOffset="9756.84">18988 17336 0,'0'20'93,"-19"-20"-77,19 19-16,0 1 16,0-1-16,0 20 15,0-20 1,0 20-16,0 0 31,0 0-15,0-19-1,0-1 17,0 0-17,0 1 1,19-1 15,1 1-15,-1-1 15,0 1-15,1-20 15,-1 0-31,1 0 16,-1 0-16,1 0 15,-1 0 1,1 0 15,-1-20 0,0 20-15,1-19 0,-20-1-1,19-19 1,-19 20-1,0 0 1,20-1-16,-20 1 16,0-1-1,0 1 17,0-1-17,0 1 1,0-1-1,0 1 17,0 0-1,0-1 16,0 1-47</inkml:trace>
  <inkml:trace contextRef="#ctx0" brushRef="#br0" timeOffset="12435.03">19766 17045 0,'0'19'78,"0"1"-63,0-1-15,0 20 16,-20 0-16,20 39 16,0-39-1,0-20 1,0 20 0,0-20-1,0 1 1,0-1-1,-19 20 1,-1 0 15,20 0-15,0-20 0,0 1-1,0-1 1,-19-19-1,19 20 1,0-1 0,0 0 15,0 1-15,0-1-1,0 1 16,0-40 360,0 1-391,-20-1 16,1 1-16,0-39 15,19 38 1,-20 1 0,1-1-1,19 1 1,-20-1 15,1 20-15,-1 0-1,1 0 17,-1 0-17,1 0 32,0 0-47,-1 0 31,1 0 1,19 20-32,-20-1 15,1-19 16,19 20-31,0-1 32,-20-19-17,20 20 1,0-1 0,0 1-1,0-1 32,0 0-31,0 1 15,0-1-15,20-19-16,-20 20 15,19-20 1,1 19-1,-20 1 1,39-20 15,-20 19-15,0-19 0,1 0-1,-1 0 1,1 0-1,-1 0 1,1 0 15,-1 0-15,1 0 15,-20-19-31,19 19 16,0 0-1,-19-20 1,0 1 78,0-1-79,0 1 1,0-1 15</inkml:trace>
  <inkml:trace contextRef="#ctx0" brushRef="#br0" timeOffset="13678.42">19668 17667 0,'0'19'188,"0"1"-173,0-1 17,0 1-17,20-20 48,-1 0 15,-19 19-63,20 0 1,-1 1 0,1-20-1,-1 0 17,0 0-17,1 0 48</inkml:trace>
  <inkml:trace contextRef="#ctx0" brushRef="#br0" timeOffset="16167.71">23050 14052 0,'39'0'62,"0"19"-46,19 20-16,20 0 15,39 19-15,77 78 16,-58-38 0,-58-21-1,-20-57 1,-58-1 0,19 1-1,1-20 1,-20 19-1</inkml:trace>
  <inkml:trace contextRef="#ctx0" brushRef="#br0" timeOffset="16806.21">23828 14032 0,'-39'39'16,"-20"0"-1,21 0-15,-60 39 16,21 19 0,-79 20-1,98-40 1,0-18-1,-1-1 1,40-39 0,-20 1-1,19-1 17,1-19-17,0 39 1</inkml:trace>
  <inkml:trace contextRef="#ctx0" brushRef="#br0" timeOffset="17863.59">16170 8901 0,'0'20'16,"19"-1"-16,-19 1 15,20-1 1,19-19-16,77 136 16,-18-19-1,38-1 1,39-18 15,-98-40-15,-38-39-1,0-19-15,-20 0 16,20 20 0,-19-1-1,-1-19 1,1 0 0</inkml:trace>
  <inkml:trace contextRef="#ctx0" brushRef="#br0" timeOffset="18615.62">16753 9057 0,'-19'19'31,"-20"1"-15,0 58 0,-39-1-1,20 1 1,-59 58-1,1-78 1,57 20 0,20-58-1,1 18-15,18-18 32,1-20-32,-1 0 31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645"/>
    </inkml:context>
    <inkml:brush xml:id="br0">
      <inkml:brushProperty name="width" value="0.05" units="cm"/>
      <inkml:brushProperty name="height" value="0.05" units="cm"/>
      <inkml:brushProperty name="color" value="#E71224"/>
    </inkml:brush>
  </inkml:definitions>
  <inkml:trace contextRef="#ctx0" brushRef="#br0">352 81 6269 0 0,'0'-78'4192'0'0,"0"78"-4179"0"0,0 0-1 0 0,0-1 1 0 0,0 1 0 0 0,0 0-1 0 0,0 0 1 0 0,0 0 0 0 0,0 0 0 0 0,0 0-1 0 0,0 0 1 0 0,0 0 0 0 0,0-1-1 0 0,0 1 1 0 0,1 0 0 0 0,-1 0 0 0 0,0 0-1 0 0,0 0 1 0 0,0 0 0 0 0,0 0-1 0 0,0 0 1 0 0,0 0 0 0 0,0 0 0 0 0,0 0-1 0 0,1 0 1 0 0,-1 0 0 0 0,0 0-1 0 0,0 0 1 0 0,0 0 0 0 0,0 0-1 0 0,0 0 1 0 0,0 0 0 0 0,1 0 0 0 0,-1 0-1 0 0,0 0 1 0 0,0 0 0 0 0,0 0-1 0 0,0 0 1 0 0,0 0 0 0 0,0 0 0 0 0,1 0-1 0 0,-1 0 1 0 0,0 0 0 0 0,0 0-1 0 0,0 0 1 0 0,0 0 0 0 0,0 0 0 0 0,0 0-1 0 0,0 0 1 0 0,0 1 0 0 0,1-1-1 0 0,-1 0 1 0 0,0 0 0 0 0,0 0 0 0 0,0 0-1 0 0,0 0 1 0 0,0 0 0 0 0,0 0-1 0 0,0 1 1 0 0,0-1 0 0 0,0 0 0 0 0,0 0-1 0 0,0 0 1 0 0,0 0 0 0 0,6 9 116 0 0,-1-1 1 0 0,0 1 0 0 0,0 0 0 0 0,-1 0-1 0 0,0 0 1 0 0,4 19 0 0 0,12 67 369 0 0,-11-50-324 0 0,2 25 131 0 0,2 114 0 0 0,0-5 14 0 0,-12-147-283 0 0,-1-31-27 0 0,-3-4-29 0 0,-35-59 27 0 0,25 39-14 0 0,0 1-1 0 0,-2 1 1 0 0,-20-23-1 0 0,29 38 0 0 0,0 0-1 0 0,0 0 0 0 0,-1 1 0 0 0,1 0 1 0 0,-1 0-1 0 0,0 0 0 0 0,-1 1 1 0 0,1 0-1 0 0,-1 1 0 0 0,0 0 0 0 0,0 0 1 0 0,0 0-1 0 0,0 1 0 0 0,-10-1 1 0 0,8 2-3 0 0,0 1 1 0 0,0 0 0 0 0,0 1 0 0 0,0 0 0 0 0,0 0-1 0 0,0 1 1 0 0,0 1 0 0 0,1-1 0 0 0,-1 2 0 0 0,1-1 0 0 0,-1 1-1 0 0,1 1 1 0 0,-11 6 0 0 0,15-7-11 0 0,-1-1 0 0 0,1 1 1 0 0,-1 0-1 0 0,1 0 0 0 0,0 1 0 0 0,1-1 0 0 0,-1 1 0 0 0,1 0 1 0 0,0 0-1 0 0,0 1 0 0 0,0-1 0 0 0,1 1 0 0 0,0 0 0 0 0,0 0 1 0 0,1 0-1 0 0,-1 0 0 0 0,1 0 0 0 0,1 1 0 0 0,-1-1 1 0 0,1 1-1 0 0,-1 7 0 0 0,2-12-28 0 0,0 0-1 0 0,0 1 1 0 0,1-1 0 0 0,-1 0 0 0 0,0 0 0 0 0,1 1 0 0 0,-1-1-1 0 0,1 0 1 0 0,0 0 0 0 0,0 0 0 0 0,-1 0 0 0 0,2 0-1 0 0,-1 0 1 0 0,0 0 0 0 0,0 0 0 0 0,1 0 0 0 0,-1 0 0 0 0,1-1-1 0 0,-1 1 1 0 0,1-1 0 0 0,0 1 0 0 0,1 1 0 0 0,1-1-107 0 0,0 0 0 0 0,0-1 0 0 0,0 1 1 0 0,1-1-1 0 0,-1 1 0 0 0,0-1 0 0 0,1-1 1 0 0,-1 1-1 0 0,0-1 0 0 0,8 1 0 0 0,5-2-1005 0 0,0-1-1 0 0,0 0 0 0 0,-1-1 0 0 0,33-10 0 0 0,-12-1-1474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6.560"/>
    </inkml:context>
    <inkml:brush xml:id="br0">
      <inkml:brushProperty name="width" value="0.05" units="cm"/>
      <inkml:brushProperty name="height" value="0.05" units="cm"/>
      <inkml:brushProperty name="color" value="#E71224"/>
    </inkml:brush>
  </inkml:definitions>
  <inkml:trace contextRef="#ctx0" brushRef="#br0">1 124 6669 0 0,'0'0'-158'0'0,"16"2"812"0"0,34-10 84 0 0,1 2 0 0 0,79 2 1 0 0,-15 0-300 0 0,10-3-164 0 0,293-22 251 0 0,129-11-196 0 0,29 15-2058 0 0,-516 22-2856 0 0,-47 3 1802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035"/>
    </inkml:context>
    <inkml:brush xml:id="br0">
      <inkml:brushProperty name="width" value="0.05" units="cm"/>
      <inkml:brushProperty name="height" value="0.05" units="cm"/>
      <inkml:brushProperty name="color" value="#E71224"/>
    </inkml:brush>
  </inkml:definitions>
  <inkml:trace contextRef="#ctx0" brushRef="#br0">16 4 6745 0 0,'-1'0'179'0'0,"1"-1"0"0"0,-1 1 1 0 0,0-1-1 0 0,1 1 0 0 0,-1 0 1 0 0,1-1-1 0 0,-1 1 0 0 0,0 0 1 0 0,1 0-1 0 0,-1 0 0 0 0,0 0 1 0 0,0-1-1 0 0,1 1 1 0 0,-1 0-1 0 0,0 0 0 0 0,1 0 1 0 0,-1 0-1 0 0,0 0 0 0 0,1 1 1 0 0,-1-1-1 0 0,-1 0 0 0 0,4 18 197 0 0,1-1 0 0 0,0 0 0 0 0,1 0 0 0 0,1 0 0 0 0,12 25 0 0 0,-5-7-78 0 0,-3-10 5 0 0,21 39 1 0 0,-25-55-220 0 0,0 1-1 0 0,1-2 1 0 0,0 1 0 0 0,0-1-1 0 0,1 0 1 0 0,0 0-1 0 0,10 8 1 0 0,-15-15-66 0 0,-1 0 1 0 0,1 0-1 0 0,0 0 1 0 0,0 0-1 0 0,0 0 1 0 0,0 0-1 0 0,-1 0 1 0 0,1-1-1 0 0,0 1 1 0 0,0 0-1 0 0,1-1 0 0 0,-1 0 1 0 0,0 0-1 0 0,0 1 1 0 0,0-1-1 0 0,0 0 1 0 0,0-1-1 0 0,0 1 1 0 0,3-1-1 0 0,-2 0 6 0 0,1 0 0 0 0,0-1 0 0 0,-1 1 1 0 0,1-1-1 0 0,0 0 0 0 0,-1 0 0 0 0,0 0 0 0 0,0-1 0 0 0,5-3 0 0 0,1-4 5 0 0,0 0 1 0 0,0 0-1 0 0,-1-1 0 0 0,13-22 0 0 0,69-149-2049 0 0,-89 178 1484 0 0,0 0-1 0 0,0 1 1 0 0,0-1-1 0 0,0 0 1 0 0,0 0 0 0 0,-1 1-1 0 0,0-1 1 0 0,0-7 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362"/>
    </inkml:context>
    <inkml:brush xml:id="br0">
      <inkml:brushProperty name="width" value="0.05" units="cm"/>
      <inkml:brushProperty name="height" value="0.05" units="cm"/>
      <inkml:brushProperty name="color" value="#E71224"/>
    </inkml:brush>
  </inkml:definitions>
  <inkml:trace contextRef="#ctx0" brushRef="#br0">1 4 6681 0 0,'3'2'117'0'0,"6"4"4910"0"0,-4-18-11641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697"/>
    </inkml:context>
    <inkml:brush xml:id="br0">
      <inkml:brushProperty name="width" value="0.05" units="cm"/>
      <inkml:brushProperty name="height" value="0.05" units="cm"/>
      <inkml:brushProperty name="color" value="#E71224"/>
    </inkml:brush>
  </inkml:definitions>
  <inkml:trace contextRef="#ctx0" brushRef="#br0">38 11 7257 0 0,'-27'-11'3233'0'0,"26"12"-3198"0"0,0 0 1 0 0,0-1-1 0 0,0 1 0 0 0,1 0 0 0 0,-1-1 0 0 0,0 1 0 0 0,1 0 0 0 0,-1 0 0 0 0,1 0 1 0 0,-1 0-1 0 0,1 0 0 0 0,-1 0 0 0 0,1-1 0 0 0,0 1 0 0 0,-1 0 0 0 0,1 0 0 0 0,0 0 1 0 0,0 0-1 0 0,-1 0 0 0 0,1 0 0 0 0,0 0 0 0 0,0 1 0 0 0,0-1 0 0 0,1 1 0 0 0,3 35 580 0 0,0-14-375 0 0,-7 297 1330 0 0,-2-111-1628 0 0,11-97-2556 0 0,-6-109 2208 0 0,0 0 0 0 0,0 1 0 0 0,1-1 0 0 0,-1 0 0 0 0,1 0 0 0 0,0 0 0 0 0,0 0 0 0 0,0 0 0 0 0,0 0 0 0 0,0 0 0 0 0,1-1 0 0 0,-1 1 0 0 0,1 0 0 0 0,0-1 0 0 0,0 1 0 0 0,3 3 0 0 0,5-5-1957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033"/>
    </inkml:context>
    <inkml:brush xml:id="br0">
      <inkml:brushProperty name="width" value="0.05" units="cm"/>
      <inkml:brushProperty name="height" value="0.05" units="cm"/>
      <inkml:brushProperty name="color" value="#E71224"/>
    </inkml:brush>
  </inkml:definitions>
  <inkml:trace contextRef="#ctx0" brushRef="#br0">12 33 6049 0 0,'0'-2'200'0'0,"0"-1"0"0"0,0 1 0 0 0,0-1 0 0 0,-1 0 0 0 0,1 1 0 0 0,-1-1 0 0 0,0 1 0 0 0,0-1 0 0 0,1 1 0 0 0,-1-1 0 0 0,-2-2 0 0 0,3 5-173 0 0,0 0 1 0 0,0 0 0 0 0,0 0 0 0 0,0 0 0 0 0,0 1 0 0 0,0-1-1 0 0,0 0 1 0 0,0 0 0 0 0,0 0 0 0 0,0 0 0 0 0,0 0 0 0 0,0 0 0 0 0,0 0-1 0 0,0 0 1 0 0,0 1 0 0 0,0-1 0 0 0,0 0 0 0 0,0 0 0 0 0,0 0 0 0 0,0 0-1 0 0,0 0 1 0 0,0 0 0 0 0,0 0 0 0 0,0 0 0 0 0,0 0 0 0 0,0 1-1 0 0,0-1 1 0 0,0 0 0 0 0,0 0 0 0 0,0 0 0 0 0,0 0 0 0 0,-1 0 0 0 0,1 0-1 0 0,0 0 1 0 0,0 0 0 0 0,0 0 0 0 0,0 0 0 0 0,0 0 0 0 0,0 0 0 0 0,0 0-1 0 0,0 0 1 0 0,0 0 0 0 0,-1 0 0 0 0,1 0 0 0 0,0 1 0 0 0,0-1-1 0 0,0 0 1 0 0,0 0 0 0 0,0 0 0 0 0,0 0 0 0 0,0 0 0 0 0,0 0 0 0 0,0 0-1 0 0,-1-1 1 0 0,1 1 0 0 0,0 0 0 0 0,0 0 0 0 0,0 0 0 0 0,0 0 0 0 0,0 0-1 0 0,0 0 1 0 0,0 0 0 0 0,0 0 0 0 0,0 0 0 0 0,-1 0 0 0 0,1 0 0 0 0,0 0-1 0 0,0 0 1 0 0,0 0 0 0 0,3 22 432 0 0,9 59-400 0 0,3 92-1 0 0,-8-71-6270 0 0,-4-85 3301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362"/>
    </inkml:context>
    <inkml:brush xml:id="br0">
      <inkml:brushProperty name="width" value="0.05" units="cm"/>
      <inkml:brushProperty name="height" value="0.05" units="cm"/>
      <inkml:brushProperty name="color" value="#E71224"/>
    </inkml:brush>
  </inkml:definitions>
  <inkml:trace contextRef="#ctx0" brushRef="#br0">13 152 6741 0 0,'0'0'-156'0'0,"-9"-6"40"0"0,6-2-52 0 0,15-3-244 0 0,1 8 84 0 0,-1-3-145 0 0,7 4-335 0 0,-4-4-648 0 0,4 0 488 0 0</inkml:trace>
  <inkml:trace contextRef="#ctx0" brushRef="#br0" timeOffset="1">437 0 3988 0 0,'0'0'255'0'0,"1"26"1012"0"0,-6 63 734 0 0,2-55-1736 0 0,3 63 0 0 0,1-90-967 0 0,-1 0-1 0 0,1 0 0 0 0,1-1 0 0 0,-1 1 1 0 0,4 8-1 0 0,-2-6-1266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698"/>
    </inkml:context>
    <inkml:brush xml:id="br0">
      <inkml:brushProperty name="width" value="0.05" units="cm"/>
      <inkml:brushProperty name="height" value="0.05" units="cm"/>
      <inkml:brushProperty name="color" value="#E71224"/>
    </inkml:brush>
  </inkml:definitions>
  <inkml:trace contextRef="#ctx0" brushRef="#br0">16 6 5020 0 0,'-3'-3'-276'0'0,"-10"0"-244"0"0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035"/>
    </inkml:context>
    <inkml:brush xml:id="br0">
      <inkml:brushProperty name="width" value="0.05" units="cm"/>
      <inkml:brushProperty name="height" value="0.05" units="cm"/>
      <inkml:brushProperty name="color" value="#E71224"/>
    </inkml:brush>
  </inkml:definitions>
  <inkml:trace contextRef="#ctx0" brushRef="#br0">290 5 3292 0 0,'0'0'2510'0'0,"-4"-1"-1951"0"0,0 0-347 0 0,-1 0 0 0 0,0 0 0 0 0,1 1 0 0 0,-1-1 0 0 0,0 1 0 0 0,0 1 1 0 0,0-1-1 0 0,1 1 0 0 0,-1-1 0 0 0,0 1 0 0 0,1 1 0 0 0,-1-1 0 0 0,1 1 1 0 0,-1-1-1 0 0,1 1 0 0 0,0 1 0 0 0,-1-1 0 0 0,-5 5 0 0 0,-14 9 361 0 0,-42 38 0 0 0,41-33-162 0 0,15-12-274 0 0,0 1-1 0 0,0 0 0 0 0,-10 14 1 0 0,17-20-153 0 0,0 0 1 0 0,0 1-1 0 0,0-1 1 0 0,0 1-1 0 0,1 0 1 0 0,0-1-1 0 0,0 1 1 0 0,0 0-1 0 0,1 0 1 0 0,0 1-1 0 0,-2 7 1 0 0,3-11-6 0 0,0-1 0 0 0,0 0 1 0 0,1 0-1 0 0,-1 0 0 0 0,0 0 0 0 0,1 1 1 0 0,-1-1-1 0 0,0 0 0 0 0,1 0 0 0 0,-1 0 1 0 0,1 0-1 0 0,0 0 0 0 0,-1 0 0 0 0,1 0 1 0 0,0 0-1 0 0,0 0 0 0 0,-1-1 0 0 0,1 1 1 0 0,0 0-1 0 0,0 0 0 0 0,0-1 0 0 0,0 1 1 0 0,0 0-1 0 0,0-1 0 0 0,0 1 0 0 0,0-1 1 0 0,0 1-1 0 0,0-1 0 0 0,1 0 1 0 0,-1 1-1 0 0,0-1 0 0 0,0 0 0 0 0,0 0 1 0 0,0 0-1 0 0,1 0 0 0 0,-1 0 0 0 0,0 0 1 0 0,0 0-1 0 0,0 0 0 0 0,0-1 0 0 0,3 0 1 0 0,0 1-27 0 0,1-1 1 0 0,-1 0 0 0 0,0 0 0 0 0,1-1 0 0 0,-1 1 0 0 0,0-1 0 0 0,0 0-1 0 0,0 0 1 0 0,0 0 0 0 0,4-4 0 0 0,7-9-45 0 0,-1 0-1 0 0,20-29 1 0 0,6-7 34 0 0,-39 51 51 0 0,-1-1 1 0 0,1 0-1 0 0,-1 0 1 0 0,1 1-1 0 0,-1-1 0 0 0,1 1 1 0 0,-1-1-1 0 0,1 1 1 0 0,-1-1-1 0 0,1 1 1 0 0,0-1-1 0 0,-1 1 1 0 0,1-1-1 0 0,0 1 1 0 0,0 0-1 0 0,-1-1 1 0 0,1 1-1 0 0,0 0 1 0 0,0-1-1 0 0,0 1 1 0 0,-1 0-1 0 0,1 0 0 0 0,0 0 1 0 0,0 0-1 0 0,0 0 1 0 0,1 0-1 0 0,-1 1 4 0 0,-1 0 0 0 0,1-1 1 0 0,0 1-1 0 0,-1 0 0 0 0,1 0 0 0 0,0-1 0 0 0,-1 1 0 0 0,1 0 0 0 0,-1 0 0 0 0,1 0 0 0 0,-1 0 0 0 0,1 0 0 0 0,-1 0 0 0 0,0 0 0 0 0,0 0 0 0 0,1 0 1 0 0,-1 1-1 0 0,2 49 42 0 0,-7 37 102 0 0,-5 164 440 0 0,12-149-271 0 0,-3 93 402 0 0,-1-168-547 0 0,-1-1-1 0 0,-1 0 1 0 0,-2 0 0 0 0,-17 52 0 0 0,21-74-115 0 0,-1 1 1 0 0,1 0 0 0 0,-1-1 0 0 0,0 1 0 0 0,-1-1-1 0 0,1 0 1 0 0,-1 0 0 0 0,0-1 0 0 0,-1 1 0 0 0,-7 6 0 0 0,10-9-81 0 0,0-1 1 0 0,0 0-1 0 0,0 0 1 0 0,-1 0-1 0 0,1 0 1 0 0,0 0-1 0 0,0 0 1 0 0,-1 0-1 0 0,1-1 1 0 0,0 1-1 0 0,-1-1 1 0 0,1 0-1 0 0,0 0 1 0 0,-1 0-1 0 0,1 0 1 0 0,0 0-1 0 0,-1 0 1 0 0,1-1-1 0 0,0 1 1 0 0,-1-1-1 0 0,1 1 1 0 0,0-1-1 0 0,0 0 1 0 0,-1 0-1 0 0,1 0 1 0 0,0 0-1 0 0,0-1 1 0 0,0 1-1 0 0,0 0 1 0 0,-3-4-1 0 0,1 1-173 0 0,0 0 1 0 0,0-1-1 0 0,1 0 0 0 0,-1 1 1 0 0,1-1-1 0 0,0 0 0 0 0,0-1 1 0 0,1 1-1 0 0,0 0 0 0 0,0-1 1 0 0,0 0-1 0 0,0 1 0 0 0,1-1 1 0 0,0 0-1 0 0,0 0 0 0 0,1 1 0 0 0,-1-8 1 0 0,2-12-1134 0 0,0 1 0 0 0,7-43 0 0 0,10-20-1891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365"/>
    </inkml:context>
    <inkml:brush xml:id="br0">
      <inkml:brushProperty name="width" value="0.05" units="cm"/>
      <inkml:brushProperty name="height" value="0.05" units="cm"/>
      <inkml:brushProperty name="color" value="#E71224"/>
    </inkml:brush>
  </inkml:definitions>
  <inkml:trace contextRef="#ctx0" brushRef="#br0">9 12 7133 0 0,'1'-12'2673'0'0,"2"34"-1960"0"0,2 39-386 0 0,-21 375 1385 0 0,15-425-1659 0 0,1-10-47 0 0,0 1-1 0 0,0-1 1 0 0,-1 0 0 0 0,1 0 0 0 0,0 0 0 0 0,0 0 0 0 0,0 0 0 0 0,0 0 0 0 0,0 0 0 0 0,0 0 0 0 0,1 0 0 0 0,-1 0 0 0 0,0 0 0 0 0,0 0 0 0 0,1 0 0 0 0,-1 0 0 0 0,0 0 0 0 0,1 0 0 0 0,-1 0 0 0 0,2 1 0 0 0,-1-1-32 0 0,2-6-127 0 0,52-69-185 0 0,-40 51 204 0 0,1 0 0 0 0,2 1-1 0 0,27-28 1 0 0,-43 49 121 0 0,-1 0 1 0 0,0 0 0 0 0,1-1 0 0 0,-1 1-1 0 0,1 0 1 0 0,-1 0 0 0 0,1 1-1 0 0,0-1 1 0 0,-1 0 0 0 0,1 0-1 0 0,0 1 1 0 0,0-1 0 0 0,-1 1 0 0 0,1 0-1 0 0,0-1 1 0 0,0 1 0 0 0,0 0-1 0 0,0 0 1 0 0,-1 0 0 0 0,1 0 0 0 0,0 1-1 0 0,2 0 1 0 0,0 0 3 0 0,-1 0 0 0 0,0 1 0 0 0,1 0-1 0 0,-1-1 1 0 0,0 1 0 0 0,0 0 0 0 0,-1 1 0 0 0,1-1 0 0 0,0 1 0 0 0,4 4 0 0 0,3 6-204 0 0,-1 1-1 0 0,0 0 1 0 0,13 28 0 0 0,18 42-5860 0 0,-31-72 3556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066"/>
    </inkml:context>
    <inkml:brush xml:id="br0">
      <inkml:brushProperty name="width" value="0.05" units="cm"/>
      <inkml:brushProperty name="height" value="0.05" units="cm"/>
      <inkml:brushProperty name="color" value="#E71224"/>
    </inkml:brush>
  </inkml:definitions>
  <inkml:trace contextRef="#ctx0" brushRef="#br0">1 139 5713 0 0,'0'-26'730'0'0,"2"0"1"0"0,9-48-1 0 0,-11 73-664 0 0,0 1 0 0 0,0-1 0 0 0,0 1 0 0 0,0 0-1 0 0,0-1 1 0 0,0 1 0 0 0,0-1 0 0 0,0 1 0 0 0,0-1 0 0 0,0 1 0 0 0,0-1 0 0 0,0 1-1 0 0,0-1 1 0 0,1 1 0 0 0,-1 0 0 0 0,0-1 0 0 0,0 1 0 0 0,1-1 0 0 0,-1 1 0 0 0,0 0-1 0 0,0-1 1 0 0,1 1 0 0 0,-1 0 0 0 0,0-1 0 0 0,1 1 0 0 0,-1 0 0 0 0,1 0 0 0 0,-1-1 0 0 0,0 1-1 0 0,1 0 1 0 0,-1 0 0 0 0,1 0 0 0 0,7 12 517 0 0,4 31-313 0 0,0 26 273 0 0,4 103-1 0 0,-13 73-1660 0 0,-3-208 455 0 0,0 2-876 0 0,0-14-2335 0 0,0-19 908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397"/>
    </inkml:context>
    <inkml:brush xml:id="br0">
      <inkml:brushProperty name="width" value="0.05" units="cm"/>
      <inkml:brushProperty name="height" value="0.05" units="cm"/>
      <inkml:brushProperty name="color" value="#E71224"/>
    </inkml:brush>
  </inkml:definitions>
  <inkml:trace contextRef="#ctx0" brushRef="#br0">1 94 6657 0 0,'0'-7'-147'0'0,"0"1"233"0"0,-1 0 1 0 0,2 0-1 0 0,-1 0 0 0 0,1 0 0 0 0,0 0 1 0 0,0 1-1 0 0,2-8 0 0 0,-2 11-45 0 0,0 0 0 0 0,1 0 0 0 0,-1 0 0 0 0,1 0-1 0 0,-1 1 1 0 0,1-1 0 0 0,-1 0 0 0 0,1 1 0 0 0,0-1 0 0 0,0 1-1 0 0,0-1 1 0 0,0 1 0 0 0,0 0 0 0 0,0 0 0 0 0,0 0 0 0 0,1 0 0 0 0,-1 0-1 0 0,0 1 1 0 0,0-1 0 0 0,1 1 0 0 0,2-1 0 0 0,9-1-12 0 0,0 1 0 0 0,-1 0-1 0 0,1 1 1 0 0,0 1 0 0 0,0 0 0 0 0,-1 1 0 0 0,1 0 0 0 0,-1 1 0 0 0,1 1 0 0 0,-1 0 0 0 0,0 1-1 0 0,0 0 1 0 0,-1 1 0 0 0,0 0 0 0 0,0 1 0 0 0,0 0 0 0 0,19 17 0 0 0,-28-21-18 0 0,0 0 0 0 0,-1 0 0 0 0,1 0 0 0 0,-1 0 0 0 0,0 1 0 0 0,1-1 0 0 0,-1 1 0 0 0,-1 0-1 0 0,1-1 1 0 0,-1 1 0 0 0,1 0 0 0 0,-1 0 0 0 0,0 0 0 0 0,0 0 0 0 0,-1 0 0 0 0,1 0 0 0 0,-1 0 0 0 0,0 0 0 0 0,0 0 0 0 0,0 0 0 0 0,-1 1 0 0 0,0-1 0 0 0,1 0 0 0 0,-1 0 0 0 0,-1 0 0 0 0,1-1 0 0 0,0 1 0 0 0,-5 7 0 0 0,-3 4-309 0 0,0 0 1 0 0,-1 0-1 0 0,-1-1 1 0 0,0-1-1 0 0,-16 15 1 0 0,10-6-2758 0 0,13-10 814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7.444"/>
    </inkml:context>
    <inkml:brush xml:id="br0">
      <inkml:brushProperty name="width" value="0.05" units="cm"/>
      <inkml:brushProperty name="height" value="0.05" units="cm"/>
      <inkml:brushProperty name="color" value="#E71224"/>
    </inkml:brush>
  </inkml:definitions>
  <inkml:trace contextRef="#ctx0" brushRef="#br0">1 245 6465 0 0,'78'-39'-694'0'0,"47"2"1564"0"0,179-29 1 0 0,132 6-72 0 0,-325 47-635 0 0,319-10 223 0 0,-238 18-268 0 0,871 4 282 0 0,-1004 2-578 0 0,42 3-600 0 0,-36 5-3605 0 0,-53-6 2192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732"/>
    </inkml:context>
    <inkml:brush xml:id="br0">
      <inkml:brushProperty name="width" value="0.05" units="cm"/>
      <inkml:brushProperty name="height" value="0.05" units="cm"/>
      <inkml:brushProperty name="color" value="#E71224"/>
    </inkml:brush>
  </inkml:definitions>
  <inkml:trace contextRef="#ctx0" brushRef="#br0">69 29 6149 0 0,'0'-3'227'0'0,"0"1"0"0"0,0-1 0 0 0,0 0 0 0 0,-1 1 1 0 0,1 0-1 0 0,-1-1 0 0 0,1 1 0 0 0,-1-1 1 0 0,-1-2-1 0 0,1 5 199 0 0,-1 3-226 0 0,-5 7-57 0 0,0 1-1 0 0,2-1 0 0 0,-1 1 0 0 0,1 1 0 0 0,1-1 0 0 0,0 1 0 0 0,-4 18 0 0 0,3-6-313 0 0,1 0-1 0 0,1 0 1 0 0,1 25-1 0 0,2-43-294 0 0,0-1 1 0 0,0 0-1 0 0,0 0 0 0 0,1 0 0 0 0,0 0 0 0 0,0 0 0 0 0,1 0 0 0 0,-1 0 1 0 0,4 6-1 0 0,6 1-2518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064"/>
    </inkml:context>
    <inkml:brush xml:id="br0">
      <inkml:brushProperty name="width" value="0.05" units="cm"/>
      <inkml:brushProperty name="height" value="0.05" units="cm"/>
      <inkml:brushProperty name="color" value="#E71224"/>
    </inkml:brush>
  </inkml:definitions>
  <inkml:trace contextRef="#ctx0" brushRef="#br0">0 65 6593 0 0,'1'-2'-30'0'0,"0"-1"0"0"0,-1 0 0 0 0,1 1 0 0 0,0-1 0 0 0,0 1 1 0 0,0-1-1 0 0,0 1 0 0 0,1-1 0 0 0,-1 1 0 0 0,1 0 0 0 0,0 0 0 0 0,-1 0 1 0 0,1 0-1 0 0,0 0 0 0 0,0 0 0 0 0,0 0 0 0 0,0 1 0 0 0,1-1 1 0 0,-1 1-1 0 0,0-1 0 0 0,1 1 0 0 0,-1 0 0 0 0,1 0 0 0 0,-1 0 1 0 0,1 0-1 0 0,3 0 0 0 0,4-2 62 0 0,1 0 0 0 0,-1 0 0 0 0,1 2 1 0 0,0-1-1 0 0,11 1 0 0 0,-20 0-26 0 0,0 1 0 0 0,0 0 0 0 0,-1 0 0 0 0,1 0 0 0 0,0 1 0 0 0,0-1 0 0 0,0 0 0 0 0,-1 1-1 0 0,1-1 1 0 0,0 1 0 0 0,0 0 0 0 0,-1-1 0 0 0,1 1 0 0 0,-1 0 0 0 0,1 0 0 0 0,0 0 0 0 0,-1 0 0 0 0,0 0 0 0 0,1 0 0 0 0,-1 1 0 0 0,0-1 0 0 0,1 0 0 0 0,-1 1 0 0 0,0-1 0 0 0,0 1 0 0 0,0-1 0 0 0,0 1 0 0 0,-1-1 0 0 0,1 1-1 0 0,0 0 1 0 0,-1 0 0 0 0,1-1 0 0 0,-1 1 0 0 0,1 0 0 0 0,-1 0 0 0 0,0-1 0 0 0,0 1 0 0 0,0 0 0 0 0,0 0 0 0 0,0 0 0 0 0,0 0 0 0 0,0-1 0 0 0,-1 1 0 0 0,1 0 0 0 0,-1 0 0 0 0,1-1 0 0 0,-1 1 0 0 0,0 0 0 0 0,1-1 0 0 0,-1 1 0 0 0,0 0-1 0 0,0-1 1 0 0,0 1 0 0 0,-1-1 0 0 0,1 0 0 0 0,-2 2 0 0 0,-53 57-3459 0 0,47-52 2443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458"/>
    </inkml:context>
    <inkml:brush xml:id="br0">
      <inkml:brushProperty name="width" value="0.05" units="cm"/>
      <inkml:brushProperty name="height" value="0.05" units="cm"/>
      <inkml:brushProperty name="color" value="#E71224"/>
    </inkml:brush>
  </inkml:definitions>
  <inkml:trace contextRef="#ctx0" brushRef="#br0">1 544 3772 0 0,'0'3'143'0'0,"1"1"-1"0"0,0-1 0 0 0,0 0 0 0 0,0 0 0 0 0,0 0 0 0 0,1-1 1 0 0,-1 1-1 0 0,1 0 0 0 0,0 0 0 0 0,0-1 0 0 0,0 1 1 0 0,0-1-1 0 0,0 0 0 0 0,0 0 0 0 0,0 1 0 0 0,1-1 0 0 0,0-1 1 0 0,-1 1-1 0 0,1 0 0 0 0,0-1 0 0 0,0 1 0 0 0,-1-1 0 0 0,1 0 1 0 0,0 0-1 0 0,0 0 0 0 0,1 0 0 0 0,-1 0 0 0 0,0-1 1 0 0,0 0-1 0 0,0 1 0 0 0,0-1 0 0 0,1 0 0 0 0,-1-1 0 0 0,0 1 1 0 0,0 0-1 0 0,0-1 0 0 0,0 0 0 0 0,0 0 0 0 0,0 0 1 0 0,0 0-1 0 0,0 0 0 0 0,0-1 0 0 0,0 1 0 0 0,0-1 0 0 0,-1 1 1 0 0,1-1-1 0 0,3-4 0 0 0,6-5 53 0 0,-1 0 0 0 0,0-1 1 0 0,0 0-1 0 0,-1-1 0 0 0,-1 0 0 0 0,0 0 0 0 0,-1-1 1 0 0,-1 0-1 0 0,0-1 0 0 0,-1 0 0 0 0,9-30 0 0 0,-4 2 68 0 0,-3 0 0 0 0,0 0 0 0 0,0-52 0 0 0,-7 6 141 0 0,-1 80-468 0 0,-1 1 0 0 0,-1-1-1 0 0,1 0 1 0 0,-2 1 0 0 0,1-1 0 0 0,-1 1 0 0 0,-6-14 0 0 0,9 23 46 0 0,0-1 1 0 0,0 1-1 0 0,1-1 0 0 0,-1 1 1 0 0,0 0-1 0 0,0-1 1 0 0,0 1-1 0 0,0 0 0 0 0,0-1 1 0 0,0 1-1 0 0,0 0 0 0 0,0 0 1 0 0,0-1-1 0 0,0 1 1 0 0,0 0-1 0 0,0-1 0 0 0,0 1 1 0 0,-1-1-1 0 0,1 1 1 0 0,0 0-1 0 0,0-1 0 0 0,-1 1 1 0 0,1-1-1 0 0,-1 1 0 0 0,1 0 1 0 0,0-1-1 0 0,-1 1 1 0 0,1-1-1 0 0,-1 1 0 0 0,1-1 1 0 0,-1 0-1 0 0,1 1 0 0 0,-1-1 1 0 0,0 1-1 0 0,1-1 1 0 0,-1 0-1 0 0,1 0 0 0 0,-1 1 1 0 0,0-1-1 0 0,1 0 0 0 0,-1 0 1 0 0,0 0-1 0 0,1 1 1 0 0,-1-1-1 0 0,0 0 0 0 0,1 0 1 0 0,-1 0-1 0 0,0 0 1 0 0,1 0-1 0 0,-1-1 0 0 0,0 1 1 0 0,1 0-1 0 0,-1 0 0 0 0,0 0 1 0 0,1-1-1 0 0,-1 1 1 0 0,1 0-1 0 0,-1 0 0 0 0,0-1 1 0 0,1 1-1 0 0,-1-1 0 0 0,1 1 1 0 0,-1 0-1 0 0,1-1 1 0 0,-1 1-1 0 0,1-1 0 0 0,-1 1 1 0 0,1-1-1 0 0,-1-1 0 0 0,5 7-14 0 0,1-2 0 0 0,-1 1-1 0 0,1 0 1 0 0,0-1 0 0 0,0 0-1 0 0,0 0 1 0 0,1 0-1 0 0,-1-1 1 0 0,0 0 0 0 0,1 0-1 0 0,0 0 1 0 0,-1-1 0 0 0,1 0-1 0 0,6 1 1 0 0,-4-1 14 0 0,-1 1 1 0 0,1-1-1 0 0,-1 2 1 0 0,0-1-1 0 0,0 1 1 0 0,0 0-1 0 0,0 0 1 0 0,0 1-1 0 0,8 6 1 0 0,-6-1 2 0 0,0 0 0 0 0,-1 0 0 0 0,0 1 0 0 0,-1 0 0 0 0,0 0 1 0 0,0 1-1 0 0,-1 0 0 0 0,9 23 0 0 0,-4 1-161 0 0,13 61 1 0 0,-10-32-702 0 0,-11-49 231 0 0,-2-12 41 0 0,-1 1 0 0 0,1 0 0 0 0,0 0 0 0 0,0-1 0 0 0,1 1 0 0 0,-1-1 0 0 0,1 1 0 0 0,2 3-1 0 0,2-1-2072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794"/>
    </inkml:context>
    <inkml:brush xml:id="br0">
      <inkml:brushProperty name="width" value="0.05" units="cm"/>
      <inkml:brushProperty name="height" value="0.05" units="cm"/>
      <inkml:brushProperty name="color" value="#E71224"/>
    </inkml:brush>
  </inkml:definitions>
  <inkml:trace contextRef="#ctx0" brushRef="#br0">18 99 6765 0 0,'-1'0'134'0'0,"0"0"0"0"0,0-1 0 0 0,0 1 0 0 0,0 0 1 0 0,0-1-1 0 0,0 1 0 0 0,0-1 0 0 0,0 0 0 0 0,1 1 1 0 0,-1-1-1 0 0,0 1 0 0 0,0-1 0 0 0,0 0 1 0 0,1 0-1 0 0,-1 0 0 0 0,0 1 0 0 0,1-1 0 0 0,-1 0 1 0 0,1 0-1 0 0,-1 0 0 0 0,0-1 0 0 0,1 1-80 0 0,1 0-1 0 0,-1 0 0 0 0,0 1 1 0 0,1-1-1 0 0,-1 0 1 0 0,0 0-1 0 0,1 1 1 0 0,-1-1-1 0 0,1 1 0 0 0,-1-1 1 0 0,1 0-1 0 0,-1 1 1 0 0,1-1-1 0 0,-1 1 1 0 0,1-1-1 0 0,0 1 0 0 0,-1-1 1 0 0,1 1-1 0 0,0 0 1 0 0,-1-1-1 0 0,3 0 1 0 0,8-3-76 0 0,2-1 1 0 0,21-4-1 0 0,-18 5 104 0 0,91-25-1673 0 0,-34 14-3318 0 0,-57 12 2355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129"/>
    </inkml:context>
    <inkml:brush xml:id="br0">
      <inkml:brushProperty name="width" value="0.05" units="cm"/>
      <inkml:brushProperty name="height" value="0.05" units="cm"/>
      <inkml:brushProperty name="color" value="#E71224"/>
    </inkml:brush>
  </inkml:definitions>
  <inkml:trace contextRef="#ctx0" brushRef="#br0">30 1097 6041 0 0,'-30'39'3944'0'0,"45"-50"-3640"0"0,-10 5-118 0 0,-1 0-1 0 0,0-1 1 0 0,0 1-1 0 0,0-1 1 0 0,-1 1 0 0 0,0-1-1 0 0,0 0 1 0 0,0 0-1 0 0,-1-1 1 0 0,0 1 0 0 0,1-10-1 0 0,-1-9 166 0 0,-1-51 0 0 0,-1 24-4 0 0,-13-489 846 0 0,-4 425-1052 0 0,8 63-1292 0 0,-2-88-1 0 0,11 141 1075 0 0,0 1 1 0 0,0-1-1 0 0,0 0 1 0 0,0 0-1 0 0,0 0 1 0 0,0 0 0 0 0,0 0-1 0 0,1 1 1 0 0,-1-1-1 0 0,0 0 1 0 0,1 0-1 0 0,-1 0 1 0 0,0 1-1 0 0,1-1 1 0 0,-1 0-1 0 0,1 0 1 0 0,-1 1-1 0 0,1-1 1 0 0,-1 0-1 0 0,1 1 1 0 0,0-1 0 0 0,-1 1-1 0 0,1-1 1 0 0,0 1-1 0 0,1-2 1 0 0,0 2-102 0 0,0-1 1 0 0,1 0-1 0 0,-1 1 1 0 0,0 0-1 0 0,0-1 0 0 0,0 1 1 0 0,1 0-1 0 0,-1 0 1 0 0,0 0-1 0 0,3 1 1 0 0,7 1-810 0 0,-1 0 1 0 0,1 1-1 0 0,10 5 1 0 0,-18-6 469 0 0,25 8-1819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524"/>
    </inkml:context>
    <inkml:brush xml:id="br0">
      <inkml:brushProperty name="width" value="0.05" units="cm"/>
      <inkml:brushProperty name="height" value="0.05" units="cm"/>
      <inkml:brushProperty name="color" value="#E71224"/>
    </inkml:brush>
  </inkml:definitions>
  <inkml:trace contextRef="#ctx0" brushRef="#br0">13 14 5541 0 0,'-6'-9'-384'0'0,"2"4"731"0"0,2 6 1168 0 0,11 65-257 0 0,1-8-592 0 0,11 331 70 0 0,-19-347-1950 0 0,3-14-2503 0 0,-2-17 825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046"/>
    </inkml:context>
    <inkml:brush xml:id="br0">
      <inkml:brushProperty name="width" value="0.05" units="cm"/>
      <inkml:brushProperty name="height" value="0.05" units="cm"/>
      <inkml:brushProperty name="color" value="#E71224"/>
    </inkml:brush>
  </inkml:definitions>
  <inkml:trace contextRef="#ctx0" brushRef="#br0">6 220 6917 0 0,'-2'-13'280'0'0,"0"0"0"0"0,1 0 1 0 0,1 0-1 0 0,0 0 1 0 0,3-21-1 0 0,-3 30-177 0 0,1-1 1 0 0,0 1-1 0 0,1-1 0 0 0,-1 1 0 0 0,1 0 1 0 0,0 0-1 0 0,0 0 0 0 0,0 0 0 0 0,0 0 1 0 0,1 0-1 0 0,0 0 0 0 0,-1 1 0 0 0,1-1 1 0 0,1 1-1 0 0,-1 0 0 0 0,0 0 1 0 0,1 0-1 0 0,0 0 0 0 0,5-3 0 0 0,5-1 2 0 0,1 1 0 0 0,0 0 0 0 0,0 1-1 0 0,0 0 1 0 0,1 1 0 0 0,-1 1-1 0 0,24-2 1 0 0,-33 5-109 0 0,1-1-1 0 0,-1 1 1 0 0,0 0-1 0 0,1 0 1 0 0,-1 1-1 0 0,0 0 1 0 0,1 0-1 0 0,-1 0 1 0 0,0 1-1 0 0,0 0 1 0 0,0 0-1 0 0,0 0 1 0 0,0 1-1 0 0,-1 0 1 0 0,1 0-1 0 0,-1 1 1 0 0,0-1-1 0 0,0 1 1 0 0,0 0-1 0 0,0 1 1 0 0,7 8-1 0 0,-10-10-3 0 0,0 0 0 0 0,0 0 0 0 0,-1 1 1 0 0,1-1-1 0 0,-1 1 0 0 0,0-1 0 0 0,0 1 0 0 0,0 0 0 0 0,0-1 1 0 0,-1 1-1 0 0,1 0 0 0 0,-1-1 0 0 0,0 1 0 0 0,0 0 0 0 0,0 0 0 0 0,-1-1 1 0 0,0 7-1 0 0,-3 2-3 0 0,0 1 1 0 0,-1-1-1 0 0,-10 21 0 0 0,-8 20-142 0 0,23-50 135 0 0,-1 0 1 0 0,1 0-1 0 0,0 0 0 0 0,0 0 1 0 0,0 0-1 0 0,0 0 1 0 0,0 0-1 0 0,1 0 0 0 0,-1 0 1 0 0,1 0-1 0 0,0 0 1 0 0,0 0-1 0 0,0 0 0 0 0,0-1 1 0 0,0 1-1 0 0,1 0 1 0 0,-1-1-1 0 0,4 5 1 0 0,4 5-16 0 0,1-2 0 0 0,19 19 1 0 0,-2-4 16 0 0,-14-10 17 0 0,7 7 31 0 0,0 0-1 0 0,27 43 1 0 0,-43-58 36 0 0,0 0-1 0 0,0 0 1 0 0,0 1 0 0 0,-1-1-1 0 0,-1 1 1 0 0,1 0 0 0 0,-1 0-1 0 0,0 0 1 0 0,-1 0 0 0 0,0 0-1 0 0,0 0 1 0 0,-1 0 0 0 0,0 0-1 0 0,-2 15 1 0 0,0-17-3 0 0,0 0-1 0 0,0 0 1 0 0,-1 0 0 0 0,0 0-1 0 0,0 0 1 0 0,0-1-1 0 0,-1 0 1 0 0,0 0 0 0 0,0 0-1 0 0,0 0 1 0 0,-1 0-1 0 0,1-1 1 0 0,-1 0 0 0 0,0 0-1 0 0,0 0 1 0 0,-8 4 0 0 0,1-1-88 0 0,-1 0 0 0 0,0 0 0 0 0,-1-1 0 0 0,1-1 0 0 0,-1 0-1 0 0,-15 2 1 0 0,25-6-153 0 0,0 0-1 0 0,0-1 1 0 0,0 0-1 0 0,1 0 0 0 0,-1 0 1 0 0,0 0-1 0 0,0-1 0 0 0,0 0 1 0 0,1 1-1 0 0,-6-3 0 0 0,8 3-41 0 0,-1-1 0 0 0,1 1 0 0 0,0-1-1 0 0,-1 0 1 0 0,1 1 0 0 0,0-1-1 0 0,-1 0 1 0 0,1 0 0 0 0,0 0 0 0 0,0 0-1 0 0,0 0 1 0 0,0 0 0 0 0,0 0 0 0 0,0 0-1 0 0,0 0 1 0 0,0-1 0 0 0,0 1-1 0 0,0 0 1 0 0,1-1 0 0 0,-1 1 0 0 0,1 0-1 0 0,-1-1 1 0 0,1 1 0 0 0,-1-1 0 0 0,1 1-1 0 0,0-1 1 0 0,0-1 0 0 0,0-9-2538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927"/>
    </inkml:context>
    <inkml:brush xml:id="br0">
      <inkml:brushProperty name="width" value="0.05" units="cm"/>
      <inkml:brushProperty name="height" value="0.05" units="cm"/>
      <inkml:brushProperty name="color" value="#E71224"/>
    </inkml:brush>
  </inkml:definitions>
  <inkml:trace contextRef="#ctx0" brushRef="#br0">98 286 6645 0 0,'-34'-67'2532'0'0,"20"50"194"0"0,14 17-2690 0 0,0 0-1 0 0,0 0 0 0 0,-1 0 0 0 0,1 0 1 0 0,0 0-1 0 0,-1 0 0 0 0,1 0 1 0 0,0 0-1 0 0,0 0 0 0 0,-1 0 1 0 0,1 0-1 0 0,0 0 0 0 0,-1 0 1 0 0,1 0-1 0 0,0 0 0 0 0,-1 0 1 0 0,1 0-1 0 0,0 0 0 0 0,0 0 1 0 0,-1 0-1 0 0,1 0 0 0 0,0 0 1 0 0,-1 0-1 0 0,1 1 0 0 0,0-1 1 0 0,0 0-1 0 0,-1 0 0 0 0,1 0 1 0 0,0 1-1 0 0,0-1 0 0 0,0 0 0 0 0,-1 0 1 0 0,1 1-1 0 0,-2 3 11 0 0,0 0-1 0 0,0 0 1 0 0,1 0 0 0 0,-1 0-1 0 0,1 1 1 0 0,-1 4-1 0 0,-1 5 156 0 0,-5 19-61 0 0,1 1 0 0 0,2 0 1 0 0,2 0-1 0 0,0 1 0 0 0,5 48 0 0 0,-2-74-150 0 0,1 0 0 0 0,1-1 0 0 0,-1 1 0 0 0,2-1 0 0 0,-1 1 0 0 0,1-1 0 0 0,0 0 0 0 0,1 0 0 0 0,0 0 0 0 0,0 0 0 0 0,1-1 0 0 0,0 0 0 0 0,0 0 0 0 0,11 11 0 0 0,-13-14-10 0 0,1-1 0 0 0,-1-1 0 0 0,1 1 0 0 0,-1 0 0 0 0,1-1 0 0 0,0 0 0 0 0,0 0 0 0 0,0 0 0 0 0,0 0 0 0 0,1-1 0 0 0,-1 0 0 0 0,0 0 0 0 0,1 0 0 0 0,-1 0 0 0 0,0 0 0 0 0,1-1 0 0 0,-1 0 0 0 0,1 0 0 0 0,-1 0 0 0 0,1-1 0 0 0,-1 1 0 0 0,1-1 0 0 0,-1 0 0 0 0,0 0 0 0 0,0-1 0 0 0,1 1 0 0 0,-1-1 0 0 0,0 0 0 0 0,7-5 0 0 0,-1 1 2 0 0,0-1 0 0 0,-1 0 0 0 0,0-1 1 0 0,-1 0-1 0 0,1 0 0 0 0,11-17 0 0 0,35-61 78 0 0,-27 40-20 0 0,27-58 205 0 0,-19 31-39 0 0,-34 77-188 0 0,0 0 0 0 0,1-1 0 0 0,-2 1 1 0 0,1 0-1 0 0,0 0 0 0 0,-1 0 0 0 0,0 0 0 0 0,1 8 0 0 0,1-5 7 0 0,3 12 16 0 0,-3-7-15 0 0,1-1-1 0 0,0 1 1 0 0,0-1-1 0 0,2 0 1 0 0,-1 0 0 0 0,1-1-1 0 0,14 19 1 0 0,-15-24-32 0 0,-1 0 1 0 0,1 0 0 0 0,0-1 0 0 0,0 1 0 0 0,0-1-1 0 0,1-1 1 0 0,-1 1 0 0 0,1-1 0 0 0,0 0-1 0 0,0 0 1 0 0,0-1 0 0 0,1 1 0 0 0,-1-2 0 0 0,9 3-1 0 0,-10-4-17 0 0,0 1 0 0 0,-1-1 0 0 0,1-1 0 0 0,0 1 0 0 0,0-1 0 0 0,-1 0-1 0 0,1 0 1 0 0,0 0 0 0 0,-1 0 0 0 0,1-1 0 0 0,-1 0 0 0 0,0 0 0 0 0,1 0 0 0 0,-1-1-1 0 0,0 1 1 0 0,0-1 0 0 0,0 0 0 0 0,-1 0 0 0 0,1 0 0 0 0,5-7 0 0 0,0-2-1 0 0,0 1 1 0 0,-1-2 0 0 0,0 1 0 0 0,-1-1-1 0 0,0 0 1 0 0,-1-1 0 0 0,-1 1 0 0 0,5-19 0 0 0,3-18-15 0 0,5-51 1 0 0,-16 88 37 0 0,0-2-9 0 0,0 0 0 0 0,-2-30 0 0 0,0 39 1 0 0,-1-1 0 0 0,0 1 0 0 0,0-1-1 0 0,0 1 1 0 0,-1 0 0 0 0,0 0 0 0 0,0-1-1 0 0,-1 1 1 0 0,-4-8 0 0 0,7 13 4 0 0,-1 0 1 0 0,0 0-1 0 0,1 0 0 0 0,-1-1 1 0 0,0 1-1 0 0,0 0 0 0 0,0 0 1 0 0,0 0-1 0 0,0 0 0 0 0,0 0 1 0 0,0 0-1 0 0,0 1 0 0 0,0-1 1 0 0,0 0-1 0 0,-1 1 0 0 0,1-1 1 0 0,0 0-1 0 0,0 1 0 0 0,-1-1 1 0 0,1 1-1 0 0,0 0 0 0 0,-1-1 1 0 0,1 1-1 0 0,-1 0 0 0 0,1 0 1 0 0,0 0-1 0 0,-1 0 0 0 0,1 0 1 0 0,0 0-1 0 0,-1 1 0 0 0,1-1 1 0 0,-1 0-1 0 0,1 1 0 0 0,0-1 1 0 0,0 1-1 0 0,-1-1 0 0 0,1 1 1 0 0,0-1-1 0 0,0 1 0 0 0,-1 0 1 0 0,1 0-1 0 0,0 0 0 0 0,0 0 1 0 0,0-1-1 0 0,0 1 0 0 0,0 1 1 0 0,1-1-1 0 0,-2 1 0 0 0,-1 1 1 0 0,1 0-1 0 0,0 0 1 0 0,0 0 0 0 0,0 0-1 0 0,0 1 1 0 0,1-1-1 0 0,0 0 1 0 0,-1 1-1 0 0,1-1 1 0 0,0 1 0 0 0,0-1-1 0 0,1 1 1 0 0,-1 0-1 0 0,1-1 1 0 0,0 1-1 0 0,0 0 1 0 0,1 7 0 0 0,4 3-1 0 0,2-1 1 0 0,0 1-1 0 0,0-1 1 0 0,1 0 0 0 0,1 0-1 0 0,0-1 1 0 0,0 0-1 0 0,21 18 1 0 0,12 18-5 0 0,16 23-8 0 0,86 143-1 0 0,-137-202 21 0 0,-1 0-1 0 0,0 0 1 0 0,0 1 0 0 0,-2 0-1 0 0,5 15 1 0 0,-8-25-4 0 0,-1 0 0 0 0,1 0-1 0 0,-1 0 1 0 0,0 0 0 0 0,0 0 0 0 0,0 0 0 0 0,0 0-1 0 0,-1 0 1 0 0,1 0 0 0 0,-1 0 0 0 0,1 0 0 0 0,-1 0 0 0 0,0 0-1 0 0,0-1 1 0 0,-1 1 0 0 0,1 0 0 0 0,0-1 0 0 0,-1 1 0 0 0,0 0-1 0 0,0-1 1 0 0,0 0 0 0 0,0 1 0 0 0,0-1 0 0 0,0 0 0 0 0,0 0-1 0 0,0 0 1 0 0,-1-1 0 0 0,-5 4 0 0 0,-6 2-221 0 0,-1 0 0 0 0,0-1 0 0 0,0 0 1 0 0,-1-2-1 0 0,1 1 0 0 0,-1-2 0 0 0,-21 2 0 0 0,11-3-1511 0 0,1-1 0 0 0,-1-1 0 0 0,-49-6-1 0 0,38 0-1037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6.440"/>
    </inkml:context>
    <inkml:brush xml:id="br0">
      <inkml:brushProperty name="width" value="0.05" units="cm"/>
      <inkml:brushProperty name="height" value="0.05" units="cm"/>
      <inkml:brushProperty name="color" value="#E71224"/>
    </inkml:brush>
  </inkml:definitions>
  <inkml:trace contextRef="#ctx0" brushRef="#br0">496 10 752 0 0,'1'-9'1520'0'0,"2"9"155"0"0,9 19-408 0 0,-11-15-1174 0 0,0 1-1 0 0,0 0 0 0 0,0 0 0 0 0,-1 0 0 0 0,0 0 0 0 0,0 0 1 0 0,0 0-1 0 0,0 0 0 0 0,-1 0 0 0 0,0 0 0 0 0,0 0 0 0 0,-3 7 0 0 0,0 6 123 0 0,-35 150 546 0 0,-66 176 0 0 0,75-251-581 0 0,-104 272 462 0 0,84-214-359 0 0,19-52-67 0 0,-43 122 276 0 0,51-142-186 0 0,4-3-1220 0 0,19-110-3402 0 0,3 23 1134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7.606"/>
    </inkml:context>
    <inkml:brush xml:id="br0">
      <inkml:brushProperty name="width" value="0.05" units="cm"/>
      <inkml:brushProperty name="height" value="0.05" units="cm"/>
      <inkml:brushProperty name="color" value="#E71224"/>
    </inkml:brush>
  </inkml:definitions>
  <inkml:trace contextRef="#ctx0" brushRef="#br0">1 878 6581 0 0,'4'19'-837'0'0,"-4"-16"996"0"0,1 0-1 0 0,-1 0 0 0 0,1 0 0 0 0,0 1 1 0 0,0-1-1 0 0,0 0 0 0 0,0-1 0 0 0,2 5 1 0 0,-2-6-61 0 0,0 0 0 0 0,0 0 0 0 0,0 0 0 0 0,0 0 0 0 0,0 0 0 0 0,0-1 0 0 0,0 1 0 0 0,1 0 0 0 0,-1 0 0 0 0,0-1 0 0 0,1 1 0 0 0,-1-1 0 0 0,0 1 0 0 0,1-1 0 0 0,-1 0 0 0 0,0 1 0 0 0,1-1 0 0 0,-1 0 0 0 0,1 0 0 0 0,-1 0 0 0 0,0 0 0 0 0,1 0 0 0 0,-1 0 0 0 0,3-1 0 0 0,4-1 101 0 0,0 0 0 0 0,0-1 0 0 0,0 0 0 0 0,0 0 1 0 0,-1 0-1 0 0,0-1 0 0 0,1 0 0 0 0,-1-1 0 0 0,-1 1 0 0 0,1-1 0 0 0,-1-1 1 0 0,0 1-1 0 0,7-8 0 0 0,11-14 373 0 0,34-51 1 0 0,-45 60-454 0 0,168-283 914 0 0,-60 89-673 0 0,-98 175-307 0 0,104-156 420 0 0,-127 193-478 0 0,1-1 0 0 0,-1 0 0 0 0,1 1 1 0 0,-1-1-1 0 0,1 0 0 0 0,-1 1 0 0 0,1-1 0 0 0,-1 1 0 0 0,1-1 0 0 0,0 1 0 0 0,-1-1 1 0 0,1 1-1 0 0,0-1 0 0 0,-1 1 0 0 0,1 0 0 0 0,0-1 0 0 0,0 1 0 0 0,-1 0 0 0 0,1-1 1 0 0,0 1-1 0 0,0 0 0 0 0,0 0 0 0 0,-1 0 0 0 0,1 0 0 0 0,0 0 0 0 0,0 0 0 0 0,0 0 1 0 0,0 0-1 0 0,-1 0 0 0 0,2 1 0 0 0,0 0 3 0 0,-1 0-1 0 0,1 0 1 0 0,0 0 0 0 0,-1 0-1 0 0,1 0 1 0 0,-1 1 0 0 0,1-1-1 0 0,-1 1 1 0 0,0-1 0 0 0,0 1-1 0 0,0-1 1 0 0,2 3 0 0 0,2 6-5 0 0,0 1 0 0 0,0-1 0 0 0,3 14 0 0 0,43 197-41 0 0,-12-37 22 0 0,-34-168 62 0 0,-1 0-1 0 0,-1 0 1 0 0,1 21-1 0 0,-26-43-29 0 0,-2-8-300 0 0,0 0 0 0 0,0 2 0 0 0,-2 0 0 0 0,1 2 0 0 0,-1 1 0 0 0,-1 1 0 0 0,1 1 1 0 0,-1 1-1 0 0,-46-3 0 0 0,37 1-3055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8.593"/>
    </inkml:context>
    <inkml:brush xml:id="br0">
      <inkml:brushProperty name="width" value="0.05" units="cm"/>
      <inkml:brushProperty name="height" value="0.05" units="cm"/>
      <inkml:brushProperty name="color" value="#E71224"/>
    </inkml:brush>
  </inkml:definitions>
  <inkml:trace contextRef="#ctx0" brushRef="#br0">4 29 5232 0 0,'-4'-3'-664'0'0,"10"0"381"0"0,25 0 500 0 0,42 4 821 0 0,261-4 1449 0 0,-116-3-1589 0 0,81 0-203 0 0,85 0-266 0 0,11 9-198 0 0,-204-1-155 0 0,130 3-8 0 0,396 0 21 0 0,-92-2-24 0 0,-141 1-20 0 0,-110-6-25 0 0,-4-1-9 0 0,-61 12 7 0 0,-211-12-57 0 0,-30 0-674 0 0,-65 3 284 0 0,-1 0 0 0 0,1 0 0 0 0,-1-1 0 0 0,1 0 0 0 0,0 1 0 0 0,-1-1 0 0 0,1 0 0 0 0,-1 0 0 0 0,1-1 0 0 0,-1 1 1 0 0,0 0-1 0 0,3-3 0 0 0,2-2-2059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140"/>
    </inkml:context>
    <inkml:brush xml:id="br0">
      <inkml:brushProperty name="width" value="0.05" units="cm"/>
      <inkml:brushProperty name="height" value="0.05" units="cm"/>
      <inkml:brushProperty name="color" value="#E71224"/>
    </inkml:brush>
  </inkml:definitions>
  <inkml:trace contextRef="#ctx0" brushRef="#br0">353 102 6733 0 0,'2'-15'612'0'0,"1"0"0"0"0,1 0 0 0 0,1 0 0 0 0,11-25 0 0 0,-15 39 169 0 0,14 41 234 0 0,-8 16-539 0 0,-2 1-1 0 0,-3 72 1 0 0,-1 4-13 0 0,18 54 111 0 0,-18-167-438 0 0,-4-15 1 0 0,-14-24 54 0 0,0-3-208 0 0,10 16 11 0 0,1 1 1 0 0,-1 0-1 0 0,0 0 1 0 0,0 1-1 0 0,-1-1 1 0 0,1 1-1 0 0,-1 1 1 0 0,0 0-1 0 0,0 0 1 0 0,0 0-1 0 0,0 1 1 0 0,0 0-1 0 0,-1 1 1 0 0,1 0-1 0 0,-1 0 1 0 0,1 1-1 0 0,-1 0 1 0 0,1 0-1 0 0,-10 2 1 0 0,-5 2-24 0 0,0 0 0 0 0,1 2 0 0 0,0 0 0 0 0,0 1 0 0 0,-40 20 0 0 0,58-25 3 0 0,1 0 0 0 0,-1-1 0 0 0,1 2 0 0 0,-1-1 1 0 0,1 0-1 0 0,0 1 0 0 0,0 0 0 0 0,0-1 0 0 0,0 1 0 0 0,1 0 0 0 0,-1 1 0 0 0,1-1 1 0 0,0 0-1 0 0,0 1 0 0 0,0-1 0 0 0,0 1 0 0 0,0 0 0 0 0,1-1 0 0 0,0 1 1 0 0,0 0-1 0 0,0 0 0 0 0,0 0 0 0 0,0 7 0 0 0,1-7-56 0 0,0-1 1 0 0,1 1-1 0 0,0-1 0 0 0,0 0 1 0 0,0 1-1 0 0,0-1 1 0 0,0 0-1 0 0,0 0 0 0 0,1 0 1 0 0,0 0-1 0 0,-1 0 0 0 0,1 0 1 0 0,0 0-1 0 0,1 0 1 0 0,-1-1-1 0 0,0 1 0 0 0,1-1 1 0 0,-1 0-1 0 0,1 0 0 0 0,0 0 1 0 0,0 0-1 0 0,0 0 0 0 0,0 0 1 0 0,0-1-1 0 0,0 1 1 0 0,0-1-1 0 0,0 0 0 0 0,5 1 1 0 0,8 2-725 0 0,1-1 0 0 0,-1 0 0 0 0,0-1 0 0 0,1-1 1 0 0,0 0-1 0 0,-1-2 0 0 0,22-2 0 0 0,1-2-2119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588"/>
    </inkml:context>
    <inkml:brush xml:id="br0">
      <inkml:brushProperty name="width" value="0.05" units="cm"/>
      <inkml:brushProperty name="height" value="0.05" units="cm"/>
      <inkml:brushProperty name="color" value="#E71224"/>
    </inkml:brush>
  </inkml:definitions>
  <inkml:trace contextRef="#ctx0" brushRef="#br0">19 105 6937 0 0,'-19'-22'4751'0'0,"22"25"-4589"0"0,11 22 87 0 0,-1 1-1 0 0,-1 0 0 0 0,16 55 0 0 0,-8-24-74 0 0,-8-16-19 0 0,-10-33-53 0 0,-1 0 1 0 0,2 0-1 0 0,-1 0 1 0 0,1-1-1 0 0,0 1 1 0 0,0-1-1 0 0,1 0 1 0 0,0 0-1 0 0,1 0 1 0 0,-1-1-1 0 0,7 7 1 0 0,-10-12-75 0 0,1-1-1 0 0,-1 1 1 0 0,1 0 0 0 0,0-1-1 0 0,0 0 1 0 0,-1 1-1 0 0,1-1 1 0 0,0 0 0 0 0,0 0-1 0 0,0 0 1 0 0,-1 0 0 0 0,1 0-1 0 0,0 0 1 0 0,0-1 0 0 0,-1 1-1 0 0,1 0 1 0 0,0-1-1 0 0,0 0 1 0 0,-1 1 0 0 0,1-1-1 0 0,-1 0 1 0 0,1 0 0 0 0,-1 0-1 0 0,1 0 1 0 0,1-1-1 0 0,39-30 186 0 0,-23 12-140 0 0,-1 0-1 0 0,-1-1 1 0 0,-1-1-1 0 0,21-38 0 0 0,0 0-18 0 0,-11 23-149 0 0,-8 12-654 0 0,-1-1-1 0 0,-1-1 1 0 0,18-41 0 0 0,-31 56-470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936"/>
    </inkml:context>
    <inkml:brush xml:id="br0">
      <inkml:brushProperty name="width" value="0.05" units="cm"/>
      <inkml:brushProperty name="height" value="0.05" units="cm"/>
      <inkml:brushProperty name="color" value="#E71224"/>
    </inkml:brush>
  </inkml:definitions>
  <inkml:trace contextRef="#ctx0" brushRef="#br0">1 12 7317 0 0,'0'0'7959'0'0,"19"-6"-18594"0"0,-10 0 7850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386"/>
    </inkml:context>
    <inkml:brush xml:id="br0">
      <inkml:brushProperty name="width" value="0.05" units="cm"/>
      <inkml:brushProperty name="height" value="0.05" units="cm"/>
      <inkml:brushProperty name="color" value="#E71224"/>
    </inkml:brush>
  </inkml:definitions>
  <inkml:trace contextRef="#ctx0" brushRef="#br0">12 28 6829 0 0,'-12'-27'2704'0'0,"27"162"-1735"0"0,-7 1 0 0 0,-16 253 0 0 0,5-220-2042 0 0,3-117-719 0 0,0-51 1548 0 0,0 0 0 0 0,0 0 0 0 0,0 0 0 0 0,0 0-1 0 0,0 0 1 0 0,0 0 0 0 0,0-1 0 0 0,0 1 0 0 0,1 0 0 0 0,-1 0 0 0 0,0 0 0 0 0,1 0 0 0 0,-1-1 0 0 0,0 1 0 0 0,1 0-1 0 0,-1 0 1 0 0,1-1 0 0 0,-1 1 0 0 0,2 1 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727"/>
    </inkml:context>
    <inkml:brush xml:id="br0">
      <inkml:brushProperty name="width" value="0.05" units="cm"/>
      <inkml:brushProperty name="height" value="0.05" units="cm"/>
      <inkml:brushProperty name="color" value="#E71224"/>
    </inkml:brush>
  </inkml:definitions>
  <inkml:trace contextRef="#ctx0" brushRef="#br0">5 147 6709 0 0,'-3'-34'126'0'0,"2"26"104"0"0,1 1 0 0 0,-1 0 0 0 0,1 0 0 0 0,1-1-1 0 0,-1 1 1 0 0,3-8 0 0 0,-2 12-169 0 0,0 0-1 0 0,0 0 1 0 0,0 0 0 0 0,1 0-1 0 0,0 0 1 0 0,-1 1 0 0 0,1-1-1 0 0,0 0 1 0 0,0 1 0 0 0,1 0-1 0 0,-1-1 1 0 0,0 1 0 0 0,1 0 0 0 0,-1 0-1 0 0,1 0 1 0 0,0 1 0 0 0,0-1-1 0 0,3-1 1 0 0,-2 2-34 0 0,0-1-1 0 0,0 1 1 0 0,0 0 0 0 0,1 1-1 0 0,-1-1 1 0 0,0 1 0 0 0,1-1-1 0 0,-1 1 1 0 0,0 1 0 0 0,1-1 0 0 0,-1 1-1 0 0,0-1 1 0 0,1 1 0 0 0,-1 1-1 0 0,0-1 1 0 0,0 0 0 0 0,0 1-1 0 0,0 0 1 0 0,0 0 0 0 0,0 0 0 0 0,5 4-1 0 0,5 4 24 0 0,0 0 1 0 0,-1 1-1 0 0,-1 0 0 0 0,14 15 1 0 0,-16-14-13 0 0,0 0 0 0 0,-1 1 1 0 0,0 0-1 0 0,-1 0 0 0 0,-1 1 1 0 0,0 0-1 0 0,-1 0 1 0 0,0 1-1 0 0,-1 0 0 0 0,-1 0 1 0 0,0 0-1 0 0,-1 0 0 0 0,1 27 1 0 0,-3-22-111 0 0,-1 0 1 0 0,-1 0 0 0 0,-1 0-1 0 0,-1 0 1 0 0,-1 0 0 0 0,0-1 0 0 0,-2 1-1 0 0,0-1 1 0 0,-1 0 0 0 0,-12 21-1 0 0,8-25-536 0 0,10-13 257 0 0,0-1 0 0 0,-1 1 0 0 0,1-1-1 0 0,0 1 1 0 0,0-1 0 0 0,0 1 0 0 0,0 0-1 0 0,0 0 1 0 0,0-1 0 0 0,1 1 0 0 0,-1 0 0 0 0,0 0-1 0 0,0 4 1 0 0,1-1-2456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035"/>
    </inkml:context>
    <inkml:brush xml:id="br0">
      <inkml:brushProperty name="width" value="0.05" units="cm"/>
      <inkml:brushProperty name="height" value="0.05" units="cm"/>
      <inkml:brushProperty name="color" value="#E71224"/>
    </inkml:brush>
  </inkml:definitions>
  <inkml:trace contextRef="#ctx0" brushRef="#br0">88 7 6769 0 0,'0'0'31'0'0,"0"0"1"0"0,0 0-1 0 0,0 0 0 0 0,0 0 1 0 0,0 0-1 0 0,0-1 1 0 0,0 1-1 0 0,0 0 1 0 0,1 0-1 0 0,-1 0 1 0 0,0 0-1 0 0,0 0 1 0 0,0 0-1 0 0,0-1 0 0 0,0 1 1 0 0,0 0-1 0 0,0 0 1 0 0,0 0-1 0 0,0 0 1 0 0,0-1-1 0 0,0 1 1 0 0,0 0-1 0 0,0 0 0 0 0,0 0 1 0 0,0 0-1 0 0,0 0 1 0 0,0-1-1 0 0,0 1 1 0 0,0 0-1 0 0,0 0 1 0 0,0 0-1 0 0,0 0 1 0 0,-1 0-1 0 0,1 0 0 0 0,0-1 1 0 0,0 1-1 0 0,0 0 1 0 0,0 0-1 0 0,0 0 1 0 0,0 0-1 0 0,0 0 1 0 0,0 0-1 0 0,-1 0 1 0 0,1-1-1 0 0,0 1 0 0 0,0 0 1 0 0,0 0-1 0 0,0 0 1 0 0,0 0-1 0 0,-1 0 1 0 0,1 0-1 0 0,0 0 1 0 0,0 0-1 0 0,0 0 1 0 0,0 0-1 0 0,0 0 0 0 0,-1 0 1 0 0,1 0-1 0 0,0 0 1 0 0,0 0-1 0 0,0 0 1 0 0,-1 0-1 0 0,-5 6 96 0 0,0 1-1 0 0,0 0 1 0 0,0 0-1 0 0,1 0 1 0 0,0 0-1 0 0,0 1 1 0 0,1 0-1 0 0,0 0 1 0 0,0 0-1 0 0,-4 15 1 0 0,2-2-2 0 0,0-1-1 0 0,2 1 1 0 0,-4 34 0 0 0,7-46-222 0 0,1-1-1 0 0,0 1 1 0 0,1-1-1 0 0,0 1 1 0 0,0-1-1 0 0,1 0 1 0 0,0 0-1 0 0,1 1 1 0 0,-1-1 0 0 0,5 8-1 0 0,-4-11-347 0 0,-1-1-1 0 0,1 1 1 0 0,0-1 0 0 0,0 1-1 0 0,1-1 1 0 0,-1 0 0 0 0,1 0-1 0 0,0-1 1 0 0,0 1 0 0 0,6 3-1 0 0,0-1-2368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351"/>
    </inkml:context>
    <inkml:brush xml:id="br0">
      <inkml:brushProperty name="width" value="0.05" units="cm"/>
      <inkml:brushProperty name="height" value="0.05" units="cm"/>
      <inkml:brushProperty name="color" value="#E71224"/>
    </inkml:brush>
  </inkml:definitions>
  <inkml:trace contextRef="#ctx0" brushRef="#br0">4 23 6317 0 0,'0'0'-8'0'0,"0"-1"1"0"0,-1 1-1 0 0,1-1 1 0 0,-1 1 0 0 0,1 0-1 0 0,0-1 1 0 0,0 1 0 0 0,-1-1-1 0 0,1 1 1 0 0,0-1-1 0 0,0 0 1 0 0,-1 1 0 0 0,1-1-1 0 0,0 1 1 0 0,0-1 0 0 0,0 1-1 0 0,0-1 1 0 0,0 1-1 0 0,0-1 1 0 0,0 0 0 0 0,0 1-1 0 0,0-1 1 0 0,0 1 0 0 0,0-1-1 0 0,1 1 1 0 0,-1-1-1 0 0,0 1 1 0 0,0-1 0 0 0,0 0-1 0 0,1 1 1 0 0,-1-1-1 0 0,0 1 1 0 0,1 0 0 0 0,-1-1-1 0 0,0 1 1 0 0,1-1 0 0 0,-1 1-1 0 0,1-1 1 0 0,-1 1-1 0 0,1 0 1 0 0,-1-1 0 0 0,0 1-1 0 0,1 0 1 0 0,-1 0 0 0 0,1-1-1 0 0,0 1 1 0 0,-1 0-1 0 0,1 0 1 0 0,-1 0 0 0 0,1 0-1 0 0,-1-1 1 0 0,1 1 0 0 0,-1 0-1 0 0,1 0 1 0 0,0 0-1 0 0,-1 0 1 0 0,1 0 0 0 0,-1 1-1 0 0,2-1 1 0 0,30 5 453 0 0,-28-3-407 0 0,-1 0 1 0 0,0 0-1 0 0,1 0 1 0 0,-1 0-1 0 0,0 1 1 0 0,0-1-1 0 0,0 1 0 0 0,0 0 1 0 0,-1 0-1 0 0,1 0 1 0 0,-1 0-1 0 0,0 0 1 0 0,0 1-1 0 0,0-1 0 0 0,0 1 1 0 0,0-1-1 0 0,-1 1 1 0 0,0 0-1 0 0,0-1 1 0 0,0 1-1 0 0,0 0 0 0 0,0 0 1 0 0,-1 0-1 0 0,1 0 1 0 0,-1 4-1 0 0,-1-1-18 0 0,1 0 0 0 0,-1 0 0 0 0,0 0 0 0 0,0 0 0 0 0,-1 0-1 0 0,1-1 1 0 0,-2 1 0 0 0,1 0 0 0 0,-1-1 0 0 0,0 0 0 0 0,0 0 0 0 0,-8 11 0 0 0,-29 22-3688 0 0,36-33 1573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001"/>
    </inkml:context>
    <inkml:brush xml:id="br0">
      <inkml:brushProperty name="width" value="0.05" units="cm"/>
      <inkml:brushProperty name="height" value="0.05" units="cm"/>
      <inkml:brushProperty name="color" value="#E71224"/>
    </inkml:brush>
  </inkml:definitions>
  <inkml:trace contextRef="#ctx0" brushRef="#br0">0 571 5525 0 0,'1'0'66'0'0,"1"0"1"0"0,-1 0-1 0 0,1 0 1 0 0,-1 0-1 0 0,1 0 1 0 0,-1 0-1 0 0,1 0 1 0 0,-1 0-1 0 0,0 0 1 0 0,1-1-1 0 0,-1 1 1 0 0,1 0-1 0 0,-1-1 1 0 0,0 1-1 0 0,1-1 1 0 0,-1 0-1 0 0,0 0 1 0 0,0 1-1 0 0,1-1 1 0 0,-1 0-1 0 0,0 0 1 0 0,0 0-1 0 0,0 0 1 0 0,0 0 0 0 0,0 0-1 0 0,0 0 1 0 0,0-1-1 0 0,-1 1 1 0 0,1 0-1 0 0,0 0 1 0 0,-1-1-1 0 0,1 1 1 0 0,0-3-1 0 0,4-5 207 0 0,-1 0 0 0 0,-1-1 1 0 0,5-14-1 0 0,2-27 126 0 0,-3-1 1 0 0,-2 0-1 0 0,-2-1 1 0 0,-7-102-1 0 0,1 134-332 0 0,-1 0 0 0 0,-10-35 0 0 0,13 52-63 0 0,1 3-6 0 0,0-1-1 0 0,-1 1 1 0 0,1-1 0 0 0,-1 1-1 0 0,1-1 1 0 0,-1 1 0 0 0,0-1 0 0 0,1 1-1 0 0,-1 0 1 0 0,0 0 0 0 0,0-1-1 0 0,0 1 1 0 0,0 0 0 0 0,0 0-1 0 0,0 0 1 0 0,0 0 0 0 0,0 0-1 0 0,-1 0 1 0 0,1 0 0 0 0,0 0 0 0 0,-1 1-1 0 0,-2-2 1 0 0,3 2-2 0 0,0 0 0 0 0,-1 0 1 0 0,1 0-1 0 0,0 0 0 0 0,0 1 0 0 0,-1-1 0 0 0,1 0 1 0 0,0 1-1 0 0,0-1 0 0 0,0 1 0 0 0,-1-1 0 0 0,1 1 1 0 0,0-1-1 0 0,0 1 0 0 0,0 0 0 0 0,0 0 0 0 0,0 0 1 0 0,0-1-1 0 0,0 1 0 0 0,1 0 0 0 0,-1 0 0 0 0,0 0 1 0 0,0 0-1 0 0,1 1 0 0 0,-1-1 0 0 0,0 0 0 0 0,0 2 1 0 0,0-2-1 0 0,0 1 0 0 0,1 0 0 0 0,-1 0 1 0 0,0 0-1 0 0,1-1 0 0 0,-1 1 0 0 0,1 0 1 0 0,-1 0-1 0 0,1 0 0 0 0,0 0 0 0 0,0 0 1 0 0,0 0-1 0 0,0 0 0 0 0,0 0 0 0 0,0 0 0 0 0,1 0 1 0 0,-1 0-1 0 0,1 0 0 0 0,-1 0 0 0 0,1 0 1 0 0,0-1-1 0 0,0 1 0 0 0,-1 0 0 0 0,1 0 1 0 0,1-1-1 0 0,-1 1 0 0 0,0 0 0 0 0,0-1 1 0 0,1 1-1 0 0,-1-1 0 0 0,0 0 0 0 0,1 0 0 0 0,0 1 1 0 0,-1-1-1 0 0,4 2 0 0 0,-1-1 4 0 0,1 1-1 0 0,0-1 0 0 0,0 1 1 0 0,-1-1-1 0 0,1-1 1 0 0,0 1-1 0 0,0-1 0 0 0,1 0 1 0 0,-1 0-1 0 0,0 0 1 0 0,0-1-1 0 0,7 0 0 0 0,9-3 2 0 0,1-1-1 0 0,34-13 1 0 0,-29 9 11 0 0,-26 7-11 0 0,1 1 0 0 0,0-1 0 0 0,-1 1 0 0 0,1 0 0 0 0,0 0 0 0 0,-1 0 0 0 0,1 0 1 0 0,0 0-1 0 0,-1 0 0 0 0,1 0 0 0 0,0 0 0 0 0,-1 1 0 0 0,1-1 0 0 0,0 1 0 0 0,-1-1 0 0 0,1 1 0 0 0,-1 0 0 0 0,1-1 0 0 0,-1 1 0 0 0,1 0 0 0 0,-1 0 0 0 0,0 0 0 0 0,1 0 0 0 0,-1 0 0 0 0,0 1 0 0 0,0-1 0 0 0,0 0 0 0 0,0 1 0 0 0,0-1 0 0 0,0 0 0 0 0,0 1 0 0 0,0-1 0 0 0,0 1 0 0 0,0 1 0 0 0,3 8 16 0 0,0 0 0 0 0,-1 0 0 0 0,0 1 0 0 0,2 12 0 0 0,1 5 0 0 0,-5-22-11 0 0,1-1 1 0 0,1 0-1 0 0,-1 1 1 0 0,1-1-1 0 0,0 0 1 0 0,1 0 0 0 0,-1-1-1 0 0,1 1 1 0 0,0-1-1 0 0,1 0 1 0 0,-1 0-1 0 0,8 6 1 0 0,-9-8-3 0 0,1-1 1 0 0,0 0-1 0 0,-1 0 1 0 0,1-1-1 0 0,0 1 1 0 0,0-1-1 0 0,0 0 1 0 0,0 0-1 0 0,0 0 1 0 0,0 0-1 0 0,0-1 1 0 0,0 0-1 0 0,0 1 1 0 0,0-2-1 0 0,0 1 1 0 0,0 0-1 0 0,0-1 1 0 0,0 0-1 0 0,0 0 1 0 0,0 0-1 0 0,6-3 1 0 0,0 0 26 0 0,-1 0 0 0 0,0-1-1 0 0,0 0 1 0 0,-1-1 0 0 0,1 0 0 0 0,-1 0 0 0 0,-1-1 0 0 0,11-11 0 0 0,49-66 1020 0 0,-62 78-912 0 0,-4 5-125 0 0,-1 1 0 0 0,0-1-1 0 0,0 0 1 0 0,1 1-1 0 0,-1-1 1 0 0,0 1-1 0 0,1-1 1 0 0,-1 1-1 0 0,1-1 1 0 0,-1 1-1 0 0,0-1 1 0 0,1 1 0 0 0,-1-1-1 0 0,1 1 1 0 0,0 0-1 0 0,-1-1 1 0 0,1 1-1 0 0,-1 0 1 0 0,1-1-1 0 0,-1 1 1 0 0,1 0-1 0 0,0 0 1 0 0,-1-1 0 0 0,1 1-1 0 0,0 0 1 0 0,-1 0-1 0 0,1 0 1 0 0,0 0-1 0 0,-1 0 1 0 0,1 0-1 0 0,0 0 1 0 0,0 1-3 0 0,0 0 1 0 0,0 0-1 0 0,-1 0 1 0 0,1 0 0 0 0,0 1-1 0 0,-1-1 1 0 0,1 0-1 0 0,-1 0 1 0 0,0 0-1 0 0,1 0 1 0 0,-1 1-1 0 0,0-1 1 0 0,0 0-1 0 0,0 3 1 0 0,-1 60 48 0 0,1-55-22 0 0,-14 99-215 0 0,-1 17-1529 0 0,15-111 572 0 0,0 0-1 0 0,1 0 1 0 0,4 24-1 0 0,-1-27-1189 0 0,2-2-362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337"/>
    </inkml:context>
    <inkml:brush xml:id="br0">
      <inkml:brushProperty name="width" value="0.05" units="cm"/>
      <inkml:brushProperty name="height" value="0.05" units="cm"/>
      <inkml:brushProperty name="color" value="#E71224"/>
    </inkml:brush>
  </inkml:definitions>
  <inkml:trace contextRef="#ctx0" brushRef="#br0">25 104 6213 0 0,'-3'-22'4'0'0,"3"5"84"0"0,0 6 84 0 0,-3 2 72 0 0,3 1 48 0 0,0 2 320 0 0,-3-2-328 0 0,-1 2 200 0 0,1-2-304 0 0,0 5-124 0 0,-3-3-460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652"/>
    </inkml:context>
    <inkml:brush xml:id="br0">
      <inkml:brushProperty name="width" value="0.05" units="cm"/>
      <inkml:brushProperty name="height" value="0.05" units="cm"/>
      <inkml:brushProperty name="color" value="#E71224"/>
    </inkml:brush>
  </inkml:definitions>
  <inkml:trace contextRef="#ctx0" brushRef="#br0">175 9 6889 0 0,'-10'-3'172'0'0,"-16"-2"1175"0"0,25 5-1317 0 0,0 0 1 0 0,0 1-1 0 0,0-1 0 0 0,0 0 1 0 0,1 1-1 0 0,-1-1 1 0 0,0 1-1 0 0,0-1 0 0 0,0 1 1 0 0,1-1-1 0 0,-1 1 1 0 0,0 0-1 0 0,0-1 0 0 0,1 1 1 0 0,-1 0-1 0 0,1-1 1 0 0,-1 1-1 0 0,1 0 0 0 0,-1 0 1 0 0,1 0-1 0 0,-1 0 1 0 0,1 0-1 0 0,0-1 0 0 0,-1 1 1 0 0,1 0-1 0 0,0 0 1 0 0,0 0-1 0 0,0 2 1 0 0,-75 378 1566 0 0,40-134-1716 0 0,26-164-1642 0 0,8-79 1399 0 0,1-4 185 0 0,0 1 0 0 0,-1 0 0 0 0,1 0-1 0 0,0 0 1 0 0,0-1 0 0 0,0 1-1 0 0,0 0 1 0 0,0 0 0 0 0,0 0 0 0 0,0-1-1 0 0,0 1 1 0 0,0 0 0 0 0,1 0-1 0 0,-1 0 1 0 0,0-1 0 0 0,0 1 0 0 0,1 0-1 0 0,-1 0 1 0 0,0-1 0 0 0,1 1-1 0 0,-1 0 1 0 0,2 0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40.060"/>
    </inkml:context>
    <inkml:brush xml:id="br0">
      <inkml:brushProperty name="width" value="0.05" units="cm"/>
      <inkml:brushProperty name="height" value="0.05" units="cm"/>
      <inkml:brushProperty name="color" value="#E71224"/>
    </inkml:brush>
  </inkml:definitions>
  <inkml:trace contextRef="#ctx0" brushRef="#br0">21 2051 1300 0 0,'-4'-1'273'0'0,"-13"-7"7700"0"0,82-2-7531 0 0,-1 3 1 0 0,92 1 0 0 0,-36 2-323 0 0,421-8-14 0 0,-402 16-101 0 0,959 18 51 0 0,-873-18-32 0 0,184-5 115 0 0,501-10-37 0 0,-56 22-35 0 0,-440 0-58 0 0,13 1 12 0 0,-119-1-8 0 0,-60 3-4 0 0,-98-3 15 0 0,606-5 305 0 0,-590-15-272 0 0,104-2 16 0 0,-125 12-50 0 0,234-9 86 0 0,-348 5-79 0 0,0-2 0 0 0,0-2 1 0 0,-1 0-1 0 0,0-2 0 0 0,47-21 1 0 0,-60 20 23 0 0,0-1-1 0 0,0-1 1 0 0,-1 0 0 0 0,0-2 0 0 0,-1 1-1 0 0,-1-2 1 0 0,16-19 0 0 0,12-20 57 0 0,-3-2 0 0 0,54-97 0 0 0,-63 94-117 0 0,-2-2 1 0 0,-3-1 0 0 0,-3 0-1 0 0,22-98 1 0 0,-24 37-378 0 0,7-182 0 0 0,-24 267 321 0 0,3-144-390 0 0,-6 173 423 0 0,0 0 0 0 0,0 0-1 0 0,-1 1 1 0 0,-1-1 0 0 0,0 1 0 0 0,0-1 0 0 0,0 1 0 0 0,-6-13 0 0 0,5 17 11 0 0,1 1 0 0 0,-1-1 0 0 0,0 1 0 0 0,0 0-1 0 0,0 0 1 0 0,-1 0 0 0 0,1 1 0 0 0,-1-1 0 0 0,1 1 0 0 0,-1 0 0 0 0,0 0 0 0 0,0 0 0 0 0,0 0 0 0 0,-6-1 0 0 0,-10-3-10 0 0,-37-6 1 0 0,30 7-5 0 0,-61-9-54 0 0,-124-4 1 0 0,86 10 27 0 0,-183 3-345 0 0,65 4 47 0 0,-453-60-134 0 0,136-19 156 0 0,517 73 324 0 0,-62-10-26 0 0,-1050-151-156 0 0,795 138 164 0 0,-137 20-16 0 0,479 10 37 0 0,-79 3-83 0 0,-191 31 0 0 0,224-25-36 0 0,-41 13 9 0 0,97-20 115 0 0,1-1-1 0 0,-1 0 1 0 0,0 0 0 0 0,0 0-1 0 0,-14-2 1 0 0,-8 1-5 0 0,-364 47-21 0 0,302-34 30 0 0,-13 3 4 0 0,95-13-16 0 0,-9 1-10 0 0,1 0 0 0 0,-26 2 0 0 0,43-6 14 0 0,-12 3-14 0 0,13-3 19 0 0,0 0 1 0 0,0 0 0 0 0,-1 0-1 0 0,2 1 1 0 0,-1-1-1 0 0,0 0 1 0 0,0 1 0 0 0,0-1-1 0 0,0 1 1 0 0,0-1 0 0 0,0 1-1 0 0,0-1 1 0 0,0 1-1 0 0,1 0 1 0 0,-1-1 0 0 0,0 1-1 0 0,0 0 1 0 0,1 0-1 0 0,-1 0 1 0 0,1-1 0 0 0,-1 1-1 0 0,1 0 1 0 0,-1 0-1 0 0,1 0 1 0 0,-1 0 0 0 0,1 0-1 0 0,0 0 1 0 0,0 0 0 0 0,-1 0-1 0 0,1 0 1 0 0,0 0-1 0 0,0 2 1 0 0,-2 4-18 0 0,-3 4 10 0 0,2 1 0 0 0,0-1-1 0 0,0 1 1 0 0,1-1 0 0 0,0 1 0 0 0,0 21-1 0 0,-3 13 19 0 0,-56 359 62 0 0,-36 6 199 0 0,71-319-211 0 0,-121 479 377 0 0,139-524-404 0 0,-37 226 90 0 0,27-159-55 0 0,9-67-38 0 0,9-46-24 0 0,1 16 647 0 0,10-46-1845 0 0,-1-6-3612 0 0,-7 24 2493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990"/>
    </inkml:context>
    <inkml:brush xml:id="br0">
      <inkml:brushProperty name="width" value="0.05" units="cm"/>
      <inkml:brushProperty name="height" value="0.05" units="cm"/>
      <inkml:brushProperty name="color" value="#E71224"/>
    </inkml:brush>
  </inkml:definitions>
  <inkml:trace contextRef="#ctx0" brushRef="#br0">12 49 6261 0 0,'-2'-3'-81'0'0,"1"0"158"0"0,0 1 0 0 0,-1 0 0 0 0,1-1-1 0 0,0 1 1 0 0,1-1 0 0 0,-1 1 0 0 0,0-1-1 0 0,1 1 1 0 0,-1-1 0 0 0,1 1-1 0 0,0-1 1 0 0,0 0 0 0 0,0 1 0 0 0,0-1-1 0 0,1-2 1 0 0,1 4-25 0 0,0 1-1 0 0,0-1 0 0 0,0 1 1 0 0,-1 0-1 0 0,1-1 1 0 0,0 1-1 0 0,0 0 1 0 0,0 0-1 0 0,0 1 1 0 0,0-1-1 0 0,0 0 1 0 0,3 1-1 0 0,12 3 28 0 0,0 1-1 0 0,0 0 0 0 0,-1 1 0 0 0,0 1 0 0 0,0 0 1 0 0,0 1-1 0 0,-1 1 0 0 0,-1 1 0 0 0,1 0 1 0 0,20 19-1 0 0,-20-15-36 0 0,0 1 1 0 0,0 0-1 0 0,-2 1 1 0 0,0 1-1 0 0,0 0 1 0 0,-2 1-1 0 0,0 0 1 0 0,14 34-1 0 0,-21-39-1 0 0,0 0-1 0 0,-1 0 1 0 0,0 0-1 0 0,-1 0 1 0 0,0 1 0 0 0,-1-1-1 0 0,-1 1 1 0 0,0-1-1 0 0,0 1 1 0 0,-2-1-1 0 0,-3 19 1 0 0,2-23-187 0 0,0 1-1 0 0,0 0 1 0 0,-1-1 0 0 0,0 1-1 0 0,0-1 1 0 0,-11 15-1 0 0,11-18-334 0 0,-1 0 0 0 0,-1 0-1 0 0,1 0 1 0 0,-1 0-1 0 0,0-1 1 0 0,0 0 0 0 0,-1 0-1 0 0,1-1 1 0 0,-9 5-1 0 0,5-5-1630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2.741"/>
    </inkml:context>
    <inkml:brush xml:id="br0">
      <inkml:brushProperty name="width" value="0.05" units="cm"/>
      <inkml:brushProperty name="height" value="0.05" units="cm"/>
      <inkml:brushProperty name="color" value="#E71224"/>
    </inkml:brush>
  </inkml:definitions>
  <inkml:trace contextRef="#ctx0" brushRef="#br0">1 20 5681 0 0,'0'0'43'0'0,"0"-1"1"0"0,0 0-1 0 0,0 1 1 0 0,0-1 0 0 0,-1 1-1 0 0,1-1 1 0 0,0 0-1 0 0,0 1 1 0 0,0-1-1 0 0,1 0 1 0 0,-1 1 0 0 0,0-1-1 0 0,0 0 1 0 0,0 1-1 0 0,0-1 1 0 0,1 1 0 0 0,-1-1-1 0 0,0 0 1 0 0,0 1-1 0 0,1-1 1 0 0,-1 1 0 0 0,1-1-1 0 0,-1 1 1 0 0,0-1-1 0 0,1 1 1 0 0,-1-1 0 0 0,1 1-1 0 0,-1-1 1 0 0,1 1-1 0 0,-1 0 1 0 0,1-1 0 0 0,0 1-1 0 0,-1 0 1 0 0,1-1-1 0 0,-1 1 1 0 0,1 0 0 0 0,0 0-1 0 0,-1 0 1 0 0,1 0-1 0 0,-1-1 1 0 0,1 1 0 0 0,0 0-1 0 0,-1 0 1 0 0,1 0-1 0 0,0 0 1 0 0,-1 1 0 0 0,1-1-1 0 0,0 0 1 0 0,-1 0-1 0 0,1 0 1 0 0,0 0 0 0 0,-1 1-1 0 0,1-1 1 0 0,-1 0-1 0 0,1 0 1 0 0,-1 1 0 0 0,1-1-1 0 0,0 1 1 0 0,-1-1-1 0 0,1 0 1 0 0,-1 1 0 0 0,5 2 111 0 0,0 0 1 0 0,-1 1 0 0 0,0-1 0 0 0,0 1 0 0 0,0 0-1 0 0,5 5 1 0 0,2 9 56 0 0,-1-1 0 0 0,0 2 0 0 0,-1-1-1 0 0,-1 1 1 0 0,-1 1 0 0 0,0-1 0 0 0,-2 1 0 0 0,5 30-1 0 0,10 172 607 0 0,-18-190-656 0 0,-2 13 0 0 0,0-30-113 0 0,0 0 1 0 0,0 0 0 0 0,2-1 0 0 0,0 1-1 0 0,0 0 1 0 0,7 21 0 0 0,-8-35-54 0 0,-1 0 0 0 0,0 0 0 0 0,0 0-1 0 0,1-1 1 0 0,-1 1 0 0 0,1 0 0 0 0,-1 0 0 0 0,0 0 0 0 0,1-1 0 0 0,0 1 0 0 0,-1 0 0 0 0,1-1 0 0 0,-1 1 0 0 0,1 0 0 0 0,0-1-1 0 0,0 1 1 0 0,-1-1 0 0 0,1 1 0 0 0,0-1 0 0 0,0 1 0 0 0,-1-1 0 0 0,1 0 0 0 0,0 1 0 0 0,0-1 0 0 0,0 0 0 0 0,0 0 0 0 0,0 1-1 0 0,0-1 1 0 0,0 0 0 0 0,-1 0 0 0 0,1 0 0 0 0,0 0 0 0 0,0 0 0 0 0,0 0 0 0 0,0-1 0 0 0,0 1 0 0 0,0 0 0 0 0,0 0-1 0 0,-1-1 1 0 0,1 1 0 0 0,0 0 0 0 0,0-1 0 0 0,0 1 0 0 0,-1-1 0 0 0,1 1 0 0 0,0-1 0 0 0,0 1 0 0 0,0-2 0 0 0,4-3-14 0 0,0 1 0 0 0,0-1 0 0 0,-1 1 0 0 0,0-1 0 0 0,6-10 0 0 0,5-10 30 0 0,-2-2-1 0 0,13-37 1 0 0,4-6 117 0 0,-24 57-147 0 0,-3 6 31 0 0,-3 10 35 0 0,0 0-31 0 0,0 0 1 0 0,0 1-1 0 0,0-1 1 0 0,1 0-1 0 0,-1-1 1 0 0,1 1-1 0 0,-1 0 1 0 0,1 0 0 0 0,0 0-1 0 0,0 0 1 0 0,2 2-1 0 0,-1 0 0 0 0,1 0 0 0 0,1-1 1 0 0,-1 1-1 0 0,0-1 0 0 0,1 0 0 0 0,0 0 0 0 0,0 0 0 0 0,0-1 0 0 0,1 1 0 0 0,-1-1 1 0 0,1 0-1 0 0,0 0 0 0 0,0-1 0 0 0,0 1 0 0 0,0-1 0 0 0,0 0 0 0 0,0-1 0 0 0,1 1 1 0 0,-1-1-1 0 0,0 0 0 0 0,1-1 0 0 0,-1 1 0 0 0,1-1 0 0 0,0 0 0 0 0,-1 0 1 0 0,1-1-1 0 0,-1 1 0 0 0,8-3 0 0 0,90-24-877 0 0,-101 26 755 0 0,20 28-347 0 0,-16-16 351 0 0,-5-7 98 0 0,1-1 0 0 0,0 1 1 0 0,0-1-1 0 0,1 1 0 0 0,-1-1 0 0 0,5 5 0 0 0,-5-7 15 0 0,0 0-1 0 0,0 0 1 0 0,-1 0-1 0 0,1 0 1 0 0,0 0-1 0 0,0 0 1 0 0,0-1-1 0 0,0 1 1 0 0,0-1 0 0 0,0 1-1 0 0,0-1 1 0 0,0 0-1 0 0,0 0 1 0 0,0 0-1 0 0,0 0 1 0 0,4-1-1 0 0,-1 1 24 0 0,1-1-1 0 0,-1 0 0 0 0,1 0 1 0 0,-1-1-1 0 0,1 1 0 0 0,-1-1 1 0 0,0 0-1 0 0,1-1 0 0 0,-1 0 1 0 0,0 1-1 0 0,-1-1 1 0 0,1-1-1 0 0,0 1 0 0 0,4-5 1 0 0,-4 1 15 0 0,1 1 0 0 0,-1-1 0 0 0,0 0 0 0 0,0 0 0 0 0,-1 0 0 0 0,0-1 0 0 0,0 0 0 0 0,3-12 0 0 0,1-9 60 0 0,-1 0 0 0 0,-2-1 0 0 0,-1 0 0 0 0,0-34 0 0 0,-3 55-97 0 0,-1 6-9 0 0,2-16 25 0 0,-2-1 0 0 0,-3-35 0 0 0,3 51-31 0 0,-1 0-1 0 0,1 0 1 0 0,-1 1-1 0 0,0-1 1 0 0,0 0-1 0 0,0 1 1 0 0,-1-1-1 0 0,1 1 1 0 0,-1 0-1 0 0,0-1 1 0 0,0 1 0 0 0,0 0-1 0 0,0 0 1 0 0,0 0-1 0 0,-1 0 1 0 0,0 0-1 0 0,1 1 1 0 0,-1-1-1 0 0,0 1 1 0 0,0 0-1 0 0,-4-3 1 0 0,6 5-14 0 0,-20 3-31 0 0,20-2 42 0 0,0-1 1 0 0,1 0 0 0 0,-1 0 0 0 0,0 0-1 0 0,1 1 1 0 0,-1-1 0 0 0,0 0 0 0 0,1 1 0 0 0,-1-1-1 0 0,1 1 1 0 0,-1-1 0 0 0,0 0 0 0 0,1 1-1 0 0,-1-1 1 0 0,1 1 0 0 0,-1 0 0 0 0,1-1-1 0 0,-1 1 1 0 0,1-1 0 0 0,0 1 0 0 0,-1 0 0 0 0,1-1-1 0 0,0 1 1 0 0,0 0 0 0 0,-1-1 0 0 0,1 1-1 0 0,0 0 1 0 0,0 0 0 0 0,0-1 0 0 0,0 1 0 0 0,0 0-1 0 0,0-1 1 0 0,0 1 0 0 0,0 0 0 0 0,0 0-1 0 0,0-1 1 0 0,0 1 0 0 0,0 0 0 0 0,1 0-1 0 0,-1-1 1 0 0,0 1 0 0 0,0 0 0 0 0,1-1 0 0 0,-1 1-1 0 0,0-1 1 0 0,1 1 0 0 0,-1 0 0 0 0,1-1-1 0 0,-1 1 1 0 0,1-1 0 0 0,-1 1 0 0 0,2 0 0 0 0,2 2-7 0 0,-1 0 0 0 0,1 1 0 0 0,0-2 0 0 0,0 1 0 0 0,0-1 0 0 0,1 1 0 0 0,5 1 0 0 0,-1 0-18 0 0,0 0 0 0 0,-1 0 0 0 0,1 1 0 0 0,-1 0 0 0 0,0 0 0 0 0,0 1 0 0 0,0 0 0 0 0,-1 0 0 0 0,0 1 0 0 0,0 0 0 0 0,6 9 0 0 0,-4-3-71 0 0,-1 1 0 0 0,-1-1 0 0 0,0 1 0 0 0,0 1 0 0 0,-1-1 0 0 0,4 19 0 0 0,21 96-2701 0 0,-30-126 2219 0 0,0 1 1 0 0,0-1-1 0 0,1 0 0 0 0,-1 1 0 0 0,1-1 0 0 0,0 0 1 0 0,4 5-1 0 0,0 1-2384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422"/>
    </inkml:context>
    <inkml:brush xml:id="br0">
      <inkml:brushProperty name="width" value="0.05" units="cm"/>
      <inkml:brushProperty name="height" value="0.05" units="cm"/>
      <inkml:brushProperty name="color" value="#E71224"/>
    </inkml:brush>
  </inkml:definitions>
  <inkml:trace contextRef="#ctx0" brushRef="#br0">122 467 6837 0 0,'-1'-14'-122'0'0,"1"9"160"0"0,0-1 1 0 0,-1 1 0 0 0,0 0-1 0 0,1 0 1 0 0,-2 0 0 0 0,1 0-1 0 0,0 0 1 0 0,-1 0 0 0 0,-4-8-1 0 0,4 5 336 0 0,3 8-357 0 0,-1-1 0 0 0,0 1 0 0 0,0 0 0 0 0,0 0 0 0 0,0 0 0 0 0,-1 0-1 0 0,1-1 1 0 0,0 1 0 0 0,0 0 0 0 0,0 0 0 0 0,0 0 0 0 0,0-1 0 0 0,0 1 0 0 0,0 0 0 0 0,0 0 0 0 0,0 0 0 0 0,0 0 0 0 0,0 0 0 0 0,-1-1 0 0 0,1 1 0 0 0,0 0-1 0 0,0 0 1 0 0,0 0 0 0 0,0 0 0 0 0,0 0 0 0 0,-1 0 0 0 0,1-1 0 0 0,0 1 0 0 0,0 0 0 0 0,0 0 0 0 0,0 0 0 0 0,-1 0 0 0 0,1 0 0 0 0,0 0 0 0 0,0 0-1 0 0,0 0 1 0 0,-1 0 0 0 0,1 0 0 0 0,0 0 0 0 0,0 0 0 0 0,0 0 0 0 0,0 0 0 0 0,-1 0 0 0 0,1 0 0 0 0,0 0 0 0 0,0 0 0 0 0,0 0 0 0 0,-1 0 0 0 0,1 0-1 0 0,0 0 1 0 0,0 1 0 0 0,0-1 0 0 0,0 0 0 0 0,-1 0 0 0 0,-8 12 180 0 0,0 0-1 0 0,1 1 0 0 0,1 0 1 0 0,0 1-1 0 0,0-1 1 0 0,-8 29-1 0 0,4-5 109 0 0,-10 63-1 0 0,20-94-305 0 0,0 0-1 0 0,0 0 1 0 0,1 0-1 0 0,0 0 1 0 0,0 0-1 0 0,1 0 1 0 0,-1 0-1 0 0,1 0 1 0 0,1 0-1 0 0,1 6 1 0 0,-2-10-18 0 0,0 0 1 0 0,0 0-1 0 0,0 0 1 0 0,0 0-1 0 0,1-1 0 0 0,-1 1 1 0 0,1 0-1 0 0,-1-1 1 0 0,1 1-1 0 0,-1-1 0 0 0,1 0 1 0 0,0 1-1 0 0,-1-1 1 0 0,1 0-1 0 0,0 0 0 0 0,0 0 1 0 0,0 0-1 0 0,0 0 1 0 0,0 0-1 0 0,0-1 0 0 0,0 1 1 0 0,0-1-1 0 0,1 0 1 0 0,-1 1-1 0 0,0-1 1 0 0,0 0-1 0 0,0 0 0 0 0,0 0 1 0 0,1 0-1 0 0,3-2 1 0 0,-2 2 11 0 0,0-1 0 0 0,0 0 0 0 0,0-1 0 0 0,-1 1 0 0 0,1-1 0 0 0,0 0 0 0 0,0 0 1 0 0,-1 0-1 0 0,0 0 0 0 0,1 0 0 0 0,-1-1 0 0 0,0 0 0 0 0,0 1 0 0 0,0-1 1 0 0,0 0-1 0 0,-1-1 0 0 0,1 1 0 0 0,-1 0 0 0 0,4-7 0 0 0,2-7 109 0 0,0-1 0 0 0,-1 1 0 0 0,6-22 0 0 0,3-10 252 0 0,-5 16-17 0 0,-11 33-330 0 0,0 0 0 0 0,0 0 1 0 0,-1 0-1 0 0,1 0 0 0 0,0 0 0 0 0,0 0 0 0 0,0 0 1 0 0,0 0-1 0 0,0 0 0 0 0,0 0 0 0 0,0 0 0 0 0,0 0 0 0 0,0 0 1 0 0,0 0-1 0 0,0 0 0 0 0,0 0 0 0 0,0 0 0 0 0,0 0 1 0 0,0 0-1 0 0,0 0 0 0 0,-1 0 0 0 0,1 0 0 0 0,0 0 0 0 0,0 0 1 0 0,0 0-1 0 0,0 0 0 0 0,0 0 0 0 0,0 0 0 0 0,0 0 1 0 0,0 0-1 0 0,0 0 0 0 0,0 0 0 0 0,0 0 0 0 0,0 0 1 0 0,-8 19 111 0 0,7-15-106 0 0,0 0-1 0 0,1 0 0 0 0,0 1 1 0 0,0-1-1 0 0,0 0 1 0 0,1 0-1 0 0,-1 0 0 0 0,1 0 1 0 0,0 0-1 0 0,0 0 1 0 0,0 0-1 0 0,1 0 0 0 0,-1 0 1 0 0,1 0-1 0 0,0-1 0 0 0,0 1 1 0 0,1 0-1 0 0,-1-1 1 0 0,1 0-1 0 0,-1 0 0 0 0,1 0 1 0 0,0 0-1 0 0,0 0 0 0 0,0 0 1 0 0,1-1-1 0 0,-1 1 1 0 0,1-1-1 0 0,-1 0 0 0 0,8 3 1 0 0,-6-4-9 0 0,-1-1 0 0 0,1 1 0 0 0,0-1 0 0 0,-1 0 0 0 0,1 0 0 0 0,0 0 0 0 0,0-1 1 0 0,-1 1-1 0 0,1-1 0 0 0,-1-1 0 0 0,1 1 0 0 0,-1 0 0 0 0,6-3 0 0 0,-2-1 3 0 0,0 1-1 0 0,-1-1 1 0 0,0 0-1 0 0,0 0 1 0 0,0-1 0 0 0,10-10-1 0 0,-3 0 26 0 0,-1-1 0 0 0,0 0 0 0 0,-2-1 0 0 0,0-1 0 0 0,9-20-1 0 0,121-339 908 0 0,-134 359-847 0 0,-4 10-68 0 0,0 1-1 0 0,-1-1 1 0 0,1 1 0 0 0,-2-1 0 0 0,2-10-1 0 0,-3 18 6 0 0,-1 6-22 0 0,-2 36-33 0 0,1-1-1 0 0,2 1 1 0 0,2 0-1 0 0,1-1 1 0 0,3 0-1 0 0,1 0 1 0 0,2 0-1 0 0,1-1 1 0 0,25 60 0 0 0,-21-65-235 0 0,-6-11-439 0 0,1-1 1 0 0,1 0 0 0 0,2 0-1 0 0,0-1 1 0 0,0-1-1 0 0,26 31 1 0 0,-23-39-1843 0 0,-2-4-644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921"/>
    </inkml:context>
    <inkml:brush xml:id="br0">
      <inkml:brushProperty name="width" value="0.05" units="cm"/>
      <inkml:brushProperty name="height" value="0.05" units="cm"/>
      <inkml:brushProperty name="color" value="#E71224"/>
    </inkml:brush>
  </inkml:definitions>
  <inkml:trace contextRef="#ctx0" brushRef="#br0">22 7 6889 0 0,'0'-1'7'0'0,"0"1"0"0"0,-1 0 0 0 0,1-1 0 0 0,0 1 0 0 0,-1-1 0 0 0,1 1 0 0 0,0 0 1 0 0,-1-1-1 0 0,1 1 0 0 0,-1 0 0 0 0,1-1 0 0 0,-1 1 0 0 0,1 0 0 0 0,0-1 0 0 0,-1 1 1 0 0,1 0-1 0 0,-1 0 0 0 0,0 0 0 0 0,1 0 0 0 0,-1-1 0 0 0,1 1 0 0 0,-1 0 0 0 0,1 0 0 0 0,-1 0 1 0 0,1 0-1 0 0,-1 0 0 0 0,1 0 0 0 0,-1 0 0 0 0,1 1 0 0 0,-1-1 0 0 0,1 0 0 0 0,-1 0 1 0 0,0 0-1 0 0,0 1 0 0 0,1 0 16 0 0,-1 0 1 0 0,0 1 0 0 0,1-1-1 0 0,-1 0 1 0 0,1 1-1 0 0,-1-1 1 0 0,1 0 0 0 0,0 1-1 0 0,0-1 1 0 0,0 0-1 0 0,0 1 1 0 0,0-1 0 0 0,0 2-1 0 0,8 57 574 0 0,-7-53-529 0 0,17 119 494 0 0,-6 1 0 0 0,-7 247-1 0 0,-6-346-956 0 0,-2 31-833 0 0,-4-23-2377 0 0,2-29 871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4.389"/>
    </inkml:context>
    <inkml:brush xml:id="br0">
      <inkml:brushProperty name="width" value="0.05" units="cm"/>
      <inkml:brushProperty name="height" value="0.05" units="cm"/>
      <inkml:brushProperty name="color" value="#E71224"/>
    </inkml:brush>
  </inkml:definitions>
  <inkml:trace contextRef="#ctx0" brushRef="#br0">7 232 6285 0 0,'-3'-55'-282'0'0,"1"38"692"0"0,1 0-1 0 0,1-1 1 0 0,3-32-1 0 0,-2 46-260 0 0,0 1 0 0 0,-1-1-1 0 0,1 0 1 0 0,1 0 0 0 0,-1 1-1 0 0,0-1 1 0 0,1 1 0 0 0,0-1-1 0 0,0 1 1 0 0,0-1-1 0 0,0 1 1 0 0,0 0 0 0 0,1 0-1 0 0,0 0 1 0 0,-1 1 0 0 0,1-1-1 0 0,5-3 1 0 0,-5 4-107 0 0,1 1-1 0 0,0-1 1 0 0,0 1 0 0 0,0-1-1 0 0,0 1 1 0 0,0 1 0 0 0,0-1-1 0 0,0 0 1 0 0,0 1 0 0 0,0 0 0 0 0,0 0-1 0 0,0 0 1 0 0,1 1 0 0 0,-1-1-1 0 0,0 1 1 0 0,6 2 0 0 0,-3-1-38 0 0,1 0 1 0 0,-1 1 0 0 0,0 0 0 0 0,0 0-1 0 0,0 1 1 0 0,0 0 0 0 0,-1 0 0 0 0,1 1-1 0 0,-1-1 1 0 0,0 2 0 0 0,0-1 0 0 0,-1 0-1 0 0,0 1 1 0 0,8 10 0 0 0,-11-12-14 0 0,1 0 1 0 0,-1 0 0 0 0,0 0-1 0 0,0 0 1 0 0,0 1 0 0 0,-1-1-1 0 0,1 1 1 0 0,-1-1 0 0 0,0 1-1 0 0,0-1 1 0 0,-1 1 0 0 0,0 0-1 0 0,1-1 1 0 0,-1 1-1 0 0,-1 0 1 0 0,1-1 0 0 0,-1 1-1 0 0,0-1 1 0 0,0 1 0 0 0,0-1-1 0 0,0 1 1 0 0,-1-1 0 0 0,0 0-1 0 0,0 1 1 0 0,-4 5 0 0 0,3-4-59 0 0,-1 0 1 0 0,1 0 0 0 0,1 0 0 0 0,-1 1-1 0 0,1-1 1 0 0,0 1 0 0 0,0-1 0 0 0,1 1-1 0 0,0 0 1 0 0,0 0 0 0 0,1-1-1 0 0,0 1 1 0 0,0 0 0 0 0,1 0 0 0 0,-1 0-1 0 0,1-1 1 0 0,1 1 0 0 0,-1 0 0 0 0,1-1-1 0 0,0 1 1 0 0,6 10 0 0 0,6 8-32 0 0,0 0 0 0 0,1-2 0 0 0,2 1 0 0 0,19 20 0 0 0,3 5 13 0 0,-26-32 151 0 0,0 1-1 0 0,-1 0 1 0 0,-1 1-1 0 0,-1 1 1 0 0,-1-1-1 0 0,9 27 1 0 0,-16-40-8 0 0,-1-1 1 0 0,0 1-1 0 0,0-1 1 0 0,0 1-1 0 0,0 0 1 0 0,-1 0-1 0 0,0-1 1 0 0,0 1-1 0 0,-1 0 0 0 0,0-1 1 0 0,0 1-1 0 0,0 0 1 0 0,0-1-1 0 0,-1 1 1 0 0,0-1-1 0 0,0 0 1 0 0,-1 1-1 0 0,1-1 0 0 0,-1 0 1 0 0,0-1-1 0 0,0 1 1 0 0,-1 0-1 0 0,0-1 1 0 0,1 0-1 0 0,-1 0 1 0 0,-1 0-1 0 0,1 0 1 0 0,-10 5-1 0 0,5-3-9 0 0,0 0 0 0 0,-1-1 0 0 0,0-1 1 0 0,0 1-1 0 0,0-2 0 0 0,-11 4 0 0 0,17-6-202 0 0,0-1 1 0 0,1 1-1 0 0,-1-1 0 0 0,0 0 0 0 0,0 1 1 0 0,0-2-1 0 0,0 1 0 0 0,1 0 0 0 0,-7-2 1 0 0,9 1-81 0 0,-1 1 1 0 0,0-1 0 0 0,0 0-1 0 0,1 0 1 0 0,-1 0 0 0 0,1 0 0 0 0,-1 0-1 0 0,1 0 1 0 0,-1 0 0 0 0,1 0-1 0 0,0-1 1 0 0,-1 1 0 0 0,1 0-1 0 0,0-1 1 0 0,0 1 0 0 0,0-1-1 0 0,0 0 1 0 0,0 1 0 0 0,0-1-1 0 0,0-2 1 0 0,-3-9-2851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5.137"/>
    </inkml:context>
    <inkml:brush xml:id="br0">
      <inkml:brushProperty name="width" value="0.05" units="cm"/>
      <inkml:brushProperty name="height" value="0.05" units="cm"/>
      <inkml:brushProperty name="color" value="#E71224"/>
    </inkml:brush>
  </inkml:definitions>
  <inkml:trace contextRef="#ctx0" brushRef="#br0">16 357 7393 0 0,'-15'-20'2064'0'0,"14"34"70"0"0,3-5-1722 0 0,1 0-1 0 0,-1 0 1 0 0,8 15-1 0 0,-4-12-263 0 0,1-1-1 0 0,1 0 1 0 0,0 0-1 0 0,0-1 1 0 0,1 0-1 0 0,0 0 1 0 0,12 9-1 0 0,-17-16-132 0 0,0 0 0 0 0,0 0 0 0 0,0 0 0 0 0,1-1 0 0 0,-1 0 0 0 0,1 0 0 0 0,0 0 0 0 0,-1 0 0 0 0,1-1 0 0 0,0 1 0 0 0,0-1 0 0 0,0 0 0 0 0,0-1 0 0 0,0 0 0 0 0,0 1 0 0 0,0-1 0 0 0,0-1 0 0 0,0 1-1 0 0,1-1 1 0 0,-2 0 0 0 0,1 0 0 0 0,5-2 0 0 0,-1 0-3 0 0,-1-1 0 0 0,0 0-1 0 0,0 0 1 0 0,-1-1-1 0 0,1 0 1 0 0,-1 0 0 0 0,0-1-1 0 0,-1 0 1 0 0,1 0-1 0 0,-1-1 1 0 0,0 1 0 0 0,-1-1-1 0 0,1-1 1 0 0,4-8-1 0 0,58-100 455 0 0,-55 103-506 0 0,-16 38 38 0 0,3-14 2 0 0,-2 2 12 0 0,1 1 0 0 0,1-1-1 0 0,0 1 1 0 0,1-1 0 0 0,4 25-1 0 0,-4-33-3 0 0,0 0 0 0 0,1 0-1 0 0,-1-1 1 0 0,1 1 0 0 0,0-1-1 0 0,0 0 1 0 0,1 1 0 0 0,-1-1-1 0 0,1 0 1 0 0,0-1 0 0 0,0 1-1 0 0,0 0 1 0 0,1-1 0 0 0,-1 1-1 0 0,1-1 1 0 0,0 0 0 0 0,0-1-1 0 0,0 1 1 0 0,8 3 0 0 0,-9-4-4 0 0,1 0 0 0 0,0-1 0 0 0,0 0-1 0 0,-1 0 1 0 0,1 0 0 0 0,0 0 0 0 0,0 0 0 0 0,0-1 0 0 0,0 0 0 0 0,0 0 0 0 0,0 0 0 0 0,0 0 0 0 0,0-1 0 0 0,0 1 0 0 0,0-1 0 0 0,0 0 0 0 0,-1 0-1 0 0,7-3 1 0 0,-5 1 0 0 0,1 0 0 0 0,-1-1 0 0 0,0 0-1 0 0,0 0 1 0 0,0 0 0 0 0,0 0-1 0 0,-1-1 1 0 0,0 0 0 0 0,0 0-1 0 0,6-9 1 0 0,0-3 3 0 0,-1-2 0 0 0,0 1 0 0 0,-1-1 0 0 0,-2 0 0 0 0,1-1 0 0 0,3-25 0 0 0,0-5-65 0 0,-2 0 0 0 0,2-78 0 0 0,-10 114-3 0 0,-1 10 31 0 0,1 0 0 0 0,0-1 0 0 0,0 1 0 0 0,0 0 0 0 0,1-1 0 0 0,-1 1 0 0 0,1 0 0 0 0,0 0 1 0 0,3-7-1 0 0,-3 4-110 0 0,-1 7 126 0 0,-1 0 1 0 0,1-1-1 0 0,0 1 0 0 0,0 0 0 0 0,0 0 1 0 0,0 0-1 0 0,0-1 0 0 0,0 1 1 0 0,0 0-1 0 0,0 0 0 0 0,0-1 0 0 0,0 1 1 0 0,0 0-1 0 0,0 0 0 0 0,0-1 0 0 0,0 1 1 0 0,0 0-1 0 0,0 0 0 0 0,0-1 1 0 0,0 1-1 0 0,0 0 0 0 0,0 0 0 0 0,0 0 1 0 0,0-1-1 0 0,0 1 0 0 0,1 0 0 0 0,-1 0 1 0 0,0 0-1 0 0,0-1 0 0 0,0 1 1 0 0,0 0-1 0 0,0 0 0 0 0,1 0 0 0 0,-1 0 1 0 0,0-1-1 0 0,0 1 0 0 0,0 0 1 0 0,1 0-1 0 0,-1 0 0 0 0,0 0 0 0 0,1 0 1 0 0,26 25-76 0 0,-1 1 0 0 0,-1 1 1 0 0,42 59-1 0 0,-58-73 89 0 0,-2 0 0 0 0,1 0 0 0 0,-2 0 0 0 0,0 1 0 0 0,0 0 1 0 0,-1 0-1 0 0,-1 0 0 0 0,0 1 0 0 0,-1-1 0 0 0,-1 1 0 0 0,0 0 0 0 0,-1 0 0 0 0,-1 15 0 0 0,-1-26-4 0 0,1 0-1 0 0,-1 0 0 0 0,0 0 0 0 0,0 1 1 0 0,0-1-1 0 0,-1 0 0 0 0,1 0 0 0 0,-1 0 1 0 0,0-1-1 0 0,0 1 0 0 0,-1 0 0 0 0,1-1 1 0 0,-1 0-1 0 0,1 1 0 0 0,-7 4 0 0 0,4-3-130 0 0,-1-1 0 0 0,-1 1 0 0 0,1-1 0 0 0,-1-1 0 0 0,1 1 0 0 0,-1-1 0 0 0,0 0 0 0 0,-10 2 0 0 0,0-1-903 0 0,0-1-1 0 0,0 0 1 0 0,0-1 0 0 0,0-1 0 0 0,0-1-1 0 0,-1 0 1 0 0,-19-4 0 0 0,9-1-1652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7.033"/>
    </inkml:context>
    <inkml:brush xml:id="br0">
      <inkml:brushProperty name="width" value="0.05" units="cm"/>
      <inkml:brushProperty name="height" value="0.05" units="cm"/>
      <inkml:brushProperty name="color" value="#E71224"/>
    </inkml:brush>
  </inkml:definitions>
  <inkml:trace contextRef="#ctx0" brushRef="#br0">17 1 6009 0 0,'0'0'-185'0'0,"-10"1"-210"0"0,9-2 438 0 0,1 1 0 0 0,0 0 0 0 0,0 0 1 0 0,0 0-1 0 0,0 0 0 0 0,-1 0 0 0 0,1 0 0 0 0,0 0 0 0 0,0 0 0 0 0,0 0 0 0 0,0 0 0 0 0,-1 0 0 0 0,1 0 0 0 0,0 0 1 0 0,0 0-1 0 0,0 0 0 0 0,0 0 0 0 0,-1 0 0 0 0,1 0 0 0 0,0 0 0 0 0,0 0 0 0 0,0 0 0 0 0,0 0 0 0 0,-1 0 1 0 0,1 0-1 0 0,0 1 0 0 0,0-1 0 0 0,0 0 0 0 0,0 0 0 0 0,0 0 0 0 0,-1 0 0 0 0,1 0 0 0 0,0 0 0 0 0,0 1 1 0 0,0-1-1 0 0,0 0 0 0 0,0 0 0 0 0,0 0 0 0 0,0 0 0 0 0,0 1 0 0 0,0-1 0 0 0,0 0 0 0 0,-1 0 0 0 0,1 0 1 0 0,0 0-1 0 0,0 1 0 0 0,0-1 0 0 0,0 0 0 0 0,0 0 0 0 0,0 0 0 0 0,0 0 0 0 0,0 1 0 0 0,16 9 115 0 0,1-1-1 0 0,-1 0 0 0 0,1-1 0 0 0,0 0 0 0 0,1-2 0 0 0,23 6 0 0 0,-14-4-57 0 0,74 22 211 0 0,120 19 0 0 0,108 0-25 0 0,42 9-108 0 0,153 61-71 0 0,-152-31-80 0 0,147 16-39 0 0,-217-37 1 0 0,-113-24 14 0 0,-106-23 201 0 0,-49-10 37 0 0,56 7-1 0 0,-56-13-446 0 0,0-2 0 0 0,0-1 0 0 0,40-4 0 0 0,-51-1-5071 0 0,-16 1 2436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8.670"/>
    </inkml:context>
    <inkml:brush xml:id="br0">
      <inkml:brushProperty name="width" value="0.05" units="cm"/>
      <inkml:brushProperty name="height" value="0.05" units="cm"/>
      <inkml:brushProperty name="color" value="#E71224"/>
    </inkml:brush>
  </inkml:definitions>
  <inkml:trace contextRef="#ctx0" brushRef="#br0">0 6 6173 0 0,'0'0'-257'0'0,"1"-5"2178"0"0,8 41-1558 0 0,8 56 1 0 0,-10-44-155 0 0,52 299 968 0 0,-15 4-464 0 0,-42-304-652 0 0,-2-27-22 0 0,1-1 1 0 0,4 24-1 0 0,15 104 149 0 0,-19-130-118 0 0,-1-14-46 0 0,0 0-1 0 0,0 0 1 0 0,0 0 0 0 0,1 0-1 0 0,-1 0 1 0 0,1 0-1 0 0,-1 0 1 0 0,1 0 0 0 0,0 0-1 0 0,0 0 1 0 0,1 0-1 0 0,-1-1 1 0 0,2 4-1 0 0,-2-6 15 0 0,-2 1-46 0 0,1-1 0 0 0,0 1 1 0 0,0-1-1 0 0,0 1 1 0 0,0-1-1 0 0,0 1 0 0 0,-1-1 1 0 0,1 0-1 0 0,0 1 0 0 0,0-1 1 0 0,0 1-1 0 0,0-1 0 0 0,0 1 1 0 0,1-1-1 0 0,-1 1 1 0 0,0-1-1 0 0,0 1 0 0 0,0-1 1 0 0,0 1-1 0 0,0-1 0 0 0,1 1 1 0 0,-1-1-1 0 0,0 0 1 0 0,0 1-1 0 0,1-1 0 0 0,-1 1 1 0 0,0-1-1 0 0,1 0 0 0 0,-1 1 1 0 0,0-1-1 0 0,1 0 0 0 0,-1 1 1 0 0,0-1-1 0 0,1 0 1 0 0,0 1-1 0 0,0-2-98 0 0,-1 1 0 0 0,1-1 0 0 0,-1 1 0 0 0,1-1 1 0 0,0 0-1 0 0,-1 1 0 0 0,1-1 0 0 0,-1 0 0 0 0,0 0 0 0 0,1 1 0 0 0,-1-1 0 0 0,0 0 1 0 0,1 0-1 0 0,-1 1 0 0 0,0-1 0 0 0,0 0 0 0 0,1 0 0 0 0,-1 0 0 0 0,0 0 0 0 0,0 1 0 0 0,0-1 1 0 0,0 0-1 0 0,0 0 0 0 0,-1 0 0 0 0,1 0 0 0 0,0-17-3685 0 0,-3 12 998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578"/>
    </inkml:context>
    <inkml:brush xml:id="br0">
      <inkml:brushProperty name="width" value="0.05" units="cm"/>
      <inkml:brushProperty name="height" value="0.05" units="cm"/>
      <inkml:brushProperty name="color" value="#E71224"/>
    </inkml:brush>
  </inkml:definitions>
  <inkml:trace contextRef="#ctx0" brushRef="#br0">26 37 6253 0 0,'0'0'3593'0'0,"-4"1"-3207"0"0,-6 3-376 0 0,-1 2 3723 0 0,33-6-3311 0 0,-3 2-238 0 0,430-26 225 0 0,-136 10-3397 0 0,-157 5-4052 0 0,-130 6 3934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906"/>
    </inkml:context>
    <inkml:brush xml:id="br0">
      <inkml:brushProperty name="width" value="0.05" units="cm"/>
      <inkml:brushProperty name="height" value="0.05" units="cm"/>
      <inkml:brushProperty name="color" value="#E71224"/>
    </inkml:brush>
  </inkml:definitions>
  <inkml:trace contextRef="#ctx0" brushRef="#br0">3 23 6937 0 0,'0'-1'-40'0'0,"-1"0"0"0"0,1 1 0 0 0,0-1 0 0 0,0 0 0 0 0,-1 0 0 0 0,1 1 0 0 0,0-1 0 0 0,0 0 0 0 0,0 0 0 0 0,0 0 0 0 0,0 1 0 0 0,0-1 0 0 0,0 0 0 0 0,0 0 0 0 0,0 1 0 0 0,0-1 0 0 0,1-1 0 0 0,6 0 92 0 0,0 0 0 0 0,0 1-1 0 0,0 0 1 0 0,0 0 0 0 0,0 0-1 0 0,0 1 1 0 0,0 0 0 0 0,1 1-1 0 0,-1-1 1 0 0,0 1 0 0 0,0 1-1 0 0,0-1 1 0 0,13 6 0 0 0,-6-2 28 0 0,1 1 0 0 0,-1 0 1 0 0,-1 1-1 0 0,1 0 0 0 0,20 16 1 0 0,-23-14-36 0 0,0 1-1 0 0,-1 0 1 0 0,0 0 0 0 0,-1 1 0 0 0,0 1 0 0 0,0-1 0 0 0,-1 1 0 0 0,-1 1 0 0 0,0-1-1 0 0,-1 1 1 0 0,-1 1 0 0 0,1-1 0 0 0,-2 1 0 0 0,5 23 0 0 0,-6-19-11 0 0,-1 0-1 0 0,-1 0 1 0 0,-1 0 0 0 0,0 0 0 0 0,-1 0-1 0 0,-1 0 1 0 0,-1 0 0 0 0,-1-1 0 0 0,0 1-1 0 0,-1-1 1 0 0,-10 23 0 0 0,2-11-187 0 0,0-1 1 0 0,-3 0 0 0 0,0-1-1 0 0,-1-1 1 0 0,-2-1-1 0 0,0 0 1 0 0,-2-1 0 0 0,-24 21-1 0 0,15-14-2790 0 0,18-22 613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1.559"/>
    </inkml:context>
    <inkml:brush xml:id="br0">
      <inkml:brushProperty name="width" value="0.05" units="cm"/>
      <inkml:brushProperty name="height" value="0.05" units="cm"/>
      <inkml:brushProperty name="color" value="#E71224"/>
    </inkml:brush>
  </inkml:definitions>
  <inkml:trace contextRef="#ctx0" brushRef="#br0">33 1176 5809 0 0,'-27'41'1591'0'0,"22"-28"1711"0"0,14-13-1942 0 0,-5-2-1271 0 0,-1 1 0 0 0,0-1 0 0 0,1 1 0 0 0,-1-1 1 0 0,0 0-1 0 0,0-1 0 0 0,4-2 0 0 0,21-27 266 0 0,-1-1 1 0 0,34-56-1 0 0,36-81-133 0 0,-40 68-59 0 0,76-121 419 0 0,170-215-1 0 0,-279 403-482 0 0,-19 26-93 0 0,1 0-1 0 0,0 1 0 0 0,0 0 1 0 0,1 0-1 0 0,0 0 1 0 0,0 1-1 0 0,0 0 0 0 0,1 0 1 0 0,17-11-1 0 0,-24 18-29 0 0,1 0 21 0 0,-1 0-1 0 0,1 0 1 0 0,-1 1 0 0 0,0-1-1 0 0,0 0 1 0 0,1 1 0 0 0,-1-1 0 0 0,0 1-1 0 0,0-1 1 0 0,1 1 0 0 0,-1 0-1 0 0,0 0 1 0 0,0-1 0 0 0,0 1-1 0 0,0 0 1 0 0,0 0 0 0 0,0 0-1 0 0,0 0 1 0 0,0 0 0 0 0,-1 0-1 0 0,1 1 1 0 0,0-1 0 0 0,0 0-1 0 0,-1 0 1 0 0,1 0 0 0 0,0 2-1 0 0,9 40-23 0 0,-8-31 19 0 0,1 14-10 0 0,-1 1 0 0 0,-1-1 0 0 0,-2 1 0 0 0,0 0 0 0 0,-6 31 1 0 0,1-6-5 0 0,-14 109-199 0 0,-53 218 1 0 0,61-316 189 0 0,-5 15 68 0 0,17-77-27 0 0,0 0-1 0 0,0-1 0 0 0,0 1 0 0 0,0 0 0 0 0,-1 0 1 0 0,1-1-1 0 0,0 1 0 0 0,0 0 0 0 0,-1 0 1 0 0,1-1-1 0 0,-1 1 0 0 0,1 0 0 0 0,0-1 0 0 0,-1 1 1 0 0,1 0-1 0 0,-1-1 0 0 0,0 1 0 0 0,1-1 0 0 0,-1 1 1 0 0,1-1-1 0 0,-1 1 0 0 0,0-1 0 0 0,1 1 1 0 0,-1-1-1 0 0,0 0 0 0 0,0 1 0 0 0,1-1 0 0 0,-1 0 1 0 0,0 0-1 0 0,0 0 0 0 0,1 1 0 0 0,-1-1 1 0 0,0 0-1 0 0,0 0 0 0 0,0 0 0 0 0,1 0 0 0 0,-1 0 1 0 0,0 0-1 0 0,0-1 0 0 0,1 1 0 0 0,-1 0 0 0 0,0 0 1 0 0,0 0-1 0 0,1-1 0 0 0,-1 1 0 0 0,0 0 1 0 0,0-1-1 0 0,1 1 0 0 0,-1-1 0 0 0,0 1 0 0 0,1-1 1 0 0,-1 1-1 0 0,1-1 0 0 0,-1 1 0 0 0,1-1 0 0 0,-1 0 1 0 0,-5-5 34 0 0,1 0 0 0 0,0 0 0 0 0,0 0 1 0 0,0 0-1 0 0,-3-8 0 0 0,-39-76-39 0 0,-35-96 1 0 0,30 62-1217 0 0,50 120 1146 0 0,-16-44-2557 0 0,18 46 2209 0 0,-1-1-1 0 0,1 1 0 0 0,0 0 0 0 0,-1-1 0 0 0,1 1 0 0 0,0-1 1 0 0,0 1-1 0 0,1 0 0 0 0,-1-1 0 0 0,0 1 0 0 0,1-1 0 0 0,-1 1 1 0 0,1 0-1 0 0,0 0 0 0 0,0-1 0 0 0,0 1 0 0 0,2-4 0 0 0,6 0-2014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241"/>
    </inkml:context>
    <inkml:brush xml:id="br0">
      <inkml:brushProperty name="width" value="0.05" units="cm"/>
      <inkml:brushProperty name="height" value="0.05" units="cm"/>
      <inkml:brushProperty name="color" value="#E71224"/>
    </inkml:brush>
  </inkml:definitions>
  <inkml:trace contextRef="#ctx0" brushRef="#br0">2 14 5865 0 0,'0'-1'22'0'0,"-1"1"1"0"0,1 0 0 0 0,0-1 0 0 0,0 1-1 0 0,0-1 1 0 0,0 1 0 0 0,0 0 0 0 0,0-1-1 0 0,0 1 1 0 0,0-1 0 0 0,0 1 0 0 0,0-1-1 0 0,0 1 1 0 0,0-1 0 0 0,0 1 0 0 0,0 0-1 0 0,0-1 1 0 0,0 1 0 0 0,0-1 0 0 0,0 1-1 0 0,1 0 1 0 0,-1-1 0 0 0,0 1 0 0 0,0-1-1 0 0,1 1 1 0 0,-1 0 0 0 0,0-1 0 0 0,0 1-1 0 0,1 0 1 0 0,-1-1 0 0 0,1 1 0 0 0,5 14 311 0 0,6 34 135 0 0,4 87 272 0 0,-7 0 0 0 0,-9 160 1 0 0,-7-183-573 0 0,-1 17-879 0 0,1-48-3739 0 0,5-69 1675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593"/>
    </inkml:context>
    <inkml:brush xml:id="br0">
      <inkml:brushProperty name="width" value="0.05" units="cm"/>
      <inkml:brushProperty name="height" value="0.05" units="cm"/>
      <inkml:brushProperty name="color" value="#E71224"/>
    </inkml:brush>
  </inkml:definitions>
  <inkml:trace contextRef="#ctx0" brushRef="#br0">50 217 6657 0 0,'-17'-52'-155'0'0,"5"17"1557"0"0,-8-44 0 0 0,20 77-1360 0 0,0 1-1 0 0,0-1 0 0 0,0 0 1 0 0,0 0-1 0 0,1 1 1 0 0,-1-1-1 0 0,1 0 1 0 0,-1 1-1 0 0,1-1 0 0 0,-1 1 1 0 0,1-1-1 0 0,0 0 1 0 0,0 1-1 0 0,0 0 1 0 0,0-1-1 0 0,0 1 1 0 0,0-1-1 0 0,0 1 0 0 0,1 0 1 0 0,-1 0-1 0 0,0 0 1 0 0,1 0-1 0 0,-1 0 1 0 0,1 0-1 0 0,-1 0 0 0 0,1 0 1 0 0,-1 1-1 0 0,1-1 1 0 0,0 0-1 0 0,-1 1 1 0 0,1 0-1 0 0,3-1 0 0 0,5-2 42 0 0,-1 1 0 0 0,1 0 0 0 0,0 1 0 0 0,14 0 0 0 0,-9 1-41 0 0,1 1 0 0 0,-2 0 1 0 0,1 1-1 0 0,0 1 0 0 0,0 1 0 0 0,-1 0 1 0 0,1 1-1 0 0,-1 0 0 0 0,0 1 0 0 0,-1 0 1 0 0,0 2-1 0 0,0-1 0 0 0,0 2 1 0 0,15 12-1 0 0,-19-12-23 0 0,0-1 0 0 0,0 1 0 0 0,-1 1 0 0 0,-1 0 0 0 0,1 0 0 0 0,-2 0 1 0 0,1 1-1 0 0,-1 0 0 0 0,-1 0 0 0 0,0 0 0 0 0,-1 1 0 0 0,0 0 0 0 0,-1 0 0 0 0,0 0 0 0 0,-1 0 1 0 0,0 1-1 0 0,0 22 0 0 0,-3-24-12 0 0,0-1 0 0 0,-1 0 0 0 0,0 0 0 0 0,0 1 0 0 0,-1-1 0 0 0,-1-1 0 0 0,0 1 0 0 0,0-1 0 0 0,0 1 0 0 0,-7 8 0 0 0,-4 4-147 0 0,0 0 1 0 0,-32 34-1 0 0,36-45-204 0 0,-1 0 1 0 0,0 0-1 0 0,-17 11 1 0 0,-19 5-5159 0 0,42-24 2510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921"/>
    </inkml:context>
    <inkml:brush xml:id="br0">
      <inkml:brushProperty name="width" value="0.05" units="cm"/>
      <inkml:brushProperty name="height" value="0.05" units="cm"/>
      <inkml:brushProperty name="color" value="#E71224"/>
    </inkml:brush>
  </inkml:definitions>
  <inkml:trace contextRef="#ctx0" brushRef="#br0">25 13 7301 0 0,'0'-1'28'0'0,"-1"1"0"0"0,1-1 1 0 0,0 0-1 0 0,-1 0 0 0 0,1 1 0 0 0,-1-1 1 0 0,1 0-1 0 0,-1 1 0 0 0,1-1 1 0 0,-1 0-1 0 0,0 1 0 0 0,1-1 1 0 0,-1 1-1 0 0,0-1 0 0 0,1 1 1 0 0,-1-1-1 0 0,0 1 0 0 0,-1-1 0 0 0,2 1-7 0 0,-1 0-1 0 0,1 0 1 0 0,-1 0-1 0 0,1 0 1 0 0,0 1-1 0 0,-1-1 0 0 0,1 0 1 0 0,-1 0-1 0 0,1 0 1 0 0,0 1-1 0 0,-1-1 1 0 0,1 0-1 0 0,0 0 0 0 0,-1 1 1 0 0,1-1-1 0 0,0 0 1 0 0,0 1-1 0 0,-1-1 1 0 0,1 0-1 0 0,0 1 0 0 0,0-1 1 0 0,0 0-1 0 0,-1 1 1 0 0,1-1-1 0 0,0 1 1 0 0,0-1-1 0 0,-1 4 55 0 0,0-1-1 0 0,0 0 1 0 0,1 0-1 0 0,-1 0 1 0 0,1 1-1 0 0,0-1 1 0 0,0 0-1 0 0,0 5 1 0 0,14 126 923 0 0,-6 252 0 0 0,-9-239-1031 0 0,-1-110-787 0 0,-8 48 0 0 0,3-28-3757 0 0,4-45 1626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253"/>
    </inkml:context>
    <inkml:brush xml:id="br0">
      <inkml:brushProperty name="width" value="0.05" units="cm"/>
      <inkml:brushProperty name="height" value="0.05" units="cm"/>
      <inkml:brushProperty name="color" value="#E71224"/>
    </inkml:brush>
  </inkml:definitions>
  <inkml:trace contextRef="#ctx0" brushRef="#br0">44 122 6601 0 0,'-6'-8'233'0'0,"0"-1"1"0"0,1 0 0 0 0,0 0 0 0 0,0 0-1 0 0,1-1 1 0 0,1 1 0 0 0,-1-1-1 0 0,-1-11 1 0 0,5 20-198 0 0,0 0 0 0 0,0 0 0 0 0,0 0 0 0 0,0 0 0 0 0,0 0 0 0 0,0 0 0 0 0,0 0 0 0 0,1 0 0 0 0,-1 0 0 0 0,0 1 0 0 0,0-1 0 0 0,1 0 0 0 0,-1 0 0 0 0,1 0 0 0 0,-1 0 0 0 0,1 0 0 0 0,-1 1 0 0 0,1-1 0 0 0,0 0 0 0 0,-1 0 0 0 0,1 1 0 0 0,0-1 0 0 0,-1 1 0 0 0,1-1 0 0 0,0 0 0 0 0,0 1 0 0 0,0-1 0 0 0,0 1 0 0 0,-1 0 0 0 0,1-1 0 0 0,0 1 0 0 0,0 0 0 0 0,0 0 0 0 0,0-1 0 0 0,0 1 0 0 0,2 0 0 0 0,1-1 17 0 0,1 0 1 0 0,0 1-1 0 0,-1 0 1 0 0,1 0-1 0 0,0 0 1 0 0,4 1-1 0 0,7 2 19 0 0,1 1 0 0 0,-1 1 0 0 0,-1 0 1 0 0,1 1-1 0 0,-1 1 0 0 0,0 1 0 0 0,-1 0 0 0 0,0 0 0 0 0,24 20 0 0 0,-18-11-24 0 0,-1 1 0 0 0,0 1 0 0 0,-1 1 0 0 0,-1 1 1 0 0,19 30-1 0 0,-31-42-25 0 0,1 1 1 0 0,-2 0 0 0 0,1 0 0 0 0,-1 0 0 0 0,-1 1-1 0 0,0 0 1 0 0,0-1 0 0 0,-1 1 0 0 0,-1 0-1 0 0,0 0 1 0 0,0 0 0 0 0,-1 0 0 0 0,0 0 0 0 0,-1 0-1 0 0,0 0 1 0 0,-1 0 0 0 0,0 0 0 0 0,-1 0 0 0 0,0-1-1 0 0,-1 1 1 0 0,-5 11 0 0 0,2-7-242 0 0,-1 1 0 0 0,-1-2 0 0 0,0 1 0 0 0,-1-1 1 0 0,-18 20-1 0 0,15-21-773 0 0,0 0-1 0 0,0-1 1 0 0,-1-1 0 0 0,-1 0 0 0 0,-18 10 0 0 0,21-15-1842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596"/>
    </inkml:context>
    <inkml:brush xml:id="br0">
      <inkml:brushProperty name="width" value="0.05" units="cm"/>
      <inkml:brushProperty name="height" value="0.05" units="cm"/>
      <inkml:brushProperty name="color" value="#E71224"/>
    </inkml:brush>
  </inkml:definitions>
  <inkml:trace contextRef="#ctx0" brushRef="#br0">12 8 6445 0 0,'0'0'23'0'0,"0"0"0"0"0,0-1-1 0 0,0 1 1 0 0,-1-1 0 0 0,1 1 0 0 0,0 0 0 0 0,0-1 0 0 0,0 1 0 0 0,0 0 0 0 0,0 0 0 0 0,-1-1 0 0 0,1 1 0 0 0,0 0 0 0 0,0-1 0 0 0,-1 1 0 0 0,1 0 0 0 0,0 0 0 0 0,0-1 0 0 0,-1 1 0 0 0,1 0 0 0 0,0 0 0 0 0,-1 0 0 0 0,1-1 0 0 0,0 1 0 0 0,-1 0 0 0 0,1 0 0 0 0,0 0 0 0 0,-1 0 0 0 0,1 0 0 0 0,0 0-1 0 0,-1 0 1 0 0,1 0 0 0 0,-4 12 364 0 0,6 27 62 0 0,-2-34-303 0 0,15 197 1297 0 0,3 52-954 0 0,-13-85-3411 0 0,-5-148 553 0 0,3-3-600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7.057"/>
    </inkml:context>
    <inkml:brush xml:id="br0">
      <inkml:brushProperty name="width" value="0.05" units="cm"/>
      <inkml:brushProperty name="height" value="0.05" units="cm"/>
      <inkml:brushProperty name="color" value="#E71224"/>
    </inkml:brush>
  </inkml:definitions>
  <inkml:trace contextRef="#ctx0" brushRef="#br0">271 159 6933 0 0,'-7'-10'-59'0'0,"2"5"339"0"0,1 0 0 0 0,0 0-1 0 0,0-1 1 0 0,1 0 0 0 0,-1 0 0 0 0,1 0-1 0 0,0 0 1 0 0,1 0 0 0 0,-1 0 0 0 0,-2-13 0 0 0,6 16-204 0 0,-1 0 1 0 0,1 0-1 0 0,-1 0 1 0 0,1 0-1 0 0,0 0 1 0 0,0 0-1 0 0,0 0 1 0 0,1 0-1 0 0,-1 1 1 0 0,1-1-1 0 0,-1 1 1 0 0,1-1 0 0 0,0 1-1 0 0,0-1 1 0 0,0 1-1 0 0,0 0 1 0 0,1 0-1 0 0,-1 0 1 0 0,0 0-1 0 0,1 0 1 0 0,-1 1-1 0 0,1-1 1 0 0,0 1-1 0 0,0 0 1 0 0,-1-1-1 0 0,1 1 1 0 0,0 0 0 0 0,0 1-1 0 0,5-2 1 0 0,3 0-8 0 0,1 0 0 0 0,-1 0 1 0 0,0 1-1 0 0,1 1 0 0 0,-1 0 1 0 0,18 2-1 0 0,-23-2-61 0 0,0 1-1 0 0,1 0 1 0 0,-1 1 0 0 0,0 0-1 0 0,0 0 1 0 0,0 0 0 0 0,0 0-1 0 0,-1 1 1 0 0,1 0 0 0 0,-1 1-1 0 0,0-1 1 0 0,1 1 0 0 0,-2 0-1 0 0,1 0 1 0 0,0 0 0 0 0,-1 1-1 0 0,0 0 1 0 0,0-1 0 0 0,0 2-1 0 0,0-1 1 0 0,-1 0 0 0 0,0 1-1 0 0,0-1 1 0 0,-1 1 0 0 0,1 0-1 0 0,-1 0 1 0 0,0 0 0 0 0,-1 0-1 0 0,0 0 1 0 0,0 1 0 0 0,0-1-1 0 0,-1 0 1 0 0,1 1 0 0 0,-2 7-1 0 0,-10 57 1 0 0,8-57-77 0 0,0 1 0 0 0,0 0 0 0 0,2 0 0 0 0,0 0 1 0 0,1 0-1 0 0,0 0 0 0 0,1 0 0 0 0,4 20 0 0 0,0-22 16 0 0,0 0 1 0 0,2-1-1 0 0,-1 1 0 0 0,13 15 1 0 0,-14-20 38 0 0,45 62-38 0 0,-31-45 135 0 0,-1 0 0 0 0,22 43-1 0 0,-35-58 7 0 0,0 1-1 0 0,-1-1 0 0 0,0 1 0 0 0,-1 0 0 0 0,0 0 0 0 0,-1 0 0 0 0,0 0 1 0 0,-1 1-1 0 0,1 14 0 0 0,-3-20-40 0 0,1 0 0 0 0,-1 0 1 0 0,-1 0-1 0 0,1 0 0 0 0,-1-1 0 0 0,0 1 1 0 0,0 0-1 0 0,0-1 0 0 0,-1 1 0 0 0,0-1 0 0 0,0 0 1 0 0,-1 1-1 0 0,1-2 0 0 0,-1 1 0 0 0,0 0 1 0 0,0-1-1 0 0,-1 0 0 0 0,1 0 0 0 0,-8 5 1 0 0,-12 7-144 0 0,-1-2 1 0 0,0 0 0 0 0,0-2 0 0 0,-1-1 0 0 0,-1-1-1 0 0,0-1 1 0 0,-56 11 0 0 0,51-15-857 0 0,0-1-1 0 0,0-1 1 0 0,0-2-1 0 0,0-1 1 0 0,0-1 0 0 0,-61-12-1 0 0,41-2-1321 0 0,9-2-339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0.697"/>
    </inkml:context>
    <inkml:brush xml:id="br0">
      <inkml:brushProperty name="width" value="0.05" units="cm"/>
      <inkml:brushProperty name="height" value="0.05" units="cm"/>
      <inkml:brushProperty name="color" value="#E71224"/>
    </inkml:brush>
  </inkml:definitions>
  <inkml:trace contextRef="#ctx0" brushRef="#br0">1372 660 1876 0 0,'-10'-24'2249'0'0,"-8"4"-1479"0"0,-1 0-1 0 0,-1 1 1 0 0,0 1-1 0 0,-1 1 1 0 0,-1 1 0 0 0,-29-17-1 0 0,-27-19-9 0 0,40 28-436 0 0,-1 2 1 0 0,-80-33-1 0 0,114 53-304 0 0,-381-141 1222 0 0,336 127-1119 0 0,-1 1 153 0 0,1-2 0 0 0,-83-42 0 0 0,94 39-22 0 0,-51-19 0 0 0,-2 11-709 0 0,74 28-8335 0 0,16 0 8979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662"/>
    </inkml:context>
    <inkml:brush xml:id="br0">
      <inkml:brushProperty name="width" value="0.05" units="cm"/>
      <inkml:brushProperty name="height" value="0.05" units="cm"/>
      <inkml:brushProperty name="color" value="#E71224"/>
    </inkml:brush>
  </inkml:definitions>
  <inkml:trace contextRef="#ctx0" brushRef="#br0">8 13 6993 0 0,'-4'-7'42'0'0,"1"2"689"0"0,3 8 197 0 0,3 12-757 0 0,14 98 1013 0 0,5 39-188 0 0,5 207 1 0 0,-22-271-1249 0 0,-2-46-1402 0 0,-2-1-3962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995"/>
    </inkml:context>
    <inkml:brush xml:id="br0">
      <inkml:brushProperty name="width" value="0.05" units="cm"/>
      <inkml:brushProperty name="height" value="0.05" units="cm"/>
      <inkml:brushProperty name="color" value="#E71224"/>
    </inkml:brush>
  </inkml:definitions>
  <inkml:trace contextRef="#ctx0" brushRef="#br0">21 218 6049 0 0,'-8'-43'-270'0'0,"4"27"440"0"0,1 0-1 0 0,1-1 1 0 0,-1-18 0 0 0,3 31-71 0 0,0 0 0 0 0,0 0 1 0 0,1 0-1 0 0,-1-1 1 0 0,1 1-1 0 0,0 1 1 0 0,0-1-1 0 0,1 0 1 0 0,-1 0-1 0 0,1 0 1 0 0,0 1-1 0 0,-1-1 1 0 0,2 1-1 0 0,-1-1 1 0 0,0 1-1 0 0,1 0 1 0 0,4-5-1 0 0,-5 6-51 0 0,0 0 0 0 0,1 1 0 0 0,-1-1-1 0 0,0 0 1 0 0,0 1 0 0 0,1 0 0 0 0,-1 0 0 0 0,1-1-1 0 0,0 1 1 0 0,-1 1 0 0 0,1-1 0 0 0,0 0 0 0 0,-1 1 0 0 0,1-1-1 0 0,0 1 1 0 0,0 0 0 0 0,-1 0 0 0 0,1 0 0 0 0,4 1-1 0 0,-2 0-3 0 0,0 0-1 0 0,-1 1 0 0 0,1-1 1 0 0,-1 1-1 0 0,1 0 0 0 0,-1 1 1 0 0,0-1-1 0 0,0 1 0 0 0,0 0 0 0 0,6 5 1 0 0,-3-1 0 0 0,1 0 0 0 0,-1 1 0 0 0,0 1 0 0 0,-1-1-1 0 0,1 1 1 0 0,-2 0 0 0 0,1 0 0 0 0,-2 1 0 0 0,8 17 0 0 0,-8-13 8 0 0,-1 1 0 0 0,0 0 0 0 0,-1-1 0 0 0,-1 1 0 0 0,0 0 0 0 0,-1 0 1 0 0,0 0-1 0 0,-2 0 0 0 0,-3 21 0 0 0,-1-14-273 0 0,0-1 0 0 0,-2 0 0 0 0,0-1 1 0 0,-1 0-1 0 0,-20 33 0 0 0,11-23-4159 0 0,17-23 1300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2.693"/>
    </inkml:context>
    <inkml:brush xml:id="br0">
      <inkml:brushProperty name="width" value="0.05" units="cm"/>
      <inkml:brushProperty name="height" value="0.05" units="cm"/>
      <inkml:brushProperty name="color" value="#E71224"/>
    </inkml:brush>
  </inkml:definitions>
  <inkml:trace contextRef="#ctx0" brushRef="#br0">0 677 6825 0 0,'13'16'-326'0'0,"-12"-14"382"0"0,0-1 0 0 0,0 1 0 0 0,0-1 0 0 0,0 1-1 0 0,0-1 1 0 0,1 1 0 0 0,-1-1 0 0 0,0 0 0 0 0,1 0-1 0 0,-1 1 1 0 0,1-1 0 0 0,-1 0 0 0 0,3 1 0 0 0,-2-2 566 0 0,17-11-54 0 0,-16 9-499 0 0,0 0 1 0 0,0 0-1 0 0,-1-1 1 0 0,1 0-1 0 0,-1 1 0 0 0,0-1 1 0 0,0 0-1 0 0,0 0 1 0 0,0 0-1 0 0,-1-1 1 0 0,1 1-1 0 0,-1 0 0 0 0,0-1 1 0 0,0 1-1 0 0,0 0 1 0 0,1-6-1 0 0,0-7 127 0 0,0 0 0 0 0,0-21 0 0 0,-2 17-74 0 0,0-199 606 0 0,0 149-401 0 0,-15-122-1 0 0,11 168-266 0 0,-4-28 78 0 0,-6 63-127 0 0,12-5-11 0 0,0 1 0 0 0,0-1 0 0 0,0 1 1 0 0,1-1-1 0 0,0 1 0 0 0,0 0 0 0 0,0 0 0 0 0,1-1 0 0 0,1 10 0 0 0,-1-13 0 0 0,0 6-14 0 0,0 0-1 0 0,1 0 0 0 0,0 0 0 0 0,1-1 0 0 0,0 1 0 0 0,0-1 0 0 0,1 1 0 0 0,0-1 1 0 0,1 0-1 0 0,-1 0 0 0 0,9 13 0 0 0,-10-18-6 0 0,1 0 0 0 0,-1 1 1 0 0,1-2-1 0 0,0 1 0 0 0,0 0 0 0 0,0 0 0 0 0,0-1 1 0 0,0 0-1 0 0,1 1 0 0 0,-1-1 0 0 0,1-1 1 0 0,-1 1-1 0 0,1 0 0 0 0,0-1 0 0 0,-1 0 1 0 0,1 0-1 0 0,0 0 0 0 0,0 0 0 0 0,0-1 1 0 0,0 1-1 0 0,0-1 0 0 0,0 0 0 0 0,0 0 0 0 0,0-1 1 0 0,0 1-1 0 0,0-1 0 0 0,7-2 0 0 0,9-4 25 0 0,-1-2 0 0 0,0-1 0 0 0,-1 0 0 0 0,0-1 0 0 0,0-1 0 0 0,-1-1 0 0 0,20-20 0 0 0,-36 33-1 0 0,-1 0 0 0 0,1-1 1 0 0,0 1-1 0 0,-1 0 0 0 0,1 0 0 0 0,-1-1 0 0 0,1 1 0 0 0,0 0 0 0 0,-1 0 0 0 0,1 0 0 0 0,-1 0 0 0 0,1 0 0 0 0,0 0 0 0 0,-1 0 0 0 0,1 0 0 0 0,0 0 0 0 0,-1 0 1 0 0,1 0-1 0 0,-1 0 0 0 0,1 1 0 0 0,0-1 0 0 0,-1 0 0 0 0,1 0 0 0 0,-1 1 0 0 0,1-1 0 0 0,-1 0 0 0 0,1 1 0 0 0,-1-1 0 0 0,1 0 0 0 0,-1 1 0 0 0,1-1 0 0 0,-1 1 1 0 0,1-1-1 0 0,-1 1 0 0 0,0-1 0 0 0,1 1 0 0 0,-1-1 0 0 0,0 1 0 0 0,1 0 0 0 0,-1-1 0 0 0,0 1 0 0 0,0-1 0 0 0,0 1 0 0 0,0 0 0 0 0,1-1 0 0 0,-1 2 0 0 0,10 28 159 0 0,2 47 151 0 0,-9-50-233 0 0,1-1 0 0 0,2 0-1 0 0,14 44 1 0 0,-19-68-82 0 0,0 2-23 0 0,0 0 0 0 0,1 0 0 0 0,0 0 0 0 0,-1 0 0 0 0,1 0 0 0 0,1 0 0 0 0,-1-1 0 0 0,0 1 0 0 0,1-1 0 0 0,0 1 0 0 0,0-1 0 0 0,0 0 0 0 0,0 0 0 0 0,0 0 0 0 0,6 3 0 0 0,-7-6 14 0 0,0 1 0 0 0,0-1 1 0 0,0 0-1 0 0,0 0 0 0 0,0 0 1 0 0,0 0-1 0 0,0-1 0 0 0,0 1 0 0 0,-1 0 1 0 0,1-1-1 0 0,0 1 0 0 0,0-1 1 0 0,0 0-1 0 0,0 1 0 0 0,0-1 0 0 0,-1 0 1 0 0,1 0-1 0 0,0 0 0 0 0,-1-1 1 0 0,1 1-1 0 0,1-2 0 0 0,30-29-103 0 0,-13 5 109 0 0,-16 20 19 0 0,0 0-1 0 0,1 1 1 0 0,0 0-1 0 0,10-10 1 0 0,-8 41 26 0 0,-12 32-59 0 0,3-36-135 0 0,-1 41 0 0 0,3-57-184 0 0,1 0 1 0 0,-1-1-1 0 0,1 1 0 0 0,0 0 0 0 0,0 0 1 0 0,0-1-1 0 0,1 1 0 0 0,0-1 1 0 0,0 1-1 0 0,0-1 0 0 0,0 1 0 0 0,1-1 1 0 0,3 6-1 0 0,0-5-1828 0 0,2-2-270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027"/>
    </inkml:context>
    <inkml:brush xml:id="br0">
      <inkml:brushProperty name="width" value="0.05" units="cm"/>
      <inkml:brushProperty name="height" value="0.05" units="cm"/>
      <inkml:brushProperty name="color" value="#E71224"/>
    </inkml:brush>
  </inkml:definitions>
  <inkml:trace contextRef="#ctx0" brushRef="#br0">70 578 6025 0 0,'4'-7'439'0'0,"0"0"0"0"0,0 0 0 0 0,1 1 1 0 0,0 0-1 0 0,10-10 0 0 0,-14 15-147 0 0,-1 0-270 0 0,0 1 0 0 0,0 0 0 0 0,0 0 0 0 0,0 0 0 0 0,0 0-1 0 0,0 0 1 0 0,0-1 0 0 0,0 1 0 0 0,0 0 0 0 0,1 0 0 0 0,-1 0 0 0 0,0 0-1 0 0,0 0 1 0 0,0 0 0 0 0,0-1 0 0 0,0 1 0 0 0,1 0 0 0 0,-1 0 0 0 0,0 0 0 0 0,0 0-1 0 0,0 0 1 0 0,0 0 0 0 0,1 0 0 0 0,-1 0 0 0 0,0 0 0 0 0,0 0 0 0 0,0 0 0 0 0,0 0-1 0 0,1 0 1 0 0,-1 0 0 0 0,0 0 0 0 0,0 0 0 0 0,0 0 0 0 0,0 0 0 0 0,1 0-1 0 0,-1 0 1 0 0,0 0 0 0 0,0 0 0 0 0,0 0 0 0 0,0 0 0 0 0,1 1 0 0 0,-1-1 0 0 0,0 0-1 0 0,0 0 1 0 0,0 0 0 0 0,0 0 0 0 0,0 0 0 0 0,0 0 0 0 0,1 1 0 0 0,8 4 604 0 0,-8-4-739 0 0,1 2 170 0 0,1 0 0 0 0,-1 0 0 0 0,0 0 0 0 0,0 1 0 0 0,0-1 0 0 0,0 1 0 0 0,0 0 0 0 0,-1-1 0 0 0,0 1 0 0 0,0 0 0 0 0,0 0 0 0 0,0 0 0 0 0,0 4 0 0 0,2 52 261 0 0,-3-56-292 0 0,-2 62 154 0 0,-3-1 1 0 0,-2 0-1 0 0,-18 67 1 0 0,-66 184 390 0 0,87-299-542 0 0,3-14-14 0 0,0 0-1 0 0,1 0 0 0 0,-1 0 1 0 0,0 0-1 0 0,0 0 0 0 0,-1 0 1 0 0,1 0-1 0 0,-1 0 0 0 0,-3 4 1 0 0,5-6 63 0 0,-1-4-54 0 0,0-21-15 0 0,1 1 0 0 0,1 0 0 0 0,1-1-1 0 0,1 1 1 0 0,11-42 0 0 0,-7 35-5 0 0,105-443 5 0 0,-76 352-27 0 0,95-214 0 0 0,-45 172-93 0 0,-84 159 93 0 0,0 1 1 0 0,0-1-1 0 0,1 1 0 0 0,-1 0 1 0 0,1 0-1 0 0,0 0 0 0 0,0 0 1 0 0,0 0-1 0 0,0 1 0 0 0,0-1 1 0 0,7-2-1 0 0,-9 4-33 0 0,0 2 46 0 0,1-1 0 0 0,-1 1 0 0 0,0-1 0 0 0,1 1 0 0 0,-1 0 0 0 0,0 0 1 0 0,1 0-1 0 0,-1 0 0 0 0,0 0 0 0 0,0 0 0 0 0,0 0 0 0 0,0 0 0 0 0,0 0 0 0 0,0 1 0 0 0,0-1 0 0 0,0 0 0 0 0,0 1 0 0 0,-1-1 0 0 0,1 0 0 0 0,-1 1 0 0 0,1-1 0 0 0,-1 1 0 0 0,1 1 0 0 0,9 37-47 0 0,3 81-13 0 0,-7-46-71 0 0,4 1 0 0 0,33 125 1 0 0,-41-194 118 0 0,0 0 1 0 0,1 1-1 0 0,0-1 1 0 0,1 0-1 0 0,8 12 0 0 0,-11-17 16 0 0,0-1-1 0 0,0 0 0 0 0,0 1 0 0 0,0-1 0 0 0,0 0 0 0 0,1 0 0 0 0,-1 0 1 0 0,0 0-1 0 0,1 0 0 0 0,-1 0 0 0 0,1 0 0 0 0,-1-1 0 0 0,1 1 0 0 0,0 0 1 0 0,-1-1-1 0 0,1 1 0 0 0,-1-1 0 0 0,1 0 0 0 0,0 1 0 0 0,-1-1 0 0 0,1 0 1 0 0,0 0-1 0 0,0 0 0 0 0,-1 0 0 0 0,1 0 0 0 0,0-1 0 0 0,-1 1 0 0 0,1-1 1 0 0,0 1-1 0 0,-1-1 0 0 0,1 1 0 0 0,2-2 0 0 0,8-5-3 0 0,-1 0 0 0 0,0 0 0 0 0,-1-1 0 0 0,0 0 0 0 0,0-1 0 0 0,10-11 0 0 0,49-65-16 0 0,-4 3 20 0 0,59-67-1 0 0,-109 131 29 0 0,20-22 63 0 0,-35 39-91 0 0,3 3 3 0 0,-1 0 0 0 0,0 0 0 0 0,1 0-1 0 0,-1 0 1 0 0,0 1 0 0 0,0-1 0 0 0,-1 1-1 0 0,1-1 1 0 0,0 1 0 0 0,-1-1 0 0 0,0 1-1 0 0,1 0 1 0 0,-1 0 0 0 0,0 0 0 0 0,-1-1-1 0 0,1 1 1 0 0,0 5 0 0 0,8 63 53 0 0,-7-42-38 0 0,3 35 75 0 0,-5 90-1 0 0,-1-64-46 0 0,-42 445 137 0 0,33-475-1293 0 0,-27 85-1 0 0,28-112-537 0 0,5-7-2463 0 0,1-17 1260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031"/>
    </inkml:context>
    <inkml:brush xml:id="br0">
      <inkml:brushProperty name="width" value="0.05" units="cm"/>
      <inkml:brushProperty name="height" value="0.05" units="cm"/>
      <inkml:brushProperty name="color" value="#E71224"/>
    </inkml:brush>
  </inkml:definitions>
  <inkml:trace contextRef="#ctx0" brushRef="#br0">41 63 5833 0 0,'0'-4'40'0'0,"0"-1"0"0"0,-1 1 0 0 0,1 0 1 0 0,-1 1-1 0 0,0-1 0 0 0,-1 0 0 0 0,-2-7 1 0 0,3 10-163 0 0,1-1 0 0 0,-1 1 0 0 0,0-1 1 0 0,0 1-1 0 0,1 0 0 0 0,-1-1 1 0 0,0 1-1 0 0,0 0 0 0 0,-1 0 0 0 0,1 0 1 0 0,0 0-1 0 0,0 0 0 0 0,0 0 1 0 0,-1 0-1 0 0,1 0 0 0 0,0 1 0 0 0,-1-1 1 0 0,1 0-1 0 0,-1 1 0 0 0,1-1 0 0 0,-1 1 1 0 0,1 0-1 0 0,-1-1 0 0 0,-1 1 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362"/>
    </inkml:context>
    <inkml:brush xml:id="br0">
      <inkml:brushProperty name="width" value="0.05" units="cm"/>
      <inkml:brushProperty name="height" value="0.05" units="cm"/>
      <inkml:brushProperty name="color" value="#E71224"/>
    </inkml:brush>
  </inkml:definitions>
  <inkml:trace contextRef="#ctx0" brushRef="#br0">1 1 4000 0 0,'12'2'-1222'0'0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695"/>
    </inkml:context>
    <inkml:brush xml:id="br0">
      <inkml:brushProperty name="width" value="0.05" units="cm"/>
      <inkml:brushProperty name="height" value="0.05" units="cm"/>
      <inkml:brushProperty name="color" value="#E71224"/>
    </inkml:brush>
  </inkml:definitions>
  <inkml:trace contextRef="#ctx0" brushRef="#br0">53 37 3896 0 0,'-15'0'278'0'0,"12"0"39"0"0,-1-2 388 0 0,0 1 0 0 0,0 0 0 0 0,0 0 1 0 0,1 0-1 0 0,-1 1 0 0 0,-5-1 0 0 0,7 16-429 0 0,1-1 0 0 0,1 1 0 0 0,0 0-1 0 0,1-1 1 0 0,5 26 0 0 0,-3-22-89 0 0,1 9 136 0 0,1 0-1 0 0,1 0 1 0 0,18 47 0 0 0,-19-61-218 0 0,1-1 0 0 0,0 1 0 0 0,1-1 1 0 0,0-1-1 0 0,1 0 0 0 0,0 0 0 0 0,0 0 0 0 0,2-1 1 0 0,17 16-1 0 0,-25-24-89 0 0,0-1 0 0 0,0 1 0 0 0,1-1 0 0 0,-1 1 0 0 0,1-1-1 0 0,-1 0 1 0 0,1 0 0 0 0,0 0 0 0 0,-1 0 0 0 0,1 0 0 0 0,0-1 0 0 0,-1 1 0 0 0,1-1 0 0 0,0 0 0 0 0,0 0 0 0 0,0 0 0 0 0,-1 0-1 0 0,1 0 1 0 0,0-1 0 0 0,0 1 0 0 0,-1-1 0 0 0,1 0 0 0 0,0 1 0 0 0,-1-1 0 0 0,1-1 0 0 0,0 1 0 0 0,-1 0 0 0 0,0-1 0 0 0,1 1-1 0 0,-1-1 1 0 0,0 1 0 0 0,0-1 0 0 0,0 0 0 0 0,4-4 0 0 0,2-4-19 0 0,0 1 0 0 0,0-1 0 0 0,-1-1 0 0 0,0 1 0 0 0,-1-1-1 0 0,8-19 1 0 0,10-37-568 0 0,18-75 1 0 0,-13 37-3634 0 0,-24 82 43 0 0,0 14 1376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162"/>
    </inkml:context>
    <inkml:brush xml:id="br0">
      <inkml:brushProperty name="width" value="0.05" units="cm"/>
      <inkml:brushProperty name="height" value="0.05" units="cm"/>
      <inkml:brushProperty name="color" value="#E71224"/>
    </inkml:brush>
  </inkml:definitions>
  <inkml:trace contextRef="#ctx0" brushRef="#br0">123 727 6777 0 0,'0'-1'76'0'0,"0"1"0"0"0,1-1 1 0 0,-1 0-1 0 0,0 1 0 0 0,0-1 1 0 0,0 0-1 0 0,0 0 0 0 0,0 1 1 0 0,0-1-1 0 0,0 0 0 0 0,0 0 1 0 0,-1 1-1 0 0,1-1 0 0 0,0 0 1 0 0,0 0-1 0 0,0 1 0 0 0,-1-1 1 0 0,1 0-1 0 0,-1 1 0 0 0,1-1 1 0 0,0 0-1 0 0,-1 1 0 0 0,1-1 1 0 0,-1 1-1 0 0,1-1 0 0 0,-1 1 0 0 0,0-1 1 0 0,0 1 0 0 0,0 0 1 0 0,0 1-1 0 0,0-1 0 0 0,0 0 1 0 0,0 1-1 0 0,1-1 0 0 0,-1 1 1 0 0,0-1-1 0 0,0 1 1 0 0,0-1-1 0 0,1 1 0 0 0,-1 0 1 0 0,0-1-1 0 0,1 1 0 0 0,-1 0 1 0 0,1 0-1 0 0,-1 0 0 0 0,-26 42 918 0 0,15-18-694 0 0,1-6-109 0 0,1 0 1 0 0,1 1-1 0 0,1 0 0 0 0,1 0 1 0 0,-7 31-1 0 0,12-43-159 0 0,1 1 1 0 0,0-1-1 0 0,0 1 0 0 0,1 0 1 0 0,2 14-1 0 0,-2-20-57 0 0,1-1 0 0 0,0 1-1 0 0,-1 0 1 0 0,2-1 0 0 0,-1 1 0 0 0,0-1 0 0 0,0 1 0 0 0,1-1-1 0 0,-1 1 1 0 0,1-1 0 0 0,0 0 0 0 0,0 0 0 0 0,0 0-1 0 0,0 0 1 0 0,0 0 0 0 0,0 0 0 0 0,0-1 0 0 0,0 1-1 0 0,1-1 1 0 0,-1 1 0 0 0,5 1 0 0 0,-1-1-20 0 0,0 0-1 0 0,0-1 1 0 0,0 0 0 0 0,0 0 0 0 0,0 0 0 0 0,0 0-1 0 0,0-1 1 0 0,0 0 0 0 0,0-1 0 0 0,0 1-1 0 0,1-1 1 0 0,-1 0 0 0 0,0-1 0 0 0,-1 1 0 0 0,1-1-1 0 0,0 0 1 0 0,0-1 0 0 0,-1 1 0 0 0,1-1 0 0 0,-1 0-1 0 0,0-1 1 0 0,0 1 0 0 0,5-6 0 0 0,6-4 28 0 0,0-1 0 0 0,-1-1 1 0 0,-1 0-1 0 0,-1-1 0 0 0,18-26 0 0 0,16-28 560 0 0,-43 81-382 0 0,-2 17-113 0 0,-1-14-2 0 0,0-8-39 0 0,0-1 0 0 0,0 1 0 0 0,1-1 0 0 0,-1 0 0 0 0,1 1 0 0 0,1-1 0 0 0,-1 0-1 0 0,1 0 1 0 0,0-1 0 0 0,0 1 0 0 0,0 0 0 0 0,1-1 0 0 0,-1 0 0 0 0,1 0 0 0 0,7 6 0 0 0,-8-8-8 0 0,-1 0-1 0 0,1-1 1 0 0,0 1 0 0 0,-1-1-1 0 0,1 1 1 0 0,0-1-1 0 0,0 0 1 0 0,0 0-1 0 0,0-1 1 0 0,0 1 0 0 0,0 0-1 0 0,0-1 1 0 0,0 0-1 0 0,0 0 1 0 0,0 0 0 0 0,0 0-1 0 0,0 0 1 0 0,0-1-1 0 0,0 1 1 0 0,0-1 0 0 0,0 0-1 0 0,0 0 1 0 0,0 0-1 0 0,0 0 1 0 0,0 0 0 0 0,0-1-1 0 0,-1 1 1 0 0,1-1-1 0 0,-1 0 1 0 0,5-3-1 0 0,-1-1 4 0 0,0 0-1 0 0,0 0 0 0 0,0-1 0 0 0,-1 1 0 0 0,0-1 1 0 0,0 0-1 0 0,-1-1 0 0 0,0 1 0 0 0,4-11 0 0 0,2-10 35 0 0,10-39-1 0 0,-11 32-4 0 0,45-227 184 0 0,-39 172-130 0 0,33-254 600 0 0,-47 340-673 0 0,-1 0 0 0 0,1 0 0 0 0,0 0 0 0 0,-1 0 0 0 0,0-1 0 0 0,0 1 0 0 0,0 0 0 0 0,-1 0 0 0 0,1 0 0 0 0,-1-1 0 0 0,0 1 0 0 0,0 0 0 0 0,-4-8 0 0 0,1 16-6 0 0,-4 5 1 0 0,0 0 0 0 0,1 0 1 0 0,0 1-1 0 0,0 0 0 0 0,1 0 0 0 0,1 0 1 0 0,-1 1-1 0 0,-5 17 0 0 0,-27 103 25 0 0,33-110-27 0 0,-8 27-17 0 0,3 0 0 0 0,-4 56-1 0 0,13-85-178 0 0,0 0 0 0 0,1-1-1 0 0,1 1 1 0 0,1 0 0 0 0,1-1-1 0 0,0 1 1 0 0,2-1 0 0 0,11 32-1 0 0,-12-40-149 0 0,26 52-1492 0 0,-27-56 1298 0 0,0-1 0 0 0,0 0 0 0 0,1-1 1 0 0,0 1-1 0 0,0-1 0 0 0,0 1 0 0 0,1-1 0 0 0,-1-1 1 0 0,7 5-1 0 0,6-1-1954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497"/>
    </inkml:context>
    <inkml:brush xml:id="br0">
      <inkml:brushProperty name="width" value="0.05" units="cm"/>
      <inkml:brushProperty name="height" value="0.05" units="cm"/>
      <inkml:brushProperty name="color" value="#E71224"/>
    </inkml:brush>
  </inkml:definitions>
  <inkml:trace contextRef="#ctx0" brushRef="#br0">34 73 6541 0 0,'-33'9'2366'0'0,"211"-54"-3859"0"0,-55 15-2316 0 0,-92 23 2060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833"/>
    </inkml:context>
    <inkml:brush xml:id="br0">
      <inkml:brushProperty name="width" value="0.05" units="cm"/>
      <inkml:brushProperty name="height" value="0.05" units="cm"/>
      <inkml:brushProperty name="color" value="#E71224"/>
    </inkml:brush>
  </inkml:definitions>
  <inkml:trace contextRef="#ctx0" brushRef="#br0">275 0 5064 0 0,'0'0'374'0'0,"-4"3"-131"0"0,-178 218 3145 0 0,168-202-3310 0 0,1 1-1 0 0,1 0 1 0 0,1 1 0 0 0,1 0 0 0 0,1 1 0 0 0,-7 23 0 0 0,15-39-284 0 0,0-1 0 0 0,0 1 0 0 0,0-1 0 0 0,1 1 0 0 0,0 7 0 0 0,5 11-3508 0 0,-3-15 906 0 0</inkml:trace>
  <inkml:trace contextRef="#ctx0" brushRef="#br0" timeOffset="1">116 163 6461 0 0,'-3'-20'-245'0'0,"3"18"258"0"0,-1 0-1 0 0,1 0 0 0 0,-1-1 1 0 0,1 1-1 0 0,0 0 0 0 0,0 0 0 0 0,0-1 1 0 0,0 1-1 0 0,0 0 0 0 0,1 0 0 0 0,-1 0 1 0 0,1-1-1 0 0,-1 1 0 0 0,2-2 1 0 0,-2 3-1 0 0,1 1 0 0 0,-1 0 1 0 0,1-1-1 0 0,-1 1 1 0 0,1 0-1 0 0,-1-1 1 0 0,0 1-1 0 0,1 0 1 0 0,-1 0-1 0 0,1 0 0 0 0,-1 0 1 0 0,1-1-1 0 0,-1 1 1 0 0,1 0-1 0 0,-1 0 1 0 0,1 0-1 0 0,-1 0 0 0 0,1 0 1 0 0,-1 0-1 0 0,1 0 1 0 0,-1 0-1 0 0,1 0 1 0 0,-1 1-1 0 0,1-1 1 0 0,-1 0-1 0 0,1 0 0 0 0,-1 0 1 0 0,1 0-1 0 0,-1 1 1 0 0,2-1-1 0 0,14 10 180 0 0,-15-10-179 0 0,1 1-1 0 0,0 0 1 0 0,-1 0 0 0 0,1 0 0 0 0,-1 1-1 0 0,1-1 1 0 0,-1 0 0 0 0,0 0-1 0 0,1 1 1 0 0,-1-1 0 0 0,0 1 0 0 0,0-1-1 0 0,0 1 1 0 0,0 0 0 0 0,0-1 0 0 0,-1 1-1 0 0,1 0 1 0 0,0 0 0 0 0,-1-1-1 0 0,1 1 1 0 0,-1 0 0 0 0,0 0 0 0 0,1 0-1 0 0,-1 0 1 0 0,0 0 0 0 0,0-1-1 0 0,0 1 1 0 0,-1 0 0 0 0,1 0 0 0 0,0 0-1 0 0,-1 0 1 0 0,1-1 0 0 0,-1 1 0 0 0,1 0-1 0 0,-1 0 1 0 0,0-1 0 0 0,0 1-1 0 0,-1 1 1 0 0,-1 2-85 0 0,-1 0 0 0 0,0-1 0 0 0,0 1 0 0 0,0-1 0 0 0,-1 0 0 0 0,1-1 0 0 0,-1 1 0 0 0,0-1 0 0 0,0 0 0 0 0,-9 4 0 0 0,-34 14-3263 0 0,36-18 1844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293"/>
    </inkml:context>
    <inkml:brush xml:id="br0">
      <inkml:brushProperty name="width" value="0.05" units="cm"/>
      <inkml:brushProperty name="height" value="0.05" units="cm"/>
      <inkml:brushProperty name="color" value="#E71224"/>
    </inkml:brush>
  </inkml:definitions>
  <inkml:trace contextRef="#ctx0" brushRef="#br0">30 20 4628 0 0,'-2'-2'224'0'0,"0"0"-1"0"0,0 0 0 0 0,0 0 1 0 0,0 0-1 0 0,0 0 1 0 0,0 0-1 0 0,-1 1 0 0 0,1-1 1 0 0,-4-1-1 0 0,5 7-119 0 0,0-1 1 0 0,0 1-1 0 0,1-1 0 0 0,-1 1 1 0 0,1 0-1 0 0,0-1 0 0 0,0 1 1 0 0,0-1-1 0 0,1 7 0 0 0,-1-5 38 0 0,18 410 2842 0 0,-17-360-2878 0 0,-2-24-366 0 0,6 39 0 0 0,-4-61-524 0 0,1 0 0 0 0,0 0-1 0 0,0 0 1 0 0,8 16-1 0 0,-6-17-1464 0 0,2-4-341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630"/>
    </inkml:context>
    <inkml:brush xml:id="br0">
      <inkml:brushProperty name="width" value="0.05" units="cm"/>
      <inkml:brushProperty name="height" value="0.05" units="cm"/>
      <inkml:brushProperty name="color" value="#E71224"/>
    </inkml:brush>
  </inkml:definitions>
  <inkml:trace contextRef="#ctx0" brushRef="#br0">37 139 6065 0 0,'-9'-28'-212'0'0,"7"23"239"0"0,1 0 0 0 0,-1 0 0 0 0,0-1 0 0 0,0 1 0 0 0,-4-6 0 0 0,4 10 117 0 0,1-1 1 0 0,0 0-1 0 0,-1 0 1 0 0,1 0 0 0 0,0-1-1 0 0,0 1 1 0 0,0 0-1 0 0,1 0 1 0 0,-1 0 0 0 0,0-1-1 0 0,1 1 1 0 0,0 0 0 0 0,-1-1-1 0 0,1 1 1 0 0,0 0-1 0 0,0-1 1 0 0,0 1 0 0 0,1-1-1 0 0,-1 1 1 0 0,0 0-1 0 0,1-1 1 0 0,0-1 0 0 0,1 2-101 0 0,-1 0 0 0 0,0 1 1 0 0,1-1-1 0 0,-1 1 0 0 0,0 0 1 0 0,1-1-1 0 0,0 1 0 0 0,-1 0 1 0 0,1 0-1 0 0,0 0 1 0 0,0 0-1 0 0,-1 0 0 0 0,1 0 1 0 0,0 1-1 0 0,0-1 0 0 0,0 0 1 0 0,0 1-1 0 0,0 0 0 0 0,0-1 1 0 0,0 1-1 0 0,0 0 1 0 0,0 0-1 0 0,0 0 0 0 0,0 0 1 0 0,0 1-1 0 0,2 0 0 0 0,2 0-21 0 0,0 0 0 0 0,0 1 0 0 0,0-1 0 0 0,0 1 0 0 0,0 1 0 0 0,-1-1-1 0 0,1 1 1 0 0,-1 0 0 0 0,0 1 0 0 0,0-1 0 0 0,0 1 0 0 0,0 0 0 0 0,-1 0 0 0 0,0 0-1 0 0,1 1 1 0 0,-1 0 0 0 0,-1-1 0 0 0,7 11 0 0 0,-6-8-11 0 0,0 0 0 0 0,0 1 1 0 0,-1-1-1 0 0,0 1 0 0 0,0 0 0 0 0,-1 0 0 0 0,0 0 1 0 0,0 0-1 0 0,-1 0 0 0 0,0 0 0 0 0,0 0 0 0 0,-1 0 0 0 0,-1 14 1 0 0,-4-1-119 0 0,-13 42 1 0 0,11-44-1823 0 0,2 0 0 0 0,-6 32-1 0 0,10-39-1363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960"/>
    </inkml:context>
    <inkml:brush xml:id="br0">
      <inkml:brushProperty name="width" value="0.05" units="cm"/>
      <inkml:brushProperty name="height" value="0.05" units="cm"/>
      <inkml:brushProperty name="color" value="#E71224"/>
    </inkml:brush>
  </inkml:definitions>
  <inkml:trace contextRef="#ctx0" brushRef="#br0">191 10 7473 0 0,'-1'-1'46'0'0,"1"1"1"0"0,0-1-1 0 0,0 1 1 0 0,0-1-1 0 0,0 1 1 0 0,-1-1-1 0 0,1 1 1 0 0,0-1-1 0 0,-1 1 1 0 0,1 0-1 0 0,0-1 1 0 0,-1 1-1 0 0,1 0 1 0 0,0-1-1 0 0,-1 1 1 0 0,1 0-1 0 0,0-1 1 0 0,-1 1-1 0 0,1 0 1 0 0,-1 0-1 0 0,1-1 1 0 0,-1 1-1 0 0,1 0 1 0 0,-1 0-1 0 0,1 0 1 0 0,-1 0-1 0 0,1 0 1 0 0,-1 0-1 0 0,1 0 1 0 0,-1 0-1 0 0,1 0 1 0 0,-1 0-1 0 0,1 0 1 0 0,-1 0 0 0 0,1 0-1 0 0,-1 0 1 0 0,1 0-1 0 0,-1 0 1 0 0,0 1-1 0 0,-23 16 912 0 0,-16 30-41 0 0,24-24-782 0 0,2 0 0 0 0,1 0 0 0 0,0 2 0 0 0,2-1-1 0 0,1 2 1 0 0,1-1 0 0 0,1 1 0 0 0,-6 42 0 0 0,13-63-276 0 0,1 0-1 0 0,0 0 1 0 0,0 0 0 0 0,0 0 0 0 0,1-1 0 0 0,-1 1-1 0 0,1 0 1 0 0,1 0 0 0 0,-1-1 0 0 0,1 1 0 0 0,-1 0-1 0 0,4 4 1 0 0,-3-5-426 0 0,0-1 0 0 0,0 1-1 0 0,1-1 1 0 0,-1 0 0 0 0,1 0-1 0 0,0 0 1 0 0,-1 0 0 0 0,1 0-1 0 0,6 3 1 0 0,3 2-2490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299"/>
    </inkml:context>
    <inkml:brush xml:id="br0">
      <inkml:brushProperty name="width" value="0.05" units="cm"/>
      <inkml:brushProperty name="height" value="0.05" units="cm"/>
      <inkml:brushProperty name="color" value="#E71224"/>
    </inkml:brush>
  </inkml:definitions>
  <inkml:trace contextRef="#ctx0" brushRef="#br0">35 11 6669 0 0,'-2'-1'-71'0'0,"0"-1"0"0"0,0 1 1 0 0,0 0-1 0 0,0 0 1 0 0,0 0-1 0 0,0 0 1 0 0,0 0-1 0 0,-1 1 0 0 0,-3-2 1 0 0,6 3 33 0 0,-1-1 0 0 0,1 0 0 0 0,-1 1-1 0 0,0-1 1 0 0,1 0 0 0 0,-1 1 0 0 0,1-1 0 0 0,-1 1 0 0 0,1-1 0 0 0,-1 1 0 0 0,1-1 0 0 0,-1 1 0 0 0,1-1-1 0 0,0 1 1 0 0,-1-1 0 0 0,1 1 0 0 0,0 0 0 0 0,-1-1 0 0 0,1 1 0 0 0,0-1 0 0 0,0 1 0 0 0,-1 0 0 0 0,1-1 0 0 0,0 1-1 0 0,0 0 1 0 0,0 0 0 0 0,0-1 0 0 0,0 1 0 0 0,0 0 0 0 0,0-1 0 0 0,0 1 0 0 0,0 0 0 0 0,1-1 0 0 0,-1 2-1 0 0,6 7-1904 0 0,-3-3 1076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376"/>
    </inkml:context>
    <inkml:brush xml:id="br0">
      <inkml:brushProperty name="width" value="0.05" units="cm"/>
      <inkml:brushProperty name="height" value="0.05" units="cm"/>
      <inkml:brushProperty name="color" value="#E71224"/>
    </inkml:brush>
  </inkml:definitions>
  <inkml:trace contextRef="#ctx0" brushRef="#br0">212 11 6921 0 0,'-5'-10'273'0'0,"5"10"-239"0"0,0 0 1 0 0,0 0 0 0 0,0 0 0 0 0,0 0-1 0 0,0 1 1 0 0,0-1 0 0 0,0 0 0 0 0,-1 0-1 0 0,1 0 1 0 0,0 0 0 0 0,0 0 0 0 0,0 0-1 0 0,0 0 1 0 0,0 0 0 0 0,0 0 0 0 0,-1 0-1 0 0,1 0 1 0 0,0 0 0 0 0,0 0 0 0 0,0 0-1 0 0,0 0 1 0 0,0 0 0 0 0,-1 0 0 0 0,1 0-1 0 0,0 0 1 0 0,0 0 0 0 0,0 0 0 0 0,0 0-1 0 0,0 0 1 0 0,-1 0 0 0 0,1 0 0 0 0,0 0-1 0 0,0 0 1 0 0,0 0 0 0 0,0 0 0 0 0,0 0-1 0 0,0 0 1 0 0,0 0 0 0 0,-1 0-1 0 0,1-1 1 0 0,-4 15-121 0 0,-7 28 558 0 0,-12 78 0 0 0,8-31-222 0 0,-56 196 465 0 0,-2 10-3289 0 0,69-272-898 0 0,3-17 933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761"/>
    </inkml:context>
    <inkml:brush xml:id="br0">
      <inkml:brushProperty name="width" value="0.05" units="cm"/>
      <inkml:brushProperty name="height" value="0.05" units="cm"/>
      <inkml:brushProperty name="color" value="#E71224"/>
    </inkml:brush>
  </inkml:definitions>
  <inkml:trace contextRef="#ctx0" brushRef="#br0">47 717 4044 0 0,'3'16'3878'0'0,"4"-28"-2795"0"0,5-29-320 0 0,-2-52-12 0 0,-3 0-1 0 0,-7-118 0 0 0,-2 86-391 0 0,2 117-342 0 0,1-9 8 0 0,-1 0 0 0 0,-1 0 0 0 0,-1 0 1 0 0,0 1-1 0 0,-1-1 0 0 0,-5-17 0 0 0,7 34-28 0 0,1-1-1 0 0,0 0 0 0 0,-1 0 1 0 0,1 0-1 0 0,0 0 1 0 0,-1 1-1 0 0,1-1 0 0 0,-1 0 1 0 0,1 1-1 0 0,-1-1 1 0 0,0 0-1 0 0,1 1 1 0 0,-1-1-1 0 0,0 1 0 0 0,1-1 1 0 0,-1 1-1 0 0,0-1 1 0 0,0 1-1 0 0,1-1 0 0 0,-1 1 1 0 0,0 0-1 0 0,0-1 1 0 0,0 1-1 0 0,1 0 1 0 0,-1 0-1 0 0,0 0 0 0 0,0 0 1 0 0,0-1-1 0 0,0 1 1 0 0,0 0-1 0 0,0 1 0 0 0,1-1 1 0 0,-1 0-1 0 0,0 0 1 0 0,0 0-1 0 0,0 0 1 0 0,0 1-1 0 0,0-1 0 0 0,1 0 1 0 0,-1 1-1 0 0,0-1 1 0 0,0 1-1 0 0,1-1 1 0 0,-1 1-1 0 0,0-1 0 0 0,1 1 1 0 0,-1-1-1 0 0,0 1 1 0 0,0 1-1 0 0,-2 0-28 0 0,0 1-1 0 0,0 0 1 0 0,0 0 0 0 0,0 0 0 0 0,1 0-1 0 0,-1 0 1 0 0,1 1 0 0 0,0-1 0 0 0,0 1-1 0 0,-2 5 1 0 0,3-7-7 0 0,1 1 0 0 0,-1-1 0 0 0,1 1 0 0 0,0-1 0 0 0,0 1 0 0 0,0-1 0 0 0,0 1 0 0 0,0-1 0 0 0,0 1 0 0 0,1-1 0 0 0,-1 0 0 0 0,1 1 0 0 0,0-1 0 0 0,-1 0 0 0 0,1 1 0 0 0,0-1 0 0 0,3 4 0 0 0,-1-2-41 0 0,0 0 0 0 0,0 0 0 0 0,0-1 0 0 0,1 1 0 0 0,0-1 0 0 0,-1 0 0 0 0,1 0 0 0 0,7 4 0 0 0,2 0-106 0 0,0-1 0 0 0,1 0 0 0 0,0-1 1 0 0,0 0-1 0 0,17 2 0 0 0,14-1-166 0 0,17 4-25 0 0,-57-9 360 0 0,0 0 0 0 0,-1 1 0 0 0,1-1 0 0 0,0 1 0 0 0,-1 0 0 0 0,1 1 0 0 0,-1-1 0 0 0,1 1 0 0 0,4 4 0 0 0,-5-3 30 0 0,-1 0 0 0 0,1 0 0 0 0,-1 0 0 0 0,0 1 0 0 0,0 0 0 0 0,-1 0 0 0 0,1-1 0 0 0,-1 2 0 0 0,0-1 0 0 0,0 0 0 0 0,1 7 0 0 0,9 65 148 0 0,-8-41-84 0 0,-2-25-52 0 0,0 6 15 0 0,2 0-1 0 0,-1 1 0 0 0,10 22 0 0 0,-12-37-33 0 0,0 0 0 0 0,0 0 0 0 0,0 0 0 0 0,0-1 0 0 0,1 1 0 0 0,-1 0 0 0 0,1-1 0 0 0,0 1-1 0 0,0-1 1 0 0,0 1 0 0 0,0-1 0 0 0,0 0 0 0 0,1 0 0 0 0,-1 0 0 0 0,1 0 0 0 0,-1 0 0 0 0,1 0 0 0 0,0-1 0 0 0,-1 0-1 0 0,1 1 1 0 0,0-1 0 0 0,0 0 0 0 0,0 0 0 0 0,0 0 0 0 0,0-1 0 0 0,5 1 0 0 0,-4-1 16 0 0,1-1-1 0 0,0 0 1 0 0,-1 0-1 0 0,1 0 1 0 0,0-1 0 0 0,-1 1-1 0 0,0-1 1 0 0,1 0 0 0 0,-1 0-1 0 0,0-1 1 0 0,0 1 0 0 0,0-1-1 0 0,0 0 1 0 0,-1 0 0 0 0,1 0-1 0 0,-1-1 1 0 0,0 1 0 0 0,1-1-1 0 0,-2 0 1 0 0,1 1-1 0 0,4-9 1 0 0,4-9 188 0 0,0 0-1 0 0,-1-1 1 0 0,7-25-1 0 0,-9 26-46 0 0,5-10 138 0 0,-9 21-75 0 0,1 0-1 0 0,-2 0 1 0 0,5-15 0 0 0,-17 85-185 0 0,-6 75-96 0 0,14-111-1333 0 0,5 45 0 0 0,-3-66 938 0 0,-1-1 0 0 0,1 1 0 0 0,0-1 0 0 0,0 1 0 0 0,0-1 0 0 0,0 0 0 0 0,0 1 0 0 0,1-1 0 0 0,-1 0 0 0 0,4 3 0 0 0,-2-1-1972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094"/>
    </inkml:context>
    <inkml:brush xml:id="br0">
      <inkml:brushProperty name="width" value="0.05" units="cm"/>
      <inkml:brushProperty name="height" value="0.05" units="cm"/>
      <inkml:brushProperty name="color" value="#E71224"/>
    </inkml:brush>
  </inkml:definitions>
  <inkml:trace contextRef="#ctx0" brushRef="#br0">59 23 5985 0 0,'-3'-6'-76'0'0,"-3"4"172"0"0,-3-1 240 0 0,-4 0 36 0 0,7 0 24 0 0,-6 0-456 0 0,2 1-560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433"/>
    </inkml:context>
    <inkml:brush xml:id="br0">
      <inkml:brushProperty name="width" value="0.05" units="cm"/>
      <inkml:brushProperty name="height" value="0.05" units="cm"/>
      <inkml:brushProperty name="color" value="#E71224"/>
    </inkml:brush>
  </inkml:definitions>
  <inkml:trace contextRef="#ctx0" brushRef="#br0">37 10 5685 0 0,'-3'-1'447'0'0,"0"-1"0"0"0,1 1 0 0 0,-1 0 1 0 0,0 0-1 0 0,0 0 0 0 0,1 0 1 0 0,-6-1-1 0 0,7 3-407 0 0,0 1 1 0 0,0-1-1 0 0,0 0 0 0 0,0 0 1 0 0,0 1-1 0 0,1-1 0 0 0,-1 1 1 0 0,0-1-1 0 0,1 1 1 0 0,0-1-1 0 0,-1 1 0 0 0,1-1 1 0 0,0 1-1 0 0,-1-1 1 0 0,1 1-1 0 0,0-1 0 0 0,0 1 1 0 0,0-1-1 0 0,1 3 0 0 0,5 43 348 0 0,-1-21-202 0 0,24 303 764 0 0,-11-107-3735 0 0,-12-186-1019 0 0,-3-24 655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762"/>
    </inkml:context>
    <inkml:brush xml:id="br0">
      <inkml:brushProperty name="width" value="0.05" units="cm"/>
      <inkml:brushProperty name="height" value="0.05" units="cm"/>
      <inkml:brushProperty name="color" value="#E71224"/>
    </inkml:brush>
  </inkml:definitions>
  <inkml:trace contextRef="#ctx0" brushRef="#br0">24 71 6813 0 0,'-10'-26'-417'0'0,"8"24"482"0"0,1-1 0 0 0,-1 0 0 0 0,1 1 0 0 0,0-1 0 0 0,0 1 0 0 0,0-1 0 0 0,0 0 0 0 0,1 0 0 0 0,-1-3 0 0 0,1 5 189 0 0,-1 1-227 0 0,1 0 0 0 0,0 0 0 0 0,0-1 0 0 0,-1 1-1 0 0,1 0 1 0 0,0-1 0 0 0,0 1 0 0 0,0 0 0 0 0,0-1 0 0 0,0 1 0 0 0,-1 0 0 0 0,1-1 0 0 0,0 1-1 0 0,0-1 1 0 0,0 1 0 0 0,0 0 0 0 0,0-1 0 0 0,0 1 0 0 0,0 0 0 0 0,0-1 0 0 0,0 1 0 0 0,0-1-1 0 0,0 1 1 0 0,1 0 0 0 0,-1-1 0 0 0,0 1 0 0 0,0 0 0 0 0,0-1 0 0 0,0 1 0 0 0,1 0-1 0 0,-1-1 1 0 0,0 1 0 0 0,0 0 0 0 0,0-1 0 0 0,1 1 0 0 0,-1 0 0 0 0,0 0 0 0 0,1-1 0 0 0,-1 1-1 0 0,0 0 1 0 0,1 0 0 0 0,-1-1 0 0 0,7 2 25 0 0,0 0-1 0 0,0 0 1 0 0,0 1 0 0 0,0-1 0 0 0,0 2-1 0 0,0-1 1 0 0,-1 1 0 0 0,1 0-1 0 0,-1 0 1 0 0,0 1 0 0 0,0-1-1 0 0,0 1 1 0 0,0 1 0 0 0,-1-1 0 0 0,1 1-1 0 0,-1 0 1 0 0,0 0 0 0 0,-1 1-1 0 0,1-1 1 0 0,3 8 0 0 0,4 5-1 0 0,-2 0 1 0 0,0 1 0 0 0,0 0-1 0 0,-2 0 1 0 0,9 32 0 0 0,-13-37-25 0 0,-2 0 1 0 0,1 0-1 0 0,-2 0 1 0 0,0 0-1 0 0,0 0 1 0 0,-1 0 0 0 0,-4 20-1 0 0,4-27-177 0 0,-1 0 0 0 0,-1 0-1 0 0,0 1 1 0 0,0-1-1 0 0,0 0 1 0 0,-1-1 0 0 0,0 1-1 0 0,0 0 1 0 0,-1-1 0 0 0,1 1-1 0 0,-2-1 1 0 0,1 0 0 0 0,-1-1-1 0 0,1 1 1 0 0,-11 8 0 0 0,-2-10-3273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8.495"/>
    </inkml:context>
    <inkml:brush xml:id="br0">
      <inkml:brushProperty name="width" value="0.05" units="cm"/>
      <inkml:brushProperty name="height" value="0.05" units="cm"/>
      <inkml:brushProperty name="color" value="#E71224"/>
    </inkml:brush>
  </inkml:definitions>
  <inkml:trace contextRef="#ctx0" brushRef="#br0">28 175 6173 0 0,'-11'-3'286'0'0,"10"3"-248"0"0,1 0 0 0 0,-1-1 0 0 0,1 1 0 0 0,-1 0 0 0 0,1 0 0 0 0,-1 0 0 0 0,1 0 0 0 0,-1 0 0 0 0,1 0 0 0 0,-1 0 0 0 0,1 0 0 0 0,-1 0 0 0 0,1 0 0 0 0,-1 0 0 0 0,1 0 0 0 0,-1 0 0 0 0,1 0 0 0 0,-1 1 0 0 0,1-1 0 0 0,-1 0 0 0 0,1 0 0 0 0,-1 1 0 0 0,1-1 0 0 0,-1 0 0 0 0,1 0 0 0 0,-1 1 0 0 0,1-1 0 0 0,0 1 0 0 0,-1-1 0 0 0,1 0 0 0 0,0 1 0 0 0,-1-1 0 0 0,1 1 0 0 0,0 0 0 0 0,1 21 684 0 0,18 26-22 0 0,-18-47-673 0 0,35 89 754 0 0,-17-40-516 0 0,47 147 547 0 0,-32-90-412 0 0,-26-80-301 0 0,13 34 110 0 0,-19-56-204 0 0,0-1 0 0 0,0 1 0 0 0,0-1 0 0 0,1 0 0 0 0,0 0 1 0 0,0 0-1 0 0,0 0 0 0 0,0-1 0 0 0,8 7 0 0 0,-10-9-14 0 0,0 0-1 0 0,0 0 1 0 0,0-1 0 0 0,1 1-1 0 0,-1 0 1 0 0,0-1 0 0 0,1 1-1 0 0,-1-1 1 0 0,1 0-1 0 0,-1 1 1 0 0,1-1 0 0 0,-1 0-1 0 0,0 0 1 0 0,1 0 0 0 0,-1 0-1 0 0,1 0 1 0 0,-1 0 0 0 0,1 0-1 0 0,-1-1 1 0 0,1 1-1 0 0,2-1 1 0 0,-1-1-4 0 0,0 1 0 0 0,0-1 0 0 0,0 0 0 0 0,0 0 1 0 0,0 0-1 0 0,0-1 0 0 0,-1 1 0 0 0,5-6 0 0 0,1-2-8 0 0,-1 0-1 0 0,0 0 1 0 0,-1-1 0 0 0,6-13-1 0 0,100-238 15 0 0,-112 262 7 0 0,0 0 1 0 0,0 0-1 0 0,0 0 0 0 0,0 0 1 0 0,0 0-1 0 0,0 0 1 0 0,-1 0-1 0 0,1 0 0 0 0,0-1 1 0 0,0 1-1 0 0,0 0 0 0 0,0 0 1 0 0,0 0-1 0 0,0 0 0 0 0,0 0 1 0 0,0 0-1 0 0,0 0 1 0 0,0 0-1 0 0,0 0 0 0 0,-1 0 1 0 0,1 0-1 0 0,0 0 0 0 0,0 0 1 0 0,0 0-1 0 0,0 0 0 0 0,0 0 1 0 0,0-1-1 0 0,0 1 1 0 0,0 0-1 0 0,0 0 0 0 0,0 0 1 0 0,0 0-1 0 0,0 0 0 0 0,0 0 1 0 0,0 0-1 0 0,0 0 0 0 0,0 0 1 0 0,0 0-1 0 0,0-1 1 0 0,0 1-1 0 0,0 0 0 0 0,0 0 1 0 0,0 0-1 0 0,0 0 0 0 0,0 0 1 0 0,0 0-1 0 0,0 0 0 0 0,0 0 1 0 0,-11 11 28 0 0,8-8-16 0 0,0 0 0 0 0,1 0-1 0 0,0 1 1 0 0,-1-1 0 0 0,1 1-1 0 0,1-1 1 0 0,-1 1 0 0 0,-2 6-1 0 0,4-7-6 0 0,0 0-1 0 0,0 0 0 0 0,0 1 1 0 0,0-1-1 0 0,0 0 0 0 0,1 0 1 0 0,-1 1-1 0 0,1-1 0 0 0,0 0 1 0 0,0 0-1 0 0,0 0 0 0 0,1 0 1 0 0,-1 0-1 0 0,1 0 0 0 0,-1 0 1 0 0,1-1-1 0 0,0 1 0 0 0,0 0 1 0 0,0-1-1 0 0,1 0 0 0 0,-1 1 1 0 0,0-1-1 0 0,1 0 0 0 0,0 0 1 0 0,-1 0-1 0 0,1-1 0 0 0,0 1 1 0 0,5 2-1 0 0,-5-3-9 0 0,0 0 0 0 0,0 0 0 0 0,0 0 0 0 0,-1 0 0 0 0,2-1 0 0 0,-1 1 0 0 0,0-1 0 0 0,0 0 0 0 0,0 0 0 0 0,0 0 0 0 0,0 0 0 0 0,0 0 1 0 0,0-1-1 0 0,0 0 0 0 0,0 1 0 0 0,0-1 0 0 0,0 0 0 0 0,0 0 0 0 0,-1 0 0 0 0,1-1 0 0 0,0 1 0 0 0,-1-1 0 0 0,1 0 0 0 0,-1 1 0 0 0,1-1 0 0 0,-1 0 0 0 0,0 0 0 0 0,0-1 0 0 0,0 1 0 0 0,0 0 0 0 0,3-5 0 0 0,4-7 40 0 0,-1-1-1 0 0,-1 0 0 0 0,0-1 1 0 0,6-21-1 0 0,-15 43-36 0 0,1 0 0 0 0,0 0-1 0 0,0 0 1 0 0,0 0 0 0 0,1 0-1 0 0,0 0 1 0 0,0 0 0 0 0,0 0 0 0 0,1 0-1 0 0,0 0 1 0 0,0-1 0 0 0,1 1-1 0 0,-1 0 1 0 0,1 0 0 0 0,1-1 0 0 0,-1 1-1 0 0,1-1 1 0 0,0 0 0 0 0,0 1-1 0 0,0-1 1 0 0,1-1 0 0 0,-1 1-1 0 0,1 0 1 0 0,1-1 0 0 0,-1 0 0 0 0,0 0-1 0 0,6 3 1 0 0,-6-4-2 0 0,-1-1 1 0 0,1 0-1 0 0,0-1 0 0 0,0 1 0 0 0,-1-1 0 0 0,1 1 1 0 0,0-1-1 0 0,0 0 0 0 0,1-1 0 0 0,-1 1 0 0 0,0-1 1 0 0,0 0-1 0 0,0 0 0 0 0,0 0 0 0 0,8-1 1 0 0,-9 0 3 0 0,0 0 0 0 0,1-1 1 0 0,-1 1-1 0 0,0-1 1 0 0,0 1-1 0 0,0-1 1 0 0,0 0-1 0 0,0 0 1 0 0,0-1-1 0 0,-1 1 1 0 0,1 0-1 0 0,-1-1 1 0 0,1 0-1 0 0,-1 1 0 0 0,0-1 1 0 0,0 0-1 0 0,0 0 1 0 0,-1 0-1 0 0,3-5 1 0 0,7-19 23 0 0,-1 0 0 0 0,-1-1 0 0 0,-2 0 0 0 0,5-29 0 0 0,8-120 76 0 0,-15 123-52 0 0,-2 21-33 0 0,-2 1 1 0 0,-5-66-1 0 0,3 96-27 0 0,1-1 1 0 0,-1 1-1 0 0,1 0 0 0 0,-1-1 1 0 0,0 1-1 0 0,0 0 1 0 0,0 0-1 0 0,0 0 0 0 0,0 0 1 0 0,0 0-1 0 0,-1 0 1 0 0,1 0-1 0 0,-1 0 0 0 0,1 0 1 0 0,-1 0-1 0 0,0 1 1 0 0,0-1-1 0 0,-2-1 0 0 0,4 3 9 0 0,-1 0-1 0 0,1 0 0 0 0,0 0 0 0 0,-1 0 1 0 0,1 0-1 0 0,-1 0 0 0 0,1 0 0 0 0,0 0 1 0 0,-1 0-1 0 0,1 0 0 0 0,0 0 1 0 0,-1 0-1 0 0,1 0 0 0 0,-1 1 0 0 0,1-1 1 0 0,0 0-1 0 0,-1 0 0 0 0,1 0 0 0 0,0 0 1 0 0,-1 1-1 0 0,1-1 0 0 0,0 0 0 0 0,0 0 1 0 0,-1 1-1 0 0,1-1 0 0 0,0 0 0 0 0,0 1 1 0 0,-1-1-1 0 0,1 0 0 0 0,0 1 0 0 0,0-1 1 0 0,-1 1-1 0 0,6 11-138 0 0,17 10-134 0 0,-10-15 161 0 0,1-1-1 0 0,-1 0 1 0 0,25 6-1 0 0,-24-8 53 0 0,-1 0 0 0 0,-1 1 1 0 0,1 0-1 0 0,14 9 0 0 0,-22-11 52 0 0,0 0-1 0 0,0 0 1 0 0,0 1 0 0 0,-1-1-1 0 0,0 1 1 0 0,1-1 0 0 0,-1 1-1 0 0,-1 0 1 0 0,1 0 0 0 0,-1 1-1 0 0,1-1 1 0 0,-1 0 0 0 0,0 1-1 0 0,-1 0 1 0 0,3 6 0 0 0,1 13-272 0 0,3 49 1 0 0,-5-38-992 0 0,6-8-2333 0 0,-3-15 486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9.252"/>
    </inkml:context>
    <inkml:brush xml:id="br0">
      <inkml:brushProperty name="width" value="0.05" units="cm"/>
      <inkml:brushProperty name="height" value="0.05" units="cm"/>
      <inkml:brushProperty name="color" value="#E71224"/>
    </inkml:brush>
  </inkml:definitions>
  <inkml:trace contextRef="#ctx0" brushRef="#br0">192 688 7173 0 0,'-3'-92'1337'0'0,"3"92"-1312"0"0,0 0-1 0 0,0-1 1 0 0,1 1-1 0 0,-1-1 1 0 0,0 1-1 0 0,0 0 1 0 0,0-1-1 0 0,0 1 1 0 0,0 0 0 0 0,0-1-1 0 0,0 1 1 0 0,0-1-1 0 0,0 1 1 0 0,0 0-1 0 0,0-1 1 0 0,-1 1-1 0 0,1 0 1 0 0,0-1 0 0 0,0 1-1 0 0,0-1 1 0 0,0 1-1 0 0,-1 0 1 0 0,1-1-1 0 0,0 1 1 0 0,0 0-1 0 0,0 0 1 0 0,-1-1-1 0 0,1 1 1 0 0,0 0 0 0 0,-1 0-1 0 0,1-1 1 0 0,0 1-1 0 0,-1 0 1 0 0,1 0-1 0 0,0 0 1 0 0,-1-1-1 0 0,1 1 1 0 0,0 0-1 0 0,-1 0 1 0 0,1 0 0 0 0,0 0-1 0 0,-1 0 1 0 0,1 0-1 0 0,-1 0 1 0 0,1 0-1 0 0,0 0 1 0 0,-1 0-1 0 0,1 0 1 0 0,-1 0 0 0 0,1 0-1 0 0,0 0 1 0 0,-1 0-1 0 0,1 0 1 0 0,0 0-1 0 0,-1 1 1 0 0,1-1-1 0 0,0 0 1 0 0,-1 0-1 0 0,1 0 1 0 0,-1 1 0 0 0,-22 17 307 0 0,20-15-266 0 0,-17 17 109 0 0,1 2 0 0 0,2 0 0 0 0,0 0 0 0 0,1 2 0 0 0,2 0 0 0 0,-14 29 0 0 0,25-45-163 0 0,0-1 0 0 0,0 1 1 0 0,1 0-1 0 0,0 0 0 0 0,0 0 0 0 0,1 0 0 0 0,0 0 0 0 0,0 0 0 0 0,2 15 1 0 0,-1-20-48 0 0,0-1 1 0 0,0 1-1 0 0,0-1 0 0 0,1 1 1 0 0,-1-1-1 0 0,1 0 1 0 0,0 1-1 0 0,-1-1 1 0 0,1 0-1 0 0,0 0 0 0 0,1 1 1 0 0,-1-1-1 0 0,0 0 1 0 0,1 0-1 0 0,-1 0 1 0 0,1 0-1 0 0,-1-1 0 0 0,1 1 1 0 0,0 0-1 0 0,0-1 1 0 0,0 1-1 0 0,0-1 1 0 0,0 1-1 0 0,0-1 1 0 0,0 0-1 0 0,0 0 0 0 0,0 0 1 0 0,1 0-1 0 0,-1-1 1 0 0,0 1-1 0 0,1 0 1 0 0,-1-1-1 0 0,1 0 0 0 0,-1 1 1 0 0,4-1-1 0 0,-2-1 5 0 0,-1 1 0 0 0,0-1 0 0 0,1 1 0 0 0,-1-1 0 0 0,0 0 0 0 0,0 0 0 0 0,0-1 0 0 0,1 1 0 0 0,-1-1 0 0 0,-1 1 0 0 0,1-1 0 0 0,0 0 0 0 0,0 0 0 0 0,-1 0 0 0 0,1 0 0 0 0,-1-1-1 0 0,4-3 1 0 0,3-5-5 0 0,-1-1-1 0 0,13-22 0 0 0,-14 22 49 0 0,13-25 310 0 0,28-73-1 0 0,-50 114-208 0 0,1-2-107 0 0,0-1 1 0 0,1 0 0 0 0,-1 1-1 0 0,0-1 1 0 0,1 1-1 0 0,-1-1 1 0 0,0 1-1 0 0,1 0 1 0 0,0-1-1 0 0,-1 1 1 0 0,1-1-1 0 0,0 1 1 0 0,0 0 0 0 0,0-1-1 0 0,0 1 1 0 0,0 0-1 0 0,0-1 1 0 0,1 1-1 0 0,-1 0 1 0 0,0-1-1 0 0,1 1 1 0 0,0-1-1 0 0,-1 1 1 0 0,1-1-1 0 0,0 1 1 0 0,-1-1 0 0 0,1 1-1 0 0,0-1 1 0 0,0 0-1 0 0,0 1 1 0 0,0-1-1 0 0,1 0 1 0 0,-1 0-1 0 0,0 0 1 0 0,0 0-1 0 0,3 2 1 0 0,1-1 1 0 0,0 1 0 0 0,0-1 1 0 0,0 0-1 0 0,0 0 0 0 0,0-1 0 0 0,0 0 1 0 0,1 0-1 0 0,-1 0 0 0 0,0 0 0 0 0,1-1 1 0 0,-1 0-1 0 0,1 0 0 0 0,-1 0 0 0 0,1-1 0 0 0,-1 1 1 0 0,0-2-1 0 0,1 1 0 0 0,-1 0 0 0 0,0-1 1 0 0,0 0-1 0 0,0 0 0 0 0,0-1 0 0 0,0 1 0 0 0,-1-1 1 0 0,9-6-1 0 0,0-1-1 0 0,-1-1 0 0 0,0 0 0 0 0,-1 0 0 0 0,0-1 0 0 0,-1 0 1 0 0,0-1-1 0 0,12-21 0 0 0,-5 3-2 0 0,-2-1 0 0 0,20-59-1 0 0,11-72 94 0 0,-26 89-15 0 0,-8 26 128 0 0,9-88 0 0 0,-19 123-187 0 0,-2 10-21 0 0,1 1 1 0 0,-1-1-1 0 0,1 0 1 0 0,-1 1 0 0 0,0-1-1 0 0,0 1 1 0 0,0-1-1 0 0,-1 0 1 0 0,1 1-1 0 0,-1-1 1 0 0,1 0-1 0 0,-1 1 1 0 0,0-1 0 0 0,0 1-1 0 0,-1-4 1 0 0,1 5 2 0 0,-3 2 0 0 0,0 1-7 0 0,0 1 1 0 0,0-1 0 0 0,0 1 0 0 0,0-1-1 0 0,0 1 1 0 0,0 0 0 0 0,1 0 0 0 0,-1 1-1 0 0,1-1 1 0 0,0 1 0 0 0,-4 5-1 0 0,1 1 9 0 0,0-1 0 0 0,1 1 0 0 0,0 0 0 0 0,-5 18 0 0 0,4-8-21 0 0,0 0-1 0 0,2 1 1 0 0,1 0-1 0 0,-2 41 1 0 0,5-45-141 0 0,1 0 0 0 0,1 1-1 0 0,0-1 1 0 0,2-1 0 0 0,0 1-1 0 0,0 0 1 0 0,2-1 0 0 0,9 22-1 0 0,-9-27-310 0 0,0 0-1 0 0,0-1 1 0 0,1 0-1 0 0,1 0 0 0 0,-1 0 1 0 0,2-1-1 0 0,-1 0 1 0 0,1 0-1 0 0,1-1 1 0 0,-1-1-1 0 0,1 1 0 0 0,15 7 1 0 0,6 2-2204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030"/>
    </inkml:context>
    <inkml:brush xml:id="br0">
      <inkml:brushProperty name="width" value="0.05" units="cm"/>
      <inkml:brushProperty name="height" value="0.05" units="cm"/>
      <inkml:brushProperty name="color" value="#E71224"/>
    </inkml:brush>
  </inkml:definitions>
  <inkml:trace contextRef="#ctx0" brushRef="#br0">1 0 6357 0 0,'3'119'625'0'0,"28"166"0"0"0,-29-265-903 0 0,-1-14-65 0 0,0 0 0 0 0,0 0 0 0 0,0 0 0 0 0,0 0 0 0 0,1 0 0 0 0,0 0 0 0 0,1 0 0 0 0,-1-1 0 0 0,4 6 0 0 0,0-2-1700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562"/>
    </inkml:context>
    <inkml:brush xml:id="br0">
      <inkml:brushProperty name="width" value="0.05" units="cm"/>
      <inkml:brushProperty name="height" value="0.05" units="cm"/>
      <inkml:brushProperty name="color" value="#E71224"/>
    </inkml:brush>
  </inkml:definitions>
  <inkml:trace contextRef="#ctx0" brushRef="#br0">9 91 5452 0 0,'-9'-27'1829'0'0,"11"23"-1752"0"0,-1 1-1 0 0,1-1 0 0 0,0 1 0 0 0,1 0 0 0 0,-1 0 1 0 0,1 0-1 0 0,-1 0 0 0 0,1 0 0 0 0,0 1 1 0 0,0-1-1 0 0,0 1 0 0 0,0 0 0 0 0,0 0 1 0 0,1 0-1 0 0,-1 0 0 0 0,1 0 0 0 0,-1 1 0 0 0,1-1 1 0 0,-1 1-1 0 0,1 0 0 0 0,7-1 0 0 0,7-1 34 0 0,0 0 0 0 0,-1 1 0 0 0,26 0 0 0 0,-24 2-31 0 0,7 0-9 0 0,46 5 0 0 0,-66-5-77 0 0,0 1 0 0 0,0 1 1 0 0,0-1-1 0 0,0 1 0 0 0,0 0 0 0 0,-1 0 1 0 0,1 1-1 0 0,0 0 0 0 0,-1 0 0 0 0,0 0 0 0 0,0 0 1 0 0,9 9-1 0 0,-12-10 4 0 0,0 1 0 0 0,0-1-1 0 0,0 1 1 0 0,0 0 0 0 0,-1-1 0 0 0,0 1 0 0 0,1 0 0 0 0,-1 0 0 0 0,0 0-1 0 0,0 0 1 0 0,-1 0 0 0 0,1 0 0 0 0,-1 1 0 0 0,1-1 0 0 0,-1 0-1 0 0,0 0 1 0 0,0 0 0 0 0,0 0 0 0 0,-1 0 0 0 0,1 1 0 0 0,-1-1 0 0 0,0 0-1 0 0,0 0 1 0 0,0 0 0 0 0,0 0 0 0 0,-3 5 0 0 0,-4 7-4 0 0,-1 0 1 0 0,0-1-1 0 0,-21 25 1 0 0,15-21 8 0 0,-1 3-15 0 0,8-13-4 0 0,1 1-1 0 0,0-1 1 0 0,1 1 0 0 0,0 1-1 0 0,0-1 1 0 0,1 1 0 0 0,-7 20-1 0 0,12-26 10 0 0,1-1 1 0 0,0 1-1 0 0,0 0 0 0 0,0-1 0 0 0,1 1 0 0 0,-1-1 0 0 0,1 1 1 0 0,0-1-1 0 0,0 0 0 0 0,0 0 0 0 0,0 1 0 0 0,1-1 1 0 0,-1-1-1 0 0,5 5 0 0 0,2 3 3 0 0,31 36-14 0 0,-28-35 90 0 0,-1 1 0 0 0,-1 1 0 0 0,1-1 0 0 0,-2 2 0 0 0,9 15 0 0 0,-16-26-38 0 0,-1 1-1 0 0,1-1 1 0 0,-1 1 0 0 0,0 0 0 0 0,0-1 0 0 0,0 1 0 0 0,0 0-1 0 0,-1 0 1 0 0,0 0 0 0 0,1 0 0 0 0,-1 0 0 0 0,-1-1-1 0 0,1 1 1 0 0,-1 0 0 0 0,1 0 0 0 0,-1 0 0 0 0,0-1 0 0 0,0 1-1 0 0,-1 0 1 0 0,1-1 0 0 0,-1 1 0 0 0,0-1 0 0 0,0 1-1 0 0,0-1 1 0 0,0 0 0 0 0,-4 4 0 0 0,-1 0-2 0 0,0 0 0 0 0,0-1 0 0 0,0 0 0 0 0,-1-1 0 0 0,1 0 0 0 0,-1 0-1 0 0,-1 0 1 0 0,1-1 0 0 0,-1-1 0 0 0,0 1 0 0 0,1-1 0 0 0,-2-1 0 0 0,1 1 0 0 0,0-2 0 0 0,-10 2 0 0 0,14-2-241 0 0,0-1 0 0 0,0 0 0 0 0,0 1-1 0 0,0-2 1 0 0,-1 1 0 0 0,1 0 0 0 0,0-1 0 0 0,0 0 0 0 0,0 0 0 0 0,0-1 0 0 0,0 0-1 0 0,0 1 1 0 0,0-2 0 0 0,1 1 0 0 0,-1 0 0 0 0,1-1 0 0 0,0 0 0 0 0,-1 0 0 0 0,1 0 0 0 0,0-1-1 0 0,1 1 1 0 0,-1-1 0 0 0,1 0 0 0 0,-1 0 0 0 0,1 0 0 0 0,0 0 0 0 0,1-1 0 0 0,-4-6-1 0 0,-1-11-2773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1.512"/>
    </inkml:context>
    <inkml:brush xml:id="br0">
      <inkml:brushProperty name="width" value="0.05" units="cm"/>
      <inkml:brushProperty name="height" value="0.05" units="cm"/>
      <inkml:brushProperty name="color" value="#E71224"/>
    </inkml:brush>
  </inkml:definitions>
  <inkml:trace contextRef="#ctx0" brushRef="#br0">0 485 6673 0 0,'1'0'61'0'0,"-1"0"1"0"0,0 0-1 0 0,1 0 1 0 0,-1 0-1 0 0,0 0 1 0 0,1 0 0 0 0,-1 0-1 0 0,0 0 1 0 0,1 0-1 0 0,-1 0 1 0 0,0 0-1 0 0,1 0 1 0 0,-1 0 0 0 0,0 0-1 0 0,1 0 1 0 0,-1 1-1 0 0,0-1 1 0 0,0 0-1 0 0,1 0 1 0 0,-1 0 0 0 0,0 1-1 0 0,1-1 1 0 0,-1 0-1 0 0,0 0 1 0 0,0 1-1 0 0,0-1 1 0 0,1 0 0 0 0,-1 0-1 0 0,0 1 1 0 0,0-1-1 0 0,0 0 1 0 0,0 1-1 0 0,1-1 1 0 0,-1 0 0 0 0,0 1-1 0 0,0-1 1 0 0,0 0-1 0 0,0 1 1 0 0,0-1-1 0 0,0 0 1 0 0,0 1 0 0 0,0-1-1 0 0,0 0 1 0 0,0 1-1 0 0,0-1 1 0 0,-1 1-1 0 0,6 27 639 0 0,-3-19-214 0 0,1 1-202 0 0,0 0 1 0 0,0 0 0 0 0,1 0 0 0 0,1-1 0 0 0,10 17 0 0 0,-13-23-270 0 0,1 0 1 0 0,0 0 0 0 0,-1-1-1 0 0,1 1 1 0 0,0-1-1 0 0,0 0 1 0 0,1 0 0 0 0,-1 0-1 0 0,0 0 1 0 0,1-1-1 0 0,-1 1 1 0 0,1-1 0 0 0,-1 0-1 0 0,1 0 1 0 0,0 0-1 0 0,-1-1 1 0 0,1 1 0 0 0,0-1-1 0 0,-1 0 1 0 0,6 0-1 0 0,-4 0-27 0 0,0-1 0 0 0,0 1 0 0 0,0-1 0 0 0,0 0 0 0 0,0-1 0 0 0,-1 1 0 0 0,1-1 0 0 0,0 0 0 0 0,-1 0 0 0 0,1 0 0 0 0,-1-1 0 0 0,0 1 0 0 0,0-1 0 0 0,0 0 0 0 0,0 0 0 0 0,6-7 0 0 0,2-4 42 0 0,0-1 1 0 0,-1 0-1 0 0,11-20 1 0 0,-4 7 145 0 0,-17 25-157 0 0,0 1 1 0 0,1 0 0 0 0,-1 0-1 0 0,0 0 1 0 0,1 0 0 0 0,0 1-1 0 0,-1-1 1 0 0,1 0 0 0 0,0 1-1 0 0,3-3 1 0 0,-4 4-16 0 0,0 1 1 0 0,0-1-1 0 0,0 1 0 0 0,-1-1 1 0 0,1 1-1 0 0,0 0 0 0 0,0 0 1 0 0,0-1-1 0 0,-1 1 0 0 0,1 0 1 0 0,0 0-1 0 0,-1 0 0 0 0,1 0 1 0 0,-1 0-1 0 0,1 0 0 0 0,-1 0 1 0 0,1 0-1 0 0,-1 0 0 0 0,0 0 1 0 0,0 0-1 0 0,1 0 1 0 0,-1 0-1 0 0,0 0 0 0 0,0 2 1 0 0,3 6 16 0 0,1 1 0 0 0,0-1 0 0 0,1 0 0 0 0,0 0 0 0 0,0-1 0 0 0,1 1 0 0 0,0-1 0 0 0,0 0 0 0 0,1-1 0 0 0,0 0 0 0 0,0 0 0 0 0,1 0 0 0 0,0-1 0 0 0,0 0 0 0 0,16 9 0 0 0,-18-12-28 0 0,1 0-1 0 0,-1 0 1 0 0,1-1 0 0 0,0 0-1 0 0,0 0 1 0 0,0 0-1 0 0,0-1 1 0 0,1 0 0 0 0,-1-1-1 0 0,0 1 1 0 0,0-2-1 0 0,0 1 1 0 0,1-1-1 0 0,-1 0 1 0 0,0 0 0 0 0,0 0-1 0 0,0-1 1 0 0,0-1-1 0 0,0 1 1 0 0,-1-1-1 0 0,1 0 1 0 0,11-8 0 0 0,-10 5-3 0 0,0 0 1 0 0,0-1 0 0 0,-1 0 0 0 0,0 0 0 0 0,-1 0 0 0 0,1-1 0 0 0,-1 0 0 0 0,-1-1 0 0 0,0 1-1 0 0,0-1 1 0 0,-1 0 0 0 0,4-11 0 0 0,4-15-18 0 0,15-71 0 0 0,-20 73 18 0 0,19-144-85 0 0,-23 148 77 0 0,-1 12 1 0 0,5-74-99 0 0,-7 90 110 0 0,0 0 6 0 0,0 1 0 0 0,0-1 0 0 0,0 0 0 0 0,0 1 0 0 0,0-1 0 0 0,0 0 0 0 0,0 1 0 0 0,0-1 1 0 0,0 1-1 0 0,0-1 0 0 0,0 0 0 0 0,0 1 0 0 0,0-1 0 0 0,-1 0 0 0 0,1 1 0 0 0,0-1 0 0 0,0 1 0 0 0,-1-1 0 0 0,1 1 0 0 0,-1-1 0 0 0,1 1 1 0 0,0-1-1 0 0,-1 1 0 0 0,1-1 0 0 0,-1 1 0 0 0,1-1 0 0 0,-1 1 0 0 0,1 0 0 0 0,-1-1 0 0 0,1 1 0 0 0,-1 0 0 0 0,0-1 0 0 0,1 1 0 0 0,-1 0 1 0 0,1 0-1 0 0,-1 0 0 0 0,0-1 0 0 0,0 1 0 0 0,-3 2-7 0 0,1-1 1 0 0,0 1-1 0 0,-1 0 1 0 0,1 0-1 0 0,0 0 1 0 0,0 0-1 0 0,0 0 0 0 0,0 1 1 0 0,1-1-1 0 0,-1 1 1 0 0,0 0-1 0 0,1 0 1 0 0,0 0-1 0 0,-3 5 1 0 0,4-6 2 0 0,1 0 1 0 0,-1 0 0 0 0,1-1 0 0 0,0 1 0 0 0,0 0 0 0 0,0 0 0 0 0,0-1 0 0 0,0 1 0 0 0,0 0 0 0 0,0 0 0 0 0,0-1 0 0 0,1 1 0 0 0,-1 0 0 0 0,1-1 0 0 0,0 1 0 0 0,-1 0 0 0 0,1-1 0 0 0,0 1 0 0 0,0-1 0 0 0,0 1 0 0 0,0-1 0 0 0,2 3 0 0 0,29 32-44 0 0,-27-31 38 0 0,108 93-137 0 0,-80-72 112 0 0,-2 1 0 0 0,0 2 0 0 0,32 39 0 0 0,-58-62 29 0 0,0 0 0 0 0,-1 1 0 0 0,0-1 0 0 0,0 1 0 0 0,-1 0 1 0 0,1 0-1 0 0,2 13 0 0 0,-5-18-5 0 0,-1 0 0 0 0,1 0-1 0 0,-1 1 1 0 0,0-1 0 0 0,0 0 0 0 0,0 0 0 0 0,0 0 0 0 0,0 0 0 0 0,0 0 0 0 0,-1 0 0 0 0,1 0 0 0 0,-1 0 0 0 0,1 0 0 0 0,-1 0 0 0 0,0 0 0 0 0,0 0 0 0 0,0 0 0 0 0,0 0-1 0 0,0-1 1 0 0,0 1 0 0 0,-1 0 0 0 0,1-1 0 0 0,0 1 0 0 0,-1-1 0 0 0,1 1 0 0 0,-1-1 0 0 0,0 0 0 0 0,1 0 0 0 0,-1 1 0 0 0,0-1 0 0 0,0-1 0 0 0,0 1 0 0 0,0 0 0 0 0,-2 0-1 0 0,-5 3-301 0 0,0-2 0 0 0,-1 1 0 0 0,1-1 0 0 0,-1-1 0 0 0,0 0 0 0 0,-17 0 0 0 0,-30-6-4634 0 0,35 0 1747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1:15.456"/>
    </inkml:context>
    <inkml:brush xml:id="br0">
      <inkml:brushProperty name="width" value="0.05" units="cm"/>
      <inkml:brushProperty name="height" value="0.05" units="cm"/>
      <inkml:brushProperty name="color" value="#E71224"/>
    </inkml:brush>
  </inkml:definitions>
  <inkml:trace contextRef="#ctx0" brushRef="#br0">0 31 2624 0 0,'0'0'2046'0'0,"15"-11"-399"0"0,88 11 129 0 0,228 2-427 0 0,-46 2-917 0 0,144 7-95 0 0,280-14-141 0 0,-444-6-157 0 0,63-2-18 0 0,185-3-16 0 0,386 14 21 0 0,407 32 180 0 0,-656-2-120 0 0,-246-5-4 0 0,494 13 75 0 0,227 50-70 0 0,-1045-80-87 0 0,283 19 6 0 0,-39-25-12 0 0,145-30 8 0 0,-168 15-15 0 0,-186 9 30 0 0,199 8-53 0 0,-96 0-40 0 0,-19 5 5 0 0,-129-4 39 0 0,51 0 24 0 0,-70-4 1 0 0,-49-1 3 0 0,0 0-2 0 0,11-4 1 0 0,-13 4 4 0 0,14 1 3 0 0,8 2 70 0 0,-21-3-177 0 0,1 0 1 0 0,-1 1-1 0 0,0-1 0 0 0,1 0 1 0 0,-1 0-1 0 0,0 0 0 0 0,1 0 1 0 0,-1 0-1 0 0,0 0 0 0 0,1 0 1 0 0,-1-1-1 0 0,0 1 0 0 0,1 0 1 0 0,-1-1-1 0 0,2 0 1 0 0,31-8-4802 0 0,-24 3 2392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10/13/2022</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172</a:t>
            </a:fld>
            <a:endParaRPr lang="en-US"/>
          </a:p>
        </p:txBody>
      </p:sp>
    </p:spTree>
    <p:extLst>
      <p:ext uri="{BB962C8B-B14F-4D97-AF65-F5344CB8AC3E}">
        <p14:creationId xmlns:p14="http://schemas.microsoft.com/office/powerpoint/2010/main" val="3799940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177</a:t>
            </a:fld>
            <a:endParaRPr lang="en-US"/>
          </a:p>
        </p:txBody>
      </p:sp>
    </p:spTree>
    <p:extLst>
      <p:ext uri="{BB962C8B-B14F-4D97-AF65-F5344CB8AC3E}">
        <p14:creationId xmlns:p14="http://schemas.microsoft.com/office/powerpoint/2010/main" val="3211363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187</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kern="1200" dirty="0">
                <a:solidFill>
                  <a:schemeClr val="tx1"/>
                </a:solidFill>
                <a:effectLst/>
                <a:latin typeface="Arial" pitchFamily="100" charset="0"/>
                <a:ea typeface="MS PGothic" pitchFamily="34" charset="-128"/>
                <a:cs typeface="+mn-cs"/>
              </a:rPr>
              <a:t>Make billions of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devices a reality (and ARM based…)</a:t>
            </a:r>
          </a:p>
          <a:p>
            <a:r>
              <a:rPr lang="en-GB" sz="1600" kern="1200" dirty="0">
                <a:solidFill>
                  <a:schemeClr val="tx1"/>
                </a:solidFill>
                <a:effectLst/>
                <a:latin typeface="Arial" pitchFamily="100" charset="0"/>
                <a:ea typeface="MS PGothic" pitchFamily="34" charset="-128"/>
                <a:cs typeface="+mn-cs"/>
              </a:rPr>
              <a:t>the right ecosystem and tools</a:t>
            </a:r>
          </a:p>
          <a:p>
            <a:r>
              <a:rPr lang="en-GB" sz="1600" kern="1200" dirty="0">
                <a:solidFill>
                  <a:schemeClr val="tx1"/>
                </a:solidFill>
                <a:effectLst/>
                <a:latin typeface="Arial" pitchFamily="100" charset="0"/>
                <a:ea typeface="MS PGothic" pitchFamily="34" charset="-128"/>
                <a:cs typeface="+mn-cs"/>
              </a:rPr>
              <a:t>an army of developers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Engage with customers</a:t>
            </a:r>
          </a:p>
          <a:p>
            <a:r>
              <a:rPr lang="en-GB" sz="1600" kern="1200" dirty="0">
                <a:solidFill>
                  <a:schemeClr val="tx1"/>
                </a:solidFill>
                <a:effectLst/>
                <a:latin typeface="Arial" pitchFamily="100" charset="0"/>
                <a:ea typeface="MS PGothic" pitchFamily="34" charset="-128"/>
                <a:cs typeface="+mn-cs"/>
              </a:rPr>
              <a:t>User programmable devices: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 for MCU, user programmable radio, smart sensors</a:t>
            </a:r>
          </a:p>
          <a:p>
            <a:r>
              <a:rPr lang="en-GB" sz="1600" kern="1200" dirty="0">
                <a:solidFill>
                  <a:schemeClr val="tx1"/>
                </a:solidFill>
                <a:effectLst/>
                <a:latin typeface="Arial" pitchFamily="100" charset="0"/>
                <a:ea typeface="MS PGothic" pitchFamily="34" charset="-128"/>
                <a:cs typeface="+mn-cs"/>
              </a:rPr>
              <a:t>Enable a huge user audience to get to volume faster, low-cost boards, analytics</a:t>
            </a:r>
          </a:p>
          <a:p>
            <a:r>
              <a:rPr lang="en-GB" sz="1600" kern="1200" dirty="0">
                <a:solidFill>
                  <a:schemeClr val="tx1"/>
                </a:solidFill>
                <a:effectLst/>
                <a:latin typeface="Arial" pitchFamily="100" charset="0"/>
                <a:ea typeface="MS PGothic" pitchFamily="34" charset="-128"/>
                <a:cs typeface="+mn-cs"/>
              </a:rPr>
              <a:t>Instant integration of user projects to cloud service and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technologies</a:t>
            </a:r>
          </a:p>
          <a:p>
            <a:r>
              <a:rPr lang="en-GB" sz="1600" kern="1200" dirty="0">
                <a:solidFill>
                  <a:schemeClr val="tx1"/>
                </a:solidFill>
                <a:effectLst/>
                <a:latin typeface="Arial" pitchFamily="100" charset="0"/>
                <a:ea typeface="MS PGothic" pitchFamily="34" charset="-128"/>
                <a:cs typeface="+mn-cs"/>
              </a:rPr>
              <a:t>Enables a solution sell with other components</a:t>
            </a:r>
          </a:p>
          <a:p>
            <a:r>
              <a:rPr lang="en-GB" sz="1600" kern="1200" dirty="0">
                <a:solidFill>
                  <a:schemeClr val="tx1"/>
                </a:solidFill>
                <a:effectLst/>
                <a:latin typeface="Arial" pitchFamily="100" charset="0"/>
                <a:ea typeface="MS PGothic" pitchFamily="34" charset="-128"/>
                <a:cs typeface="+mn-cs"/>
              </a:rPr>
              <a:t>NXP, Atmel, Cypress,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Gainspan</a:t>
            </a:r>
            <a:r>
              <a:rPr lang="en-GB" sz="1600" kern="1200" dirty="0">
                <a:solidFill>
                  <a:schemeClr val="tx1"/>
                </a:solidFill>
                <a:effectLst/>
                <a:latin typeface="Arial" pitchFamily="100" charset="0"/>
                <a:ea typeface="MS PGothic" pitchFamily="34" charset="-128"/>
                <a:cs typeface="+mn-cs"/>
              </a:rPr>
              <a:t>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a:solidFill>
                  <a:schemeClr val="tx1"/>
                </a:solidFill>
                <a:effectLst/>
                <a:latin typeface="Arial" pitchFamily="100" charset="0"/>
                <a:ea typeface="MS PGothic" pitchFamily="34" charset="-128"/>
                <a:cs typeface="+mn-cs"/>
              </a:rPr>
              <a:t>New, more accessible business model</a:t>
            </a:r>
          </a:p>
          <a:p>
            <a:r>
              <a:rPr lang="en-GB" sz="1600" kern="1200" dirty="0">
                <a:solidFill>
                  <a:schemeClr val="tx1"/>
                </a:solidFill>
                <a:effectLst/>
                <a:latin typeface="Arial" pitchFamily="100" charset="0"/>
                <a:ea typeface="MS PGothic" pitchFamily="34" charset="-128"/>
                <a:cs typeface="+mn-cs"/>
              </a:rPr>
              <a:t>licensing structure summary</a:t>
            </a:r>
          </a:p>
          <a:p>
            <a:r>
              <a:rPr lang="en-GB" sz="1600" kern="1200" dirty="0">
                <a:solidFill>
                  <a:schemeClr val="tx1"/>
                </a:solidFill>
                <a:effectLst/>
                <a:latin typeface="Arial" pitchFamily="100" charset="0"/>
                <a:ea typeface="MS PGothic" pitchFamily="34" charset="-128"/>
                <a:cs typeface="+mn-cs"/>
              </a:rPr>
              <a:t>First steps on engagement (collateral, </a:t>
            </a:r>
            <a:r>
              <a:rPr lang="en-GB" sz="1600" kern="1200" dirty="0" err="1">
                <a:solidFill>
                  <a:schemeClr val="tx1"/>
                </a:solidFill>
                <a:effectLst/>
                <a:latin typeface="Arial" pitchFamily="100" charset="0"/>
                <a:ea typeface="MS PGothic" pitchFamily="34" charset="-128"/>
                <a:cs typeface="+mn-cs"/>
              </a:rPr>
              <a:t>howto</a:t>
            </a:r>
            <a:r>
              <a:rPr lang="en-GB" sz="1600" kern="1200" dirty="0">
                <a:solidFill>
                  <a:schemeClr val="tx1"/>
                </a:solidFill>
                <a:effectLst/>
                <a:latin typeface="Arial" pitchFamily="100" charset="0"/>
                <a:ea typeface="MS PGothic" pitchFamily="34" charset="-128"/>
                <a:cs typeface="+mn-cs"/>
              </a:rPr>
              <a: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‘Dumb’ sensor and radio: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Contribute component to database (very low barrier) </a:t>
            </a:r>
          </a:p>
          <a:p>
            <a:r>
              <a:rPr lang="en-GB" sz="1600" kern="1200" dirty="0">
                <a:solidFill>
                  <a:schemeClr val="tx1"/>
                </a:solidFill>
                <a:effectLst/>
                <a:latin typeface="Arial" pitchFamily="100" charset="0"/>
                <a:ea typeface="MS PGothic" pitchFamily="34" charset="-128"/>
                <a:cs typeface="+mn-cs"/>
              </a:rPr>
              <a:t>Their users have instant access to ARM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community</a:t>
            </a:r>
          </a:p>
          <a:p>
            <a:r>
              <a:rPr lang="en-GB" sz="1600" kern="1200" dirty="0">
                <a:solidFill>
                  <a:schemeClr val="tx1"/>
                </a:solidFill>
                <a:effectLst/>
                <a:latin typeface="Arial" pitchFamily="100" charset="0"/>
                <a:ea typeface="MS PGothic" pitchFamily="34" charset="-128"/>
                <a:cs typeface="+mn-cs"/>
              </a:rPr>
              <a:t>Primed for licensing ARM Cortex-M processors when the need arises</a:t>
            </a:r>
          </a:p>
          <a:p>
            <a:r>
              <a:rPr lang="en-GB" sz="1600" kern="1200" dirty="0">
                <a:solidFill>
                  <a:schemeClr val="tx1"/>
                </a:solidFill>
                <a:effectLst/>
                <a:latin typeface="Arial" pitchFamily="100" charset="0"/>
                <a:ea typeface="MS PGothic" pitchFamily="34" charset="-128"/>
                <a:cs typeface="+mn-cs"/>
              </a:rPr>
              <a:t>Maxim, Linear,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Analog</a:t>
            </a:r>
            <a:r>
              <a:rPr lang="en-GB" sz="1600" kern="1200" dirty="0">
                <a:solidFill>
                  <a:schemeClr val="tx1"/>
                </a:solidFill>
                <a:effectLst/>
                <a:latin typeface="Arial" pitchFamily="100" charset="0"/>
                <a:ea typeface="MS PGothic" pitchFamily="34" charset="-128"/>
                <a:cs typeface="+mn-cs"/>
              </a:rPr>
              <a:t> Devices, </a:t>
            </a:r>
            <a:r>
              <a:rPr lang="en-GB" sz="1600" kern="1200" dirty="0" err="1">
                <a:solidFill>
                  <a:schemeClr val="tx1"/>
                </a:solidFill>
                <a:effectLst/>
                <a:latin typeface="Arial" pitchFamily="100" charset="0"/>
                <a:ea typeface="MS PGothic" pitchFamily="34" charset="-128"/>
                <a:cs typeface="+mn-cs"/>
              </a:rPr>
              <a:t>Invensense</a:t>
            </a:r>
            <a:r>
              <a:rPr lang="en-GB" sz="1600" kern="1200" dirty="0">
                <a:solidFill>
                  <a:schemeClr val="tx1"/>
                </a:solidFill>
                <a:effectLst/>
                <a:latin typeface="Arial" pitchFamily="100" charset="0"/>
                <a:ea typeface="MS PGothic" pitchFamily="34" charset="-128"/>
                <a:cs typeface="+mn-cs"/>
              </a:rPr>
              <a:t>, Vital Connect, </a:t>
            </a:r>
            <a:r>
              <a:rPr lang="en-GB" sz="1600" kern="1200" dirty="0" err="1">
                <a:solidFill>
                  <a:schemeClr val="tx1"/>
                </a:solidFill>
                <a:effectLst/>
                <a:latin typeface="Arial" pitchFamily="100" charset="0"/>
                <a:ea typeface="MS PGothic" pitchFamily="34" charset="-128"/>
                <a:cs typeface="+mn-cs"/>
              </a:rPr>
              <a:t>Intersil</a:t>
            </a:r>
            <a:r>
              <a:rPr lang="en-GB" sz="1600" kern="1200" dirty="0">
                <a:solidFill>
                  <a:schemeClr val="tx1"/>
                </a:solidFill>
                <a:effectLst/>
                <a:latin typeface="Arial" pitchFamily="100" charset="0"/>
                <a:ea typeface="MS PGothic" pitchFamily="34" charset="-128"/>
                <a:cs typeface="+mn-cs"/>
              </a:rPr>
              <a:t>, IDT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ARM licensee radio &amp; sensor groups :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  (perhaps hide this slide? we can address </a:t>
            </a:r>
            <a:r>
              <a:rPr lang="en-GB" sz="1600" kern="1200" dirty="0" err="1">
                <a:solidFill>
                  <a:schemeClr val="tx1"/>
                </a:solidFill>
                <a:effectLst/>
                <a:latin typeface="Arial" pitchFamily="100" charset="0"/>
                <a:ea typeface="MS PGothic" pitchFamily="34" charset="-128"/>
                <a:cs typeface="+mn-cs"/>
              </a:rPr>
              <a:t>doug</a:t>
            </a:r>
            <a:r>
              <a:rPr lang="en-GB" sz="1600" kern="1200" dirty="0">
                <a:solidFill>
                  <a:schemeClr val="tx1"/>
                </a:solidFill>
                <a:effectLst/>
                <a:latin typeface="Arial" pitchFamily="100" charset="0"/>
                <a:ea typeface="MS PGothic" pitchFamily="34" charset="-128"/>
                <a:cs typeface="+mn-cs"/>
              </a:rPr>
              <a:t> and Kristen directly on this) </a:t>
            </a:r>
          </a:p>
          <a:p>
            <a:r>
              <a:rPr lang="en-GB" sz="1600" kern="1200" dirty="0">
                <a:solidFill>
                  <a:schemeClr val="tx1"/>
                </a:solidFill>
                <a:effectLst/>
                <a:latin typeface="Arial" pitchFamily="100" charset="0"/>
                <a:ea typeface="MS PGothic" pitchFamily="34" charset="-128"/>
                <a:cs typeface="+mn-cs"/>
              </a:rPr>
              <a:t>No user programmable ARM processor today  </a:t>
            </a:r>
          </a:p>
          <a:p>
            <a:r>
              <a:rPr lang="en-GB" sz="1600" kern="1200" dirty="0">
                <a:solidFill>
                  <a:schemeClr val="tx1"/>
                </a:solidFill>
                <a:effectLst/>
                <a:latin typeface="Arial" pitchFamily="100" charset="0"/>
                <a:ea typeface="MS PGothic" pitchFamily="34" charset="-128"/>
                <a:cs typeface="+mn-cs"/>
              </a:rPr>
              <a:t>Engage these groups as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contributors</a:t>
            </a:r>
          </a:p>
          <a:p>
            <a:r>
              <a:rPr lang="en-GB" sz="1600" kern="1200" dirty="0">
                <a:solidFill>
                  <a:schemeClr val="tx1"/>
                </a:solidFill>
                <a:effectLst/>
                <a:latin typeface="Arial" pitchFamily="100" charset="0"/>
                <a:ea typeface="MS PGothic" pitchFamily="34" charset="-128"/>
                <a:cs typeface="+mn-cs"/>
              </a:rPr>
              <a:t>Enables them to  solution sell of components with MCU</a:t>
            </a:r>
          </a:p>
          <a:p>
            <a:r>
              <a:rPr lang="en-GB" sz="1600" kern="1200" dirty="0">
                <a:solidFill>
                  <a:schemeClr val="tx1"/>
                </a:solidFill>
                <a:effectLst/>
                <a:latin typeface="Arial" pitchFamily="100" charset="0"/>
                <a:ea typeface="MS PGothic" pitchFamily="34" charset="-128"/>
                <a:cs typeface="+mn-cs"/>
              </a:rPr>
              <a:t>Solve internal communication / software support issues</a:t>
            </a:r>
          </a:p>
          <a:p>
            <a:r>
              <a:rPr lang="en-GB" sz="1600" kern="1200" dirty="0">
                <a:solidFill>
                  <a:schemeClr val="tx1"/>
                </a:solidFill>
                <a:effectLst/>
                <a:latin typeface="Arial" pitchFamily="100" charset="0"/>
                <a:ea typeface="MS PGothic" pitchFamily="34" charset="-128"/>
                <a:cs typeface="+mn-cs"/>
              </a:rPr>
              <a:t>TI Wireless, </a:t>
            </a:r>
            <a:r>
              <a:rPr lang="en-GB" sz="1600" kern="1200" dirty="0" err="1">
                <a:solidFill>
                  <a:schemeClr val="tx1"/>
                </a:solidFill>
                <a:effectLst/>
                <a:latin typeface="Arial" pitchFamily="100" charset="0"/>
                <a:ea typeface="MS PGothic" pitchFamily="34" charset="-128"/>
                <a:cs typeface="+mn-cs"/>
              </a:rPr>
              <a:t>Freescale</a:t>
            </a:r>
            <a:r>
              <a:rPr lang="en-GB" sz="1600" kern="1200" dirty="0">
                <a:solidFill>
                  <a:schemeClr val="tx1"/>
                </a:solidFill>
                <a:effectLst/>
                <a:latin typeface="Arial" pitchFamily="100" charset="0"/>
                <a:ea typeface="MS PGothic" pitchFamily="34" charset="-128"/>
                <a:cs typeface="+mn-cs"/>
              </a:rPr>
              <a:t> Sensor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This is what the component database looks like</a:t>
            </a:r>
          </a:p>
          <a:p>
            <a:r>
              <a:rPr lang="en-GB" sz="1600" kern="1200" dirty="0">
                <a:solidFill>
                  <a:schemeClr val="tx1"/>
                </a:solidFill>
                <a:effectLst/>
                <a:latin typeface="Arial" pitchFamily="100" charset="0"/>
                <a:ea typeface="MS PGothic" pitchFamily="34" charset="-128"/>
                <a:cs typeface="+mn-cs"/>
              </a:rPr>
              <a:t>Technical details are on this /blog</a:t>
            </a:r>
          </a:p>
          <a:p>
            <a:r>
              <a:rPr lang="en-GB" sz="1600" kern="1200" dirty="0">
                <a:solidFill>
                  <a:schemeClr val="tx1"/>
                </a:solidFill>
                <a:effectLst/>
                <a:latin typeface="Arial" pitchFamily="100" charset="0"/>
                <a:ea typeface="MS PGothic" pitchFamily="34" charset="-128"/>
                <a:cs typeface="+mn-cs"/>
              </a:rPr>
              <a:t>Email </a:t>
            </a:r>
            <a:r>
              <a:rPr lang="en-GB" sz="1600" kern="1200" dirty="0" err="1">
                <a:solidFill>
                  <a:schemeClr val="tx1"/>
                </a:solidFill>
                <a:effectLst/>
                <a:latin typeface="Arial" pitchFamily="100" charset="0"/>
                <a:ea typeface="MS PGothic" pitchFamily="34" charset="-128"/>
                <a:cs typeface="+mn-cs"/>
              </a:rPr>
              <a:t>mbed-contributors</a:t>
            </a:r>
            <a:r>
              <a:rPr lang="en-GB" sz="1600" kern="1200" err="1">
                <a:solidFill>
                  <a:schemeClr val="tx1"/>
                </a:solidFill>
                <a:effectLst/>
                <a:latin typeface="Arial" pitchFamily="100" charset="0"/>
                <a:ea typeface="MS PGothic" pitchFamily="34" charset="-128"/>
                <a:cs typeface="+mn-cs"/>
              </a:rPr>
              <a:t>@</a:t>
            </a:r>
            <a:r>
              <a:rPr lang="en-GB" sz="1600" kern="1200">
                <a:solidFill>
                  <a:schemeClr val="tx1"/>
                </a:solidFill>
                <a:effectLst/>
                <a:latin typeface="Arial" pitchFamily="100" charset="0"/>
                <a:ea typeface="MS PGothic" pitchFamily="34" charset="-128"/>
                <a:cs typeface="+mn-cs"/>
              </a:rPr>
              <a:t>mbed.org </a:t>
            </a:r>
            <a:r>
              <a:rPr lang="en-GB" sz="1600" kern="1200" dirty="0">
                <a:solidFill>
                  <a:schemeClr val="tx1"/>
                </a:solidFill>
                <a:effectLst/>
                <a:latin typeface="Arial" pitchFamily="100" charset="0"/>
                <a:ea typeface="MS PGothic" pitchFamily="34" charset="-128"/>
                <a:cs typeface="+mn-cs"/>
              </a:rPr>
              <a:t>to engage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summary</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Summary</a:t>
            </a:r>
          </a:p>
          <a:p>
            <a:r>
              <a:rPr lang="en-GB" sz="1600" kern="1200" dirty="0">
                <a:solidFill>
                  <a:schemeClr val="tx1"/>
                </a:solidFill>
                <a:effectLst/>
                <a:latin typeface="Arial" pitchFamily="100" charset="0"/>
                <a:ea typeface="MS PGothic" pitchFamily="34" charset="-128"/>
                <a:cs typeface="+mn-cs"/>
              </a:rPr>
              <a:t>Your account can add to the open source component database today</a:t>
            </a:r>
          </a:p>
          <a:p>
            <a:r>
              <a:rPr lang="en-GB" sz="1600" kern="1200" dirty="0">
                <a:solidFill>
                  <a:schemeClr val="tx1"/>
                </a:solidFill>
                <a:effectLst/>
                <a:latin typeface="Arial" pitchFamily="100" charset="0"/>
                <a:ea typeface="MS PGothic" pitchFamily="34" charset="-128"/>
                <a:cs typeface="+mn-cs"/>
              </a:rPr>
              <a:t>New business model on tools</a:t>
            </a:r>
          </a:p>
          <a:p>
            <a:r>
              <a:rPr lang="en-GB" sz="1600" kern="1200" dirty="0">
                <a:solidFill>
                  <a:schemeClr val="tx1"/>
                </a:solidFill>
                <a:effectLst/>
                <a:latin typeface="Arial" pitchFamily="100" charset="0"/>
                <a:ea typeface="MS PGothic" pitchFamily="34" charset="-128"/>
                <a:cs typeface="+mn-cs"/>
              </a:rPr>
              <a:t>An ecosystem catalyst for </a:t>
            </a:r>
            <a:r>
              <a:rPr lang="en-GB" sz="1600" kern="1200" dirty="0" err="1">
                <a:solidFill>
                  <a:schemeClr val="tx1"/>
                </a:solidFill>
                <a:effectLst/>
                <a:latin typeface="Arial" pitchFamily="100" charset="0"/>
                <a:ea typeface="MS PGothic" pitchFamily="34" charset="-128"/>
                <a:cs typeface="+mn-cs"/>
              </a:rPr>
              <a:t>IoT</a:t>
            </a:r>
            <a:endParaRPr lang="en-GB" sz="1600" kern="1200" dirty="0">
              <a:solidFill>
                <a:schemeClr val="tx1"/>
              </a:solidFill>
              <a:effectLst/>
              <a:latin typeface="Arial" pitchFamily="100" charset="0"/>
              <a:ea typeface="MS PGothic" pitchFamily="34" charset="-128"/>
              <a:cs typeface="+mn-cs"/>
            </a:endParaRPr>
          </a:p>
          <a:p>
            <a:r>
              <a:rPr lang="en-GB" sz="1600" kern="1200" dirty="0">
                <a:solidFill>
                  <a:schemeClr val="tx1"/>
                </a:solidFill>
                <a:effectLst/>
                <a:latin typeface="Arial" pitchFamily="100" charset="0"/>
                <a:ea typeface="MS PGothic" pitchFamily="34" charset="-128"/>
                <a:cs typeface="+mn-cs"/>
              </a:rPr>
              <a:t>Team picture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endParaRPr lang="en-GB" sz="1600" kern="1200" dirty="0">
              <a:solidFill>
                <a:schemeClr val="tx1"/>
              </a:solidFill>
              <a:effectLst/>
              <a:latin typeface="Arial" pitchFamily="100" charset="0"/>
              <a:ea typeface="MS PGothic" pitchFamily="34" charset="-128"/>
              <a:cs typeface="+mn-cs"/>
            </a:endParaRPr>
          </a:p>
          <a:p>
            <a:endParaRPr lang="en-GB" dirty="0"/>
          </a:p>
          <a:p>
            <a:endParaRPr lang="en-GB" dirty="0"/>
          </a:p>
        </p:txBody>
      </p:sp>
      <p:sp>
        <p:nvSpPr>
          <p:cNvPr id="4" name="Slide Number Placeholder 3"/>
          <p:cNvSpPr>
            <a:spLocks noGrp="1"/>
          </p:cNvSpPr>
          <p:nvPr>
            <p:ph type="sldNum" sz="quarter" idx="10"/>
          </p:nvPr>
        </p:nvSpPr>
        <p:spPr/>
        <p:txBody>
          <a:bodyPr/>
          <a:lstStyle/>
          <a:p>
            <a:fld id="{35E16853-7D2F-4C3E-BDB6-44BF33528420}" type="slidenum">
              <a:rPr lang="en-GB" smtClean="0"/>
              <a:pPr/>
              <a:t>193</a:t>
            </a:fld>
            <a:endParaRPr lang="en-GB"/>
          </a:p>
        </p:txBody>
      </p:sp>
    </p:spTree>
    <p:extLst>
      <p:ext uri="{BB962C8B-B14F-4D97-AF65-F5344CB8AC3E}">
        <p14:creationId xmlns:p14="http://schemas.microsoft.com/office/powerpoint/2010/main" val="296595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34</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45</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60</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113</a:t>
            </a:fld>
            <a:endParaRPr lang="en-US"/>
          </a:p>
        </p:txBody>
      </p:sp>
    </p:spTree>
    <p:extLst>
      <p:ext uri="{BB962C8B-B14F-4D97-AF65-F5344CB8AC3E}">
        <p14:creationId xmlns:p14="http://schemas.microsoft.com/office/powerpoint/2010/main" val="2857426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5FEC585-E6C4-463C-9C68-12502D40FDF1}" type="slidenum">
              <a:rPr lang="en-IN" smtClean="0"/>
              <a:t>138</a:t>
            </a:fld>
            <a:endParaRPr lang="en-IN"/>
          </a:p>
        </p:txBody>
      </p:sp>
    </p:spTree>
    <p:extLst>
      <p:ext uri="{BB962C8B-B14F-4D97-AF65-F5344CB8AC3E}">
        <p14:creationId xmlns:p14="http://schemas.microsoft.com/office/powerpoint/2010/main" val="1982994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139</a:t>
            </a:fld>
            <a:endParaRPr lang="en-US"/>
          </a:p>
        </p:txBody>
      </p:sp>
    </p:spTree>
    <p:extLst>
      <p:ext uri="{BB962C8B-B14F-4D97-AF65-F5344CB8AC3E}">
        <p14:creationId xmlns:p14="http://schemas.microsoft.com/office/powerpoint/2010/main" val="2491350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159</a:t>
            </a:fld>
            <a:endParaRPr lang="en-US"/>
          </a:p>
        </p:txBody>
      </p:sp>
    </p:spTree>
    <p:extLst>
      <p:ext uri="{BB962C8B-B14F-4D97-AF65-F5344CB8AC3E}">
        <p14:creationId xmlns:p14="http://schemas.microsoft.com/office/powerpoint/2010/main" val="366650486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3"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4"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8"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1" y="5166486"/>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79"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79"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2" y="5253228"/>
            <a:ext cx="1101852"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1"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0"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3"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0"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79" y="5331078"/>
            <a:ext cx="164591"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3"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39" y="5235066"/>
            <a:ext cx="2272284"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6"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7"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3"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0"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8"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8"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4" y="6144895"/>
            <a:ext cx="68579"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79"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68"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6"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9"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68" y="6263766"/>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3"/>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8" y="6748398"/>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07" y="2439923"/>
            <a:ext cx="4043385"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0" y="4231640"/>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6830693"/>
            <a:ext cx="534212"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8" y="6946602"/>
            <a:ext cx="534212"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29"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0" y="1737995"/>
            <a:ext cx="4651629"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8" y="6748398"/>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88" y="6802587"/>
            <a:ext cx="462204"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8" y="6748398"/>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7" y="1138555"/>
            <a:ext cx="8801100"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28"/>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0" y="1808861"/>
            <a:ext cx="8958139"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7014971"/>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customXml" Target="../ink/ink17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customXml" Target="../ink/ink178.xml"/><Relationship Id="rId2" Type="http://schemas.openxmlformats.org/officeDocument/2006/relationships/image" Target="../media/image231.png"/><Relationship Id="rId1" Type="http://schemas.openxmlformats.org/officeDocument/2006/relationships/slideLayout" Target="../slideLayouts/slideLayout3.xml"/><Relationship Id="rId4" Type="http://schemas.openxmlformats.org/officeDocument/2006/relationships/image" Target="../media/image245.png"/></Relationships>
</file>

<file path=ppt/slides/_rels/slide102.xml.rels><?xml version="1.0" encoding="UTF-8" standalone="yes"?>
<Relationships xmlns="http://schemas.openxmlformats.org/package/2006/relationships"><Relationship Id="rId3" Type="http://schemas.openxmlformats.org/officeDocument/2006/relationships/customXml" Target="../ink/ink179.xml"/><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 Id="rId4" Type="http://schemas.openxmlformats.org/officeDocument/2006/relationships/image" Target="../media/image249.png"/></Relationships>
</file>

<file path=ppt/slides/_rels/slide103.xml.rels><?xml version="1.0" encoding="UTF-8" standalone="yes"?>
<Relationships xmlns="http://schemas.openxmlformats.org/package/2006/relationships"><Relationship Id="rId3" Type="http://schemas.openxmlformats.org/officeDocument/2006/relationships/customXml" Target="../ink/ink180.xml"/><Relationship Id="rId2" Type="http://schemas.openxmlformats.org/officeDocument/2006/relationships/image" Target="../media/image232.emf"/><Relationship Id="rId1" Type="http://schemas.openxmlformats.org/officeDocument/2006/relationships/slideLayout" Target="../slideLayouts/slideLayout2.xml"/><Relationship Id="rId4" Type="http://schemas.openxmlformats.org/officeDocument/2006/relationships/image" Target="../media/image257.png"/></Relationships>
</file>

<file path=ppt/slides/_rels/slide104.xml.rels><?xml version="1.0" encoding="UTF-8" standalone="yes"?>
<Relationships xmlns="http://schemas.openxmlformats.org/package/2006/relationships"><Relationship Id="rId3" Type="http://schemas.openxmlformats.org/officeDocument/2006/relationships/hyperlink" Target="http://www.keil.com/support/man/docs/ulinkpro" TargetMode="External"/><Relationship Id="rId2" Type="http://schemas.openxmlformats.org/officeDocument/2006/relationships/hyperlink" Target="https://www.youtube.com/watch?v=advO4ZXrfvU&amp;t=337s" TargetMode="External"/><Relationship Id="rId1" Type="http://schemas.openxmlformats.org/officeDocument/2006/relationships/slideLayout" Target="../slideLayouts/slideLayout2.xml"/><Relationship Id="rId6" Type="http://schemas.openxmlformats.org/officeDocument/2006/relationships/image" Target="../media/image258.png"/><Relationship Id="rId5" Type="http://schemas.openxmlformats.org/officeDocument/2006/relationships/customXml" Target="../ink/ink181.xml"/><Relationship Id="rId4" Type="http://schemas.openxmlformats.org/officeDocument/2006/relationships/hyperlink" Target="http://www.keil.com/support/man/docs/uv4/uv4_db_dbg_breakpnts.htm" TargetMode="External"/></Relationships>
</file>

<file path=ppt/slides/_rels/slide105.xml.rels><?xml version="1.0" encoding="UTF-8" standalone="yes"?>
<Relationships xmlns="http://schemas.openxmlformats.org/package/2006/relationships"><Relationship Id="rId3" Type="http://schemas.openxmlformats.org/officeDocument/2006/relationships/customXml" Target="../ink/ink182.xml"/><Relationship Id="rId2" Type="http://schemas.openxmlformats.org/officeDocument/2006/relationships/image" Target="../media/image233.emf"/><Relationship Id="rId1" Type="http://schemas.openxmlformats.org/officeDocument/2006/relationships/slideLayout" Target="../slideLayouts/slideLayout2.xml"/><Relationship Id="rId4" Type="http://schemas.openxmlformats.org/officeDocument/2006/relationships/image" Target="../media/image260.png"/></Relationships>
</file>

<file path=ppt/slides/_rels/slide106.xml.rels><?xml version="1.0" encoding="UTF-8" standalone="yes"?>
<Relationships xmlns="http://schemas.openxmlformats.org/package/2006/relationships"><Relationship Id="rId3" Type="http://schemas.openxmlformats.org/officeDocument/2006/relationships/hyperlink" Target="https://www.youtube.com/watch?v=3brOzLJmeek&amp;t=12s" TargetMode="External"/><Relationship Id="rId2" Type="http://schemas.openxmlformats.org/officeDocument/2006/relationships/image" Target="../media/image235.png"/><Relationship Id="rId1" Type="http://schemas.openxmlformats.org/officeDocument/2006/relationships/slideLayout" Target="../slideLayouts/slideLayout2.xml"/><Relationship Id="rId5" Type="http://schemas.openxmlformats.org/officeDocument/2006/relationships/image" Target="../media/image261.png"/><Relationship Id="rId4" Type="http://schemas.openxmlformats.org/officeDocument/2006/relationships/customXml" Target="../ink/ink183.xml"/></Relationships>
</file>

<file path=ppt/slides/_rels/slide107.xml.rels><?xml version="1.0" encoding="UTF-8" standalone="yes"?>
<Relationships xmlns="http://schemas.openxmlformats.org/package/2006/relationships"><Relationship Id="rId3" Type="http://schemas.openxmlformats.org/officeDocument/2006/relationships/customXml" Target="../ink/ink184.xml"/><Relationship Id="rId2" Type="http://schemas.openxmlformats.org/officeDocument/2006/relationships/image" Target="../media/image243.png"/><Relationship Id="rId1" Type="http://schemas.openxmlformats.org/officeDocument/2006/relationships/slideLayout" Target="../slideLayouts/slideLayout2.xml"/><Relationship Id="rId4" Type="http://schemas.openxmlformats.org/officeDocument/2006/relationships/image" Target="../media/image263.png"/></Relationships>
</file>

<file path=ppt/slides/_rels/slide108.xml.rels><?xml version="1.0" encoding="UTF-8" standalone="yes"?>
<Relationships xmlns="http://schemas.openxmlformats.org/package/2006/relationships"><Relationship Id="rId3" Type="http://schemas.openxmlformats.org/officeDocument/2006/relationships/customXml" Target="../ink/ink185.xml"/><Relationship Id="rId2" Type="http://schemas.openxmlformats.org/officeDocument/2006/relationships/image" Target="../media/image244.emf"/><Relationship Id="rId1" Type="http://schemas.openxmlformats.org/officeDocument/2006/relationships/slideLayout" Target="../slideLayouts/slideLayout2.xml"/><Relationship Id="rId4" Type="http://schemas.openxmlformats.org/officeDocument/2006/relationships/image" Target="../media/image265.png"/></Relationships>
</file>

<file path=ppt/slides/_rels/slide109.xml.rels><?xml version="1.0" encoding="UTF-8" standalone="yes"?>
<Relationships xmlns="http://schemas.openxmlformats.org/package/2006/relationships"><Relationship Id="rId3" Type="http://schemas.openxmlformats.org/officeDocument/2006/relationships/customXml" Target="../ink/ink186.xml"/><Relationship Id="rId2" Type="http://schemas.openxmlformats.org/officeDocument/2006/relationships/image" Target="../media/image245.emf"/><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customXml" Target="../ink/ink187.xml"/><Relationship Id="rId2" Type="http://schemas.openxmlformats.org/officeDocument/2006/relationships/image" Target="../media/image246.emf"/><Relationship Id="rId1" Type="http://schemas.openxmlformats.org/officeDocument/2006/relationships/slideLayout" Target="../slideLayouts/slideLayout2.xml"/><Relationship Id="rId4" Type="http://schemas.openxmlformats.org/officeDocument/2006/relationships/image" Target="../media/image269.png"/></Relationships>
</file>

<file path=ppt/slides/_rels/slide111.xml.rels><?xml version="1.0" encoding="UTF-8" standalone="yes"?>
<Relationships xmlns="http://schemas.openxmlformats.org/package/2006/relationships"><Relationship Id="rId3" Type="http://schemas.openxmlformats.org/officeDocument/2006/relationships/customXml" Target="../ink/ink188.xml"/><Relationship Id="rId2" Type="http://schemas.openxmlformats.org/officeDocument/2006/relationships/image" Target="../media/image247.emf"/><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112.xml.rels><?xml version="1.0" encoding="UTF-8" standalone="yes"?>
<Relationships xmlns="http://schemas.openxmlformats.org/package/2006/relationships"><Relationship Id="rId3" Type="http://schemas.openxmlformats.org/officeDocument/2006/relationships/customXml" Target="../ink/ink189.xml"/><Relationship Id="rId2" Type="http://schemas.openxmlformats.org/officeDocument/2006/relationships/image" Target="../media/image259.png"/><Relationship Id="rId1" Type="http://schemas.openxmlformats.org/officeDocument/2006/relationships/slideLayout" Target="../slideLayouts/slideLayout2.xml"/><Relationship Id="rId4" Type="http://schemas.openxmlformats.org/officeDocument/2006/relationships/image" Target="../media/image273.png"/></Relationships>
</file>

<file path=ppt/slides/_rels/slide1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customXml" Target="../ink/ink19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customXml" Target="../ink/ink191.xml"/><Relationship Id="rId2" Type="http://schemas.openxmlformats.org/officeDocument/2006/relationships/image" Target="../media/image260.emf"/><Relationship Id="rId1" Type="http://schemas.openxmlformats.org/officeDocument/2006/relationships/slideLayout" Target="../slideLayouts/slideLayout5.xml"/><Relationship Id="rId4" Type="http://schemas.openxmlformats.org/officeDocument/2006/relationships/image" Target="../media/image276.png"/></Relationships>
</file>

<file path=ppt/slides/_rels/slide117.xml.rels><?xml version="1.0" encoding="UTF-8" standalone="yes"?>
<Relationships xmlns="http://schemas.openxmlformats.org/package/2006/relationships"><Relationship Id="rId3" Type="http://schemas.openxmlformats.org/officeDocument/2006/relationships/customXml" Target="../ink/ink192.xml"/><Relationship Id="rId2" Type="http://schemas.openxmlformats.org/officeDocument/2006/relationships/image" Target="../media/image261.emf"/><Relationship Id="rId1" Type="http://schemas.openxmlformats.org/officeDocument/2006/relationships/slideLayout" Target="../slideLayouts/slideLayout2.xml"/><Relationship Id="rId4" Type="http://schemas.openxmlformats.org/officeDocument/2006/relationships/image" Target="../media/image278.png"/></Relationships>
</file>

<file path=ppt/slides/_rels/slide118.xml.rels><?xml version="1.0" encoding="UTF-8" standalone="yes"?>
<Relationships xmlns="http://schemas.openxmlformats.org/package/2006/relationships"><Relationship Id="rId3" Type="http://schemas.openxmlformats.org/officeDocument/2006/relationships/image" Target="../media/image263.emf"/><Relationship Id="rId2" Type="http://schemas.openxmlformats.org/officeDocument/2006/relationships/image" Target="../media/image262.emf"/><Relationship Id="rId1" Type="http://schemas.openxmlformats.org/officeDocument/2006/relationships/slideLayout" Target="../slideLayouts/slideLayout2.xml"/><Relationship Id="rId5" Type="http://schemas.openxmlformats.org/officeDocument/2006/relationships/image" Target="../media/image281.png"/><Relationship Id="rId4" Type="http://schemas.openxmlformats.org/officeDocument/2006/relationships/customXml" Target="../ink/ink193.xml"/></Relationships>
</file>

<file path=ppt/slides/_rels/slide119.xml.rels><?xml version="1.0" encoding="UTF-8" standalone="yes"?>
<Relationships xmlns="http://schemas.openxmlformats.org/package/2006/relationships"><Relationship Id="rId3" Type="http://schemas.openxmlformats.org/officeDocument/2006/relationships/customXml" Target="../ink/ink194.xml"/><Relationship Id="rId2" Type="http://schemas.openxmlformats.org/officeDocument/2006/relationships/image" Target="../media/image264.emf"/><Relationship Id="rId1" Type="http://schemas.openxmlformats.org/officeDocument/2006/relationships/slideLayout" Target="../slideLayouts/slideLayout2.xml"/><Relationship Id="rId4" Type="http://schemas.openxmlformats.org/officeDocument/2006/relationships/image" Target="../media/image28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60.e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customXml" Target="../ink/ink195.xml"/><Relationship Id="rId2" Type="http://schemas.openxmlformats.org/officeDocument/2006/relationships/image" Target="../media/image265.emf"/><Relationship Id="rId1" Type="http://schemas.openxmlformats.org/officeDocument/2006/relationships/slideLayout" Target="../slideLayouts/slideLayout2.xml"/><Relationship Id="rId6" Type="http://schemas.openxmlformats.org/officeDocument/2006/relationships/image" Target="../media/image275.png"/><Relationship Id="rId5" Type="http://schemas.openxmlformats.org/officeDocument/2006/relationships/customXml" Target="../ink/ink196.xml"/><Relationship Id="rId4" Type="http://schemas.openxmlformats.org/officeDocument/2006/relationships/image" Target="../media/image286.png"/></Relationships>
</file>

<file path=ppt/slides/_rels/slide122.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68.emf"/><Relationship Id="rId2" Type="http://schemas.openxmlformats.org/officeDocument/2006/relationships/image" Target="../media/image267.emf"/><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customXml" Target="../ink/ink197.xml"/><Relationship Id="rId4" Type="http://schemas.openxmlformats.org/officeDocument/2006/relationships/image" Target="../media/image269.emf"/></Relationships>
</file>

<file path=ppt/slides/_rels/slide125.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customXml" Target="../ink/ink198.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customXml" Target="../ink/ink199.xml"/><Relationship Id="rId2" Type="http://schemas.openxmlformats.org/officeDocument/2006/relationships/image" Target="../media/image272.png"/><Relationship Id="rId1" Type="http://schemas.openxmlformats.org/officeDocument/2006/relationships/slideLayout" Target="../slideLayouts/slideLayout4.xml"/><Relationship Id="rId4" Type="http://schemas.openxmlformats.org/officeDocument/2006/relationships/image" Target="../media/image288.png"/></Relationships>
</file>

<file path=ppt/slides/_rels/slide129.xml.rels><?xml version="1.0" encoding="UTF-8" standalone="yes"?>
<Relationships xmlns="http://schemas.openxmlformats.org/package/2006/relationships"><Relationship Id="rId3" Type="http://schemas.openxmlformats.org/officeDocument/2006/relationships/customXml" Target="../ink/ink200.xml"/><Relationship Id="rId2" Type="http://schemas.openxmlformats.org/officeDocument/2006/relationships/image" Target="../media/image277.png"/><Relationship Id="rId1" Type="http://schemas.openxmlformats.org/officeDocument/2006/relationships/slideLayout" Target="../slideLayouts/slideLayout4.xml"/><Relationship Id="rId4" Type="http://schemas.openxmlformats.org/officeDocument/2006/relationships/image" Target="../media/image29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280.emf"/><Relationship Id="rId2" Type="http://schemas.openxmlformats.org/officeDocument/2006/relationships/image" Target="../media/image279.png"/><Relationship Id="rId1" Type="http://schemas.openxmlformats.org/officeDocument/2006/relationships/slideLayout" Target="../slideLayouts/slideLayout4.xml"/><Relationship Id="rId5" Type="http://schemas.openxmlformats.org/officeDocument/2006/relationships/image" Target="../media/image294.png"/><Relationship Id="rId4" Type="http://schemas.openxmlformats.org/officeDocument/2006/relationships/customXml" Target="../ink/ink201.xml"/></Relationships>
</file>

<file path=ppt/slides/_rels/slide131.xml.rels><?xml version="1.0" encoding="UTF-8" standalone="yes"?>
<Relationships xmlns="http://schemas.openxmlformats.org/package/2006/relationships"><Relationship Id="rId3" Type="http://schemas.openxmlformats.org/officeDocument/2006/relationships/customXml" Target="../ink/ink202.xml"/><Relationship Id="rId2" Type="http://schemas.openxmlformats.org/officeDocument/2006/relationships/image" Target="../media/image282.png"/><Relationship Id="rId1" Type="http://schemas.openxmlformats.org/officeDocument/2006/relationships/slideLayout" Target="../slideLayouts/slideLayout4.xml"/><Relationship Id="rId6" Type="http://schemas.openxmlformats.org/officeDocument/2006/relationships/image" Target="../media/image297.png"/><Relationship Id="rId5" Type="http://schemas.openxmlformats.org/officeDocument/2006/relationships/customXml" Target="../ink/ink203.xml"/><Relationship Id="rId4" Type="http://schemas.openxmlformats.org/officeDocument/2006/relationships/image" Target="../media/image296.png"/></Relationships>
</file>

<file path=ppt/slides/_rels/slide132.xml.rels><?xml version="1.0" encoding="UTF-8" standalone="yes"?>
<Relationships xmlns="http://schemas.openxmlformats.org/package/2006/relationships"><Relationship Id="rId3" Type="http://schemas.openxmlformats.org/officeDocument/2006/relationships/customXml" Target="../ink/ink204.xml"/><Relationship Id="rId2" Type="http://schemas.openxmlformats.org/officeDocument/2006/relationships/image" Target="../media/image283.emf"/><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customXml" Target="../ink/ink205.xml"/><Relationship Id="rId4" Type="http://schemas.openxmlformats.org/officeDocument/2006/relationships/image" Target="../media/image299.png"/></Relationships>
</file>

<file path=ppt/slides/_rels/slide133.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customXml" Target="../ink/ink206.xml"/><Relationship Id="rId1" Type="http://schemas.openxmlformats.org/officeDocument/2006/relationships/slideLayout" Target="../slideLayouts/slideLayout2.xml"/><Relationship Id="rId5" Type="http://schemas.openxmlformats.org/officeDocument/2006/relationships/image" Target="../media/image302.png"/><Relationship Id="rId4" Type="http://schemas.openxmlformats.org/officeDocument/2006/relationships/customXml" Target="../ink/ink207.xml"/></Relationships>
</file>

<file path=ppt/slides/_rels/slide134.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customXml" Target="../ink/ink208.xml"/><Relationship Id="rId1" Type="http://schemas.openxmlformats.org/officeDocument/2006/relationships/slideLayout" Target="../slideLayouts/slideLayout2.xml"/><Relationship Id="rId5" Type="http://schemas.openxmlformats.org/officeDocument/2006/relationships/image" Target="../media/image304.png"/><Relationship Id="rId4" Type="http://schemas.openxmlformats.org/officeDocument/2006/relationships/customXml" Target="../ink/ink209.xml"/></Relationships>
</file>

<file path=ppt/slides/_rels/slide135.xml.rels><?xml version="1.0" encoding="UTF-8" standalone="yes"?>
<Relationships xmlns="http://schemas.openxmlformats.org/package/2006/relationships"><Relationship Id="rId3" Type="http://schemas.openxmlformats.org/officeDocument/2006/relationships/customXml" Target="../ink/ink210.xml"/><Relationship Id="rId2" Type="http://schemas.openxmlformats.org/officeDocument/2006/relationships/image" Target="../media/image284.emf"/><Relationship Id="rId1" Type="http://schemas.openxmlformats.org/officeDocument/2006/relationships/slideLayout" Target="../slideLayouts/slideLayout5.xml"/><Relationship Id="rId4" Type="http://schemas.openxmlformats.org/officeDocument/2006/relationships/image" Target="../media/image306.png"/></Relationships>
</file>

<file path=ppt/slides/_rels/slide136.xml.rels><?xml version="1.0" encoding="UTF-8" standalone="yes"?>
<Relationships xmlns="http://schemas.openxmlformats.org/package/2006/relationships"><Relationship Id="rId3" Type="http://schemas.openxmlformats.org/officeDocument/2006/relationships/customXml" Target="../ink/ink211.xml"/><Relationship Id="rId2" Type="http://schemas.openxmlformats.org/officeDocument/2006/relationships/image" Target="../media/image285.emf"/><Relationship Id="rId1" Type="http://schemas.openxmlformats.org/officeDocument/2006/relationships/slideLayout" Target="../slideLayouts/slideLayout4.xml"/><Relationship Id="rId4" Type="http://schemas.openxmlformats.org/officeDocument/2006/relationships/image" Target="../media/image308.png"/></Relationships>
</file>

<file path=ppt/slides/_rels/slide137.xml.rels><?xml version="1.0" encoding="UTF-8" standalone="yes"?>
<Relationships xmlns="http://schemas.openxmlformats.org/package/2006/relationships"><Relationship Id="rId3" Type="http://schemas.openxmlformats.org/officeDocument/2006/relationships/hyperlink" Target="https://www.youtube.com/watch?v=S0s69xNE1dE" TargetMode="External"/><Relationship Id="rId2" Type="http://schemas.openxmlformats.org/officeDocument/2006/relationships/hyperlink" Target="https://www.youtube.com/watch?v=3brOzLJmeek" TargetMode="External"/><Relationship Id="rId1" Type="http://schemas.openxmlformats.org/officeDocument/2006/relationships/slideLayout" Target="../slideLayouts/slideLayout2.xml"/><Relationship Id="rId5" Type="http://schemas.openxmlformats.org/officeDocument/2006/relationships/image" Target="../media/image309.png"/><Relationship Id="rId4" Type="http://schemas.openxmlformats.org/officeDocument/2006/relationships/customXml" Target="../ink/ink212.xml"/></Relationships>
</file>

<file path=ppt/slides/_rels/slide138.xml.rels><?xml version="1.0" encoding="UTF-8" standalone="yes"?>
<Relationships xmlns="http://schemas.openxmlformats.org/package/2006/relationships"><Relationship Id="rId8" Type="http://schemas.openxmlformats.org/officeDocument/2006/relationships/customXml" Target="../ink/ink215.xml"/><Relationship Id="rId13" Type="http://schemas.openxmlformats.org/officeDocument/2006/relationships/image" Target="../media/image315.png"/><Relationship Id="rId3" Type="http://schemas.openxmlformats.org/officeDocument/2006/relationships/image" Target="../media/image287.png"/><Relationship Id="rId7" Type="http://schemas.openxmlformats.org/officeDocument/2006/relationships/image" Target="../media/image312.png"/><Relationship Id="rId12" Type="http://schemas.openxmlformats.org/officeDocument/2006/relationships/customXml" Target="../ink/ink217.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ustomXml" Target="../ink/ink214.xml"/><Relationship Id="rId11" Type="http://schemas.openxmlformats.org/officeDocument/2006/relationships/image" Target="../media/image314.png"/><Relationship Id="rId5" Type="http://schemas.openxmlformats.org/officeDocument/2006/relationships/image" Target="../media/image311.png"/><Relationship Id="rId10" Type="http://schemas.openxmlformats.org/officeDocument/2006/relationships/customXml" Target="../ink/ink216.xml"/><Relationship Id="rId4" Type="http://schemas.openxmlformats.org/officeDocument/2006/relationships/customXml" Target="../ink/ink213.xml"/><Relationship Id="rId9" Type="http://schemas.openxmlformats.org/officeDocument/2006/relationships/image" Target="../media/image313.png"/></Relationships>
</file>

<file path=ppt/slides/_rels/slide1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customXml" Target="../ink/ink218.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customXml" Target="../ink/ink219.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customXml" Target="../ink/ink220.xml"/><Relationship Id="rId2" Type="http://schemas.openxmlformats.org/officeDocument/2006/relationships/image" Target="../media/image288.emf"/><Relationship Id="rId1" Type="http://schemas.openxmlformats.org/officeDocument/2006/relationships/slideLayout" Target="../slideLayouts/slideLayout2.xml"/><Relationship Id="rId4" Type="http://schemas.openxmlformats.org/officeDocument/2006/relationships/image" Target="../media/image319.png"/></Relationships>
</file>

<file path=ppt/slides/_rels/slide144.xml.rels><?xml version="1.0" encoding="UTF-8" standalone="yes"?>
<Relationships xmlns="http://schemas.openxmlformats.org/package/2006/relationships"><Relationship Id="rId2" Type="http://schemas.openxmlformats.org/officeDocument/2006/relationships/image" Target="../media/image289.emf"/><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customXml" Target="../ink/ink221.xml"/><Relationship Id="rId2" Type="http://schemas.openxmlformats.org/officeDocument/2006/relationships/image" Target="../media/image290.emf"/><Relationship Id="rId1" Type="http://schemas.openxmlformats.org/officeDocument/2006/relationships/slideLayout" Target="../slideLayouts/slideLayout2.xml"/><Relationship Id="rId4" Type="http://schemas.openxmlformats.org/officeDocument/2006/relationships/image" Target="../media/image322.png"/></Relationships>
</file>

<file path=ppt/slides/_rels/slide146.xml.rels><?xml version="1.0" encoding="UTF-8" standalone="yes"?>
<Relationships xmlns="http://schemas.openxmlformats.org/package/2006/relationships"><Relationship Id="rId3" Type="http://schemas.openxmlformats.org/officeDocument/2006/relationships/customXml" Target="../ink/ink222.xml"/><Relationship Id="rId2" Type="http://schemas.openxmlformats.org/officeDocument/2006/relationships/image" Target="../media/image291.emf"/><Relationship Id="rId1" Type="http://schemas.openxmlformats.org/officeDocument/2006/relationships/slideLayout" Target="../slideLayouts/slideLayout2.xml"/><Relationship Id="rId4" Type="http://schemas.openxmlformats.org/officeDocument/2006/relationships/image" Target="../media/image324.png"/></Relationships>
</file>

<file path=ppt/slides/_rels/slide147.xml.rels><?xml version="1.0" encoding="UTF-8" standalone="yes"?>
<Relationships xmlns="http://schemas.openxmlformats.org/package/2006/relationships"><Relationship Id="rId3" Type="http://schemas.openxmlformats.org/officeDocument/2006/relationships/customXml" Target="../ink/ink223.xml"/><Relationship Id="rId2" Type="http://schemas.openxmlformats.org/officeDocument/2006/relationships/image" Target="../media/image292.emf"/><Relationship Id="rId1" Type="http://schemas.openxmlformats.org/officeDocument/2006/relationships/slideLayout" Target="../slideLayouts/slideLayout2.xml"/><Relationship Id="rId4" Type="http://schemas.openxmlformats.org/officeDocument/2006/relationships/image" Target="../media/image318.png"/></Relationships>
</file>

<file path=ppt/slides/_rels/slide148.xml.rels><?xml version="1.0" encoding="UTF-8" standalone="yes"?>
<Relationships xmlns="http://schemas.openxmlformats.org/package/2006/relationships"><Relationship Id="rId3" Type="http://schemas.openxmlformats.org/officeDocument/2006/relationships/image" Target="../media/image294.emf"/><Relationship Id="rId7" Type="http://schemas.openxmlformats.org/officeDocument/2006/relationships/image" Target="../media/image3180.png"/><Relationship Id="rId2" Type="http://schemas.openxmlformats.org/officeDocument/2006/relationships/image" Target="../media/image293.emf"/><Relationship Id="rId1" Type="http://schemas.openxmlformats.org/officeDocument/2006/relationships/slideLayout" Target="../slideLayouts/slideLayout2.xml"/><Relationship Id="rId6" Type="http://schemas.openxmlformats.org/officeDocument/2006/relationships/customXml" Target="../ink/ink225.xml"/><Relationship Id="rId5" Type="http://schemas.openxmlformats.org/officeDocument/2006/relationships/image" Target="../media/image328.png"/><Relationship Id="rId4" Type="http://schemas.openxmlformats.org/officeDocument/2006/relationships/customXml" Target="../ink/ink224.xml"/></Relationships>
</file>

<file path=ppt/slides/_rels/slide149.xml.rels><?xml version="1.0" encoding="UTF-8" standalone="yes"?>
<Relationships xmlns="http://schemas.openxmlformats.org/package/2006/relationships"><Relationship Id="rId8" Type="http://schemas.openxmlformats.org/officeDocument/2006/relationships/image" Target="../media/image321.png"/><Relationship Id="rId3" Type="http://schemas.openxmlformats.org/officeDocument/2006/relationships/customXml" Target="../ink/ink226.xml"/><Relationship Id="rId7" Type="http://schemas.openxmlformats.org/officeDocument/2006/relationships/customXml" Target="../ink/ink228.xml"/><Relationship Id="rId12" Type="http://schemas.openxmlformats.org/officeDocument/2006/relationships/image" Target="../media/image325.png"/><Relationship Id="rId2" Type="http://schemas.openxmlformats.org/officeDocument/2006/relationships/image" Target="../media/image295.emf"/><Relationship Id="rId1" Type="http://schemas.openxmlformats.org/officeDocument/2006/relationships/slideLayout" Target="../slideLayouts/slideLayout5.xml"/><Relationship Id="rId6" Type="http://schemas.openxmlformats.org/officeDocument/2006/relationships/image" Target="../media/image320.png"/><Relationship Id="rId11" Type="http://schemas.openxmlformats.org/officeDocument/2006/relationships/customXml" Target="../ink/ink230.xml"/><Relationship Id="rId5" Type="http://schemas.openxmlformats.org/officeDocument/2006/relationships/customXml" Target="../ink/ink227.xml"/><Relationship Id="rId10" Type="http://schemas.openxmlformats.org/officeDocument/2006/relationships/image" Target="../media/image323.png"/><Relationship Id="rId4" Type="http://schemas.openxmlformats.org/officeDocument/2006/relationships/image" Target="../media/image330.png"/><Relationship Id="rId9" Type="http://schemas.openxmlformats.org/officeDocument/2006/relationships/customXml" Target="../ink/ink229.xml"/></Relationships>
</file>

<file path=ppt/slides/_rels/slide1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customXml" Target="../ink/ink231.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customXml" Target="../ink/ink232.xml"/><Relationship Id="rId2" Type="http://schemas.openxmlformats.org/officeDocument/2006/relationships/image" Target="../media/image296.emf"/><Relationship Id="rId1" Type="http://schemas.openxmlformats.org/officeDocument/2006/relationships/slideLayout" Target="../slideLayouts/slideLayout2.xml"/><Relationship Id="rId4" Type="http://schemas.openxmlformats.org/officeDocument/2006/relationships/image" Target="../media/image333.png"/></Relationships>
</file>

<file path=ppt/slides/_rels/slide152.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customXml" Target="../ink/ink233.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customXml" Target="../ink/ink234.xml"/><Relationship Id="rId2" Type="http://schemas.openxmlformats.org/officeDocument/2006/relationships/image" Target="../media/image297.emf"/><Relationship Id="rId1" Type="http://schemas.openxmlformats.org/officeDocument/2006/relationships/slideLayout" Target="../slideLayouts/slideLayout2.xml"/><Relationship Id="rId4" Type="http://schemas.openxmlformats.org/officeDocument/2006/relationships/image" Target="../media/image336.png"/></Relationships>
</file>

<file path=ppt/slides/_rels/slide154.xml.rels><?xml version="1.0" encoding="UTF-8" standalone="yes"?>
<Relationships xmlns="http://schemas.openxmlformats.org/package/2006/relationships"><Relationship Id="rId3" Type="http://schemas.openxmlformats.org/officeDocument/2006/relationships/customXml" Target="../ink/ink235.xml"/><Relationship Id="rId2" Type="http://schemas.openxmlformats.org/officeDocument/2006/relationships/image" Target="../media/image298.emf"/><Relationship Id="rId1" Type="http://schemas.openxmlformats.org/officeDocument/2006/relationships/slideLayout" Target="../slideLayouts/slideLayout2.xml"/><Relationship Id="rId4" Type="http://schemas.openxmlformats.org/officeDocument/2006/relationships/image" Target="../media/image338.png"/></Relationships>
</file>

<file path=ppt/slides/_rels/slide155.xml.rels><?xml version="1.0" encoding="UTF-8" standalone="yes"?>
<Relationships xmlns="http://schemas.openxmlformats.org/package/2006/relationships"><Relationship Id="rId2" Type="http://schemas.openxmlformats.org/officeDocument/2006/relationships/image" Target="../media/image299.emf"/><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8" Type="http://schemas.openxmlformats.org/officeDocument/2006/relationships/customXml" Target="../ink/ink239.xml"/><Relationship Id="rId13" Type="http://schemas.openxmlformats.org/officeDocument/2006/relationships/image" Target="../media/image347.png"/><Relationship Id="rId18" Type="http://schemas.openxmlformats.org/officeDocument/2006/relationships/customXml" Target="../ink/ink244.xml"/><Relationship Id="rId3" Type="http://schemas.openxmlformats.org/officeDocument/2006/relationships/image" Target="../media/image342.png"/><Relationship Id="rId21" Type="http://schemas.openxmlformats.org/officeDocument/2006/relationships/image" Target="../media/image351.png"/><Relationship Id="rId7" Type="http://schemas.openxmlformats.org/officeDocument/2006/relationships/image" Target="../media/image344.png"/><Relationship Id="rId12" Type="http://schemas.openxmlformats.org/officeDocument/2006/relationships/customXml" Target="../ink/ink241.xml"/><Relationship Id="rId17" Type="http://schemas.openxmlformats.org/officeDocument/2006/relationships/image" Target="../media/image349.png"/><Relationship Id="rId25" Type="http://schemas.openxmlformats.org/officeDocument/2006/relationships/image" Target="../media/image353.png"/><Relationship Id="rId2" Type="http://schemas.openxmlformats.org/officeDocument/2006/relationships/customXml" Target="../ink/ink236.xml"/><Relationship Id="rId16" Type="http://schemas.openxmlformats.org/officeDocument/2006/relationships/customXml" Target="../ink/ink243.xml"/><Relationship Id="rId20" Type="http://schemas.openxmlformats.org/officeDocument/2006/relationships/customXml" Target="../ink/ink245.xml"/><Relationship Id="rId1" Type="http://schemas.openxmlformats.org/officeDocument/2006/relationships/slideLayout" Target="../slideLayouts/slideLayout2.xml"/><Relationship Id="rId6" Type="http://schemas.openxmlformats.org/officeDocument/2006/relationships/customXml" Target="../ink/ink238.xml"/><Relationship Id="rId11" Type="http://schemas.openxmlformats.org/officeDocument/2006/relationships/image" Target="../media/image346.png"/><Relationship Id="rId24" Type="http://schemas.openxmlformats.org/officeDocument/2006/relationships/customXml" Target="../ink/ink247.xml"/><Relationship Id="rId5" Type="http://schemas.openxmlformats.org/officeDocument/2006/relationships/image" Target="../media/image343.png"/><Relationship Id="rId15" Type="http://schemas.openxmlformats.org/officeDocument/2006/relationships/image" Target="../media/image348.png"/><Relationship Id="rId23" Type="http://schemas.openxmlformats.org/officeDocument/2006/relationships/image" Target="../media/image352.png"/><Relationship Id="rId10" Type="http://schemas.openxmlformats.org/officeDocument/2006/relationships/customXml" Target="../ink/ink240.xml"/><Relationship Id="rId19" Type="http://schemas.openxmlformats.org/officeDocument/2006/relationships/image" Target="../media/image350.png"/><Relationship Id="rId4" Type="http://schemas.openxmlformats.org/officeDocument/2006/relationships/customXml" Target="../ink/ink237.xml"/><Relationship Id="rId9" Type="http://schemas.openxmlformats.org/officeDocument/2006/relationships/image" Target="../media/image345.png"/><Relationship Id="rId14" Type="http://schemas.openxmlformats.org/officeDocument/2006/relationships/customXml" Target="../ink/ink242.xml"/><Relationship Id="rId22" Type="http://schemas.openxmlformats.org/officeDocument/2006/relationships/customXml" Target="../ink/ink246.xml"/></Relationships>
</file>

<file path=ppt/slides/_rels/slide157.xml.rels><?xml version="1.0" encoding="UTF-8" standalone="yes"?>
<Relationships xmlns="http://schemas.openxmlformats.org/package/2006/relationships"><Relationship Id="rId3" Type="http://schemas.openxmlformats.org/officeDocument/2006/relationships/customXml" Target="../ink/ink248.xml"/><Relationship Id="rId2" Type="http://schemas.openxmlformats.org/officeDocument/2006/relationships/image" Target="../media/image300.emf"/><Relationship Id="rId1" Type="http://schemas.openxmlformats.org/officeDocument/2006/relationships/slideLayout" Target="../slideLayouts/slideLayout2.xml"/><Relationship Id="rId6" Type="http://schemas.openxmlformats.org/officeDocument/2006/relationships/image" Target="../media/image332.png"/><Relationship Id="rId5" Type="http://schemas.openxmlformats.org/officeDocument/2006/relationships/customXml" Target="../ink/ink249.xml"/><Relationship Id="rId4" Type="http://schemas.openxmlformats.org/officeDocument/2006/relationships/image" Target="../media/image355.png"/></Relationships>
</file>

<file path=ppt/slides/_rels/slide158.xml.rels><?xml version="1.0" encoding="UTF-8" standalone="yes"?>
<Relationships xmlns="http://schemas.openxmlformats.org/package/2006/relationships"><Relationship Id="rId3" Type="http://schemas.openxmlformats.org/officeDocument/2006/relationships/customXml" Target="../ink/ink250.xml"/><Relationship Id="rId2" Type="http://schemas.openxmlformats.org/officeDocument/2006/relationships/image" Target="../media/image301.emf"/><Relationship Id="rId1" Type="http://schemas.openxmlformats.org/officeDocument/2006/relationships/slideLayout" Target="../slideLayouts/slideLayout2.xml"/><Relationship Id="rId4" Type="http://schemas.openxmlformats.org/officeDocument/2006/relationships/image" Target="../media/image357.png"/></Relationships>
</file>

<file path=ppt/slides/_rels/slide1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customXml" Target="../ink/ink251.xml"/><Relationship Id="rId2" Type="http://schemas.openxmlformats.org/officeDocument/2006/relationships/image" Target="../media/image302.emf"/><Relationship Id="rId1" Type="http://schemas.openxmlformats.org/officeDocument/2006/relationships/slideLayout" Target="../slideLayouts/slideLayout2.xml"/><Relationship Id="rId6" Type="http://schemas.openxmlformats.org/officeDocument/2006/relationships/image" Target="../media/image335.png"/><Relationship Id="rId5" Type="http://schemas.openxmlformats.org/officeDocument/2006/relationships/customXml" Target="../ink/ink252.xml"/><Relationship Id="rId4" Type="http://schemas.openxmlformats.org/officeDocument/2006/relationships/image" Target="../media/image359.png"/></Relationships>
</file>

<file path=ppt/slides/_rels/slide162.xml.rels><?xml version="1.0" encoding="UTF-8" standalone="yes"?>
<Relationships xmlns="http://schemas.openxmlformats.org/package/2006/relationships"><Relationship Id="rId3" Type="http://schemas.openxmlformats.org/officeDocument/2006/relationships/customXml" Target="../ink/ink253.xml"/><Relationship Id="rId2" Type="http://schemas.openxmlformats.org/officeDocument/2006/relationships/image" Target="../media/image303.emf"/><Relationship Id="rId1" Type="http://schemas.openxmlformats.org/officeDocument/2006/relationships/slideLayout" Target="../slideLayouts/slideLayout2.xml"/><Relationship Id="rId4" Type="http://schemas.openxmlformats.org/officeDocument/2006/relationships/image" Target="../media/image361.png"/></Relationships>
</file>

<file path=ppt/slides/_rels/slide163.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customXml" Target="../ink/ink254.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customXml" Target="../ink/ink255.xml"/><Relationship Id="rId2" Type="http://schemas.openxmlformats.org/officeDocument/2006/relationships/image" Target="../media/image305.png"/><Relationship Id="rId1" Type="http://schemas.openxmlformats.org/officeDocument/2006/relationships/slideLayout" Target="../slideLayouts/slideLayout2.xml"/><Relationship Id="rId6" Type="http://schemas.openxmlformats.org/officeDocument/2006/relationships/image" Target="../media/image366.png"/><Relationship Id="rId5" Type="http://schemas.openxmlformats.org/officeDocument/2006/relationships/customXml" Target="../ink/ink256.xml"/><Relationship Id="rId4" Type="http://schemas.openxmlformats.org/officeDocument/2006/relationships/image" Target="../media/image365.png"/></Relationships>
</file>

<file path=ppt/slides/_rels/slide165.xml.rels><?xml version="1.0" encoding="UTF-8" standalone="yes"?>
<Relationships xmlns="http://schemas.openxmlformats.org/package/2006/relationships"><Relationship Id="rId3" Type="http://schemas.openxmlformats.org/officeDocument/2006/relationships/customXml" Target="../ink/ink257.xml"/><Relationship Id="rId2" Type="http://schemas.openxmlformats.org/officeDocument/2006/relationships/image" Target="../media/image307.png"/><Relationship Id="rId1" Type="http://schemas.openxmlformats.org/officeDocument/2006/relationships/slideLayout" Target="../slideLayouts/slideLayout2.xml"/><Relationship Id="rId4" Type="http://schemas.openxmlformats.org/officeDocument/2006/relationships/image" Target="../media/image368.png"/></Relationships>
</file>

<file path=ppt/slides/_rels/slide166.xml.rels><?xml version="1.0" encoding="UTF-8" standalone="yes"?>
<Relationships xmlns="http://schemas.openxmlformats.org/package/2006/relationships"><Relationship Id="rId3" Type="http://schemas.openxmlformats.org/officeDocument/2006/relationships/customXml" Target="../ink/ink258.xml"/><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356.png"/></Relationships>
</file>

<file path=ppt/slides/_rels/slide167.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customXml" Target="../ink/ink259.xml"/><Relationship Id="rId2" Type="http://schemas.openxmlformats.org/officeDocument/2006/relationships/image" Target="../media/image327.png"/><Relationship Id="rId1" Type="http://schemas.openxmlformats.org/officeDocument/2006/relationships/slideLayout" Target="../slideLayouts/slideLayout2.xml"/><Relationship Id="rId4" Type="http://schemas.openxmlformats.org/officeDocument/2006/relationships/image" Target="../media/image364.png"/></Relationships>
</file>

<file path=ppt/slides/_rels/slide169.xml.rels><?xml version="1.0" encoding="UTF-8" standalone="yes"?>
<Relationships xmlns="http://schemas.openxmlformats.org/package/2006/relationships"><Relationship Id="rId3" Type="http://schemas.openxmlformats.org/officeDocument/2006/relationships/customXml" Target="../ink/ink260.xml"/><Relationship Id="rId2" Type="http://schemas.openxmlformats.org/officeDocument/2006/relationships/image" Target="../media/image328.emf"/><Relationship Id="rId1" Type="http://schemas.openxmlformats.org/officeDocument/2006/relationships/slideLayout" Target="../slideLayouts/slideLayout2.xml"/><Relationship Id="rId4" Type="http://schemas.openxmlformats.org/officeDocument/2006/relationships/image" Target="../media/image36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customXml" Target="../ink/ink261.xml"/><Relationship Id="rId2" Type="http://schemas.openxmlformats.org/officeDocument/2006/relationships/image" Target="../media/image329.png"/><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171.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customXml" Target="../ink/ink262.xml"/><Relationship Id="rId1" Type="http://schemas.openxmlformats.org/officeDocument/2006/relationships/slideLayout" Target="../slideLayouts/slideLayout2.xml"/><Relationship Id="rId5" Type="http://schemas.openxmlformats.org/officeDocument/2006/relationships/image" Target="../media/image373.png"/><Relationship Id="rId4" Type="http://schemas.openxmlformats.org/officeDocument/2006/relationships/customXml" Target="../ink/ink263.xml"/></Relationships>
</file>

<file path=ppt/slides/_rels/slide1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customXml" Target="../ink/ink264.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customXml" Target="../ink/ink265.xml"/><Relationship Id="rId2" Type="http://schemas.openxmlformats.org/officeDocument/2006/relationships/image" Target="../media/image330.gif"/><Relationship Id="rId1" Type="http://schemas.openxmlformats.org/officeDocument/2006/relationships/slideLayout" Target="../slideLayouts/slideLayout2.xml"/><Relationship Id="rId4" Type="http://schemas.openxmlformats.org/officeDocument/2006/relationships/image" Target="../media/image376.png"/></Relationships>
</file>

<file path=ppt/slides/_rels/slide175.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image" Target="../media/image331.emf"/><Relationship Id="rId1" Type="http://schemas.openxmlformats.org/officeDocument/2006/relationships/slideLayout" Target="../slideLayouts/slideLayout2.xml"/><Relationship Id="rId5" Type="http://schemas.openxmlformats.org/officeDocument/2006/relationships/image" Target="../media/image379.png"/><Relationship Id="rId4" Type="http://schemas.openxmlformats.org/officeDocument/2006/relationships/customXml" Target="../ink/ink266.xml"/></Relationships>
</file>

<file path=ppt/slides/_rels/slide176.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image" Target="../media/image338.emf"/><Relationship Id="rId1" Type="http://schemas.openxmlformats.org/officeDocument/2006/relationships/slideLayout" Target="../slideLayouts/slideLayout2.xml"/><Relationship Id="rId5" Type="http://schemas.openxmlformats.org/officeDocument/2006/relationships/image" Target="../media/image382.png"/><Relationship Id="rId4" Type="http://schemas.openxmlformats.org/officeDocument/2006/relationships/customXml" Target="../ink/ink267.xml"/></Relationships>
</file>

<file path=ppt/slides/_rels/slide177.xml.rels><?xml version="1.0" encoding="UTF-8" standalone="yes"?>
<Relationships xmlns="http://schemas.openxmlformats.org/package/2006/relationships"><Relationship Id="rId3" Type="http://schemas.openxmlformats.org/officeDocument/2006/relationships/image" Target="../media/image340.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84.png"/><Relationship Id="rId4" Type="http://schemas.openxmlformats.org/officeDocument/2006/relationships/customXml" Target="../ink/ink268.xml"/></Relationships>
</file>

<file path=ppt/slides/_rels/slide178.xml.rels><?xml version="1.0" encoding="UTF-8" standalone="yes"?>
<Relationships xmlns="http://schemas.openxmlformats.org/package/2006/relationships"><Relationship Id="rId3" Type="http://schemas.openxmlformats.org/officeDocument/2006/relationships/customXml" Target="../ink/ink269.xml"/><Relationship Id="rId2" Type="http://schemas.openxmlformats.org/officeDocument/2006/relationships/image" Target="../media/image341.emf"/><Relationship Id="rId1" Type="http://schemas.openxmlformats.org/officeDocument/2006/relationships/slideLayout" Target="../slideLayouts/slideLayout2.xml"/><Relationship Id="rId4" Type="http://schemas.openxmlformats.org/officeDocument/2006/relationships/image" Target="../media/image386.png"/></Relationships>
</file>

<file path=ppt/slides/_rels/slide179.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customXml" Target="../ink/ink27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17" Type="http://schemas.openxmlformats.org/officeDocument/2006/relationships/image" Target="../media/image77.png"/><Relationship Id="rId21" Type="http://schemas.openxmlformats.org/officeDocument/2006/relationships/image" Target="../media/image29.png"/><Relationship Id="rId42" Type="http://schemas.openxmlformats.org/officeDocument/2006/relationships/customXml" Target="../ink/ink21.xml"/><Relationship Id="rId63" Type="http://schemas.openxmlformats.org/officeDocument/2006/relationships/image" Target="../media/image50.png"/><Relationship Id="rId84" Type="http://schemas.openxmlformats.org/officeDocument/2006/relationships/customXml" Target="../ink/ink42.xml"/><Relationship Id="rId138" Type="http://schemas.openxmlformats.org/officeDocument/2006/relationships/customXml" Target="../ink/ink69.xml"/><Relationship Id="rId159" Type="http://schemas.openxmlformats.org/officeDocument/2006/relationships/image" Target="../media/image98.png"/><Relationship Id="rId170" Type="http://schemas.openxmlformats.org/officeDocument/2006/relationships/customXml" Target="../ink/ink85.xml"/><Relationship Id="rId191" Type="http://schemas.openxmlformats.org/officeDocument/2006/relationships/image" Target="../media/image114.png"/><Relationship Id="rId107" Type="http://schemas.openxmlformats.org/officeDocument/2006/relationships/image" Target="../media/image72.png"/><Relationship Id="rId11" Type="http://schemas.openxmlformats.org/officeDocument/2006/relationships/image" Target="../media/image24.png"/><Relationship Id="rId32" Type="http://schemas.openxmlformats.org/officeDocument/2006/relationships/customXml" Target="../ink/ink16.xml"/><Relationship Id="rId53" Type="http://schemas.openxmlformats.org/officeDocument/2006/relationships/image" Target="../media/image45.png"/><Relationship Id="rId74" Type="http://schemas.openxmlformats.org/officeDocument/2006/relationships/customXml" Target="../ink/ink37.xml"/><Relationship Id="rId128" Type="http://schemas.openxmlformats.org/officeDocument/2006/relationships/customXml" Target="../ink/ink64.xml"/><Relationship Id="rId149" Type="http://schemas.openxmlformats.org/officeDocument/2006/relationships/image" Target="../media/image93.png"/><Relationship Id="rId5" Type="http://schemas.openxmlformats.org/officeDocument/2006/relationships/image" Target="../media/image21.png"/><Relationship Id="rId95" Type="http://schemas.openxmlformats.org/officeDocument/2006/relationships/image" Target="../media/image66.png"/><Relationship Id="rId160" Type="http://schemas.openxmlformats.org/officeDocument/2006/relationships/customXml" Target="../ink/ink80.xml"/><Relationship Id="rId181" Type="http://schemas.openxmlformats.org/officeDocument/2006/relationships/image" Target="../media/image109.png"/><Relationship Id="rId22" Type="http://schemas.openxmlformats.org/officeDocument/2006/relationships/customXml" Target="../ink/ink11.xml"/><Relationship Id="rId43" Type="http://schemas.openxmlformats.org/officeDocument/2006/relationships/image" Target="../media/image40.png"/><Relationship Id="rId64" Type="http://schemas.openxmlformats.org/officeDocument/2006/relationships/customXml" Target="../ink/ink32.xml"/><Relationship Id="rId118" Type="http://schemas.openxmlformats.org/officeDocument/2006/relationships/customXml" Target="../ink/ink59.xml"/><Relationship Id="rId139" Type="http://schemas.openxmlformats.org/officeDocument/2006/relationships/image" Target="../media/image88.png"/><Relationship Id="rId85" Type="http://schemas.openxmlformats.org/officeDocument/2006/relationships/image" Target="../media/image61.png"/><Relationship Id="rId150" Type="http://schemas.openxmlformats.org/officeDocument/2006/relationships/customXml" Target="../ink/ink75.xml"/><Relationship Id="rId171" Type="http://schemas.openxmlformats.org/officeDocument/2006/relationships/image" Target="../media/image104.png"/><Relationship Id="rId192" Type="http://schemas.openxmlformats.org/officeDocument/2006/relationships/customXml" Target="../ink/ink96.xml"/><Relationship Id="rId12" Type="http://schemas.openxmlformats.org/officeDocument/2006/relationships/customXml" Target="../ink/ink6.xml"/><Relationship Id="rId33" Type="http://schemas.openxmlformats.org/officeDocument/2006/relationships/image" Target="../media/image35.png"/><Relationship Id="rId108" Type="http://schemas.openxmlformats.org/officeDocument/2006/relationships/customXml" Target="../ink/ink54.xml"/><Relationship Id="rId129" Type="http://schemas.openxmlformats.org/officeDocument/2006/relationships/image" Target="../media/image83.png"/><Relationship Id="rId54" Type="http://schemas.openxmlformats.org/officeDocument/2006/relationships/customXml" Target="../ink/ink27.xml"/><Relationship Id="rId75" Type="http://schemas.openxmlformats.org/officeDocument/2006/relationships/image" Target="../media/image56.png"/><Relationship Id="rId96" Type="http://schemas.openxmlformats.org/officeDocument/2006/relationships/customXml" Target="../ink/ink48.xml"/><Relationship Id="rId140" Type="http://schemas.openxmlformats.org/officeDocument/2006/relationships/customXml" Target="../ink/ink70.xml"/><Relationship Id="rId161" Type="http://schemas.openxmlformats.org/officeDocument/2006/relationships/image" Target="../media/image99.png"/><Relationship Id="rId182" Type="http://schemas.openxmlformats.org/officeDocument/2006/relationships/customXml" Target="../ink/ink91.xml"/><Relationship Id="rId6" Type="http://schemas.openxmlformats.org/officeDocument/2006/relationships/customXml" Target="../ink/ink3.xml"/><Relationship Id="rId23" Type="http://schemas.openxmlformats.org/officeDocument/2006/relationships/image" Target="../media/image30.png"/><Relationship Id="rId119" Type="http://schemas.openxmlformats.org/officeDocument/2006/relationships/image" Target="../media/image78.png"/><Relationship Id="rId44" Type="http://schemas.openxmlformats.org/officeDocument/2006/relationships/customXml" Target="../ink/ink22.xml"/><Relationship Id="rId65" Type="http://schemas.openxmlformats.org/officeDocument/2006/relationships/image" Target="../media/image51.png"/><Relationship Id="rId86" Type="http://schemas.openxmlformats.org/officeDocument/2006/relationships/customXml" Target="../ink/ink43.xml"/><Relationship Id="rId130" Type="http://schemas.openxmlformats.org/officeDocument/2006/relationships/customXml" Target="../ink/ink65.xml"/><Relationship Id="rId151" Type="http://schemas.openxmlformats.org/officeDocument/2006/relationships/image" Target="../media/image94.png"/><Relationship Id="rId172" Type="http://schemas.openxmlformats.org/officeDocument/2006/relationships/customXml" Target="../ink/ink86.xml"/><Relationship Id="rId193" Type="http://schemas.openxmlformats.org/officeDocument/2006/relationships/image" Target="../media/image115.png"/><Relationship Id="rId13" Type="http://schemas.openxmlformats.org/officeDocument/2006/relationships/image" Target="../media/image25.png"/><Relationship Id="rId109" Type="http://schemas.openxmlformats.org/officeDocument/2006/relationships/image" Target="../media/image73.png"/><Relationship Id="rId34" Type="http://schemas.openxmlformats.org/officeDocument/2006/relationships/customXml" Target="../ink/ink17.xml"/><Relationship Id="rId55" Type="http://schemas.openxmlformats.org/officeDocument/2006/relationships/image" Target="../media/image46.png"/><Relationship Id="rId76" Type="http://schemas.openxmlformats.org/officeDocument/2006/relationships/customXml" Target="../ink/ink38.xml"/><Relationship Id="rId97" Type="http://schemas.openxmlformats.org/officeDocument/2006/relationships/image" Target="../media/image67.png"/><Relationship Id="rId120" Type="http://schemas.openxmlformats.org/officeDocument/2006/relationships/customXml" Target="../ink/ink60.xml"/><Relationship Id="rId141" Type="http://schemas.openxmlformats.org/officeDocument/2006/relationships/image" Target="../media/image89.png"/><Relationship Id="rId7" Type="http://schemas.openxmlformats.org/officeDocument/2006/relationships/image" Target="../media/image22.png"/><Relationship Id="rId71" Type="http://schemas.openxmlformats.org/officeDocument/2006/relationships/image" Target="../media/image54.png"/><Relationship Id="rId92" Type="http://schemas.openxmlformats.org/officeDocument/2006/relationships/customXml" Target="../ink/ink46.xml"/><Relationship Id="rId162" Type="http://schemas.openxmlformats.org/officeDocument/2006/relationships/customXml" Target="../ink/ink81.xml"/><Relationship Id="rId183" Type="http://schemas.openxmlformats.org/officeDocument/2006/relationships/image" Target="../media/image110.png"/><Relationship Id="rId2" Type="http://schemas.openxmlformats.org/officeDocument/2006/relationships/customXml" Target="../ink/ink1.xml"/><Relationship Id="rId29" Type="http://schemas.openxmlformats.org/officeDocument/2006/relationships/image" Target="../media/image33.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41.png"/><Relationship Id="rId66" Type="http://schemas.openxmlformats.org/officeDocument/2006/relationships/customXml" Target="../ink/ink33.xml"/><Relationship Id="rId87" Type="http://schemas.openxmlformats.org/officeDocument/2006/relationships/image" Target="../media/image62.png"/><Relationship Id="rId110" Type="http://schemas.openxmlformats.org/officeDocument/2006/relationships/customXml" Target="../ink/ink55.xml"/><Relationship Id="rId115" Type="http://schemas.openxmlformats.org/officeDocument/2006/relationships/image" Target="../media/image76.png"/><Relationship Id="rId131" Type="http://schemas.openxmlformats.org/officeDocument/2006/relationships/image" Target="../media/image84.png"/><Relationship Id="rId136" Type="http://schemas.openxmlformats.org/officeDocument/2006/relationships/customXml" Target="../ink/ink68.xml"/><Relationship Id="rId157" Type="http://schemas.openxmlformats.org/officeDocument/2006/relationships/image" Target="../media/image97.png"/><Relationship Id="rId178" Type="http://schemas.openxmlformats.org/officeDocument/2006/relationships/customXml" Target="../ink/ink89.xml"/><Relationship Id="rId61" Type="http://schemas.openxmlformats.org/officeDocument/2006/relationships/image" Target="../media/image49.png"/><Relationship Id="rId82" Type="http://schemas.openxmlformats.org/officeDocument/2006/relationships/customXml" Target="../ink/ink41.xml"/><Relationship Id="rId152" Type="http://schemas.openxmlformats.org/officeDocument/2006/relationships/customXml" Target="../ink/ink76.xml"/><Relationship Id="rId173" Type="http://schemas.openxmlformats.org/officeDocument/2006/relationships/image" Target="../media/image105.png"/><Relationship Id="rId194" Type="http://schemas.openxmlformats.org/officeDocument/2006/relationships/customXml" Target="../ink/ink97.xml"/><Relationship Id="rId199" Type="http://schemas.openxmlformats.org/officeDocument/2006/relationships/image" Target="../media/image118.png"/><Relationship Id="rId19" Type="http://schemas.openxmlformats.org/officeDocument/2006/relationships/image" Target="../media/image28.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36.png"/><Relationship Id="rId56" Type="http://schemas.openxmlformats.org/officeDocument/2006/relationships/customXml" Target="../ink/ink28.xml"/><Relationship Id="rId77" Type="http://schemas.openxmlformats.org/officeDocument/2006/relationships/image" Target="../media/image57.png"/><Relationship Id="rId100" Type="http://schemas.openxmlformats.org/officeDocument/2006/relationships/customXml" Target="../ink/ink50.xml"/><Relationship Id="rId105" Type="http://schemas.openxmlformats.org/officeDocument/2006/relationships/image" Target="../media/image71.png"/><Relationship Id="rId126" Type="http://schemas.openxmlformats.org/officeDocument/2006/relationships/customXml" Target="../ink/ink63.xml"/><Relationship Id="rId147" Type="http://schemas.openxmlformats.org/officeDocument/2006/relationships/image" Target="../media/image92.png"/><Relationship Id="rId168" Type="http://schemas.openxmlformats.org/officeDocument/2006/relationships/customXml" Target="../ink/ink84.xml"/><Relationship Id="rId8" Type="http://schemas.openxmlformats.org/officeDocument/2006/relationships/customXml" Target="../ink/ink4.xml"/><Relationship Id="rId51" Type="http://schemas.openxmlformats.org/officeDocument/2006/relationships/image" Target="../media/image44.png"/><Relationship Id="rId72" Type="http://schemas.openxmlformats.org/officeDocument/2006/relationships/customXml" Target="../ink/ink36.xml"/><Relationship Id="rId93" Type="http://schemas.openxmlformats.org/officeDocument/2006/relationships/image" Target="../media/image65.png"/><Relationship Id="rId98" Type="http://schemas.openxmlformats.org/officeDocument/2006/relationships/customXml" Target="../ink/ink49.xml"/><Relationship Id="rId121" Type="http://schemas.openxmlformats.org/officeDocument/2006/relationships/image" Target="../media/image79.png"/><Relationship Id="rId142" Type="http://schemas.openxmlformats.org/officeDocument/2006/relationships/customXml" Target="../ink/ink71.xml"/><Relationship Id="rId163" Type="http://schemas.openxmlformats.org/officeDocument/2006/relationships/image" Target="../media/image100.png"/><Relationship Id="rId184" Type="http://schemas.openxmlformats.org/officeDocument/2006/relationships/customXml" Target="../ink/ink92.xml"/><Relationship Id="rId189" Type="http://schemas.openxmlformats.org/officeDocument/2006/relationships/image" Target="../media/image113.png"/><Relationship Id="rId3" Type="http://schemas.openxmlformats.org/officeDocument/2006/relationships/image" Target="../media/image20.png"/><Relationship Id="rId25" Type="http://schemas.openxmlformats.org/officeDocument/2006/relationships/image" Target="../media/image31.png"/><Relationship Id="rId46" Type="http://schemas.openxmlformats.org/officeDocument/2006/relationships/customXml" Target="../ink/ink23.xml"/><Relationship Id="rId67" Type="http://schemas.openxmlformats.org/officeDocument/2006/relationships/image" Target="../media/image52.png"/><Relationship Id="rId116" Type="http://schemas.openxmlformats.org/officeDocument/2006/relationships/customXml" Target="../ink/ink58.xml"/><Relationship Id="rId137" Type="http://schemas.openxmlformats.org/officeDocument/2006/relationships/image" Target="../media/image87.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39.png"/><Relationship Id="rId62" Type="http://schemas.openxmlformats.org/officeDocument/2006/relationships/customXml" Target="../ink/ink31.xml"/><Relationship Id="rId83" Type="http://schemas.openxmlformats.org/officeDocument/2006/relationships/image" Target="../media/image60.png"/><Relationship Id="rId88" Type="http://schemas.openxmlformats.org/officeDocument/2006/relationships/customXml" Target="../ink/ink44.xml"/><Relationship Id="rId111" Type="http://schemas.openxmlformats.org/officeDocument/2006/relationships/image" Target="../media/image74.png"/><Relationship Id="rId132" Type="http://schemas.openxmlformats.org/officeDocument/2006/relationships/customXml" Target="../ink/ink66.xml"/><Relationship Id="rId153" Type="http://schemas.openxmlformats.org/officeDocument/2006/relationships/image" Target="../media/image95.png"/><Relationship Id="rId174" Type="http://schemas.openxmlformats.org/officeDocument/2006/relationships/customXml" Target="../ink/ink87.xml"/><Relationship Id="rId179" Type="http://schemas.openxmlformats.org/officeDocument/2006/relationships/image" Target="../media/image108.png"/><Relationship Id="rId195" Type="http://schemas.openxmlformats.org/officeDocument/2006/relationships/image" Target="../media/image116.png"/><Relationship Id="rId190" Type="http://schemas.openxmlformats.org/officeDocument/2006/relationships/customXml" Target="../ink/ink95.xml"/><Relationship Id="rId15" Type="http://schemas.openxmlformats.org/officeDocument/2006/relationships/image" Target="../media/image26.png"/><Relationship Id="rId36" Type="http://schemas.openxmlformats.org/officeDocument/2006/relationships/customXml" Target="../ink/ink18.xml"/><Relationship Id="rId57" Type="http://schemas.openxmlformats.org/officeDocument/2006/relationships/image" Target="../media/image47.png"/><Relationship Id="rId106" Type="http://schemas.openxmlformats.org/officeDocument/2006/relationships/customXml" Target="../ink/ink53.xml"/><Relationship Id="rId127" Type="http://schemas.openxmlformats.org/officeDocument/2006/relationships/image" Target="../media/image82.png"/><Relationship Id="rId10" Type="http://schemas.openxmlformats.org/officeDocument/2006/relationships/customXml" Target="../ink/ink5.xml"/><Relationship Id="rId31" Type="http://schemas.openxmlformats.org/officeDocument/2006/relationships/image" Target="../media/image34.png"/><Relationship Id="rId52" Type="http://schemas.openxmlformats.org/officeDocument/2006/relationships/customXml" Target="../ink/ink26.xml"/><Relationship Id="rId73" Type="http://schemas.openxmlformats.org/officeDocument/2006/relationships/image" Target="../media/image55.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68.png"/><Relationship Id="rId101" Type="http://schemas.openxmlformats.org/officeDocument/2006/relationships/image" Target="../media/image69.png"/><Relationship Id="rId122" Type="http://schemas.openxmlformats.org/officeDocument/2006/relationships/customXml" Target="../ink/ink61.xml"/><Relationship Id="rId143" Type="http://schemas.openxmlformats.org/officeDocument/2006/relationships/image" Target="../media/image90.png"/><Relationship Id="rId148" Type="http://schemas.openxmlformats.org/officeDocument/2006/relationships/customXml" Target="../ink/ink74.xml"/><Relationship Id="rId164" Type="http://schemas.openxmlformats.org/officeDocument/2006/relationships/customXml" Target="../ink/ink82.xml"/><Relationship Id="rId169" Type="http://schemas.openxmlformats.org/officeDocument/2006/relationships/image" Target="../media/image103.png"/><Relationship Id="rId185" Type="http://schemas.openxmlformats.org/officeDocument/2006/relationships/image" Target="../media/image111.png"/><Relationship Id="rId4" Type="http://schemas.openxmlformats.org/officeDocument/2006/relationships/customXml" Target="../ink/ink2.xml"/><Relationship Id="rId9" Type="http://schemas.openxmlformats.org/officeDocument/2006/relationships/image" Target="../media/image23.png"/><Relationship Id="rId180" Type="http://schemas.openxmlformats.org/officeDocument/2006/relationships/customXml" Target="../ink/ink90.xml"/><Relationship Id="rId26" Type="http://schemas.openxmlformats.org/officeDocument/2006/relationships/customXml" Target="../ink/ink13.xml"/><Relationship Id="rId47" Type="http://schemas.openxmlformats.org/officeDocument/2006/relationships/image" Target="../media/image42.png"/><Relationship Id="rId68" Type="http://schemas.openxmlformats.org/officeDocument/2006/relationships/customXml" Target="../ink/ink34.xml"/><Relationship Id="rId89" Type="http://schemas.openxmlformats.org/officeDocument/2006/relationships/image" Target="../media/image63.png"/><Relationship Id="rId112" Type="http://schemas.openxmlformats.org/officeDocument/2006/relationships/customXml" Target="../ink/ink56.xml"/><Relationship Id="rId133" Type="http://schemas.openxmlformats.org/officeDocument/2006/relationships/image" Target="../media/image85.png"/><Relationship Id="rId154" Type="http://schemas.openxmlformats.org/officeDocument/2006/relationships/customXml" Target="../ink/ink77.xml"/><Relationship Id="rId175" Type="http://schemas.openxmlformats.org/officeDocument/2006/relationships/image" Target="../media/image106.png"/><Relationship Id="rId196" Type="http://schemas.openxmlformats.org/officeDocument/2006/relationships/customXml" Target="../ink/ink98.xml"/><Relationship Id="rId16" Type="http://schemas.openxmlformats.org/officeDocument/2006/relationships/customXml" Target="../ink/ink8.xml"/><Relationship Id="rId37" Type="http://schemas.openxmlformats.org/officeDocument/2006/relationships/image" Target="../media/image37.png"/><Relationship Id="rId58" Type="http://schemas.openxmlformats.org/officeDocument/2006/relationships/customXml" Target="../ink/ink29.xml"/><Relationship Id="rId79" Type="http://schemas.openxmlformats.org/officeDocument/2006/relationships/image" Target="../media/image58.png"/><Relationship Id="rId102" Type="http://schemas.openxmlformats.org/officeDocument/2006/relationships/customXml" Target="../ink/ink51.xml"/><Relationship Id="rId123" Type="http://schemas.openxmlformats.org/officeDocument/2006/relationships/image" Target="../media/image80.png"/><Relationship Id="rId144" Type="http://schemas.openxmlformats.org/officeDocument/2006/relationships/customXml" Target="../ink/ink72.xml"/><Relationship Id="rId90" Type="http://schemas.openxmlformats.org/officeDocument/2006/relationships/customXml" Target="../ink/ink45.xml"/><Relationship Id="rId165" Type="http://schemas.openxmlformats.org/officeDocument/2006/relationships/image" Target="../media/image101.png"/><Relationship Id="rId186" Type="http://schemas.openxmlformats.org/officeDocument/2006/relationships/customXml" Target="../ink/ink93.xml"/><Relationship Id="rId27" Type="http://schemas.openxmlformats.org/officeDocument/2006/relationships/image" Target="../media/image32.png"/><Relationship Id="rId48" Type="http://schemas.openxmlformats.org/officeDocument/2006/relationships/customXml" Target="../ink/ink24.xml"/><Relationship Id="rId69" Type="http://schemas.openxmlformats.org/officeDocument/2006/relationships/image" Target="../media/image53.png"/><Relationship Id="rId113" Type="http://schemas.openxmlformats.org/officeDocument/2006/relationships/image" Target="../media/image75.png"/><Relationship Id="rId134" Type="http://schemas.openxmlformats.org/officeDocument/2006/relationships/customXml" Target="../ink/ink67.xml"/><Relationship Id="rId80" Type="http://schemas.openxmlformats.org/officeDocument/2006/relationships/customXml" Target="../ink/ink40.xml"/><Relationship Id="rId155" Type="http://schemas.openxmlformats.org/officeDocument/2006/relationships/image" Target="../media/image96.png"/><Relationship Id="rId176" Type="http://schemas.openxmlformats.org/officeDocument/2006/relationships/customXml" Target="../ink/ink88.xml"/><Relationship Id="rId197" Type="http://schemas.openxmlformats.org/officeDocument/2006/relationships/image" Target="../media/image117.png"/><Relationship Id="rId17" Type="http://schemas.openxmlformats.org/officeDocument/2006/relationships/image" Target="../media/image27.png"/><Relationship Id="rId38" Type="http://schemas.openxmlformats.org/officeDocument/2006/relationships/customXml" Target="../ink/ink19.xml"/><Relationship Id="rId59" Type="http://schemas.openxmlformats.org/officeDocument/2006/relationships/image" Target="../media/image48.png"/><Relationship Id="rId103" Type="http://schemas.openxmlformats.org/officeDocument/2006/relationships/image" Target="../media/image70.png"/><Relationship Id="rId124" Type="http://schemas.openxmlformats.org/officeDocument/2006/relationships/customXml" Target="../ink/ink62.xml"/><Relationship Id="rId70" Type="http://schemas.openxmlformats.org/officeDocument/2006/relationships/customXml" Target="../ink/ink35.xml"/><Relationship Id="rId91" Type="http://schemas.openxmlformats.org/officeDocument/2006/relationships/image" Target="../media/image64.png"/><Relationship Id="rId145" Type="http://schemas.openxmlformats.org/officeDocument/2006/relationships/image" Target="../media/image91.png"/><Relationship Id="rId166" Type="http://schemas.openxmlformats.org/officeDocument/2006/relationships/customXml" Target="../ink/ink83.xml"/><Relationship Id="rId187" Type="http://schemas.openxmlformats.org/officeDocument/2006/relationships/image" Target="../media/image112.png"/><Relationship Id="rId1" Type="http://schemas.openxmlformats.org/officeDocument/2006/relationships/slideLayout" Target="../slideLayouts/slideLayout2.xml"/><Relationship Id="rId28" Type="http://schemas.openxmlformats.org/officeDocument/2006/relationships/customXml" Target="../ink/ink14.xml"/><Relationship Id="rId49" Type="http://schemas.openxmlformats.org/officeDocument/2006/relationships/image" Target="../media/image43.png"/><Relationship Id="rId114" Type="http://schemas.openxmlformats.org/officeDocument/2006/relationships/customXml" Target="../ink/ink57.xml"/><Relationship Id="rId60" Type="http://schemas.openxmlformats.org/officeDocument/2006/relationships/customXml" Target="../ink/ink30.xml"/><Relationship Id="rId81" Type="http://schemas.openxmlformats.org/officeDocument/2006/relationships/image" Target="../media/image59.png"/><Relationship Id="rId135" Type="http://schemas.openxmlformats.org/officeDocument/2006/relationships/image" Target="../media/image86.png"/><Relationship Id="rId156" Type="http://schemas.openxmlformats.org/officeDocument/2006/relationships/customXml" Target="../ink/ink78.xml"/><Relationship Id="rId177" Type="http://schemas.openxmlformats.org/officeDocument/2006/relationships/image" Target="../media/image107.png"/><Relationship Id="rId198" Type="http://schemas.openxmlformats.org/officeDocument/2006/relationships/customXml" Target="../ink/ink99.xml"/><Relationship Id="rId18" Type="http://schemas.openxmlformats.org/officeDocument/2006/relationships/customXml" Target="../ink/ink9.xml"/><Relationship Id="rId39" Type="http://schemas.openxmlformats.org/officeDocument/2006/relationships/image" Target="../media/image38.png"/><Relationship Id="rId50" Type="http://schemas.openxmlformats.org/officeDocument/2006/relationships/customXml" Target="../ink/ink25.xml"/><Relationship Id="rId104" Type="http://schemas.openxmlformats.org/officeDocument/2006/relationships/customXml" Target="../ink/ink52.xml"/><Relationship Id="rId125" Type="http://schemas.openxmlformats.org/officeDocument/2006/relationships/image" Target="../media/image81.png"/><Relationship Id="rId146" Type="http://schemas.openxmlformats.org/officeDocument/2006/relationships/customXml" Target="../ink/ink73.xml"/><Relationship Id="rId167" Type="http://schemas.openxmlformats.org/officeDocument/2006/relationships/image" Target="../media/image102.png"/><Relationship Id="rId188" Type="http://schemas.openxmlformats.org/officeDocument/2006/relationships/customXml" Target="../ink/ink94.xml"/></Relationships>
</file>

<file path=ppt/slides/_rels/slide180.xml.rels><?xml version="1.0" encoding="UTF-8" standalone="yes"?>
<Relationships xmlns="http://schemas.openxmlformats.org/package/2006/relationships"><Relationship Id="rId2" Type="http://schemas.openxmlformats.org/officeDocument/2006/relationships/image" Target="../media/image342.emf"/><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customXml" Target="../ink/ink27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customXml" Target="../ink/ink272.xml"/><Relationship Id="rId2" Type="http://schemas.openxmlformats.org/officeDocument/2006/relationships/image" Target="../media/image343.emf"/><Relationship Id="rId1" Type="http://schemas.openxmlformats.org/officeDocument/2006/relationships/slideLayout" Target="../slideLayouts/slideLayout2.xml"/><Relationship Id="rId4" Type="http://schemas.openxmlformats.org/officeDocument/2006/relationships/image" Target="../media/image391.png"/></Relationships>
</file>

<file path=ppt/slides/_rels/slide183.xml.rels><?xml version="1.0" encoding="UTF-8" standalone="yes"?>
<Relationships xmlns="http://schemas.openxmlformats.org/package/2006/relationships"><Relationship Id="rId3" Type="http://schemas.openxmlformats.org/officeDocument/2006/relationships/image" Target="../media/image355.emf"/><Relationship Id="rId2" Type="http://schemas.openxmlformats.org/officeDocument/2006/relationships/image" Target="../media/image354.png"/><Relationship Id="rId1" Type="http://schemas.openxmlformats.org/officeDocument/2006/relationships/slideLayout" Target="../slideLayouts/slideLayout2.xml"/><Relationship Id="rId5" Type="http://schemas.openxmlformats.org/officeDocument/2006/relationships/image" Target="../media/image394.png"/><Relationship Id="rId4" Type="http://schemas.openxmlformats.org/officeDocument/2006/relationships/customXml" Target="../ink/ink273.xml"/></Relationships>
</file>

<file path=ppt/slides/_rels/slide184.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399.png"/><Relationship Id="rId5" Type="http://schemas.openxmlformats.org/officeDocument/2006/relationships/customXml" Target="../ink/ink274.xml"/><Relationship Id="rId4" Type="http://schemas.openxmlformats.org/officeDocument/2006/relationships/image" Target="../media/image369.png"/></Relationships>
</file>

<file path=ppt/slides/_rels/slide186.xml.rels><?xml version="1.0" encoding="UTF-8" standalone="yes"?>
<Relationships xmlns="http://schemas.openxmlformats.org/package/2006/relationships"><Relationship Id="rId3" Type="http://schemas.openxmlformats.org/officeDocument/2006/relationships/image" Target="../media/image400.png"/><Relationship Id="rId7" Type="http://schemas.openxmlformats.org/officeDocument/2006/relationships/image" Target="../media/image395.png"/><Relationship Id="rId2" Type="http://schemas.openxmlformats.org/officeDocument/2006/relationships/customXml" Target="../ink/ink275.xml"/><Relationship Id="rId1" Type="http://schemas.openxmlformats.org/officeDocument/2006/relationships/slideLayout" Target="../slideLayouts/slideLayout4.xml"/><Relationship Id="rId6" Type="http://schemas.openxmlformats.org/officeDocument/2006/relationships/customXml" Target="../ink/ink277.xml"/><Relationship Id="rId5" Type="http://schemas.openxmlformats.org/officeDocument/2006/relationships/image" Target="../media/image393.png"/><Relationship Id="rId4" Type="http://schemas.openxmlformats.org/officeDocument/2006/relationships/customXml" Target="../ink/ink276.xml"/></Relationships>
</file>

<file path=ppt/slides/_rels/slide187.xml.rels><?xml version="1.0" encoding="UTF-8" standalone="yes"?>
<Relationships xmlns="http://schemas.openxmlformats.org/package/2006/relationships"><Relationship Id="rId3" Type="http://schemas.openxmlformats.org/officeDocument/2006/relationships/customXml" Target="../ink/ink278.xml"/><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96.png"/></Relationships>
</file>

<file path=ppt/slides/_rels/slide188.xml.rels><?xml version="1.0" encoding="UTF-8" standalone="yes"?>
<Relationships xmlns="http://schemas.openxmlformats.org/package/2006/relationships"><Relationship Id="rId3" Type="http://schemas.openxmlformats.org/officeDocument/2006/relationships/image" Target="../media/image397.png"/><Relationship Id="rId2" Type="http://schemas.openxmlformats.org/officeDocument/2006/relationships/customXml" Target="../ink/ink279.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customXml" Target="../ink/ink280.xml"/><Relationship Id="rId1" Type="http://schemas.openxmlformats.org/officeDocument/2006/relationships/slideLayout" Target="../slideLayouts/slideLayout2.xml"/><Relationship Id="rId5" Type="http://schemas.openxmlformats.org/officeDocument/2006/relationships/image" Target="../media/image401.png"/><Relationship Id="rId4" Type="http://schemas.openxmlformats.org/officeDocument/2006/relationships/customXml" Target="../ink/ink281.xml"/></Relationships>
</file>

<file path=ppt/slides/_rels/slide19.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customXml" Target="../ink/ink282.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customXml" Target="../ink/ink283.xml"/><Relationship Id="rId2" Type="http://schemas.openxmlformats.org/officeDocument/2006/relationships/image" Target="../media/image370.emf"/><Relationship Id="rId1" Type="http://schemas.openxmlformats.org/officeDocument/2006/relationships/slideLayout" Target="../slideLayouts/slideLayout2.xml"/><Relationship Id="rId4" Type="http://schemas.openxmlformats.org/officeDocument/2006/relationships/image" Target="../media/image404.png"/></Relationships>
</file>

<file path=ppt/slides/_rels/slide192.xml.rels><?xml version="1.0" encoding="UTF-8" standalone="yes"?>
<Relationships xmlns="http://schemas.openxmlformats.org/package/2006/relationships"><Relationship Id="rId2" Type="http://schemas.openxmlformats.org/officeDocument/2006/relationships/image" Target="../media/image371.emf"/><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8.png"/><Relationship Id="rId5" Type="http://schemas.openxmlformats.org/officeDocument/2006/relationships/customXml" Target="../ink/ink284.xml"/><Relationship Id="rId4" Type="http://schemas.openxmlformats.org/officeDocument/2006/relationships/image" Target="../media/image377.png"/></Relationships>
</file>

<file path=ppt/slides/_rels/slide194.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78.png"/><Relationship Id="rId1" Type="http://schemas.openxmlformats.org/officeDocument/2006/relationships/slideLayout" Target="../slideLayouts/slideLayout5.xml"/></Relationships>
</file>

<file path=ppt/slides/_rels/slide195.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customXml" Target="../ink/ink285.xml"/><Relationship Id="rId1" Type="http://schemas.openxmlformats.org/officeDocument/2006/relationships/slideLayout" Target="../slideLayouts/slideLayout4.xml"/><Relationship Id="rId5" Type="http://schemas.openxmlformats.org/officeDocument/2006/relationships/image" Target="../media/image381.emf"/><Relationship Id="rId4" Type="http://schemas.openxmlformats.org/officeDocument/2006/relationships/customXml" Target="../ink/ink28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ustomXml" Target="../ink/ink100.xml"/><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customXml" Target="../ink/ink106.xml"/><Relationship Id="rId3" Type="http://schemas.openxmlformats.org/officeDocument/2006/relationships/customXml" Target="../ink/ink101.xml"/><Relationship Id="rId7" Type="http://schemas.openxmlformats.org/officeDocument/2006/relationships/customXml" Target="../ink/ink103.xml"/><Relationship Id="rId12" Type="http://schemas.openxmlformats.org/officeDocument/2006/relationships/image" Target="../media/image129.png"/><Relationship Id="rId2" Type="http://schemas.openxmlformats.org/officeDocument/2006/relationships/image" Target="../media/image27.emf"/><Relationship Id="rId16"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customXml" Target="../ink/ink105.xml"/><Relationship Id="rId5" Type="http://schemas.openxmlformats.org/officeDocument/2006/relationships/customXml" Target="../ink/ink102.xml"/><Relationship Id="rId15" Type="http://schemas.openxmlformats.org/officeDocument/2006/relationships/customXml" Target="../ink/ink107.xml"/><Relationship Id="rId10" Type="http://schemas.openxmlformats.org/officeDocument/2006/relationships/image" Target="../media/image128.png"/><Relationship Id="rId4" Type="http://schemas.openxmlformats.org/officeDocument/2006/relationships/image" Target="../media/image125.png"/><Relationship Id="rId9" Type="http://schemas.openxmlformats.org/officeDocument/2006/relationships/customXml" Target="../ink/ink104.xml"/><Relationship Id="rId14" Type="http://schemas.openxmlformats.org/officeDocument/2006/relationships/image" Target="../media/image130.png"/></Relationships>
</file>

<file path=ppt/slides/_rels/slide3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customXml" Target="../ink/ink110.xml"/><Relationship Id="rId3" Type="http://schemas.openxmlformats.org/officeDocument/2006/relationships/image" Target="../media/image122.emf"/><Relationship Id="rId7" Type="http://schemas.openxmlformats.org/officeDocument/2006/relationships/image" Target="../media/image138.png"/><Relationship Id="rId2" Type="http://schemas.openxmlformats.org/officeDocument/2006/relationships/image" Target="../media/image121.emf"/><Relationship Id="rId1" Type="http://schemas.openxmlformats.org/officeDocument/2006/relationships/slideLayout" Target="../slideLayouts/slideLayout2.xml"/><Relationship Id="rId6" Type="http://schemas.openxmlformats.org/officeDocument/2006/relationships/customXml" Target="../ink/ink109.xml"/><Relationship Id="rId11" Type="http://schemas.openxmlformats.org/officeDocument/2006/relationships/image" Target="../media/image140.png"/><Relationship Id="rId5" Type="http://schemas.openxmlformats.org/officeDocument/2006/relationships/image" Target="../media/image137.png"/><Relationship Id="rId10" Type="http://schemas.openxmlformats.org/officeDocument/2006/relationships/customXml" Target="../ink/ink111.xml"/><Relationship Id="rId4" Type="http://schemas.openxmlformats.org/officeDocument/2006/relationships/customXml" Target="../ink/ink108.xml"/><Relationship Id="rId9" Type="http://schemas.openxmlformats.org/officeDocument/2006/relationships/image" Target="../media/image139.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5" Type="http://schemas.openxmlformats.org/officeDocument/2006/relationships/image" Target="../media/image134.emf"/><Relationship Id="rId4" Type="http://schemas.openxmlformats.org/officeDocument/2006/relationships/customXml" Target="../ink/ink112.xml"/></Relationships>
</file>

<file path=ppt/slides/_rels/slide38.xml.rels><?xml version="1.0" encoding="UTF-8" standalone="yes"?>
<Relationships xmlns="http://schemas.openxmlformats.org/package/2006/relationships"><Relationship Id="rId13" Type="http://schemas.openxmlformats.org/officeDocument/2006/relationships/image" Target="../media/image147.png"/><Relationship Id="rId18" Type="http://schemas.openxmlformats.org/officeDocument/2006/relationships/image" Target="../media/image152.png"/><Relationship Id="rId26" Type="http://schemas.openxmlformats.org/officeDocument/2006/relationships/image" Target="../media/image160.png"/><Relationship Id="rId21" Type="http://schemas.openxmlformats.org/officeDocument/2006/relationships/image" Target="../media/image155.png"/><Relationship Id="rId34" Type="http://schemas.openxmlformats.org/officeDocument/2006/relationships/image" Target="../media/image168.png"/><Relationship Id="rId7" Type="http://schemas.openxmlformats.org/officeDocument/2006/relationships/image" Target="../media/image141.png"/><Relationship Id="rId12" Type="http://schemas.openxmlformats.org/officeDocument/2006/relationships/image" Target="../media/image146.png"/><Relationship Id="rId17" Type="http://schemas.openxmlformats.org/officeDocument/2006/relationships/image" Target="../media/image151.png"/><Relationship Id="rId25" Type="http://schemas.openxmlformats.org/officeDocument/2006/relationships/image" Target="../media/image159.png"/><Relationship Id="rId33" Type="http://schemas.openxmlformats.org/officeDocument/2006/relationships/image" Target="../media/image167.png"/><Relationship Id="rId2" Type="http://schemas.openxmlformats.org/officeDocument/2006/relationships/image" Target="../media/image132.png"/><Relationship Id="rId16" Type="http://schemas.openxmlformats.org/officeDocument/2006/relationships/image" Target="../media/image150.png"/><Relationship Id="rId20" Type="http://schemas.openxmlformats.org/officeDocument/2006/relationships/image" Target="../media/image154.png"/><Relationship Id="rId29" Type="http://schemas.openxmlformats.org/officeDocument/2006/relationships/image" Target="../media/image163.png"/><Relationship Id="rId1" Type="http://schemas.openxmlformats.org/officeDocument/2006/relationships/slideLayout" Target="../slideLayouts/slideLayout2.xml"/><Relationship Id="rId6" Type="http://schemas.openxmlformats.org/officeDocument/2006/relationships/image" Target="../media/image136.png"/><Relationship Id="rId11" Type="http://schemas.openxmlformats.org/officeDocument/2006/relationships/image" Target="../media/image145.png"/><Relationship Id="rId24" Type="http://schemas.openxmlformats.org/officeDocument/2006/relationships/image" Target="../media/image158.png"/><Relationship Id="rId32" Type="http://schemas.openxmlformats.org/officeDocument/2006/relationships/image" Target="../media/image166.png"/><Relationship Id="rId37" Type="http://schemas.openxmlformats.org/officeDocument/2006/relationships/image" Target="../media/image173.emf"/><Relationship Id="rId5" Type="http://schemas.openxmlformats.org/officeDocument/2006/relationships/image" Target="../media/image135.png"/><Relationship Id="rId15" Type="http://schemas.openxmlformats.org/officeDocument/2006/relationships/image" Target="../media/image149.png"/><Relationship Id="rId23" Type="http://schemas.openxmlformats.org/officeDocument/2006/relationships/image" Target="../media/image157.png"/><Relationship Id="rId28" Type="http://schemas.openxmlformats.org/officeDocument/2006/relationships/image" Target="../media/image162.png"/><Relationship Id="rId36" Type="http://schemas.openxmlformats.org/officeDocument/2006/relationships/customXml" Target="../ink/ink113.xml"/><Relationship Id="rId10" Type="http://schemas.openxmlformats.org/officeDocument/2006/relationships/image" Target="../media/image144.png"/><Relationship Id="rId19" Type="http://schemas.openxmlformats.org/officeDocument/2006/relationships/image" Target="../media/image153.png"/><Relationship Id="rId31" Type="http://schemas.openxmlformats.org/officeDocument/2006/relationships/image" Target="../media/image165.png"/><Relationship Id="rId4" Type="http://schemas.openxmlformats.org/officeDocument/2006/relationships/image" Target="../media/image134.png"/><Relationship Id="rId9" Type="http://schemas.openxmlformats.org/officeDocument/2006/relationships/image" Target="../media/image143.png"/><Relationship Id="rId14" Type="http://schemas.openxmlformats.org/officeDocument/2006/relationships/image" Target="../media/image148.png"/><Relationship Id="rId22" Type="http://schemas.openxmlformats.org/officeDocument/2006/relationships/image" Target="../media/image156.png"/><Relationship Id="rId27" Type="http://schemas.openxmlformats.org/officeDocument/2006/relationships/image" Target="../media/image161.png"/><Relationship Id="rId30" Type="http://schemas.openxmlformats.org/officeDocument/2006/relationships/image" Target="../media/image164.png"/><Relationship Id="rId35" Type="http://schemas.openxmlformats.org/officeDocument/2006/relationships/image" Target="../media/image169.png"/><Relationship Id="rId8" Type="http://schemas.openxmlformats.org/officeDocument/2006/relationships/image" Target="../media/image142.png"/><Relationship Id="rId3" Type="http://schemas.openxmlformats.org/officeDocument/2006/relationships/image" Target="../media/image133.png"/></Relationships>
</file>

<file path=ppt/slides/_rels/slide39.xml.rels><?xml version="1.0" encoding="UTF-8" standalone="yes"?>
<Relationships xmlns="http://schemas.openxmlformats.org/package/2006/relationships"><Relationship Id="rId3" Type="http://schemas.openxmlformats.org/officeDocument/2006/relationships/customXml" Target="../ink/ink114.xml"/><Relationship Id="rId2" Type="http://schemas.openxmlformats.org/officeDocument/2006/relationships/image" Target="../media/image170.emf"/><Relationship Id="rId1" Type="http://schemas.openxmlformats.org/officeDocument/2006/relationships/slideLayout" Target="../slideLayouts/slideLayout2.xml"/><Relationship Id="rId4" Type="http://schemas.openxmlformats.org/officeDocument/2006/relationships/image" Target="../media/image175.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115.xml"/><Relationship Id="rId2" Type="http://schemas.openxmlformats.org/officeDocument/2006/relationships/image" Target="../media/image171.emf"/><Relationship Id="rId1" Type="http://schemas.openxmlformats.org/officeDocument/2006/relationships/slideLayout" Target="../slideLayouts/slideLayout2.xml"/><Relationship Id="rId4" Type="http://schemas.openxmlformats.org/officeDocument/2006/relationships/image" Target="../media/image177.emf"/></Relationships>
</file>

<file path=ppt/slides/_rels/slide41.xml.rels><?xml version="1.0" encoding="UTF-8" standalone="yes"?>
<Relationships xmlns="http://schemas.openxmlformats.org/package/2006/relationships"><Relationship Id="rId2" Type="http://schemas.openxmlformats.org/officeDocument/2006/relationships/image" Target="../media/image172.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customXml" Target="../ink/ink116.xml"/><Relationship Id="rId2" Type="http://schemas.openxmlformats.org/officeDocument/2006/relationships/image" Target="../media/image173.png"/><Relationship Id="rId1" Type="http://schemas.openxmlformats.org/officeDocument/2006/relationships/slideLayout" Target="../slideLayouts/slideLayout3.xml"/><Relationship Id="rId4" Type="http://schemas.openxmlformats.org/officeDocument/2006/relationships/image" Target="../media/image181.emf"/></Relationships>
</file>

<file path=ppt/slides/_rels/slide43.xml.rels><?xml version="1.0" encoding="UTF-8" standalone="yes"?>
<Relationships xmlns="http://schemas.openxmlformats.org/package/2006/relationships"><Relationship Id="rId3" Type="http://schemas.openxmlformats.org/officeDocument/2006/relationships/image" Target="../media/image182.emf"/><Relationship Id="rId2" Type="http://schemas.openxmlformats.org/officeDocument/2006/relationships/customXml" Target="../ink/ink117.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customXml" Target="../ink/ink118.xml"/><Relationship Id="rId2" Type="http://schemas.openxmlformats.org/officeDocument/2006/relationships/image" Target="../media/image174.emf"/><Relationship Id="rId1" Type="http://schemas.openxmlformats.org/officeDocument/2006/relationships/slideLayout" Target="../slideLayouts/slideLayout2.xml"/><Relationship Id="rId4" Type="http://schemas.openxmlformats.org/officeDocument/2006/relationships/image" Target="../media/image184.emf"/></Relationships>
</file>

<file path=ppt/slides/_rels/slide45.xml.rels><?xml version="1.0" encoding="UTF-8" standalone="yes"?>
<Relationships xmlns="http://schemas.openxmlformats.org/package/2006/relationships"><Relationship Id="rId3" Type="http://schemas.openxmlformats.org/officeDocument/2006/relationships/customXml" Target="../ink/ink119.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85.emf"/></Relationships>
</file>

<file path=ppt/slides/_rels/slide46.xml.rels><?xml version="1.0" encoding="UTF-8" standalone="yes"?>
<Relationships xmlns="http://schemas.openxmlformats.org/package/2006/relationships"><Relationship Id="rId3" Type="http://schemas.openxmlformats.org/officeDocument/2006/relationships/customXml" Target="../ink/ink120.xml"/><Relationship Id="rId2" Type="http://schemas.openxmlformats.org/officeDocument/2006/relationships/image" Target="../media/image176.emf"/><Relationship Id="rId1" Type="http://schemas.openxmlformats.org/officeDocument/2006/relationships/slideLayout" Target="../slideLayouts/slideLayout2.xml"/><Relationship Id="rId4" Type="http://schemas.openxmlformats.org/officeDocument/2006/relationships/image" Target="../media/image187.emf"/></Relationships>
</file>

<file path=ppt/slides/_rels/slide4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customXml" Target="../ink/ink12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customXml" Target="../ink/ink12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customXml" Target="../ink/ink123.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184.png"/><Relationship Id="rId4" Type="http://schemas.openxmlformats.org/officeDocument/2006/relationships/customXml" Target="../ink/ink12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78.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180.emf"/><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customXml" Target="../ink/ink12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customXml" Target="../ink/ink126.xml"/><Relationship Id="rId2" Type="http://schemas.openxmlformats.org/officeDocument/2006/relationships/image" Target="../media/image186.emf"/><Relationship Id="rId1" Type="http://schemas.openxmlformats.org/officeDocument/2006/relationships/slideLayout" Target="../slideLayouts/slideLayout4.xml"/><Relationship Id="rId6" Type="http://schemas.openxmlformats.org/officeDocument/2006/relationships/image" Target="../media/image193.png"/><Relationship Id="rId5" Type="http://schemas.openxmlformats.org/officeDocument/2006/relationships/customXml" Target="../ink/ink127.xml"/><Relationship Id="rId4" Type="http://schemas.openxmlformats.org/officeDocument/2006/relationships/image" Target="../media/image192.png"/></Relationships>
</file>

<file path=ppt/slides/_rels/slide63.xml.rels><?xml version="1.0" encoding="UTF-8" standalone="yes"?>
<Relationships xmlns="http://schemas.openxmlformats.org/package/2006/relationships"><Relationship Id="rId3" Type="http://schemas.openxmlformats.org/officeDocument/2006/relationships/customXml" Target="../ink/ink128.xml"/><Relationship Id="rId2" Type="http://schemas.openxmlformats.org/officeDocument/2006/relationships/image" Target="../media/image187.png"/><Relationship Id="rId1" Type="http://schemas.openxmlformats.org/officeDocument/2006/relationships/slideLayout" Target="../slideLayouts/slideLayout2.xml"/><Relationship Id="rId6" Type="http://schemas.openxmlformats.org/officeDocument/2006/relationships/image" Target="../media/image192.emf"/><Relationship Id="rId5" Type="http://schemas.openxmlformats.org/officeDocument/2006/relationships/customXml" Target="../ink/ink129.xml"/><Relationship Id="rId4" Type="http://schemas.openxmlformats.org/officeDocument/2006/relationships/image" Target="../media/image195.png"/></Relationships>
</file>

<file path=ppt/slides/_rels/slide64.xml.rels><?xml version="1.0" encoding="UTF-8" standalone="yes"?>
<Relationships xmlns="http://schemas.openxmlformats.org/package/2006/relationships"><Relationship Id="rId3" Type="http://schemas.openxmlformats.org/officeDocument/2006/relationships/image" Target="../media/image193.emf"/><Relationship Id="rId7" Type="http://schemas.openxmlformats.org/officeDocument/2006/relationships/image" Target="../media/image195.emf"/><Relationship Id="rId2" Type="http://schemas.openxmlformats.org/officeDocument/2006/relationships/customXml" Target="../ink/ink130.xml"/><Relationship Id="rId1" Type="http://schemas.openxmlformats.org/officeDocument/2006/relationships/slideLayout" Target="../slideLayouts/slideLayout2.xml"/><Relationship Id="rId6" Type="http://schemas.openxmlformats.org/officeDocument/2006/relationships/customXml" Target="../ink/ink132.xml"/><Relationship Id="rId5" Type="http://schemas.openxmlformats.org/officeDocument/2006/relationships/image" Target="../media/image194.emf"/><Relationship Id="rId4" Type="http://schemas.openxmlformats.org/officeDocument/2006/relationships/customXml" Target="../ink/ink131.xml"/></Relationships>
</file>

<file path=ppt/slides/_rels/slide6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98.emf"/><Relationship Id="rId2" Type="http://schemas.openxmlformats.org/officeDocument/2006/relationships/image" Target="../media/image188.png"/><Relationship Id="rId1" Type="http://schemas.openxmlformats.org/officeDocument/2006/relationships/slideLayout" Target="../slideLayouts/slideLayout2.xml"/><Relationship Id="rId4" Type="http://schemas.openxmlformats.org/officeDocument/2006/relationships/customXml" Target="../ink/ink133.xml"/></Relationships>
</file>

<file path=ppt/slides/_rels/slide66.xml.rels><?xml version="1.0" encoding="UTF-8" standalone="yes"?>
<Relationships xmlns="http://schemas.openxmlformats.org/package/2006/relationships"><Relationship Id="rId3" Type="http://schemas.openxmlformats.org/officeDocument/2006/relationships/image" Target="../media/image199.emf"/><Relationship Id="rId2" Type="http://schemas.openxmlformats.org/officeDocument/2006/relationships/customXml" Target="../ink/ink13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customXml" Target="../ink/ink135.xml"/><Relationship Id="rId2" Type="http://schemas.openxmlformats.org/officeDocument/2006/relationships/image" Target="../media/image189.emf"/><Relationship Id="rId1" Type="http://schemas.openxmlformats.org/officeDocument/2006/relationships/slideLayout" Target="../slideLayouts/slideLayout3.xml"/><Relationship Id="rId4" Type="http://schemas.openxmlformats.org/officeDocument/2006/relationships/image" Target="../media/image197.png"/></Relationships>
</file>

<file path=ppt/slides/_rels/slide6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customXml" Target="../ink/ink13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customXml" Target="../ink/ink13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customXml" Target="../ink/ink13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205.png"/><Relationship Id="rId3" Type="http://schemas.microsoft.com/office/2007/relationships/hdphoto" Target="../media/hdphoto2.wdp"/><Relationship Id="rId7" Type="http://schemas.openxmlformats.org/officeDocument/2006/relationships/customXml" Target="../ink/ink140.xml"/><Relationship Id="rId2" Type="http://schemas.openxmlformats.org/officeDocument/2006/relationships/image" Target="../media/image194.png"/><Relationship Id="rId1" Type="http://schemas.openxmlformats.org/officeDocument/2006/relationships/slideLayout" Target="../slideLayouts/slideLayout3.xml"/><Relationship Id="rId6" Type="http://schemas.openxmlformats.org/officeDocument/2006/relationships/image" Target="../media/image2040.emf"/><Relationship Id="rId5" Type="http://schemas.openxmlformats.org/officeDocument/2006/relationships/customXml" Target="../ink/ink139.xml"/><Relationship Id="rId4" Type="http://schemas.openxmlformats.org/officeDocument/2006/relationships/image" Target="../media/image196.emf"/></Relationships>
</file>

<file path=ppt/slides/_rels/slide73.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customXml" Target="../ink/ink141.xml"/><Relationship Id="rId2" Type="http://schemas.openxmlformats.org/officeDocument/2006/relationships/image" Target="../media/image201.png"/><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75.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04.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customXml" Target="../ink/ink142.xml"/><Relationship Id="rId2" Type="http://schemas.openxmlformats.org/officeDocument/2006/relationships/image" Target="../media/image206.png"/><Relationship Id="rId1" Type="http://schemas.openxmlformats.org/officeDocument/2006/relationships/slideLayout" Target="../slideLayouts/slideLayout2.xml"/><Relationship Id="rId4" Type="http://schemas.openxmlformats.org/officeDocument/2006/relationships/image" Target="../media/image2060.png"/></Relationships>
</file>

<file path=ppt/slides/_rels/slide78.xml.rels><?xml version="1.0" encoding="UTF-8" standalone="yes"?>
<Relationships xmlns="http://schemas.openxmlformats.org/package/2006/relationships"><Relationship Id="rId3" Type="http://schemas.openxmlformats.org/officeDocument/2006/relationships/customXml" Target="../ink/ink143.xml"/><Relationship Id="rId2" Type="http://schemas.openxmlformats.org/officeDocument/2006/relationships/image" Target="../media/image207.png"/><Relationship Id="rId1" Type="http://schemas.openxmlformats.org/officeDocument/2006/relationships/slideLayout" Target="../slideLayouts/slideLayout2.xml"/><Relationship Id="rId6" Type="http://schemas.openxmlformats.org/officeDocument/2006/relationships/image" Target="../media/image214.png"/><Relationship Id="rId5" Type="http://schemas.openxmlformats.org/officeDocument/2006/relationships/customXml" Target="../ink/ink144.xml"/><Relationship Id="rId4" Type="http://schemas.openxmlformats.org/officeDocument/2006/relationships/image" Target="../media/image213.png"/></Relationships>
</file>

<file path=ppt/slides/_rels/slide79.xml.rels><?xml version="1.0" encoding="UTF-8" standalone="yes"?>
<Relationships xmlns="http://schemas.openxmlformats.org/package/2006/relationships"><Relationship Id="rId3" Type="http://schemas.openxmlformats.org/officeDocument/2006/relationships/image" Target="../media/image210.emf"/><Relationship Id="rId2" Type="http://schemas.openxmlformats.org/officeDocument/2006/relationships/image" Target="../media/image209.png"/><Relationship Id="rId1" Type="http://schemas.openxmlformats.org/officeDocument/2006/relationships/slideLayout" Target="../slideLayouts/slideLayout2.xml"/><Relationship Id="rId5" Type="http://schemas.openxmlformats.org/officeDocument/2006/relationships/image" Target="../media/image217.png"/><Relationship Id="rId4" Type="http://schemas.openxmlformats.org/officeDocument/2006/relationships/customXml" Target="../ink/ink145.xml"/></Relationships>
</file>

<file path=ppt/slides/_rels/slide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212.jpg"/><Relationship Id="rId7" Type="http://schemas.openxmlformats.org/officeDocument/2006/relationships/customXml" Target="../ink/ink147.xml"/><Relationship Id="rId2" Type="http://schemas.openxmlformats.org/officeDocument/2006/relationships/image" Target="../media/image211.jpg"/><Relationship Id="rId1" Type="http://schemas.openxmlformats.org/officeDocument/2006/relationships/slideLayout" Target="../slideLayouts/slideLayout3.xml"/><Relationship Id="rId6" Type="http://schemas.openxmlformats.org/officeDocument/2006/relationships/image" Target="../media/image2170.png"/><Relationship Id="rId5" Type="http://schemas.openxmlformats.org/officeDocument/2006/relationships/customXml" Target="../ink/ink146.xml"/><Relationship Id="rId4" Type="http://schemas.openxmlformats.org/officeDocument/2006/relationships/image" Target="../media/image213.emf"/><Relationship Id="rId9" Type="http://schemas.openxmlformats.org/officeDocument/2006/relationships/comments" Target="../comments/comment2.xml"/></Relationships>
</file>

<file path=ppt/slides/_rels/slide81.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customXml" Target="../ink/ink148.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8" Type="http://schemas.openxmlformats.org/officeDocument/2006/relationships/customXml" Target="../ink/ink151.xml"/><Relationship Id="rId3" Type="http://schemas.openxmlformats.org/officeDocument/2006/relationships/image" Target="../media/image215.emf"/><Relationship Id="rId7" Type="http://schemas.openxmlformats.org/officeDocument/2006/relationships/image" Target="../media/image2190.emf"/><Relationship Id="rId2" Type="http://schemas.openxmlformats.org/officeDocument/2006/relationships/image" Target="../media/image214.emf"/><Relationship Id="rId1" Type="http://schemas.openxmlformats.org/officeDocument/2006/relationships/slideLayout" Target="../slideLayouts/slideLayout2.xml"/><Relationship Id="rId6" Type="http://schemas.openxmlformats.org/officeDocument/2006/relationships/customXml" Target="../ink/ink150.xml"/><Relationship Id="rId5" Type="http://schemas.openxmlformats.org/officeDocument/2006/relationships/image" Target="../media/image2180.emf"/><Relationship Id="rId4" Type="http://schemas.openxmlformats.org/officeDocument/2006/relationships/customXml" Target="../ink/ink149.xml"/><Relationship Id="rId9" Type="http://schemas.openxmlformats.org/officeDocument/2006/relationships/image" Target="../media/image222.png"/></Relationships>
</file>

<file path=ppt/slides/_rels/slide83.xml.rels><?xml version="1.0" encoding="UTF-8" standalone="yes"?>
<Relationships xmlns="http://schemas.openxmlformats.org/package/2006/relationships"><Relationship Id="rId3" Type="http://schemas.openxmlformats.org/officeDocument/2006/relationships/customXml" Target="../ink/ink152.xml"/><Relationship Id="rId2" Type="http://schemas.openxmlformats.org/officeDocument/2006/relationships/image" Target="../media/image216.png"/><Relationship Id="rId1" Type="http://schemas.openxmlformats.org/officeDocument/2006/relationships/slideLayout" Target="../slideLayouts/slideLayout2.xml"/><Relationship Id="rId6" Type="http://schemas.openxmlformats.org/officeDocument/2006/relationships/image" Target="../media/image224.png"/><Relationship Id="rId5" Type="http://schemas.openxmlformats.org/officeDocument/2006/relationships/customXml" Target="../ink/ink153.xml"/><Relationship Id="rId4" Type="http://schemas.openxmlformats.org/officeDocument/2006/relationships/image" Target="../media/image2230.png"/></Relationships>
</file>

<file path=ppt/slides/_rels/slide84.xml.rels><?xml version="1.0" encoding="UTF-8" standalone="yes"?>
<Relationships xmlns="http://schemas.openxmlformats.org/package/2006/relationships"><Relationship Id="rId3" Type="http://schemas.openxmlformats.org/officeDocument/2006/relationships/customXml" Target="../ink/ink154.xml"/><Relationship Id="rId2" Type="http://schemas.openxmlformats.org/officeDocument/2006/relationships/image" Target="../media/image217.emf"/><Relationship Id="rId1" Type="http://schemas.openxmlformats.org/officeDocument/2006/relationships/slideLayout" Target="../slideLayouts/slideLayout2.xml"/><Relationship Id="rId4" Type="http://schemas.openxmlformats.org/officeDocument/2006/relationships/image" Target="../media/image226.png"/></Relationships>
</file>

<file path=ppt/slides/_rels/slide85.xml.rels><?xml version="1.0" encoding="UTF-8" standalone="yes"?>
<Relationships xmlns="http://schemas.openxmlformats.org/package/2006/relationships"><Relationship Id="rId3" Type="http://schemas.openxmlformats.org/officeDocument/2006/relationships/customXml" Target="../ink/ink155.xml"/><Relationship Id="rId2" Type="http://schemas.openxmlformats.org/officeDocument/2006/relationships/image" Target="../media/image218.emf"/><Relationship Id="rId1" Type="http://schemas.openxmlformats.org/officeDocument/2006/relationships/slideLayout" Target="../slideLayouts/slideLayout2.xml"/><Relationship Id="rId4" Type="http://schemas.openxmlformats.org/officeDocument/2006/relationships/image" Target="../media/image228.png"/></Relationships>
</file>

<file path=ppt/slides/_rels/slide86.xml.rels><?xml version="1.0" encoding="UTF-8" standalone="yes"?>
<Relationships xmlns="http://schemas.openxmlformats.org/package/2006/relationships"><Relationship Id="rId3" Type="http://schemas.openxmlformats.org/officeDocument/2006/relationships/customXml" Target="../ink/ink156.xml"/><Relationship Id="rId2" Type="http://schemas.openxmlformats.org/officeDocument/2006/relationships/image" Target="../media/image219.emf"/><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87.xml.rels><?xml version="1.0" encoding="UTF-8" standalone="yes"?>
<Relationships xmlns="http://schemas.openxmlformats.org/package/2006/relationships"><Relationship Id="rId3" Type="http://schemas.openxmlformats.org/officeDocument/2006/relationships/customXml" Target="../ink/ink157.xml"/><Relationship Id="rId2" Type="http://schemas.openxmlformats.org/officeDocument/2006/relationships/image" Target="../media/image220.emf"/><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88.xml.rels><?xml version="1.0" encoding="UTF-8" standalone="yes"?>
<Relationships xmlns="http://schemas.openxmlformats.org/package/2006/relationships"><Relationship Id="rId3" Type="http://schemas.openxmlformats.org/officeDocument/2006/relationships/customXml" Target="../ink/ink158.xml"/><Relationship Id="rId2" Type="http://schemas.openxmlformats.org/officeDocument/2006/relationships/image" Target="../media/image221.png"/><Relationship Id="rId1" Type="http://schemas.openxmlformats.org/officeDocument/2006/relationships/slideLayout" Target="../slideLayouts/slideLayout2.xml"/><Relationship Id="rId4" Type="http://schemas.openxmlformats.org/officeDocument/2006/relationships/image" Target="../media/image234.png"/></Relationships>
</file>

<file path=ppt/slides/_rels/slide89.xml.rels><?xml version="1.0" encoding="UTF-8" standalone="yes"?>
<Relationships xmlns="http://schemas.openxmlformats.org/package/2006/relationships"><Relationship Id="rId3" Type="http://schemas.openxmlformats.org/officeDocument/2006/relationships/customXml" Target="../ink/ink159.xml"/><Relationship Id="rId2" Type="http://schemas.openxmlformats.org/officeDocument/2006/relationships/image" Target="../media/image223.png"/><Relationship Id="rId1" Type="http://schemas.openxmlformats.org/officeDocument/2006/relationships/slideLayout" Target="../slideLayouts/slideLayout2.xml"/><Relationship Id="rId4" Type="http://schemas.openxmlformats.org/officeDocument/2006/relationships/image" Target="../media/image2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customXml" Target="../ink/ink16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customXml" Target="../ink/ink161.xml"/><Relationship Id="rId2" Type="http://schemas.openxmlformats.org/officeDocument/2006/relationships/image" Target="../media/image224.emf"/><Relationship Id="rId1" Type="http://schemas.openxmlformats.org/officeDocument/2006/relationships/slideLayout" Target="../slideLayouts/slideLayout2.xml"/><Relationship Id="rId4" Type="http://schemas.openxmlformats.org/officeDocument/2006/relationships/image" Target="../media/image239.png"/></Relationships>
</file>

<file path=ppt/slides/_rels/slide92.xml.rels><?xml version="1.0" encoding="UTF-8" standalone="yes"?>
<Relationships xmlns="http://schemas.openxmlformats.org/package/2006/relationships"><Relationship Id="rId3" Type="http://schemas.openxmlformats.org/officeDocument/2006/relationships/customXml" Target="../ink/ink162.xml"/><Relationship Id="rId2" Type="http://schemas.openxmlformats.org/officeDocument/2006/relationships/image" Target="../media/image225.emf"/><Relationship Id="rId1" Type="http://schemas.openxmlformats.org/officeDocument/2006/relationships/slideLayout" Target="../slideLayouts/slideLayout2.xml"/><Relationship Id="rId4" Type="http://schemas.openxmlformats.org/officeDocument/2006/relationships/image" Target="../media/image241.png"/></Relationships>
</file>

<file path=ppt/slides/_rels/slide93.xml.rels><?xml version="1.0" encoding="UTF-8" standalone="yes"?>
<Relationships xmlns="http://schemas.openxmlformats.org/package/2006/relationships"><Relationship Id="rId3" Type="http://schemas.openxmlformats.org/officeDocument/2006/relationships/customXml" Target="../ink/ink163.xml"/><Relationship Id="rId2" Type="http://schemas.openxmlformats.org/officeDocument/2006/relationships/hyperlink" Target="https://www.youtube.com/watch?v=uFBNf7F3l60&amp;t=147s" TargetMode="External"/><Relationship Id="rId1" Type="http://schemas.openxmlformats.org/officeDocument/2006/relationships/slideLayout" Target="../slideLayouts/slideLayout2.xml"/><Relationship Id="rId4" Type="http://schemas.openxmlformats.org/officeDocument/2006/relationships/image" Target="../media/image242.png"/></Relationships>
</file>

<file path=ppt/slides/_rels/slide94.xml.rels><?xml version="1.0" encoding="UTF-8" standalone="yes"?>
<Relationships xmlns="http://schemas.openxmlformats.org/package/2006/relationships"><Relationship Id="rId3" Type="http://schemas.openxmlformats.org/officeDocument/2006/relationships/customXml" Target="../ink/ink164.xml"/><Relationship Id="rId2" Type="http://schemas.openxmlformats.org/officeDocument/2006/relationships/image" Target="../media/image227.png"/><Relationship Id="rId1" Type="http://schemas.openxmlformats.org/officeDocument/2006/relationships/slideLayout" Target="../slideLayouts/slideLayout2.xml"/><Relationship Id="rId4" Type="http://schemas.openxmlformats.org/officeDocument/2006/relationships/image" Target="../media/image244.png"/></Relationships>
</file>

<file path=ppt/slides/_rels/slide95.xml.rels><?xml version="1.0" encoding="UTF-8" standalone="yes"?>
<Relationships xmlns="http://schemas.openxmlformats.org/package/2006/relationships"><Relationship Id="rId3" Type="http://schemas.openxmlformats.org/officeDocument/2006/relationships/customXml" Target="../ink/ink165.xml"/><Relationship Id="rId2" Type="http://schemas.openxmlformats.org/officeDocument/2006/relationships/image" Target="../media/image228.emf"/><Relationship Id="rId1" Type="http://schemas.openxmlformats.org/officeDocument/2006/relationships/slideLayout" Target="../slideLayouts/slideLayout2.xml"/><Relationship Id="rId4" Type="http://schemas.openxmlformats.org/officeDocument/2006/relationships/image" Target="../media/image2350.png"/></Relationships>
</file>

<file path=ppt/slides/_rels/slide96.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customXml" Target="../ink/ink16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customXml" Target="../ink/ink167.xml"/><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customXml" Target="../ink/ink168.xml"/></Relationships>
</file>

<file path=ppt/slides/_rels/slide98.xml.rels><?xml version="1.0" encoding="UTF-8" standalone="yes"?>
<Relationships xmlns="http://schemas.openxmlformats.org/package/2006/relationships"><Relationship Id="rId8" Type="http://schemas.openxmlformats.org/officeDocument/2006/relationships/image" Target="../media/image252.png"/><Relationship Id="rId13" Type="http://schemas.openxmlformats.org/officeDocument/2006/relationships/customXml" Target="../ink/ink174.xml"/><Relationship Id="rId3" Type="http://schemas.openxmlformats.org/officeDocument/2006/relationships/customXml" Target="../ink/ink169.xml"/><Relationship Id="rId7" Type="http://schemas.openxmlformats.org/officeDocument/2006/relationships/customXml" Target="../ink/ink171.xml"/><Relationship Id="rId12" Type="http://schemas.openxmlformats.org/officeDocument/2006/relationships/image" Target="../media/image254.png"/><Relationship Id="rId2" Type="http://schemas.openxmlformats.org/officeDocument/2006/relationships/image" Target="../media/image229.emf"/><Relationship Id="rId16" Type="http://schemas.openxmlformats.org/officeDocument/2006/relationships/image" Target="../media/image256.png"/><Relationship Id="rId1" Type="http://schemas.openxmlformats.org/officeDocument/2006/relationships/slideLayout" Target="../slideLayouts/slideLayout2.xml"/><Relationship Id="rId6" Type="http://schemas.openxmlformats.org/officeDocument/2006/relationships/image" Target="../media/image251.png"/><Relationship Id="rId11" Type="http://schemas.openxmlformats.org/officeDocument/2006/relationships/customXml" Target="../ink/ink173.xml"/><Relationship Id="rId5" Type="http://schemas.openxmlformats.org/officeDocument/2006/relationships/customXml" Target="../ink/ink170.xml"/><Relationship Id="rId15" Type="http://schemas.openxmlformats.org/officeDocument/2006/relationships/customXml" Target="../ink/ink175.xml"/><Relationship Id="rId10" Type="http://schemas.openxmlformats.org/officeDocument/2006/relationships/image" Target="../media/image253.png"/><Relationship Id="rId4" Type="http://schemas.openxmlformats.org/officeDocument/2006/relationships/image" Target="../media/image250.png"/><Relationship Id="rId9" Type="http://schemas.openxmlformats.org/officeDocument/2006/relationships/customXml" Target="../ink/ink172.xml"/><Relationship Id="rId14" Type="http://schemas.openxmlformats.org/officeDocument/2006/relationships/image" Target="../media/image255.png"/></Relationships>
</file>

<file path=ppt/slides/_rels/slide99.xml.rels><?xml version="1.0" encoding="UTF-8" standalone="yes"?>
<Relationships xmlns="http://schemas.openxmlformats.org/package/2006/relationships"><Relationship Id="rId3" Type="http://schemas.openxmlformats.org/officeDocument/2006/relationships/customXml" Target="../ink/ink176.xml"/><Relationship Id="rId2" Type="http://schemas.openxmlformats.org/officeDocument/2006/relationships/image" Target="../media/image230.emf"/><Relationship Id="rId1" Type="http://schemas.openxmlformats.org/officeDocument/2006/relationships/slideLayout" Target="../slideLayouts/slideLayout2.xml"/><Relationship Id="rId4" Type="http://schemas.openxmlformats.org/officeDocument/2006/relationships/image" Target="../media/image2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6" y="1762026"/>
            <a:ext cx="7128792"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2"/>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8" y="1191260"/>
            <a:ext cx="7767955" cy="4509770"/>
          </a:xfrm>
          <a:prstGeom prst="rect">
            <a:avLst/>
          </a:prstGeom>
        </p:spPr>
        <p:txBody>
          <a:bodyPr vert="horz" wrap="square" lIns="0" tIns="0" rIns="0" bIns="0" rtlCol="0">
            <a:noAutofit/>
          </a:bodyPr>
          <a:lstStyle/>
          <a:p>
            <a:pPr marL="12700" marR="5781040">
              <a:lnSpc>
                <a:spcPct val="145000"/>
              </a:lnSpc>
            </a:pPr>
            <a:r>
              <a:rPr sz="1600" spc="-15" dirty="0">
                <a:latin typeface="Arial"/>
                <a:cs typeface="Arial"/>
              </a:rPr>
              <a:t>ARM</a:t>
            </a:r>
            <a:r>
              <a:rPr sz="1600" spc="-5" dirty="0">
                <a:latin typeface="Arial"/>
                <a:cs typeface="Arial"/>
              </a:rPr>
              <a:t>v</a:t>
            </a:r>
            <a:r>
              <a:rPr sz="1600" spc="-15" dirty="0">
                <a:latin typeface="Arial"/>
                <a:cs typeface="Arial"/>
              </a:rPr>
              <a:t>7M</a:t>
            </a:r>
            <a:r>
              <a:rPr sz="1600" spc="-10" dirty="0">
                <a:latin typeface="Arial"/>
                <a:cs typeface="Arial"/>
              </a:rPr>
              <a:t> </a:t>
            </a:r>
            <a:r>
              <a:rPr sz="1600" spc="-15" dirty="0">
                <a:latin typeface="Arial"/>
                <a:cs typeface="Arial"/>
              </a:rPr>
              <a:t>Ar</a:t>
            </a:r>
            <a:r>
              <a:rPr sz="1600" spc="-5" dirty="0">
                <a:latin typeface="Arial"/>
                <a:cs typeface="Arial"/>
              </a:rPr>
              <a:t>c</a:t>
            </a:r>
            <a:r>
              <a:rPr sz="1600" spc="-10" dirty="0">
                <a:latin typeface="Arial"/>
                <a:cs typeface="Arial"/>
              </a:rPr>
              <a:t>h</a:t>
            </a:r>
            <a:r>
              <a:rPr sz="1600" spc="0" dirty="0">
                <a:latin typeface="Arial"/>
                <a:cs typeface="Arial"/>
              </a:rPr>
              <a:t>i</a:t>
            </a:r>
            <a:r>
              <a:rPr sz="1600" spc="-10" dirty="0">
                <a:latin typeface="Arial"/>
                <a:cs typeface="Arial"/>
              </a:rPr>
              <a:t>te</a:t>
            </a:r>
            <a:r>
              <a:rPr sz="1600" spc="-5" dirty="0">
                <a:latin typeface="Arial"/>
                <a:cs typeface="Arial"/>
              </a:rPr>
              <a:t>c</a:t>
            </a:r>
            <a:r>
              <a:rPr sz="1600" spc="-10" dirty="0">
                <a:latin typeface="Arial"/>
                <a:cs typeface="Arial"/>
              </a:rPr>
              <a:t>tu</a:t>
            </a:r>
            <a:r>
              <a:rPr sz="1600" spc="-15" dirty="0">
                <a:latin typeface="Arial"/>
                <a:cs typeface="Arial"/>
              </a:rPr>
              <a:t>r</a:t>
            </a:r>
            <a:r>
              <a:rPr sz="1600" spc="-10" dirty="0">
                <a:latin typeface="Arial"/>
                <a:cs typeface="Arial"/>
              </a:rPr>
              <a:t>e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latin typeface="Arial"/>
                <a:cs typeface="Arial"/>
              </a:rPr>
              <a:t>T</a:t>
            </a:r>
            <a:r>
              <a:rPr sz="1600" spc="-10" dirty="0">
                <a:latin typeface="Arial"/>
                <a:cs typeface="Arial"/>
              </a:rPr>
              <a:t>humb</a:t>
            </a:r>
            <a:r>
              <a:rPr sz="1600" spc="-15" dirty="0">
                <a:latin typeface="Arial"/>
                <a:cs typeface="Arial"/>
              </a:rPr>
              <a:t>-</a:t>
            </a:r>
            <a:r>
              <a:rPr sz="1600" spc="-10" dirty="0">
                <a:latin typeface="Arial"/>
                <a:cs typeface="Arial"/>
              </a:rPr>
              <a:t>2</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0" dirty="0">
                <a:latin typeface="Arial"/>
                <a:cs typeface="Arial"/>
              </a:rPr>
              <a:t>i</a:t>
            </a:r>
            <a:r>
              <a:rPr sz="1600" spc="-10" dirty="0">
                <a:latin typeface="Arial"/>
                <a:cs typeface="Arial"/>
              </a:rPr>
              <a:t>ng</a:t>
            </a:r>
            <a:r>
              <a:rPr sz="1600" spc="-15" dirty="0">
                <a:latin typeface="Arial"/>
                <a:cs typeface="Arial"/>
              </a:rPr>
              <a:t> </a:t>
            </a:r>
            <a:r>
              <a:rPr sz="1600" spc="-5" dirty="0">
                <a:latin typeface="Arial"/>
                <a:cs typeface="Arial"/>
              </a:rPr>
              <a:t>c</a:t>
            </a:r>
            <a:r>
              <a:rPr sz="1600" spc="-10" dirty="0">
                <a:latin typeface="Arial"/>
                <a:cs typeface="Arial"/>
              </a:rPr>
              <a:t>o</a:t>
            </a:r>
            <a:r>
              <a:rPr sz="1600" spc="-15" dirty="0">
                <a:latin typeface="Arial"/>
                <a:cs typeface="Arial"/>
              </a:rPr>
              <a:t>r</a:t>
            </a:r>
            <a:r>
              <a:rPr sz="1600" spc="-10" dirty="0">
                <a:latin typeface="Arial"/>
                <a:cs typeface="Arial"/>
              </a:rPr>
              <a:t>e</a:t>
            </a:r>
            <a:endParaRPr sz="1600" dirty="0">
              <a:latin typeface="Arial"/>
              <a:cs typeface="Arial"/>
            </a:endParaRPr>
          </a:p>
        </p:txBody>
      </p:sp>
      <p:sp>
        <p:nvSpPr>
          <p:cNvPr id="4" name="object 4"/>
          <p:cNvSpPr txBox="1"/>
          <p:nvPr/>
        </p:nvSpPr>
        <p:spPr>
          <a:xfrm>
            <a:off x="1590547" y="5750052"/>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4"/>
            <a:ext cx="3940810"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16</a:t>
            </a:r>
            <a:r>
              <a:rPr sz="1200" spc="-20" dirty="0">
                <a:latin typeface="Arial"/>
                <a:cs typeface="Arial"/>
              </a:rPr>
              <a:t> </a:t>
            </a:r>
            <a:r>
              <a:rPr sz="1200" spc="0" dirty="0">
                <a:latin typeface="Arial"/>
                <a:cs typeface="Arial"/>
              </a:rPr>
              <a:t>and</a:t>
            </a:r>
            <a:r>
              <a:rPr sz="1200" spc="-20" dirty="0">
                <a:latin typeface="Arial"/>
                <a:cs typeface="Arial"/>
              </a:rPr>
              <a:t> </a:t>
            </a:r>
            <a:r>
              <a:rPr sz="1200" spc="0" dirty="0">
                <a:latin typeface="Arial"/>
                <a:cs typeface="Arial"/>
              </a:rPr>
              <a:t>32</a:t>
            </a:r>
            <a:r>
              <a:rPr sz="1200" spc="-5" dirty="0">
                <a:latin typeface="Arial"/>
                <a:cs typeface="Arial"/>
              </a:rPr>
              <a:t> </a:t>
            </a:r>
            <a:r>
              <a:rPr sz="1200" spc="0" dirty="0">
                <a:latin typeface="Arial"/>
                <a:cs typeface="Arial"/>
              </a:rPr>
              <a:t>b</a:t>
            </a:r>
            <a:r>
              <a:rPr sz="1200" spc="-5" dirty="0">
                <a:latin typeface="Arial"/>
                <a:cs typeface="Arial"/>
              </a:rPr>
              <a:t>i</a:t>
            </a:r>
            <a:r>
              <a:rPr sz="1200" spc="0" dirty="0">
                <a:latin typeface="Arial"/>
                <a:cs typeface="Arial"/>
              </a:rPr>
              <a:t>t</a:t>
            </a:r>
            <a:r>
              <a:rPr sz="1200" spc="-10" dirty="0">
                <a:latin typeface="Arial"/>
                <a:cs typeface="Arial"/>
              </a:rPr>
              <a:t> </a:t>
            </a:r>
            <a:r>
              <a:rPr sz="1200" spc="-5" dirty="0">
                <a:latin typeface="Arial"/>
                <a:cs typeface="Arial"/>
              </a:rPr>
              <a:t>i</a:t>
            </a:r>
            <a:r>
              <a:rPr sz="1200" spc="0" dirty="0">
                <a:latin typeface="Arial"/>
                <a:cs typeface="Arial"/>
              </a:rPr>
              <a:t>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ons</a:t>
            </a:r>
            <a:r>
              <a:rPr sz="1200" spc="-35" dirty="0">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a:t>
            </a:fld>
            <a:endParaRPr lang="en-US" sz="900">
              <a:latin typeface="Arial"/>
              <a:cs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6" y="1808861"/>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SCB is memory-mapped.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4C4050A-4241-4C68-8D1E-4AB39BCB26B7}"/>
                  </a:ext>
                </a:extLst>
              </p14:cNvPr>
              <p14:cNvContentPartPr/>
              <p14:nvPr/>
            </p14:nvContentPartPr>
            <p14:xfrm>
              <a:off x="903960" y="971280"/>
              <a:ext cx="7954560" cy="3761640"/>
            </p14:xfrm>
          </p:contentPart>
        </mc:Choice>
        <mc:Fallback xmlns="">
          <p:pic>
            <p:nvPicPr>
              <p:cNvPr id="5" name="Ink 4">
                <a:extLst>
                  <a:ext uri="{FF2B5EF4-FFF2-40B4-BE49-F238E27FC236}">
                    <a16:creationId xmlns:a16="http://schemas.microsoft.com/office/drawing/2014/main" id="{94C4050A-4241-4C68-8D1E-4AB39BCB26B7}"/>
                  </a:ext>
                </a:extLst>
              </p:cNvPr>
              <p:cNvPicPr/>
              <p:nvPr/>
            </p:nvPicPr>
            <p:blipFill>
              <a:blip r:embed="rId3"/>
              <a:stretch>
                <a:fillRect/>
              </a:stretch>
            </p:blipFill>
            <p:spPr>
              <a:xfrm>
                <a:off x="894600" y="961920"/>
                <a:ext cx="7973280" cy="3780360"/>
              </a:xfrm>
              <a:prstGeom prst="rect">
                <a:avLst/>
              </a:prstGeom>
            </p:spPr>
          </p:pic>
        </mc:Fallback>
      </mc:AlternateContent>
    </p:spTree>
    <p:extLst>
      <p:ext uri="{BB962C8B-B14F-4D97-AF65-F5344CB8AC3E}">
        <p14:creationId xmlns:p14="http://schemas.microsoft.com/office/powerpoint/2010/main" val="318484826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Core Sight Debug and Trace Technology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101</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028" y="1329978"/>
            <a:ext cx="7806128" cy="52208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BF169D-1AA3-4311-B0B3-BCCDFA3E4BFF}"/>
                  </a:ext>
                </a:extLst>
              </p14:cNvPr>
              <p14:cNvContentPartPr/>
              <p14:nvPr/>
            </p14:nvContentPartPr>
            <p14:xfrm>
              <a:off x="1848240" y="1848240"/>
              <a:ext cx="7409520" cy="3195360"/>
            </p14:xfrm>
          </p:contentPart>
        </mc:Choice>
        <mc:Fallback xmlns="">
          <p:pic>
            <p:nvPicPr>
              <p:cNvPr id="3" name="Ink 2">
                <a:extLst>
                  <a:ext uri="{FF2B5EF4-FFF2-40B4-BE49-F238E27FC236}">
                    <a16:creationId xmlns:a16="http://schemas.microsoft.com/office/drawing/2014/main" id="{9BBF169D-1AA3-4311-B0B3-BCCDFA3E4BFF}"/>
                  </a:ext>
                </a:extLst>
              </p:cNvPr>
              <p:cNvPicPr/>
              <p:nvPr/>
            </p:nvPicPr>
            <p:blipFill>
              <a:blip r:embed="rId4"/>
              <a:stretch>
                <a:fillRect/>
              </a:stretch>
            </p:blipFill>
            <p:spPr>
              <a:xfrm>
                <a:off x="1838880" y="1838880"/>
                <a:ext cx="7428240" cy="3214080"/>
              </a:xfrm>
              <a:prstGeom prst="rect">
                <a:avLst/>
              </a:prstGeom>
            </p:spPr>
          </p:pic>
        </mc:Fallback>
      </mc:AlternateContent>
    </p:spTree>
    <p:extLst>
      <p:ext uri="{BB962C8B-B14F-4D97-AF65-F5344CB8AC3E}">
        <p14:creationId xmlns:p14="http://schemas.microsoft.com/office/powerpoint/2010/main" val="3708412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29" y="1401986"/>
            <a:ext cx="8958139"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C08CD10-1D91-4833-ADC4-0A7B7C32E60B}"/>
                  </a:ext>
                </a:extLst>
              </p14:cNvPr>
              <p14:cNvContentPartPr/>
              <p14:nvPr/>
            </p14:nvContentPartPr>
            <p14:xfrm>
              <a:off x="776880" y="297360"/>
              <a:ext cx="7306560" cy="5671440"/>
            </p14:xfrm>
          </p:contentPart>
        </mc:Choice>
        <mc:Fallback xmlns="">
          <p:pic>
            <p:nvPicPr>
              <p:cNvPr id="2" name="Ink 1">
                <a:extLst>
                  <a:ext uri="{FF2B5EF4-FFF2-40B4-BE49-F238E27FC236}">
                    <a16:creationId xmlns:a16="http://schemas.microsoft.com/office/drawing/2014/main" id="{1C08CD10-1D91-4833-ADC4-0A7B7C32E60B}"/>
                  </a:ext>
                </a:extLst>
              </p:cNvPr>
              <p:cNvPicPr/>
              <p:nvPr/>
            </p:nvPicPr>
            <p:blipFill>
              <a:blip r:embed="rId4"/>
              <a:stretch>
                <a:fillRect/>
              </a:stretch>
            </p:blipFill>
            <p:spPr>
              <a:xfrm>
                <a:off x="767520" y="288000"/>
                <a:ext cx="7325280" cy="5690160"/>
              </a:xfrm>
              <a:prstGeom prst="rect">
                <a:avLst/>
              </a:prstGeom>
            </p:spPr>
          </p:pic>
        </mc:Fallback>
      </mc:AlternateContent>
    </p:spTree>
    <p:extLst>
      <p:ext uri="{BB962C8B-B14F-4D97-AF65-F5344CB8AC3E}">
        <p14:creationId xmlns:p14="http://schemas.microsoft.com/office/powerpoint/2010/main" val="38031142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103</a:t>
            </a:fld>
            <a:endParaRPr lang="en-US" sz="900">
              <a:latin typeface="Arial"/>
              <a:cs typeface="Arial"/>
            </a:endParaRPr>
          </a:p>
        </p:txBody>
      </p:sp>
      <p:pic>
        <p:nvPicPr>
          <p:cNvPr id="5" name="Picture 4"/>
          <p:cNvPicPr>
            <a:picLocks noChangeAspect="1"/>
          </p:cNvPicPr>
          <p:nvPr/>
        </p:nvPicPr>
        <p:blipFill rotWithShape="1">
          <a:blip r:embed="rId2"/>
          <a:srcRect l="7759"/>
          <a:stretch/>
        </p:blipFill>
        <p:spPr>
          <a:xfrm>
            <a:off x="522164" y="1546002"/>
            <a:ext cx="9367054" cy="46101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552D766-F2BF-4F2B-85BB-42B1E1D3AA22}"/>
                  </a:ext>
                </a:extLst>
              </p14:cNvPr>
              <p14:cNvContentPartPr/>
              <p14:nvPr/>
            </p14:nvContentPartPr>
            <p14:xfrm>
              <a:off x="3534840" y="4217040"/>
              <a:ext cx="3658680" cy="1272240"/>
            </p14:xfrm>
          </p:contentPart>
        </mc:Choice>
        <mc:Fallback xmlns="">
          <p:pic>
            <p:nvPicPr>
              <p:cNvPr id="3" name="Ink 2">
                <a:extLst>
                  <a:ext uri="{FF2B5EF4-FFF2-40B4-BE49-F238E27FC236}">
                    <a16:creationId xmlns:a16="http://schemas.microsoft.com/office/drawing/2014/main" id="{3552D766-F2BF-4F2B-85BB-42B1E1D3AA22}"/>
                  </a:ext>
                </a:extLst>
              </p:cNvPr>
              <p:cNvPicPr/>
              <p:nvPr/>
            </p:nvPicPr>
            <p:blipFill>
              <a:blip r:embed="rId4"/>
              <a:stretch>
                <a:fillRect/>
              </a:stretch>
            </p:blipFill>
            <p:spPr>
              <a:xfrm>
                <a:off x="3525480" y="4207680"/>
                <a:ext cx="3677400" cy="1290960"/>
              </a:xfrm>
              <a:prstGeom prst="rect">
                <a:avLst/>
              </a:prstGeom>
            </p:spPr>
          </p:pic>
        </mc:Fallback>
      </mc:AlternateContent>
    </p:spTree>
    <p:extLst>
      <p:ext uri="{BB962C8B-B14F-4D97-AF65-F5344CB8AC3E}">
        <p14:creationId xmlns:p14="http://schemas.microsoft.com/office/powerpoint/2010/main" val="350242810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Trace Port Interface  </a:t>
            </a:r>
            <a:r>
              <a:rPr lang="en-US" sz="2000" b="1" dirty="0">
                <a:hlinkClick r:id="rId2"/>
              </a:rPr>
              <a:t>Link</a:t>
            </a:r>
            <a:br>
              <a:rPr lang="en-US" b="1" dirty="0"/>
            </a:br>
            <a:endParaRPr lang="en-US" dirty="0"/>
          </a:p>
        </p:txBody>
      </p:sp>
      <p:sp>
        <p:nvSpPr>
          <p:cNvPr id="3" name="Text Placeholder 2"/>
          <p:cNvSpPr>
            <a:spLocks noGrp="1"/>
          </p:cNvSpPr>
          <p:nvPr>
            <p:ph type="body" idx="1"/>
          </p:nvPr>
        </p:nvSpPr>
        <p:spPr>
          <a:xfrm>
            <a:off x="867629" y="1185962"/>
            <a:ext cx="8958139" cy="1667375"/>
          </a:xfrm>
        </p:spPr>
        <p:txBody>
          <a:bodyPr/>
          <a:lstStyle/>
          <a:p>
            <a:r>
              <a:rPr lang="en-US" sz="1800" dirty="0"/>
              <a:t>The Trace Port Interface encodes and provides trace information via two possible interfaces:</a:t>
            </a:r>
          </a:p>
          <a:p>
            <a:r>
              <a:rPr lang="en-US" sz="1800" dirty="0"/>
              <a:t>The </a:t>
            </a:r>
            <a:r>
              <a:rPr lang="en-US" sz="1800" b="1" dirty="0"/>
              <a:t>Serial Wire Trace Output</a:t>
            </a:r>
            <a:r>
              <a:rPr lang="en-US" sz="1800" dirty="0"/>
              <a:t> pin (SWO) can be used in Serial Wire Debug </a:t>
            </a:r>
            <a:r>
              <a:rPr lang="en-US" sz="1800"/>
              <a:t>mode only.</a:t>
            </a:r>
            <a:endParaRPr lang="en-US" sz="1800" dirty="0"/>
          </a:p>
          <a:p>
            <a:r>
              <a:rPr lang="en-US" sz="1800" dirty="0"/>
              <a:t>The </a:t>
            </a:r>
            <a:r>
              <a:rPr lang="en-US" sz="1800" b="1" dirty="0"/>
              <a:t>4-Pin Trace Output</a:t>
            </a:r>
            <a:r>
              <a:rPr lang="en-US" sz="1800" dirty="0"/>
              <a:t> has a greater bandwidth than Serial Wire Trace Output and uses 5 </a:t>
            </a:r>
            <a:r>
              <a:rPr lang="en-US" sz="1800"/>
              <a:t>functional pins. </a:t>
            </a:r>
            <a:r>
              <a:rPr lang="en-US" sz="1800" dirty="0"/>
              <a:t>It is the only way to output ETM </a:t>
            </a:r>
            <a:r>
              <a:rPr lang="en-US" sz="1800"/>
              <a:t>trace data. </a:t>
            </a:r>
            <a:r>
              <a:rPr lang="en-US" sz="1800" dirty="0"/>
              <a:t>However, the </a:t>
            </a:r>
            <a:r>
              <a:rPr lang="en-US" sz="1800" dirty="0" err="1">
                <a:hlinkClick r:id="rId3"/>
              </a:rPr>
              <a:t>ULINK</a:t>
            </a:r>
            <a:r>
              <a:rPr lang="en-US" sz="1800" i="1" dirty="0" err="1">
                <a:hlinkClick r:id="rId3"/>
              </a:rPr>
              <a:t>pro</a:t>
            </a:r>
            <a:r>
              <a:rPr lang="en-US" sz="1800" dirty="0"/>
              <a:t> USB-JTAG/SW debugger adapter is required to use </a:t>
            </a:r>
            <a:r>
              <a:rPr lang="en-US" sz="1800"/>
              <a:t>this feature.</a:t>
            </a:r>
            <a:endParaRPr lang="en-US" sz="1800" dirty="0"/>
          </a:p>
          <a:p>
            <a:r>
              <a:rPr lang="en-US" sz="1800" dirty="0"/>
              <a:t>The </a:t>
            </a:r>
            <a:r>
              <a:rPr lang="en-US" sz="1800" b="1" dirty="0"/>
              <a:t>Trace Port Interface</a:t>
            </a:r>
            <a:r>
              <a:rPr lang="en-US" sz="1800" dirty="0"/>
              <a:t> communicates with the following units:</a:t>
            </a:r>
          </a:p>
          <a:p>
            <a:r>
              <a:rPr lang="en-US" sz="1800" b="1" dirty="0"/>
              <a:t>Embedded Trace Macrocell (ETM)</a:t>
            </a:r>
            <a:r>
              <a:rPr lang="en-US" sz="1800" dirty="0"/>
              <a:t>: can be used for instruction tracing to debug historical sequences, for software profiling, and code </a:t>
            </a:r>
            <a:r>
              <a:rPr lang="en-US" sz="1800"/>
              <a:t>coverage analysis. </a:t>
            </a:r>
            <a:r>
              <a:rPr lang="en-US" sz="1800" dirty="0"/>
              <a:t>ETM data are output through an extra 4-bit interface (</a:t>
            </a:r>
            <a:r>
              <a:rPr lang="en-US" sz="1800" dirty="0" err="1">
                <a:hlinkClick r:id="rId3"/>
              </a:rPr>
              <a:t>ULINK</a:t>
            </a:r>
            <a:r>
              <a:rPr lang="en-US" sz="1800" i="1" dirty="0" err="1">
                <a:hlinkClick r:id="rId3"/>
              </a:rPr>
              <a:t>pro</a:t>
            </a:r>
            <a:r>
              <a:rPr lang="en-US" sz="1800" dirty="0"/>
              <a:t> </a:t>
            </a:r>
            <a:r>
              <a:rPr lang="en-US" sz="1800"/>
              <a:t>required).</a:t>
            </a:r>
            <a:endParaRPr lang="en-US" sz="1800" dirty="0"/>
          </a:p>
          <a:p>
            <a:r>
              <a:rPr lang="en-US" sz="1800" b="1" dirty="0"/>
              <a:t>Instrumentation Trace Macrocell (ITM)</a:t>
            </a:r>
            <a:r>
              <a:rPr lang="en-US" sz="1800" dirty="0"/>
              <a:t>: provides application information like debug </a:t>
            </a:r>
            <a:r>
              <a:rPr lang="en-US" sz="1800" dirty="0" err="1"/>
              <a:t>printf</a:t>
            </a:r>
            <a:r>
              <a:rPr lang="en-US" sz="1800" dirty="0"/>
              <a:t>(), RTOS information, unit test, or </a:t>
            </a:r>
            <a:r>
              <a:rPr lang="en-US" sz="1800"/>
              <a:t>UML annotation.</a:t>
            </a:r>
            <a:endParaRPr lang="en-US" sz="1800" dirty="0"/>
          </a:p>
          <a:p>
            <a:r>
              <a:rPr lang="en-US" sz="1800" b="1" dirty="0"/>
              <a:t>Data Watchpoint &amp; Trace Unit (DWT)</a:t>
            </a:r>
            <a:r>
              <a:rPr lang="en-US" sz="1800" dirty="0"/>
              <a:t>: provides PC sampling, event counters, timing, and interrupt </a:t>
            </a:r>
            <a:r>
              <a:rPr lang="en-US" sz="1800"/>
              <a:t>execution information. </a:t>
            </a:r>
            <a:r>
              <a:rPr lang="en-US" sz="1800" dirty="0"/>
              <a:t>In addition, it allows </a:t>
            </a:r>
            <a:r>
              <a:rPr lang="en-US" sz="1800" dirty="0">
                <a:hlinkClick r:id="rId4"/>
              </a:rPr>
              <a:t>Access Breakpoints</a:t>
            </a:r>
            <a:r>
              <a:rPr lang="en-US" sz="1800" dirty="0"/>
              <a:t> for up to four </a:t>
            </a:r>
            <a:r>
              <a:rPr lang="en-US" sz="1800"/>
              <a:t>memory addresses.</a:t>
            </a:r>
            <a:endParaRPr lang="en-US" sz="1800" dirty="0"/>
          </a:p>
          <a:p>
            <a:r>
              <a:rPr lang="en-US" sz="1800" b="1" dirty="0"/>
              <a:t>Serial Wire-JTAG Switch (SWJ)</a:t>
            </a:r>
          </a:p>
          <a:p>
            <a:r>
              <a:rPr lang="en-US" sz="1800" dirty="0"/>
              <a:t>This switch is used to synchronize the debugger adapter and the </a:t>
            </a:r>
            <a:r>
              <a:rPr lang="en-US" sz="1800" dirty="0" err="1"/>
              <a:t>CoreSight</a:t>
            </a:r>
            <a:r>
              <a:rPr lang="en-US" sz="1800" dirty="0"/>
              <a:t> </a:t>
            </a:r>
            <a:r>
              <a:rPr lang="en-US" sz="1800"/>
              <a:t>debug interface. </a:t>
            </a:r>
            <a:r>
              <a:rPr lang="en-US" sz="1800" dirty="0"/>
              <a:t>ULINK2 uses this option to generate sequences for switching between Serial Wire Debug and JTAG </a:t>
            </a:r>
            <a:r>
              <a:rPr lang="en-US" sz="1800"/>
              <a:t>Debug mode.</a:t>
            </a:r>
            <a:endParaRPr lang="en-US" sz="1800" dirty="0"/>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FE89C225-89E0-4BD4-ADA7-5643F3EFEA92}"/>
                  </a:ext>
                </a:extLst>
              </p14:cNvPr>
              <p14:cNvContentPartPr/>
              <p14:nvPr/>
            </p14:nvContentPartPr>
            <p14:xfrm>
              <a:off x="192600" y="1461240"/>
              <a:ext cx="9522000" cy="5056920"/>
            </p14:xfrm>
          </p:contentPart>
        </mc:Choice>
        <mc:Fallback xmlns="">
          <p:pic>
            <p:nvPicPr>
              <p:cNvPr id="5" name="Ink 4">
                <a:extLst>
                  <a:ext uri="{FF2B5EF4-FFF2-40B4-BE49-F238E27FC236}">
                    <a16:creationId xmlns:a16="http://schemas.microsoft.com/office/drawing/2014/main" id="{FE89C225-89E0-4BD4-ADA7-5643F3EFEA92}"/>
                  </a:ext>
                </a:extLst>
              </p:cNvPr>
              <p:cNvPicPr/>
              <p:nvPr/>
            </p:nvPicPr>
            <p:blipFill>
              <a:blip r:embed="rId6"/>
              <a:stretch>
                <a:fillRect/>
              </a:stretch>
            </p:blipFill>
            <p:spPr>
              <a:xfrm>
                <a:off x="183240" y="1451880"/>
                <a:ext cx="9540720" cy="5075640"/>
              </a:xfrm>
              <a:prstGeom prst="rect">
                <a:avLst/>
              </a:prstGeom>
            </p:spPr>
          </p:pic>
        </mc:Fallback>
      </mc:AlternateContent>
    </p:spTree>
    <p:extLst>
      <p:ext uri="{BB962C8B-B14F-4D97-AF65-F5344CB8AC3E}">
        <p14:creationId xmlns:p14="http://schemas.microsoft.com/office/powerpoint/2010/main" val="99350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Trace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105</a:t>
            </a:fld>
            <a:endParaRPr lang="en-US" sz="900">
              <a:latin typeface="Arial"/>
              <a:cs typeface="Arial"/>
            </a:endParaRPr>
          </a:p>
        </p:txBody>
      </p:sp>
      <p:pic>
        <p:nvPicPr>
          <p:cNvPr id="5" name="Picture 4"/>
          <p:cNvPicPr>
            <a:picLocks noChangeAspect="1"/>
          </p:cNvPicPr>
          <p:nvPr/>
        </p:nvPicPr>
        <p:blipFill rotWithShape="1">
          <a:blip r:embed="rId2"/>
          <a:srcRect l="1722" t="4841" r="967"/>
          <a:stretch/>
        </p:blipFill>
        <p:spPr>
          <a:xfrm>
            <a:off x="738187" y="1185962"/>
            <a:ext cx="9289033" cy="5462488"/>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ED5EB0F-3E57-4CC0-B590-3F0210F177B7}"/>
                  </a:ext>
                </a:extLst>
              </p14:cNvPr>
              <p14:cNvContentPartPr/>
              <p14:nvPr/>
            </p14:nvContentPartPr>
            <p14:xfrm>
              <a:off x="5047200" y="2051640"/>
              <a:ext cx="1132200" cy="1176480"/>
            </p14:xfrm>
          </p:contentPart>
        </mc:Choice>
        <mc:Fallback xmlns="">
          <p:pic>
            <p:nvPicPr>
              <p:cNvPr id="3" name="Ink 2">
                <a:extLst>
                  <a:ext uri="{FF2B5EF4-FFF2-40B4-BE49-F238E27FC236}">
                    <a16:creationId xmlns:a16="http://schemas.microsoft.com/office/drawing/2014/main" id="{CED5EB0F-3E57-4CC0-B590-3F0210F177B7}"/>
                  </a:ext>
                </a:extLst>
              </p:cNvPr>
              <p:cNvPicPr/>
              <p:nvPr/>
            </p:nvPicPr>
            <p:blipFill>
              <a:blip r:embed="rId4"/>
              <a:stretch>
                <a:fillRect/>
              </a:stretch>
            </p:blipFill>
            <p:spPr>
              <a:xfrm>
                <a:off x="5037840" y="2042280"/>
                <a:ext cx="1150920" cy="1195200"/>
              </a:xfrm>
              <a:prstGeom prst="rect">
                <a:avLst/>
              </a:prstGeom>
            </p:spPr>
          </p:pic>
        </mc:Fallback>
      </mc:AlternateContent>
    </p:spTree>
    <p:extLst>
      <p:ext uri="{BB962C8B-B14F-4D97-AF65-F5344CB8AC3E}">
        <p14:creationId xmlns:p14="http://schemas.microsoft.com/office/powerpoint/2010/main" val="249374089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106</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0" y="1549400"/>
            <a:ext cx="8115300" cy="4457700"/>
          </a:xfrm>
          <a:prstGeom prst="rect">
            <a:avLst/>
          </a:prstGeom>
        </p:spPr>
      </p:pic>
      <p:sp>
        <p:nvSpPr>
          <p:cNvPr id="3" name="TextBox 2">
            <a:extLst>
              <a:ext uri="{FF2B5EF4-FFF2-40B4-BE49-F238E27FC236}">
                <a16:creationId xmlns:a16="http://schemas.microsoft.com/office/drawing/2014/main" id="{CAD5342F-D5E7-4A23-BF39-F5DD79761375}"/>
              </a:ext>
            </a:extLst>
          </p:cNvPr>
          <p:cNvSpPr txBox="1"/>
          <p:nvPr/>
        </p:nvSpPr>
        <p:spPr>
          <a:xfrm>
            <a:off x="1479194" y="1189672"/>
            <a:ext cx="720080" cy="369332"/>
          </a:xfrm>
          <a:prstGeom prst="rect">
            <a:avLst/>
          </a:prstGeom>
          <a:noFill/>
        </p:spPr>
        <p:txBody>
          <a:bodyPr wrap="square" rtlCol="0">
            <a:spAutoFit/>
          </a:bodyPr>
          <a:lstStyle/>
          <a:p>
            <a:r>
              <a:rPr lang="en-US" dirty="0">
                <a:hlinkClick r:id="rId3"/>
              </a:rPr>
              <a:t>Link</a:t>
            </a:r>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74683BE-F76D-402A-99D8-A0546A051410}"/>
                  </a:ext>
                </a:extLst>
              </p14:cNvPr>
              <p14:cNvContentPartPr/>
              <p14:nvPr/>
            </p14:nvContentPartPr>
            <p14:xfrm>
              <a:off x="1478880" y="924840"/>
              <a:ext cx="7161120" cy="5030280"/>
            </p14:xfrm>
          </p:contentPart>
        </mc:Choice>
        <mc:Fallback xmlns="">
          <p:pic>
            <p:nvPicPr>
              <p:cNvPr id="6" name="Ink 5">
                <a:extLst>
                  <a:ext uri="{FF2B5EF4-FFF2-40B4-BE49-F238E27FC236}">
                    <a16:creationId xmlns:a16="http://schemas.microsoft.com/office/drawing/2014/main" id="{874683BE-F76D-402A-99D8-A0546A051410}"/>
                  </a:ext>
                </a:extLst>
              </p:cNvPr>
              <p:cNvPicPr/>
              <p:nvPr/>
            </p:nvPicPr>
            <p:blipFill>
              <a:blip r:embed="rId5"/>
              <a:stretch>
                <a:fillRect/>
              </a:stretch>
            </p:blipFill>
            <p:spPr>
              <a:xfrm>
                <a:off x="1469520" y="915480"/>
                <a:ext cx="7179840" cy="5049000"/>
              </a:xfrm>
              <a:prstGeom prst="rect">
                <a:avLst/>
              </a:prstGeom>
            </p:spPr>
          </p:pic>
        </mc:Fallback>
      </mc:AlternateContent>
    </p:spTree>
    <p:extLst>
      <p:ext uri="{BB962C8B-B14F-4D97-AF65-F5344CB8AC3E}">
        <p14:creationId xmlns:p14="http://schemas.microsoft.com/office/powerpoint/2010/main" val="3495654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107</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2" y="1377950"/>
            <a:ext cx="7648575" cy="48006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5F4C56F-2769-42BD-9A87-63CA040F37A5}"/>
                  </a:ext>
                </a:extLst>
              </p14:cNvPr>
              <p14:cNvContentPartPr/>
              <p14:nvPr/>
            </p14:nvContentPartPr>
            <p14:xfrm>
              <a:off x="345960" y="1607040"/>
              <a:ext cx="8792640" cy="4785840"/>
            </p14:xfrm>
          </p:contentPart>
        </mc:Choice>
        <mc:Fallback xmlns="">
          <p:pic>
            <p:nvPicPr>
              <p:cNvPr id="3" name="Ink 2">
                <a:extLst>
                  <a:ext uri="{FF2B5EF4-FFF2-40B4-BE49-F238E27FC236}">
                    <a16:creationId xmlns:a16="http://schemas.microsoft.com/office/drawing/2014/main" id="{55F4C56F-2769-42BD-9A87-63CA040F37A5}"/>
                  </a:ext>
                </a:extLst>
              </p:cNvPr>
              <p:cNvPicPr/>
              <p:nvPr/>
            </p:nvPicPr>
            <p:blipFill>
              <a:blip r:embed="rId4"/>
              <a:stretch>
                <a:fillRect/>
              </a:stretch>
            </p:blipFill>
            <p:spPr>
              <a:xfrm>
                <a:off x="336600" y="1597680"/>
                <a:ext cx="8811360" cy="4804560"/>
              </a:xfrm>
              <a:prstGeom prst="rect">
                <a:avLst/>
              </a:prstGeom>
            </p:spPr>
          </p:pic>
        </mc:Fallback>
      </mc:AlternateContent>
    </p:spTree>
    <p:extLst>
      <p:ext uri="{BB962C8B-B14F-4D97-AF65-F5344CB8AC3E}">
        <p14:creationId xmlns:p14="http://schemas.microsoft.com/office/powerpoint/2010/main" val="7608263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6" y="2381250"/>
            <a:ext cx="10307327" cy="2794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43E06DB-C80F-48A5-B3F8-B20143484C2C}"/>
                  </a:ext>
                </a:extLst>
              </p14:cNvPr>
              <p14:cNvContentPartPr/>
              <p14:nvPr/>
            </p14:nvContentPartPr>
            <p14:xfrm>
              <a:off x="801720" y="2025360"/>
              <a:ext cx="8760960" cy="3997800"/>
            </p14:xfrm>
          </p:contentPart>
        </mc:Choice>
        <mc:Fallback xmlns="">
          <p:pic>
            <p:nvPicPr>
              <p:cNvPr id="3" name="Ink 2">
                <a:extLst>
                  <a:ext uri="{FF2B5EF4-FFF2-40B4-BE49-F238E27FC236}">
                    <a16:creationId xmlns:a16="http://schemas.microsoft.com/office/drawing/2014/main" id="{143E06DB-C80F-48A5-B3F8-B20143484C2C}"/>
                  </a:ext>
                </a:extLst>
              </p:cNvPr>
              <p:cNvPicPr/>
              <p:nvPr/>
            </p:nvPicPr>
            <p:blipFill>
              <a:blip r:embed="rId4"/>
              <a:stretch>
                <a:fillRect/>
              </a:stretch>
            </p:blipFill>
            <p:spPr>
              <a:xfrm>
                <a:off x="792360" y="2016000"/>
                <a:ext cx="8779680" cy="4016520"/>
              </a:xfrm>
              <a:prstGeom prst="rect">
                <a:avLst/>
              </a:prstGeom>
            </p:spPr>
          </p:pic>
        </mc:Fallback>
      </mc:AlternateContent>
    </p:spTree>
    <p:extLst>
      <p:ext uri="{BB962C8B-B14F-4D97-AF65-F5344CB8AC3E}">
        <p14:creationId xmlns:p14="http://schemas.microsoft.com/office/powerpoint/2010/main" val="269748391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109</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88" y="1187450"/>
            <a:ext cx="8706612" cy="5410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BE69ADF-D395-4E92-A51D-812F7D9DA8FC}"/>
                  </a:ext>
                </a:extLst>
              </p14:cNvPr>
              <p14:cNvContentPartPr/>
              <p14:nvPr/>
            </p14:nvContentPartPr>
            <p14:xfrm>
              <a:off x="367920" y="1312560"/>
              <a:ext cx="7432920" cy="5181840"/>
            </p14:xfrm>
          </p:contentPart>
        </mc:Choice>
        <mc:Fallback xmlns="">
          <p:pic>
            <p:nvPicPr>
              <p:cNvPr id="3" name="Ink 2">
                <a:extLst>
                  <a:ext uri="{FF2B5EF4-FFF2-40B4-BE49-F238E27FC236}">
                    <a16:creationId xmlns:a16="http://schemas.microsoft.com/office/drawing/2014/main" id="{1BE69ADF-D395-4E92-A51D-812F7D9DA8FC}"/>
                  </a:ext>
                </a:extLst>
              </p:cNvPr>
              <p:cNvPicPr/>
              <p:nvPr/>
            </p:nvPicPr>
            <p:blipFill>
              <a:blip r:embed="rId4"/>
              <a:stretch>
                <a:fillRect/>
              </a:stretch>
            </p:blipFill>
            <p:spPr>
              <a:xfrm>
                <a:off x="358560" y="1303200"/>
                <a:ext cx="7451640" cy="5200560"/>
              </a:xfrm>
              <a:prstGeom prst="rect">
                <a:avLst/>
              </a:prstGeom>
            </p:spPr>
          </p:pic>
        </mc:Fallback>
      </mc:AlternateContent>
    </p:spTree>
    <p:extLst>
      <p:ext uri="{BB962C8B-B14F-4D97-AF65-F5344CB8AC3E}">
        <p14:creationId xmlns:p14="http://schemas.microsoft.com/office/powerpoint/2010/main" val="3572577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0"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110</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298" y="1185962"/>
            <a:ext cx="5686801" cy="542924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09B71FB-1B8D-4536-8D61-6A1764361054}"/>
                  </a:ext>
                </a:extLst>
              </p14:cNvPr>
              <p14:cNvContentPartPr/>
              <p14:nvPr/>
            </p14:nvContentPartPr>
            <p14:xfrm>
              <a:off x="2392200" y="1016640"/>
              <a:ext cx="3696840" cy="5627160"/>
            </p14:xfrm>
          </p:contentPart>
        </mc:Choice>
        <mc:Fallback xmlns="">
          <p:pic>
            <p:nvPicPr>
              <p:cNvPr id="3" name="Ink 2">
                <a:extLst>
                  <a:ext uri="{FF2B5EF4-FFF2-40B4-BE49-F238E27FC236}">
                    <a16:creationId xmlns:a16="http://schemas.microsoft.com/office/drawing/2014/main" id="{709B71FB-1B8D-4536-8D61-6A1764361054}"/>
                  </a:ext>
                </a:extLst>
              </p:cNvPr>
              <p:cNvPicPr/>
              <p:nvPr/>
            </p:nvPicPr>
            <p:blipFill>
              <a:blip r:embed="rId4"/>
              <a:stretch>
                <a:fillRect/>
              </a:stretch>
            </p:blipFill>
            <p:spPr>
              <a:xfrm>
                <a:off x="2382840" y="1007280"/>
                <a:ext cx="3715560" cy="5645880"/>
              </a:xfrm>
              <a:prstGeom prst="rect">
                <a:avLst/>
              </a:prstGeom>
            </p:spPr>
          </p:pic>
        </mc:Fallback>
      </mc:AlternateContent>
    </p:spTree>
    <p:extLst>
      <p:ext uri="{BB962C8B-B14F-4D97-AF65-F5344CB8AC3E}">
        <p14:creationId xmlns:p14="http://schemas.microsoft.com/office/powerpoint/2010/main" val="359164319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Task to be Performed</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111</a:t>
            </a:fld>
            <a:endParaRPr lang="en-IN" sz="900">
              <a:latin typeface="Arial"/>
              <a:cs typeface="Arial"/>
            </a:endParaRPr>
          </a:p>
        </p:txBody>
      </p:sp>
      <p:pic>
        <p:nvPicPr>
          <p:cNvPr id="6" name="Picture 5"/>
          <p:cNvPicPr>
            <a:picLocks noChangeAspect="1"/>
          </p:cNvPicPr>
          <p:nvPr/>
        </p:nvPicPr>
        <p:blipFill>
          <a:blip r:embed="rId2"/>
          <a:stretch>
            <a:fillRect/>
          </a:stretch>
        </p:blipFill>
        <p:spPr>
          <a:xfrm>
            <a:off x="1053920" y="1187450"/>
            <a:ext cx="8864780" cy="54864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9D5D793-44F4-4C65-8978-CA2097F252F1}"/>
                  </a:ext>
                </a:extLst>
              </p14:cNvPr>
              <p14:cNvContentPartPr/>
              <p14:nvPr/>
            </p14:nvContentPartPr>
            <p14:xfrm>
              <a:off x="2147400" y="2520720"/>
              <a:ext cx="7050240" cy="4203360"/>
            </p14:xfrm>
          </p:contentPart>
        </mc:Choice>
        <mc:Fallback xmlns="">
          <p:pic>
            <p:nvPicPr>
              <p:cNvPr id="3" name="Ink 2">
                <a:extLst>
                  <a:ext uri="{FF2B5EF4-FFF2-40B4-BE49-F238E27FC236}">
                    <a16:creationId xmlns:a16="http://schemas.microsoft.com/office/drawing/2014/main" id="{39D5D793-44F4-4C65-8978-CA2097F252F1}"/>
                  </a:ext>
                </a:extLst>
              </p:cNvPr>
              <p:cNvPicPr/>
              <p:nvPr/>
            </p:nvPicPr>
            <p:blipFill>
              <a:blip r:embed="rId4"/>
              <a:stretch>
                <a:fillRect/>
              </a:stretch>
            </p:blipFill>
            <p:spPr>
              <a:xfrm>
                <a:off x="2138040" y="2511360"/>
                <a:ext cx="7068960" cy="4222080"/>
              </a:xfrm>
              <a:prstGeom prst="rect">
                <a:avLst/>
              </a:prstGeom>
            </p:spPr>
          </p:pic>
        </mc:Fallback>
      </mc:AlternateContent>
    </p:spTree>
    <p:extLst>
      <p:ext uri="{BB962C8B-B14F-4D97-AF65-F5344CB8AC3E}">
        <p14:creationId xmlns:p14="http://schemas.microsoft.com/office/powerpoint/2010/main" val="16614916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112</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8" y="1225571"/>
            <a:ext cx="8861552" cy="529587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BFB8D8C-D71B-4D65-B3D5-90D471641A40}"/>
                  </a:ext>
                </a:extLst>
              </p14:cNvPr>
              <p14:cNvContentPartPr/>
              <p14:nvPr/>
            </p14:nvContentPartPr>
            <p14:xfrm>
              <a:off x="1027800" y="473400"/>
              <a:ext cx="6938280" cy="6090120"/>
            </p14:xfrm>
          </p:contentPart>
        </mc:Choice>
        <mc:Fallback xmlns="">
          <p:pic>
            <p:nvPicPr>
              <p:cNvPr id="3" name="Ink 2">
                <a:extLst>
                  <a:ext uri="{FF2B5EF4-FFF2-40B4-BE49-F238E27FC236}">
                    <a16:creationId xmlns:a16="http://schemas.microsoft.com/office/drawing/2014/main" id="{1BFB8D8C-D71B-4D65-B3D5-90D471641A40}"/>
                  </a:ext>
                </a:extLst>
              </p:cNvPr>
              <p:cNvPicPr/>
              <p:nvPr/>
            </p:nvPicPr>
            <p:blipFill>
              <a:blip r:embed="rId4"/>
              <a:stretch>
                <a:fillRect/>
              </a:stretch>
            </p:blipFill>
            <p:spPr>
              <a:xfrm>
                <a:off x="1018440" y="464040"/>
                <a:ext cx="6957000" cy="6108840"/>
              </a:xfrm>
              <a:prstGeom prst="rect">
                <a:avLst/>
              </a:prstGeom>
            </p:spPr>
          </p:pic>
        </mc:Fallback>
      </mc:AlternateContent>
    </p:spTree>
    <p:extLst>
      <p:ext uri="{BB962C8B-B14F-4D97-AF65-F5344CB8AC3E}">
        <p14:creationId xmlns:p14="http://schemas.microsoft.com/office/powerpoint/2010/main" val="8138976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D13DBC4-845F-4998-BA17-F32BEF32E54D}"/>
                  </a:ext>
                </a:extLst>
              </p14:cNvPr>
              <p14:cNvContentPartPr/>
              <p14:nvPr/>
            </p14:nvContentPartPr>
            <p14:xfrm>
              <a:off x="883440" y="1487520"/>
              <a:ext cx="2629440" cy="2187000"/>
            </p14:xfrm>
          </p:contentPart>
        </mc:Choice>
        <mc:Fallback xmlns="">
          <p:pic>
            <p:nvPicPr>
              <p:cNvPr id="4" name="Ink 3">
                <a:extLst>
                  <a:ext uri="{FF2B5EF4-FFF2-40B4-BE49-F238E27FC236}">
                    <a16:creationId xmlns:a16="http://schemas.microsoft.com/office/drawing/2014/main" id="{BD13DBC4-845F-4998-BA17-F32BEF32E54D}"/>
                  </a:ext>
                </a:extLst>
              </p:cNvPr>
              <p:cNvPicPr/>
              <p:nvPr/>
            </p:nvPicPr>
            <p:blipFill>
              <a:blip r:embed="rId3"/>
              <a:stretch>
                <a:fillRect/>
              </a:stretch>
            </p:blipFill>
            <p:spPr>
              <a:xfrm>
                <a:off x="874080" y="1478160"/>
                <a:ext cx="2648160" cy="2205720"/>
              </a:xfrm>
              <a:prstGeom prst="rect">
                <a:avLst/>
              </a:prstGeom>
            </p:spPr>
          </p:pic>
        </mc:Fallback>
      </mc:AlternateContent>
    </p:spTree>
    <p:extLst>
      <p:ext uri="{BB962C8B-B14F-4D97-AF65-F5344CB8AC3E}">
        <p14:creationId xmlns:p14="http://schemas.microsoft.com/office/powerpoint/2010/main" val="207276109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115</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6" y="105842"/>
            <a:ext cx="8885626" cy="6388101"/>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7E8EA00-D691-4C35-98CA-28622E8A9B96}"/>
                  </a:ext>
                </a:extLst>
              </p14:cNvPr>
              <p14:cNvContentPartPr/>
              <p14:nvPr/>
            </p14:nvContentPartPr>
            <p14:xfrm>
              <a:off x="1746000" y="185760"/>
              <a:ext cx="6699960" cy="6250680"/>
            </p14:xfrm>
          </p:contentPart>
        </mc:Choice>
        <mc:Fallback xmlns="">
          <p:pic>
            <p:nvPicPr>
              <p:cNvPr id="2" name="Ink 1">
                <a:extLst>
                  <a:ext uri="{FF2B5EF4-FFF2-40B4-BE49-F238E27FC236}">
                    <a16:creationId xmlns:a16="http://schemas.microsoft.com/office/drawing/2014/main" id="{07E8EA00-D691-4C35-98CA-28622E8A9B96}"/>
                  </a:ext>
                </a:extLst>
              </p:cNvPr>
              <p:cNvPicPr/>
              <p:nvPr/>
            </p:nvPicPr>
            <p:blipFill>
              <a:blip r:embed="rId4"/>
              <a:stretch>
                <a:fillRect/>
              </a:stretch>
            </p:blipFill>
            <p:spPr>
              <a:xfrm>
                <a:off x="1736640" y="176400"/>
                <a:ext cx="6718680" cy="6269400"/>
              </a:xfrm>
              <a:prstGeom prst="rect">
                <a:avLst/>
              </a:prstGeom>
            </p:spPr>
          </p:pic>
        </mc:Fallback>
      </mc:AlternateContent>
    </p:spTree>
    <p:extLst>
      <p:ext uri="{BB962C8B-B14F-4D97-AF65-F5344CB8AC3E}">
        <p14:creationId xmlns:p14="http://schemas.microsoft.com/office/powerpoint/2010/main" val="119630777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2124" y="490728"/>
            <a:ext cx="10297144" cy="556623"/>
          </a:xfrm>
        </p:spPr>
        <p:txBody>
          <a:bodyPr/>
          <a:lstStyle/>
          <a:p>
            <a:pPr algn="ctr"/>
            <a:r>
              <a:rPr lang="en-US" sz="3600" dirty="0"/>
              <a:t>Multiple Bus Interfaces for different memory regions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117</a:t>
            </a:fld>
            <a:endParaRPr lang="en-US" sz="900" dirty="0">
              <a:latin typeface="Arial"/>
              <a:cs typeface="Arial"/>
            </a:endParaRPr>
          </a:p>
        </p:txBody>
      </p:sp>
      <p:pic>
        <p:nvPicPr>
          <p:cNvPr id="5" name="Picture 4"/>
          <p:cNvPicPr>
            <a:picLocks noChangeAspect="1"/>
          </p:cNvPicPr>
          <p:nvPr/>
        </p:nvPicPr>
        <p:blipFill>
          <a:blip r:embed="rId2"/>
          <a:stretch>
            <a:fillRect/>
          </a:stretch>
        </p:blipFill>
        <p:spPr>
          <a:xfrm>
            <a:off x="2568845" y="1834034"/>
            <a:ext cx="5483701" cy="39751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DE8E191-7DC2-4B63-9987-A90678E6E5E4}"/>
                  </a:ext>
                </a:extLst>
              </p14:cNvPr>
              <p14:cNvContentPartPr/>
              <p14:nvPr/>
            </p14:nvContentPartPr>
            <p14:xfrm>
              <a:off x="835200" y="1003680"/>
              <a:ext cx="7281360" cy="4702680"/>
            </p14:xfrm>
          </p:contentPart>
        </mc:Choice>
        <mc:Fallback xmlns="">
          <p:pic>
            <p:nvPicPr>
              <p:cNvPr id="4" name="Ink 3">
                <a:extLst>
                  <a:ext uri="{FF2B5EF4-FFF2-40B4-BE49-F238E27FC236}">
                    <a16:creationId xmlns:a16="http://schemas.microsoft.com/office/drawing/2014/main" id="{7DE8E191-7DC2-4B63-9987-A90678E6E5E4}"/>
                  </a:ext>
                </a:extLst>
              </p:cNvPr>
              <p:cNvPicPr/>
              <p:nvPr/>
            </p:nvPicPr>
            <p:blipFill>
              <a:blip r:embed="rId4"/>
              <a:stretch>
                <a:fillRect/>
              </a:stretch>
            </p:blipFill>
            <p:spPr>
              <a:xfrm>
                <a:off x="825840" y="994320"/>
                <a:ext cx="7300080" cy="4721400"/>
              </a:xfrm>
              <a:prstGeom prst="rect">
                <a:avLst/>
              </a:prstGeom>
            </p:spPr>
          </p:pic>
        </mc:Fallback>
      </mc:AlternateContent>
    </p:spTree>
    <p:extLst>
      <p:ext uri="{BB962C8B-B14F-4D97-AF65-F5344CB8AC3E}">
        <p14:creationId xmlns:p14="http://schemas.microsoft.com/office/powerpoint/2010/main" val="122992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118</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2" y="1401986"/>
            <a:ext cx="1944216"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2" y="4354314"/>
            <a:ext cx="1944216" cy="923330"/>
          </a:xfrm>
          <a:prstGeom prst="rect">
            <a:avLst/>
          </a:prstGeom>
          <a:noFill/>
        </p:spPr>
        <p:txBody>
          <a:bodyPr wrap="square" rtlCol="0">
            <a:spAutoFit/>
          </a:bodyPr>
          <a:lstStyle/>
          <a:p>
            <a:r>
              <a:rPr lang="en-US" b="1" dirty="0"/>
              <a:t>Little Endian – Data on the AHB Bus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879486F-7F56-4226-9ACD-0A27E0504AD0}"/>
                  </a:ext>
                </a:extLst>
              </p14:cNvPr>
              <p14:cNvContentPartPr/>
              <p14:nvPr/>
            </p14:nvContentPartPr>
            <p14:xfrm>
              <a:off x="2523600" y="1555200"/>
              <a:ext cx="8078760" cy="5177160"/>
            </p14:xfrm>
          </p:contentPart>
        </mc:Choice>
        <mc:Fallback xmlns="">
          <p:pic>
            <p:nvPicPr>
              <p:cNvPr id="3" name="Ink 2">
                <a:extLst>
                  <a:ext uri="{FF2B5EF4-FFF2-40B4-BE49-F238E27FC236}">
                    <a16:creationId xmlns:a16="http://schemas.microsoft.com/office/drawing/2014/main" id="{6879486F-7F56-4226-9ACD-0A27E0504AD0}"/>
                  </a:ext>
                </a:extLst>
              </p:cNvPr>
              <p:cNvPicPr/>
              <p:nvPr/>
            </p:nvPicPr>
            <p:blipFill>
              <a:blip r:embed="rId5"/>
              <a:stretch>
                <a:fillRect/>
              </a:stretch>
            </p:blipFill>
            <p:spPr>
              <a:xfrm>
                <a:off x="2514240" y="1545840"/>
                <a:ext cx="8097480" cy="5195880"/>
              </a:xfrm>
              <a:prstGeom prst="rect">
                <a:avLst/>
              </a:prstGeom>
            </p:spPr>
          </p:pic>
        </mc:Fallback>
      </mc:AlternateContent>
    </p:spTree>
    <p:extLst>
      <p:ext uri="{BB962C8B-B14F-4D97-AF65-F5344CB8AC3E}">
        <p14:creationId xmlns:p14="http://schemas.microsoft.com/office/powerpoint/2010/main" val="417380508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4" y="1454150"/>
            <a:ext cx="8428651" cy="4648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19BB411-CCDD-4EA7-813D-15CE1763AF6E}"/>
                  </a:ext>
                </a:extLst>
              </p14:cNvPr>
              <p14:cNvContentPartPr/>
              <p14:nvPr/>
            </p14:nvContentPartPr>
            <p14:xfrm>
              <a:off x="1575360" y="2644200"/>
              <a:ext cx="7358760" cy="3701880"/>
            </p14:xfrm>
          </p:contentPart>
        </mc:Choice>
        <mc:Fallback xmlns="">
          <p:pic>
            <p:nvPicPr>
              <p:cNvPr id="3" name="Ink 2">
                <a:extLst>
                  <a:ext uri="{FF2B5EF4-FFF2-40B4-BE49-F238E27FC236}">
                    <a16:creationId xmlns:a16="http://schemas.microsoft.com/office/drawing/2014/main" id="{619BB411-CCDD-4EA7-813D-15CE1763AF6E}"/>
                  </a:ext>
                </a:extLst>
              </p:cNvPr>
              <p:cNvPicPr/>
              <p:nvPr/>
            </p:nvPicPr>
            <p:blipFill>
              <a:blip r:embed="rId4"/>
              <a:stretch>
                <a:fillRect/>
              </a:stretch>
            </p:blipFill>
            <p:spPr>
              <a:xfrm>
                <a:off x="1566000" y="2634840"/>
                <a:ext cx="7377480" cy="3720600"/>
              </a:xfrm>
              <a:prstGeom prst="rect">
                <a:avLst/>
              </a:prstGeom>
            </p:spPr>
          </p:pic>
        </mc:Fallback>
      </mc:AlternateContent>
    </p:spTree>
    <p:extLst>
      <p:ext uri="{BB962C8B-B14F-4D97-AF65-F5344CB8AC3E}">
        <p14:creationId xmlns:p14="http://schemas.microsoft.com/office/powerpoint/2010/main" val="4230185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6" y="1329978"/>
            <a:ext cx="8958139" cy="1667375"/>
          </a:xfrm>
        </p:spPr>
        <p:txBody>
          <a:bodyPr/>
          <a:lstStyle/>
          <a:p>
            <a:r>
              <a:rPr lang="en-US" dirty="0">
                <a:solidFill>
                  <a:srgbClr val="FF0000"/>
                </a:solidFill>
              </a:rPr>
              <a:t>Low Power</a:t>
            </a:r>
          </a:p>
          <a:p>
            <a:pPr marL="457200" lvl="1" indent="0">
              <a:buNone/>
            </a:pPr>
            <a:r>
              <a:rPr lang="en-US" dirty="0"/>
              <a:t>Currently, many Cortex-M microcontrollers have power consumption of less than 200 </a:t>
            </a:r>
            <a:r>
              <a:rPr lang="en-US" dirty="0" err="1"/>
              <a:t>uA</a:t>
            </a:r>
            <a:r>
              <a:rPr lang="en-US" dirty="0"/>
              <a:t>/MHz, with some of them well under 100 </a:t>
            </a:r>
            <a:r>
              <a:rPr lang="en-US"/>
              <a:t>uA</a:t>
            </a:r>
            <a:r>
              <a:rPr lang="en-US" dirty="0"/>
              <a:t>/</a:t>
            </a:r>
            <a:r>
              <a:rPr lang="en-US" dirty="0" err="1"/>
              <a:t>MHz.</a:t>
            </a:r>
            <a:r>
              <a:rPr lang="en-US" dirty="0"/>
              <a:t> In addition, the Cortex-M processors also include support for sleep mode features and can be used with various advanced ultra-low power design technologies.</a:t>
            </a:r>
          </a:p>
          <a:p>
            <a:r>
              <a:rPr lang="en-US" dirty="0">
                <a:solidFill>
                  <a:srgbClr val="FF0000"/>
                </a:solidFill>
              </a:rPr>
              <a:t>Performance</a:t>
            </a:r>
          </a:p>
          <a:p>
            <a:pPr marL="457200" lvl="1" indent="0">
              <a:buNone/>
            </a:pPr>
            <a:r>
              <a:rPr lang="en-US" dirty="0"/>
              <a:t>The Cortex-M3 and Cortex-M4 processors can deliver over 3 CoreMark/MHz &amp; 1.25 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Bit Banding</a:t>
            </a:r>
            <a:endParaRPr lang="en-IN" sz="3600" b="1"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120</a:t>
            </a:fld>
            <a:endParaRPr lang="en-US" sz="900">
              <a:latin typeface="Arial"/>
              <a:cs typeface="Arial"/>
            </a:endParaRPr>
          </a:p>
        </p:txBody>
      </p:sp>
      <p:pic>
        <p:nvPicPr>
          <p:cNvPr id="6" name="Picture 5">
            <a:extLst>
              <a:ext uri="{FF2B5EF4-FFF2-40B4-BE49-F238E27FC236}">
                <a16:creationId xmlns:a16="http://schemas.microsoft.com/office/drawing/2014/main" id="{DC1A4362-C660-428C-8CE8-0AFC3E307CB7}"/>
              </a:ext>
            </a:extLst>
          </p:cNvPr>
          <p:cNvPicPr>
            <a:picLocks noChangeAspect="1"/>
          </p:cNvPicPr>
          <p:nvPr/>
        </p:nvPicPr>
        <p:blipFill rotWithShape="1">
          <a:blip r:embed="rId2"/>
          <a:srcRect t="49598" r="29496"/>
          <a:stretch/>
        </p:blipFill>
        <p:spPr>
          <a:xfrm>
            <a:off x="4482604" y="1834034"/>
            <a:ext cx="6264696" cy="3219749"/>
          </a:xfrm>
          <a:prstGeom prst="rect">
            <a:avLst/>
          </a:prstGeom>
        </p:spPr>
      </p:pic>
      <p:sp>
        <p:nvSpPr>
          <p:cNvPr id="3" name="TextBox 2">
            <a:extLst>
              <a:ext uri="{FF2B5EF4-FFF2-40B4-BE49-F238E27FC236}">
                <a16:creationId xmlns:a16="http://schemas.microsoft.com/office/drawing/2014/main" id="{CEE0B5EE-765F-40B9-81A8-6BE93AB3E893}"/>
              </a:ext>
            </a:extLst>
          </p:cNvPr>
          <p:cNvSpPr txBox="1"/>
          <p:nvPr/>
        </p:nvSpPr>
        <p:spPr>
          <a:xfrm>
            <a:off x="234132" y="1329978"/>
            <a:ext cx="4248472" cy="4801314"/>
          </a:xfrm>
          <a:prstGeom prst="rect">
            <a:avLst/>
          </a:prstGeom>
          <a:noFill/>
        </p:spPr>
        <p:txBody>
          <a:bodyPr wrap="square" rtlCol="0">
            <a:spAutoFit/>
          </a:bodyPr>
          <a:lstStyle/>
          <a:p>
            <a:pPr marL="285750" indent="-285750">
              <a:buFont typeface="Arial" panose="020B0604020202020204" pitchFamily="34" charset="0"/>
              <a:buChar char="•"/>
            </a:pPr>
            <a:r>
              <a:rPr lang="en-US" dirty="0"/>
              <a:t>Normally Bit Manipulation requires a READ MODIFY WRITE operations which is expensive in terms of no. of CPU cycles taken.</a:t>
            </a:r>
          </a:p>
          <a:p>
            <a:pPr marL="285750" indent="-285750">
              <a:buFont typeface="Arial" panose="020B0604020202020204" pitchFamily="34" charset="0"/>
              <a:buChar char="•"/>
            </a:pPr>
            <a:r>
              <a:rPr lang="en-US" dirty="0"/>
              <a:t>To overcome this limitation , a technique called bit banding allows direct bit manipulations on section of Peripheral and SRAM memory , without need of special instructions.</a:t>
            </a:r>
          </a:p>
          <a:p>
            <a:pPr marL="285750" indent="-285750">
              <a:buFont typeface="Arial" panose="020B0604020202020204" pitchFamily="34" charset="0"/>
              <a:buChar char="•"/>
            </a:pPr>
            <a:r>
              <a:rPr lang="en-US" dirty="0"/>
              <a:t>While performing Bit banding operations we need to consider two memory regions</a:t>
            </a:r>
          </a:p>
          <a:p>
            <a:pPr marL="742950" lvl="1" indent="-285750">
              <a:buFont typeface="Arial" panose="020B0604020202020204" pitchFamily="34" charset="0"/>
              <a:buChar char="•"/>
            </a:pPr>
            <a:r>
              <a:rPr lang="en-US" dirty="0"/>
              <a:t>Bit Band Region [1 MB]</a:t>
            </a:r>
          </a:p>
          <a:p>
            <a:pPr marL="742950" lvl="1" indent="-285750">
              <a:buFont typeface="Arial" panose="020B0604020202020204" pitchFamily="34" charset="0"/>
              <a:buChar char="•"/>
            </a:pPr>
            <a:r>
              <a:rPr lang="en-US" dirty="0"/>
              <a:t>Bit Band Alias Region [32 MB]</a:t>
            </a:r>
          </a:p>
          <a:p>
            <a:pPr marL="285750" indent="-285750">
              <a:buFont typeface="Arial" panose="020B0604020202020204" pitchFamily="34" charset="0"/>
              <a:buChar char="•"/>
            </a:pPr>
            <a:r>
              <a:rPr lang="en-US" dirty="0"/>
              <a:t>Bit Banding works by mapping each </a:t>
            </a:r>
            <a:r>
              <a:rPr lang="en-US" b="1" i="1" u="sng" dirty="0">
                <a:solidFill>
                  <a:srgbClr val="FF0000"/>
                </a:solidFill>
              </a:rPr>
              <a:t>Bit</a:t>
            </a:r>
            <a:r>
              <a:rPr lang="en-US" dirty="0"/>
              <a:t> in the Bit Band Region to a </a:t>
            </a:r>
            <a:r>
              <a:rPr lang="en-US" b="1" i="1" u="sng" dirty="0">
                <a:solidFill>
                  <a:srgbClr val="FF0000"/>
                </a:solidFill>
              </a:rPr>
              <a:t>Word</a:t>
            </a:r>
            <a:r>
              <a:rPr lang="en-US" dirty="0"/>
              <a:t> in Alias Region</a:t>
            </a:r>
          </a:p>
        </p:txBody>
      </p:sp>
    </p:spTree>
    <p:extLst>
      <p:ext uri="{BB962C8B-B14F-4D97-AF65-F5344CB8AC3E}">
        <p14:creationId xmlns:p14="http://schemas.microsoft.com/office/powerpoint/2010/main" val="142708532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Access to Bit band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83149" y="1809750"/>
            <a:ext cx="8327101" cy="3937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361A10F-D91C-4250-A514-375AF0359CB4}"/>
                  </a:ext>
                </a:extLst>
              </p14:cNvPr>
              <p14:cNvContentPartPr/>
              <p14:nvPr/>
            </p14:nvContentPartPr>
            <p14:xfrm>
              <a:off x="227520" y="1077840"/>
              <a:ext cx="10383840" cy="5691960"/>
            </p14:xfrm>
          </p:contentPart>
        </mc:Choice>
        <mc:Fallback xmlns="">
          <p:pic>
            <p:nvPicPr>
              <p:cNvPr id="3" name="Ink 2">
                <a:extLst>
                  <a:ext uri="{FF2B5EF4-FFF2-40B4-BE49-F238E27FC236}">
                    <a16:creationId xmlns:a16="http://schemas.microsoft.com/office/drawing/2014/main" id="{3361A10F-D91C-4250-A514-375AF0359CB4}"/>
                  </a:ext>
                </a:extLst>
              </p:cNvPr>
              <p:cNvPicPr/>
              <p:nvPr/>
            </p:nvPicPr>
            <p:blipFill>
              <a:blip r:embed="rId4"/>
              <a:stretch>
                <a:fillRect/>
              </a:stretch>
            </p:blipFill>
            <p:spPr>
              <a:xfrm>
                <a:off x="218160" y="1068480"/>
                <a:ext cx="10402560" cy="5710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686B7364-D451-43BC-ADB6-FE728AEDF2F0}"/>
                  </a:ext>
                </a:extLst>
              </p14:cNvPr>
              <p14:cNvContentPartPr/>
              <p14:nvPr/>
            </p14:nvContentPartPr>
            <p14:xfrm>
              <a:off x="1745640" y="596880"/>
              <a:ext cx="8720280" cy="3069360"/>
            </p14:xfrm>
          </p:contentPart>
        </mc:Choice>
        <mc:Fallback xmlns="">
          <p:pic>
            <p:nvPicPr>
              <p:cNvPr id="6" name="Ink 5">
                <a:extLst>
                  <a:ext uri="{FF2B5EF4-FFF2-40B4-BE49-F238E27FC236}">
                    <a16:creationId xmlns:a16="http://schemas.microsoft.com/office/drawing/2014/main" id="{686B7364-D451-43BC-ADB6-FE728AEDF2F0}"/>
                  </a:ext>
                </a:extLst>
              </p:cNvPr>
              <p:cNvPicPr/>
              <p:nvPr/>
            </p:nvPicPr>
            <p:blipFill>
              <a:blip r:embed="rId6"/>
              <a:stretch>
                <a:fillRect/>
              </a:stretch>
            </p:blipFill>
            <p:spPr>
              <a:xfrm>
                <a:off x="1736280" y="587520"/>
                <a:ext cx="8739000" cy="3088080"/>
              </a:xfrm>
              <a:prstGeom prst="rect">
                <a:avLst/>
              </a:prstGeom>
            </p:spPr>
          </p:pic>
        </mc:Fallback>
      </mc:AlternateContent>
    </p:spTree>
    <p:extLst>
      <p:ext uri="{BB962C8B-B14F-4D97-AF65-F5344CB8AC3E}">
        <p14:creationId xmlns:p14="http://schemas.microsoft.com/office/powerpoint/2010/main" val="113292588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Bit Banding Mapping</a:t>
            </a:r>
          </a:p>
        </p:txBody>
      </p:sp>
      <p:pic>
        <p:nvPicPr>
          <p:cNvPr id="4" name="Picture 3"/>
          <p:cNvPicPr>
            <a:picLocks noChangeAspect="1"/>
          </p:cNvPicPr>
          <p:nvPr/>
        </p:nvPicPr>
        <p:blipFill rotWithShape="1">
          <a:blip r:embed="rId2"/>
          <a:srcRect t="11907"/>
          <a:stretch/>
        </p:blipFill>
        <p:spPr>
          <a:xfrm>
            <a:off x="1474787" y="1433016"/>
            <a:ext cx="7743825" cy="469046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122</a:t>
            </a:fld>
            <a:endParaRPr lang="en-US" sz="900">
              <a:latin typeface="Arial"/>
              <a:cs typeface="Arial"/>
            </a:endParaRPr>
          </a:p>
        </p:txBody>
      </p:sp>
    </p:spTree>
    <p:extLst>
      <p:ext uri="{BB962C8B-B14F-4D97-AF65-F5344CB8AC3E}">
        <p14:creationId xmlns:p14="http://schemas.microsoft.com/office/powerpoint/2010/main" val="259064619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dirty="0">
              <a:latin typeface="Arial"/>
              <a:cs typeface="Arial"/>
            </a:endParaRPr>
          </a:p>
        </p:txBody>
      </p:sp>
      <p:sp>
        <p:nvSpPr>
          <p:cNvPr id="14" name="Slide Number Placeholder 1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123</a:t>
            </a:fld>
            <a:endParaRPr lang="en-US" sz="900">
              <a:latin typeface="Arial"/>
              <a:cs typeface="Arial"/>
            </a:endParaRPr>
          </a:p>
        </p:txBody>
      </p:sp>
      <p:sp>
        <p:nvSpPr>
          <p:cNvPr id="12" name="TextBox 11">
            <a:extLst>
              <a:ext uri="{FF2B5EF4-FFF2-40B4-BE49-F238E27FC236}">
                <a16:creationId xmlns:a16="http://schemas.microsoft.com/office/drawing/2014/main" id="{8968C4D9-09AC-44B5-AB98-3AA5C9521D31}"/>
              </a:ext>
            </a:extLst>
          </p:cNvPr>
          <p:cNvSpPr txBox="1"/>
          <p:nvPr/>
        </p:nvSpPr>
        <p:spPr>
          <a:xfrm>
            <a:off x="162124" y="1546002"/>
            <a:ext cx="10441160" cy="1900520"/>
          </a:xfrm>
          <a:prstGeom prst="rect">
            <a:avLst/>
          </a:prstGeom>
          <a:noFill/>
        </p:spPr>
        <p:txBody>
          <a:bodyPr wrap="square" rtlCol="0">
            <a:spAutoFit/>
          </a:bodyPr>
          <a:lstStyle/>
          <a:p>
            <a:pPr marL="285750" indent="-285750">
              <a:buFont typeface="Arial" panose="020B0604020202020204" pitchFamily="34" charset="0"/>
              <a:buChar char="•"/>
            </a:pPr>
            <a:r>
              <a:rPr lang="en-US" sz="2000" dirty="0"/>
              <a:t>Calculate the bit band alias address for given bit band memory address and bit position.</a:t>
            </a:r>
          </a:p>
          <a:p>
            <a:pPr marL="285750" indent="-285750">
              <a:buFont typeface="Arial" panose="020B0604020202020204" pitchFamily="34" charset="0"/>
              <a:buChar char="•"/>
            </a:pPr>
            <a:r>
              <a:rPr lang="en-US" sz="2000" dirty="0"/>
              <a:t>5</a:t>
            </a:r>
            <a:r>
              <a:rPr lang="en-US" sz="2000" baseline="30000" dirty="0"/>
              <a:t>th</a:t>
            </a:r>
            <a:r>
              <a:rPr lang="en-US" sz="2000" dirty="0"/>
              <a:t> bit position of the memory location 0x20000200 using its alias address</a:t>
            </a:r>
          </a:p>
          <a:p>
            <a:pPr marL="285750" indent="-285750">
              <a:buFont typeface="Arial" panose="020B0604020202020204" pitchFamily="34" charset="0"/>
              <a:buChar char="•"/>
            </a:pPr>
            <a:endParaRPr lang="en-US" dirty="0"/>
          </a:p>
          <a:p>
            <a:r>
              <a:rPr lang="en-US" dirty="0"/>
              <a:t>Formula:</a:t>
            </a:r>
          </a:p>
          <a:p>
            <a:endParaRPr lang="en-US" sz="2000" b="1" dirty="0"/>
          </a:p>
          <a:p>
            <a:r>
              <a:rPr lang="en-US" sz="2150" b="1" dirty="0" err="1"/>
              <a:t>Alias_address</a:t>
            </a:r>
            <a:r>
              <a:rPr lang="en-US" sz="2150" b="1" dirty="0"/>
              <a:t>=</a:t>
            </a:r>
            <a:r>
              <a:rPr lang="en-US" sz="2150" b="1" dirty="0" err="1"/>
              <a:t>alias_base</a:t>
            </a:r>
            <a:r>
              <a:rPr lang="en-US" sz="2150" b="1" dirty="0"/>
              <a:t>+ (32*(</a:t>
            </a:r>
            <a:r>
              <a:rPr lang="en-US" sz="2150" b="1" dirty="0" err="1"/>
              <a:t>bitband_memory_addr</a:t>
            </a:r>
            <a:r>
              <a:rPr lang="en-US" sz="2150" b="1" dirty="0"/>
              <a:t> – </a:t>
            </a:r>
            <a:r>
              <a:rPr lang="en-US" sz="2150" b="1" dirty="0" err="1"/>
              <a:t>bitband_base_address</a:t>
            </a:r>
            <a:r>
              <a:rPr lang="en-US" sz="2150" b="1" dirty="0"/>
              <a:t>))+ bit*4</a:t>
            </a:r>
          </a:p>
        </p:txBody>
      </p:sp>
    </p:spTree>
    <p:extLst>
      <p:ext uri="{BB962C8B-B14F-4D97-AF65-F5344CB8AC3E}">
        <p14:creationId xmlns:p14="http://schemas.microsoft.com/office/powerpoint/2010/main" val="282985960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Read Modify Write vs Bit Banding</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124</a:t>
            </a:fld>
            <a:endParaRPr lang="en-US" sz="900">
              <a:latin typeface="Arial"/>
              <a:cs typeface="Arial"/>
            </a:endParaRPr>
          </a:p>
        </p:txBody>
      </p:sp>
      <p:pic>
        <p:nvPicPr>
          <p:cNvPr id="3" name="Picture 2"/>
          <p:cNvPicPr>
            <a:picLocks noChangeAspect="1"/>
          </p:cNvPicPr>
          <p:nvPr/>
        </p:nvPicPr>
        <p:blipFill rotWithShape="1">
          <a:blip r:embed="rId2"/>
          <a:srcRect t="3670" b="5299"/>
          <a:stretch/>
        </p:blipFill>
        <p:spPr>
          <a:xfrm>
            <a:off x="1469497" y="1211609"/>
            <a:ext cx="7565476" cy="2520280"/>
          </a:xfrm>
          <a:prstGeom prst="rect">
            <a:avLst/>
          </a:prstGeom>
        </p:spPr>
      </p:pic>
      <p:pic>
        <p:nvPicPr>
          <p:cNvPr id="6" name="Picture 5"/>
          <p:cNvPicPr>
            <a:picLocks noChangeAspect="1"/>
          </p:cNvPicPr>
          <p:nvPr/>
        </p:nvPicPr>
        <p:blipFill rotWithShape="1">
          <a:blip r:embed="rId3"/>
          <a:srcRect t="15080" b="6286"/>
          <a:stretch/>
        </p:blipFill>
        <p:spPr>
          <a:xfrm>
            <a:off x="2533752" y="3869369"/>
            <a:ext cx="7565476" cy="1368153"/>
          </a:xfrm>
          <a:prstGeom prst="rect">
            <a:avLst/>
          </a:prstGeom>
        </p:spPr>
      </p:pic>
      <p:pic>
        <p:nvPicPr>
          <p:cNvPr id="7" name="Picture 6"/>
          <p:cNvPicPr>
            <a:picLocks noChangeAspect="1"/>
          </p:cNvPicPr>
          <p:nvPr/>
        </p:nvPicPr>
        <p:blipFill rotWithShape="1">
          <a:blip r:embed="rId4"/>
          <a:srcRect l="878" b="21635"/>
          <a:stretch/>
        </p:blipFill>
        <p:spPr>
          <a:xfrm>
            <a:off x="2466380" y="5434434"/>
            <a:ext cx="7549437" cy="1224136"/>
          </a:xfrm>
          <a:prstGeom prst="rect">
            <a:avLst/>
          </a:prstGeom>
        </p:spPr>
      </p:pic>
      <p:sp>
        <p:nvSpPr>
          <p:cNvPr id="8" name="TextBox 7"/>
          <p:cNvSpPr txBox="1"/>
          <p:nvPr/>
        </p:nvSpPr>
        <p:spPr>
          <a:xfrm>
            <a:off x="306140" y="3994274"/>
            <a:ext cx="2016224" cy="1200329"/>
          </a:xfrm>
          <a:prstGeom prst="rect">
            <a:avLst/>
          </a:prstGeom>
          <a:noFill/>
        </p:spPr>
        <p:txBody>
          <a:bodyPr wrap="square" rtlCol="0">
            <a:spAutoFit/>
          </a:bodyPr>
          <a:lstStyle/>
          <a:p>
            <a:r>
              <a:rPr lang="en-US" dirty="0"/>
              <a:t>Assembler sequence to write a bit with and without bit-band</a:t>
            </a:r>
          </a:p>
        </p:txBody>
      </p:sp>
      <p:sp>
        <p:nvSpPr>
          <p:cNvPr id="9" name="TextBox 8"/>
          <p:cNvSpPr txBox="1"/>
          <p:nvPr/>
        </p:nvSpPr>
        <p:spPr>
          <a:xfrm>
            <a:off x="306140" y="5434434"/>
            <a:ext cx="2016224" cy="646331"/>
          </a:xfrm>
          <a:prstGeom prst="rect">
            <a:avLst/>
          </a:prstGeom>
          <a:noFill/>
        </p:spPr>
        <p:txBody>
          <a:bodyPr wrap="square" rtlCol="0">
            <a:spAutoFit/>
          </a:bodyPr>
          <a:lstStyle/>
          <a:p>
            <a:r>
              <a:rPr lang="en-US"/>
              <a:t>Read from the bit-band alias</a:t>
            </a:r>
            <a:endParaRPr lang="en-US" dirty="0"/>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7D7D49A2-236F-493E-8F18-D951B83988E0}"/>
                  </a:ext>
                </a:extLst>
              </p14:cNvPr>
              <p14:cNvContentPartPr/>
              <p14:nvPr/>
            </p14:nvContentPartPr>
            <p14:xfrm>
              <a:off x="1837080" y="5255280"/>
              <a:ext cx="159480" cy="27720"/>
            </p14:xfrm>
          </p:contentPart>
        </mc:Choice>
        <mc:Fallback xmlns="">
          <p:pic>
            <p:nvPicPr>
              <p:cNvPr id="4" name="Ink 3">
                <a:extLst>
                  <a:ext uri="{FF2B5EF4-FFF2-40B4-BE49-F238E27FC236}">
                    <a16:creationId xmlns:a16="http://schemas.microsoft.com/office/drawing/2014/main" id="{7D7D49A2-236F-493E-8F18-D951B83988E0}"/>
                  </a:ext>
                </a:extLst>
              </p:cNvPr>
              <p:cNvPicPr/>
              <p:nvPr/>
            </p:nvPicPr>
            <p:blipFill>
              <a:blip r:embed="rId6"/>
              <a:stretch>
                <a:fillRect/>
              </a:stretch>
            </p:blipFill>
            <p:spPr>
              <a:xfrm>
                <a:off x="1827720" y="5245920"/>
                <a:ext cx="178200" cy="46440"/>
              </a:xfrm>
              <a:prstGeom prst="rect">
                <a:avLst/>
              </a:prstGeom>
            </p:spPr>
          </p:pic>
        </mc:Fallback>
      </mc:AlternateContent>
    </p:spTree>
    <p:extLst>
      <p:ext uri="{BB962C8B-B14F-4D97-AF65-F5344CB8AC3E}">
        <p14:creationId xmlns:p14="http://schemas.microsoft.com/office/powerpoint/2010/main" val="225108480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73935" y="2225167"/>
            <a:ext cx="7842504" cy="4328033"/>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p:nvPr/>
        </p:nvSpPr>
        <p:spPr>
          <a:xfrm>
            <a:off x="3878579" y="4637659"/>
            <a:ext cx="798449" cy="201041"/>
          </a:xfrm>
          <a:custGeom>
            <a:avLst/>
            <a:gdLst/>
            <a:ahLst/>
            <a:cxnLst/>
            <a:rect l="l" t="t" r="r" b="b"/>
            <a:pathLst>
              <a:path w="798449" h="201041">
                <a:moveTo>
                  <a:pt x="0" y="0"/>
                </a:moveTo>
                <a:lnTo>
                  <a:pt x="798449" y="0"/>
                </a:lnTo>
                <a:lnTo>
                  <a:pt x="798449"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4" name="object 4"/>
          <p:cNvSpPr txBox="1"/>
          <p:nvPr/>
        </p:nvSpPr>
        <p:spPr>
          <a:xfrm>
            <a:off x="3945128" y="4646167"/>
            <a:ext cx="664210" cy="163830"/>
          </a:xfrm>
          <a:prstGeom prst="rect">
            <a:avLst/>
          </a:prstGeom>
        </p:spPr>
        <p:txBody>
          <a:bodyPr vert="horz" wrap="square" lIns="0" tIns="0" rIns="0" bIns="0" rtlCol="0">
            <a:noAutofit/>
          </a:bodyPr>
          <a:lstStyle/>
          <a:p>
            <a:pPr marL="12700">
              <a:lnSpc>
                <a:spcPct val="100000"/>
              </a:lnSpc>
            </a:pPr>
            <a:r>
              <a:rPr sz="1000" b="1" spc="-5" dirty="0">
                <a:latin typeface="Arial"/>
                <a:cs typeface="Arial"/>
              </a:rPr>
              <a:t>W</a:t>
            </a:r>
            <a:r>
              <a:rPr sz="1000" b="1" spc="-10" dirty="0">
                <a:latin typeface="Arial"/>
                <a:cs typeface="Arial"/>
              </a:rPr>
              <a:t>ord</a:t>
            </a:r>
            <a:r>
              <a:rPr sz="1000" b="1" spc="-15" dirty="0">
                <a:latin typeface="Arial"/>
                <a:cs typeface="Arial"/>
              </a:rPr>
              <a:t> a</a:t>
            </a:r>
            <a:r>
              <a:rPr sz="1000" b="1" spc="-5" dirty="0">
                <a:latin typeface="Arial"/>
                <a:cs typeface="Arial"/>
              </a:rPr>
              <a:t>l</a:t>
            </a:r>
            <a:r>
              <a:rPr sz="1000" b="1" spc="-10" dirty="0">
                <a:latin typeface="Arial"/>
                <a:cs typeface="Arial"/>
              </a:rPr>
              <a:t>i</a:t>
            </a:r>
            <a:r>
              <a:rPr sz="1000" b="1" spc="-15" dirty="0">
                <a:latin typeface="Arial"/>
                <a:cs typeface="Arial"/>
              </a:rPr>
              <a:t>a</a:t>
            </a:r>
            <a:r>
              <a:rPr sz="1000" b="1" spc="-10" dirty="0">
                <a:latin typeface="Arial"/>
                <a:cs typeface="Arial"/>
              </a:rPr>
              <a:t>s</a:t>
            </a:r>
            <a:endParaRPr sz="1000">
              <a:latin typeface="Arial"/>
              <a:cs typeface="Arial"/>
            </a:endParaRPr>
          </a:p>
        </p:txBody>
      </p:sp>
      <p:sp>
        <p:nvSpPr>
          <p:cNvPr id="5" name="object 5"/>
          <p:cNvSpPr/>
          <p:nvPr/>
        </p:nvSpPr>
        <p:spPr>
          <a:xfrm>
            <a:off x="4003547" y="5314315"/>
            <a:ext cx="861060" cy="201041"/>
          </a:xfrm>
          <a:custGeom>
            <a:avLst/>
            <a:gdLst/>
            <a:ahLst/>
            <a:cxnLst/>
            <a:rect l="l" t="t" r="r" b="b"/>
            <a:pathLst>
              <a:path w="861060" h="201041">
                <a:moveTo>
                  <a:pt x="0" y="0"/>
                </a:moveTo>
                <a:lnTo>
                  <a:pt x="861060" y="0"/>
                </a:lnTo>
                <a:lnTo>
                  <a:pt x="861060"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6" name="object 6"/>
          <p:cNvSpPr txBox="1"/>
          <p:nvPr/>
        </p:nvSpPr>
        <p:spPr>
          <a:xfrm>
            <a:off x="4070096" y="5322823"/>
            <a:ext cx="724535" cy="163830"/>
          </a:xfrm>
          <a:prstGeom prst="rect">
            <a:avLst/>
          </a:prstGeom>
        </p:spPr>
        <p:txBody>
          <a:bodyPr vert="horz" wrap="square" lIns="0" tIns="0" rIns="0" bIns="0" rtlCol="0">
            <a:noAutofit/>
          </a:bodyPr>
          <a:lstStyle/>
          <a:p>
            <a:pPr marL="12700">
              <a:lnSpc>
                <a:spcPct val="100000"/>
              </a:lnSpc>
            </a:pPr>
            <a:r>
              <a:rPr sz="1000" b="1" spc="-15" dirty="0">
                <a:latin typeface="Arial"/>
                <a:cs typeface="Arial"/>
              </a:rPr>
              <a:t>P</a:t>
            </a:r>
            <a:r>
              <a:rPr sz="1000" b="1" spc="-10" dirty="0">
                <a:latin typeface="Arial"/>
                <a:cs typeface="Arial"/>
              </a:rPr>
              <a:t>h</a:t>
            </a:r>
            <a:r>
              <a:rPr sz="1000" b="1" spc="-25" dirty="0">
                <a:latin typeface="Arial"/>
                <a:cs typeface="Arial"/>
              </a:rPr>
              <a:t>y</a:t>
            </a:r>
            <a:r>
              <a:rPr sz="1000" b="1" spc="-15" dirty="0">
                <a:latin typeface="Arial"/>
                <a:cs typeface="Arial"/>
              </a:rPr>
              <a:t>s</a:t>
            </a:r>
            <a:r>
              <a:rPr sz="1000" b="1" spc="-5" dirty="0">
                <a:latin typeface="Arial"/>
                <a:cs typeface="Arial"/>
              </a:rPr>
              <a:t>i</a:t>
            </a:r>
            <a:r>
              <a:rPr sz="1000" b="1" spc="-15" dirty="0">
                <a:latin typeface="Arial"/>
                <a:cs typeface="Arial"/>
              </a:rPr>
              <a:t>ca</a:t>
            </a:r>
            <a:r>
              <a:rPr sz="1000" b="1" spc="-5" dirty="0">
                <a:latin typeface="Arial"/>
                <a:cs typeface="Arial"/>
              </a:rPr>
              <a:t>l</a:t>
            </a:r>
            <a:r>
              <a:rPr sz="1000" b="1" spc="-15" dirty="0">
                <a:latin typeface="Arial"/>
                <a:cs typeface="Arial"/>
              </a:rPr>
              <a:t> </a:t>
            </a:r>
            <a:r>
              <a:rPr sz="1000" b="1" spc="-5" dirty="0">
                <a:latin typeface="Arial"/>
                <a:cs typeface="Arial"/>
              </a:rPr>
              <a:t>bit</a:t>
            </a:r>
            <a:endParaRPr sz="1000">
              <a:latin typeface="Arial"/>
              <a:cs typeface="Arial"/>
            </a:endParaRPr>
          </a:p>
        </p:txBody>
      </p:sp>
      <p:sp>
        <p:nvSpPr>
          <p:cNvPr id="7" name="object 7"/>
          <p:cNvSpPr/>
          <p:nvPr/>
        </p:nvSpPr>
        <p:spPr>
          <a:xfrm>
            <a:off x="4978908" y="4611751"/>
            <a:ext cx="1601723" cy="422148"/>
          </a:xfrm>
          <a:custGeom>
            <a:avLst/>
            <a:gdLst/>
            <a:ahLst/>
            <a:cxnLst/>
            <a:rect l="l" t="t" r="r" b="b"/>
            <a:pathLst>
              <a:path w="1601723" h="422148">
                <a:moveTo>
                  <a:pt x="1601723" y="0"/>
                </a:moveTo>
                <a:lnTo>
                  <a:pt x="0" y="0"/>
                </a:lnTo>
                <a:lnTo>
                  <a:pt x="0" y="422148"/>
                </a:lnTo>
                <a:lnTo>
                  <a:pt x="1601723" y="422148"/>
                </a:lnTo>
                <a:lnTo>
                  <a:pt x="1601723" y="416051"/>
                </a:lnTo>
                <a:lnTo>
                  <a:pt x="12191" y="416051"/>
                </a:lnTo>
                <a:lnTo>
                  <a:pt x="6095" y="409956"/>
                </a:lnTo>
                <a:lnTo>
                  <a:pt x="12191" y="409956"/>
                </a:lnTo>
                <a:lnTo>
                  <a:pt x="12191" y="13716"/>
                </a:lnTo>
                <a:lnTo>
                  <a:pt x="6095" y="13716"/>
                </a:lnTo>
                <a:lnTo>
                  <a:pt x="12191" y="6096"/>
                </a:lnTo>
                <a:lnTo>
                  <a:pt x="1601723" y="6096"/>
                </a:lnTo>
                <a:lnTo>
                  <a:pt x="1601723" y="0"/>
                </a:lnTo>
                <a:close/>
              </a:path>
              <a:path w="1601723" h="422148">
                <a:moveTo>
                  <a:pt x="12191" y="409956"/>
                </a:moveTo>
                <a:lnTo>
                  <a:pt x="6095" y="409956"/>
                </a:lnTo>
                <a:lnTo>
                  <a:pt x="12191" y="416051"/>
                </a:lnTo>
                <a:lnTo>
                  <a:pt x="12191" y="409956"/>
                </a:lnTo>
                <a:close/>
              </a:path>
              <a:path w="1601723" h="422148">
                <a:moveTo>
                  <a:pt x="1589532" y="409956"/>
                </a:moveTo>
                <a:lnTo>
                  <a:pt x="12191" y="409956"/>
                </a:lnTo>
                <a:lnTo>
                  <a:pt x="12191" y="416051"/>
                </a:lnTo>
                <a:lnTo>
                  <a:pt x="1589532" y="416051"/>
                </a:lnTo>
                <a:lnTo>
                  <a:pt x="1589532" y="409956"/>
                </a:lnTo>
                <a:close/>
              </a:path>
              <a:path w="1601723" h="422148">
                <a:moveTo>
                  <a:pt x="1589532" y="6096"/>
                </a:moveTo>
                <a:lnTo>
                  <a:pt x="1589532" y="416051"/>
                </a:lnTo>
                <a:lnTo>
                  <a:pt x="1595627" y="409956"/>
                </a:lnTo>
                <a:lnTo>
                  <a:pt x="1601723" y="409956"/>
                </a:lnTo>
                <a:lnTo>
                  <a:pt x="1601723" y="13716"/>
                </a:lnTo>
                <a:lnTo>
                  <a:pt x="1595627" y="13716"/>
                </a:lnTo>
                <a:lnTo>
                  <a:pt x="1589532" y="6096"/>
                </a:lnTo>
                <a:close/>
              </a:path>
              <a:path w="1601723" h="422148">
                <a:moveTo>
                  <a:pt x="1601723" y="409956"/>
                </a:moveTo>
                <a:lnTo>
                  <a:pt x="1595627" y="409956"/>
                </a:lnTo>
                <a:lnTo>
                  <a:pt x="1589532" y="416051"/>
                </a:lnTo>
                <a:lnTo>
                  <a:pt x="1601723" y="416051"/>
                </a:lnTo>
                <a:lnTo>
                  <a:pt x="1601723" y="409956"/>
                </a:lnTo>
                <a:close/>
              </a:path>
              <a:path w="1601723" h="422148">
                <a:moveTo>
                  <a:pt x="12191" y="6096"/>
                </a:moveTo>
                <a:lnTo>
                  <a:pt x="6095" y="13716"/>
                </a:lnTo>
                <a:lnTo>
                  <a:pt x="12191" y="13716"/>
                </a:lnTo>
                <a:lnTo>
                  <a:pt x="12191" y="6096"/>
                </a:lnTo>
                <a:close/>
              </a:path>
              <a:path w="1601723" h="422148">
                <a:moveTo>
                  <a:pt x="1589532" y="6096"/>
                </a:moveTo>
                <a:lnTo>
                  <a:pt x="12191" y="6096"/>
                </a:lnTo>
                <a:lnTo>
                  <a:pt x="12191" y="13716"/>
                </a:lnTo>
                <a:lnTo>
                  <a:pt x="1589532" y="13716"/>
                </a:lnTo>
                <a:lnTo>
                  <a:pt x="1589532" y="6096"/>
                </a:lnTo>
                <a:close/>
              </a:path>
              <a:path w="1601723" h="422148">
                <a:moveTo>
                  <a:pt x="1601723" y="6096"/>
                </a:moveTo>
                <a:lnTo>
                  <a:pt x="1589532" y="6096"/>
                </a:lnTo>
                <a:lnTo>
                  <a:pt x="1595627" y="13716"/>
                </a:lnTo>
                <a:lnTo>
                  <a:pt x="1601723" y="13716"/>
                </a:lnTo>
                <a:lnTo>
                  <a:pt x="1601723" y="6096"/>
                </a:lnTo>
                <a:close/>
              </a:path>
            </a:pathLst>
          </a:custGeom>
          <a:solidFill>
            <a:srgbClr val="000000"/>
          </a:solidFill>
        </p:spPr>
        <p:txBody>
          <a:bodyPr wrap="square" lIns="0" tIns="0" rIns="0" bIns="0" rtlCol="0">
            <a:noAutofit/>
          </a:bodyPr>
          <a:lstStyle/>
          <a:p>
            <a:endParaRPr/>
          </a:p>
        </p:txBody>
      </p:sp>
      <p:sp>
        <p:nvSpPr>
          <p:cNvPr id="8" name="object 8"/>
          <p:cNvSpPr txBox="1"/>
          <p:nvPr/>
        </p:nvSpPr>
        <p:spPr>
          <a:xfrm>
            <a:off x="4966715" y="4743195"/>
            <a:ext cx="1612900" cy="789305"/>
          </a:xfrm>
          <a:prstGeom prst="rect">
            <a:avLst/>
          </a:prstGeom>
        </p:spPr>
        <p:txBody>
          <a:bodyPr vert="horz" wrap="square" lIns="0" tIns="0" rIns="0" bIns="0" rtlCol="0">
            <a:noAutofit/>
          </a:bodyPr>
          <a:lstStyle/>
          <a:p>
            <a:pPr marL="124460">
              <a:lnSpc>
                <a:spcPct val="100000"/>
              </a:lnSpc>
            </a:pPr>
            <a:r>
              <a:rPr sz="800" spc="-5" dirty="0">
                <a:solidFill>
                  <a:srgbClr val="FFFFFF"/>
                </a:solidFill>
                <a:latin typeface="Arial"/>
                <a:cs typeface="Arial"/>
              </a:rPr>
              <a:t>32</a:t>
            </a:r>
            <a:r>
              <a:rPr sz="800" spc="-10" dirty="0">
                <a:solidFill>
                  <a:srgbClr val="FFFFFF"/>
                </a:solidFill>
                <a:latin typeface="Arial"/>
                <a:cs typeface="Arial"/>
              </a:rPr>
              <a:t>M</a:t>
            </a:r>
            <a:r>
              <a:rPr sz="800" spc="0" dirty="0">
                <a:solidFill>
                  <a:srgbClr val="FFFFFF"/>
                </a:solidFill>
                <a:latin typeface="Arial"/>
                <a:cs typeface="Arial"/>
              </a:rPr>
              <a:t>B</a:t>
            </a:r>
            <a:endParaRPr sz="800">
              <a:latin typeface="Arial"/>
              <a:cs typeface="Arial"/>
            </a:endParaRPr>
          </a:p>
        </p:txBody>
      </p:sp>
      <p:sp>
        <p:nvSpPr>
          <p:cNvPr id="9" name="object 9"/>
          <p:cNvSpPr/>
          <p:nvPr/>
        </p:nvSpPr>
        <p:spPr>
          <a:xfrm>
            <a:off x="4966715" y="5013959"/>
            <a:ext cx="1612391" cy="346075"/>
          </a:xfrm>
          <a:custGeom>
            <a:avLst/>
            <a:gdLst/>
            <a:ahLst/>
            <a:cxnLst/>
            <a:rect l="l" t="t" r="r" b="b"/>
            <a:pathLst>
              <a:path w="1612392" h="346075">
                <a:moveTo>
                  <a:pt x="0" y="346075"/>
                </a:moveTo>
                <a:lnTo>
                  <a:pt x="1612391" y="346075"/>
                </a:lnTo>
                <a:lnTo>
                  <a:pt x="1612391" y="0"/>
                </a:lnTo>
                <a:lnTo>
                  <a:pt x="0" y="0"/>
                </a:lnTo>
                <a:lnTo>
                  <a:pt x="0" y="346075"/>
                </a:lnTo>
                <a:close/>
              </a:path>
            </a:pathLst>
          </a:custGeom>
          <a:solidFill>
            <a:srgbClr val="FFFFFF"/>
          </a:solidFill>
        </p:spPr>
        <p:txBody>
          <a:bodyPr wrap="square" lIns="0" tIns="0" rIns="0" bIns="0" rtlCol="0">
            <a:noAutofit/>
          </a:bodyPr>
          <a:lstStyle/>
          <a:p>
            <a:endParaRPr/>
          </a:p>
        </p:txBody>
      </p:sp>
      <p:sp>
        <p:nvSpPr>
          <p:cNvPr id="10" name="object 10"/>
          <p:cNvSpPr/>
          <p:nvPr/>
        </p:nvSpPr>
        <p:spPr>
          <a:xfrm>
            <a:off x="4959096" y="4604130"/>
            <a:ext cx="1626107" cy="935736"/>
          </a:xfrm>
          <a:custGeom>
            <a:avLst/>
            <a:gdLst/>
            <a:ahLst/>
            <a:cxnLst/>
            <a:rect l="l" t="t" r="r" b="b"/>
            <a:pathLst>
              <a:path w="1626107" h="935736">
                <a:moveTo>
                  <a:pt x="1626107" y="0"/>
                </a:moveTo>
                <a:lnTo>
                  <a:pt x="0" y="0"/>
                </a:lnTo>
                <a:lnTo>
                  <a:pt x="0" y="935736"/>
                </a:lnTo>
                <a:lnTo>
                  <a:pt x="1626107" y="935736"/>
                </a:lnTo>
                <a:lnTo>
                  <a:pt x="1626107" y="928116"/>
                </a:lnTo>
                <a:lnTo>
                  <a:pt x="13715" y="928116"/>
                </a:lnTo>
                <a:lnTo>
                  <a:pt x="7619" y="922020"/>
                </a:lnTo>
                <a:lnTo>
                  <a:pt x="13715" y="922020"/>
                </a:lnTo>
                <a:lnTo>
                  <a:pt x="13715" y="12192"/>
                </a:lnTo>
                <a:lnTo>
                  <a:pt x="7619" y="12192"/>
                </a:lnTo>
                <a:lnTo>
                  <a:pt x="13715" y="5969"/>
                </a:lnTo>
                <a:lnTo>
                  <a:pt x="1626107" y="5969"/>
                </a:lnTo>
                <a:lnTo>
                  <a:pt x="1626107" y="0"/>
                </a:lnTo>
                <a:close/>
              </a:path>
              <a:path w="1626107" h="935736">
                <a:moveTo>
                  <a:pt x="13715" y="922020"/>
                </a:moveTo>
                <a:lnTo>
                  <a:pt x="7619" y="922020"/>
                </a:lnTo>
                <a:lnTo>
                  <a:pt x="13715" y="928116"/>
                </a:lnTo>
                <a:lnTo>
                  <a:pt x="13715" y="922020"/>
                </a:lnTo>
                <a:close/>
              </a:path>
              <a:path w="1626107" h="935736">
                <a:moveTo>
                  <a:pt x="1613915" y="922020"/>
                </a:moveTo>
                <a:lnTo>
                  <a:pt x="13715" y="922020"/>
                </a:lnTo>
                <a:lnTo>
                  <a:pt x="13715" y="928116"/>
                </a:lnTo>
                <a:lnTo>
                  <a:pt x="1613915" y="928116"/>
                </a:lnTo>
                <a:lnTo>
                  <a:pt x="1613915" y="922020"/>
                </a:lnTo>
                <a:close/>
              </a:path>
              <a:path w="1626107" h="935736">
                <a:moveTo>
                  <a:pt x="1613915" y="5969"/>
                </a:moveTo>
                <a:lnTo>
                  <a:pt x="1613915" y="928116"/>
                </a:lnTo>
                <a:lnTo>
                  <a:pt x="1620011" y="922020"/>
                </a:lnTo>
                <a:lnTo>
                  <a:pt x="1626107" y="922020"/>
                </a:lnTo>
                <a:lnTo>
                  <a:pt x="1626107" y="12192"/>
                </a:lnTo>
                <a:lnTo>
                  <a:pt x="1620011" y="12192"/>
                </a:lnTo>
                <a:lnTo>
                  <a:pt x="1613915" y="5969"/>
                </a:lnTo>
                <a:close/>
              </a:path>
              <a:path w="1626107" h="935736">
                <a:moveTo>
                  <a:pt x="1626107" y="922020"/>
                </a:moveTo>
                <a:lnTo>
                  <a:pt x="1620011" y="922020"/>
                </a:lnTo>
                <a:lnTo>
                  <a:pt x="1613915" y="928116"/>
                </a:lnTo>
                <a:lnTo>
                  <a:pt x="1626107" y="928116"/>
                </a:lnTo>
                <a:lnTo>
                  <a:pt x="1626107" y="922020"/>
                </a:lnTo>
                <a:close/>
              </a:path>
              <a:path w="1626107" h="935736">
                <a:moveTo>
                  <a:pt x="13715" y="5969"/>
                </a:moveTo>
                <a:lnTo>
                  <a:pt x="7619" y="12192"/>
                </a:lnTo>
                <a:lnTo>
                  <a:pt x="13715" y="12192"/>
                </a:lnTo>
                <a:lnTo>
                  <a:pt x="13715" y="5969"/>
                </a:lnTo>
                <a:close/>
              </a:path>
              <a:path w="1626107" h="935736">
                <a:moveTo>
                  <a:pt x="1613915" y="5969"/>
                </a:moveTo>
                <a:lnTo>
                  <a:pt x="13715" y="5969"/>
                </a:lnTo>
                <a:lnTo>
                  <a:pt x="13715" y="12192"/>
                </a:lnTo>
                <a:lnTo>
                  <a:pt x="1613915" y="12192"/>
                </a:lnTo>
                <a:lnTo>
                  <a:pt x="1613915" y="5969"/>
                </a:lnTo>
                <a:close/>
              </a:path>
              <a:path w="1626107" h="935736">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4966715" y="4610100"/>
            <a:ext cx="1612391" cy="403860"/>
          </a:xfrm>
          <a:custGeom>
            <a:avLst/>
            <a:gdLst/>
            <a:ahLst/>
            <a:cxnLst/>
            <a:rect l="l" t="t" r="r" b="b"/>
            <a:pathLst>
              <a:path w="1612392" h="403860">
                <a:moveTo>
                  <a:pt x="0" y="0"/>
                </a:moveTo>
                <a:lnTo>
                  <a:pt x="1612391" y="0"/>
                </a:lnTo>
                <a:lnTo>
                  <a:pt x="1612391" y="403860"/>
                </a:lnTo>
                <a:lnTo>
                  <a:pt x="0" y="40386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959096" y="4604130"/>
            <a:ext cx="1626107" cy="416051"/>
          </a:xfrm>
          <a:custGeom>
            <a:avLst/>
            <a:gdLst/>
            <a:ahLst/>
            <a:cxnLst/>
            <a:rect l="l" t="t" r="r" b="b"/>
            <a:pathLst>
              <a:path w="1626107" h="416051">
                <a:moveTo>
                  <a:pt x="1626107" y="0"/>
                </a:moveTo>
                <a:lnTo>
                  <a:pt x="0" y="0"/>
                </a:lnTo>
                <a:lnTo>
                  <a:pt x="0" y="416052"/>
                </a:lnTo>
                <a:lnTo>
                  <a:pt x="1626107" y="416052"/>
                </a:lnTo>
                <a:lnTo>
                  <a:pt x="1626107" y="409956"/>
                </a:lnTo>
                <a:lnTo>
                  <a:pt x="13715" y="409956"/>
                </a:lnTo>
                <a:lnTo>
                  <a:pt x="7619" y="403860"/>
                </a:lnTo>
                <a:lnTo>
                  <a:pt x="13715" y="403860"/>
                </a:lnTo>
                <a:lnTo>
                  <a:pt x="13715" y="12192"/>
                </a:lnTo>
                <a:lnTo>
                  <a:pt x="7619" y="12192"/>
                </a:lnTo>
                <a:lnTo>
                  <a:pt x="13715" y="5969"/>
                </a:lnTo>
                <a:lnTo>
                  <a:pt x="1626107" y="5969"/>
                </a:lnTo>
                <a:lnTo>
                  <a:pt x="1626107" y="0"/>
                </a:lnTo>
                <a:close/>
              </a:path>
              <a:path w="1626107" h="416051">
                <a:moveTo>
                  <a:pt x="13715" y="403860"/>
                </a:moveTo>
                <a:lnTo>
                  <a:pt x="7619" y="403860"/>
                </a:lnTo>
                <a:lnTo>
                  <a:pt x="13715" y="409956"/>
                </a:lnTo>
                <a:lnTo>
                  <a:pt x="13715" y="403860"/>
                </a:lnTo>
                <a:close/>
              </a:path>
              <a:path w="1626107" h="416051">
                <a:moveTo>
                  <a:pt x="1613915" y="403860"/>
                </a:moveTo>
                <a:lnTo>
                  <a:pt x="13715" y="403860"/>
                </a:lnTo>
                <a:lnTo>
                  <a:pt x="13715" y="409956"/>
                </a:lnTo>
                <a:lnTo>
                  <a:pt x="1613915" y="409956"/>
                </a:lnTo>
                <a:lnTo>
                  <a:pt x="1613915" y="403860"/>
                </a:lnTo>
                <a:close/>
              </a:path>
              <a:path w="1626107" h="416051">
                <a:moveTo>
                  <a:pt x="1613915" y="5969"/>
                </a:moveTo>
                <a:lnTo>
                  <a:pt x="1613915" y="409956"/>
                </a:lnTo>
                <a:lnTo>
                  <a:pt x="1620011" y="403860"/>
                </a:lnTo>
                <a:lnTo>
                  <a:pt x="1626107" y="403860"/>
                </a:lnTo>
                <a:lnTo>
                  <a:pt x="1626107" y="12192"/>
                </a:lnTo>
                <a:lnTo>
                  <a:pt x="1620011" y="12192"/>
                </a:lnTo>
                <a:lnTo>
                  <a:pt x="1613915" y="5969"/>
                </a:lnTo>
                <a:close/>
              </a:path>
              <a:path w="1626107" h="416051">
                <a:moveTo>
                  <a:pt x="1626107" y="403860"/>
                </a:moveTo>
                <a:lnTo>
                  <a:pt x="1620011" y="403860"/>
                </a:lnTo>
                <a:lnTo>
                  <a:pt x="1613915" y="409956"/>
                </a:lnTo>
                <a:lnTo>
                  <a:pt x="1626107" y="409956"/>
                </a:lnTo>
                <a:lnTo>
                  <a:pt x="1626107" y="403860"/>
                </a:lnTo>
                <a:close/>
              </a:path>
              <a:path w="1626107" h="416051">
                <a:moveTo>
                  <a:pt x="13715" y="5969"/>
                </a:moveTo>
                <a:lnTo>
                  <a:pt x="7619" y="12192"/>
                </a:lnTo>
                <a:lnTo>
                  <a:pt x="13715" y="12192"/>
                </a:lnTo>
                <a:lnTo>
                  <a:pt x="13715" y="5969"/>
                </a:lnTo>
                <a:close/>
              </a:path>
              <a:path w="1626107" h="416051">
                <a:moveTo>
                  <a:pt x="1613915" y="5969"/>
                </a:moveTo>
                <a:lnTo>
                  <a:pt x="13715" y="5969"/>
                </a:lnTo>
                <a:lnTo>
                  <a:pt x="13715" y="12192"/>
                </a:lnTo>
                <a:lnTo>
                  <a:pt x="1613915" y="12192"/>
                </a:lnTo>
                <a:lnTo>
                  <a:pt x="1613915" y="5969"/>
                </a:lnTo>
                <a:close/>
              </a:path>
              <a:path w="1626107" h="416051">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3" name="object 13"/>
          <p:cNvSpPr/>
          <p:nvPr/>
        </p:nvSpPr>
        <p:spPr>
          <a:xfrm>
            <a:off x="4966715" y="5360034"/>
            <a:ext cx="1612391" cy="172085"/>
          </a:xfrm>
          <a:custGeom>
            <a:avLst/>
            <a:gdLst/>
            <a:ahLst/>
            <a:cxnLst/>
            <a:rect l="l" t="t" r="r" b="b"/>
            <a:pathLst>
              <a:path w="1612392" h="172085">
                <a:moveTo>
                  <a:pt x="0" y="0"/>
                </a:moveTo>
                <a:lnTo>
                  <a:pt x="1612391" y="0"/>
                </a:lnTo>
                <a:lnTo>
                  <a:pt x="1612391" y="172085"/>
                </a:lnTo>
                <a:lnTo>
                  <a:pt x="0" y="172085"/>
                </a:lnTo>
                <a:lnTo>
                  <a:pt x="0" y="0"/>
                </a:lnTo>
                <a:close/>
              </a:path>
            </a:pathLst>
          </a:custGeom>
          <a:solidFill>
            <a:srgbClr val="F9A519"/>
          </a:solidFill>
        </p:spPr>
        <p:txBody>
          <a:bodyPr wrap="square" lIns="0" tIns="0" rIns="0" bIns="0" rtlCol="0">
            <a:noAutofit/>
          </a:bodyPr>
          <a:lstStyle/>
          <a:p>
            <a:endParaRPr/>
          </a:p>
        </p:txBody>
      </p:sp>
      <p:sp>
        <p:nvSpPr>
          <p:cNvPr id="14" name="object 14"/>
          <p:cNvSpPr/>
          <p:nvPr/>
        </p:nvSpPr>
        <p:spPr>
          <a:xfrm>
            <a:off x="4959096" y="5353939"/>
            <a:ext cx="1626107" cy="185928"/>
          </a:xfrm>
          <a:custGeom>
            <a:avLst/>
            <a:gdLst/>
            <a:ahLst/>
            <a:cxnLst/>
            <a:rect l="l" t="t" r="r" b="b"/>
            <a:pathLst>
              <a:path w="1626107" h="185927">
                <a:moveTo>
                  <a:pt x="1626107" y="0"/>
                </a:moveTo>
                <a:lnTo>
                  <a:pt x="0" y="0"/>
                </a:lnTo>
                <a:lnTo>
                  <a:pt x="0" y="185928"/>
                </a:lnTo>
                <a:lnTo>
                  <a:pt x="1626107" y="185928"/>
                </a:lnTo>
                <a:lnTo>
                  <a:pt x="1626107" y="178308"/>
                </a:lnTo>
                <a:lnTo>
                  <a:pt x="13715" y="178308"/>
                </a:lnTo>
                <a:lnTo>
                  <a:pt x="7619" y="172212"/>
                </a:lnTo>
                <a:lnTo>
                  <a:pt x="13715" y="172212"/>
                </a:lnTo>
                <a:lnTo>
                  <a:pt x="13715" y="12192"/>
                </a:lnTo>
                <a:lnTo>
                  <a:pt x="7619" y="12192"/>
                </a:lnTo>
                <a:lnTo>
                  <a:pt x="13715" y="6096"/>
                </a:lnTo>
                <a:lnTo>
                  <a:pt x="1626107" y="6096"/>
                </a:lnTo>
                <a:lnTo>
                  <a:pt x="1626107" y="0"/>
                </a:lnTo>
                <a:close/>
              </a:path>
              <a:path w="1626107" h="185927">
                <a:moveTo>
                  <a:pt x="13715" y="172212"/>
                </a:moveTo>
                <a:lnTo>
                  <a:pt x="7619" y="172212"/>
                </a:lnTo>
                <a:lnTo>
                  <a:pt x="13715" y="178308"/>
                </a:lnTo>
                <a:lnTo>
                  <a:pt x="13715" y="172212"/>
                </a:lnTo>
                <a:close/>
              </a:path>
              <a:path w="1626107" h="185927">
                <a:moveTo>
                  <a:pt x="1613915" y="172212"/>
                </a:moveTo>
                <a:lnTo>
                  <a:pt x="13715" y="172212"/>
                </a:lnTo>
                <a:lnTo>
                  <a:pt x="13715" y="178308"/>
                </a:lnTo>
                <a:lnTo>
                  <a:pt x="1613915" y="178308"/>
                </a:lnTo>
                <a:lnTo>
                  <a:pt x="1613915" y="172212"/>
                </a:lnTo>
                <a:close/>
              </a:path>
              <a:path w="1626107" h="185927">
                <a:moveTo>
                  <a:pt x="1613915" y="6096"/>
                </a:moveTo>
                <a:lnTo>
                  <a:pt x="1613915" y="178308"/>
                </a:lnTo>
                <a:lnTo>
                  <a:pt x="1620011" y="172212"/>
                </a:lnTo>
                <a:lnTo>
                  <a:pt x="1626107" y="172212"/>
                </a:lnTo>
                <a:lnTo>
                  <a:pt x="1626107" y="12192"/>
                </a:lnTo>
                <a:lnTo>
                  <a:pt x="1620011" y="12192"/>
                </a:lnTo>
                <a:lnTo>
                  <a:pt x="1613915" y="6096"/>
                </a:lnTo>
                <a:close/>
              </a:path>
              <a:path w="1626107" h="185927">
                <a:moveTo>
                  <a:pt x="1626107" y="172212"/>
                </a:moveTo>
                <a:lnTo>
                  <a:pt x="1620011" y="172212"/>
                </a:lnTo>
                <a:lnTo>
                  <a:pt x="1613915" y="178308"/>
                </a:lnTo>
                <a:lnTo>
                  <a:pt x="1626107" y="178308"/>
                </a:lnTo>
                <a:lnTo>
                  <a:pt x="1626107" y="172212"/>
                </a:lnTo>
                <a:close/>
              </a:path>
              <a:path w="1626107" h="185927">
                <a:moveTo>
                  <a:pt x="13715" y="6096"/>
                </a:moveTo>
                <a:lnTo>
                  <a:pt x="7619" y="12192"/>
                </a:lnTo>
                <a:lnTo>
                  <a:pt x="13715" y="12192"/>
                </a:lnTo>
                <a:lnTo>
                  <a:pt x="13715" y="6096"/>
                </a:lnTo>
                <a:close/>
              </a:path>
              <a:path w="1626107" h="185927">
                <a:moveTo>
                  <a:pt x="1613915" y="6096"/>
                </a:moveTo>
                <a:lnTo>
                  <a:pt x="13715" y="6096"/>
                </a:lnTo>
                <a:lnTo>
                  <a:pt x="13715" y="12192"/>
                </a:lnTo>
                <a:lnTo>
                  <a:pt x="1613915" y="12192"/>
                </a:lnTo>
                <a:lnTo>
                  <a:pt x="1613915" y="6096"/>
                </a:lnTo>
                <a:close/>
              </a:path>
              <a:path w="1626107" h="185927">
                <a:moveTo>
                  <a:pt x="1626107" y="6096"/>
                </a:moveTo>
                <a:lnTo>
                  <a:pt x="1613915" y="6096"/>
                </a:lnTo>
                <a:lnTo>
                  <a:pt x="1620011" y="12192"/>
                </a:lnTo>
                <a:lnTo>
                  <a:pt x="1626107" y="12192"/>
                </a:lnTo>
                <a:lnTo>
                  <a:pt x="1626107" y="6096"/>
                </a:lnTo>
                <a:close/>
              </a:path>
            </a:pathLst>
          </a:custGeom>
          <a:solidFill>
            <a:srgbClr val="000000"/>
          </a:solidFill>
        </p:spPr>
        <p:txBody>
          <a:bodyPr wrap="square" lIns="0" tIns="0" rIns="0" bIns="0" rtlCol="0">
            <a:noAutofit/>
          </a:bodyPr>
          <a:lstStyle/>
          <a:p>
            <a:endParaRPr/>
          </a:p>
        </p:txBody>
      </p:sp>
      <p:sp>
        <p:nvSpPr>
          <p:cNvPr id="15" name="object 15"/>
          <p:cNvSpPr/>
          <p:nvPr/>
        </p:nvSpPr>
        <p:spPr>
          <a:xfrm>
            <a:off x="5542788" y="47260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6" name="object 16"/>
          <p:cNvSpPr txBox="1"/>
          <p:nvPr/>
        </p:nvSpPr>
        <p:spPr>
          <a:xfrm>
            <a:off x="5648959" y="4712207"/>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17" name="object 17"/>
          <p:cNvSpPr/>
          <p:nvPr/>
        </p:nvSpPr>
        <p:spPr>
          <a:xfrm>
            <a:off x="5018532" y="47260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8" name="object 18"/>
          <p:cNvSpPr txBox="1"/>
          <p:nvPr/>
        </p:nvSpPr>
        <p:spPr>
          <a:xfrm>
            <a:off x="5028691" y="4712207"/>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19" name="object 19"/>
          <p:cNvSpPr/>
          <p:nvPr/>
        </p:nvSpPr>
        <p:spPr>
          <a:xfrm>
            <a:off x="5020055" y="5116195"/>
            <a:ext cx="345948" cy="140081"/>
          </a:xfrm>
          <a:custGeom>
            <a:avLst/>
            <a:gdLst/>
            <a:ahLst/>
            <a:cxnLst/>
            <a:rect l="l" t="t" r="r" b="b"/>
            <a:pathLst>
              <a:path w="345948" h="140080">
                <a:moveTo>
                  <a:pt x="0" y="0"/>
                </a:moveTo>
                <a:lnTo>
                  <a:pt x="345948" y="0"/>
                </a:lnTo>
                <a:lnTo>
                  <a:pt x="345948" y="140080"/>
                </a:lnTo>
                <a:lnTo>
                  <a:pt x="0" y="140080"/>
                </a:lnTo>
                <a:lnTo>
                  <a:pt x="0" y="0"/>
                </a:lnTo>
                <a:close/>
              </a:path>
            </a:pathLst>
          </a:custGeom>
          <a:solidFill>
            <a:srgbClr val="FFFFFF"/>
          </a:solidFill>
        </p:spPr>
        <p:txBody>
          <a:bodyPr wrap="square" lIns="0" tIns="0" rIns="0" bIns="0" rtlCol="0">
            <a:noAutofit/>
          </a:bodyPr>
          <a:lstStyle/>
          <a:p>
            <a:endParaRPr/>
          </a:p>
        </p:txBody>
      </p:sp>
      <p:sp>
        <p:nvSpPr>
          <p:cNvPr id="20" name="object 20"/>
          <p:cNvSpPr txBox="1"/>
          <p:nvPr/>
        </p:nvSpPr>
        <p:spPr>
          <a:xfrm>
            <a:off x="5030215" y="510082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21" name="object 21"/>
          <p:cNvSpPr/>
          <p:nvPr/>
        </p:nvSpPr>
        <p:spPr>
          <a:xfrm>
            <a:off x="5018532" y="53737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2" name="object 22"/>
          <p:cNvSpPr txBox="1"/>
          <p:nvPr/>
        </p:nvSpPr>
        <p:spPr>
          <a:xfrm>
            <a:off x="5060696" y="5359907"/>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23" name="object 23"/>
          <p:cNvSpPr/>
          <p:nvPr/>
        </p:nvSpPr>
        <p:spPr>
          <a:xfrm>
            <a:off x="5542788" y="53737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4" name="object 24"/>
          <p:cNvSpPr txBox="1"/>
          <p:nvPr/>
        </p:nvSpPr>
        <p:spPr>
          <a:xfrm>
            <a:off x="5607811" y="5359907"/>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25" name="object 25"/>
          <p:cNvSpPr/>
          <p:nvPr/>
        </p:nvSpPr>
        <p:spPr>
          <a:xfrm>
            <a:off x="4966715" y="6025896"/>
            <a:ext cx="1612391" cy="347599"/>
          </a:xfrm>
          <a:custGeom>
            <a:avLst/>
            <a:gdLst/>
            <a:ahLst/>
            <a:cxnLst/>
            <a:rect l="l" t="t" r="r" b="b"/>
            <a:pathLst>
              <a:path w="1612392" h="347599">
                <a:moveTo>
                  <a:pt x="0" y="347598"/>
                </a:moveTo>
                <a:lnTo>
                  <a:pt x="1612391" y="347598"/>
                </a:lnTo>
                <a:lnTo>
                  <a:pt x="1612391" y="0"/>
                </a:lnTo>
                <a:lnTo>
                  <a:pt x="0" y="0"/>
                </a:lnTo>
                <a:lnTo>
                  <a:pt x="0" y="347598"/>
                </a:lnTo>
                <a:close/>
              </a:path>
            </a:pathLst>
          </a:custGeom>
          <a:solidFill>
            <a:srgbClr val="FFFFFF"/>
          </a:solidFill>
        </p:spPr>
        <p:txBody>
          <a:bodyPr wrap="square" lIns="0" tIns="0" rIns="0" bIns="0" rtlCol="0">
            <a:noAutofit/>
          </a:bodyPr>
          <a:lstStyle/>
          <a:p>
            <a:endParaRPr/>
          </a:p>
        </p:txBody>
      </p:sp>
      <p:sp>
        <p:nvSpPr>
          <p:cNvPr id="26" name="object 26"/>
          <p:cNvSpPr/>
          <p:nvPr/>
        </p:nvSpPr>
        <p:spPr>
          <a:xfrm>
            <a:off x="4966715" y="6545580"/>
            <a:ext cx="1612391" cy="127"/>
          </a:xfrm>
          <a:custGeom>
            <a:avLst/>
            <a:gdLst/>
            <a:ahLst/>
            <a:cxnLst/>
            <a:rect l="l" t="t" r="r" b="b"/>
            <a:pathLst>
              <a:path w="1612392" h="126">
                <a:moveTo>
                  <a:pt x="0" y="127"/>
                </a:moveTo>
                <a:lnTo>
                  <a:pt x="1612391" y="127"/>
                </a:lnTo>
                <a:lnTo>
                  <a:pt x="1612391" y="0"/>
                </a:lnTo>
                <a:lnTo>
                  <a:pt x="0" y="0"/>
                </a:lnTo>
                <a:lnTo>
                  <a:pt x="0" y="127"/>
                </a:lnTo>
                <a:close/>
              </a:path>
            </a:pathLst>
          </a:custGeom>
          <a:solidFill>
            <a:srgbClr val="FFFFFF"/>
          </a:solidFill>
        </p:spPr>
        <p:txBody>
          <a:bodyPr wrap="square" lIns="0" tIns="0" rIns="0" bIns="0" rtlCol="0">
            <a:noAutofit/>
          </a:bodyPr>
          <a:lstStyle/>
          <a:p>
            <a:endParaRPr/>
          </a:p>
        </p:txBody>
      </p:sp>
      <p:sp>
        <p:nvSpPr>
          <p:cNvPr id="27" name="object 27"/>
          <p:cNvSpPr/>
          <p:nvPr/>
        </p:nvSpPr>
        <p:spPr>
          <a:xfrm>
            <a:off x="4959096" y="5617590"/>
            <a:ext cx="1626107" cy="934211"/>
          </a:xfrm>
          <a:custGeom>
            <a:avLst/>
            <a:gdLst/>
            <a:ahLst/>
            <a:cxnLst/>
            <a:rect l="l" t="t" r="r" b="b"/>
            <a:pathLst>
              <a:path w="1626107" h="934211">
                <a:moveTo>
                  <a:pt x="1626107" y="0"/>
                </a:moveTo>
                <a:lnTo>
                  <a:pt x="0" y="0"/>
                </a:lnTo>
                <a:lnTo>
                  <a:pt x="0" y="934211"/>
                </a:lnTo>
                <a:lnTo>
                  <a:pt x="1626107" y="934211"/>
                </a:lnTo>
                <a:lnTo>
                  <a:pt x="1626107" y="928115"/>
                </a:lnTo>
                <a:lnTo>
                  <a:pt x="13715" y="928115"/>
                </a:lnTo>
                <a:lnTo>
                  <a:pt x="7619" y="922019"/>
                </a:lnTo>
                <a:lnTo>
                  <a:pt x="13715" y="922019"/>
                </a:lnTo>
                <a:lnTo>
                  <a:pt x="13715" y="12191"/>
                </a:lnTo>
                <a:lnTo>
                  <a:pt x="7619" y="12191"/>
                </a:lnTo>
                <a:lnTo>
                  <a:pt x="13715" y="6095"/>
                </a:lnTo>
                <a:lnTo>
                  <a:pt x="1626107" y="6095"/>
                </a:lnTo>
                <a:lnTo>
                  <a:pt x="1626107" y="0"/>
                </a:lnTo>
                <a:close/>
              </a:path>
              <a:path w="1626107" h="934211">
                <a:moveTo>
                  <a:pt x="13715" y="922019"/>
                </a:moveTo>
                <a:lnTo>
                  <a:pt x="7619" y="922019"/>
                </a:lnTo>
                <a:lnTo>
                  <a:pt x="13715" y="928115"/>
                </a:lnTo>
                <a:lnTo>
                  <a:pt x="13715" y="922019"/>
                </a:lnTo>
                <a:close/>
              </a:path>
              <a:path w="1626107" h="934211">
                <a:moveTo>
                  <a:pt x="1613915" y="922019"/>
                </a:moveTo>
                <a:lnTo>
                  <a:pt x="13715" y="922019"/>
                </a:lnTo>
                <a:lnTo>
                  <a:pt x="13715" y="928115"/>
                </a:lnTo>
                <a:lnTo>
                  <a:pt x="1613915" y="928115"/>
                </a:lnTo>
                <a:lnTo>
                  <a:pt x="1613915" y="922019"/>
                </a:lnTo>
                <a:close/>
              </a:path>
              <a:path w="1626107" h="934211">
                <a:moveTo>
                  <a:pt x="1613915" y="6095"/>
                </a:moveTo>
                <a:lnTo>
                  <a:pt x="1613915" y="928115"/>
                </a:lnTo>
                <a:lnTo>
                  <a:pt x="1620011" y="922019"/>
                </a:lnTo>
                <a:lnTo>
                  <a:pt x="1626107" y="922019"/>
                </a:lnTo>
                <a:lnTo>
                  <a:pt x="1626107" y="12191"/>
                </a:lnTo>
                <a:lnTo>
                  <a:pt x="1620011" y="12191"/>
                </a:lnTo>
                <a:lnTo>
                  <a:pt x="1613915" y="6095"/>
                </a:lnTo>
                <a:close/>
              </a:path>
              <a:path w="1626107" h="934211">
                <a:moveTo>
                  <a:pt x="1626107" y="922019"/>
                </a:moveTo>
                <a:lnTo>
                  <a:pt x="1620011" y="922019"/>
                </a:lnTo>
                <a:lnTo>
                  <a:pt x="1613915" y="928115"/>
                </a:lnTo>
                <a:lnTo>
                  <a:pt x="1626107" y="928115"/>
                </a:lnTo>
                <a:lnTo>
                  <a:pt x="1626107" y="922019"/>
                </a:lnTo>
                <a:close/>
              </a:path>
              <a:path w="1626107" h="934211">
                <a:moveTo>
                  <a:pt x="13715" y="6095"/>
                </a:moveTo>
                <a:lnTo>
                  <a:pt x="7619" y="12191"/>
                </a:lnTo>
                <a:lnTo>
                  <a:pt x="13715" y="12191"/>
                </a:lnTo>
                <a:lnTo>
                  <a:pt x="13715" y="6095"/>
                </a:lnTo>
                <a:close/>
              </a:path>
              <a:path w="1626107" h="934211">
                <a:moveTo>
                  <a:pt x="1613915" y="6095"/>
                </a:moveTo>
                <a:lnTo>
                  <a:pt x="13715" y="6095"/>
                </a:lnTo>
                <a:lnTo>
                  <a:pt x="13715" y="12191"/>
                </a:lnTo>
                <a:lnTo>
                  <a:pt x="1613915" y="12191"/>
                </a:lnTo>
                <a:lnTo>
                  <a:pt x="1613915" y="6095"/>
                </a:lnTo>
                <a:close/>
              </a:path>
              <a:path w="1626107" h="93421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28" name="object 28"/>
          <p:cNvSpPr/>
          <p:nvPr/>
        </p:nvSpPr>
        <p:spPr>
          <a:xfrm>
            <a:off x="4966715" y="5623686"/>
            <a:ext cx="1612391" cy="402209"/>
          </a:xfrm>
          <a:custGeom>
            <a:avLst/>
            <a:gdLst/>
            <a:ahLst/>
            <a:cxnLst/>
            <a:rect l="l" t="t" r="r" b="b"/>
            <a:pathLst>
              <a:path w="1612392" h="402209">
                <a:moveTo>
                  <a:pt x="0" y="0"/>
                </a:moveTo>
                <a:lnTo>
                  <a:pt x="1612391" y="0"/>
                </a:lnTo>
                <a:lnTo>
                  <a:pt x="1612391" y="402209"/>
                </a:lnTo>
                <a:lnTo>
                  <a:pt x="0" y="402209"/>
                </a:lnTo>
                <a:lnTo>
                  <a:pt x="0" y="0"/>
                </a:lnTo>
                <a:close/>
              </a:path>
            </a:pathLst>
          </a:custGeom>
          <a:solidFill>
            <a:srgbClr val="91191C"/>
          </a:solidFill>
        </p:spPr>
        <p:txBody>
          <a:bodyPr wrap="square" lIns="0" tIns="0" rIns="0" bIns="0" rtlCol="0">
            <a:noAutofit/>
          </a:bodyPr>
          <a:lstStyle/>
          <a:p>
            <a:endParaRPr/>
          </a:p>
        </p:txBody>
      </p:sp>
      <p:sp>
        <p:nvSpPr>
          <p:cNvPr id="29" name="object 29"/>
          <p:cNvSpPr/>
          <p:nvPr/>
        </p:nvSpPr>
        <p:spPr>
          <a:xfrm>
            <a:off x="4959096" y="5617590"/>
            <a:ext cx="1626107" cy="416051"/>
          </a:xfrm>
          <a:custGeom>
            <a:avLst/>
            <a:gdLst/>
            <a:ahLst/>
            <a:cxnLst/>
            <a:rect l="l" t="t" r="r" b="b"/>
            <a:pathLst>
              <a:path w="1626107" h="416051">
                <a:moveTo>
                  <a:pt x="1626107" y="0"/>
                </a:moveTo>
                <a:lnTo>
                  <a:pt x="0" y="0"/>
                </a:lnTo>
                <a:lnTo>
                  <a:pt x="0" y="416051"/>
                </a:lnTo>
                <a:lnTo>
                  <a:pt x="1626107" y="416051"/>
                </a:lnTo>
                <a:lnTo>
                  <a:pt x="1626107" y="408431"/>
                </a:lnTo>
                <a:lnTo>
                  <a:pt x="13715" y="408431"/>
                </a:lnTo>
                <a:lnTo>
                  <a:pt x="7619" y="402208"/>
                </a:lnTo>
                <a:lnTo>
                  <a:pt x="13715" y="402208"/>
                </a:lnTo>
                <a:lnTo>
                  <a:pt x="13715" y="12191"/>
                </a:lnTo>
                <a:lnTo>
                  <a:pt x="7619" y="12191"/>
                </a:lnTo>
                <a:lnTo>
                  <a:pt x="13715" y="6095"/>
                </a:lnTo>
                <a:lnTo>
                  <a:pt x="1626107" y="6095"/>
                </a:lnTo>
                <a:lnTo>
                  <a:pt x="1626107" y="0"/>
                </a:lnTo>
                <a:close/>
              </a:path>
              <a:path w="1626107" h="416051">
                <a:moveTo>
                  <a:pt x="13715" y="402208"/>
                </a:moveTo>
                <a:lnTo>
                  <a:pt x="7619" y="402208"/>
                </a:lnTo>
                <a:lnTo>
                  <a:pt x="13715" y="408431"/>
                </a:lnTo>
                <a:lnTo>
                  <a:pt x="13715" y="402208"/>
                </a:lnTo>
                <a:close/>
              </a:path>
              <a:path w="1626107" h="416051">
                <a:moveTo>
                  <a:pt x="1613915" y="402208"/>
                </a:moveTo>
                <a:lnTo>
                  <a:pt x="13715" y="402208"/>
                </a:lnTo>
                <a:lnTo>
                  <a:pt x="13715" y="408431"/>
                </a:lnTo>
                <a:lnTo>
                  <a:pt x="1613915" y="408431"/>
                </a:lnTo>
                <a:lnTo>
                  <a:pt x="1613915" y="402208"/>
                </a:lnTo>
                <a:close/>
              </a:path>
              <a:path w="1626107" h="416051">
                <a:moveTo>
                  <a:pt x="1613915" y="6095"/>
                </a:moveTo>
                <a:lnTo>
                  <a:pt x="1613915" y="408431"/>
                </a:lnTo>
                <a:lnTo>
                  <a:pt x="1620011" y="402208"/>
                </a:lnTo>
                <a:lnTo>
                  <a:pt x="1626107" y="402208"/>
                </a:lnTo>
                <a:lnTo>
                  <a:pt x="1626107" y="12191"/>
                </a:lnTo>
                <a:lnTo>
                  <a:pt x="1620011" y="12191"/>
                </a:lnTo>
                <a:lnTo>
                  <a:pt x="1613915" y="6095"/>
                </a:lnTo>
                <a:close/>
              </a:path>
              <a:path w="1626107" h="416051">
                <a:moveTo>
                  <a:pt x="1626107" y="402208"/>
                </a:moveTo>
                <a:lnTo>
                  <a:pt x="1620011" y="402208"/>
                </a:lnTo>
                <a:lnTo>
                  <a:pt x="1613915" y="408431"/>
                </a:lnTo>
                <a:lnTo>
                  <a:pt x="1626107" y="408431"/>
                </a:lnTo>
                <a:lnTo>
                  <a:pt x="1626107" y="402208"/>
                </a:lnTo>
                <a:close/>
              </a:path>
              <a:path w="1626107" h="416051">
                <a:moveTo>
                  <a:pt x="13715" y="6095"/>
                </a:moveTo>
                <a:lnTo>
                  <a:pt x="7619" y="12191"/>
                </a:lnTo>
                <a:lnTo>
                  <a:pt x="13715" y="12191"/>
                </a:lnTo>
                <a:lnTo>
                  <a:pt x="13715" y="6095"/>
                </a:lnTo>
                <a:close/>
              </a:path>
              <a:path w="1626107" h="416051">
                <a:moveTo>
                  <a:pt x="1613915" y="6095"/>
                </a:moveTo>
                <a:lnTo>
                  <a:pt x="13715" y="6095"/>
                </a:lnTo>
                <a:lnTo>
                  <a:pt x="13715" y="12191"/>
                </a:lnTo>
                <a:lnTo>
                  <a:pt x="1613915" y="12191"/>
                </a:lnTo>
                <a:lnTo>
                  <a:pt x="1613915" y="6095"/>
                </a:lnTo>
                <a:close/>
              </a:path>
              <a:path w="1626107" h="41605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30" name="object 30"/>
          <p:cNvSpPr/>
          <p:nvPr/>
        </p:nvSpPr>
        <p:spPr>
          <a:xfrm>
            <a:off x="4966715" y="6373495"/>
            <a:ext cx="1612391" cy="172084"/>
          </a:xfrm>
          <a:custGeom>
            <a:avLst/>
            <a:gdLst/>
            <a:ahLst/>
            <a:cxnLst/>
            <a:rect l="l" t="t" r="r" b="b"/>
            <a:pathLst>
              <a:path w="1612392" h="172084">
                <a:moveTo>
                  <a:pt x="0" y="0"/>
                </a:moveTo>
                <a:lnTo>
                  <a:pt x="1612391" y="0"/>
                </a:lnTo>
                <a:lnTo>
                  <a:pt x="1612391" y="172084"/>
                </a:lnTo>
                <a:lnTo>
                  <a:pt x="0" y="172084"/>
                </a:lnTo>
                <a:lnTo>
                  <a:pt x="0" y="0"/>
                </a:lnTo>
                <a:close/>
              </a:path>
            </a:pathLst>
          </a:custGeom>
          <a:solidFill>
            <a:srgbClr val="F9A519"/>
          </a:solidFill>
        </p:spPr>
        <p:txBody>
          <a:bodyPr wrap="square" lIns="0" tIns="0" rIns="0" bIns="0" rtlCol="0">
            <a:noAutofit/>
          </a:bodyPr>
          <a:lstStyle/>
          <a:p>
            <a:endParaRPr/>
          </a:p>
        </p:txBody>
      </p:sp>
      <p:sp>
        <p:nvSpPr>
          <p:cNvPr id="31" name="object 31"/>
          <p:cNvSpPr/>
          <p:nvPr/>
        </p:nvSpPr>
        <p:spPr>
          <a:xfrm>
            <a:off x="4959096" y="6365875"/>
            <a:ext cx="1626107" cy="185928"/>
          </a:xfrm>
          <a:custGeom>
            <a:avLst/>
            <a:gdLst/>
            <a:ahLst/>
            <a:cxnLst/>
            <a:rect l="l" t="t" r="r" b="b"/>
            <a:pathLst>
              <a:path w="1626107" h="185927">
                <a:moveTo>
                  <a:pt x="1626107" y="0"/>
                </a:moveTo>
                <a:lnTo>
                  <a:pt x="0" y="0"/>
                </a:lnTo>
                <a:lnTo>
                  <a:pt x="0" y="185928"/>
                </a:lnTo>
                <a:lnTo>
                  <a:pt x="1626107" y="185928"/>
                </a:lnTo>
                <a:lnTo>
                  <a:pt x="1626107" y="179831"/>
                </a:lnTo>
                <a:lnTo>
                  <a:pt x="13715" y="179831"/>
                </a:lnTo>
                <a:lnTo>
                  <a:pt x="7619" y="173736"/>
                </a:lnTo>
                <a:lnTo>
                  <a:pt x="13715" y="173736"/>
                </a:lnTo>
                <a:lnTo>
                  <a:pt x="13715" y="13715"/>
                </a:lnTo>
                <a:lnTo>
                  <a:pt x="7619" y="13715"/>
                </a:lnTo>
                <a:lnTo>
                  <a:pt x="13715" y="7619"/>
                </a:lnTo>
                <a:lnTo>
                  <a:pt x="1626107" y="7619"/>
                </a:lnTo>
                <a:lnTo>
                  <a:pt x="1626107" y="0"/>
                </a:lnTo>
                <a:close/>
              </a:path>
              <a:path w="1626107" h="185927">
                <a:moveTo>
                  <a:pt x="13715" y="173736"/>
                </a:moveTo>
                <a:lnTo>
                  <a:pt x="7619" y="173736"/>
                </a:lnTo>
                <a:lnTo>
                  <a:pt x="13715" y="179831"/>
                </a:lnTo>
                <a:lnTo>
                  <a:pt x="13715" y="173736"/>
                </a:lnTo>
                <a:close/>
              </a:path>
              <a:path w="1626107" h="185927">
                <a:moveTo>
                  <a:pt x="1613915" y="173736"/>
                </a:moveTo>
                <a:lnTo>
                  <a:pt x="13715" y="173736"/>
                </a:lnTo>
                <a:lnTo>
                  <a:pt x="13715" y="179831"/>
                </a:lnTo>
                <a:lnTo>
                  <a:pt x="1613915" y="179831"/>
                </a:lnTo>
                <a:lnTo>
                  <a:pt x="1613915" y="173736"/>
                </a:lnTo>
                <a:close/>
              </a:path>
              <a:path w="1626107" h="185927">
                <a:moveTo>
                  <a:pt x="1613915" y="7619"/>
                </a:moveTo>
                <a:lnTo>
                  <a:pt x="1613915" y="179831"/>
                </a:lnTo>
                <a:lnTo>
                  <a:pt x="1620011" y="173736"/>
                </a:lnTo>
                <a:lnTo>
                  <a:pt x="1626107" y="173736"/>
                </a:lnTo>
                <a:lnTo>
                  <a:pt x="1626107" y="13715"/>
                </a:lnTo>
                <a:lnTo>
                  <a:pt x="1620011" y="13715"/>
                </a:lnTo>
                <a:lnTo>
                  <a:pt x="1613915" y="7619"/>
                </a:lnTo>
                <a:close/>
              </a:path>
              <a:path w="1626107" h="185927">
                <a:moveTo>
                  <a:pt x="1626107" y="173736"/>
                </a:moveTo>
                <a:lnTo>
                  <a:pt x="1620011" y="173736"/>
                </a:lnTo>
                <a:lnTo>
                  <a:pt x="1613915" y="179831"/>
                </a:lnTo>
                <a:lnTo>
                  <a:pt x="1626107" y="179831"/>
                </a:lnTo>
                <a:lnTo>
                  <a:pt x="1626107" y="173736"/>
                </a:lnTo>
                <a:close/>
              </a:path>
              <a:path w="1626107" h="185927">
                <a:moveTo>
                  <a:pt x="13715" y="7619"/>
                </a:moveTo>
                <a:lnTo>
                  <a:pt x="7619" y="13715"/>
                </a:lnTo>
                <a:lnTo>
                  <a:pt x="13715" y="13715"/>
                </a:lnTo>
                <a:lnTo>
                  <a:pt x="13715" y="7619"/>
                </a:lnTo>
                <a:close/>
              </a:path>
              <a:path w="1626107" h="185927">
                <a:moveTo>
                  <a:pt x="1613915" y="7619"/>
                </a:moveTo>
                <a:lnTo>
                  <a:pt x="13715" y="7619"/>
                </a:lnTo>
                <a:lnTo>
                  <a:pt x="13715" y="13715"/>
                </a:lnTo>
                <a:lnTo>
                  <a:pt x="1613915" y="13715"/>
                </a:lnTo>
                <a:lnTo>
                  <a:pt x="1613915" y="7619"/>
                </a:lnTo>
                <a:close/>
              </a:path>
              <a:path w="1626107" h="185927">
                <a:moveTo>
                  <a:pt x="1626107" y="7619"/>
                </a:moveTo>
                <a:lnTo>
                  <a:pt x="1613915" y="7619"/>
                </a:lnTo>
                <a:lnTo>
                  <a:pt x="1620011" y="13715"/>
                </a:lnTo>
                <a:lnTo>
                  <a:pt x="1626107" y="13715"/>
                </a:lnTo>
                <a:lnTo>
                  <a:pt x="1626107" y="7619"/>
                </a:lnTo>
                <a:close/>
              </a:path>
            </a:pathLst>
          </a:custGeom>
          <a:solidFill>
            <a:srgbClr val="000000"/>
          </a:solidFill>
        </p:spPr>
        <p:txBody>
          <a:bodyPr wrap="square" lIns="0" tIns="0" rIns="0" bIns="0" rtlCol="0">
            <a:noAutofit/>
          </a:bodyPr>
          <a:lstStyle/>
          <a:p>
            <a:endParaRPr/>
          </a:p>
        </p:txBody>
      </p:sp>
      <p:sp>
        <p:nvSpPr>
          <p:cNvPr id="32" name="object 32"/>
          <p:cNvSpPr/>
          <p:nvPr/>
        </p:nvSpPr>
        <p:spPr>
          <a:xfrm>
            <a:off x="5542788" y="57395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3" name="object 33"/>
          <p:cNvSpPr txBox="1"/>
          <p:nvPr/>
        </p:nvSpPr>
        <p:spPr>
          <a:xfrm>
            <a:off x="5648959" y="5724144"/>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34" name="object 34"/>
          <p:cNvSpPr/>
          <p:nvPr/>
        </p:nvSpPr>
        <p:spPr>
          <a:xfrm>
            <a:off x="5018532" y="57395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5" name="object 35"/>
          <p:cNvSpPr txBox="1"/>
          <p:nvPr/>
        </p:nvSpPr>
        <p:spPr>
          <a:xfrm>
            <a:off x="5028691" y="5724144"/>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36" name="object 36"/>
          <p:cNvSpPr/>
          <p:nvPr/>
        </p:nvSpPr>
        <p:spPr>
          <a:xfrm>
            <a:off x="5020055" y="6128130"/>
            <a:ext cx="345948" cy="141731"/>
          </a:xfrm>
          <a:custGeom>
            <a:avLst/>
            <a:gdLst/>
            <a:ahLst/>
            <a:cxnLst/>
            <a:rect l="l" t="t" r="r" b="b"/>
            <a:pathLst>
              <a:path w="345948" h="141731">
                <a:moveTo>
                  <a:pt x="0" y="0"/>
                </a:moveTo>
                <a:lnTo>
                  <a:pt x="345948" y="0"/>
                </a:lnTo>
                <a:lnTo>
                  <a:pt x="345948" y="141732"/>
                </a:lnTo>
                <a:lnTo>
                  <a:pt x="0" y="141732"/>
                </a:lnTo>
                <a:lnTo>
                  <a:pt x="0" y="0"/>
                </a:lnTo>
                <a:close/>
              </a:path>
            </a:pathLst>
          </a:custGeom>
          <a:solidFill>
            <a:srgbClr val="FFFFFF"/>
          </a:solidFill>
        </p:spPr>
        <p:txBody>
          <a:bodyPr wrap="square" lIns="0" tIns="0" rIns="0" bIns="0" rtlCol="0">
            <a:noAutofit/>
          </a:bodyPr>
          <a:lstStyle/>
          <a:p>
            <a:endParaRPr/>
          </a:p>
        </p:txBody>
      </p:sp>
      <p:sp>
        <p:nvSpPr>
          <p:cNvPr id="37" name="object 37"/>
          <p:cNvSpPr txBox="1"/>
          <p:nvPr/>
        </p:nvSpPr>
        <p:spPr>
          <a:xfrm>
            <a:off x="5030215" y="611428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38" name="object 38"/>
          <p:cNvSpPr/>
          <p:nvPr/>
        </p:nvSpPr>
        <p:spPr>
          <a:xfrm>
            <a:off x="5018532" y="63872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39" name="object 39"/>
          <p:cNvSpPr txBox="1"/>
          <p:nvPr/>
        </p:nvSpPr>
        <p:spPr>
          <a:xfrm>
            <a:off x="5060696" y="6371844"/>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40" name="object 40"/>
          <p:cNvSpPr/>
          <p:nvPr/>
        </p:nvSpPr>
        <p:spPr>
          <a:xfrm>
            <a:off x="5542788" y="63872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41" name="object 41"/>
          <p:cNvSpPr txBox="1"/>
          <p:nvPr/>
        </p:nvSpPr>
        <p:spPr>
          <a:xfrm>
            <a:off x="5607811" y="6371844"/>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42" name="object 42"/>
          <p:cNvSpPr txBox="1"/>
          <p:nvPr/>
        </p:nvSpPr>
        <p:spPr>
          <a:xfrm>
            <a:off x="1171447" y="1458341"/>
            <a:ext cx="4268470" cy="2658110"/>
          </a:xfrm>
          <a:prstGeom prst="rect">
            <a:avLst/>
          </a:prstGeom>
        </p:spPr>
        <p:txBody>
          <a:bodyPr vert="horz" wrap="square" lIns="0" tIns="0" rIns="0" bIns="0" rtlCol="0">
            <a:noAutofit/>
          </a:bodyPr>
          <a:lstStyle/>
          <a:p>
            <a:pPr marL="277495" marR="254635" indent="-265430">
              <a:lnSpc>
                <a:spcPct val="98300"/>
              </a:lnSpc>
              <a:buClr>
                <a:srgbClr val="118CAA"/>
              </a:buClr>
              <a:buSzPct val="125000"/>
              <a:buFont typeface="Arial"/>
              <a:buChar char=""/>
              <a:tabLst>
                <a:tab pos="277495" algn="l"/>
              </a:tabLst>
            </a:pPr>
            <a:r>
              <a:rPr sz="2000" spc="0" dirty="0">
                <a:latin typeface="Arial"/>
                <a:cs typeface="Arial"/>
              </a:rPr>
              <a:t>Wri</a:t>
            </a:r>
            <a:r>
              <a:rPr sz="2000" spc="-10" dirty="0">
                <a:latin typeface="Arial"/>
                <a:cs typeface="Arial"/>
              </a:rPr>
              <a:t>t</a:t>
            </a:r>
            <a:r>
              <a:rPr sz="2000" spc="0" dirty="0">
                <a:latin typeface="Arial"/>
                <a:cs typeface="Arial"/>
              </a:rPr>
              <a:t>es</a:t>
            </a:r>
            <a:r>
              <a:rPr sz="2000" spc="-35"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w</a:t>
            </a:r>
            <a:r>
              <a:rPr sz="2000" spc="0" dirty="0">
                <a:latin typeface="Arial"/>
                <a:cs typeface="Arial"/>
              </a:rPr>
              <a:t>o</a:t>
            </a:r>
            <a:r>
              <a:rPr sz="2000" spc="5" dirty="0">
                <a:latin typeface="Arial"/>
                <a:cs typeface="Arial"/>
              </a:rPr>
              <a:t>r</a:t>
            </a:r>
            <a:r>
              <a:rPr sz="2000" spc="0" dirty="0">
                <a:latin typeface="Arial"/>
                <a:cs typeface="Arial"/>
              </a:rPr>
              <a:t>d</a:t>
            </a:r>
            <a:r>
              <a:rPr sz="2000" spc="-30" dirty="0">
                <a:latin typeface="Arial"/>
                <a:cs typeface="Arial"/>
              </a:rPr>
              <a:t> </a:t>
            </a:r>
            <a:r>
              <a:rPr sz="2000" spc="0" dirty="0">
                <a:latin typeface="Arial"/>
                <a:cs typeface="Arial"/>
              </a:rPr>
              <a:t>add</a:t>
            </a:r>
            <a:r>
              <a:rPr sz="2000" spc="5" dirty="0">
                <a:latin typeface="Arial"/>
                <a:cs typeface="Arial"/>
              </a:rPr>
              <a:t>r</a:t>
            </a:r>
            <a:r>
              <a:rPr sz="2000" spc="0" dirty="0">
                <a:latin typeface="Arial"/>
                <a:cs typeface="Arial"/>
              </a:rPr>
              <a:t>e</a:t>
            </a:r>
            <a:r>
              <a:rPr sz="2000" spc="5" dirty="0">
                <a:latin typeface="Arial"/>
                <a:cs typeface="Arial"/>
              </a:rPr>
              <a:t>s</a:t>
            </a:r>
            <a:r>
              <a:rPr sz="2000" spc="0" dirty="0">
                <a:latin typeface="Arial"/>
                <a:cs typeface="Arial"/>
              </a:rPr>
              <a:t>s</a:t>
            </a:r>
            <a:r>
              <a:rPr sz="2000" spc="-50"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t</a:t>
            </a:r>
            <a:r>
              <a:rPr sz="2000" spc="0" dirty="0">
                <a:latin typeface="Arial"/>
                <a:cs typeface="Arial"/>
              </a:rPr>
              <a:t>he bit</a:t>
            </a:r>
            <a:r>
              <a:rPr sz="2000" spc="-25"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alias</a:t>
            </a:r>
            <a:r>
              <a:rPr sz="2000" spc="-10" dirty="0">
                <a:latin typeface="Arial"/>
                <a:cs typeface="Arial"/>
              </a:rPr>
              <a:t> </a:t>
            </a:r>
            <a:r>
              <a:rPr sz="2000" spc="0" dirty="0">
                <a:latin typeface="Arial"/>
                <a:cs typeface="Arial"/>
              </a:rPr>
              <a:t>a</a:t>
            </a:r>
            <a:r>
              <a:rPr sz="2000" spc="-5" dirty="0">
                <a:latin typeface="Arial"/>
                <a:cs typeface="Arial"/>
              </a:rPr>
              <a:t>ff</a:t>
            </a:r>
            <a:r>
              <a:rPr sz="2000" spc="0" dirty="0">
                <a:latin typeface="Arial"/>
                <a:cs typeface="Arial"/>
              </a:rPr>
              <a:t>e</a:t>
            </a:r>
            <a:r>
              <a:rPr sz="2000" spc="5" dirty="0">
                <a:latin typeface="Arial"/>
                <a:cs typeface="Arial"/>
              </a:rPr>
              <a:t>c</a:t>
            </a:r>
            <a:r>
              <a:rPr sz="2000" spc="0" dirty="0">
                <a:latin typeface="Arial"/>
                <a:cs typeface="Arial"/>
              </a:rPr>
              <a:t>t</a:t>
            </a:r>
            <a:r>
              <a:rPr sz="2000" spc="-3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s</a:t>
            </a:r>
            <a:r>
              <a:rPr sz="2000" spc="0" dirty="0">
                <a:latin typeface="Arial"/>
                <a:cs typeface="Arial"/>
              </a:rPr>
              <a:t>ingle</a:t>
            </a:r>
            <a:r>
              <a:rPr sz="2000" spc="-20"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in </a:t>
            </a:r>
            <a:r>
              <a:rPr sz="2000" spc="-5" dirty="0">
                <a:latin typeface="Arial"/>
                <a:cs typeface="Arial"/>
              </a:rPr>
              <a:t>t</a:t>
            </a:r>
            <a:r>
              <a:rPr sz="2000" spc="0" dirty="0">
                <a:latin typeface="Arial"/>
                <a:cs typeface="Arial"/>
              </a:rPr>
              <a:t>he</a:t>
            </a:r>
            <a:r>
              <a:rPr sz="2000" spc="-25"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region</a:t>
            </a:r>
            <a:endParaRPr sz="2000">
              <a:latin typeface="Arial"/>
              <a:cs typeface="Arial"/>
            </a:endParaRPr>
          </a:p>
          <a:p>
            <a:pPr marL="277495" marR="12700" indent="-265430" algn="just">
              <a:lnSpc>
                <a:spcPct val="98300"/>
              </a:lnSpc>
              <a:spcBef>
                <a:spcPts val="150"/>
              </a:spcBef>
              <a:buClr>
                <a:srgbClr val="118CAA"/>
              </a:buClr>
              <a:buSzPct val="125000"/>
              <a:buFont typeface="Arial"/>
              <a:buChar char=""/>
              <a:tabLst>
                <a:tab pos="277495" algn="l"/>
              </a:tabLst>
            </a:pPr>
            <a:r>
              <a:rPr sz="2000" spc="0" dirty="0">
                <a:latin typeface="Arial"/>
                <a:cs typeface="Arial"/>
              </a:rPr>
              <a:t>The</a:t>
            </a:r>
            <a:r>
              <a:rPr sz="2000" spc="-25" dirty="0">
                <a:latin typeface="Arial"/>
                <a:cs typeface="Arial"/>
              </a:rPr>
              <a:t> </a:t>
            </a:r>
            <a:r>
              <a:rPr sz="2000" spc="5" dirty="0">
                <a:latin typeface="Arial"/>
                <a:cs typeface="Arial"/>
              </a:rPr>
              <a:t>w</a:t>
            </a:r>
            <a:r>
              <a:rPr sz="2000" spc="0" dirty="0">
                <a:latin typeface="Arial"/>
                <a:cs typeface="Arial"/>
              </a:rPr>
              <a:t>ri</a:t>
            </a:r>
            <a:r>
              <a:rPr sz="2000" spc="-10" dirty="0">
                <a:latin typeface="Arial"/>
                <a:cs typeface="Arial"/>
              </a:rPr>
              <a:t>t</a:t>
            </a:r>
            <a:r>
              <a:rPr sz="2000" spc="0" dirty="0">
                <a:latin typeface="Arial"/>
                <a:cs typeface="Arial"/>
              </a:rPr>
              <a:t>e</a:t>
            </a:r>
            <a:r>
              <a:rPr sz="2000" spc="-15" dirty="0">
                <a:latin typeface="Arial"/>
                <a:cs typeface="Arial"/>
              </a:rPr>
              <a:t> </a:t>
            </a:r>
            <a:r>
              <a:rPr sz="2000" spc="0" dirty="0">
                <a:latin typeface="Arial"/>
                <a:cs typeface="Arial"/>
              </a:rPr>
              <a:t>is </a:t>
            </a:r>
            <a:r>
              <a:rPr sz="2000" spc="-5" dirty="0">
                <a:latin typeface="Arial"/>
                <a:cs typeface="Arial"/>
              </a:rPr>
              <a:t>t</a:t>
            </a:r>
            <a:r>
              <a:rPr sz="2000" spc="0" dirty="0">
                <a:latin typeface="Arial"/>
                <a:cs typeface="Arial"/>
              </a:rPr>
              <a:t>ran</a:t>
            </a:r>
            <a:r>
              <a:rPr sz="2000" spc="5" dirty="0">
                <a:latin typeface="Arial"/>
                <a:cs typeface="Arial"/>
              </a:rPr>
              <a:t>s</a:t>
            </a:r>
            <a:r>
              <a:rPr sz="2000" spc="0" dirty="0">
                <a:latin typeface="Arial"/>
                <a:cs typeface="Arial"/>
              </a:rPr>
              <a:t>la</a:t>
            </a:r>
            <a:r>
              <a:rPr sz="2000" spc="-5" dirty="0">
                <a:latin typeface="Arial"/>
                <a:cs typeface="Arial"/>
              </a:rPr>
              <a:t>t</a:t>
            </a:r>
            <a:r>
              <a:rPr sz="2000" spc="0" dirty="0">
                <a:latin typeface="Arial"/>
                <a:cs typeface="Arial"/>
              </a:rPr>
              <a:t>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an</a:t>
            </a:r>
            <a:r>
              <a:rPr sz="2000" spc="-5" dirty="0">
                <a:latin typeface="Arial"/>
                <a:cs typeface="Arial"/>
              </a:rPr>
              <a:t> </a:t>
            </a:r>
            <a:r>
              <a:rPr sz="2000" spc="0" dirty="0">
                <a:latin typeface="Arial"/>
                <a:cs typeface="Arial"/>
              </a:rPr>
              <a:t>a</a:t>
            </a:r>
            <a:r>
              <a:rPr sz="2000" spc="-5" dirty="0">
                <a:latin typeface="Arial"/>
                <a:cs typeface="Arial"/>
              </a:rPr>
              <a:t>t</a:t>
            </a:r>
            <a:r>
              <a:rPr sz="2000" spc="0" dirty="0">
                <a:latin typeface="Arial"/>
                <a:cs typeface="Arial"/>
              </a:rPr>
              <a:t>omic read</a:t>
            </a:r>
            <a:r>
              <a:rPr sz="2000" spc="5" dirty="0">
                <a:latin typeface="Arial"/>
                <a:cs typeface="Arial"/>
              </a:rPr>
              <a:t>-</a:t>
            </a:r>
            <a:r>
              <a:rPr sz="2000" spc="0" dirty="0">
                <a:latin typeface="Arial"/>
                <a:cs typeface="Arial"/>
              </a:rPr>
              <a:t>mo</a:t>
            </a:r>
            <a:r>
              <a:rPr sz="2000" spc="-10" dirty="0">
                <a:latin typeface="Arial"/>
                <a:cs typeface="Arial"/>
              </a:rPr>
              <a:t>d</a:t>
            </a:r>
            <a:r>
              <a:rPr sz="2000" spc="0" dirty="0">
                <a:latin typeface="Arial"/>
                <a:cs typeface="Arial"/>
              </a:rPr>
              <a:t>i</a:t>
            </a:r>
            <a:r>
              <a:rPr sz="2000" spc="-10" dirty="0">
                <a:latin typeface="Arial"/>
                <a:cs typeface="Arial"/>
              </a:rPr>
              <a:t>f</a:t>
            </a:r>
            <a:r>
              <a:rPr sz="2000" spc="-5" dirty="0">
                <a:latin typeface="Arial"/>
                <a:cs typeface="Arial"/>
              </a:rPr>
              <a:t>y</a:t>
            </a:r>
            <a:r>
              <a:rPr sz="2000" spc="5" dirty="0">
                <a:latin typeface="Arial"/>
                <a:cs typeface="Arial"/>
              </a:rPr>
              <a:t>-w</a:t>
            </a:r>
            <a:r>
              <a:rPr sz="2000" spc="-10" dirty="0">
                <a:latin typeface="Arial"/>
                <a:cs typeface="Arial"/>
              </a:rPr>
              <a:t>r</a:t>
            </a:r>
            <a:r>
              <a:rPr sz="2000" spc="0" dirty="0">
                <a:latin typeface="Arial"/>
                <a:cs typeface="Arial"/>
              </a:rPr>
              <a:t>i</a:t>
            </a:r>
            <a:r>
              <a:rPr sz="2000" spc="-10" dirty="0">
                <a:latin typeface="Arial"/>
                <a:cs typeface="Arial"/>
              </a:rPr>
              <a:t>t</a:t>
            </a:r>
            <a:r>
              <a:rPr sz="2000" spc="0" dirty="0">
                <a:latin typeface="Arial"/>
                <a:cs typeface="Arial"/>
              </a:rPr>
              <a:t>e</a:t>
            </a:r>
            <a:r>
              <a:rPr sz="2000" spc="-55" dirty="0">
                <a:latin typeface="Arial"/>
                <a:cs typeface="Arial"/>
              </a:rPr>
              <a:t> </a:t>
            </a:r>
            <a:r>
              <a:rPr sz="2000" spc="0" dirty="0">
                <a:latin typeface="Arial"/>
                <a:cs typeface="Arial"/>
              </a:rPr>
              <a:t>by</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 bus</a:t>
            </a:r>
            <a:r>
              <a:rPr sz="2000" spc="-25" dirty="0">
                <a:latin typeface="Arial"/>
                <a:cs typeface="Arial"/>
              </a:rPr>
              <a:t> </a:t>
            </a:r>
            <a:r>
              <a:rPr sz="2000" spc="0" dirty="0">
                <a:latin typeface="Arial"/>
                <a:cs typeface="Arial"/>
              </a:rPr>
              <a:t>ma</a:t>
            </a:r>
            <a:r>
              <a:rPr sz="2000" spc="-5" dirty="0">
                <a:latin typeface="Arial"/>
                <a:cs typeface="Arial"/>
              </a:rPr>
              <a:t>t</a:t>
            </a:r>
            <a:r>
              <a:rPr sz="2000" spc="0" dirty="0">
                <a:latin typeface="Arial"/>
                <a:cs typeface="Arial"/>
              </a:rPr>
              <a:t>rix</a:t>
            </a:r>
            <a:endParaRPr sz="2000">
              <a:latin typeface="Arial"/>
              <a:cs typeface="Arial"/>
            </a:endParaRPr>
          </a:p>
          <a:p>
            <a:pPr marL="277495" marR="17780" indent="-265430">
              <a:lnSpc>
                <a:spcPct val="96700"/>
              </a:lnSpc>
              <a:spcBef>
                <a:spcPts val="200"/>
              </a:spcBef>
              <a:buClr>
                <a:srgbClr val="118CAA"/>
              </a:buClr>
              <a:buSzPct val="125000"/>
              <a:buFont typeface="Arial"/>
              <a:buChar char=""/>
              <a:tabLst>
                <a:tab pos="277495" algn="l"/>
              </a:tabLst>
            </a:pPr>
            <a:r>
              <a:rPr sz="2000" spc="-5" dirty="0">
                <a:latin typeface="Arial"/>
                <a:cs typeface="Arial"/>
              </a:rPr>
              <a:t>B</a:t>
            </a:r>
            <a:r>
              <a:rPr sz="2000" spc="0" dirty="0">
                <a:latin typeface="Arial"/>
                <a:cs typeface="Arial"/>
              </a:rPr>
              <a:t>it</a:t>
            </a:r>
            <a:r>
              <a:rPr sz="2000" spc="-15" dirty="0">
                <a:latin typeface="Arial"/>
                <a:cs typeface="Arial"/>
              </a:rPr>
              <a:t> </a:t>
            </a:r>
            <a:r>
              <a:rPr sz="2000" spc="0" dirty="0">
                <a:latin typeface="Arial"/>
                <a:cs typeface="Arial"/>
              </a:rPr>
              <a:t>0</a:t>
            </a:r>
            <a:r>
              <a:rPr sz="2000" spc="-15" dirty="0">
                <a:latin typeface="Arial"/>
                <a:cs typeface="Arial"/>
              </a:rPr>
              <a:t> </a:t>
            </a:r>
            <a:r>
              <a:rPr sz="2000" spc="0" dirty="0">
                <a:latin typeface="Arial"/>
                <a:cs typeface="Arial"/>
              </a:rPr>
              <a:t>of</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ed</a:t>
            </a:r>
            <a:r>
              <a:rPr sz="2000" spc="-40"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er</a:t>
            </a:r>
            <a:r>
              <a:rPr sz="2000" spc="-35" dirty="0">
                <a:latin typeface="Arial"/>
                <a:cs typeface="Arial"/>
              </a:rPr>
              <a:t> </a:t>
            </a:r>
            <a:r>
              <a:rPr sz="2000" spc="0" dirty="0">
                <a:latin typeface="Arial"/>
                <a:cs typeface="Arial"/>
              </a:rPr>
              <a:t>is </a:t>
            </a:r>
            <a:r>
              <a:rPr sz="2000" spc="5" dirty="0">
                <a:latin typeface="Arial"/>
                <a:cs typeface="Arial"/>
              </a:rPr>
              <a:t>w</a:t>
            </a:r>
            <a:r>
              <a:rPr sz="2000" spc="0" dirty="0">
                <a:latin typeface="Arial"/>
                <a:cs typeface="Arial"/>
              </a:rPr>
              <a:t>ri</a:t>
            </a:r>
            <a:r>
              <a:rPr sz="2000" spc="-10" dirty="0">
                <a:latin typeface="Arial"/>
                <a:cs typeface="Arial"/>
              </a:rPr>
              <a:t>t</a:t>
            </a:r>
            <a:r>
              <a:rPr sz="2000" spc="-5" dirty="0">
                <a:latin typeface="Arial"/>
                <a:cs typeface="Arial"/>
              </a:rPr>
              <a:t>t</a:t>
            </a:r>
            <a:r>
              <a:rPr sz="2000" spc="0" dirty="0">
                <a:latin typeface="Arial"/>
                <a:cs typeface="Arial"/>
              </a:rPr>
              <a:t>en </a:t>
            </a:r>
            <a:r>
              <a:rPr sz="2000" spc="-5" dirty="0">
                <a:latin typeface="Arial"/>
                <a:cs typeface="Arial"/>
              </a:rPr>
              <a:t>t</a:t>
            </a:r>
            <a:r>
              <a:rPr sz="2000" spc="0" dirty="0">
                <a:latin typeface="Arial"/>
                <a:cs typeface="Arial"/>
              </a:rPr>
              <a:t>o</a:t>
            </a:r>
            <a:r>
              <a:rPr sz="2000" spc="-3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0" dirty="0">
                <a:latin typeface="Arial"/>
                <a:cs typeface="Arial"/>
              </a:rPr>
              <a:t>app</a:t>
            </a:r>
            <a:r>
              <a:rPr sz="2000" spc="5" dirty="0">
                <a:latin typeface="Arial"/>
                <a:cs typeface="Arial"/>
              </a:rPr>
              <a:t>r</a:t>
            </a:r>
            <a:r>
              <a:rPr sz="2000" spc="0" dirty="0">
                <a:latin typeface="Arial"/>
                <a:cs typeface="Arial"/>
              </a:rPr>
              <a:t>opria</a:t>
            </a:r>
            <a:r>
              <a:rPr sz="2000" spc="-5" dirty="0">
                <a:latin typeface="Arial"/>
                <a:cs typeface="Arial"/>
              </a:rPr>
              <a:t>t</a:t>
            </a:r>
            <a:r>
              <a:rPr sz="2000" spc="0" dirty="0">
                <a:latin typeface="Arial"/>
                <a:cs typeface="Arial"/>
              </a:rPr>
              <a:t>e</a:t>
            </a:r>
            <a:r>
              <a:rPr sz="2000" spc="-40" dirty="0">
                <a:latin typeface="Arial"/>
                <a:cs typeface="Arial"/>
              </a:rPr>
              <a:t> </a:t>
            </a:r>
            <a:r>
              <a:rPr sz="2000" spc="0" dirty="0">
                <a:latin typeface="Arial"/>
                <a:cs typeface="Arial"/>
              </a:rPr>
              <a:t>bit</a:t>
            </a:r>
            <a:endParaRPr sz="2000">
              <a:latin typeface="Arial"/>
              <a:cs typeface="Arial"/>
            </a:endParaRPr>
          </a:p>
        </p:txBody>
      </p:sp>
      <p:sp>
        <p:nvSpPr>
          <p:cNvPr id="43" name="object 43"/>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a:latin typeface="Arial"/>
              <a:cs typeface="Arial"/>
            </a:endParaRPr>
          </a:p>
        </p:txBody>
      </p:sp>
      <p:sp>
        <p:nvSpPr>
          <p:cNvPr id="46" name="Slide Number Placeholder 4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125</a:t>
            </a:fld>
            <a:endParaRPr lang="en-US" sz="900">
              <a:latin typeface="Arial"/>
              <a:cs typeface="Arial"/>
            </a:endParaRPr>
          </a:p>
        </p:txBody>
      </p:sp>
    </p:spTree>
    <p:extLst>
      <p:ext uri="{BB962C8B-B14F-4D97-AF65-F5344CB8AC3E}">
        <p14:creationId xmlns:p14="http://schemas.microsoft.com/office/powerpoint/2010/main" val="72525479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Bit-Band</a:t>
            </a:r>
          </a:p>
        </p:txBody>
      </p:sp>
      <p:sp>
        <p:nvSpPr>
          <p:cNvPr id="3" name="Text Placeholder 2"/>
          <p:cNvSpPr>
            <a:spLocks noGrp="1"/>
          </p:cNvSpPr>
          <p:nvPr>
            <p:ph type="body" idx="1"/>
          </p:nvPr>
        </p:nvSpPr>
        <p:spPr>
          <a:xfrm>
            <a:off x="162123" y="1185962"/>
            <a:ext cx="10369152" cy="1667375"/>
          </a:xfrm>
        </p:spPr>
        <p:txBody>
          <a:bodyPr/>
          <a:lstStyle/>
          <a:p>
            <a:r>
              <a:rPr lang="en-US" dirty="0"/>
              <a:t>Bit-Band vs. Bit-Bang</a:t>
            </a:r>
          </a:p>
          <a:p>
            <a:pPr lvl="1"/>
            <a:r>
              <a:rPr lang="en-US" dirty="0"/>
              <a:t>In the Cortex-M3, we use the term bit-band to indicate that the feature is a special memory band (region) that provides bit accesses. </a:t>
            </a:r>
          </a:p>
          <a:p>
            <a:pPr lvl="1"/>
            <a:r>
              <a:rPr lang="en-US" dirty="0"/>
              <a:t>Bit-bang commonly refers to driving I/O pins under software control to provide serial communication functions. The bit-band feature in the Cortex-M3 can be used for bit-banging implementations, but the definitions of these two terms are different.</a:t>
            </a:r>
          </a:p>
          <a:p>
            <a:r>
              <a:rPr lang="en-US" dirty="0"/>
              <a:t>Reading the whole register ,Masking the unwanted </a:t>
            </a:r>
            <a:r>
              <a:rPr lang="en-US" dirty="0" err="1"/>
              <a:t>bits,Comparing</a:t>
            </a:r>
            <a:r>
              <a:rPr lang="en-US" dirty="0"/>
              <a:t> and branching</a:t>
            </a:r>
          </a:p>
          <a:p>
            <a:pPr marL="0" indent="0">
              <a:buNone/>
            </a:pPr>
            <a:r>
              <a:rPr lang="en-US" dirty="0"/>
              <a:t>You can simplify the operations by </a:t>
            </a:r>
            <a:r>
              <a:rPr lang="en-US" dirty="0" err="1"/>
              <a:t>BitBanding</a:t>
            </a:r>
            <a:r>
              <a:rPr lang="en-US" dirty="0"/>
              <a:t> to:</a:t>
            </a:r>
          </a:p>
          <a:p>
            <a:r>
              <a:rPr lang="en-US" dirty="0"/>
              <a:t>Reading the status bit via the bit-band alias (get 0 or 1) ,Comparing and branching</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126</a:t>
            </a:fld>
            <a:endParaRPr lang="en-US" sz="900">
              <a:latin typeface="Arial"/>
              <a:cs typeface="Arial"/>
            </a:endParaRPr>
          </a:p>
        </p:txBody>
      </p:sp>
    </p:spTree>
    <p:extLst>
      <p:ext uri="{BB962C8B-B14F-4D97-AF65-F5344CB8AC3E}">
        <p14:creationId xmlns:p14="http://schemas.microsoft.com/office/powerpoint/2010/main" val="196679580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1"/>
            <a:ext cx="10369152" cy="1667375"/>
          </a:xfrm>
        </p:spPr>
        <p:txBody>
          <a:bodyPr/>
          <a:lstStyle/>
          <a:p>
            <a:r>
              <a:rPr lang="en-US" dirty="0" err="1">
                <a:solidFill>
                  <a:srgbClr val="FF0000"/>
                </a:solidFill>
              </a:rPr>
              <a:t>Bufferable</a:t>
            </a:r>
            <a:r>
              <a:rPr lang="en-US" dirty="0"/>
              <a:t>: Write to memory can be carried out by a write buffer while the processor continues on to next instruction execution.</a:t>
            </a:r>
          </a:p>
          <a:p>
            <a:r>
              <a:rPr lang="en-US"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dirty="0">
                <a:solidFill>
                  <a:srgbClr val="FF0000"/>
                </a:solidFill>
              </a:rPr>
              <a:t>Executable</a:t>
            </a:r>
            <a:r>
              <a:rPr lang="en-US" dirty="0"/>
              <a:t>: The processor can fetch and execute program code from this memory region.</a:t>
            </a:r>
          </a:p>
          <a:p>
            <a:r>
              <a:rPr lang="en-US"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7CC7016-996B-4DDD-9123-223C4D4D3D91}"/>
                  </a:ext>
                </a:extLst>
              </p14:cNvPr>
              <p14:cNvContentPartPr/>
              <p14:nvPr/>
            </p14:nvContentPartPr>
            <p14:xfrm>
              <a:off x="322560" y="1778400"/>
              <a:ext cx="9609480" cy="4403160"/>
            </p14:xfrm>
          </p:contentPart>
        </mc:Choice>
        <mc:Fallback xmlns="">
          <p:pic>
            <p:nvPicPr>
              <p:cNvPr id="5" name="Ink 4">
                <a:extLst>
                  <a:ext uri="{FF2B5EF4-FFF2-40B4-BE49-F238E27FC236}">
                    <a16:creationId xmlns:a16="http://schemas.microsoft.com/office/drawing/2014/main" id="{17CC7016-996B-4DDD-9123-223C4D4D3D91}"/>
                  </a:ext>
                </a:extLst>
              </p:cNvPr>
              <p:cNvPicPr/>
              <p:nvPr/>
            </p:nvPicPr>
            <p:blipFill>
              <a:blip r:embed="rId3"/>
              <a:stretch>
                <a:fillRect/>
              </a:stretch>
            </p:blipFill>
            <p:spPr>
              <a:xfrm>
                <a:off x="313200" y="1769040"/>
                <a:ext cx="9628200" cy="4421880"/>
              </a:xfrm>
              <a:prstGeom prst="rect">
                <a:avLst/>
              </a:prstGeom>
            </p:spPr>
          </p:pic>
        </mc:Fallback>
      </mc:AlternateContent>
    </p:spTree>
    <p:extLst>
      <p:ext uri="{BB962C8B-B14F-4D97-AF65-F5344CB8AC3E}">
        <p14:creationId xmlns:p14="http://schemas.microsoft.com/office/powerpoint/2010/main" val="35069916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Memory Types and Properties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128</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917383" y="1339850"/>
            <a:ext cx="8701088" cy="5032318"/>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EE499ED-3556-42D0-A1A6-70A8F405075F}"/>
                  </a:ext>
                </a:extLst>
              </p14:cNvPr>
              <p14:cNvContentPartPr/>
              <p14:nvPr/>
            </p14:nvContentPartPr>
            <p14:xfrm>
              <a:off x="737280" y="1971000"/>
              <a:ext cx="9061920" cy="4464360"/>
            </p14:xfrm>
          </p:contentPart>
        </mc:Choice>
        <mc:Fallback xmlns="">
          <p:pic>
            <p:nvPicPr>
              <p:cNvPr id="5" name="Ink 4">
                <a:extLst>
                  <a:ext uri="{FF2B5EF4-FFF2-40B4-BE49-F238E27FC236}">
                    <a16:creationId xmlns:a16="http://schemas.microsoft.com/office/drawing/2014/main" id="{FEE499ED-3556-42D0-A1A6-70A8F405075F}"/>
                  </a:ext>
                </a:extLst>
              </p:cNvPr>
              <p:cNvPicPr/>
              <p:nvPr/>
            </p:nvPicPr>
            <p:blipFill>
              <a:blip r:embed="rId4"/>
              <a:stretch>
                <a:fillRect/>
              </a:stretch>
            </p:blipFill>
            <p:spPr>
              <a:xfrm>
                <a:off x="727920" y="1961640"/>
                <a:ext cx="9080640" cy="4483080"/>
              </a:xfrm>
              <a:prstGeom prst="rect">
                <a:avLst/>
              </a:prstGeom>
            </p:spPr>
          </p:pic>
        </mc:Fallback>
      </mc:AlternateContent>
    </p:spTree>
    <p:extLst>
      <p:ext uri="{BB962C8B-B14F-4D97-AF65-F5344CB8AC3E}">
        <p14:creationId xmlns:p14="http://schemas.microsoft.com/office/powerpoint/2010/main" val="123776799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22075"/>
            <a:ext cx="8579104" cy="556623"/>
          </a:xfrm>
        </p:spPr>
        <p:txBody>
          <a:bodyPr/>
          <a:lstStyle/>
          <a:p>
            <a:r>
              <a:rPr lang="en-US" dirty="0"/>
              <a:t>Memory Attributes in Relation to Memory Types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74494" y="1546002"/>
            <a:ext cx="8885453" cy="4536504"/>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B70F47C-5AE8-412D-8C86-1F1761501536}"/>
                  </a:ext>
                </a:extLst>
              </p14:cNvPr>
              <p14:cNvContentPartPr/>
              <p14:nvPr/>
            </p14:nvContentPartPr>
            <p14:xfrm>
              <a:off x="813600" y="664560"/>
              <a:ext cx="8276760" cy="5409360"/>
            </p14:xfrm>
          </p:contentPart>
        </mc:Choice>
        <mc:Fallback xmlns="">
          <p:pic>
            <p:nvPicPr>
              <p:cNvPr id="4" name="Ink 3">
                <a:extLst>
                  <a:ext uri="{FF2B5EF4-FFF2-40B4-BE49-F238E27FC236}">
                    <a16:creationId xmlns:a16="http://schemas.microsoft.com/office/drawing/2014/main" id="{BB70F47C-5AE8-412D-8C86-1F1761501536}"/>
                  </a:ext>
                </a:extLst>
              </p:cNvPr>
              <p:cNvPicPr/>
              <p:nvPr/>
            </p:nvPicPr>
            <p:blipFill>
              <a:blip r:embed="rId4"/>
              <a:stretch>
                <a:fillRect/>
              </a:stretch>
            </p:blipFill>
            <p:spPr>
              <a:xfrm>
                <a:off x="804240" y="655200"/>
                <a:ext cx="8295480" cy="5428080"/>
              </a:xfrm>
              <a:prstGeom prst="rect">
                <a:avLst/>
              </a:prstGeom>
            </p:spPr>
          </p:pic>
        </mc:Fallback>
      </mc:AlternateContent>
    </p:spTree>
    <p:extLst>
      <p:ext uri="{BB962C8B-B14F-4D97-AF65-F5344CB8AC3E}">
        <p14:creationId xmlns:p14="http://schemas.microsoft.com/office/powerpoint/2010/main" val="3122002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a:t>
            </a:fld>
            <a:endParaRPr lang="en-US" sz="900">
              <a:latin typeface="Arial"/>
              <a:cs typeface="Arial"/>
            </a:endParaRPr>
          </a:p>
        </p:txBody>
      </p:sp>
      <p:sp>
        <p:nvSpPr>
          <p:cNvPr id="5" name="TextBox 4"/>
          <p:cNvSpPr txBox="1"/>
          <p:nvPr/>
        </p:nvSpPr>
        <p:spPr>
          <a:xfrm>
            <a:off x="810196"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a:t>
            </a:r>
            <a:r>
              <a:rPr lang="en-US" sz="2800" dirty="0">
                <a:solidFill>
                  <a:srgbClr val="FF0000"/>
                </a:solidFill>
              </a:rPr>
              <a:t>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r>
              <a:rPr lang="en-US" dirty="0"/>
              <a:t>Multi-Processor System Sharable Memory</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130</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3154808" y="1185962"/>
            <a:ext cx="4095750" cy="3381375"/>
          </a:xfrm>
          <a:prstGeom prst="rect">
            <a:avLst/>
          </a:prstGeom>
        </p:spPr>
      </p:pic>
      <p:pic>
        <p:nvPicPr>
          <p:cNvPr id="5" name="Picture 4"/>
          <p:cNvPicPr>
            <a:picLocks noChangeAspect="1"/>
          </p:cNvPicPr>
          <p:nvPr/>
        </p:nvPicPr>
        <p:blipFill rotWithShape="1">
          <a:blip r:embed="rId3"/>
          <a:srcRect t="7366" b="5969"/>
          <a:stretch/>
        </p:blipFill>
        <p:spPr>
          <a:xfrm>
            <a:off x="2178348" y="4558924"/>
            <a:ext cx="7717801" cy="2091233"/>
          </a:xfrm>
          <a:prstGeom prst="rect">
            <a:avLst/>
          </a:prstGeom>
        </p:spPr>
      </p:pic>
      <p:sp>
        <p:nvSpPr>
          <p:cNvPr id="6" name="TextBox 5"/>
          <p:cNvSpPr txBox="1"/>
          <p:nvPr/>
        </p:nvSpPr>
        <p:spPr>
          <a:xfrm>
            <a:off x="0" y="4558924"/>
            <a:ext cx="2538388" cy="2123658"/>
          </a:xfrm>
          <a:prstGeom prst="rect">
            <a:avLst/>
          </a:prstGeom>
          <a:noFill/>
        </p:spPr>
        <p:txBody>
          <a:bodyPr wrap="square" rtlCol="0">
            <a:spAutoFit/>
          </a:bodyPr>
          <a:lstStyle/>
          <a:p>
            <a:r>
              <a:rPr lang="en-US" sz="4400" b="1" dirty="0"/>
              <a:t>Buffered write operation</a:t>
            </a: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7CA628AE-0C0D-4AA9-BE8E-52B05AB4896B}"/>
                  </a:ext>
                </a:extLst>
              </p14:cNvPr>
              <p14:cNvContentPartPr/>
              <p14:nvPr/>
            </p14:nvContentPartPr>
            <p14:xfrm>
              <a:off x="67320" y="1392840"/>
              <a:ext cx="9239760" cy="4113720"/>
            </p14:xfrm>
          </p:contentPart>
        </mc:Choice>
        <mc:Fallback xmlns="">
          <p:pic>
            <p:nvPicPr>
              <p:cNvPr id="7" name="Ink 6">
                <a:extLst>
                  <a:ext uri="{FF2B5EF4-FFF2-40B4-BE49-F238E27FC236}">
                    <a16:creationId xmlns:a16="http://schemas.microsoft.com/office/drawing/2014/main" id="{7CA628AE-0C0D-4AA9-BE8E-52B05AB4896B}"/>
                  </a:ext>
                </a:extLst>
              </p:cNvPr>
              <p:cNvPicPr/>
              <p:nvPr/>
            </p:nvPicPr>
            <p:blipFill>
              <a:blip r:embed="rId5"/>
              <a:stretch>
                <a:fillRect/>
              </a:stretch>
            </p:blipFill>
            <p:spPr>
              <a:xfrm>
                <a:off x="57960" y="1383480"/>
                <a:ext cx="9258480" cy="4132440"/>
              </a:xfrm>
              <a:prstGeom prst="rect">
                <a:avLst/>
              </a:prstGeom>
            </p:spPr>
          </p:pic>
        </mc:Fallback>
      </mc:AlternateContent>
    </p:spTree>
    <p:extLst>
      <p:ext uri="{BB962C8B-B14F-4D97-AF65-F5344CB8AC3E}">
        <p14:creationId xmlns:p14="http://schemas.microsoft.com/office/powerpoint/2010/main" val="2129712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Address Map Overview</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131</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546100" y="1187450"/>
            <a:ext cx="9982200" cy="5645932"/>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C3E020E-4508-4437-8348-1C35033B5E07}"/>
                  </a:ext>
                </a:extLst>
              </p14:cNvPr>
              <p14:cNvContentPartPr/>
              <p14:nvPr/>
            </p14:nvContentPartPr>
            <p14:xfrm>
              <a:off x="2062080" y="1926720"/>
              <a:ext cx="6865200" cy="2581200"/>
            </p14:xfrm>
          </p:contentPart>
        </mc:Choice>
        <mc:Fallback xmlns="">
          <p:pic>
            <p:nvPicPr>
              <p:cNvPr id="5" name="Ink 4">
                <a:extLst>
                  <a:ext uri="{FF2B5EF4-FFF2-40B4-BE49-F238E27FC236}">
                    <a16:creationId xmlns:a16="http://schemas.microsoft.com/office/drawing/2014/main" id="{FC3E020E-4508-4437-8348-1C35033B5E07}"/>
                  </a:ext>
                </a:extLst>
              </p:cNvPr>
              <p:cNvPicPr/>
              <p:nvPr/>
            </p:nvPicPr>
            <p:blipFill>
              <a:blip r:embed="rId4"/>
              <a:stretch>
                <a:fillRect/>
              </a:stretch>
            </p:blipFill>
            <p:spPr>
              <a:xfrm>
                <a:off x="2052720" y="1917360"/>
                <a:ext cx="6883920" cy="2599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DFFE0D5-1473-4F95-BCB2-4CAE5F1AA650}"/>
                  </a:ext>
                </a:extLst>
              </p14:cNvPr>
              <p14:cNvContentPartPr/>
              <p14:nvPr/>
            </p14:nvContentPartPr>
            <p14:xfrm>
              <a:off x="880920" y="5221440"/>
              <a:ext cx="9491760" cy="1346400"/>
            </p14:xfrm>
          </p:contentPart>
        </mc:Choice>
        <mc:Fallback xmlns="">
          <p:pic>
            <p:nvPicPr>
              <p:cNvPr id="6" name="Ink 5">
                <a:extLst>
                  <a:ext uri="{FF2B5EF4-FFF2-40B4-BE49-F238E27FC236}">
                    <a16:creationId xmlns:a16="http://schemas.microsoft.com/office/drawing/2014/main" id="{ADFFE0D5-1473-4F95-BCB2-4CAE5F1AA650}"/>
                  </a:ext>
                </a:extLst>
              </p:cNvPr>
              <p:cNvPicPr/>
              <p:nvPr/>
            </p:nvPicPr>
            <p:blipFill>
              <a:blip r:embed="rId6"/>
              <a:stretch>
                <a:fillRect/>
              </a:stretch>
            </p:blipFill>
            <p:spPr>
              <a:xfrm>
                <a:off x="871560" y="5212080"/>
                <a:ext cx="9510480" cy="1365120"/>
              </a:xfrm>
              <a:prstGeom prst="rect">
                <a:avLst/>
              </a:prstGeom>
            </p:spPr>
          </p:pic>
        </mc:Fallback>
      </mc:AlternateContent>
    </p:spTree>
    <p:extLst>
      <p:ext uri="{BB962C8B-B14F-4D97-AF65-F5344CB8AC3E}">
        <p14:creationId xmlns:p14="http://schemas.microsoft.com/office/powerpoint/2010/main" val="4016584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490728"/>
            <a:ext cx="9433048" cy="556623"/>
          </a:xfrm>
        </p:spPr>
        <p:txBody>
          <a:bodyPr/>
          <a:lstStyle/>
          <a:p>
            <a:r>
              <a:rPr lang="en-US" dirty="0"/>
              <a:t>Exclusive Access via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132</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7" y="1206499"/>
            <a:ext cx="8276326" cy="5143501"/>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409DDB15-AAD6-4A23-BCC2-42DD1EA2E131}"/>
                  </a:ext>
                </a:extLst>
              </p14:cNvPr>
              <p14:cNvContentPartPr/>
              <p14:nvPr/>
            </p14:nvContentPartPr>
            <p14:xfrm>
              <a:off x="228240" y="1016640"/>
              <a:ext cx="8665560" cy="5322240"/>
            </p14:xfrm>
          </p:contentPart>
        </mc:Choice>
        <mc:Fallback xmlns="">
          <p:pic>
            <p:nvPicPr>
              <p:cNvPr id="5" name="Ink 4">
                <a:extLst>
                  <a:ext uri="{FF2B5EF4-FFF2-40B4-BE49-F238E27FC236}">
                    <a16:creationId xmlns:a16="http://schemas.microsoft.com/office/drawing/2014/main" id="{409DDB15-AAD6-4A23-BCC2-42DD1EA2E131}"/>
                  </a:ext>
                </a:extLst>
              </p:cNvPr>
              <p:cNvPicPr/>
              <p:nvPr/>
            </p:nvPicPr>
            <p:blipFill>
              <a:blip r:embed="rId4"/>
              <a:stretch>
                <a:fillRect/>
              </a:stretch>
            </p:blipFill>
            <p:spPr>
              <a:xfrm>
                <a:off x="218880" y="1007280"/>
                <a:ext cx="8684280" cy="5340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BE92D143-195C-4DA5-AD7A-C7A13DB6DCC5}"/>
                  </a:ext>
                </a:extLst>
              </p14:cNvPr>
              <p14:cNvContentPartPr/>
              <p14:nvPr/>
            </p14:nvContentPartPr>
            <p14:xfrm>
              <a:off x="400320" y="297360"/>
              <a:ext cx="10073520" cy="6680520"/>
            </p14:xfrm>
          </p:contentPart>
        </mc:Choice>
        <mc:Fallback xmlns="">
          <p:pic>
            <p:nvPicPr>
              <p:cNvPr id="6" name="Ink 5">
                <a:extLst>
                  <a:ext uri="{FF2B5EF4-FFF2-40B4-BE49-F238E27FC236}">
                    <a16:creationId xmlns:a16="http://schemas.microsoft.com/office/drawing/2014/main" id="{BE92D143-195C-4DA5-AD7A-C7A13DB6DCC5}"/>
                  </a:ext>
                </a:extLst>
              </p:cNvPr>
              <p:cNvPicPr/>
              <p:nvPr/>
            </p:nvPicPr>
            <p:blipFill>
              <a:blip r:embed="rId6"/>
              <a:stretch>
                <a:fillRect/>
              </a:stretch>
            </p:blipFill>
            <p:spPr>
              <a:xfrm>
                <a:off x="390960" y="288000"/>
                <a:ext cx="10092240" cy="6699240"/>
              </a:xfrm>
              <a:prstGeom prst="rect">
                <a:avLst/>
              </a:prstGeom>
            </p:spPr>
          </p:pic>
        </mc:Fallback>
      </mc:AlternateContent>
    </p:spTree>
    <p:extLst>
      <p:ext uri="{BB962C8B-B14F-4D97-AF65-F5344CB8AC3E}">
        <p14:creationId xmlns:p14="http://schemas.microsoft.com/office/powerpoint/2010/main" val="31949020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4" y="1113954"/>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a:t>
            </a:r>
            <a:r>
              <a:rPr lang="en-US"/>
              <a:t>the system. </a:t>
            </a:r>
            <a:r>
              <a:rPr lang="en-US" dirty="0"/>
              <a:t>For example, to:</a:t>
            </a:r>
          </a:p>
          <a:p>
            <a:r>
              <a:rPr lang="en-US" dirty="0"/>
              <a:t>Provide a flash programming utility, so that you can program the flash using a simple UART interface, or even program some parts of the flash </a:t>
            </a:r>
            <a:r>
              <a:rPr lang="en-US"/>
              <a:t>memory dynamically.</a:t>
            </a:r>
            <a:endParaRPr lang="en-US" dirty="0"/>
          </a:p>
          <a:p>
            <a:r>
              <a:rPr lang="en-US" dirty="0"/>
              <a:t>Provide Built-In Self Test (BIST) for </a:t>
            </a:r>
            <a:r>
              <a:rPr lang="en-US"/>
              <a:t>the chip.</a:t>
            </a:r>
            <a:endParaRPr lang="en-US" dirty="0"/>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B9BDBB2-6FAB-4BB9-ACCD-F638E032BA81}"/>
                  </a:ext>
                </a:extLst>
              </p14:cNvPr>
              <p14:cNvContentPartPr/>
              <p14:nvPr/>
            </p14:nvContentPartPr>
            <p14:xfrm>
              <a:off x="9360" y="1779480"/>
              <a:ext cx="9543600" cy="1770840"/>
            </p14:xfrm>
          </p:contentPart>
        </mc:Choice>
        <mc:Fallback xmlns="">
          <p:pic>
            <p:nvPicPr>
              <p:cNvPr id="5" name="Ink 4">
                <a:extLst>
                  <a:ext uri="{FF2B5EF4-FFF2-40B4-BE49-F238E27FC236}">
                    <a16:creationId xmlns:a16="http://schemas.microsoft.com/office/drawing/2014/main" id="{FB9BDBB2-6FAB-4BB9-ACCD-F638E032BA81}"/>
                  </a:ext>
                </a:extLst>
              </p:cNvPr>
              <p:cNvPicPr/>
              <p:nvPr/>
            </p:nvPicPr>
            <p:blipFill>
              <a:blip r:embed="rId3"/>
              <a:stretch>
                <a:fillRect/>
              </a:stretch>
            </p:blipFill>
            <p:spPr>
              <a:xfrm>
                <a:off x="0" y="1770120"/>
                <a:ext cx="9562320" cy="1789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507AB78-7EB9-451A-A73D-8C94D826528A}"/>
                  </a:ext>
                </a:extLst>
              </p14:cNvPr>
              <p14:cNvContentPartPr/>
              <p14:nvPr/>
            </p14:nvContentPartPr>
            <p14:xfrm>
              <a:off x="668520" y="1080000"/>
              <a:ext cx="9910440" cy="5091120"/>
            </p14:xfrm>
          </p:contentPart>
        </mc:Choice>
        <mc:Fallback xmlns="">
          <p:pic>
            <p:nvPicPr>
              <p:cNvPr id="6" name="Ink 5">
                <a:extLst>
                  <a:ext uri="{FF2B5EF4-FFF2-40B4-BE49-F238E27FC236}">
                    <a16:creationId xmlns:a16="http://schemas.microsoft.com/office/drawing/2014/main" id="{E507AB78-7EB9-451A-A73D-8C94D826528A}"/>
                  </a:ext>
                </a:extLst>
              </p:cNvPr>
              <p:cNvPicPr/>
              <p:nvPr/>
            </p:nvPicPr>
            <p:blipFill>
              <a:blip r:embed="rId5"/>
              <a:stretch>
                <a:fillRect/>
              </a:stretch>
            </p:blipFill>
            <p:spPr>
              <a:xfrm>
                <a:off x="659160" y="1070640"/>
                <a:ext cx="9929160" cy="5109840"/>
              </a:xfrm>
              <a:prstGeom prst="rect">
                <a:avLst/>
              </a:prstGeom>
            </p:spPr>
          </p:pic>
        </mc:Fallback>
      </mc:AlternateContent>
    </p:spTree>
    <p:extLst>
      <p:ext uri="{BB962C8B-B14F-4D97-AF65-F5344CB8AC3E}">
        <p14:creationId xmlns:p14="http://schemas.microsoft.com/office/powerpoint/2010/main" val="125304753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Bootloaders and Memory Remapping</a:t>
            </a:r>
          </a:p>
        </p:txBody>
      </p:sp>
      <p:sp>
        <p:nvSpPr>
          <p:cNvPr id="3" name="Text Placeholder 2"/>
          <p:cNvSpPr>
            <a:spLocks noGrp="1"/>
          </p:cNvSpPr>
          <p:nvPr>
            <p:ph type="body" idx="1"/>
          </p:nvPr>
        </p:nvSpPr>
        <p:spPr>
          <a:xfrm>
            <a:off x="162125" y="1329978"/>
            <a:ext cx="9663644" cy="1667375"/>
          </a:xfrm>
        </p:spPr>
        <p:txBody>
          <a:bodyPr/>
          <a:lstStyle/>
          <a:p>
            <a:r>
              <a:rPr lang="en-US" dirty="0"/>
              <a:t>For chips with a boot loader ROM, the boot loader is executed when the system is started, so it has to be located in address 0 when the system starts at </a:t>
            </a:r>
            <a:r>
              <a:rPr lang="en-US"/>
              <a:t>power up. </a:t>
            </a:r>
            <a:endParaRPr lang="en-US" dirty="0"/>
          </a:p>
          <a:p>
            <a:r>
              <a:rPr lang="en-US" dirty="0"/>
              <a:t>However, the next time the system starts, it might not need to execute the boot loader again and can run the application in the flash directly, so the memory map needs to </a:t>
            </a:r>
            <a:r>
              <a:rPr lang="en-US"/>
              <a:t>be changed.</a:t>
            </a:r>
            <a:endParaRPr lang="en-US" dirty="0"/>
          </a:p>
          <a:p>
            <a:r>
              <a:rPr lang="en-US" dirty="0"/>
              <a:t>In order to do this, the address decoder needs to </a:t>
            </a:r>
            <a:r>
              <a:rPr lang="en-US"/>
              <a:t>be programmable. </a:t>
            </a:r>
            <a:r>
              <a:rPr lang="en-US" dirty="0"/>
              <a:t>A hardware register </a:t>
            </a:r>
            <a:r>
              <a:rPr lang="en-US"/>
              <a:t>(e.g., </a:t>
            </a:r>
            <a:r>
              <a:rPr lang="en-US" dirty="0"/>
              <a:t>a peripheral register in a system control unit) can </a:t>
            </a:r>
            <a:r>
              <a:rPr lang="en-US"/>
              <a:t>be used.</a:t>
            </a:r>
            <a:endParaRPr lang="en-US" dirty="0"/>
          </a:p>
          <a:p>
            <a:r>
              <a:rPr lang="en-US" dirty="0"/>
              <a:t>The operation to switch the memory map is called “</a:t>
            </a:r>
            <a:r>
              <a:rPr lang="en-US"/>
              <a:t>Memory Remap.” </a:t>
            </a:r>
            <a:r>
              <a:rPr lang="en-US" dirty="0"/>
              <a:t>This operation is done by the </a:t>
            </a:r>
            <a:r>
              <a:rPr lang="en-US"/>
              <a:t>boot loader.</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A0ECEBF-1441-417A-A848-C0C334E703F0}"/>
                  </a:ext>
                </a:extLst>
              </p14:cNvPr>
              <p14:cNvContentPartPr/>
              <p14:nvPr/>
            </p14:nvContentPartPr>
            <p14:xfrm>
              <a:off x="1430280" y="1630800"/>
              <a:ext cx="7227000" cy="899640"/>
            </p14:xfrm>
          </p:contentPart>
        </mc:Choice>
        <mc:Fallback xmlns="">
          <p:pic>
            <p:nvPicPr>
              <p:cNvPr id="5" name="Ink 4">
                <a:extLst>
                  <a:ext uri="{FF2B5EF4-FFF2-40B4-BE49-F238E27FC236}">
                    <a16:creationId xmlns:a16="http://schemas.microsoft.com/office/drawing/2014/main" id="{FA0ECEBF-1441-417A-A848-C0C334E703F0}"/>
                  </a:ext>
                </a:extLst>
              </p:cNvPr>
              <p:cNvPicPr/>
              <p:nvPr/>
            </p:nvPicPr>
            <p:blipFill>
              <a:blip r:embed="rId3"/>
              <a:stretch>
                <a:fillRect/>
              </a:stretch>
            </p:blipFill>
            <p:spPr>
              <a:xfrm>
                <a:off x="1420920" y="1621440"/>
                <a:ext cx="7245720" cy="918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7BFF457-7D2B-4680-A29B-BC78DEC1D8EC}"/>
                  </a:ext>
                </a:extLst>
              </p14:cNvPr>
              <p14:cNvContentPartPr/>
              <p14:nvPr/>
            </p14:nvContentPartPr>
            <p14:xfrm>
              <a:off x="298440" y="2943720"/>
              <a:ext cx="7339680" cy="3050640"/>
            </p14:xfrm>
          </p:contentPart>
        </mc:Choice>
        <mc:Fallback xmlns="">
          <p:pic>
            <p:nvPicPr>
              <p:cNvPr id="6" name="Ink 5">
                <a:extLst>
                  <a:ext uri="{FF2B5EF4-FFF2-40B4-BE49-F238E27FC236}">
                    <a16:creationId xmlns:a16="http://schemas.microsoft.com/office/drawing/2014/main" id="{37BFF457-7D2B-4680-A29B-BC78DEC1D8EC}"/>
                  </a:ext>
                </a:extLst>
              </p:cNvPr>
              <p:cNvPicPr/>
              <p:nvPr/>
            </p:nvPicPr>
            <p:blipFill>
              <a:blip r:embed="rId5"/>
              <a:stretch>
                <a:fillRect/>
              </a:stretch>
            </p:blipFill>
            <p:spPr>
              <a:xfrm>
                <a:off x="289080" y="2934360"/>
                <a:ext cx="7358400" cy="3069360"/>
              </a:xfrm>
              <a:prstGeom prst="rect">
                <a:avLst/>
              </a:prstGeom>
            </p:spPr>
          </p:pic>
        </mc:Fallback>
      </mc:AlternateContent>
    </p:spTree>
    <p:extLst>
      <p:ext uri="{BB962C8B-B14F-4D97-AF65-F5344CB8AC3E}">
        <p14:creationId xmlns:p14="http://schemas.microsoft.com/office/powerpoint/2010/main" val="346878549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135</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034332" y="105842"/>
            <a:ext cx="6442437" cy="7450658"/>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BD47FB4-5D6B-4285-A0E8-5A2CBA740BE9}"/>
                  </a:ext>
                </a:extLst>
              </p14:cNvPr>
              <p14:cNvContentPartPr/>
              <p14:nvPr/>
            </p14:nvContentPartPr>
            <p14:xfrm>
              <a:off x="62640" y="168480"/>
              <a:ext cx="9139680" cy="5045040"/>
            </p14:xfrm>
          </p:contentPart>
        </mc:Choice>
        <mc:Fallback xmlns="">
          <p:pic>
            <p:nvPicPr>
              <p:cNvPr id="2" name="Ink 1">
                <a:extLst>
                  <a:ext uri="{FF2B5EF4-FFF2-40B4-BE49-F238E27FC236}">
                    <a16:creationId xmlns:a16="http://schemas.microsoft.com/office/drawing/2014/main" id="{0BD47FB4-5D6B-4285-A0E8-5A2CBA740BE9}"/>
                  </a:ext>
                </a:extLst>
              </p:cNvPr>
              <p:cNvPicPr/>
              <p:nvPr/>
            </p:nvPicPr>
            <p:blipFill>
              <a:blip r:embed="rId4"/>
              <a:stretch>
                <a:fillRect/>
              </a:stretch>
            </p:blipFill>
            <p:spPr>
              <a:xfrm>
                <a:off x="53280" y="159120"/>
                <a:ext cx="9158400" cy="5063760"/>
              </a:xfrm>
              <a:prstGeom prst="rect">
                <a:avLst/>
              </a:prstGeom>
            </p:spPr>
          </p:pic>
        </mc:Fallback>
      </mc:AlternateContent>
    </p:spTree>
    <p:extLst>
      <p:ext uri="{BB962C8B-B14F-4D97-AF65-F5344CB8AC3E}">
        <p14:creationId xmlns:p14="http://schemas.microsoft.com/office/powerpoint/2010/main" val="28217062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0" y="22075"/>
            <a:ext cx="9402119" cy="556623"/>
          </a:xfrm>
        </p:spPr>
        <p:txBody>
          <a:bodyPr/>
          <a:lstStyle/>
          <a:p>
            <a:pPr algn="ctr"/>
            <a:r>
              <a:rPr lang="en-US" dirty="0"/>
              <a:t>Memory remap implementation with boot loader</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136</a:t>
            </a:fld>
            <a:endParaRPr lang="en-US" sz="900" dirty="0">
              <a:latin typeface="Arial"/>
              <a:cs typeface="Arial"/>
            </a:endParaRPr>
          </a:p>
        </p:txBody>
      </p:sp>
      <p:pic>
        <p:nvPicPr>
          <p:cNvPr id="4" name="Picture 3"/>
          <p:cNvPicPr>
            <a:picLocks noChangeAspect="1"/>
          </p:cNvPicPr>
          <p:nvPr/>
        </p:nvPicPr>
        <p:blipFill rotWithShape="1">
          <a:blip r:embed="rId2"/>
          <a:srcRect/>
          <a:stretch/>
        </p:blipFill>
        <p:spPr>
          <a:xfrm>
            <a:off x="0" y="1257970"/>
            <a:ext cx="10693400" cy="512042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2730A70-B71C-460C-8926-884D94F48529}"/>
                  </a:ext>
                </a:extLst>
              </p14:cNvPr>
              <p14:cNvContentPartPr/>
              <p14:nvPr/>
            </p14:nvContentPartPr>
            <p14:xfrm>
              <a:off x="1076760" y="1095840"/>
              <a:ext cx="6801120" cy="4270320"/>
            </p14:xfrm>
          </p:contentPart>
        </mc:Choice>
        <mc:Fallback xmlns="">
          <p:pic>
            <p:nvPicPr>
              <p:cNvPr id="3" name="Ink 2">
                <a:extLst>
                  <a:ext uri="{FF2B5EF4-FFF2-40B4-BE49-F238E27FC236}">
                    <a16:creationId xmlns:a16="http://schemas.microsoft.com/office/drawing/2014/main" id="{F2730A70-B71C-460C-8926-884D94F48529}"/>
                  </a:ext>
                </a:extLst>
              </p:cNvPr>
              <p:cNvPicPr/>
              <p:nvPr/>
            </p:nvPicPr>
            <p:blipFill>
              <a:blip r:embed="rId4"/>
              <a:stretch>
                <a:fillRect/>
              </a:stretch>
            </p:blipFill>
            <p:spPr>
              <a:xfrm>
                <a:off x="1067400" y="1086480"/>
                <a:ext cx="6819840" cy="4289040"/>
              </a:xfrm>
              <a:prstGeom prst="rect">
                <a:avLst/>
              </a:prstGeom>
            </p:spPr>
          </p:pic>
        </mc:Fallback>
      </mc:AlternateContent>
    </p:spTree>
    <p:extLst>
      <p:ext uri="{BB962C8B-B14F-4D97-AF65-F5344CB8AC3E}">
        <p14:creationId xmlns:p14="http://schemas.microsoft.com/office/powerpoint/2010/main" val="223856952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1"/>
            <a:ext cx="9591637" cy="1667375"/>
          </a:xfrm>
        </p:spPr>
        <p:txBody>
          <a:bodyPr/>
          <a:lstStyle/>
          <a:p>
            <a:r>
              <a:rPr lang="en-US" dirty="0"/>
              <a:t>Normally the boot loader is accessible from address 0 using a memory address alias, and the alias can be turned off. There are many possible memory system configurations. What is shown in prev. slide is just one of the possibilities. </a:t>
            </a:r>
          </a:p>
          <a:p>
            <a:r>
              <a:rPr lang="en-US" dirty="0"/>
              <a:t>Other Possibilities Video </a:t>
            </a:r>
            <a:r>
              <a:rPr lang="en-US" dirty="0">
                <a:hlinkClick r:id="rId2"/>
              </a:rPr>
              <a:t>Link1</a:t>
            </a:r>
            <a:r>
              <a:rPr lang="en-US" dirty="0"/>
              <a:t>, </a:t>
            </a:r>
            <a:r>
              <a:rPr lang="en-US" dirty="0">
                <a:hlinkClick r:id="rId3"/>
              </a:rPr>
              <a:t>Link2</a:t>
            </a:r>
            <a:endParaRPr lang="en-US" dirty="0"/>
          </a:p>
          <a:p>
            <a:r>
              <a:rPr lang="en-US" dirty="0"/>
              <a:t>In some microcontrollers, memory remapping is not needed as the boot loaders present in address 0 are executed every time the system starts up. </a:t>
            </a:r>
          </a:p>
          <a:p>
            <a:r>
              <a:rPr lang="en-US" dirty="0"/>
              <a:t>The vector table is then relocated using the vector table relocation feature provided by the processor, so there is no need to use any remap to handle vector fetches.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467028D-610F-414A-9235-CD5BD716486F}"/>
                  </a:ext>
                </a:extLst>
              </p14:cNvPr>
              <p14:cNvContentPartPr/>
              <p14:nvPr/>
            </p14:nvContentPartPr>
            <p14:xfrm>
              <a:off x="2012040" y="2128680"/>
              <a:ext cx="5099760" cy="4273920"/>
            </p14:xfrm>
          </p:contentPart>
        </mc:Choice>
        <mc:Fallback xmlns="">
          <p:pic>
            <p:nvPicPr>
              <p:cNvPr id="5" name="Ink 4">
                <a:extLst>
                  <a:ext uri="{FF2B5EF4-FFF2-40B4-BE49-F238E27FC236}">
                    <a16:creationId xmlns:a16="http://schemas.microsoft.com/office/drawing/2014/main" id="{E467028D-610F-414A-9235-CD5BD716486F}"/>
                  </a:ext>
                </a:extLst>
              </p:cNvPr>
              <p:cNvPicPr/>
              <p:nvPr/>
            </p:nvPicPr>
            <p:blipFill>
              <a:blip r:embed="rId5"/>
              <a:stretch>
                <a:fillRect/>
              </a:stretch>
            </p:blipFill>
            <p:spPr>
              <a:xfrm>
                <a:off x="2002680" y="2119320"/>
                <a:ext cx="5118480" cy="4292640"/>
              </a:xfrm>
              <a:prstGeom prst="rect">
                <a:avLst/>
              </a:prstGeom>
            </p:spPr>
          </p:pic>
        </mc:Fallback>
      </mc:AlternateContent>
    </p:spTree>
    <p:extLst>
      <p:ext uri="{BB962C8B-B14F-4D97-AF65-F5344CB8AC3E}">
        <p14:creationId xmlns:p14="http://schemas.microsoft.com/office/powerpoint/2010/main" val="283717839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7335" y="1728682"/>
            <a:ext cx="10037812" cy="1064137"/>
          </a:xfrm>
          <a:prstGeom prst="rect">
            <a:avLst/>
          </a:prstGeom>
        </p:spPr>
        <p:txBody>
          <a:bodyPr wrap="none">
            <a:spAutoFit/>
          </a:bodyPr>
          <a:lstStyle/>
          <a:p>
            <a:r>
              <a:rPr lang="en-US" sz="2105" b="1" dirty="0">
                <a:solidFill>
                  <a:srgbClr val="FF0000"/>
                </a:solidFill>
              </a:rPr>
              <a:t>All ARM Cortex M Based MCUs right after reset does,</a:t>
            </a:r>
            <a:endParaRPr lang="en-US" sz="2105" dirty="0"/>
          </a:p>
          <a:p>
            <a:pPr marL="400987" indent="-400987">
              <a:buAutoNum type="arabicParenR"/>
            </a:pPr>
            <a:r>
              <a:rPr lang="en-US" sz="2105" dirty="0"/>
              <a:t>Load value @ Memory </a:t>
            </a:r>
            <a:r>
              <a:rPr lang="en-US" sz="2105" dirty="0" err="1"/>
              <a:t>addr</a:t>
            </a:r>
            <a:r>
              <a:rPr lang="en-US" sz="2105" dirty="0"/>
              <a:t>. </a:t>
            </a:r>
            <a:r>
              <a:rPr lang="en-US" sz="2105" b="1" dirty="0">
                <a:solidFill>
                  <a:srgbClr val="FF0000"/>
                </a:solidFill>
              </a:rPr>
              <a:t>0x00000000</a:t>
            </a:r>
            <a:r>
              <a:rPr lang="en-US" sz="2105" dirty="0"/>
              <a:t> in to MSP</a:t>
            </a:r>
          </a:p>
          <a:p>
            <a:pPr marL="400987" indent="-400987">
              <a:buAutoNum type="arabicParenR"/>
            </a:pPr>
            <a:r>
              <a:rPr lang="en-US" sz="2105" dirty="0"/>
              <a:t>Load value @ Memory </a:t>
            </a:r>
            <a:r>
              <a:rPr lang="en-US" sz="2105" dirty="0" err="1"/>
              <a:t>addr</a:t>
            </a:r>
            <a:r>
              <a:rPr lang="en-US" sz="2105" dirty="0"/>
              <a:t>. </a:t>
            </a:r>
            <a:r>
              <a:rPr lang="en-US" sz="2105" b="1" dirty="0">
                <a:solidFill>
                  <a:srgbClr val="FF0000"/>
                </a:solidFill>
              </a:rPr>
              <a:t>0x00000004</a:t>
            </a:r>
            <a:r>
              <a:rPr lang="en-US" sz="2105" dirty="0"/>
              <a:t> in to PC  (Value = </a:t>
            </a:r>
            <a:r>
              <a:rPr lang="en-US" sz="2105" dirty="0" err="1"/>
              <a:t>Addr</a:t>
            </a:r>
            <a:r>
              <a:rPr lang="en-US" sz="2105" dirty="0"/>
              <a:t> of the reset handler)</a:t>
            </a:r>
            <a:endParaRPr lang="en-IN" sz="2105" dirty="0"/>
          </a:p>
        </p:txBody>
      </p:sp>
      <p:sp>
        <p:nvSpPr>
          <p:cNvPr id="3" name="Rectangle 2"/>
          <p:cNvSpPr/>
          <p:nvPr/>
        </p:nvSpPr>
        <p:spPr>
          <a:xfrm>
            <a:off x="306941" y="3243580"/>
            <a:ext cx="6223050" cy="1388072"/>
          </a:xfrm>
          <a:prstGeom prst="rect">
            <a:avLst/>
          </a:prstGeom>
        </p:spPr>
        <p:txBody>
          <a:bodyPr wrap="none">
            <a:spAutoFit/>
          </a:bodyPr>
          <a:lstStyle/>
          <a:p>
            <a:r>
              <a:rPr lang="en-US" sz="2105" b="1" dirty="0">
                <a:solidFill>
                  <a:srgbClr val="FF0000"/>
                </a:solidFill>
              </a:rPr>
              <a:t>In STM32 Microcontroller </a:t>
            </a:r>
            <a:r>
              <a:rPr lang="en-US" sz="2105" dirty="0"/>
              <a:t>, </a:t>
            </a:r>
          </a:p>
          <a:p>
            <a:pPr marL="400987" indent="-400987">
              <a:buAutoNum type="arabicParenR"/>
            </a:pPr>
            <a:r>
              <a:rPr lang="en-US" sz="2105" dirty="0"/>
              <a:t>MSP value stored at </a:t>
            </a:r>
            <a:r>
              <a:rPr lang="en-US" sz="2105" b="1" dirty="0">
                <a:solidFill>
                  <a:srgbClr val="00B050"/>
                </a:solidFill>
              </a:rPr>
              <a:t>0x08000000</a:t>
            </a:r>
          </a:p>
          <a:p>
            <a:pPr marL="400987" indent="-400987">
              <a:buAutoNum type="arabicParenR"/>
            </a:pPr>
            <a:r>
              <a:rPr lang="en-US" sz="2105" dirty="0"/>
              <a:t>Vector table starts from </a:t>
            </a:r>
            <a:r>
              <a:rPr lang="en-US" sz="2105" b="1" dirty="0">
                <a:solidFill>
                  <a:srgbClr val="00B050"/>
                </a:solidFill>
              </a:rPr>
              <a:t>0x08000004</a:t>
            </a:r>
          </a:p>
          <a:p>
            <a:pPr marL="400987" indent="-400987">
              <a:buAutoNum type="arabicParenR"/>
            </a:pPr>
            <a:r>
              <a:rPr lang="en-US" sz="2105" dirty="0"/>
              <a:t>Address of the reset handler found at </a:t>
            </a:r>
            <a:r>
              <a:rPr lang="en-US" sz="2105" b="1" dirty="0">
                <a:solidFill>
                  <a:srgbClr val="00B050"/>
                </a:solidFill>
              </a:rPr>
              <a:t>0x08000004</a:t>
            </a:r>
            <a:endParaRPr lang="en-IN" sz="2105" b="1" dirty="0">
              <a:solidFill>
                <a:srgbClr val="00B050"/>
              </a:solidFill>
            </a:endParaRPr>
          </a:p>
        </p:txBody>
      </p:sp>
      <p:sp>
        <p:nvSpPr>
          <p:cNvPr id="4" name="Rectangle 3"/>
          <p:cNvSpPr/>
          <p:nvPr/>
        </p:nvSpPr>
        <p:spPr>
          <a:xfrm>
            <a:off x="314048" y="4958504"/>
            <a:ext cx="5346700" cy="740203"/>
          </a:xfrm>
          <a:prstGeom prst="rect">
            <a:avLst/>
          </a:prstGeom>
        </p:spPr>
        <p:txBody>
          <a:bodyPr>
            <a:spAutoFit/>
          </a:bodyPr>
          <a:lstStyle/>
          <a:p>
            <a:r>
              <a:rPr lang="en-US" sz="2105" b="1" i="1" u="sng" dirty="0"/>
              <a:t>So , Don’t you think we should somehow link 0x08000000 to 0x00000000 ??</a:t>
            </a:r>
            <a:endParaRPr lang="en-IN" sz="2105" b="1" i="1" u="sng" dirty="0"/>
          </a:p>
        </p:txBody>
      </p:sp>
      <p:sp>
        <p:nvSpPr>
          <p:cNvPr id="5" name="Title 4">
            <a:extLst>
              <a:ext uri="{FF2B5EF4-FFF2-40B4-BE49-F238E27FC236}">
                <a16:creationId xmlns:a16="http://schemas.microsoft.com/office/drawing/2014/main" id="{6198F914-6BBB-4CC6-9D49-C89D53720FB7}"/>
              </a:ext>
            </a:extLst>
          </p:cNvPr>
          <p:cNvSpPr>
            <a:spLocks noGrp="1"/>
          </p:cNvSpPr>
          <p:nvPr>
            <p:ph type="title"/>
          </p:nvPr>
        </p:nvSpPr>
        <p:spPr>
          <a:xfrm>
            <a:off x="327794" y="537890"/>
            <a:ext cx="10037812" cy="556623"/>
          </a:xfrm>
        </p:spPr>
        <p:txBody>
          <a:bodyPr/>
          <a:lstStyle/>
          <a:p>
            <a:r>
              <a:rPr lang="en-US" dirty="0"/>
              <a:t>Flash Memory Starting Address after Reset</a:t>
            </a:r>
          </a:p>
        </p:txBody>
      </p:sp>
      <p:pic>
        <p:nvPicPr>
          <p:cNvPr id="34" name="Picture 33">
            <a:extLst>
              <a:ext uri="{FF2B5EF4-FFF2-40B4-BE49-F238E27FC236}">
                <a16:creationId xmlns:a16="http://schemas.microsoft.com/office/drawing/2014/main" id="{77359C27-A614-4DDE-ABB0-C4B34E079E9F}"/>
              </a:ext>
            </a:extLst>
          </p:cNvPr>
          <p:cNvPicPr>
            <a:picLocks noChangeAspect="1"/>
          </p:cNvPicPr>
          <p:nvPr/>
        </p:nvPicPr>
        <p:blipFill>
          <a:blip r:embed="rId3"/>
          <a:stretch>
            <a:fillRect/>
          </a:stretch>
        </p:blipFill>
        <p:spPr>
          <a:xfrm>
            <a:off x="5961063" y="2914154"/>
            <a:ext cx="4452709" cy="3213782"/>
          </a:xfrm>
          <a:prstGeom prst="rect">
            <a:avLst/>
          </a:prstGeom>
        </p:spPr>
      </p:pic>
      <p:grpSp>
        <p:nvGrpSpPr>
          <p:cNvPr id="11" name="Group 10">
            <a:extLst>
              <a:ext uri="{FF2B5EF4-FFF2-40B4-BE49-F238E27FC236}">
                <a16:creationId xmlns:a16="http://schemas.microsoft.com/office/drawing/2014/main" id="{78BAAAB6-B8D1-4316-8B4B-B9DE94697484}"/>
              </a:ext>
            </a:extLst>
          </p:cNvPr>
          <p:cNvGrpSpPr/>
          <p:nvPr/>
        </p:nvGrpSpPr>
        <p:grpSpPr>
          <a:xfrm>
            <a:off x="7665284" y="3376456"/>
            <a:ext cx="2436120" cy="2286000"/>
            <a:chOff x="7665284" y="3376456"/>
            <a:chExt cx="2436120" cy="228600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F88963DA-6DA9-46BA-9071-1FC525FF0695}"/>
                    </a:ext>
                  </a:extLst>
                </p14:cNvPr>
                <p14:cNvContentPartPr/>
                <p14:nvPr/>
              </p14:nvContentPartPr>
              <p14:xfrm>
                <a:off x="7823684" y="3885496"/>
                <a:ext cx="619920" cy="1776960"/>
              </p14:xfrm>
            </p:contentPart>
          </mc:Choice>
          <mc:Fallback xmlns="">
            <p:pic>
              <p:nvPicPr>
                <p:cNvPr id="6" name="Ink 5">
                  <a:extLst>
                    <a:ext uri="{FF2B5EF4-FFF2-40B4-BE49-F238E27FC236}">
                      <a16:creationId xmlns:a16="http://schemas.microsoft.com/office/drawing/2014/main" id="{F88963DA-6DA9-46BA-9071-1FC525FF0695}"/>
                    </a:ext>
                  </a:extLst>
                </p:cNvPr>
                <p:cNvPicPr/>
                <p:nvPr/>
              </p:nvPicPr>
              <p:blipFill>
                <a:blip r:embed="rId5"/>
                <a:stretch>
                  <a:fillRect/>
                </a:stretch>
              </p:blipFill>
              <p:spPr>
                <a:xfrm>
                  <a:off x="7815044" y="3876856"/>
                  <a:ext cx="637560" cy="1794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10BC7498-4DB6-4C72-A299-7B4C3EDACBCB}"/>
                    </a:ext>
                  </a:extLst>
                </p14:cNvPr>
                <p14:cNvContentPartPr/>
                <p14:nvPr/>
              </p14:nvContentPartPr>
              <p14:xfrm>
                <a:off x="7790564" y="3636736"/>
                <a:ext cx="752040" cy="1854000"/>
              </p14:xfrm>
            </p:contentPart>
          </mc:Choice>
          <mc:Fallback xmlns="">
            <p:pic>
              <p:nvPicPr>
                <p:cNvPr id="7" name="Ink 6">
                  <a:extLst>
                    <a:ext uri="{FF2B5EF4-FFF2-40B4-BE49-F238E27FC236}">
                      <a16:creationId xmlns:a16="http://schemas.microsoft.com/office/drawing/2014/main" id="{10BC7498-4DB6-4C72-A299-7B4C3EDACBCB}"/>
                    </a:ext>
                  </a:extLst>
                </p:cNvPr>
                <p:cNvPicPr/>
                <p:nvPr/>
              </p:nvPicPr>
              <p:blipFill>
                <a:blip r:embed="rId7"/>
                <a:stretch>
                  <a:fillRect/>
                </a:stretch>
              </p:blipFill>
              <p:spPr>
                <a:xfrm>
                  <a:off x="7781924" y="3628096"/>
                  <a:ext cx="769680" cy="1871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60197FFF-4060-4058-A321-E8530F13414E}"/>
                    </a:ext>
                  </a:extLst>
                </p14:cNvPr>
                <p14:cNvContentPartPr/>
                <p14:nvPr/>
              </p14:nvContentPartPr>
              <p14:xfrm>
                <a:off x="7665284" y="3376456"/>
                <a:ext cx="1020960" cy="1890720"/>
              </p14:xfrm>
            </p:contentPart>
          </mc:Choice>
          <mc:Fallback xmlns="">
            <p:pic>
              <p:nvPicPr>
                <p:cNvPr id="8" name="Ink 7">
                  <a:extLst>
                    <a:ext uri="{FF2B5EF4-FFF2-40B4-BE49-F238E27FC236}">
                      <a16:creationId xmlns:a16="http://schemas.microsoft.com/office/drawing/2014/main" id="{60197FFF-4060-4058-A321-E8530F13414E}"/>
                    </a:ext>
                  </a:extLst>
                </p:cNvPr>
                <p:cNvPicPr/>
                <p:nvPr/>
              </p:nvPicPr>
              <p:blipFill>
                <a:blip r:embed="rId9"/>
                <a:stretch>
                  <a:fillRect/>
                </a:stretch>
              </p:blipFill>
              <p:spPr>
                <a:xfrm>
                  <a:off x="7656284" y="3367816"/>
                  <a:ext cx="1038600" cy="1908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C4080C3C-AB8C-4464-AE59-F207B3AC48A4}"/>
                    </a:ext>
                  </a:extLst>
                </p14:cNvPr>
                <p14:cNvContentPartPr/>
                <p14:nvPr/>
              </p14:nvContentPartPr>
              <p14:xfrm>
                <a:off x="8668244" y="4545016"/>
                <a:ext cx="1433160" cy="519840"/>
              </p14:xfrm>
            </p:contentPart>
          </mc:Choice>
          <mc:Fallback xmlns="">
            <p:pic>
              <p:nvPicPr>
                <p:cNvPr id="10" name="Ink 9">
                  <a:extLst>
                    <a:ext uri="{FF2B5EF4-FFF2-40B4-BE49-F238E27FC236}">
                      <a16:creationId xmlns:a16="http://schemas.microsoft.com/office/drawing/2014/main" id="{C4080C3C-AB8C-4464-AE59-F207B3AC48A4}"/>
                    </a:ext>
                  </a:extLst>
                </p:cNvPr>
                <p:cNvPicPr/>
                <p:nvPr/>
              </p:nvPicPr>
              <p:blipFill>
                <a:blip r:embed="rId11"/>
                <a:stretch>
                  <a:fillRect/>
                </a:stretch>
              </p:blipFill>
              <p:spPr>
                <a:xfrm>
                  <a:off x="8659244" y="4536376"/>
                  <a:ext cx="1450800" cy="537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99C617FC-F0D3-4010-9BD3-8EBBC8F4079A}"/>
                  </a:ext>
                </a:extLst>
              </p14:cNvPr>
              <p14:cNvContentPartPr/>
              <p14:nvPr/>
            </p14:nvContentPartPr>
            <p14:xfrm>
              <a:off x="856080" y="5594760"/>
              <a:ext cx="1956600" cy="220680"/>
            </p14:xfrm>
          </p:contentPart>
        </mc:Choice>
        <mc:Fallback xmlns="">
          <p:pic>
            <p:nvPicPr>
              <p:cNvPr id="12" name="Ink 11">
                <a:extLst>
                  <a:ext uri="{FF2B5EF4-FFF2-40B4-BE49-F238E27FC236}">
                    <a16:creationId xmlns:a16="http://schemas.microsoft.com/office/drawing/2014/main" id="{99C617FC-F0D3-4010-9BD3-8EBBC8F4079A}"/>
                  </a:ext>
                </a:extLst>
              </p:cNvPr>
              <p:cNvPicPr/>
              <p:nvPr/>
            </p:nvPicPr>
            <p:blipFill>
              <a:blip r:embed="rId13"/>
              <a:stretch>
                <a:fillRect/>
              </a:stretch>
            </p:blipFill>
            <p:spPr>
              <a:xfrm>
                <a:off x="846720" y="5585400"/>
                <a:ext cx="1975320" cy="239400"/>
              </a:xfrm>
              <a:prstGeom prst="rect">
                <a:avLst/>
              </a:prstGeom>
            </p:spPr>
          </p:pic>
        </mc:Fallback>
      </mc:AlternateContent>
    </p:spTree>
    <p:extLst>
      <p:ext uri="{BB962C8B-B14F-4D97-AF65-F5344CB8AC3E}">
        <p14:creationId xmlns:p14="http://schemas.microsoft.com/office/powerpoint/2010/main" val="204842961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29" y="1257970"/>
            <a:ext cx="8958139"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&amp;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types</a:t>
            </a:r>
          </a:p>
          <a:p>
            <a:pPr marL="12065">
              <a:buClr>
                <a:srgbClr val="118CAA"/>
              </a:buClr>
              <a:buSzPct val="125000"/>
              <a:tabLst>
                <a:tab pos="277495" algn="l"/>
              </a:tabLst>
            </a:pPr>
            <a:r>
              <a:rPr lang="en-US" sz="2000" dirty="0">
                <a:latin typeface="Arial"/>
                <a:cs typeface="Arial"/>
              </a:rPr>
              <a:t>Overview of interrupt management</a:t>
            </a:r>
          </a:p>
          <a:p>
            <a:pPr marL="12065">
              <a:buClr>
                <a:srgbClr val="118CAA"/>
              </a:buClr>
              <a:buSzPct val="125000"/>
              <a:tabLst>
                <a:tab pos="277495" algn="l"/>
              </a:tabLst>
            </a:pPr>
            <a:r>
              <a:rPr lang="en-US" sz="2000" dirty="0">
                <a:latin typeface="Arial"/>
                <a:cs typeface="Arial"/>
              </a:rPr>
              <a:t>Definitions of priority</a:t>
            </a:r>
          </a:p>
          <a:p>
            <a:pPr marL="12065">
              <a:buClr>
                <a:srgbClr val="118CAA"/>
              </a:buClr>
              <a:buSzPct val="125000"/>
              <a:tabLst>
                <a:tab pos="277495" algn="l"/>
              </a:tabLst>
            </a:pPr>
            <a:r>
              <a:rPr lang="en-US" sz="2000" dirty="0">
                <a:latin typeface="Arial"/>
                <a:cs typeface="Arial"/>
              </a:rPr>
              <a:t>Vector table and vector table relocation</a:t>
            </a:r>
          </a:p>
          <a:p>
            <a:pPr marL="12065">
              <a:buClr>
                <a:srgbClr val="118CAA"/>
              </a:buClr>
              <a:buSzPct val="125000"/>
              <a:tabLst>
                <a:tab pos="277495" algn="l"/>
              </a:tabLst>
            </a:pPr>
            <a:r>
              <a:rPr lang="en-US" sz="2000" dirty="0">
                <a:latin typeface="Arial"/>
                <a:cs typeface="Arial"/>
              </a:rPr>
              <a:t>Interrupt inputs and pending behaviors </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Summary </a:t>
            </a:r>
          </a:p>
          <a:p>
            <a:pPr marL="469265" lvl="1">
              <a:buClr>
                <a:srgbClr val="118CAA"/>
              </a:buClr>
              <a:buSzPct val="125000"/>
              <a:tabLst>
                <a:tab pos="277495" algn="l"/>
              </a:tabLst>
            </a:pPr>
            <a:r>
              <a:rPr lang="en-US" sz="2000" dirty="0">
                <a:latin typeface="Arial"/>
                <a:cs typeface="Arial"/>
              </a:rPr>
              <a:t>Interrupt enable registers</a:t>
            </a:r>
          </a:p>
          <a:p>
            <a:pPr marL="469265" lvl="1">
              <a:buClr>
                <a:srgbClr val="118CAA"/>
              </a:buClr>
              <a:buSzPct val="125000"/>
              <a:tabLst>
                <a:tab pos="277495" algn="l"/>
              </a:tabLst>
            </a:pPr>
            <a:r>
              <a:rPr lang="en-US" sz="2000" dirty="0">
                <a:latin typeface="Arial"/>
                <a:cs typeface="Arial"/>
              </a:rPr>
              <a:t>Interrupt set pending and clear pending </a:t>
            </a:r>
          </a:p>
          <a:p>
            <a:pPr marL="469265" lvl="1">
              <a:buClr>
                <a:srgbClr val="118CAA"/>
              </a:buClr>
              <a:buSzPct val="125000"/>
              <a:tabLst>
                <a:tab pos="277495" algn="l"/>
              </a:tabLst>
            </a:pPr>
            <a:r>
              <a:rPr lang="en-US" sz="2000" dirty="0">
                <a:latin typeface="Arial"/>
                <a:cs typeface="Arial"/>
              </a:rPr>
              <a:t>Active status </a:t>
            </a:r>
          </a:p>
          <a:p>
            <a:pPr marL="469265" lvl="1">
              <a:buClr>
                <a:srgbClr val="118CAA"/>
              </a:buClr>
              <a:buSzPct val="125000"/>
              <a:tabLst>
                <a:tab pos="277495" algn="l"/>
              </a:tabLst>
            </a:pPr>
            <a:r>
              <a:rPr lang="en-US" sz="2000" dirty="0">
                <a:latin typeface="Arial"/>
                <a:cs typeface="Arial"/>
              </a:rPr>
              <a:t>Priority level</a:t>
            </a:r>
          </a:p>
          <a:p>
            <a:pPr marL="469265" lvl="1">
              <a:buClr>
                <a:srgbClr val="118CAA"/>
              </a:buClr>
              <a:buSzPct val="125000"/>
              <a:tabLst>
                <a:tab pos="277495" algn="l"/>
              </a:tabLst>
            </a:pPr>
            <a:r>
              <a:rPr lang="en-US" sz="2000" dirty="0">
                <a:latin typeface="Arial"/>
                <a:cs typeface="Arial"/>
              </a:rPr>
              <a:t>Software trigger interrupt register </a:t>
            </a:r>
          </a:p>
          <a:p>
            <a:pPr marL="469265" lvl="1">
              <a:buClr>
                <a:srgbClr val="118CAA"/>
              </a:buClr>
              <a:buSzPct val="125000"/>
              <a:tabLst>
                <a:tab pos="277495" algn="l"/>
              </a:tabLst>
            </a:pPr>
            <a:r>
              <a:rPr lang="en-US" sz="2000" dirty="0">
                <a:latin typeface="Arial"/>
                <a:cs typeface="Arial"/>
              </a:rPr>
              <a:t>Interrupt controller type register</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D94316E-55B4-4350-878A-B8377CC47BF6}"/>
                  </a:ext>
                </a:extLst>
              </p14:cNvPr>
              <p14:cNvContentPartPr/>
              <p14:nvPr/>
            </p14:nvContentPartPr>
            <p14:xfrm>
              <a:off x="841320" y="1522440"/>
              <a:ext cx="2979000" cy="646200"/>
            </p14:xfrm>
          </p:contentPart>
        </mc:Choice>
        <mc:Fallback xmlns="">
          <p:pic>
            <p:nvPicPr>
              <p:cNvPr id="4" name="Ink 3">
                <a:extLst>
                  <a:ext uri="{FF2B5EF4-FFF2-40B4-BE49-F238E27FC236}">
                    <a16:creationId xmlns:a16="http://schemas.microsoft.com/office/drawing/2014/main" id="{9D94316E-55B4-4350-878A-B8377CC47BF6}"/>
                  </a:ext>
                </a:extLst>
              </p:cNvPr>
              <p:cNvPicPr/>
              <p:nvPr/>
            </p:nvPicPr>
            <p:blipFill>
              <a:blip r:embed="rId3"/>
              <a:stretch>
                <a:fillRect/>
              </a:stretch>
            </p:blipFill>
            <p:spPr>
              <a:xfrm>
                <a:off x="831960" y="1513080"/>
                <a:ext cx="2997720" cy="664920"/>
              </a:xfrm>
              <a:prstGeom prst="rect">
                <a:avLst/>
              </a:prstGeom>
            </p:spPr>
          </p:pic>
        </mc:Fallback>
      </mc:AlternateContent>
    </p:spTree>
    <p:extLst>
      <p:ext uri="{BB962C8B-B14F-4D97-AF65-F5344CB8AC3E}">
        <p14:creationId xmlns:p14="http://schemas.microsoft.com/office/powerpoint/2010/main" val="42204490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96457"/>
            <a:ext cx="8579104" cy="556623"/>
          </a:xfrm>
        </p:spPr>
        <p:txBody>
          <a:bodyPr/>
          <a:lstStyle/>
          <a:p>
            <a:r>
              <a:rPr lang="en-US" sz="3600" b="1" dirty="0">
                <a:latin typeface="Arial"/>
                <a:cs typeface="Arial"/>
              </a:rPr>
              <a:t>Agenda</a:t>
            </a:r>
          </a:p>
        </p:txBody>
      </p:sp>
      <p:sp>
        <p:nvSpPr>
          <p:cNvPr id="3" name="Text Placeholder 2"/>
          <p:cNvSpPr>
            <a:spLocks noGrp="1"/>
          </p:cNvSpPr>
          <p:nvPr>
            <p:ph type="body" idx="1"/>
          </p:nvPr>
        </p:nvSpPr>
        <p:spPr>
          <a:xfrm>
            <a:off x="867629" y="1185962"/>
            <a:ext cx="9447623" cy="1667375"/>
          </a:xfrm>
        </p:spPr>
        <p:txBody>
          <a:bodyPr/>
          <a:lstStyle/>
          <a:p>
            <a:pPr marL="240665" lvl="1" indent="0">
              <a:buClr>
                <a:srgbClr val="118CAA"/>
              </a:buClr>
              <a:buSzPct val="125000"/>
              <a:buNone/>
              <a:tabLst>
                <a:tab pos="277495" algn="l"/>
              </a:tabLst>
            </a:pPr>
            <a:r>
              <a:rPr lang="en-US" dirty="0">
                <a:latin typeface="Arial"/>
                <a:cs typeface="Arial"/>
              </a:rPr>
              <a:t>Details of SCB registers for exception and interrupt</a:t>
            </a:r>
          </a:p>
          <a:p>
            <a:pPr marL="240665" lvl="1" indent="0">
              <a:buClr>
                <a:srgbClr val="118CAA"/>
              </a:buClr>
              <a:buSzPct val="125000"/>
              <a:buNone/>
              <a:tabLst>
                <a:tab pos="277495" algn="l"/>
              </a:tabLst>
            </a:pPr>
            <a:r>
              <a:rPr lang="en-US" dirty="0">
                <a:latin typeface="Arial"/>
                <a:cs typeface="Arial"/>
              </a:rPr>
              <a:t>control</a:t>
            </a:r>
          </a:p>
          <a:p>
            <a:pPr marL="926465" lvl="2" indent="0">
              <a:buClr>
                <a:srgbClr val="118CAA"/>
              </a:buClr>
              <a:buSzPct val="125000"/>
              <a:buNone/>
              <a:tabLst>
                <a:tab pos="277495" algn="l"/>
              </a:tabLst>
            </a:pPr>
            <a:r>
              <a:rPr lang="en-US" dirty="0">
                <a:latin typeface="Arial"/>
                <a:cs typeface="Arial"/>
              </a:rPr>
              <a:t>Summary of the SCB registers </a:t>
            </a:r>
          </a:p>
          <a:p>
            <a:pPr marL="926465" lvl="2" indent="0">
              <a:buClr>
                <a:srgbClr val="118CAA"/>
              </a:buClr>
              <a:buSzPct val="125000"/>
              <a:buNone/>
              <a:tabLst>
                <a:tab pos="277495" algn="l"/>
              </a:tabLst>
            </a:pPr>
            <a:r>
              <a:rPr lang="en-US" dirty="0">
                <a:latin typeface="Arial"/>
                <a:cs typeface="Arial"/>
              </a:rPr>
              <a:t>Interrupt control and state register (ICSR)</a:t>
            </a:r>
          </a:p>
          <a:p>
            <a:pPr marL="926465" lvl="2" indent="0">
              <a:buClr>
                <a:srgbClr val="118CAA"/>
              </a:buClr>
              <a:buSzPct val="125000"/>
              <a:buNone/>
              <a:tabLst>
                <a:tab pos="277495" algn="l"/>
              </a:tabLst>
            </a:pPr>
            <a:r>
              <a:rPr lang="en-US" dirty="0">
                <a:latin typeface="Arial"/>
                <a:cs typeface="Arial"/>
              </a:rPr>
              <a:t>Vector table offset register (VTOR) </a:t>
            </a:r>
          </a:p>
          <a:p>
            <a:pPr marL="926465" lvl="2" indent="0">
              <a:buClr>
                <a:srgbClr val="118CAA"/>
              </a:buClr>
              <a:buSzPct val="125000"/>
              <a:buNone/>
              <a:tabLst>
                <a:tab pos="277495" algn="l"/>
              </a:tabLst>
            </a:pPr>
            <a:r>
              <a:rPr lang="en-US" dirty="0">
                <a:latin typeface="Arial"/>
                <a:cs typeface="Arial"/>
              </a:rPr>
              <a:t>Application interrupt and reset control register</a:t>
            </a:r>
          </a:p>
          <a:p>
            <a:pPr marL="926465" lvl="2" indent="0">
              <a:buClr>
                <a:srgbClr val="118CAA"/>
              </a:buClr>
              <a:buSzPct val="125000"/>
              <a:buNone/>
              <a:tabLst>
                <a:tab pos="277495" algn="l"/>
              </a:tabLst>
            </a:pPr>
            <a:r>
              <a:rPr lang="en-US" dirty="0">
                <a:latin typeface="Arial"/>
                <a:cs typeface="Arial"/>
              </a:rPr>
              <a:t>System handler priority registers</a:t>
            </a:r>
          </a:p>
          <a:p>
            <a:pPr marL="926465" lvl="2" indent="0">
              <a:buClr>
                <a:srgbClr val="118CAA"/>
              </a:buClr>
              <a:buSzPct val="125000"/>
              <a:buNone/>
              <a:tabLst>
                <a:tab pos="277495" algn="l"/>
              </a:tabLst>
            </a:pPr>
            <a:r>
              <a:rPr lang="en-US" dirty="0">
                <a:latin typeface="Arial"/>
                <a:cs typeface="Arial"/>
              </a:rPr>
              <a:t>System handler control and state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AF20E61-50F4-49F5-B0CD-F4E21BDE5EF6}"/>
                  </a:ext>
                </a:extLst>
              </p14:cNvPr>
              <p14:cNvContentPartPr/>
              <p14:nvPr/>
            </p14:nvContentPartPr>
            <p14:xfrm>
              <a:off x="3125880" y="2288880"/>
              <a:ext cx="1708200" cy="346320"/>
            </p14:xfrm>
          </p:contentPart>
        </mc:Choice>
        <mc:Fallback xmlns="">
          <p:pic>
            <p:nvPicPr>
              <p:cNvPr id="5" name="Ink 4">
                <a:extLst>
                  <a:ext uri="{FF2B5EF4-FFF2-40B4-BE49-F238E27FC236}">
                    <a16:creationId xmlns:a16="http://schemas.microsoft.com/office/drawing/2014/main" id="{FAF20E61-50F4-49F5-B0CD-F4E21BDE5EF6}"/>
                  </a:ext>
                </a:extLst>
              </p:cNvPr>
              <p:cNvPicPr/>
              <p:nvPr/>
            </p:nvPicPr>
            <p:blipFill>
              <a:blip r:embed="rId3"/>
              <a:stretch>
                <a:fillRect/>
              </a:stretch>
            </p:blipFill>
            <p:spPr>
              <a:xfrm>
                <a:off x="3116520" y="2279520"/>
                <a:ext cx="1726920" cy="365040"/>
              </a:xfrm>
              <a:prstGeom prst="rect">
                <a:avLst/>
              </a:prstGeom>
            </p:spPr>
          </p:pic>
        </mc:Fallback>
      </mc:AlternateContent>
    </p:spTree>
    <p:extLst>
      <p:ext uri="{BB962C8B-B14F-4D97-AF65-F5344CB8AC3E}">
        <p14:creationId xmlns:p14="http://schemas.microsoft.com/office/powerpoint/2010/main" val="7271384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142</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3" y="105842"/>
            <a:ext cx="9647252" cy="72644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961B0AD-51E3-4285-869B-B9F8BC9FF36F}"/>
                  </a:ext>
                </a:extLst>
              </p14:cNvPr>
              <p14:cNvContentPartPr/>
              <p14:nvPr/>
            </p14:nvContentPartPr>
            <p14:xfrm>
              <a:off x="2396520" y="1243800"/>
              <a:ext cx="1617480" cy="4071960"/>
            </p14:xfrm>
          </p:contentPart>
        </mc:Choice>
        <mc:Fallback xmlns="">
          <p:pic>
            <p:nvPicPr>
              <p:cNvPr id="3" name="Ink 2">
                <a:extLst>
                  <a:ext uri="{FF2B5EF4-FFF2-40B4-BE49-F238E27FC236}">
                    <a16:creationId xmlns:a16="http://schemas.microsoft.com/office/drawing/2014/main" id="{D961B0AD-51E3-4285-869B-B9F8BC9FF36F}"/>
                  </a:ext>
                </a:extLst>
              </p:cNvPr>
              <p:cNvPicPr/>
              <p:nvPr/>
            </p:nvPicPr>
            <p:blipFill>
              <a:blip r:embed="rId4"/>
              <a:stretch>
                <a:fillRect/>
              </a:stretch>
            </p:blipFill>
            <p:spPr>
              <a:xfrm>
                <a:off x="2387160" y="1234440"/>
                <a:ext cx="1636200" cy="4090680"/>
              </a:xfrm>
              <a:prstGeom prst="rect">
                <a:avLst/>
              </a:prstGeom>
            </p:spPr>
          </p:pic>
        </mc:Fallback>
      </mc:AlternateContent>
    </p:spTree>
    <p:extLst>
      <p:ext uri="{BB962C8B-B14F-4D97-AF65-F5344CB8AC3E}">
        <p14:creationId xmlns:p14="http://schemas.microsoft.com/office/powerpoint/2010/main" val="411969007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3" y="1546002"/>
            <a:ext cx="9647252"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9967B5D-F294-4DF1-944D-BE769CB1D3F7}"/>
                  </a:ext>
                </a:extLst>
              </p14:cNvPr>
              <p14:cNvContentPartPr/>
              <p14:nvPr/>
            </p14:nvContentPartPr>
            <p14:xfrm>
              <a:off x="3872160" y="2778840"/>
              <a:ext cx="875160" cy="1144440"/>
            </p14:xfrm>
          </p:contentPart>
        </mc:Choice>
        <mc:Fallback xmlns="">
          <p:pic>
            <p:nvPicPr>
              <p:cNvPr id="3" name="Ink 2">
                <a:extLst>
                  <a:ext uri="{FF2B5EF4-FFF2-40B4-BE49-F238E27FC236}">
                    <a16:creationId xmlns:a16="http://schemas.microsoft.com/office/drawing/2014/main" id="{99967B5D-F294-4DF1-944D-BE769CB1D3F7}"/>
                  </a:ext>
                </a:extLst>
              </p:cNvPr>
              <p:cNvPicPr/>
              <p:nvPr/>
            </p:nvPicPr>
            <p:blipFill>
              <a:blip r:embed="rId4"/>
              <a:stretch>
                <a:fillRect/>
              </a:stretch>
            </p:blipFill>
            <p:spPr>
              <a:xfrm>
                <a:off x="3862800" y="2769480"/>
                <a:ext cx="893880" cy="1163160"/>
              </a:xfrm>
              <a:prstGeom prst="rect">
                <a:avLst/>
              </a:prstGeom>
            </p:spPr>
          </p:pic>
        </mc:Fallback>
      </mc:AlternateContent>
    </p:spTree>
    <p:extLst>
      <p:ext uri="{BB962C8B-B14F-4D97-AF65-F5344CB8AC3E}">
        <p14:creationId xmlns:p14="http://schemas.microsoft.com/office/powerpoint/2010/main" val="338408925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Exception Definitions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146</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0" y="1279383"/>
            <a:ext cx="10693400" cy="4997733"/>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FF7C889-0BB1-4AFE-BD8C-42B31FD65887}"/>
                  </a:ext>
                </a:extLst>
              </p14:cNvPr>
              <p14:cNvContentPartPr/>
              <p14:nvPr/>
            </p14:nvContentPartPr>
            <p14:xfrm>
              <a:off x="453240" y="2345040"/>
              <a:ext cx="9349200" cy="4050000"/>
            </p14:xfrm>
          </p:contentPart>
        </mc:Choice>
        <mc:Fallback xmlns="">
          <p:pic>
            <p:nvPicPr>
              <p:cNvPr id="3" name="Ink 2">
                <a:extLst>
                  <a:ext uri="{FF2B5EF4-FFF2-40B4-BE49-F238E27FC236}">
                    <a16:creationId xmlns:a16="http://schemas.microsoft.com/office/drawing/2014/main" id="{6FF7C889-0BB1-4AFE-BD8C-42B31FD65887}"/>
                  </a:ext>
                </a:extLst>
              </p:cNvPr>
              <p:cNvPicPr/>
              <p:nvPr/>
            </p:nvPicPr>
            <p:blipFill>
              <a:blip r:embed="rId4"/>
              <a:stretch>
                <a:fillRect/>
              </a:stretch>
            </p:blipFill>
            <p:spPr>
              <a:xfrm>
                <a:off x="443880" y="2335680"/>
                <a:ext cx="9367920" cy="4068720"/>
              </a:xfrm>
              <a:prstGeom prst="rect">
                <a:avLst/>
              </a:prstGeom>
            </p:spPr>
          </p:pic>
        </mc:Fallback>
      </mc:AlternateContent>
    </p:spTree>
    <p:extLst>
      <p:ext uri="{BB962C8B-B14F-4D97-AF65-F5344CB8AC3E}">
        <p14:creationId xmlns:p14="http://schemas.microsoft.com/office/powerpoint/2010/main" val="20660172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Commonly Used CMSIS-Core </a:t>
            </a:r>
            <a:r>
              <a:rPr lang="en-US" dirty="0" err="1"/>
              <a:t>Fxns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38188" y="1401986"/>
            <a:ext cx="9596477" cy="3302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0068FA0-9595-4B8C-878A-91102CFB6748}"/>
                  </a:ext>
                </a:extLst>
              </p14:cNvPr>
              <p14:cNvContentPartPr/>
              <p14:nvPr/>
            </p14:nvContentPartPr>
            <p14:xfrm>
              <a:off x="1327320" y="2264400"/>
              <a:ext cx="2861640" cy="2236320"/>
            </p14:xfrm>
          </p:contentPart>
        </mc:Choice>
        <mc:Fallback xmlns="">
          <p:pic>
            <p:nvPicPr>
              <p:cNvPr id="3" name="Ink 2">
                <a:extLst>
                  <a:ext uri="{FF2B5EF4-FFF2-40B4-BE49-F238E27FC236}">
                    <a16:creationId xmlns:a16="http://schemas.microsoft.com/office/drawing/2014/main" id="{A0068FA0-9595-4B8C-878A-91102CFB6748}"/>
                  </a:ext>
                </a:extLst>
              </p:cNvPr>
              <p:cNvPicPr/>
              <p:nvPr/>
            </p:nvPicPr>
            <p:blipFill>
              <a:blip r:embed="rId4"/>
              <a:stretch>
                <a:fillRect/>
              </a:stretch>
            </p:blipFill>
            <p:spPr>
              <a:xfrm>
                <a:off x="1317960" y="2255040"/>
                <a:ext cx="2880360" cy="2255040"/>
              </a:xfrm>
              <a:prstGeom prst="rect">
                <a:avLst/>
              </a:prstGeom>
            </p:spPr>
          </p:pic>
        </mc:Fallback>
      </mc:AlternateContent>
    </p:spTree>
    <p:extLst>
      <p:ext uri="{BB962C8B-B14F-4D97-AF65-F5344CB8AC3E}">
        <p14:creationId xmlns:p14="http://schemas.microsoft.com/office/powerpoint/2010/main" val="101500064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1" y="1321614"/>
            <a:ext cx="6753076"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148</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1" y="3994274"/>
            <a:ext cx="6753076" cy="1803400"/>
          </a:xfrm>
          <a:prstGeom prst="rect">
            <a:avLst/>
          </a:prstGeom>
        </p:spPr>
      </p:pic>
      <p:sp>
        <p:nvSpPr>
          <p:cNvPr id="7" name="TextBox 6"/>
          <p:cNvSpPr txBox="1"/>
          <p:nvPr/>
        </p:nvSpPr>
        <p:spPr>
          <a:xfrm>
            <a:off x="363263" y="3223765"/>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6" y="5806497"/>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5B93F184-0301-478E-848B-6F0762DFCE2F}"/>
                  </a:ext>
                </a:extLst>
              </p14:cNvPr>
              <p14:cNvContentPartPr/>
              <p14:nvPr/>
            </p14:nvContentPartPr>
            <p14:xfrm>
              <a:off x="1119240" y="3580920"/>
              <a:ext cx="6234840" cy="2499480"/>
            </p14:xfrm>
          </p:contentPart>
        </mc:Choice>
        <mc:Fallback xmlns="">
          <p:pic>
            <p:nvPicPr>
              <p:cNvPr id="3" name="Ink 2">
                <a:extLst>
                  <a:ext uri="{FF2B5EF4-FFF2-40B4-BE49-F238E27FC236}">
                    <a16:creationId xmlns:a16="http://schemas.microsoft.com/office/drawing/2014/main" id="{5B93F184-0301-478E-848B-6F0762DFCE2F}"/>
                  </a:ext>
                </a:extLst>
              </p:cNvPr>
              <p:cNvPicPr/>
              <p:nvPr/>
            </p:nvPicPr>
            <p:blipFill>
              <a:blip r:embed="rId5"/>
              <a:stretch>
                <a:fillRect/>
              </a:stretch>
            </p:blipFill>
            <p:spPr>
              <a:xfrm>
                <a:off x="1109880" y="3571560"/>
                <a:ext cx="6253560" cy="2518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850570FB-37F2-40BB-A7CC-1B06229ABC87}"/>
                  </a:ext>
                </a:extLst>
              </p14:cNvPr>
              <p14:cNvContentPartPr/>
              <p14:nvPr/>
            </p14:nvContentPartPr>
            <p14:xfrm>
              <a:off x="3267720" y="4985280"/>
              <a:ext cx="6762600" cy="1206360"/>
            </p14:xfrm>
          </p:contentPart>
        </mc:Choice>
        <mc:Fallback xmlns="">
          <p:pic>
            <p:nvPicPr>
              <p:cNvPr id="8" name="Ink 7">
                <a:extLst>
                  <a:ext uri="{FF2B5EF4-FFF2-40B4-BE49-F238E27FC236}">
                    <a16:creationId xmlns:a16="http://schemas.microsoft.com/office/drawing/2014/main" id="{850570FB-37F2-40BB-A7CC-1B06229ABC87}"/>
                  </a:ext>
                </a:extLst>
              </p:cNvPr>
              <p:cNvPicPr/>
              <p:nvPr/>
            </p:nvPicPr>
            <p:blipFill>
              <a:blip r:embed="rId7"/>
              <a:stretch>
                <a:fillRect/>
              </a:stretch>
            </p:blipFill>
            <p:spPr>
              <a:xfrm>
                <a:off x="3258360" y="4975920"/>
                <a:ext cx="6781320" cy="1225080"/>
              </a:xfrm>
              <a:prstGeom prst="rect">
                <a:avLst/>
              </a:prstGeom>
            </p:spPr>
          </p:pic>
        </mc:Fallback>
      </mc:AlternateContent>
    </p:spTree>
    <p:extLst>
      <p:ext uri="{BB962C8B-B14F-4D97-AF65-F5344CB8AC3E}">
        <p14:creationId xmlns:p14="http://schemas.microsoft.com/office/powerpoint/2010/main" val="201953263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0"/>
            <a:ext cx="6153655" cy="6696745"/>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AA5B62F-8F08-41B5-876B-14B2FAB001A3}"/>
                  </a:ext>
                </a:extLst>
              </p14:cNvPr>
              <p14:cNvContentPartPr/>
              <p14:nvPr/>
            </p14:nvContentPartPr>
            <p14:xfrm>
              <a:off x="7377840" y="1886760"/>
              <a:ext cx="2721600" cy="4281120"/>
            </p14:xfrm>
          </p:contentPart>
        </mc:Choice>
        <mc:Fallback xmlns="">
          <p:pic>
            <p:nvPicPr>
              <p:cNvPr id="2" name="Ink 1">
                <a:extLst>
                  <a:ext uri="{FF2B5EF4-FFF2-40B4-BE49-F238E27FC236}">
                    <a16:creationId xmlns:a16="http://schemas.microsoft.com/office/drawing/2014/main" id="{8AA5B62F-8F08-41B5-876B-14B2FAB001A3}"/>
                  </a:ext>
                </a:extLst>
              </p:cNvPr>
              <p:cNvPicPr/>
              <p:nvPr/>
            </p:nvPicPr>
            <p:blipFill>
              <a:blip r:embed="rId4"/>
              <a:stretch>
                <a:fillRect/>
              </a:stretch>
            </p:blipFill>
            <p:spPr>
              <a:xfrm>
                <a:off x="7368480" y="1877400"/>
                <a:ext cx="2740320" cy="4299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E8ECDBDA-C828-4497-85B3-E879502F52BB}"/>
                  </a:ext>
                </a:extLst>
              </p14:cNvPr>
              <p14:cNvContentPartPr/>
              <p14:nvPr/>
            </p14:nvContentPartPr>
            <p14:xfrm>
              <a:off x="240840" y="1099080"/>
              <a:ext cx="1572480" cy="2881440"/>
            </p14:xfrm>
          </p:contentPart>
        </mc:Choice>
        <mc:Fallback xmlns="">
          <p:pic>
            <p:nvPicPr>
              <p:cNvPr id="3" name="Ink 2">
                <a:extLst>
                  <a:ext uri="{FF2B5EF4-FFF2-40B4-BE49-F238E27FC236}">
                    <a16:creationId xmlns:a16="http://schemas.microsoft.com/office/drawing/2014/main" id="{E8ECDBDA-C828-4497-85B3-E879502F52BB}"/>
                  </a:ext>
                </a:extLst>
              </p:cNvPr>
              <p:cNvPicPr/>
              <p:nvPr/>
            </p:nvPicPr>
            <p:blipFill>
              <a:blip r:embed="rId6"/>
              <a:stretch>
                <a:fillRect/>
              </a:stretch>
            </p:blipFill>
            <p:spPr>
              <a:xfrm>
                <a:off x="231480" y="1089720"/>
                <a:ext cx="1591200" cy="2900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2" name="Ink 51">
                <a:extLst>
                  <a:ext uri="{FF2B5EF4-FFF2-40B4-BE49-F238E27FC236}">
                    <a16:creationId xmlns:a16="http://schemas.microsoft.com/office/drawing/2014/main" id="{4983238F-4957-41AF-A98A-4594E83D9961}"/>
                  </a:ext>
                </a:extLst>
              </p14:cNvPr>
              <p14:cNvContentPartPr/>
              <p14:nvPr/>
            </p14:nvContentPartPr>
            <p14:xfrm>
              <a:off x="160200" y="4548960"/>
              <a:ext cx="2023560" cy="1695600"/>
            </p14:xfrm>
          </p:contentPart>
        </mc:Choice>
        <mc:Fallback xmlns="">
          <p:pic>
            <p:nvPicPr>
              <p:cNvPr id="52" name="Ink 51">
                <a:extLst>
                  <a:ext uri="{FF2B5EF4-FFF2-40B4-BE49-F238E27FC236}">
                    <a16:creationId xmlns:a16="http://schemas.microsoft.com/office/drawing/2014/main" id="{4983238F-4957-41AF-A98A-4594E83D9961}"/>
                  </a:ext>
                </a:extLst>
              </p:cNvPr>
              <p:cNvPicPr/>
              <p:nvPr/>
            </p:nvPicPr>
            <p:blipFill>
              <a:blip r:embed="rId8"/>
              <a:stretch>
                <a:fillRect/>
              </a:stretch>
            </p:blipFill>
            <p:spPr>
              <a:xfrm>
                <a:off x="150840" y="4539600"/>
                <a:ext cx="2042280" cy="1714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3" name="Ink 52">
                <a:extLst>
                  <a:ext uri="{FF2B5EF4-FFF2-40B4-BE49-F238E27FC236}">
                    <a16:creationId xmlns:a16="http://schemas.microsoft.com/office/drawing/2014/main" id="{4817A3EF-4E71-4E50-BD0F-38A0E47B498F}"/>
                  </a:ext>
                </a:extLst>
              </p14:cNvPr>
              <p14:cNvContentPartPr/>
              <p14:nvPr/>
            </p14:nvContentPartPr>
            <p14:xfrm>
              <a:off x="6527160" y="370080"/>
              <a:ext cx="3952080" cy="3911400"/>
            </p14:xfrm>
          </p:contentPart>
        </mc:Choice>
        <mc:Fallback xmlns="">
          <p:pic>
            <p:nvPicPr>
              <p:cNvPr id="53" name="Ink 52">
                <a:extLst>
                  <a:ext uri="{FF2B5EF4-FFF2-40B4-BE49-F238E27FC236}">
                    <a16:creationId xmlns:a16="http://schemas.microsoft.com/office/drawing/2014/main" id="{4817A3EF-4E71-4E50-BD0F-38A0E47B498F}"/>
                  </a:ext>
                </a:extLst>
              </p:cNvPr>
              <p:cNvPicPr/>
              <p:nvPr/>
            </p:nvPicPr>
            <p:blipFill>
              <a:blip r:embed="rId10"/>
              <a:stretch>
                <a:fillRect/>
              </a:stretch>
            </p:blipFill>
            <p:spPr>
              <a:xfrm>
                <a:off x="6517800" y="360720"/>
                <a:ext cx="3970800" cy="3930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4" name="Ink 53">
                <a:extLst>
                  <a:ext uri="{FF2B5EF4-FFF2-40B4-BE49-F238E27FC236}">
                    <a16:creationId xmlns:a16="http://schemas.microsoft.com/office/drawing/2014/main" id="{B7674EF0-561D-4AAF-A520-D292CD8475F6}"/>
                  </a:ext>
                </a:extLst>
              </p14:cNvPr>
              <p14:cNvContentPartPr/>
              <p14:nvPr/>
            </p14:nvContentPartPr>
            <p14:xfrm>
              <a:off x="7797240" y="2180520"/>
              <a:ext cx="2693880" cy="4226040"/>
            </p14:xfrm>
          </p:contentPart>
        </mc:Choice>
        <mc:Fallback xmlns="">
          <p:pic>
            <p:nvPicPr>
              <p:cNvPr id="54" name="Ink 53">
                <a:extLst>
                  <a:ext uri="{FF2B5EF4-FFF2-40B4-BE49-F238E27FC236}">
                    <a16:creationId xmlns:a16="http://schemas.microsoft.com/office/drawing/2014/main" id="{B7674EF0-561D-4AAF-A520-D292CD8475F6}"/>
                  </a:ext>
                </a:extLst>
              </p:cNvPr>
              <p:cNvPicPr/>
              <p:nvPr/>
            </p:nvPicPr>
            <p:blipFill>
              <a:blip r:embed="rId12"/>
              <a:stretch>
                <a:fillRect/>
              </a:stretch>
            </p:blipFill>
            <p:spPr>
              <a:xfrm>
                <a:off x="7787880" y="2171160"/>
                <a:ext cx="2712600" cy="4244760"/>
              </a:xfrm>
              <a:prstGeom prst="rect">
                <a:avLst/>
              </a:prstGeom>
            </p:spPr>
          </p:pic>
        </mc:Fallback>
      </mc:AlternateContent>
    </p:spTree>
    <p:extLst>
      <p:ext uri="{BB962C8B-B14F-4D97-AF65-F5344CB8AC3E}">
        <p14:creationId xmlns:p14="http://schemas.microsoft.com/office/powerpoint/2010/main" val="218588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ISA Enhancement and Evolution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a:t>
            </a:fld>
            <a:endParaRPr lang="en-US" sz="900">
              <a:latin typeface="Arial"/>
              <a:cs typeface="Arial"/>
            </a:endParaRPr>
          </a:p>
        </p:txBody>
      </p:sp>
      <p:pic>
        <p:nvPicPr>
          <p:cNvPr id="9" name="Picture 8"/>
          <p:cNvPicPr>
            <a:picLocks noChangeAspect="1"/>
          </p:cNvPicPr>
          <p:nvPr/>
        </p:nvPicPr>
        <p:blipFill>
          <a:blip r:embed="rId2"/>
          <a:stretch>
            <a:fillRect/>
          </a:stretch>
        </p:blipFill>
        <p:spPr>
          <a:xfrm>
            <a:off x="167649" y="1401986"/>
            <a:ext cx="10358102" cy="5112568"/>
          </a:xfrm>
          <a:prstGeom prst="rect">
            <a:avLst/>
          </a:prstGeom>
        </p:spPr>
      </p:pic>
    </p:spTree>
    <p:extLst>
      <p:ext uri="{BB962C8B-B14F-4D97-AF65-F5344CB8AC3E}">
        <p14:creationId xmlns:p14="http://schemas.microsoft.com/office/powerpoint/2010/main" val="2238827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29" y="1185962"/>
            <a:ext cx="8958139"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150</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0F4D3841-E2EC-4DE6-904E-7BEE5F7C3E7E}"/>
                  </a:ext>
                </a:extLst>
              </p14:cNvPr>
              <p14:cNvContentPartPr/>
              <p14:nvPr/>
            </p14:nvContentPartPr>
            <p14:xfrm>
              <a:off x="221040" y="1429560"/>
              <a:ext cx="8883720" cy="5379480"/>
            </p14:xfrm>
          </p:contentPart>
        </mc:Choice>
        <mc:Fallback xmlns="">
          <p:pic>
            <p:nvPicPr>
              <p:cNvPr id="5" name="Ink 4">
                <a:extLst>
                  <a:ext uri="{FF2B5EF4-FFF2-40B4-BE49-F238E27FC236}">
                    <a16:creationId xmlns:a16="http://schemas.microsoft.com/office/drawing/2014/main" id="{0F4D3841-E2EC-4DE6-904E-7BEE5F7C3E7E}"/>
                  </a:ext>
                </a:extLst>
              </p:cNvPr>
              <p:cNvPicPr/>
              <p:nvPr/>
            </p:nvPicPr>
            <p:blipFill>
              <a:blip r:embed="rId3"/>
              <a:stretch>
                <a:fillRect/>
              </a:stretch>
            </p:blipFill>
            <p:spPr>
              <a:xfrm>
                <a:off x="211680" y="1420200"/>
                <a:ext cx="8902440" cy="5398200"/>
              </a:xfrm>
              <a:prstGeom prst="rect">
                <a:avLst/>
              </a:prstGeom>
            </p:spPr>
          </p:pic>
        </mc:Fallback>
      </mc:AlternateContent>
    </p:spTree>
    <p:extLst>
      <p:ext uri="{BB962C8B-B14F-4D97-AF65-F5344CB8AC3E}">
        <p14:creationId xmlns:p14="http://schemas.microsoft.com/office/powerpoint/2010/main" val="314753851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4" y="1809750"/>
            <a:ext cx="9241052" cy="3937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42253ED-54CA-4A41-A1A6-7D4C4A9AB6B3}"/>
                  </a:ext>
                </a:extLst>
              </p14:cNvPr>
              <p14:cNvContentPartPr/>
              <p14:nvPr/>
            </p14:nvContentPartPr>
            <p14:xfrm>
              <a:off x="1606320" y="2319120"/>
              <a:ext cx="6677280" cy="3843720"/>
            </p14:xfrm>
          </p:contentPart>
        </mc:Choice>
        <mc:Fallback xmlns="">
          <p:pic>
            <p:nvPicPr>
              <p:cNvPr id="3" name="Ink 2">
                <a:extLst>
                  <a:ext uri="{FF2B5EF4-FFF2-40B4-BE49-F238E27FC236}">
                    <a16:creationId xmlns:a16="http://schemas.microsoft.com/office/drawing/2014/main" id="{D42253ED-54CA-4A41-A1A6-7D4C4A9AB6B3}"/>
                  </a:ext>
                </a:extLst>
              </p:cNvPr>
              <p:cNvPicPr/>
              <p:nvPr/>
            </p:nvPicPr>
            <p:blipFill>
              <a:blip r:embed="rId4"/>
              <a:stretch>
                <a:fillRect/>
              </a:stretch>
            </p:blipFill>
            <p:spPr>
              <a:xfrm>
                <a:off x="1596960" y="2309760"/>
                <a:ext cx="6696000" cy="3862440"/>
              </a:xfrm>
              <a:prstGeom prst="rect">
                <a:avLst/>
              </a:prstGeom>
            </p:spPr>
          </p:pic>
        </mc:Fallback>
      </mc:AlternateContent>
    </p:spTree>
    <p:extLst>
      <p:ext uri="{BB962C8B-B14F-4D97-AF65-F5344CB8AC3E}">
        <p14:creationId xmlns:p14="http://schemas.microsoft.com/office/powerpoint/2010/main" val="180197651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8" y="1257970"/>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EFC62A0-6D61-42EE-BD12-927AFB3A2527}"/>
                  </a:ext>
                </a:extLst>
              </p14:cNvPr>
              <p14:cNvContentPartPr/>
              <p14:nvPr/>
            </p14:nvContentPartPr>
            <p14:xfrm>
              <a:off x="18720" y="162360"/>
              <a:ext cx="8487000" cy="6325200"/>
            </p14:xfrm>
          </p:contentPart>
        </mc:Choice>
        <mc:Fallback xmlns="">
          <p:pic>
            <p:nvPicPr>
              <p:cNvPr id="5" name="Ink 4">
                <a:extLst>
                  <a:ext uri="{FF2B5EF4-FFF2-40B4-BE49-F238E27FC236}">
                    <a16:creationId xmlns:a16="http://schemas.microsoft.com/office/drawing/2014/main" id="{9EFC62A0-6D61-42EE-BD12-927AFB3A2527}"/>
                  </a:ext>
                </a:extLst>
              </p:cNvPr>
              <p:cNvPicPr/>
              <p:nvPr/>
            </p:nvPicPr>
            <p:blipFill>
              <a:blip r:embed="rId3"/>
              <a:stretch>
                <a:fillRect/>
              </a:stretch>
            </p:blipFill>
            <p:spPr>
              <a:xfrm>
                <a:off x="9360" y="153000"/>
                <a:ext cx="8505720" cy="6343920"/>
              </a:xfrm>
              <a:prstGeom prst="rect">
                <a:avLst/>
              </a:prstGeom>
            </p:spPr>
          </p:pic>
        </mc:Fallback>
      </mc:AlternateContent>
    </p:spTree>
    <p:extLst>
      <p:ext uri="{BB962C8B-B14F-4D97-AF65-F5344CB8AC3E}">
        <p14:creationId xmlns:p14="http://schemas.microsoft.com/office/powerpoint/2010/main" val="227797237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153</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4"/>
            <a:ext cx="10053452" cy="34798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5E44C1B-EB61-46B5-9708-4FEAD9E91CBF}"/>
                  </a:ext>
                </a:extLst>
              </p14:cNvPr>
              <p14:cNvContentPartPr/>
              <p14:nvPr/>
            </p14:nvContentPartPr>
            <p14:xfrm>
              <a:off x="3645360" y="3253680"/>
              <a:ext cx="2923920" cy="651960"/>
            </p14:xfrm>
          </p:contentPart>
        </mc:Choice>
        <mc:Fallback xmlns="">
          <p:pic>
            <p:nvPicPr>
              <p:cNvPr id="3" name="Ink 2">
                <a:extLst>
                  <a:ext uri="{FF2B5EF4-FFF2-40B4-BE49-F238E27FC236}">
                    <a16:creationId xmlns:a16="http://schemas.microsoft.com/office/drawing/2014/main" id="{95E44C1B-EB61-46B5-9708-4FEAD9E91CBF}"/>
                  </a:ext>
                </a:extLst>
              </p:cNvPr>
              <p:cNvPicPr/>
              <p:nvPr/>
            </p:nvPicPr>
            <p:blipFill>
              <a:blip r:embed="rId4"/>
              <a:stretch>
                <a:fillRect/>
              </a:stretch>
            </p:blipFill>
            <p:spPr>
              <a:xfrm>
                <a:off x="3636000" y="3244320"/>
                <a:ext cx="2942640" cy="670680"/>
              </a:xfrm>
              <a:prstGeom prst="rect">
                <a:avLst/>
              </a:prstGeom>
            </p:spPr>
          </p:pic>
        </mc:Fallback>
      </mc:AlternateContent>
    </p:spTree>
    <p:extLst>
      <p:ext uri="{BB962C8B-B14F-4D97-AF65-F5344CB8AC3E}">
        <p14:creationId xmlns:p14="http://schemas.microsoft.com/office/powerpoint/2010/main" val="184731390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36" y="1828800"/>
            <a:ext cx="9901127" cy="3898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FDC196F-6D28-4390-BE31-AE143748045B}"/>
                  </a:ext>
                </a:extLst>
              </p14:cNvPr>
              <p14:cNvContentPartPr/>
              <p14:nvPr/>
            </p14:nvContentPartPr>
            <p14:xfrm>
              <a:off x="318960" y="1014120"/>
              <a:ext cx="8255520" cy="5614200"/>
            </p14:xfrm>
          </p:contentPart>
        </mc:Choice>
        <mc:Fallback xmlns="">
          <p:pic>
            <p:nvPicPr>
              <p:cNvPr id="3" name="Ink 2">
                <a:extLst>
                  <a:ext uri="{FF2B5EF4-FFF2-40B4-BE49-F238E27FC236}">
                    <a16:creationId xmlns:a16="http://schemas.microsoft.com/office/drawing/2014/main" id="{CFDC196F-6D28-4390-BE31-AE143748045B}"/>
                  </a:ext>
                </a:extLst>
              </p:cNvPr>
              <p:cNvPicPr/>
              <p:nvPr/>
            </p:nvPicPr>
            <p:blipFill>
              <a:blip r:embed="rId4"/>
              <a:stretch>
                <a:fillRect/>
              </a:stretch>
            </p:blipFill>
            <p:spPr>
              <a:xfrm>
                <a:off x="309600" y="1004760"/>
                <a:ext cx="8274240" cy="5632920"/>
              </a:xfrm>
              <a:prstGeom prst="rect">
                <a:avLst/>
              </a:prstGeom>
            </p:spPr>
          </p:pic>
        </mc:Fallback>
      </mc:AlternateContent>
    </p:spTree>
    <p:extLst>
      <p:ext uri="{BB962C8B-B14F-4D97-AF65-F5344CB8AC3E}">
        <p14:creationId xmlns:p14="http://schemas.microsoft.com/office/powerpoint/2010/main" val="245785679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6"/>
            <a:ext cx="10104227" cy="5676901"/>
          </a:xfrm>
          <a:prstGeom prst="rect">
            <a:avLst/>
          </a:prstGeom>
        </p:spPr>
      </p:pic>
    </p:spTree>
    <p:extLst>
      <p:ext uri="{BB962C8B-B14F-4D97-AF65-F5344CB8AC3E}">
        <p14:creationId xmlns:p14="http://schemas.microsoft.com/office/powerpoint/2010/main" val="348955385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537890"/>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48" y="1329978"/>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solidFill>
                  <a:srgbClr val="FF0000"/>
                </a:solidFill>
              </a:rPr>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00488B2F-19A8-460B-AD41-C793996165E0}"/>
                  </a:ext>
                </a:extLst>
              </p14:cNvPr>
              <p14:cNvContentPartPr/>
              <p14:nvPr/>
            </p14:nvContentPartPr>
            <p14:xfrm>
              <a:off x="488160" y="1090800"/>
              <a:ext cx="8082000" cy="4482360"/>
            </p14:xfrm>
          </p:contentPart>
        </mc:Choice>
        <mc:Fallback xmlns="">
          <p:pic>
            <p:nvPicPr>
              <p:cNvPr id="5" name="Ink 4">
                <a:extLst>
                  <a:ext uri="{FF2B5EF4-FFF2-40B4-BE49-F238E27FC236}">
                    <a16:creationId xmlns:a16="http://schemas.microsoft.com/office/drawing/2014/main" id="{00488B2F-19A8-460B-AD41-C793996165E0}"/>
                  </a:ext>
                </a:extLst>
              </p:cNvPr>
              <p:cNvPicPr/>
              <p:nvPr/>
            </p:nvPicPr>
            <p:blipFill>
              <a:blip r:embed="rId3"/>
              <a:stretch>
                <a:fillRect/>
              </a:stretch>
            </p:blipFill>
            <p:spPr>
              <a:xfrm>
                <a:off x="478800" y="1081440"/>
                <a:ext cx="8100720" cy="4501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C13BE629-0060-4BE9-B170-E9B85DBEF2ED}"/>
                  </a:ext>
                </a:extLst>
              </p14:cNvPr>
              <p14:cNvContentPartPr/>
              <p14:nvPr/>
            </p14:nvContentPartPr>
            <p14:xfrm>
              <a:off x="5032604" y="5511616"/>
              <a:ext cx="441360" cy="356760"/>
            </p14:xfrm>
          </p:contentPart>
        </mc:Choice>
        <mc:Fallback xmlns="">
          <p:pic>
            <p:nvPicPr>
              <p:cNvPr id="6" name="Ink 5">
                <a:extLst>
                  <a:ext uri="{FF2B5EF4-FFF2-40B4-BE49-F238E27FC236}">
                    <a16:creationId xmlns:a16="http://schemas.microsoft.com/office/drawing/2014/main" id="{C13BE629-0060-4BE9-B170-E9B85DBEF2ED}"/>
                  </a:ext>
                </a:extLst>
              </p:cNvPr>
              <p:cNvPicPr/>
              <p:nvPr/>
            </p:nvPicPr>
            <p:blipFill>
              <a:blip r:embed="rId5"/>
              <a:stretch>
                <a:fillRect/>
              </a:stretch>
            </p:blipFill>
            <p:spPr>
              <a:xfrm>
                <a:off x="5023964" y="5502976"/>
                <a:ext cx="45900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D651901-3B8F-4C99-A85D-5B268F4F2F7E}"/>
                  </a:ext>
                </a:extLst>
              </p14:cNvPr>
              <p14:cNvContentPartPr/>
              <p14:nvPr/>
            </p14:nvContentPartPr>
            <p14:xfrm>
              <a:off x="6119444" y="5721856"/>
              <a:ext cx="837720" cy="524880"/>
            </p14:xfrm>
          </p:contentPart>
        </mc:Choice>
        <mc:Fallback xmlns="">
          <p:pic>
            <p:nvPicPr>
              <p:cNvPr id="7" name="Ink 6">
                <a:extLst>
                  <a:ext uri="{FF2B5EF4-FFF2-40B4-BE49-F238E27FC236}">
                    <a16:creationId xmlns:a16="http://schemas.microsoft.com/office/drawing/2014/main" id="{0D651901-3B8F-4C99-A85D-5B268F4F2F7E}"/>
                  </a:ext>
                </a:extLst>
              </p:cNvPr>
              <p:cNvPicPr/>
              <p:nvPr/>
            </p:nvPicPr>
            <p:blipFill>
              <a:blip r:embed="rId7"/>
              <a:stretch>
                <a:fillRect/>
              </a:stretch>
            </p:blipFill>
            <p:spPr>
              <a:xfrm>
                <a:off x="6110444" y="5712856"/>
                <a:ext cx="85536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B7409A11-A925-4F4D-A5FA-8FD4B984FDE9}"/>
                  </a:ext>
                </a:extLst>
              </p14:cNvPr>
              <p14:cNvContentPartPr/>
              <p14:nvPr/>
            </p14:nvContentPartPr>
            <p14:xfrm>
              <a:off x="5716964" y="4640056"/>
              <a:ext cx="729720" cy="491760"/>
            </p14:xfrm>
          </p:contentPart>
        </mc:Choice>
        <mc:Fallback xmlns="">
          <p:pic>
            <p:nvPicPr>
              <p:cNvPr id="12" name="Ink 11">
                <a:extLst>
                  <a:ext uri="{FF2B5EF4-FFF2-40B4-BE49-F238E27FC236}">
                    <a16:creationId xmlns:a16="http://schemas.microsoft.com/office/drawing/2014/main" id="{B7409A11-A925-4F4D-A5FA-8FD4B984FDE9}"/>
                  </a:ext>
                </a:extLst>
              </p:cNvPr>
              <p:cNvPicPr/>
              <p:nvPr/>
            </p:nvPicPr>
            <p:blipFill>
              <a:blip r:embed="rId9"/>
              <a:stretch>
                <a:fillRect/>
              </a:stretch>
            </p:blipFill>
            <p:spPr>
              <a:xfrm>
                <a:off x="5708324" y="4631056"/>
                <a:ext cx="74736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6870EE92-915D-40DF-A180-745D400F11DF}"/>
                  </a:ext>
                </a:extLst>
              </p14:cNvPr>
              <p14:cNvContentPartPr/>
              <p14:nvPr/>
            </p14:nvContentPartPr>
            <p14:xfrm>
              <a:off x="6315284" y="5001496"/>
              <a:ext cx="665280" cy="433080"/>
            </p14:xfrm>
          </p:contentPart>
        </mc:Choice>
        <mc:Fallback xmlns="">
          <p:pic>
            <p:nvPicPr>
              <p:cNvPr id="13" name="Ink 12">
                <a:extLst>
                  <a:ext uri="{FF2B5EF4-FFF2-40B4-BE49-F238E27FC236}">
                    <a16:creationId xmlns:a16="http://schemas.microsoft.com/office/drawing/2014/main" id="{6870EE92-915D-40DF-A180-745D400F11DF}"/>
                  </a:ext>
                </a:extLst>
              </p:cNvPr>
              <p:cNvPicPr/>
              <p:nvPr/>
            </p:nvPicPr>
            <p:blipFill>
              <a:blip r:embed="rId11"/>
              <a:stretch>
                <a:fillRect/>
              </a:stretch>
            </p:blipFill>
            <p:spPr>
              <a:xfrm>
                <a:off x="6306644" y="4992856"/>
                <a:ext cx="68292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B1014FB9-6FA6-42AB-88C0-B4C3A12A1F93}"/>
                  </a:ext>
                </a:extLst>
              </p14:cNvPr>
              <p14:cNvContentPartPr/>
              <p14:nvPr/>
            </p14:nvContentPartPr>
            <p14:xfrm>
              <a:off x="7274324" y="5541136"/>
              <a:ext cx="728640" cy="343440"/>
            </p14:xfrm>
          </p:contentPart>
        </mc:Choice>
        <mc:Fallback xmlns="">
          <p:pic>
            <p:nvPicPr>
              <p:cNvPr id="14" name="Ink 13">
                <a:extLst>
                  <a:ext uri="{FF2B5EF4-FFF2-40B4-BE49-F238E27FC236}">
                    <a16:creationId xmlns:a16="http://schemas.microsoft.com/office/drawing/2014/main" id="{B1014FB9-6FA6-42AB-88C0-B4C3A12A1F93}"/>
                  </a:ext>
                </a:extLst>
              </p:cNvPr>
              <p:cNvPicPr/>
              <p:nvPr/>
            </p:nvPicPr>
            <p:blipFill>
              <a:blip r:embed="rId13"/>
              <a:stretch>
                <a:fillRect/>
              </a:stretch>
            </p:blipFill>
            <p:spPr>
              <a:xfrm>
                <a:off x="7265684" y="5532136"/>
                <a:ext cx="746280" cy="361080"/>
              </a:xfrm>
              <a:prstGeom prst="rect">
                <a:avLst/>
              </a:prstGeom>
            </p:spPr>
          </p:pic>
        </mc:Fallback>
      </mc:AlternateContent>
      <p:grpSp>
        <p:nvGrpSpPr>
          <p:cNvPr id="21" name="Group 20">
            <a:extLst>
              <a:ext uri="{FF2B5EF4-FFF2-40B4-BE49-F238E27FC236}">
                <a16:creationId xmlns:a16="http://schemas.microsoft.com/office/drawing/2014/main" id="{4B4B1F08-A5BE-47EC-BED9-272DFBE1862C}"/>
              </a:ext>
            </a:extLst>
          </p:cNvPr>
          <p:cNvGrpSpPr/>
          <p:nvPr/>
        </p:nvGrpSpPr>
        <p:grpSpPr>
          <a:xfrm>
            <a:off x="3558404" y="4883416"/>
            <a:ext cx="1355760" cy="1614240"/>
            <a:chOff x="3558404" y="4883416"/>
            <a:chExt cx="1355760" cy="1614240"/>
          </a:xfrm>
        </p:grpSpPr>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57DC696D-EEC3-4524-95A8-0D069E554ADB}"/>
                    </a:ext>
                  </a:extLst>
                </p14:cNvPr>
                <p14:cNvContentPartPr/>
                <p14:nvPr/>
              </p14:nvContentPartPr>
              <p14:xfrm>
                <a:off x="4613924" y="5173936"/>
                <a:ext cx="264240" cy="221040"/>
              </p14:xfrm>
            </p:contentPart>
          </mc:Choice>
          <mc:Fallback xmlns="">
            <p:pic>
              <p:nvPicPr>
                <p:cNvPr id="9" name="Ink 8">
                  <a:extLst>
                    <a:ext uri="{FF2B5EF4-FFF2-40B4-BE49-F238E27FC236}">
                      <a16:creationId xmlns:a16="http://schemas.microsoft.com/office/drawing/2014/main" id="{57DC696D-EEC3-4524-95A8-0D069E554ADB}"/>
                    </a:ext>
                  </a:extLst>
                </p:cNvPr>
                <p:cNvPicPr/>
                <p:nvPr/>
              </p:nvPicPr>
              <p:blipFill>
                <a:blip r:embed="rId15"/>
                <a:stretch>
                  <a:fillRect/>
                </a:stretch>
              </p:blipFill>
              <p:spPr>
                <a:xfrm>
                  <a:off x="4605284" y="5164936"/>
                  <a:ext cx="28188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7DA3B98D-A375-4DED-872C-9E7F8FA7A34B}"/>
                    </a:ext>
                  </a:extLst>
                </p14:cNvPr>
                <p14:cNvContentPartPr/>
                <p14:nvPr/>
              </p14:nvContentPartPr>
              <p14:xfrm>
                <a:off x="4367324" y="5002936"/>
                <a:ext cx="546840" cy="599040"/>
              </p14:xfrm>
            </p:contentPart>
          </mc:Choice>
          <mc:Fallback xmlns="">
            <p:pic>
              <p:nvPicPr>
                <p:cNvPr id="10" name="Ink 9">
                  <a:extLst>
                    <a:ext uri="{FF2B5EF4-FFF2-40B4-BE49-F238E27FC236}">
                      <a16:creationId xmlns:a16="http://schemas.microsoft.com/office/drawing/2014/main" id="{7DA3B98D-A375-4DED-872C-9E7F8FA7A34B}"/>
                    </a:ext>
                  </a:extLst>
                </p:cNvPr>
                <p:cNvPicPr/>
                <p:nvPr/>
              </p:nvPicPr>
              <p:blipFill>
                <a:blip r:embed="rId17"/>
                <a:stretch>
                  <a:fillRect/>
                </a:stretch>
              </p:blipFill>
              <p:spPr>
                <a:xfrm>
                  <a:off x="4358684" y="4993936"/>
                  <a:ext cx="564480" cy="616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492869C3-742D-4BD6-8686-0852DA242CDA}"/>
                    </a:ext>
                  </a:extLst>
                </p14:cNvPr>
                <p14:cNvContentPartPr/>
                <p14:nvPr/>
              </p14:nvContentPartPr>
              <p14:xfrm>
                <a:off x="3673964" y="4883416"/>
                <a:ext cx="650160" cy="677160"/>
              </p14:xfrm>
            </p:contentPart>
          </mc:Choice>
          <mc:Fallback xmlns="">
            <p:pic>
              <p:nvPicPr>
                <p:cNvPr id="16" name="Ink 15">
                  <a:extLst>
                    <a:ext uri="{FF2B5EF4-FFF2-40B4-BE49-F238E27FC236}">
                      <a16:creationId xmlns:a16="http://schemas.microsoft.com/office/drawing/2014/main" id="{492869C3-742D-4BD6-8686-0852DA242CDA}"/>
                    </a:ext>
                  </a:extLst>
                </p:cNvPr>
                <p:cNvPicPr/>
                <p:nvPr/>
              </p:nvPicPr>
              <p:blipFill>
                <a:blip r:embed="rId19"/>
                <a:stretch>
                  <a:fillRect/>
                </a:stretch>
              </p:blipFill>
              <p:spPr>
                <a:xfrm>
                  <a:off x="3664964" y="4874776"/>
                  <a:ext cx="66780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44088DFD-37C3-4085-8EAB-C5DBF821478A}"/>
                    </a:ext>
                  </a:extLst>
                </p14:cNvPr>
                <p14:cNvContentPartPr/>
                <p14:nvPr/>
              </p14:nvContentPartPr>
              <p14:xfrm>
                <a:off x="3570644" y="5868376"/>
                <a:ext cx="360" cy="360"/>
              </p14:xfrm>
            </p:contentPart>
          </mc:Choice>
          <mc:Fallback xmlns="">
            <p:pic>
              <p:nvPicPr>
                <p:cNvPr id="17" name="Ink 16">
                  <a:extLst>
                    <a:ext uri="{FF2B5EF4-FFF2-40B4-BE49-F238E27FC236}">
                      <a16:creationId xmlns:a16="http://schemas.microsoft.com/office/drawing/2014/main" id="{44088DFD-37C3-4085-8EAB-C5DBF821478A}"/>
                    </a:ext>
                  </a:extLst>
                </p:cNvPr>
                <p:cNvPicPr/>
                <p:nvPr/>
              </p:nvPicPr>
              <p:blipFill>
                <a:blip r:embed="rId21"/>
                <a:stretch>
                  <a:fillRect/>
                </a:stretch>
              </p:blipFill>
              <p:spPr>
                <a:xfrm>
                  <a:off x="3562004" y="58593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C9B4883-4327-4733-8CBD-4CAAECDA5476}"/>
                    </a:ext>
                  </a:extLst>
                </p14:cNvPr>
                <p14:cNvContentPartPr/>
                <p14:nvPr/>
              </p14:nvContentPartPr>
              <p14:xfrm>
                <a:off x="3558404" y="5445016"/>
                <a:ext cx="682920" cy="541800"/>
              </p14:xfrm>
            </p:contentPart>
          </mc:Choice>
          <mc:Fallback xmlns="">
            <p:pic>
              <p:nvPicPr>
                <p:cNvPr id="18" name="Ink 17">
                  <a:extLst>
                    <a:ext uri="{FF2B5EF4-FFF2-40B4-BE49-F238E27FC236}">
                      <a16:creationId xmlns:a16="http://schemas.microsoft.com/office/drawing/2014/main" id="{1C9B4883-4327-4733-8CBD-4CAAECDA5476}"/>
                    </a:ext>
                  </a:extLst>
                </p:cNvPr>
                <p:cNvPicPr/>
                <p:nvPr/>
              </p:nvPicPr>
              <p:blipFill>
                <a:blip r:embed="rId23"/>
                <a:stretch>
                  <a:fillRect/>
                </a:stretch>
              </p:blipFill>
              <p:spPr>
                <a:xfrm>
                  <a:off x="3549404" y="5436376"/>
                  <a:ext cx="700560" cy="559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D4187FED-ACB4-4D24-A9CB-19DF8E1296B8}"/>
                    </a:ext>
                  </a:extLst>
                </p14:cNvPr>
                <p14:cNvContentPartPr/>
                <p14:nvPr/>
              </p14:nvContentPartPr>
              <p14:xfrm>
                <a:off x="3914804" y="5997616"/>
                <a:ext cx="554040" cy="500040"/>
              </p14:xfrm>
            </p:contentPart>
          </mc:Choice>
          <mc:Fallback xmlns="">
            <p:pic>
              <p:nvPicPr>
                <p:cNvPr id="20" name="Ink 19">
                  <a:extLst>
                    <a:ext uri="{FF2B5EF4-FFF2-40B4-BE49-F238E27FC236}">
                      <a16:creationId xmlns:a16="http://schemas.microsoft.com/office/drawing/2014/main" id="{D4187FED-ACB4-4D24-A9CB-19DF8E1296B8}"/>
                    </a:ext>
                  </a:extLst>
                </p:cNvPr>
                <p:cNvPicPr/>
                <p:nvPr/>
              </p:nvPicPr>
              <p:blipFill>
                <a:blip r:embed="rId25"/>
                <a:stretch>
                  <a:fillRect/>
                </a:stretch>
              </p:blipFill>
              <p:spPr>
                <a:xfrm>
                  <a:off x="3905804" y="5988976"/>
                  <a:ext cx="571680" cy="517680"/>
                </a:xfrm>
                <a:prstGeom prst="rect">
                  <a:avLst/>
                </a:prstGeom>
              </p:spPr>
            </p:pic>
          </mc:Fallback>
        </mc:AlternateContent>
      </p:grpSp>
    </p:spTree>
    <p:extLst>
      <p:ext uri="{BB962C8B-B14F-4D97-AF65-F5344CB8AC3E}">
        <p14:creationId xmlns:p14="http://schemas.microsoft.com/office/powerpoint/2010/main" val="221647602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898"/>
            <a:ext cx="9937104"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1" y="1447800"/>
            <a:ext cx="10205777" cy="4660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691F974-BA08-41D1-A431-6FA67FD87FDC}"/>
                  </a:ext>
                </a:extLst>
              </p14:cNvPr>
              <p14:cNvContentPartPr/>
              <p14:nvPr/>
            </p14:nvContentPartPr>
            <p14:xfrm>
              <a:off x="182880" y="1354320"/>
              <a:ext cx="9527400" cy="4121280"/>
            </p14:xfrm>
          </p:contentPart>
        </mc:Choice>
        <mc:Fallback xmlns="">
          <p:pic>
            <p:nvPicPr>
              <p:cNvPr id="3" name="Ink 2">
                <a:extLst>
                  <a:ext uri="{FF2B5EF4-FFF2-40B4-BE49-F238E27FC236}">
                    <a16:creationId xmlns:a16="http://schemas.microsoft.com/office/drawing/2014/main" id="{4691F974-BA08-41D1-A431-6FA67FD87FDC}"/>
                  </a:ext>
                </a:extLst>
              </p:cNvPr>
              <p:cNvPicPr/>
              <p:nvPr/>
            </p:nvPicPr>
            <p:blipFill>
              <a:blip r:embed="rId4"/>
              <a:stretch>
                <a:fillRect/>
              </a:stretch>
            </p:blipFill>
            <p:spPr>
              <a:xfrm>
                <a:off x="173520" y="1344960"/>
                <a:ext cx="9546120" cy="4140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5E51337-1588-4729-A9A0-30BA0801F363}"/>
                  </a:ext>
                </a:extLst>
              </p14:cNvPr>
              <p14:cNvContentPartPr/>
              <p14:nvPr/>
            </p14:nvContentPartPr>
            <p14:xfrm>
              <a:off x="654120" y="2382120"/>
              <a:ext cx="1347840" cy="802440"/>
            </p14:xfrm>
          </p:contentPart>
        </mc:Choice>
        <mc:Fallback xmlns="">
          <p:pic>
            <p:nvPicPr>
              <p:cNvPr id="6" name="Ink 5">
                <a:extLst>
                  <a:ext uri="{FF2B5EF4-FFF2-40B4-BE49-F238E27FC236}">
                    <a16:creationId xmlns:a16="http://schemas.microsoft.com/office/drawing/2014/main" id="{55E51337-1588-4729-A9A0-30BA0801F363}"/>
                  </a:ext>
                </a:extLst>
              </p:cNvPr>
              <p:cNvPicPr/>
              <p:nvPr/>
            </p:nvPicPr>
            <p:blipFill>
              <a:blip r:embed="rId6"/>
              <a:stretch>
                <a:fillRect/>
              </a:stretch>
            </p:blipFill>
            <p:spPr>
              <a:xfrm>
                <a:off x="644760" y="2372760"/>
                <a:ext cx="1366560" cy="821160"/>
              </a:xfrm>
              <a:prstGeom prst="rect">
                <a:avLst/>
              </a:prstGeom>
            </p:spPr>
          </p:pic>
        </mc:Fallback>
      </mc:AlternateContent>
    </p:spTree>
    <p:extLst>
      <p:ext uri="{BB962C8B-B14F-4D97-AF65-F5344CB8AC3E}">
        <p14:creationId xmlns:p14="http://schemas.microsoft.com/office/powerpoint/2010/main" val="5591624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In NVIC for Interrupt Control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53111" y="1241076"/>
            <a:ext cx="8987176" cy="55118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8CF8428-8275-42D3-A103-4F5703335DDB}"/>
                  </a:ext>
                </a:extLst>
              </p14:cNvPr>
              <p14:cNvContentPartPr/>
              <p14:nvPr/>
            </p14:nvContentPartPr>
            <p14:xfrm>
              <a:off x="3413160" y="2336760"/>
              <a:ext cx="1286640" cy="3025080"/>
            </p14:xfrm>
          </p:contentPart>
        </mc:Choice>
        <mc:Fallback xmlns="">
          <p:pic>
            <p:nvPicPr>
              <p:cNvPr id="3" name="Ink 2">
                <a:extLst>
                  <a:ext uri="{FF2B5EF4-FFF2-40B4-BE49-F238E27FC236}">
                    <a16:creationId xmlns:a16="http://schemas.microsoft.com/office/drawing/2014/main" id="{B8CF8428-8275-42D3-A103-4F5703335DDB}"/>
                  </a:ext>
                </a:extLst>
              </p:cNvPr>
              <p:cNvPicPr/>
              <p:nvPr/>
            </p:nvPicPr>
            <p:blipFill>
              <a:blip r:embed="rId4"/>
              <a:stretch>
                <a:fillRect/>
              </a:stretch>
            </p:blipFill>
            <p:spPr>
              <a:xfrm>
                <a:off x="3403800" y="2327400"/>
                <a:ext cx="1305360" cy="3043800"/>
              </a:xfrm>
              <a:prstGeom prst="rect">
                <a:avLst/>
              </a:prstGeom>
            </p:spPr>
          </p:pic>
        </mc:Fallback>
      </mc:AlternateContent>
    </p:spTree>
    <p:extLst>
      <p:ext uri="{BB962C8B-B14F-4D97-AF65-F5344CB8AC3E}">
        <p14:creationId xmlns:p14="http://schemas.microsoft.com/office/powerpoint/2010/main" val="63780934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sequences</a:t>
            </a:r>
          </a:p>
          <a:p>
            <a:pPr marL="469265" lvl="1">
              <a:buClr>
                <a:srgbClr val="118CAA"/>
              </a:buClr>
              <a:buSzPct val="125000"/>
              <a:tabLst>
                <a:tab pos="277495" algn="l"/>
              </a:tabLst>
            </a:pPr>
            <a:r>
              <a:rPr lang="en-US" sz="2000" dirty="0">
                <a:latin typeface="Arial"/>
                <a:cs typeface="Arial"/>
              </a:rPr>
              <a:t>Exception Entrance and stacking</a:t>
            </a:r>
          </a:p>
          <a:p>
            <a:pPr marL="469265" lvl="1">
              <a:buClr>
                <a:srgbClr val="118CAA"/>
              </a:buClr>
              <a:buSzPct val="125000"/>
              <a:tabLst>
                <a:tab pos="277495" algn="l"/>
              </a:tabLst>
            </a:pPr>
            <a:r>
              <a:rPr lang="en-US" sz="2000" dirty="0">
                <a:latin typeface="Arial"/>
                <a:cs typeface="Arial"/>
              </a:rPr>
              <a:t>Exception return and unstacking</a:t>
            </a:r>
          </a:p>
          <a:p>
            <a:pPr marL="12065">
              <a:buClr>
                <a:srgbClr val="118CAA"/>
              </a:buClr>
              <a:buSzPct val="125000"/>
              <a:tabLst>
                <a:tab pos="277495" algn="l"/>
              </a:tabLst>
            </a:pPr>
            <a:r>
              <a:rPr lang="en-US" sz="2000" dirty="0">
                <a:latin typeface="Arial"/>
                <a:cs typeface="Arial"/>
              </a:rPr>
              <a:t>Interrupt latency and exception handling optimization</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What is interrupt latency?</a:t>
            </a:r>
          </a:p>
          <a:p>
            <a:pPr marL="469265" lvl="1">
              <a:buClr>
                <a:srgbClr val="118CAA"/>
              </a:buClr>
              <a:buSzPct val="125000"/>
              <a:tabLst>
                <a:tab pos="277495" algn="l"/>
              </a:tabLst>
            </a:pPr>
            <a:r>
              <a:rPr lang="en-US" sz="2000" dirty="0">
                <a:latin typeface="Arial"/>
                <a:cs typeface="Arial"/>
              </a:rPr>
              <a:t>Tail Chaining</a:t>
            </a:r>
          </a:p>
          <a:p>
            <a:pPr marL="469265" lvl="1">
              <a:buClr>
                <a:srgbClr val="118CAA"/>
              </a:buClr>
              <a:buSzPct val="125000"/>
              <a:tabLst>
                <a:tab pos="277495" algn="l"/>
              </a:tabLst>
            </a:pPr>
            <a:r>
              <a:rPr lang="en-US" sz="2000" dirty="0">
                <a:latin typeface="Arial"/>
                <a:cs typeface="Arial"/>
              </a:rPr>
              <a:t>Late arrival</a:t>
            </a:r>
          </a:p>
          <a:p>
            <a:pPr marL="469265" lvl="1">
              <a:buClr>
                <a:srgbClr val="118CAA"/>
              </a:buClr>
              <a:buSzPct val="125000"/>
              <a:tabLst>
                <a:tab pos="277495" algn="l"/>
              </a:tabLst>
            </a:pPr>
            <a:r>
              <a:rPr lang="en-US" sz="2000" dirty="0">
                <a:latin typeface="Arial"/>
                <a:cs typeface="Arial"/>
              </a:rPr>
              <a:t>Pop preemption</a:t>
            </a:r>
          </a:p>
          <a:p>
            <a:pPr marL="469265" lvl="1">
              <a:buClr>
                <a:srgbClr val="118CAA"/>
              </a:buClr>
              <a:buSzPct val="125000"/>
              <a:tabLst>
                <a:tab pos="277495" algn="l"/>
              </a:tabLst>
            </a:pPr>
            <a:r>
              <a:rPr lang="en-US" sz="2000" dirty="0">
                <a:latin typeface="Arial"/>
                <a:cs typeface="Arial"/>
              </a:rPr>
              <a:t>Lazy stacking</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160</a:t>
            </a:fld>
            <a:endParaRPr lang="en-US" sz="900">
              <a:latin typeface="Arial"/>
              <a:cs typeface="Arial"/>
            </a:endParaRPr>
          </a:p>
        </p:txBody>
      </p:sp>
    </p:spTree>
    <p:extLst>
      <p:ext uri="{BB962C8B-B14F-4D97-AF65-F5344CB8AC3E}">
        <p14:creationId xmlns:p14="http://schemas.microsoft.com/office/powerpoint/2010/main" val="327922000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49" y="1746250"/>
            <a:ext cx="9545702" cy="4064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82C71B-6615-4ECE-AEEB-6F53CD32D70D}"/>
                  </a:ext>
                </a:extLst>
              </p14:cNvPr>
              <p14:cNvContentPartPr/>
              <p14:nvPr/>
            </p14:nvContentPartPr>
            <p14:xfrm>
              <a:off x="-36000" y="1035720"/>
              <a:ext cx="6988320" cy="4891320"/>
            </p14:xfrm>
          </p:contentPart>
        </mc:Choice>
        <mc:Fallback xmlns="">
          <p:pic>
            <p:nvPicPr>
              <p:cNvPr id="3" name="Ink 2">
                <a:extLst>
                  <a:ext uri="{FF2B5EF4-FFF2-40B4-BE49-F238E27FC236}">
                    <a16:creationId xmlns:a16="http://schemas.microsoft.com/office/drawing/2014/main" id="{9282C71B-6615-4ECE-AEEB-6F53CD32D70D}"/>
                  </a:ext>
                </a:extLst>
              </p:cNvPr>
              <p:cNvPicPr/>
              <p:nvPr/>
            </p:nvPicPr>
            <p:blipFill>
              <a:blip r:embed="rId4"/>
              <a:stretch>
                <a:fillRect/>
              </a:stretch>
            </p:blipFill>
            <p:spPr>
              <a:xfrm>
                <a:off x="-45360" y="1026360"/>
                <a:ext cx="7007040" cy="4910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3FD2BB85-01F4-44D4-B665-56D853358739}"/>
                  </a:ext>
                </a:extLst>
              </p14:cNvPr>
              <p14:cNvContentPartPr/>
              <p14:nvPr/>
            </p14:nvContentPartPr>
            <p14:xfrm>
              <a:off x="327240" y="3963600"/>
              <a:ext cx="8425800" cy="2300760"/>
            </p14:xfrm>
          </p:contentPart>
        </mc:Choice>
        <mc:Fallback xmlns="">
          <p:pic>
            <p:nvPicPr>
              <p:cNvPr id="6" name="Ink 5">
                <a:extLst>
                  <a:ext uri="{FF2B5EF4-FFF2-40B4-BE49-F238E27FC236}">
                    <a16:creationId xmlns:a16="http://schemas.microsoft.com/office/drawing/2014/main" id="{3FD2BB85-01F4-44D4-B665-56D853358739}"/>
                  </a:ext>
                </a:extLst>
              </p:cNvPr>
              <p:cNvPicPr/>
              <p:nvPr/>
            </p:nvPicPr>
            <p:blipFill>
              <a:blip r:embed="rId6"/>
              <a:stretch>
                <a:fillRect/>
              </a:stretch>
            </p:blipFill>
            <p:spPr>
              <a:xfrm>
                <a:off x="317880" y="3954240"/>
                <a:ext cx="8444520" cy="2319480"/>
              </a:xfrm>
              <a:prstGeom prst="rect">
                <a:avLst/>
              </a:prstGeom>
            </p:spPr>
          </p:pic>
        </mc:Fallback>
      </mc:AlternateContent>
    </p:spTree>
    <p:extLst>
      <p:ext uri="{BB962C8B-B14F-4D97-AF65-F5344CB8AC3E}">
        <p14:creationId xmlns:p14="http://schemas.microsoft.com/office/powerpoint/2010/main" val="127698924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399"/>
            <a:ext cx="7819351" cy="52197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B662BD8-327F-48B3-B1A2-7717E9A6BD8A}"/>
                  </a:ext>
                </a:extLst>
              </p14:cNvPr>
              <p14:cNvContentPartPr/>
              <p14:nvPr/>
            </p14:nvContentPartPr>
            <p14:xfrm>
              <a:off x="640800" y="1449360"/>
              <a:ext cx="10922400" cy="4130640"/>
            </p14:xfrm>
          </p:contentPart>
        </mc:Choice>
        <mc:Fallback xmlns="">
          <p:pic>
            <p:nvPicPr>
              <p:cNvPr id="3" name="Ink 2">
                <a:extLst>
                  <a:ext uri="{FF2B5EF4-FFF2-40B4-BE49-F238E27FC236}">
                    <a16:creationId xmlns:a16="http://schemas.microsoft.com/office/drawing/2014/main" id="{3B662BD8-327F-48B3-B1A2-7717E9A6BD8A}"/>
                  </a:ext>
                </a:extLst>
              </p:cNvPr>
              <p:cNvPicPr/>
              <p:nvPr/>
            </p:nvPicPr>
            <p:blipFill>
              <a:blip r:embed="rId4"/>
              <a:stretch>
                <a:fillRect/>
              </a:stretch>
            </p:blipFill>
            <p:spPr>
              <a:xfrm>
                <a:off x="631440" y="1440000"/>
                <a:ext cx="10941120" cy="4149360"/>
              </a:xfrm>
              <a:prstGeom prst="rect">
                <a:avLst/>
              </a:prstGeom>
            </p:spPr>
          </p:pic>
        </mc:Fallback>
      </mc:AlternateContent>
    </p:spTree>
    <p:extLst>
      <p:ext uri="{BB962C8B-B14F-4D97-AF65-F5344CB8AC3E}">
        <p14:creationId xmlns:p14="http://schemas.microsoft.com/office/powerpoint/2010/main" val="225988768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spc="-5" dirty="0">
                <a:latin typeface="Arial"/>
                <a:cs typeface="Arial"/>
              </a:rPr>
              <a:t>In</a:t>
            </a:r>
            <a:r>
              <a:rPr sz="3600" b="1" spc="0" dirty="0">
                <a:latin typeface="Arial"/>
                <a:cs typeface="Arial"/>
              </a:rPr>
              <a:t>te</a:t>
            </a:r>
            <a:r>
              <a:rPr sz="3600" b="1" spc="5" dirty="0">
                <a:latin typeface="Arial"/>
                <a:cs typeface="Arial"/>
              </a:rPr>
              <a:t>r</a:t>
            </a:r>
            <a:r>
              <a:rPr sz="3600" b="1" spc="0" dirty="0">
                <a:latin typeface="Arial"/>
                <a:cs typeface="Arial"/>
              </a:rPr>
              <a:t>ru</a:t>
            </a:r>
            <a:r>
              <a:rPr sz="3600" b="1" spc="-5" dirty="0">
                <a:latin typeface="Arial"/>
                <a:cs typeface="Arial"/>
              </a:rPr>
              <a:t>p</a:t>
            </a:r>
            <a:r>
              <a:rPr sz="3600" b="1" spc="0" dirty="0">
                <a:latin typeface="Arial"/>
                <a:cs typeface="Arial"/>
              </a:rPr>
              <a:t>t</a:t>
            </a:r>
            <a:r>
              <a:rPr sz="3600" b="1" spc="-5" dirty="0">
                <a:latin typeface="Arial"/>
                <a:cs typeface="Arial"/>
              </a:rPr>
              <a:t> </a:t>
            </a:r>
            <a:r>
              <a:rPr sz="3600" b="1" spc="0" dirty="0">
                <a:latin typeface="Arial"/>
                <a:cs typeface="Arial"/>
              </a:rPr>
              <a:t>Han</a:t>
            </a:r>
            <a:r>
              <a:rPr sz="3600" b="1" spc="-5" dirty="0">
                <a:latin typeface="Arial"/>
                <a:cs typeface="Arial"/>
              </a:rPr>
              <a:t>dlin</a:t>
            </a:r>
            <a:r>
              <a:rPr sz="3600" b="1" spc="0" dirty="0">
                <a:latin typeface="Arial"/>
                <a:cs typeface="Arial"/>
              </a:rPr>
              <a:t>g</a:t>
            </a:r>
            <a:endParaRPr sz="3600">
              <a:latin typeface="Arial"/>
              <a:cs typeface="Arial"/>
            </a:endParaRPr>
          </a:p>
        </p:txBody>
      </p:sp>
      <p:sp>
        <p:nvSpPr>
          <p:cNvPr id="3" name="object 3"/>
          <p:cNvSpPr txBox="1"/>
          <p:nvPr/>
        </p:nvSpPr>
        <p:spPr>
          <a:xfrm>
            <a:off x="1208024" y="11681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4" name="object 4"/>
          <p:cNvSpPr txBox="1"/>
          <p:nvPr/>
        </p:nvSpPr>
        <p:spPr>
          <a:xfrm>
            <a:off x="1473200" y="1138428"/>
            <a:ext cx="4988560" cy="696595"/>
          </a:xfrm>
          <a:prstGeom prst="rect">
            <a:avLst/>
          </a:prstGeom>
        </p:spPr>
        <p:txBody>
          <a:bodyPr vert="horz" wrap="square" lIns="0" tIns="0" rIns="0" bIns="0" rtlCol="0">
            <a:noAutofit/>
          </a:bodyPr>
          <a:lstStyle/>
          <a:p>
            <a:pPr marL="12700" marR="12700">
              <a:lnSpc>
                <a:spcPct val="125000"/>
              </a:lnSpc>
            </a:pPr>
            <a:r>
              <a:rPr sz="1800" dirty="0">
                <a:latin typeface="Arial"/>
                <a:cs typeface="Arial"/>
              </a:rPr>
              <a:t>O</a:t>
            </a:r>
            <a:r>
              <a:rPr sz="1800" spc="-5" dirty="0">
                <a:latin typeface="Arial"/>
                <a:cs typeface="Arial"/>
              </a:rPr>
              <a:t>n</a:t>
            </a:r>
            <a:r>
              <a:rPr sz="1800" spc="0" dirty="0">
                <a:latin typeface="Arial"/>
                <a:cs typeface="Arial"/>
              </a:rPr>
              <a:t>e</a:t>
            </a:r>
            <a:r>
              <a:rPr sz="1800" spc="-15" dirty="0">
                <a:latin typeface="Arial"/>
                <a:cs typeface="Arial"/>
              </a:rPr>
              <a:t> </a:t>
            </a:r>
            <a:r>
              <a:rPr sz="1800" spc="-5" dirty="0">
                <a:latin typeface="Arial"/>
                <a:cs typeface="Arial"/>
              </a:rPr>
              <a:t>Non</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abl</a:t>
            </a:r>
            <a:r>
              <a:rPr sz="1800" spc="0" dirty="0">
                <a:latin typeface="Arial"/>
                <a:cs typeface="Arial"/>
              </a:rPr>
              <a:t>e</a:t>
            </a:r>
            <a:r>
              <a:rPr sz="1800" spc="20"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0" dirty="0">
                <a:latin typeface="Arial"/>
                <a:cs typeface="Arial"/>
              </a:rPr>
              <a:t>(I</a:t>
            </a:r>
            <a:r>
              <a:rPr sz="1800" spc="-5" dirty="0">
                <a:latin typeface="Arial"/>
                <a:cs typeface="Arial"/>
              </a:rPr>
              <a:t>N</a:t>
            </a:r>
            <a:r>
              <a:rPr sz="1800" spc="15" dirty="0">
                <a:latin typeface="Arial"/>
                <a:cs typeface="Arial"/>
              </a:rPr>
              <a:t>T</a:t>
            </a:r>
            <a:r>
              <a:rPr sz="1800" spc="-5" dirty="0">
                <a:latin typeface="Arial"/>
                <a:cs typeface="Arial"/>
              </a:rPr>
              <a:t>N</a:t>
            </a:r>
            <a:r>
              <a:rPr sz="1800" spc="0" dirty="0">
                <a:latin typeface="Arial"/>
                <a:cs typeface="Arial"/>
              </a:rPr>
              <a:t>MI)</a:t>
            </a:r>
            <a:r>
              <a:rPr sz="1800" spc="-10"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 </a:t>
            </a:r>
            <a:r>
              <a:rPr sz="1800" spc="-5" dirty="0">
                <a:latin typeface="Arial"/>
                <a:cs typeface="Arial"/>
              </a:rPr>
              <a:t>1</a:t>
            </a:r>
            <a:r>
              <a:rPr sz="1800" spc="0" dirty="0">
                <a:latin typeface="Arial"/>
                <a:cs typeface="Arial"/>
              </a:rPr>
              <a:t>-</a:t>
            </a:r>
            <a:r>
              <a:rPr sz="1800" spc="-5" dirty="0">
                <a:latin typeface="Arial"/>
                <a:cs typeface="Arial"/>
              </a:rPr>
              <a:t>24</a:t>
            </a:r>
            <a:r>
              <a:rPr sz="1800" spc="0" dirty="0">
                <a:latin typeface="Arial"/>
                <a:cs typeface="Arial"/>
              </a:rPr>
              <a:t>0</a:t>
            </a:r>
            <a:r>
              <a:rPr sz="1800" spc="-5" dirty="0">
                <a:latin typeface="Arial"/>
                <a:cs typeface="Arial"/>
              </a:rPr>
              <a:t> p</a:t>
            </a:r>
            <a:r>
              <a:rPr sz="1800" spc="0" dirty="0">
                <a:latin typeface="Arial"/>
                <a:cs typeface="Arial"/>
              </a:rPr>
              <a:t>r</a:t>
            </a:r>
            <a:r>
              <a:rPr sz="1800" spc="-5" dirty="0">
                <a:latin typeface="Arial"/>
                <a:cs typeface="Arial"/>
              </a:rPr>
              <a:t>io</a:t>
            </a:r>
            <a:r>
              <a:rPr sz="1800" spc="0" dirty="0">
                <a:latin typeface="Arial"/>
                <a:cs typeface="Arial"/>
              </a:rPr>
              <a:t>r</a:t>
            </a:r>
            <a:r>
              <a:rPr sz="1800" spc="-5" dirty="0">
                <a:latin typeface="Arial"/>
                <a:cs typeface="Arial"/>
              </a:rPr>
              <a:t>i</a:t>
            </a:r>
            <a:r>
              <a:rPr sz="1800" spc="0" dirty="0">
                <a:latin typeface="Arial"/>
                <a:cs typeface="Arial"/>
              </a:rPr>
              <a:t>t</a:t>
            </a:r>
            <a:r>
              <a:rPr sz="1800" spc="-5" dirty="0">
                <a:latin typeface="Arial"/>
                <a:cs typeface="Arial"/>
              </a:rPr>
              <a:t>i</a:t>
            </a:r>
            <a:r>
              <a:rPr sz="1800" spc="0" dirty="0">
                <a:latin typeface="Arial"/>
                <a:cs typeface="Arial"/>
              </a:rPr>
              <a:t>z</a:t>
            </a:r>
            <a:r>
              <a:rPr sz="1800" spc="-5" dirty="0">
                <a:latin typeface="Arial"/>
                <a:cs typeface="Arial"/>
              </a:rPr>
              <a:t>abl</a:t>
            </a:r>
            <a:r>
              <a:rPr sz="1800" spc="0" dirty="0">
                <a:latin typeface="Arial"/>
                <a:cs typeface="Arial"/>
              </a:rPr>
              <a:t>e</a:t>
            </a:r>
            <a:r>
              <a:rPr sz="1800" spc="20"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5"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5" name="object 5"/>
          <p:cNvSpPr txBox="1"/>
          <p:nvPr/>
        </p:nvSpPr>
        <p:spPr>
          <a:xfrm>
            <a:off x="1653032" y="18539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6" name="object 6"/>
          <p:cNvSpPr txBox="1"/>
          <p:nvPr/>
        </p:nvSpPr>
        <p:spPr>
          <a:xfrm>
            <a:off x="1930400" y="1892808"/>
            <a:ext cx="6232525" cy="628015"/>
          </a:xfrm>
          <a:prstGeom prst="rect">
            <a:avLst/>
          </a:prstGeom>
        </p:spPr>
        <p:txBody>
          <a:bodyPr vert="horz" wrap="square" lIns="0" tIns="0" rIns="0" bIns="0" rtlCol="0">
            <a:noAutofit/>
          </a:bodyPr>
          <a:lstStyle/>
          <a:p>
            <a:pPr marL="12700">
              <a:lnSpc>
                <a:spcPct val="100000"/>
              </a:lnSpc>
            </a:pPr>
            <a:r>
              <a:rPr sz="180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0"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10" dirty="0">
                <a:latin typeface="Arial"/>
                <a:cs typeface="Arial"/>
              </a:rPr>
              <a:t> </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e</a:t>
            </a:r>
            <a:r>
              <a:rPr sz="1800" spc="0" dirty="0">
                <a:latin typeface="Arial"/>
                <a:cs typeface="Arial"/>
              </a:rPr>
              <a:t>d</a:t>
            </a:r>
            <a:endParaRPr sz="1800">
              <a:latin typeface="Arial"/>
              <a:cs typeface="Arial"/>
            </a:endParaRPr>
          </a:p>
          <a:p>
            <a:pPr>
              <a:lnSpc>
                <a:spcPts val="500"/>
              </a:lnSpc>
              <a:spcBef>
                <a:spcPts val="39"/>
              </a:spcBef>
            </a:pPr>
            <a:endParaRPr sz="500"/>
          </a:p>
          <a:p>
            <a:pPr marL="12700">
              <a:lnSpc>
                <a:spcPct val="100000"/>
              </a:lnSpc>
            </a:pPr>
            <a:r>
              <a:rPr sz="1800" dirty="0">
                <a:latin typeface="Arial"/>
                <a:cs typeface="Arial"/>
              </a:rPr>
              <a:t>Im</a:t>
            </a:r>
            <a:r>
              <a:rPr sz="1800" spc="-5" dirty="0">
                <a:latin typeface="Arial"/>
                <a:cs typeface="Arial"/>
              </a:rPr>
              <a:t>ple</a:t>
            </a:r>
            <a:r>
              <a:rPr sz="1800" spc="0" dirty="0">
                <a:latin typeface="Arial"/>
                <a:cs typeface="Arial"/>
              </a:rPr>
              <a:t>m</a:t>
            </a:r>
            <a:r>
              <a:rPr sz="1800" spc="-5" dirty="0">
                <a:latin typeface="Arial"/>
                <a:cs typeface="Arial"/>
              </a:rPr>
              <a:t>en</a:t>
            </a:r>
            <a:r>
              <a:rPr sz="1800" spc="0" dirty="0">
                <a:latin typeface="Arial"/>
                <a:cs typeface="Arial"/>
              </a:rPr>
              <a:t>t</a:t>
            </a:r>
            <a:r>
              <a:rPr sz="1800" spc="-5" dirty="0">
                <a:latin typeface="Arial"/>
                <a:cs typeface="Arial"/>
              </a:rPr>
              <a:t>a</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5" dirty="0">
                <a:latin typeface="Arial"/>
                <a:cs typeface="Arial"/>
              </a:rPr>
              <a:t>op</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s</a:t>
            </a:r>
            <a:r>
              <a:rPr sz="1800" spc="-5" dirty="0">
                <a:latin typeface="Arial"/>
                <a:cs typeface="Arial"/>
              </a:rPr>
              <a:t>ele</a:t>
            </a:r>
            <a:r>
              <a:rPr sz="1800" spc="0" dirty="0">
                <a:latin typeface="Arial"/>
                <a:cs typeface="Arial"/>
              </a:rPr>
              <a:t>cts </a:t>
            </a:r>
            <a:r>
              <a:rPr sz="1800" spc="-5" dirty="0">
                <a:latin typeface="Arial"/>
                <a:cs typeface="Arial"/>
              </a:rPr>
              <a:t>nu</a:t>
            </a:r>
            <a:r>
              <a:rPr sz="1800" spc="0" dirty="0">
                <a:latin typeface="Arial"/>
                <a:cs typeface="Arial"/>
              </a:rPr>
              <a:t>m</a:t>
            </a:r>
            <a:r>
              <a:rPr sz="1800" spc="-5" dirty="0">
                <a:latin typeface="Arial"/>
                <a:cs typeface="Arial"/>
              </a:rPr>
              <a:t>be</a:t>
            </a:r>
            <a:r>
              <a:rPr sz="1800" spc="0" dirty="0">
                <a:latin typeface="Arial"/>
                <a:cs typeface="Arial"/>
              </a:rPr>
              <a:t>r</a:t>
            </a:r>
            <a:r>
              <a:rPr sz="1800" spc="15"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 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7" name="object 7"/>
          <p:cNvSpPr txBox="1"/>
          <p:nvPr/>
        </p:nvSpPr>
        <p:spPr>
          <a:xfrm>
            <a:off x="1208024" y="25397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8" name="object 8"/>
          <p:cNvSpPr txBox="1"/>
          <p:nvPr/>
        </p:nvSpPr>
        <p:spPr>
          <a:xfrm>
            <a:off x="1473200" y="2510028"/>
            <a:ext cx="8253095" cy="696595"/>
          </a:xfrm>
          <a:prstGeom prst="rect">
            <a:avLst/>
          </a:prstGeom>
        </p:spPr>
        <p:txBody>
          <a:bodyPr vert="horz" wrap="square" lIns="0" tIns="0" rIns="0" bIns="0" rtlCol="0">
            <a:noAutofit/>
          </a:bodyPr>
          <a:lstStyle/>
          <a:p>
            <a:pPr marL="12700" marR="12700">
              <a:lnSpc>
                <a:spcPct val="125000"/>
              </a:lnSpc>
            </a:pPr>
            <a:r>
              <a:rPr sz="1800" spc="-5" dirty="0">
                <a:latin typeface="Arial"/>
                <a:cs typeface="Arial"/>
              </a:rPr>
              <a:t>Ne</a:t>
            </a:r>
            <a:r>
              <a:rPr sz="1800" spc="0" dirty="0">
                <a:latin typeface="Arial"/>
                <a:cs typeface="Arial"/>
              </a:rPr>
              <a:t>st</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V</a:t>
            </a:r>
            <a:r>
              <a:rPr sz="1800" spc="-10"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5" dirty="0">
                <a:latin typeface="Arial"/>
                <a:cs typeface="Arial"/>
              </a:rPr>
              <a:t>Con</a:t>
            </a:r>
            <a:r>
              <a:rPr sz="1800" spc="0" dirty="0">
                <a:latin typeface="Arial"/>
                <a:cs typeface="Arial"/>
              </a:rPr>
              <a:t>tr</a:t>
            </a:r>
            <a:r>
              <a:rPr sz="1800" spc="-5" dirty="0">
                <a:latin typeface="Arial"/>
                <a:cs typeface="Arial"/>
              </a:rPr>
              <a:t>olle</a:t>
            </a:r>
            <a:r>
              <a:rPr sz="1800" spc="0" dirty="0">
                <a:latin typeface="Arial"/>
                <a:cs typeface="Arial"/>
              </a:rPr>
              <a:t>r</a:t>
            </a:r>
            <a:r>
              <a:rPr sz="1800" spc="25" dirty="0">
                <a:latin typeface="Arial"/>
                <a:cs typeface="Arial"/>
              </a:rPr>
              <a:t> </a:t>
            </a:r>
            <a:r>
              <a:rPr sz="1800" spc="0" dirty="0">
                <a:latin typeface="Arial"/>
                <a:cs typeface="Arial"/>
              </a:rPr>
              <a:t>(</a:t>
            </a:r>
            <a:r>
              <a:rPr sz="1800" spc="-5" dirty="0">
                <a:latin typeface="Arial"/>
                <a:cs typeface="Arial"/>
              </a:rPr>
              <a:t>N</a:t>
            </a:r>
            <a:r>
              <a:rPr sz="1800" spc="0" dirty="0">
                <a:latin typeface="Arial"/>
                <a:cs typeface="Arial"/>
              </a:rPr>
              <a:t>VI</a:t>
            </a:r>
            <a:r>
              <a:rPr sz="1800" spc="-5" dirty="0">
                <a:latin typeface="Arial"/>
                <a:cs typeface="Arial"/>
              </a:rPr>
              <a:t>C</a:t>
            </a:r>
            <a:r>
              <a:rPr sz="1800" spc="0" dirty="0">
                <a:latin typeface="Arial"/>
                <a:cs typeface="Arial"/>
              </a:rPr>
              <a:t>) </a:t>
            </a:r>
            <a:r>
              <a:rPr sz="1800" spc="-5" dirty="0">
                <a:latin typeface="Arial"/>
                <a:cs typeface="Arial"/>
              </a:rPr>
              <a:t>i</a:t>
            </a:r>
            <a:r>
              <a:rPr sz="1800" spc="0" dirty="0">
                <a:latin typeface="Arial"/>
                <a:cs typeface="Arial"/>
              </a:rPr>
              <a:t>s t</a:t>
            </a:r>
            <a:r>
              <a:rPr sz="1800" spc="-5" dirty="0">
                <a:latin typeface="Arial"/>
                <a:cs typeface="Arial"/>
              </a:rPr>
              <a:t>igh</a:t>
            </a:r>
            <a:r>
              <a:rPr sz="1800" spc="0" dirty="0">
                <a:latin typeface="Arial"/>
                <a:cs typeface="Arial"/>
              </a:rPr>
              <a:t>t</a:t>
            </a:r>
            <a:r>
              <a:rPr sz="1800" spc="-5" dirty="0">
                <a:latin typeface="Arial"/>
                <a:cs typeface="Arial"/>
              </a:rPr>
              <a:t>l</a:t>
            </a:r>
            <a:r>
              <a:rPr sz="1800" spc="0" dirty="0">
                <a:latin typeface="Arial"/>
                <a:cs typeface="Arial"/>
              </a:rPr>
              <a:t>y c</a:t>
            </a:r>
            <a:r>
              <a:rPr sz="1800" spc="-5" dirty="0">
                <a:latin typeface="Arial"/>
                <a:cs typeface="Arial"/>
              </a:rPr>
              <a:t>ouple</a:t>
            </a:r>
            <a:r>
              <a:rPr sz="1800" spc="0" dirty="0">
                <a:latin typeface="Arial"/>
                <a:cs typeface="Arial"/>
              </a:rPr>
              <a:t>d</a:t>
            </a:r>
            <a:r>
              <a:rPr sz="1800" spc="20"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5" dirty="0">
                <a:latin typeface="Arial"/>
                <a:cs typeface="Arial"/>
              </a:rPr>
              <a:t>p</a:t>
            </a:r>
            <a:r>
              <a:rPr sz="1800" spc="0" dirty="0">
                <a:latin typeface="Arial"/>
                <a:cs typeface="Arial"/>
              </a:rPr>
              <a:t>r</a:t>
            </a:r>
            <a:r>
              <a:rPr sz="1800" spc="-5" dirty="0">
                <a:latin typeface="Arial"/>
                <a:cs typeface="Arial"/>
              </a:rPr>
              <a:t>o</a:t>
            </a:r>
            <a:r>
              <a:rPr sz="1800" spc="0" dirty="0">
                <a:latin typeface="Arial"/>
                <a:cs typeface="Arial"/>
              </a:rPr>
              <a:t>c</a:t>
            </a:r>
            <a:r>
              <a:rPr sz="1800" spc="-5" dirty="0">
                <a:latin typeface="Arial"/>
                <a:cs typeface="Arial"/>
              </a:rPr>
              <a:t>e</a:t>
            </a:r>
            <a:r>
              <a:rPr sz="1800" spc="0" dirty="0">
                <a:latin typeface="Arial"/>
                <a:cs typeface="Arial"/>
              </a:rPr>
              <a:t>ss</a:t>
            </a:r>
            <a:r>
              <a:rPr sz="1800" spc="-5" dirty="0">
                <a:latin typeface="Arial"/>
                <a:cs typeface="Arial"/>
              </a:rPr>
              <a:t>o</a:t>
            </a:r>
            <a:r>
              <a:rPr sz="1800" spc="0" dirty="0">
                <a:latin typeface="Arial"/>
                <a:cs typeface="Arial"/>
              </a:rPr>
              <a:t>r</a:t>
            </a:r>
            <a:r>
              <a:rPr sz="1800" spc="15" dirty="0">
                <a:latin typeface="Arial"/>
                <a:cs typeface="Arial"/>
              </a:rPr>
              <a:t> </a:t>
            </a:r>
            <a:r>
              <a:rPr sz="1800" spc="0" dirty="0">
                <a:latin typeface="Arial"/>
                <a:cs typeface="Arial"/>
              </a:rPr>
              <a:t>c</a:t>
            </a:r>
            <a:r>
              <a:rPr sz="1800" spc="-5" dirty="0">
                <a:latin typeface="Arial"/>
                <a:cs typeface="Arial"/>
              </a:rPr>
              <a:t>o</a:t>
            </a:r>
            <a:r>
              <a:rPr sz="1800" spc="0" dirty="0">
                <a:latin typeface="Arial"/>
                <a:cs typeface="Arial"/>
              </a:rPr>
              <a:t>re 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inpu</a:t>
            </a:r>
            <a:r>
              <a:rPr sz="1800" spc="0" dirty="0">
                <a:latin typeface="Arial"/>
                <a:cs typeface="Arial"/>
              </a:rPr>
              <a:t>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a:t>
            </a:r>
            <a:r>
              <a:rPr sz="1800" spc="0" dirty="0">
                <a:latin typeface="Arial"/>
                <a:cs typeface="Arial"/>
              </a:rPr>
              <a:t>ct</a:t>
            </a:r>
            <a:r>
              <a:rPr sz="1800" spc="-5" dirty="0">
                <a:latin typeface="Arial"/>
                <a:cs typeface="Arial"/>
              </a:rPr>
              <a:t>i</a:t>
            </a:r>
            <a:r>
              <a:rPr sz="1800" spc="0" dirty="0">
                <a:latin typeface="Arial"/>
                <a:cs typeface="Arial"/>
              </a:rPr>
              <a:t>ve</a:t>
            </a:r>
            <a:r>
              <a:rPr sz="1800" spc="-5" dirty="0">
                <a:latin typeface="Arial"/>
                <a:cs typeface="Arial"/>
              </a:rPr>
              <a:t> H</a:t>
            </a:r>
            <a:r>
              <a:rPr sz="1800" spc="0" dirty="0">
                <a:latin typeface="Arial"/>
                <a:cs typeface="Arial"/>
              </a:rPr>
              <a:t>IGH</a:t>
            </a:r>
            <a:endParaRPr sz="1800">
              <a:latin typeface="Arial"/>
              <a:cs typeface="Arial"/>
            </a:endParaRPr>
          </a:p>
        </p:txBody>
      </p:sp>
      <p:sp>
        <p:nvSpPr>
          <p:cNvPr id="9" name="object 9"/>
          <p:cNvSpPr/>
          <p:nvPr/>
        </p:nvSpPr>
        <p:spPr>
          <a:xfrm>
            <a:off x="3599688" y="3305683"/>
            <a:ext cx="3454781" cy="3361816"/>
          </a:xfrm>
          <a:custGeom>
            <a:avLst/>
            <a:gdLst/>
            <a:ahLst/>
            <a:cxnLst/>
            <a:rect l="l" t="t" r="r" b="b"/>
            <a:pathLst>
              <a:path w="3454780" h="3361817">
                <a:moveTo>
                  <a:pt x="0" y="0"/>
                </a:moveTo>
                <a:lnTo>
                  <a:pt x="3454781" y="0"/>
                </a:lnTo>
                <a:lnTo>
                  <a:pt x="3454781" y="3361816"/>
                </a:lnTo>
                <a:lnTo>
                  <a:pt x="0" y="3361816"/>
                </a:lnTo>
                <a:lnTo>
                  <a:pt x="0" y="0"/>
                </a:lnTo>
                <a:close/>
              </a:path>
            </a:pathLst>
          </a:custGeom>
          <a:solidFill>
            <a:srgbClr val="D3E2ED"/>
          </a:solidFill>
        </p:spPr>
        <p:txBody>
          <a:bodyPr wrap="square" lIns="0" tIns="0" rIns="0" bIns="0" rtlCol="0">
            <a:noAutofit/>
          </a:bodyPr>
          <a:lstStyle/>
          <a:p>
            <a:endParaRPr/>
          </a:p>
        </p:txBody>
      </p:sp>
      <p:sp>
        <p:nvSpPr>
          <p:cNvPr id="10" name="object 10"/>
          <p:cNvSpPr/>
          <p:nvPr/>
        </p:nvSpPr>
        <p:spPr>
          <a:xfrm>
            <a:off x="3592067" y="3299586"/>
            <a:ext cx="3470148" cy="3374136"/>
          </a:xfrm>
          <a:custGeom>
            <a:avLst/>
            <a:gdLst/>
            <a:ahLst/>
            <a:cxnLst/>
            <a:rect l="l" t="t" r="r" b="b"/>
            <a:pathLst>
              <a:path w="3470148" h="3374136">
                <a:moveTo>
                  <a:pt x="13716" y="3361944"/>
                </a:moveTo>
                <a:lnTo>
                  <a:pt x="6096" y="3361944"/>
                </a:lnTo>
                <a:lnTo>
                  <a:pt x="3048" y="3364991"/>
                </a:lnTo>
                <a:lnTo>
                  <a:pt x="3048" y="3372612"/>
                </a:lnTo>
                <a:lnTo>
                  <a:pt x="6096" y="3374136"/>
                </a:lnTo>
                <a:lnTo>
                  <a:pt x="13716" y="3374136"/>
                </a:lnTo>
                <a:lnTo>
                  <a:pt x="16764" y="3372612"/>
                </a:lnTo>
                <a:lnTo>
                  <a:pt x="16764" y="3364991"/>
                </a:lnTo>
                <a:lnTo>
                  <a:pt x="13716" y="3361944"/>
                </a:lnTo>
                <a:close/>
              </a:path>
              <a:path w="3470148" h="3374136">
                <a:moveTo>
                  <a:pt x="10668" y="3349752"/>
                </a:moveTo>
                <a:lnTo>
                  <a:pt x="3048" y="3349752"/>
                </a:lnTo>
                <a:lnTo>
                  <a:pt x="0" y="3352800"/>
                </a:lnTo>
                <a:lnTo>
                  <a:pt x="0" y="3358896"/>
                </a:lnTo>
                <a:lnTo>
                  <a:pt x="3048" y="3361944"/>
                </a:lnTo>
                <a:lnTo>
                  <a:pt x="10668" y="3361944"/>
                </a:lnTo>
                <a:lnTo>
                  <a:pt x="13716" y="3358896"/>
                </a:lnTo>
                <a:lnTo>
                  <a:pt x="13716" y="3352800"/>
                </a:lnTo>
                <a:lnTo>
                  <a:pt x="10668" y="3349752"/>
                </a:lnTo>
                <a:close/>
              </a:path>
              <a:path w="3470148" h="3374136">
                <a:moveTo>
                  <a:pt x="10668" y="3323844"/>
                </a:moveTo>
                <a:lnTo>
                  <a:pt x="3048" y="3323844"/>
                </a:lnTo>
                <a:lnTo>
                  <a:pt x="0" y="3326891"/>
                </a:lnTo>
                <a:lnTo>
                  <a:pt x="0" y="3334512"/>
                </a:lnTo>
                <a:lnTo>
                  <a:pt x="3048" y="3336036"/>
                </a:lnTo>
                <a:lnTo>
                  <a:pt x="10668" y="3336036"/>
                </a:lnTo>
                <a:lnTo>
                  <a:pt x="13716" y="3334512"/>
                </a:lnTo>
                <a:lnTo>
                  <a:pt x="13716" y="3326891"/>
                </a:lnTo>
                <a:lnTo>
                  <a:pt x="10668" y="3323844"/>
                </a:lnTo>
                <a:close/>
              </a:path>
              <a:path w="3470148" h="3374136">
                <a:moveTo>
                  <a:pt x="10668" y="3297936"/>
                </a:moveTo>
                <a:lnTo>
                  <a:pt x="3048" y="3297936"/>
                </a:lnTo>
                <a:lnTo>
                  <a:pt x="0" y="3300984"/>
                </a:lnTo>
                <a:lnTo>
                  <a:pt x="0" y="3308604"/>
                </a:lnTo>
                <a:lnTo>
                  <a:pt x="3048" y="3311652"/>
                </a:lnTo>
                <a:lnTo>
                  <a:pt x="10668" y="3311652"/>
                </a:lnTo>
                <a:lnTo>
                  <a:pt x="13716" y="3308604"/>
                </a:lnTo>
                <a:lnTo>
                  <a:pt x="13716" y="3300984"/>
                </a:lnTo>
                <a:lnTo>
                  <a:pt x="10668" y="3297936"/>
                </a:lnTo>
                <a:close/>
              </a:path>
              <a:path w="3470148" h="3374136">
                <a:moveTo>
                  <a:pt x="10668" y="3273552"/>
                </a:moveTo>
                <a:lnTo>
                  <a:pt x="3048" y="3273552"/>
                </a:lnTo>
                <a:lnTo>
                  <a:pt x="0" y="3276600"/>
                </a:lnTo>
                <a:lnTo>
                  <a:pt x="0" y="3282696"/>
                </a:lnTo>
                <a:lnTo>
                  <a:pt x="3048" y="3285744"/>
                </a:lnTo>
                <a:lnTo>
                  <a:pt x="10668" y="3285744"/>
                </a:lnTo>
                <a:lnTo>
                  <a:pt x="13716" y="3282696"/>
                </a:lnTo>
                <a:lnTo>
                  <a:pt x="13716" y="3276600"/>
                </a:lnTo>
                <a:lnTo>
                  <a:pt x="10668" y="3273552"/>
                </a:lnTo>
                <a:close/>
              </a:path>
              <a:path w="3470148" h="3374136">
                <a:moveTo>
                  <a:pt x="10668" y="3247644"/>
                </a:moveTo>
                <a:lnTo>
                  <a:pt x="3048" y="3247644"/>
                </a:lnTo>
                <a:lnTo>
                  <a:pt x="0" y="3250691"/>
                </a:lnTo>
                <a:lnTo>
                  <a:pt x="0" y="3258312"/>
                </a:lnTo>
                <a:lnTo>
                  <a:pt x="3048" y="3259836"/>
                </a:lnTo>
                <a:lnTo>
                  <a:pt x="10668" y="3259836"/>
                </a:lnTo>
                <a:lnTo>
                  <a:pt x="13716" y="3258312"/>
                </a:lnTo>
                <a:lnTo>
                  <a:pt x="13716" y="3250691"/>
                </a:lnTo>
                <a:lnTo>
                  <a:pt x="10668" y="3247644"/>
                </a:lnTo>
                <a:close/>
              </a:path>
              <a:path w="3470148" h="3374136">
                <a:moveTo>
                  <a:pt x="10668" y="3221736"/>
                </a:moveTo>
                <a:lnTo>
                  <a:pt x="3048" y="3221736"/>
                </a:lnTo>
                <a:lnTo>
                  <a:pt x="0" y="3224784"/>
                </a:lnTo>
                <a:lnTo>
                  <a:pt x="0" y="3232404"/>
                </a:lnTo>
                <a:lnTo>
                  <a:pt x="3048" y="3235452"/>
                </a:lnTo>
                <a:lnTo>
                  <a:pt x="10668" y="3235452"/>
                </a:lnTo>
                <a:lnTo>
                  <a:pt x="13716" y="3232404"/>
                </a:lnTo>
                <a:lnTo>
                  <a:pt x="13716" y="3224784"/>
                </a:lnTo>
                <a:lnTo>
                  <a:pt x="10668" y="3221736"/>
                </a:lnTo>
                <a:close/>
              </a:path>
              <a:path w="3470148" h="3374136">
                <a:moveTo>
                  <a:pt x="10668" y="3197352"/>
                </a:moveTo>
                <a:lnTo>
                  <a:pt x="3048" y="3197352"/>
                </a:lnTo>
                <a:lnTo>
                  <a:pt x="0" y="3200400"/>
                </a:lnTo>
                <a:lnTo>
                  <a:pt x="0" y="3206496"/>
                </a:lnTo>
                <a:lnTo>
                  <a:pt x="3048" y="3209544"/>
                </a:lnTo>
                <a:lnTo>
                  <a:pt x="10668" y="3209544"/>
                </a:lnTo>
                <a:lnTo>
                  <a:pt x="13716" y="3206496"/>
                </a:lnTo>
                <a:lnTo>
                  <a:pt x="13716" y="3200400"/>
                </a:lnTo>
                <a:lnTo>
                  <a:pt x="10668" y="3197352"/>
                </a:lnTo>
                <a:close/>
              </a:path>
              <a:path w="3470148" h="3374136">
                <a:moveTo>
                  <a:pt x="10668" y="3171444"/>
                </a:moveTo>
                <a:lnTo>
                  <a:pt x="3048" y="3171444"/>
                </a:lnTo>
                <a:lnTo>
                  <a:pt x="0" y="3174491"/>
                </a:lnTo>
                <a:lnTo>
                  <a:pt x="0" y="3180588"/>
                </a:lnTo>
                <a:lnTo>
                  <a:pt x="3048" y="3183636"/>
                </a:lnTo>
                <a:lnTo>
                  <a:pt x="10668" y="3183636"/>
                </a:lnTo>
                <a:lnTo>
                  <a:pt x="13716" y="3180588"/>
                </a:lnTo>
                <a:lnTo>
                  <a:pt x="13716" y="3174491"/>
                </a:lnTo>
                <a:lnTo>
                  <a:pt x="10668" y="3171444"/>
                </a:lnTo>
                <a:close/>
              </a:path>
              <a:path w="3470148" h="3374136">
                <a:moveTo>
                  <a:pt x="10668" y="3145536"/>
                </a:moveTo>
                <a:lnTo>
                  <a:pt x="3048" y="3145536"/>
                </a:lnTo>
                <a:lnTo>
                  <a:pt x="0" y="3148584"/>
                </a:lnTo>
                <a:lnTo>
                  <a:pt x="0" y="3156204"/>
                </a:lnTo>
                <a:lnTo>
                  <a:pt x="3048" y="3159252"/>
                </a:lnTo>
                <a:lnTo>
                  <a:pt x="10668" y="3159252"/>
                </a:lnTo>
                <a:lnTo>
                  <a:pt x="13716" y="3156204"/>
                </a:lnTo>
                <a:lnTo>
                  <a:pt x="13716" y="3148584"/>
                </a:lnTo>
                <a:lnTo>
                  <a:pt x="10668" y="3145536"/>
                </a:lnTo>
                <a:close/>
              </a:path>
              <a:path w="3470148" h="3374136">
                <a:moveTo>
                  <a:pt x="10668" y="3121152"/>
                </a:moveTo>
                <a:lnTo>
                  <a:pt x="3048" y="3121152"/>
                </a:lnTo>
                <a:lnTo>
                  <a:pt x="0" y="3124200"/>
                </a:lnTo>
                <a:lnTo>
                  <a:pt x="0" y="3130296"/>
                </a:lnTo>
                <a:lnTo>
                  <a:pt x="3048" y="3133344"/>
                </a:lnTo>
                <a:lnTo>
                  <a:pt x="10668" y="3133344"/>
                </a:lnTo>
                <a:lnTo>
                  <a:pt x="13716" y="3130296"/>
                </a:lnTo>
                <a:lnTo>
                  <a:pt x="13716" y="3124200"/>
                </a:lnTo>
                <a:lnTo>
                  <a:pt x="10668" y="3121152"/>
                </a:lnTo>
                <a:close/>
              </a:path>
              <a:path w="3470148" h="3374136">
                <a:moveTo>
                  <a:pt x="10668" y="3095244"/>
                </a:moveTo>
                <a:lnTo>
                  <a:pt x="3048" y="3095244"/>
                </a:lnTo>
                <a:lnTo>
                  <a:pt x="0" y="3098291"/>
                </a:lnTo>
                <a:lnTo>
                  <a:pt x="0" y="3104388"/>
                </a:lnTo>
                <a:lnTo>
                  <a:pt x="3048" y="3107436"/>
                </a:lnTo>
                <a:lnTo>
                  <a:pt x="10668" y="3107436"/>
                </a:lnTo>
                <a:lnTo>
                  <a:pt x="13716" y="3104388"/>
                </a:lnTo>
                <a:lnTo>
                  <a:pt x="13716" y="3098291"/>
                </a:lnTo>
                <a:lnTo>
                  <a:pt x="10668" y="3095244"/>
                </a:lnTo>
                <a:close/>
              </a:path>
              <a:path w="3470148" h="3374136">
                <a:moveTo>
                  <a:pt x="10668" y="3069336"/>
                </a:moveTo>
                <a:lnTo>
                  <a:pt x="3048" y="3069336"/>
                </a:lnTo>
                <a:lnTo>
                  <a:pt x="0" y="3072384"/>
                </a:lnTo>
                <a:lnTo>
                  <a:pt x="0" y="3080004"/>
                </a:lnTo>
                <a:lnTo>
                  <a:pt x="3048" y="3083052"/>
                </a:lnTo>
                <a:lnTo>
                  <a:pt x="10668" y="3083052"/>
                </a:lnTo>
                <a:lnTo>
                  <a:pt x="13716" y="3080004"/>
                </a:lnTo>
                <a:lnTo>
                  <a:pt x="13716" y="3072384"/>
                </a:lnTo>
                <a:lnTo>
                  <a:pt x="10668" y="3069336"/>
                </a:lnTo>
                <a:close/>
              </a:path>
              <a:path w="3470148" h="3374136">
                <a:moveTo>
                  <a:pt x="10668" y="3044952"/>
                </a:moveTo>
                <a:lnTo>
                  <a:pt x="3048" y="3044952"/>
                </a:lnTo>
                <a:lnTo>
                  <a:pt x="0" y="3048000"/>
                </a:lnTo>
                <a:lnTo>
                  <a:pt x="0" y="3054096"/>
                </a:lnTo>
                <a:lnTo>
                  <a:pt x="3048" y="3057144"/>
                </a:lnTo>
                <a:lnTo>
                  <a:pt x="10668" y="3057144"/>
                </a:lnTo>
                <a:lnTo>
                  <a:pt x="13716" y="3054096"/>
                </a:lnTo>
                <a:lnTo>
                  <a:pt x="13716" y="3048000"/>
                </a:lnTo>
                <a:lnTo>
                  <a:pt x="10668" y="3044952"/>
                </a:lnTo>
                <a:close/>
              </a:path>
              <a:path w="3470148" h="3374136">
                <a:moveTo>
                  <a:pt x="10668" y="3019044"/>
                </a:moveTo>
                <a:lnTo>
                  <a:pt x="3048" y="3019044"/>
                </a:lnTo>
                <a:lnTo>
                  <a:pt x="0" y="3022091"/>
                </a:lnTo>
                <a:lnTo>
                  <a:pt x="0" y="3028188"/>
                </a:lnTo>
                <a:lnTo>
                  <a:pt x="3048" y="3031236"/>
                </a:lnTo>
                <a:lnTo>
                  <a:pt x="10668" y="3031236"/>
                </a:lnTo>
                <a:lnTo>
                  <a:pt x="13716" y="3028188"/>
                </a:lnTo>
                <a:lnTo>
                  <a:pt x="13716" y="3022091"/>
                </a:lnTo>
                <a:lnTo>
                  <a:pt x="10668" y="3019044"/>
                </a:lnTo>
                <a:close/>
              </a:path>
              <a:path w="3470148" h="3374136">
                <a:moveTo>
                  <a:pt x="10668" y="2993136"/>
                </a:moveTo>
                <a:lnTo>
                  <a:pt x="3048" y="2993136"/>
                </a:lnTo>
                <a:lnTo>
                  <a:pt x="0" y="2996184"/>
                </a:lnTo>
                <a:lnTo>
                  <a:pt x="0" y="3003804"/>
                </a:lnTo>
                <a:lnTo>
                  <a:pt x="3048" y="3006852"/>
                </a:lnTo>
                <a:lnTo>
                  <a:pt x="10668" y="3006852"/>
                </a:lnTo>
                <a:lnTo>
                  <a:pt x="13716" y="3003804"/>
                </a:lnTo>
                <a:lnTo>
                  <a:pt x="13716" y="2996184"/>
                </a:lnTo>
                <a:lnTo>
                  <a:pt x="10668" y="2993136"/>
                </a:lnTo>
                <a:close/>
              </a:path>
              <a:path w="3470148" h="3374136">
                <a:moveTo>
                  <a:pt x="10668" y="2968752"/>
                </a:moveTo>
                <a:lnTo>
                  <a:pt x="3048" y="2968752"/>
                </a:lnTo>
                <a:lnTo>
                  <a:pt x="0" y="2970276"/>
                </a:lnTo>
                <a:lnTo>
                  <a:pt x="0" y="2977896"/>
                </a:lnTo>
                <a:lnTo>
                  <a:pt x="3048" y="2980944"/>
                </a:lnTo>
                <a:lnTo>
                  <a:pt x="10668" y="2980944"/>
                </a:lnTo>
                <a:lnTo>
                  <a:pt x="13716" y="2977896"/>
                </a:lnTo>
                <a:lnTo>
                  <a:pt x="13716" y="2970276"/>
                </a:lnTo>
                <a:lnTo>
                  <a:pt x="10668" y="2968752"/>
                </a:lnTo>
                <a:close/>
              </a:path>
              <a:path w="3470148" h="3374136">
                <a:moveTo>
                  <a:pt x="10668" y="2942844"/>
                </a:moveTo>
                <a:lnTo>
                  <a:pt x="3048" y="2942844"/>
                </a:lnTo>
                <a:lnTo>
                  <a:pt x="0" y="2945891"/>
                </a:lnTo>
                <a:lnTo>
                  <a:pt x="0" y="2951988"/>
                </a:lnTo>
                <a:lnTo>
                  <a:pt x="3048" y="2955036"/>
                </a:lnTo>
                <a:lnTo>
                  <a:pt x="10668" y="2955036"/>
                </a:lnTo>
                <a:lnTo>
                  <a:pt x="13716" y="2951988"/>
                </a:lnTo>
                <a:lnTo>
                  <a:pt x="13716" y="2945891"/>
                </a:lnTo>
                <a:lnTo>
                  <a:pt x="10668" y="2942844"/>
                </a:lnTo>
                <a:close/>
              </a:path>
              <a:path w="3470148" h="3374136">
                <a:moveTo>
                  <a:pt x="10668" y="2916936"/>
                </a:moveTo>
                <a:lnTo>
                  <a:pt x="3048" y="2916936"/>
                </a:lnTo>
                <a:lnTo>
                  <a:pt x="0" y="2919984"/>
                </a:lnTo>
                <a:lnTo>
                  <a:pt x="0" y="2927604"/>
                </a:lnTo>
                <a:lnTo>
                  <a:pt x="3048" y="2930652"/>
                </a:lnTo>
                <a:lnTo>
                  <a:pt x="10668" y="2930652"/>
                </a:lnTo>
                <a:lnTo>
                  <a:pt x="13716" y="2927604"/>
                </a:lnTo>
                <a:lnTo>
                  <a:pt x="13716" y="2919984"/>
                </a:lnTo>
                <a:lnTo>
                  <a:pt x="10668" y="2916936"/>
                </a:lnTo>
                <a:close/>
              </a:path>
              <a:path w="3470148" h="3374136">
                <a:moveTo>
                  <a:pt x="10668" y="2892552"/>
                </a:moveTo>
                <a:lnTo>
                  <a:pt x="3048" y="2892552"/>
                </a:lnTo>
                <a:lnTo>
                  <a:pt x="0" y="2894076"/>
                </a:lnTo>
                <a:lnTo>
                  <a:pt x="0" y="2901696"/>
                </a:lnTo>
                <a:lnTo>
                  <a:pt x="3048" y="2904744"/>
                </a:lnTo>
                <a:lnTo>
                  <a:pt x="10668" y="2904744"/>
                </a:lnTo>
                <a:lnTo>
                  <a:pt x="13716" y="2901696"/>
                </a:lnTo>
                <a:lnTo>
                  <a:pt x="13716" y="2894076"/>
                </a:lnTo>
                <a:lnTo>
                  <a:pt x="10668" y="2892552"/>
                </a:lnTo>
                <a:close/>
              </a:path>
              <a:path w="3470148" h="3374136">
                <a:moveTo>
                  <a:pt x="10668" y="2866644"/>
                </a:moveTo>
                <a:lnTo>
                  <a:pt x="3048" y="2866644"/>
                </a:lnTo>
                <a:lnTo>
                  <a:pt x="0" y="2869691"/>
                </a:lnTo>
                <a:lnTo>
                  <a:pt x="0" y="2875788"/>
                </a:lnTo>
                <a:lnTo>
                  <a:pt x="3048" y="2878836"/>
                </a:lnTo>
                <a:lnTo>
                  <a:pt x="10668" y="2878836"/>
                </a:lnTo>
                <a:lnTo>
                  <a:pt x="13716" y="2875788"/>
                </a:lnTo>
                <a:lnTo>
                  <a:pt x="13716" y="2869691"/>
                </a:lnTo>
                <a:lnTo>
                  <a:pt x="10668" y="2866644"/>
                </a:lnTo>
                <a:close/>
              </a:path>
              <a:path w="3470148" h="3374136">
                <a:moveTo>
                  <a:pt x="10668" y="2840736"/>
                </a:moveTo>
                <a:lnTo>
                  <a:pt x="3048" y="2840736"/>
                </a:lnTo>
                <a:lnTo>
                  <a:pt x="0" y="2843784"/>
                </a:lnTo>
                <a:lnTo>
                  <a:pt x="0" y="2851404"/>
                </a:lnTo>
                <a:lnTo>
                  <a:pt x="3048" y="2854452"/>
                </a:lnTo>
                <a:lnTo>
                  <a:pt x="10668" y="2854452"/>
                </a:lnTo>
                <a:lnTo>
                  <a:pt x="13716" y="2851404"/>
                </a:lnTo>
                <a:lnTo>
                  <a:pt x="13716" y="2843784"/>
                </a:lnTo>
                <a:lnTo>
                  <a:pt x="10668" y="2840736"/>
                </a:lnTo>
                <a:close/>
              </a:path>
              <a:path w="3470148" h="3374136">
                <a:moveTo>
                  <a:pt x="10668" y="2816352"/>
                </a:moveTo>
                <a:lnTo>
                  <a:pt x="3048" y="2816352"/>
                </a:lnTo>
                <a:lnTo>
                  <a:pt x="0" y="2817876"/>
                </a:lnTo>
                <a:lnTo>
                  <a:pt x="0" y="2825496"/>
                </a:lnTo>
                <a:lnTo>
                  <a:pt x="3048" y="2828544"/>
                </a:lnTo>
                <a:lnTo>
                  <a:pt x="10668" y="2828544"/>
                </a:lnTo>
                <a:lnTo>
                  <a:pt x="13716" y="2825496"/>
                </a:lnTo>
                <a:lnTo>
                  <a:pt x="13716" y="2817876"/>
                </a:lnTo>
                <a:lnTo>
                  <a:pt x="10668" y="2816352"/>
                </a:lnTo>
                <a:close/>
              </a:path>
              <a:path w="3470148" h="3374136">
                <a:moveTo>
                  <a:pt x="10668" y="2790444"/>
                </a:moveTo>
                <a:lnTo>
                  <a:pt x="3048" y="2790444"/>
                </a:lnTo>
                <a:lnTo>
                  <a:pt x="0" y="2793491"/>
                </a:lnTo>
                <a:lnTo>
                  <a:pt x="0" y="2799588"/>
                </a:lnTo>
                <a:lnTo>
                  <a:pt x="3048" y="2802636"/>
                </a:lnTo>
                <a:lnTo>
                  <a:pt x="10668" y="2802636"/>
                </a:lnTo>
                <a:lnTo>
                  <a:pt x="13716" y="2799588"/>
                </a:lnTo>
                <a:lnTo>
                  <a:pt x="13716" y="2793491"/>
                </a:lnTo>
                <a:lnTo>
                  <a:pt x="10668" y="2790444"/>
                </a:lnTo>
                <a:close/>
              </a:path>
              <a:path w="3470148" h="3374136">
                <a:moveTo>
                  <a:pt x="10668" y="2764536"/>
                </a:moveTo>
                <a:lnTo>
                  <a:pt x="3048" y="2764536"/>
                </a:lnTo>
                <a:lnTo>
                  <a:pt x="0" y="2767584"/>
                </a:lnTo>
                <a:lnTo>
                  <a:pt x="0" y="2775204"/>
                </a:lnTo>
                <a:lnTo>
                  <a:pt x="3048" y="2778252"/>
                </a:lnTo>
                <a:lnTo>
                  <a:pt x="10668" y="2778252"/>
                </a:lnTo>
                <a:lnTo>
                  <a:pt x="13716" y="2775204"/>
                </a:lnTo>
                <a:lnTo>
                  <a:pt x="13716" y="2767584"/>
                </a:lnTo>
                <a:lnTo>
                  <a:pt x="10668" y="2764536"/>
                </a:lnTo>
                <a:close/>
              </a:path>
              <a:path w="3470148" h="3374136">
                <a:moveTo>
                  <a:pt x="10668" y="2740152"/>
                </a:moveTo>
                <a:lnTo>
                  <a:pt x="3048" y="2740152"/>
                </a:lnTo>
                <a:lnTo>
                  <a:pt x="0" y="2741676"/>
                </a:lnTo>
                <a:lnTo>
                  <a:pt x="0" y="2749296"/>
                </a:lnTo>
                <a:lnTo>
                  <a:pt x="3048" y="2752344"/>
                </a:lnTo>
                <a:lnTo>
                  <a:pt x="10668" y="2752344"/>
                </a:lnTo>
                <a:lnTo>
                  <a:pt x="13716" y="2749296"/>
                </a:lnTo>
                <a:lnTo>
                  <a:pt x="13716" y="2741676"/>
                </a:lnTo>
                <a:lnTo>
                  <a:pt x="10668" y="2740152"/>
                </a:lnTo>
                <a:close/>
              </a:path>
              <a:path w="3470148" h="3374136">
                <a:moveTo>
                  <a:pt x="10668" y="2714244"/>
                </a:moveTo>
                <a:lnTo>
                  <a:pt x="3048" y="2714244"/>
                </a:lnTo>
                <a:lnTo>
                  <a:pt x="0" y="2717291"/>
                </a:lnTo>
                <a:lnTo>
                  <a:pt x="0" y="2723388"/>
                </a:lnTo>
                <a:lnTo>
                  <a:pt x="3048" y="2726436"/>
                </a:lnTo>
                <a:lnTo>
                  <a:pt x="10668" y="2726436"/>
                </a:lnTo>
                <a:lnTo>
                  <a:pt x="13716" y="2723388"/>
                </a:lnTo>
                <a:lnTo>
                  <a:pt x="13716" y="2717291"/>
                </a:lnTo>
                <a:lnTo>
                  <a:pt x="10668" y="2714244"/>
                </a:lnTo>
                <a:close/>
              </a:path>
              <a:path w="3470148" h="3374136">
                <a:moveTo>
                  <a:pt x="10668" y="2688336"/>
                </a:moveTo>
                <a:lnTo>
                  <a:pt x="3048" y="2688336"/>
                </a:lnTo>
                <a:lnTo>
                  <a:pt x="0" y="2691384"/>
                </a:lnTo>
                <a:lnTo>
                  <a:pt x="0" y="2699004"/>
                </a:lnTo>
                <a:lnTo>
                  <a:pt x="3048" y="2702052"/>
                </a:lnTo>
                <a:lnTo>
                  <a:pt x="10668" y="2702052"/>
                </a:lnTo>
                <a:lnTo>
                  <a:pt x="13716" y="2699004"/>
                </a:lnTo>
                <a:lnTo>
                  <a:pt x="13716" y="2691384"/>
                </a:lnTo>
                <a:lnTo>
                  <a:pt x="10668" y="2688336"/>
                </a:lnTo>
                <a:close/>
              </a:path>
              <a:path w="3470148" h="3374136">
                <a:moveTo>
                  <a:pt x="10668" y="2663952"/>
                </a:moveTo>
                <a:lnTo>
                  <a:pt x="3048" y="2663952"/>
                </a:lnTo>
                <a:lnTo>
                  <a:pt x="0" y="2665476"/>
                </a:lnTo>
                <a:lnTo>
                  <a:pt x="0" y="2673096"/>
                </a:lnTo>
                <a:lnTo>
                  <a:pt x="3048" y="2676144"/>
                </a:lnTo>
                <a:lnTo>
                  <a:pt x="10668" y="2676144"/>
                </a:lnTo>
                <a:lnTo>
                  <a:pt x="13716" y="2673096"/>
                </a:lnTo>
                <a:lnTo>
                  <a:pt x="13716" y="2665476"/>
                </a:lnTo>
                <a:lnTo>
                  <a:pt x="10668" y="2663952"/>
                </a:lnTo>
                <a:close/>
              </a:path>
              <a:path w="3470148" h="3374136">
                <a:moveTo>
                  <a:pt x="10668" y="2638044"/>
                </a:moveTo>
                <a:lnTo>
                  <a:pt x="3048" y="2638044"/>
                </a:lnTo>
                <a:lnTo>
                  <a:pt x="0" y="2641091"/>
                </a:lnTo>
                <a:lnTo>
                  <a:pt x="0" y="2647188"/>
                </a:lnTo>
                <a:lnTo>
                  <a:pt x="3048" y="2650236"/>
                </a:lnTo>
                <a:lnTo>
                  <a:pt x="10668" y="2650236"/>
                </a:lnTo>
                <a:lnTo>
                  <a:pt x="13716" y="2647188"/>
                </a:lnTo>
                <a:lnTo>
                  <a:pt x="13716" y="2641091"/>
                </a:lnTo>
                <a:lnTo>
                  <a:pt x="10668" y="2638044"/>
                </a:lnTo>
                <a:close/>
              </a:path>
              <a:path w="3470148" h="3374136">
                <a:moveTo>
                  <a:pt x="10668" y="2612136"/>
                </a:moveTo>
                <a:lnTo>
                  <a:pt x="3048" y="2612136"/>
                </a:lnTo>
                <a:lnTo>
                  <a:pt x="0" y="2615184"/>
                </a:lnTo>
                <a:lnTo>
                  <a:pt x="0" y="2622804"/>
                </a:lnTo>
                <a:lnTo>
                  <a:pt x="3048" y="2625852"/>
                </a:lnTo>
                <a:lnTo>
                  <a:pt x="10668" y="2625852"/>
                </a:lnTo>
                <a:lnTo>
                  <a:pt x="13716" y="2622804"/>
                </a:lnTo>
                <a:lnTo>
                  <a:pt x="13716" y="2615184"/>
                </a:lnTo>
                <a:lnTo>
                  <a:pt x="10668" y="2612136"/>
                </a:lnTo>
                <a:close/>
              </a:path>
              <a:path w="3470148" h="3374136">
                <a:moveTo>
                  <a:pt x="10668" y="2586228"/>
                </a:moveTo>
                <a:lnTo>
                  <a:pt x="3048" y="2586228"/>
                </a:lnTo>
                <a:lnTo>
                  <a:pt x="0" y="2589276"/>
                </a:lnTo>
                <a:lnTo>
                  <a:pt x="0" y="2596896"/>
                </a:lnTo>
                <a:lnTo>
                  <a:pt x="3048" y="2599944"/>
                </a:lnTo>
                <a:lnTo>
                  <a:pt x="10668" y="2599944"/>
                </a:lnTo>
                <a:lnTo>
                  <a:pt x="13716" y="2596896"/>
                </a:lnTo>
                <a:lnTo>
                  <a:pt x="13716" y="2589276"/>
                </a:lnTo>
                <a:lnTo>
                  <a:pt x="10668" y="2586228"/>
                </a:lnTo>
                <a:close/>
              </a:path>
              <a:path w="3470148" h="3374136">
                <a:moveTo>
                  <a:pt x="10668" y="2561844"/>
                </a:moveTo>
                <a:lnTo>
                  <a:pt x="3048" y="2561844"/>
                </a:lnTo>
                <a:lnTo>
                  <a:pt x="0" y="2564892"/>
                </a:lnTo>
                <a:lnTo>
                  <a:pt x="0" y="2570988"/>
                </a:lnTo>
                <a:lnTo>
                  <a:pt x="3048" y="2574036"/>
                </a:lnTo>
                <a:lnTo>
                  <a:pt x="10668" y="2574036"/>
                </a:lnTo>
                <a:lnTo>
                  <a:pt x="13716" y="2570988"/>
                </a:lnTo>
                <a:lnTo>
                  <a:pt x="13716" y="2564892"/>
                </a:lnTo>
                <a:lnTo>
                  <a:pt x="10668" y="2561844"/>
                </a:lnTo>
                <a:close/>
              </a:path>
              <a:path w="3470148" h="3374136">
                <a:moveTo>
                  <a:pt x="10668" y="2535936"/>
                </a:moveTo>
                <a:lnTo>
                  <a:pt x="3048" y="2535936"/>
                </a:lnTo>
                <a:lnTo>
                  <a:pt x="0" y="2538984"/>
                </a:lnTo>
                <a:lnTo>
                  <a:pt x="0" y="2546604"/>
                </a:lnTo>
                <a:lnTo>
                  <a:pt x="3048" y="2548128"/>
                </a:lnTo>
                <a:lnTo>
                  <a:pt x="10668" y="2548128"/>
                </a:lnTo>
                <a:lnTo>
                  <a:pt x="13716" y="2546604"/>
                </a:lnTo>
                <a:lnTo>
                  <a:pt x="13716" y="2538984"/>
                </a:lnTo>
                <a:lnTo>
                  <a:pt x="10668" y="2535936"/>
                </a:lnTo>
                <a:close/>
              </a:path>
              <a:path w="3470148" h="3374136">
                <a:moveTo>
                  <a:pt x="10668" y="2510028"/>
                </a:moveTo>
                <a:lnTo>
                  <a:pt x="3048" y="2510028"/>
                </a:lnTo>
                <a:lnTo>
                  <a:pt x="0" y="2513076"/>
                </a:lnTo>
                <a:lnTo>
                  <a:pt x="0" y="2520696"/>
                </a:lnTo>
                <a:lnTo>
                  <a:pt x="3048" y="2523744"/>
                </a:lnTo>
                <a:lnTo>
                  <a:pt x="10668" y="2523744"/>
                </a:lnTo>
                <a:lnTo>
                  <a:pt x="13716" y="2520696"/>
                </a:lnTo>
                <a:lnTo>
                  <a:pt x="13716" y="2513076"/>
                </a:lnTo>
                <a:lnTo>
                  <a:pt x="10668" y="2510028"/>
                </a:lnTo>
                <a:close/>
              </a:path>
              <a:path w="3470148" h="3374136">
                <a:moveTo>
                  <a:pt x="10668" y="2485644"/>
                </a:moveTo>
                <a:lnTo>
                  <a:pt x="3048" y="2485644"/>
                </a:lnTo>
                <a:lnTo>
                  <a:pt x="0" y="2488692"/>
                </a:lnTo>
                <a:lnTo>
                  <a:pt x="0" y="2494788"/>
                </a:lnTo>
                <a:lnTo>
                  <a:pt x="3048" y="2497836"/>
                </a:lnTo>
                <a:lnTo>
                  <a:pt x="10668" y="2497836"/>
                </a:lnTo>
                <a:lnTo>
                  <a:pt x="13716" y="2494788"/>
                </a:lnTo>
                <a:lnTo>
                  <a:pt x="13716" y="2488692"/>
                </a:lnTo>
                <a:lnTo>
                  <a:pt x="10668" y="2485644"/>
                </a:lnTo>
                <a:close/>
              </a:path>
              <a:path w="3470148" h="3374136">
                <a:moveTo>
                  <a:pt x="10668" y="2459736"/>
                </a:moveTo>
                <a:lnTo>
                  <a:pt x="3048" y="2459736"/>
                </a:lnTo>
                <a:lnTo>
                  <a:pt x="0" y="2462784"/>
                </a:lnTo>
                <a:lnTo>
                  <a:pt x="0" y="2470404"/>
                </a:lnTo>
                <a:lnTo>
                  <a:pt x="3048" y="2471928"/>
                </a:lnTo>
                <a:lnTo>
                  <a:pt x="10668" y="2471928"/>
                </a:lnTo>
                <a:lnTo>
                  <a:pt x="13716" y="2470404"/>
                </a:lnTo>
                <a:lnTo>
                  <a:pt x="13716" y="2462784"/>
                </a:lnTo>
                <a:lnTo>
                  <a:pt x="10668" y="2459736"/>
                </a:lnTo>
                <a:close/>
              </a:path>
              <a:path w="3470148" h="3374136">
                <a:moveTo>
                  <a:pt x="10668" y="2433828"/>
                </a:moveTo>
                <a:lnTo>
                  <a:pt x="3048" y="2433828"/>
                </a:lnTo>
                <a:lnTo>
                  <a:pt x="0" y="2436876"/>
                </a:lnTo>
                <a:lnTo>
                  <a:pt x="0" y="2444496"/>
                </a:lnTo>
                <a:lnTo>
                  <a:pt x="3048" y="2447544"/>
                </a:lnTo>
                <a:lnTo>
                  <a:pt x="10668" y="2447544"/>
                </a:lnTo>
                <a:lnTo>
                  <a:pt x="13716" y="2444496"/>
                </a:lnTo>
                <a:lnTo>
                  <a:pt x="13716" y="2436876"/>
                </a:lnTo>
                <a:lnTo>
                  <a:pt x="10668" y="2433828"/>
                </a:lnTo>
                <a:close/>
              </a:path>
              <a:path w="3470148" h="3374136">
                <a:moveTo>
                  <a:pt x="10668" y="2409444"/>
                </a:moveTo>
                <a:lnTo>
                  <a:pt x="3048" y="2409444"/>
                </a:lnTo>
                <a:lnTo>
                  <a:pt x="0" y="2412492"/>
                </a:lnTo>
                <a:lnTo>
                  <a:pt x="0" y="2418588"/>
                </a:lnTo>
                <a:lnTo>
                  <a:pt x="3048" y="2421636"/>
                </a:lnTo>
                <a:lnTo>
                  <a:pt x="10668" y="2421636"/>
                </a:lnTo>
                <a:lnTo>
                  <a:pt x="13716" y="2418588"/>
                </a:lnTo>
                <a:lnTo>
                  <a:pt x="13716" y="2412492"/>
                </a:lnTo>
                <a:lnTo>
                  <a:pt x="10668" y="2409444"/>
                </a:lnTo>
                <a:close/>
              </a:path>
              <a:path w="3470148" h="3374136">
                <a:moveTo>
                  <a:pt x="10668" y="2383536"/>
                </a:moveTo>
                <a:lnTo>
                  <a:pt x="3048" y="2383536"/>
                </a:lnTo>
                <a:lnTo>
                  <a:pt x="0" y="2386584"/>
                </a:lnTo>
                <a:lnTo>
                  <a:pt x="0" y="2394204"/>
                </a:lnTo>
                <a:lnTo>
                  <a:pt x="3048" y="2395728"/>
                </a:lnTo>
                <a:lnTo>
                  <a:pt x="10668" y="2395728"/>
                </a:lnTo>
                <a:lnTo>
                  <a:pt x="13716" y="2394204"/>
                </a:lnTo>
                <a:lnTo>
                  <a:pt x="13716" y="2386584"/>
                </a:lnTo>
                <a:lnTo>
                  <a:pt x="10668" y="2383536"/>
                </a:lnTo>
                <a:close/>
              </a:path>
              <a:path w="3470148" h="3374136">
                <a:moveTo>
                  <a:pt x="10668" y="2357628"/>
                </a:moveTo>
                <a:lnTo>
                  <a:pt x="3048" y="2357628"/>
                </a:lnTo>
                <a:lnTo>
                  <a:pt x="0" y="2360676"/>
                </a:lnTo>
                <a:lnTo>
                  <a:pt x="0" y="2368296"/>
                </a:lnTo>
                <a:lnTo>
                  <a:pt x="3048" y="2371344"/>
                </a:lnTo>
                <a:lnTo>
                  <a:pt x="10668" y="2371344"/>
                </a:lnTo>
                <a:lnTo>
                  <a:pt x="13716" y="2368296"/>
                </a:lnTo>
                <a:lnTo>
                  <a:pt x="13716" y="2360676"/>
                </a:lnTo>
                <a:lnTo>
                  <a:pt x="10668" y="2357628"/>
                </a:lnTo>
                <a:close/>
              </a:path>
              <a:path w="3470148" h="3374136">
                <a:moveTo>
                  <a:pt x="10668" y="2333244"/>
                </a:moveTo>
                <a:lnTo>
                  <a:pt x="3048" y="2333244"/>
                </a:lnTo>
                <a:lnTo>
                  <a:pt x="0" y="2336292"/>
                </a:lnTo>
                <a:lnTo>
                  <a:pt x="0" y="2342388"/>
                </a:lnTo>
                <a:lnTo>
                  <a:pt x="3048" y="2345436"/>
                </a:lnTo>
                <a:lnTo>
                  <a:pt x="10668" y="2345436"/>
                </a:lnTo>
                <a:lnTo>
                  <a:pt x="13716" y="2342388"/>
                </a:lnTo>
                <a:lnTo>
                  <a:pt x="13716" y="2336292"/>
                </a:lnTo>
                <a:lnTo>
                  <a:pt x="10668" y="2333244"/>
                </a:lnTo>
                <a:close/>
              </a:path>
              <a:path w="3470148" h="3374136">
                <a:moveTo>
                  <a:pt x="10668" y="2307336"/>
                </a:moveTo>
                <a:lnTo>
                  <a:pt x="3048" y="2307336"/>
                </a:lnTo>
                <a:lnTo>
                  <a:pt x="0" y="2310384"/>
                </a:lnTo>
                <a:lnTo>
                  <a:pt x="0" y="2318004"/>
                </a:lnTo>
                <a:lnTo>
                  <a:pt x="3048" y="2319528"/>
                </a:lnTo>
                <a:lnTo>
                  <a:pt x="10668" y="2319528"/>
                </a:lnTo>
                <a:lnTo>
                  <a:pt x="13716" y="2318004"/>
                </a:lnTo>
                <a:lnTo>
                  <a:pt x="13716" y="2310384"/>
                </a:lnTo>
                <a:lnTo>
                  <a:pt x="10668" y="2307336"/>
                </a:lnTo>
                <a:close/>
              </a:path>
              <a:path w="3470148" h="3374136">
                <a:moveTo>
                  <a:pt x="10668" y="2281428"/>
                </a:moveTo>
                <a:lnTo>
                  <a:pt x="3048" y="2281428"/>
                </a:lnTo>
                <a:lnTo>
                  <a:pt x="0" y="2284476"/>
                </a:lnTo>
                <a:lnTo>
                  <a:pt x="0" y="2292096"/>
                </a:lnTo>
                <a:lnTo>
                  <a:pt x="3048" y="2295144"/>
                </a:lnTo>
                <a:lnTo>
                  <a:pt x="10668" y="2295144"/>
                </a:lnTo>
                <a:lnTo>
                  <a:pt x="13716" y="2292096"/>
                </a:lnTo>
                <a:lnTo>
                  <a:pt x="13716" y="2284476"/>
                </a:lnTo>
                <a:lnTo>
                  <a:pt x="10668" y="2281428"/>
                </a:lnTo>
                <a:close/>
              </a:path>
              <a:path w="3470148" h="3374136">
                <a:moveTo>
                  <a:pt x="10668" y="2257044"/>
                </a:moveTo>
                <a:lnTo>
                  <a:pt x="3048" y="2257044"/>
                </a:lnTo>
                <a:lnTo>
                  <a:pt x="0" y="2260092"/>
                </a:lnTo>
                <a:lnTo>
                  <a:pt x="0" y="2266188"/>
                </a:lnTo>
                <a:lnTo>
                  <a:pt x="3048" y="2269236"/>
                </a:lnTo>
                <a:lnTo>
                  <a:pt x="10668" y="2269236"/>
                </a:lnTo>
                <a:lnTo>
                  <a:pt x="13716" y="2266188"/>
                </a:lnTo>
                <a:lnTo>
                  <a:pt x="13716" y="2260092"/>
                </a:lnTo>
                <a:lnTo>
                  <a:pt x="10668" y="2257044"/>
                </a:lnTo>
                <a:close/>
              </a:path>
              <a:path w="3470148" h="3374136">
                <a:moveTo>
                  <a:pt x="10668" y="2231136"/>
                </a:moveTo>
                <a:lnTo>
                  <a:pt x="3048" y="2231136"/>
                </a:lnTo>
                <a:lnTo>
                  <a:pt x="0" y="2234184"/>
                </a:lnTo>
                <a:lnTo>
                  <a:pt x="0" y="2241804"/>
                </a:lnTo>
                <a:lnTo>
                  <a:pt x="3048" y="2243328"/>
                </a:lnTo>
                <a:lnTo>
                  <a:pt x="10668" y="2243328"/>
                </a:lnTo>
                <a:lnTo>
                  <a:pt x="13716" y="2241804"/>
                </a:lnTo>
                <a:lnTo>
                  <a:pt x="13716" y="2234184"/>
                </a:lnTo>
                <a:lnTo>
                  <a:pt x="10668" y="2231136"/>
                </a:lnTo>
                <a:close/>
              </a:path>
              <a:path w="3470148" h="3374136">
                <a:moveTo>
                  <a:pt x="10668" y="2205228"/>
                </a:moveTo>
                <a:lnTo>
                  <a:pt x="3048" y="2205228"/>
                </a:lnTo>
                <a:lnTo>
                  <a:pt x="0" y="2208276"/>
                </a:lnTo>
                <a:lnTo>
                  <a:pt x="0" y="2215896"/>
                </a:lnTo>
                <a:lnTo>
                  <a:pt x="3048" y="2218944"/>
                </a:lnTo>
                <a:lnTo>
                  <a:pt x="10668" y="2218944"/>
                </a:lnTo>
                <a:lnTo>
                  <a:pt x="13716" y="2215896"/>
                </a:lnTo>
                <a:lnTo>
                  <a:pt x="13716" y="2208276"/>
                </a:lnTo>
                <a:lnTo>
                  <a:pt x="10668" y="2205228"/>
                </a:lnTo>
                <a:close/>
              </a:path>
              <a:path w="3470148" h="3374136">
                <a:moveTo>
                  <a:pt x="10668" y="2180844"/>
                </a:moveTo>
                <a:lnTo>
                  <a:pt x="3048" y="2180844"/>
                </a:lnTo>
                <a:lnTo>
                  <a:pt x="0" y="2183892"/>
                </a:lnTo>
                <a:lnTo>
                  <a:pt x="0" y="2189988"/>
                </a:lnTo>
                <a:lnTo>
                  <a:pt x="3048" y="2193036"/>
                </a:lnTo>
                <a:lnTo>
                  <a:pt x="10668" y="2193036"/>
                </a:lnTo>
                <a:lnTo>
                  <a:pt x="13716" y="2189988"/>
                </a:lnTo>
                <a:lnTo>
                  <a:pt x="13716" y="2183892"/>
                </a:lnTo>
                <a:lnTo>
                  <a:pt x="10668" y="2180844"/>
                </a:lnTo>
                <a:close/>
              </a:path>
              <a:path w="3470148" h="3374136">
                <a:moveTo>
                  <a:pt x="10668" y="2154936"/>
                </a:moveTo>
                <a:lnTo>
                  <a:pt x="3048" y="2154936"/>
                </a:lnTo>
                <a:lnTo>
                  <a:pt x="0" y="2157984"/>
                </a:lnTo>
                <a:lnTo>
                  <a:pt x="0" y="2164080"/>
                </a:lnTo>
                <a:lnTo>
                  <a:pt x="3048" y="2167128"/>
                </a:lnTo>
                <a:lnTo>
                  <a:pt x="10668" y="2167128"/>
                </a:lnTo>
                <a:lnTo>
                  <a:pt x="13716" y="2164080"/>
                </a:lnTo>
                <a:lnTo>
                  <a:pt x="13716" y="2157984"/>
                </a:lnTo>
                <a:lnTo>
                  <a:pt x="10668" y="2154936"/>
                </a:lnTo>
                <a:close/>
              </a:path>
              <a:path w="3470148" h="3374136">
                <a:moveTo>
                  <a:pt x="10668" y="2129028"/>
                </a:moveTo>
                <a:lnTo>
                  <a:pt x="3048" y="2129028"/>
                </a:lnTo>
                <a:lnTo>
                  <a:pt x="0" y="2132076"/>
                </a:lnTo>
                <a:lnTo>
                  <a:pt x="0" y="2139696"/>
                </a:lnTo>
                <a:lnTo>
                  <a:pt x="3048" y="2142744"/>
                </a:lnTo>
                <a:lnTo>
                  <a:pt x="10668" y="2142744"/>
                </a:lnTo>
                <a:lnTo>
                  <a:pt x="13716" y="2139696"/>
                </a:lnTo>
                <a:lnTo>
                  <a:pt x="13716" y="2132076"/>
                </a:lnTo>
                <a:lnTo>
                  <a:pt x="10668" y="2129028"/>
                </a:lnTo>
                <a:close/>
              </a:path>
              <a:path w="3470148" h="3374136">
                <a:moveTo>
                  <a:pt x="10668" y="2104644"/>
                </a:moveTo>
                <a:lnTo>
                  <a:pt x="3048" y="2104644"/>
                </a:lnTo>
                <a:lnTo>
                  <a:pt x="0" y="2107692"/>
                </a:lnTo>
                <a:lnTo>
                  <a:pt x="0" y="2113788"/>
                </a:lnTo>
                <a:lnTo>
                  <a:pt x="3048" y="2116836"/>
                </a:lnTo>
                <a:lnTo>
                  <a:pt x="10668" y="2116836"/>
                </a:lnTo>
                <a:lnTo>
                  <a:pt x="13716" y="2113788"/>
                </a:lnTo>
                <a:lnTo>
                  <a:pt x="13716" y="2107692"/>
                </a:lnTo>
                <a:lnTo>
                  <a:pt x="10668" y="2104644"/>
                </a:lnTo>
                <a:close/>
              </a:path>
              <a:path w="3470148" h="3374136">
                <a:moveTo>
                  <a:pt x="10668" y="2078736"/>
                </a:moveTo>
                <a:lnTo>
                  <a:pt x="3048" y="2078736"/>
                </a:lnTo>
                <a:lnTo>
                  <a:pt x="0" y="2081783"/>
                </a:lnTo>
                <a:lnTo>
                  <a:pt x="0" y="2087880"/>
                </a:lnTo>
                <a:lnTo>
                  <a:pt x="3048" y="2090927"/>
                </a:lnTo>
                <a:lnTo>
                  <a:pt x="10668" y="2090927"/>
                </a:lnTo>
                <a:lnTo>
                  <a:pt x="13716" y="2087880"/>
                </a:lnTo>
                <a:lnTo>
                  <a:pt x="13716" y="2081783"/>
                </a:lnTo>
                <a:lnTo>
                  <a:pt x="10668" y="2078736"/>
                </a:lnTo>
                <a:close/>
              </a:path>
              <a:path w="3470148" h="3374136">
                <a:moveTo>
                  <a:pt x="10668" y="2052827"/>
                </a:moveTo>
                <a:lnTo>
                  <a:pt x="3048" y="2052827"/>
                </a:lnTo>
                <a:lnTo>
                  <a:pt x="0" y="2055876"/>
                </a:lnTo>
                <a:lnTo>
                  <a:pt x="0" y="2063495"/>
                </a:lnTo>
                <a:lnTo>
                  <a:pt x="3048" y="2066544"/>
                </a:lnTo>
                <a:lnTo>
                  <a:pt x="10668" y="2066544"/>
                </a:lnTo>
                <a:lnTo>
                  <a:pt x="13716" y="2063495"/>
                </a:lnTo>
                <a:lnTo>
                  <a:pt x="13716" y="2055876"/>
                </a:lnTo>
                <a:lnTo>
                  <a:pt x="10668" y="2052827"/>
                </a:lnTo>
                <a:close/>
              </a:path>
              <a:path w="3470148" h="3374136">
                <a:moveTo>
                  <a:pt x="10668" y="2028444"/>
                </a:moveTo>
                <a:lnTo>
                  <a:pt x="3048" y="2028444"/>
                </a:lnTo>
                <a:lnTo>
                  <a:pt x="0" y="2031492"/>
                </a:lnTo>
                <a:lnTo>
                  <a:pt x="0" y="2037588"/>
                </a:lnTo>
                <a:lnTo>
                  <a:pt x="3048" y="2040636"/>
                </a:lnTo>
                <a:lnTo>
                  <a:pt x="10668" y="2040636"/>
                </a:lnTo>
                <a:lnTo>
                  <a:pt x="13716" y="2037588"/>
                </a:lnTo>
                <a:lnTo>
                  <a:pt x="13716" y="2031492"/>
                </a:lnTo>
                <a:lnTo>
                  <a:pt x="10668" y="2028444"/>
                </a:lnTo>
                <a:close/>
              </a:path>
              <a:path w="3470148" h="3374136">
                <a:moveTo>
                  <a:pt x="10668" y="2002536"/>
                </a:moveTo>
                <a:lnTo>
                  <a:pt x="3048" y="2002536"/>
                </a:lnTo>
                <a:lnTo>
                  <a:pt x="0" y="2005583"/>
                </a:lnTo>
                <a:lnTo>
                  <a:pt x="0" y="2011680"/>
                </a:lnTo>
                <a:lnTo>
                  <a:pt x="3048" y="2014727"/>
                </a:lnTo>
                <a:lnTo>
                  <a:pt x="10668" y="2014727"/>
                </a:lnTo>
                <a:lnTo>
                  <a:pt x="13716" y="2011680"/>
                </a:lnTo>
                <a:lnTo>
                  <a:pt x="13716" y="2005583"/>
                </a:lnTo>
                <a:lnTo>
                  <a:pt x="10668" y="2002536"/>
                </a:lnTo>
                <a:close/>
              </a:path>
              <a:path w="3470148" h="3374136">
                <a:moveTo>
                  <a:pt x="10668" y="1976627"/>
                </a:moveTo>
                <a:lnTo>
                  <a:pt x="3048" y="1976627"/>
                </a:lnTo>
                <a:lnTo>
                  <a:pt x="0" y="1979676"/>
                </a:lnTo>
                <a:lnTo>
                  <a:pt x="0" y="1987295"/>
                </a:lnTo>
                <a:lnTo>
                  <a:pt x="3048" y="1990344"/>
                </a:lnTo>
                <a:lnTo>
                  <a:pt x="10668" y="1990344"/>
                </a:lnTo>
                <a:lnTo>
                  <a:pt x="13716" y="1987295"/>
                </a:lnTo>
                <a:lnTo>
                  <a:pt x="13716" y="1979676"/>
                </a:lnTo>
                <a:lnTo>
                  <a:pt x="10668" y="1976627"/>
                </a:lnTo>
                <a:close/>
              </a:path>
              <a:path w="3470148" h="3374136">
                <a:moveTo>
                  <a:pt x="10668" y="1952244"/>
                </a:moveTo>
                <a:lnTo>
                  <a:pt x="3048" y="1952244"/>
                </a:lnTo>
                <a:lnTo>
                  <a:pt x="0" y="1953768"/>
                </a:lnTo>
                <a:lnTo>
                  <a:pt x="0" y="1961388"/>
                </a:lnTo>
                <a:lnTo>
                  <a:pt x="3048" y="1964436"/>
                </a:lnTo>
                <a:lnTo>
                  <a:pt x="10668" y="1964436"/>
                </a:lnTo>
                <a:lnTo>
                  <a:pt x="13716" y="1961388"/>
                </a:lnTo>
                <a:lnTo>
                  <a:pt x="13716" y="1953768"/>
                </a:lnTo>
                <a:lnTo>
                  <a:pt x="10668" y="1952244"/>
                </a:lnTo>
                <a:close/>
              </a:path>
              <a:path w="3470148" h="3374136">
                <a:moveTo>
                  <a:pt x="10668" y="1926336"/>
                </a:moveTo>
                <a:lnTo>
                  <a:pt x="3048" y="1926336"/>
                </a:lnTo>
                <a:lnTo>
                  <a:pt x="0" y="1929383"/>
                </a:lnTo>
                <a:lnTo>
                  <a:pt x="0" y="1935480"/>
                </a:lnTo>
                <a:lnTo>
                  <a:pt x="3048" y="1938527"/>
                </a:lnTo>
                <a:lnTo>
                  <a:pt x="10668" y="1938527"/>
                </a:lnTo>
                <a:lnTo>
                  <a:pt x="13716" y="1935480"/>
                </a:lnTo>
                <a:lnTo>
                  <a:pt x="13716" y="1929383"/>
                </a:lnTo>
                <a:lnTo>
                  <a:pt x="10668" y="1926336"/>
                </a:lnTo>
                <a:close/>
              </a:path>
              <a:path w="3470148" h="3374136">
                <a:moveTo>
                  <a:pt x="10668" y="1900427"/>
                </a:moveTo>
                <a:lnTo>
                  <a:pt x="3048" y="1900427"/>
                </a:lnTo>
                <a:lnTo>
                  <a:pt x="0" y="1903476"/>
                </a:lnTo>
                <a:lnTo>
                  <a:pt x="0" y="1911095"/>
                </a:lnTo>
                <a:lnTo>
                  <a:pt x="3048" y="1914144"/>
                </a:lnTo>
                <a:lnTo>
                  <a:pt x="10668" y="1914144"/>
                </a:lnTo>
                <a:lnTo>
                  <a:pt x="13716" y="1911095"/>
                </a:lnTo>
                <a:lnTo>
                  <a:pt x="13716" y="1903476"/>
                </a:lnTo>
                <a:lnTo>
                  <a:pt x="10668" y="1900427"/>
                </a:lnTo>
                <a:close/>
              </a:path>
              <a:path w="3470148" h="3374136">
                <a:moveTo>
                  <a:pt x="10668" y="1876044"/>
                </a:moveTo>
                <a:lnTo>
                  <a:pt x="3048" y="1876044"/>
                </a:lnTo>
                <a:lnTo>
                  <a:pt x="0" y="1877568"/>
                </a:lnTo>
                <a:lnTo>
                  <a:pt x="0" y="1885188"/>
                </a:lnTo>
                <a:lnTo>
                  <a:pt x="3048" y="1888236"/>
                </a:lnTo>
                <a:lnTo>
                  <a:pt x="10668" y="1888236"/>
                </a:lnTo>
                <a:lnTo>
                  <a:pt x="13716" y="1885188"/>
                </a:lnTo>
                <a:lnTo>
                  <a:pt x="13716" y="1877568"/>
                </a:lnTo>
                <a:lnTo>
                  <a:pt x="10668" y="1876044"/>
                </a:lnTo>
                <a:close/>
              </a:path>
              <a:path w="3470148" h="3374136">
                <a:moveTo>
                  <a:pt x="10668" y="1850136"/>
                </a:moveTo>
                <a:lnTo>
                  <a:pt x="3048" y="1850136"/>
                </a:lnTo>
                <a:lnTo>
                  <a:pt x="0" y="1853183"/>
                </a:lnTo>
                <a:lnTo>
                  <a:pt x="0" y="1859280"/>
                </a:lnTo>
                <a:lnTo>
                  <a:pt x="3048" y="1862327"/>
                </a:lnTo>
                <a:lnTo>
                  <a:pt x="10668" y="1862327"/>
                </a:lnTo>
                <a:lnTo>
                  <a:pt x="13716" y="1859280"/>
                </a:lnTo>
                <a:lnTo>
                  <a:pt x="13716" y="1853183"/>
                </a:lnTo>
                <a:lnTo>
                  <a:pt x="10668" y="1850136"/>
                </a:lnTo>
                <a:close/>
              </a:path>
              <a:path w="3470148" h="3374136">
                <a:moveTo>
                  <a:pt x="10668" y="1824227"/>
                </a:moveTo>
                <a:lnTo>
                  <a:pt x="3048" y="1824227"/>
                </a:lnTo>
                <a:lnTo>
                  <a:pt x="0" y="1827276"/>
                </a:lnTo>
                <a:lnTo>
                  <a:pt x="0" y="1834895"/>
                </a:lnTo>
                <a:lnTo>
                  <a:pt x="3048" y="1837944"/>
                </a:lnTo>
                <a:lnTo>
                  <a:pt x="10668" y="1837944"/>
                </a:lnTo>
                <a:lnTo>
                  <a:pt x="13716" y="1834895"/>
                </a:lnTo>
                <a:lnTo>
                  <a:pt x="13716" y="1827276"/>
                </a:lnTo>
                <a:lnTo>
                  <a:pt x="10668" y="1824227"/>
                </a:lnTo>
                <a:close/>
              </a:path>
              <a:path w="3470148" h="3374136">
                <a:moveTo>
                  <a:pt x="10668" y="1799844"/>
                </a:moveTo>
                <a:lnTo>
                  <a:pt x="3048" y="1799844"/>
                </a:lnTo>
                <a:lnTo>
                  <a:pt x="0" y="1801368"/>
                </a:lnTo>
                <a:lnTo>
                  <a:pt x="0" y="1808988"/>
                </a:lnTo>
                <a:lnTo>
                  <a:pt x="3048" y="1812036"/>
                </a:lnTo>
                <a:lnTo>
                  <a:pt x="10668" y="1812036"/>
                </a:lnTo>
                <a:lnTo>
                  <a:pt x="13716" y="1808988"/>
                </a:lnTo>
                <a:lnTo>
                  <a:pt x="13716" y="1801368"/>
                </a:lnTo>
                <a:lnTo>
                  <a:pt x="10668" y="1799844"/>
                </a:lnTo>
                <a:close/>
              </a:path>
              <a:path w="3470148" h="3374136">
                <a:moveTo>
                  <a:pt x="10668" y="1773936"/>
                </a:moveTo>
                <a:lnTo>
                  <a:pt x="3048" y="1773936"/>
                </a:lnTo>
                <a:lnTo>
                  <a:pt x="0" y="1776983"/>
                </a:lnTo>
                <a:lnTo>
                  <a:pt x="0" y="1783080"/>
                </a:lnTo>
                <a:lnTo>
                  <a:pt x="3048" y="1786127"/>
                </a:lnTo>
                <a:lnTo>
                  <a:pt x="10668" y="1786127"/>
                </a:lnTo>
                <a:lnTo>
                  <a:pt x="13716" y="1783080"/>
                </a:lnTo>
                <a:lnTo>
                  <a:pt x="13716" y="1776983"/>
                </a:lnTo>
                <a:lnTo>
                  <a:pt x="10668" y="1773936"/>
                </a:lnTo>
                <a:close/>
              </a:path>
              <a:path w="3470148" h="3374136">
                <a:moveTo>
                  <a:pt x="10668" y="1748027"/>
                </a:moveTo>
                <a:lnTo>
                  <a:pt x="3048" y="1748027"/>
                </a:lnTo>
                <a:lnTo>
                  <a:pt x="0" y="1751076"/>
                </a:lnTo>
                <a:lnTo>
                  <a:pt x="0" y="1758695"/>
                </a:lnTo>
                <a:lnTo>
                  <a:pt x="3048" y="1761744"/>
                </a:lnTo>
                <a:lnTo>
                  <a:pt x="10668" y="1761744"/>
                </a:lnTo>
                <a:lnTo>
                  <a:pt x="13716" y="1758695"/>
                </a:lnTo>
                <a:lnTo>
                  <a:pt x="13716" y="1751076"/>
                </a:lnTo>
                <a:lnTo>
                  <a:pt x="10668" y="1748027"/>
                </a:lnTo>
                <a:close/>
              </a:path>
              <a:path w="3470148" h="3374136">
                <a:moveTo>
                  <a:pt x="10668" y="1723644"/>
                </a:moveTo>
                <a:lnTo>
                  <a:pt x="3048" y="1723644"/>
                </a:lnTo>
                <a:lnTo>
                  <a:pt x="0" y="1725168"/>
                </a:lnTo>
                <a:lnTo>
                  <a:pt x="0" y="1732788"/>
                </a:lnTo>
                <a:lnTo>
                  <a:pt x="3048" y="1735836"/>
                </a:lnTo>
                <a:lnTo>
                  <a:pt x="10668" y="1735836"/>
                </a:lnTo>
                <a:lnTo>
                  <a:pt x="13716" y="1732788"/>
                </a:lnTo>
                <a:lnTo>
                  <a:pt x="13716" y="1725168"/>
                </a:lnTo>
                <a:lnTo>
                  <a:pt x="10668" y="1723644"/>
                </a:lnTo>
                <a:close/>
              </a:path>
              <a:path w="3470148" h="3374136">
                <a:moveTo>
                  <a:pt x="10668" y="1697736"/>
                </a:moveTo>
                <a:lnTo>
                  <a:pt x="3048" y="1697736"/>
                </a:lnTo>
                <a:lnTo>
                  <a:pt x="0" y="1700783"/>
                </a:lnTo>
                <a:lnTo>
                  <a:pt x="0" y="1706880"/>
                </a:lnTo>
                <a:lnTo>
                  <a:pt x="3048" y="1709927"/>
                </a:lnTo>
                <a:lnTo>
                  <a:pt x="10668" y="1709927"/>
                </a:lnTo>
                <a:lnTo>
                  <a:pt x="13716" y="1706880"/>
                </a:lnTo>
                <a:lnTo>
                  <a:pt x="13716" y="1700783"/>
                </a:lnTo>
                <a:lnTo>
                  <a:pt x="10668" y="1697736"/>
                </a:lnTo>
                <a:close/>
              </a:path>
              <a:path w="3470148" h="3374136">
                <a:moveTo>
                  <a:pt x="10668" y="1671827"/>
                </a:moveTo>
                <a:lnTo>
                  <a:pt x="3048" y="1671827"/>
                </a:lnTo>
                <a:lnTo>
                  <a:pt x="0" y="1674876"/>
                </a:lnTo>
                <a:lnTo>
                  <a:pt x="0" y="1682495"/>
                </a:lnTo>
                <a:lnTo>
                  <a:pt x="3048" y="1685544"/>
                </a:lnTo>
                <a:lnTo>
                  <a:pt x="10668" y="1685544"/>
                </a:lnTo>
                <a:lnTo>
                  <a:pt x="13716" y="1682495"/>
                </a:lnTo>
                <a:lnTo>
                  <a:pt x="13716" y="1674876"/>
                </a:lnTo>
                <a:lnTo>
                  <a:pt x="10668" y="1671827"/>
                </a:lnTo>
                <a:close/>
              </a:path>
              <a:path w="3470148" h="3374136">
                <a:moveTo>
                  <a:pt x="10668" y="1647444"/>
                </a:moveTo>
                <a:lnTo>
                  <a:pt x="3048" y="1647444"/>
                </a:lnTo>
                <a:lnTo>
                  <a:pt x="0" y="1648968"/>
                </a:lnTo>
                <a:lnTo>
                  <a:pt x="0" y="1656588"/>
                </a:lnTo>
                <a:lnTo>
                  <a:pt x="3048" y="1659636"/>
                </a:lnTo>
                <a:lnTo>
                  <a:pt x="10668" y="1659636"/>
                </a:lnTo>
                <a:lnTo>
                  <a:pt x="13716" y="1656588"/>
                </a:lnTo>
                <a:lnTo>
                  <a:pt x="13716" y="1648968"/>
                </a:lnTo>
                <a:lnTo>
                  <a:pt x="10668" y="1647444"/>
                </a:lnTo>
                <a:close/>
              </a:path>
              <a:path w="3470148" h="3374136">
                <a:moveTo>
                  <a:pt x="10668" y="1621536"/>
                </a:moveTo>
                <a:lnTo>
                  <a:pt x="3048" y="1621536"/>
                </a:lnTo>
                <a:lnTo>
                  <a:pt x="0" y="1624583"/>
                </a:lnTo>
                <a:lnTo>
                  <a:pt x="0" y="1630680"/>
                </a:lnTo>
                <a:lnTo>
                  <a:pt x="3048" y="1633727"/>
                </a:lnTo>
                <a:lnTo>
                  <a:pt x="10668" y="1633727"/>
                </a:lnTo>
                <a:lnTo>
                  <a:pt x="13716" y="1630680"/>
                </a:lnTo>
                <a:lnTo>
                  <a:pt x="13716" y="1624583"/>
                </a:lnTo>
                <a:lnTo>
                  <a:pt x="10668" y="1621536"/>
                </a:lnTo>
                <a:close/>
              </a:path>
              <a:path w="3470148" h="3374136">
                <a:moveTo>
                  <a:pt x="10668" y="1595627"/>
                </a:moveTo>
                <a:lnTo>
                  <a:pt x="3048" y="1595627"/>
                </a:lnTo>
                <a:lnTo>
                  <a:pt x="0" y="1598676"/>
                </a:lnTo>
                <a:lnTo>
                  <a:pt x="0" y="1606295"/>
                </a:lnTo>
                <a:lnTo>
                  <a:pt x="3048" y="1609344"/>
                </a:lnTo>
                <a:lnTo>
                  <a:pt x="10668" y="1609344"/>
                </a:lnTo>
                <a:lnTo>
                  <a:pt x="13716" y="1606295"/>
                </a:lnTo>
                <a:lnTo>
                  <a:pt x="13716" y="1598676"/>
                </a:lnTo>
                <a:lnTo>
                  <a:pt x="10668" y="1595627"/>
                </a:lnTo>
                <a:close/>
              </a:path>
              <a:path w="3470148" h="3374136">
                <a:moveTo>
                  <a:pt x="10668" y="1569720"/>
                </a:moveTo>
                <a:lnTo>
                  <a:pt x="3048" y="1569720"/>
                </a:lnTo>
                <a:lnTo>
                  <a:pt x="0" y="1572768"/>
                </a:lnTo>
                <a:lnTo>
                  <a:pt x="0" y="1580388"/>
                </a:lnTo>
                <a:lnTo>
                  <a:pt x="3048" y="1583436"/>
                </a:lnTo>
                <a:lnTo>
                  <a:pt x="10668" y="1583436"/>
                </a:lnTo>
                <a:lnTo>
                  <a:pt x="13716" y="1580388"/>
                </a:lnTo>
                <a:lnTo>
                  <a:pt x="13716" y="1572768"/>
                </a:lnTo>
                <a:lnTo>
                  <a:pt x="10668" y="1569720"/>
                </a:lnTo>
                <a:close/>
              </a:path>
              <a:path w="3470148" h="3374136">
                <a:moveTo>
                  <a:pt x="10668" y="1545336"/>
                </a:moveTo>
                <a:lnTo>
                  <a:pt x="3048" y="1545336"/>
                </a:lnTo>
                <a:lnTo>
                  <a:pt x="0" y="1548383"/>
                </a:lnTo>
                <a:lnTo>
                  <a:pt x="0" y="1554480"/>
                </a:lnTo>
                <a:lnTo>
                  <a:pt x="3048" y="1557527"/>
                </a:lnTo>
                <a:lnTo>
                  <a:pt x="10668" y="1557527"/>
                </a:lnTo>
                <a:lnTo>
                  <a:pt x="13716" y="1554480"/>
                </a:lnTo>
                <a:lnTo>
                  <a:pt x="13716" y="1548383"/>
                </a:lnTo>
                <a:lnTo>
                  <a:pt x="10668" y="1545336"/>
                </a:lnTo>
                <a:close/>
              </a:path>
              <a:path w="3470148" h="3374136">
                <a:moveTo>
                  <a:pt x="10668" y="1519427"/>
                </a:moveTo>
                <a:lnTo>
                  <a:pt x="3048" y="1519427"/>
                </a:lnTo>
                <a:lnTo>
                  <a:pt x="0" y="1522476"/>
                </a:lnTo>
                <a:lnTo>
                  <a:pt x="0" y="1530095"/>
                </a:lnTo>
                <a:lnTo>
                  <a:pt x="3048" y="1531620"/>
                </a:lnTo>
                <a:lnTo>
                  <a:pt x="10668" y="1531620"/>
                </a:lnTo>
                <a:lnTo>
                  <a:pt x="13716" y="1530095"/>
                </a:lnTo>
                <a:lnTo>
                  <a:pt x="13716" y="1522476"/>
                </a:lnTo>
                <a:lnTo>
                  <a:pt x="10668" y="1519427"/>
                </a:lnTo>
                <a:close/>
              </a:path>
              <a:path w="3470148" h="3374136">
                <a:moveTo>
                  <a:pt x="10668" y="1493520"/>
                </a:moveTo>
                <a:lnTo>
                  <a:pt x="3048" y="1493520"/>
                </a:lnTo>
                <a:lnTo>
                  <a:pt x="0" y="1496568"/>
                </a:lnTo>
                <a:lnTo>
                  <a:pt x="0" y="1504188"/>
                </a:lnTo>
                <a:lnTo>
                  <a:pt x="3048" y="1507236"/>
                </a:lnTo>
                <a:lnTo>
                  <a:pt x="10668" y="1507236"/>
                </a:lnTo>
                <a:lnTo>
                  <a:pt x="13716" y="1504188"/>
                </a:lnTo>
                <a:lnTo>
                  <a:pt x="13716" y="1496568"/>
                </a:lnTo>
                <a:lnTo>
                  <a:pt x="10668" y="1493520"/>
                </a:lnTo>
                <a:close/>
              </a:path>
              <a:path w="3470148" h="3374136">
                <a:moveTo>
                  <a:pt x="10668" y="1469136"/>
                </a:moveTo>
                <a:lnTo>
                  <a:pt x="3048" y="1469136"/>
                </a:lnTo>
                <a:lnTo>
                  <a:pt x="0" y="1472183"/>
                </a:lnTo>
                <a:lnTo>
                  <a:pt x="0" y="1478280"/>
                </a:lnTo>
                <a:lnTo>
                  <a:pt x="3048" y="1481327"/>
                </a:lnTo>
                <a:lnTo>
                  <a:pt x="10668" y="1481327"/>
                </a:lnTo>
                <a:lnTo>
                  <a:pt x="13716" y="1478280"/>
                </a:lnTo>
                <a:lnTo>
                  <a:pt x="13716" y="1472183"/>
                </a:lnTo>
                <a:lnTo>
                  <a:pt x="10668" y="1469136"/>
                </a:lnTo>
                <a:close/>
              </a:path>
              <a:path w="3470148" h="3374136">
                <a:moveTo>
                  <a:pt x="10668" y="1443227"/>
                </a:moveTo>
                <a:lnTo>
                  <a:pt x="3048" y="1443227"/>
                </a:lnTo>
                <a:lnTo>
                  <a:pt x="0" y="1446276"/>
                </a:lnTo>
                <a:lnTo>
                  <a:pt x="0" y="1453895"/>
                </a:lnTo>
                <a:lnTo>
                  <a:pt x="3048" y="1455420"/>
                </a:lnTo>
                <a:lnTo>
                  <a:pt x="10668" y="1455420"/>
                </a:lnTo>
                <a:lnTo>
                  <a:pt x="13716" y="1453895"/>
                </a:lnTo>
                <a:lnTo>
                  <a:pt x="13716" y="1446276"/>
                </a:lnTo>
                <a:lnTo>
                  <a:pt x="10668" y="1443227"/>
                </a:lnTo>
                <a:close/>
              </a:path>
              <a:path w="3470148" h="3374136">
                <a:moveTo>
                  <a:pt x="10668" y="1417320"/>
                </a:moveTo>
                <a:lnTo>
                  <a:pt x="3048" y="1417320"/>
                </a:lnTo>
                <a:lnTo>
                  <a:pt x="0" y="1420368"/>
                </a:lnTo>
                <a:lnTo>
                  <a:pt x="0" y="1427988"/>
                </a:lnTo>
                <a:lnTo>
                  <a:pt x="3048" y="1431036"/>
                </a:lnTo>
                <a:lnTo>
                  <a:pt x="10668" y="1431036"/>
                </a:lnTo>
                <a:lnTo>
                  <a:pt x="13716" y="1427988"/>
                </a:lnTo>
                <a:lnTo>
                  <a:pt x="13716" y="1420368"/>
                </a:lnTo>
                <a:lnTo>
                  <a:pt x="10668" y="1417320"/>
                </a:lnTo>
                <a:close/>
              </a:path>
              <a:path w="3470148" h="3374136">
                <a:moveTo>
                  <a:pt x="10668" y="1392936"/>
                </a:moveTo>
                <a:lnTo>
                  <a:pt x="3048" y="1392936"/>
                </a:lnTo>
                <a:lnTo>
                  <a:pt x="0" y="1395983"/>
                </a:lnTo>
                <a:lnTo>
                  <a:pt x="0" y="1402080"/>
                </a:lnTo>
                <a:lnTo>
                  <a:pt x="3048" y="1405127"/>
                </a:lnTo>
                <a:lnTo>
                  <a:pt x="10668" y="1405127"/>
                </a:lnTo>
                <a:lnTo>
                  <a:pt x="13716" y="1402080"/>
                </a:lnTo>
                <a:lnTo>
                  <a:pt x="13716" y="1395983"/>
                </a:lnTo>
                <a:lnTo>
                  <a:pt x="10668" y="1392936"/>
                </a:lnTo>
                <a:close/>
              </a:path>
              <a:path w="3470148" h="3374136">
                <a:moveTo>
                  <a:pt x="10668" y="1367027"/>
                </a:moveTo>
                <a:lnTo>
                  <a:pt x="3048" y="1367027"/>
                </a:lnTo>
                <a:lnTo>
                  <a:pt x="0" y="1370076"/>
                </a:lnTo>
                <a:lnTo>
                  <a:pt x="0" y="1377695"/>
                </a:lnTo>
                <a:lnTo>
                  <a:pt x="3048" y="1379220"/>
                </a:lnTo>
                <a:lnTo>
                  <a:pt x="10668" y="1379220"/>
                </a:lnTo>
                <a:lnTo>
                  <a:pt x="13716" y="1377695"/>
                </a:lnTo>
                <a:lnTo>
                  <a:pt x="13716" y="1370076"/>
                </a:lnTo>
                <a:lnTo>
                  <a:pt x="10668" y="1367027"/>
                </a:lnTo>
                <a:close/>
              </a:path>
              <a:path w="3470148" h="3374136">
                <a:moveTo>
                  <a:pt x="10668" y="1341120"/>
                </a:moveTo>
                <a:lnTo>
                  <a:pt x="3048" y="1341120"/>
                </a:lnTo>
                <a:lnTo>
                  <a:pt x="0" y="1344168"/>
                </a:lnTo>
                <a:lnTo>
                  <a:pt x="0" y="1351788"/>
                </a:lnTo>
                <a:lnTo>
                  <a:pt x="3048" y="1354836"/>
                </a:lnTo>
                <a:lnTo>
                  <a:pt x="10668" y="1354836"/>
                </a:lnTo>
                <a:lnTo>
                  <a:pt x="13716" y="1351788"/>
                </a:lnTo>
                <a:lnTo>
                  <a:pt x="13716" y="1344168"/>
                </a:lnTo>
                <a:lnTo>
                  <a:pt x="10668" y="1341120"/>
                </a:lnTo>
                <a:close/>
              </a:path>
              <a:path w="3470148" h="3374136">
                <a:moveTo>
                  <a:pt x="10668" y="1316736"/>
                </a:moveTo>
                <a:lnTo>
                  <a:pt x="3048" y="1316736"/>
                </a:lnTo>
                <a:lnTo>
                  <a:pt x="0" y="1319783"/>
                </a:lnTo>
                <a:lnTo>
                  <a:pt x="0" y="1325880"/>
                </a:lnTo>
                <a:lnTo>
                  <a:pt x="3048" y="1328927"/>
                </a:lnTo>
                <a:lnTo>
                  <a:pt x="10668" y="1328927"/>
                </a:lnTo>
                <a:lnTo>
                  <a:pt x="13716" y="1325880"/>
                </a:lnTo>
                <a:lnTo>
                  <a:pt x="13716" y="1319783"/>
                </a:lnTo>
                <a:lnTo>
                  <a:pt x="10668" y="1316736"/>
                </a:lnTo>
                <a:close/>
              </a:path>
              <a:path w="3470148" h="3374136">
                <a:moveTo>
                  <a:pt x="10668" y="1290827"/>
                </a:moveTo>
                <a:lnTo>
                  <a:pt x="3048" y="1290827"/>
                </a:lnTo>
                <a:lnTo>
                  <a:pt x="0" y="1293876"/>
                </a:lnTo>
                <a:lnTo>
                  <a:pt x="0" y="1301495"/>
                </a:lnTo>
                <a:lnTo>
                  <a:pt x="3048" y="1303020"/>
                </a:lnTo>
                <a:lnTo>
                  <a:pt x="10668" y="1303020"/>
                </a:lnTo>
                <a:lnTo>
                  <a:pt x="13716" y="1301495"/>
                </a:lnTo>
                <a:lnTo>
                  <a:pt x="13716" y="1293876"/>
                </a:lnTo>
                <a:lnTo>
                  <a:pt x="10668" y="1290827"/>
                </a:lnTo>
                <a:close/>
              </a:path>
              <a:path w="3470148" h="3374136">
                <a:moveTo>
                  <a:pt x="10668" y="1264920"/>
                </a:moveTo>
                <a:lnTo>
                  <a:pt x="3048" y="1264920"/>
                </a:lnTo>
                <a:lnTo>
                  <a:pt x="0" y="1267968"/>
                </a:lnTo>
                <a:lnTo>
                  <a:pt x="0" y="1275588"/>
                </a:lnTo>
                <a:lnTo>
                  <a:pt x="3048" y="1278636"/>
                </a:lnTo>
                <a:lnTo>
                  <a:pt x="10668" y="1278636"/>
                </a:lnTo>
                <a:lnTo>
                  <a:pt x="13716" y="1275588"/>
                </a:lnTo>
                <a:lnTo>
                  <a:pt x="13716" y="1267968"/>
                </a:lnTo>
                <a:lnTo>
                  <a:pt x="10668" y="1264920"/>
                </a:lnTo>
                <a:close/>
              </a:path>
              <a:path w="3470148" h="3374136">
                <a:moveTo>
                  <a:pt x="10668" y="1240536"/>
                </a:moveTo>
                <a:lnTo>
                  <a:pt x="3048" y="1240536"/>
                </a:lnTo>
                <a:lnTo>
                  <a:pt x="0" y="1243583"/>
                </a:lnTo>
                <a:lnTo>
                  <a:pt x="0" y="1249680"/>
                </a:lnTo>
                <a:lnTo>
                  <a:pt x="3048" y="1252727"/>
                </a:lnTo>
                <a:lnTo>
                  <a:pt x="10668" y="1252727"/>
                </a:lnTo>
                <a:lnTo>
                  <a:pt x="13716" y="1249680"/>
                </a:lnTo>
                <a:lnTo>
                  <a:pt x="13716" y="1243583"/>
                </a:lnTo>
                <a:lnTo>
                  <a:pt x="10668" y="1240536"/>
                </a:lnTo>
                <a:close/>
              </a:path>
              <a:path w="3470148" h="3374136">
                <a:moveTo>
                  <a:pt x="10668" y="1214627"/>
                </a:moveTo>
                <a:lnTo>
                  <a:pt x="3048" y="1214627"/>
                </a:lnTo>
                <a:lnTo>
                  <a:pt x="0" y="1217676"/>
                </a:lnTo>
                <a:lnTo>
                  <a:pt x="0" y="1225295"/>
                </a:lnTo>
                <a:lnTo>
                  <a:pt x="3048" y="1226820"/>
                </a:lnTo>
                <a:lnTo>
                  <a:pt x="10668" y="1226820"/>
                </a:lnTo>
                <a:lnTo>
                  <a:pt x="13716" y="1225295"/>
                </a:lnTo>
                <a:lnTo>
                  <a:pt x="13716" y="1217676"/>
                </a:lnTo>
                <a:lnTo>
                  <a:pt x="10668" y="1214627"/>
                </a:lnTo>
                <a:close/>
              </a:path>
              <a:path w="3470148" h="3374136">
                <a:moveTo>
                  <a:pt x="10668" y="1188720"/>
                </a:moveTo>
                <a:lnTo>
                  <a:pt x="3048" y="1188720"/>
                </a:lnTo>
                <a:lnTo>
                  <a:pt x="0" y="1191768"/>
                </a:lnTo>
                <a:lnTo>
                  <a:pt x="0" y="1199388"/>
                </a:lnTo>
                <a:lnTo>
                  <a:pt x="3048" y="1202436"/>
                </a:lnTo>
                <a:lnTo>
                  <a:pt x="10668" y="1202436"/>
                </a:lnTo>
                <a:lnTo>
                  <a:pt x="13716" y="1199388"/>
                </a:lnTo>
                <a:lnTo>
                  <a:pt x="13716" y="1191768"/>
                </a:lnTo>
                <a:lnTo>
                  <a:pt x="10668" y="1188720"/>
                </a:lnTo>
                <a:close/>
              </a:path>
              <a:path w="3470148" h="3374136">
                <a:moveTo>
                  <a:pt x="10668" y="1164336"/>
                </a:moveTo>
                <a:lnTo>
                  <a:pt x="3048" y="1164336"/>
                </a:lnTo>
                <a:lnTo>
                  <a:pt x="0" y="1167383"/>
                </a:lnTo>
                <a:lnTo>
                  <a:pt x="0" y="1173480"/>
                </a:lnTo>
                <a:lnTo>
                  <a:pt x="3048" y="1176527"/>
                </a:lnTo>
                <a:lnTo>
                  <a:pt x="10668" y="1176527"/>
                </a:lnTo>
                <a:lnTo>
                  <a:pt x="13716" y="1173480"/>
                </a:lnTo>
                <a:lnTo>
                  <a:pt x="13716" y="1167383"/>
                </a:lnTo>
                <a:lnTo>
                  <a:pt x="10668" y="1164336"/>
                </a:lnTo>
                <a:close/>
              </a:path>
              <a:path w="3470148" h="3374136">
                <a:moveTo>
                  <a:pt x="10668" y="1138427"/>
                </a:moveTo>
                <a:lnTo>
                  <a:pt x="3048" y="1138427"/>
                </a:lnTo>
                <a:lnTo>
                  <a:pt x="0" y="1141476"/>
                </a:lnTo>
                <a:lnTo>
                  <a:pt x="0" y="1147571"/>
                </a:lnTo>
                <a:lnTo>
                  <a:pt x="3048" y="1150620"/>
                </a:lnTo>
                <a:lnTo>
                  <a:pt x="10668" y="1150620"/>
                </a:lnTo>
                <a:lnTo>
                  <a:pt x="13716" y="1147571"/>
                </a:lnTo>
                <a:lnTo>
                  <a:pt x="13716" y="1141476"/>
                </a:lnTo>
                <a:lnTo>
                  <a:pt x="10668" y="1138427"/>
                </a:lnTo>
                <a:close/>
              </a:path>
              <a:path w="3470148" h="3374136">
                <a:moveTo>
                  <a:pt x="10668" y="1112520"/>
                </a:moveTo>
                <a:lnTo>
                  <a:pt x="3048" y="1112520"/>
                </a:lnTo>
                <a:lnTo>
                  <a:pt x="0" y="1115568"/>
                </a:lnTo>
                <a:lnTo>
                  <a:pt x="0" y="1123188"/>
                </a:lnTo>
                <a:lnTo>
                  <a:pt x="3048" y="1126236"/>
                </a:lnTo>
                <a:lnTo>
                  <a:pt x="10668" y="1126236"/>
                </a:lnTo>
                <a:lnTo>
                  <a:pt x="13716" y="1123188"/>
                </a:lnTo>
                <a:lnTo>
                  <a:pt x="13716" y="1115568"/>
                </a:lnTo>
                <a:lnTo>
                  <a:pt x="10668" y="1112520"/>
                </a:lnTo>
                <a:close/>
              </a:path>
              <a:path w="3470148" h="3374136">
                <a:moveTo>
                  <a:pt x="10668" y="1088136"/>
                </a:moveTo>
                <a:lnTo>
                  <a:pt x="3048" y="1088136"/>
                </a:lnTo>
                <a:lnTo>
                  <a:pt x="0" y="1091183"/>
                </a:lnTo>
                <a:lnTo>
                  <a:pt x="0" y="1097280"/>
                </a:lnTo>
                <a:lnTo>
                  <a:pt x="3048" y="1100327"/>
                </a:lnTo>
                <a:lnTo>
                  <a:pt x="10668" y="1100327"/>
                </a:lnTo>
                <a:lnTo>
                  <a:pt x="13716" y="1097280"/>
                </a:lnTo>
                <a:lnTo>
                  <a:pt x="13716" y="1091183"/>
                </a:lnTo>
                <a:lnTo>
                  <a:pt x="10668" y="1088136"/>
                </a:lnTo>
                <a:close/>
              </a:path>
              <a:path w="3470148" h="3374136">
                <a:moveTo>
                  <a:pt x="10668" y="1062227"/>
                </a:moveTo>
                <a:lnTo>
                  <a:pt x="3048" y="1062227"/>
                </a:lnTo>
                <a:lnTo>
                  <a:pt x="0" y="1065276"/>
                </a:lnTo>
                <a:lnTo>
                  <a:pt x="0" y="1071371"/>
                </a:lnTo>
                <a:lnTo>
                  <a:pt x="3048" y="1074420"/>
                </a:lnTo>
                <a:lnTo>
                  <a:pt x="10668" y="1074420"/>
                </a:lnTo>
                <a:lnTo>
                  <a:pt x="13716" y="1071371"/>
                </a:lnTo>
                <a:lnTo>
                  <a:pt x="13716" y="1065276"/>
                </a:lnTo>
                <a:lnTo>
                  <a:pt x="10668" y="1062227"/>
                </a:lnTo>
                <a:close/>
              </a:path>
              <a:path w="3470148" h="3374136">
                <a:moveTo>
                  <a:pt x="10668" y="1036319"/>
                </a:moveTo>
                <a:lnTo>
                  <a:pt x="3048" y="1036319"/>
                </a:lnTo>
                <a:lnTo>
                  <a:pt x="0" y="1039368"/>
                </a:lnTo>
                <a:lnTo>
                  <a:pt x="0" y="1046988"/>
                </a:lnTo>
                <a:lnTo>
                  <a:pt x="3048" y="1050036"/>
                </a:lnTo>
                <a:lnTo>
                  <a:pt x="10668" y="1050036"/>
                </a:lnTo>
                <a:lnTo>
                  <a:pt x="13716" y="1046988"/>
                </a:lnTo>
                <a:lnTo>
                  <a:pt x="13716" y="1039368"/>
                </a:lnTo>
                <a:lnTo>
                  <a:pt x="10668" y="1036319"/>
                </a:lnTo>
                <a:close/>
              </a:path>
              <a:path w="3470148" h="3374136">
                <a:moveTo>
                  <a:pt x="10668" y="1011936"/>
                </a:moveTo>
                <a:lnTo>
                  <a:pt x="3048" y="1011936"/>
                </a:lnTo>
                <a:lnTo>
                  <a:pt x="0" y="1014983"/>
                </a:lnTo>
                <a:lnTo>
                  <a:pt x="0" y="1021080"/>
                </a:lnTo>
                <a:lnTo>
                  <a:pt x="3048" y="1024127"/>
                </a:lnTo>
                <a:lnTo>
                  <a:pt x="10668" y="1024127"/>
                </a:lnTo>
                <a:lnTo>
                  <a:pt x="13716" y="1021080"/>
                </a:lnTo>
                <a:lnTo>
                  <a:pt x="13716" y="1014983"/>
                </a:lnTo>
                <a:lnTo>
                  <a:pt x="10668" y="1011936"/>
                </a:lnTo>
                <a:close/>
              </a:path>
              <a:path w="3470148" h="3374136">
                <a:moveTo>
                  <a:pt x="10668" y="986027"/>
                </a:moveTo>
                <a:lnTo>
                  <a:pt x="3048" y="986027"/>
                </a:lnTo>
                <a:lnTo>
                  <a:pt x="0" y="989076"/>
                </a:lnTo>
                <a:lnTo>
                  <a:pt x="0" y="995172"/>
                </a:lnTo>
                <a:lnTo>
                  <a:pt x="3048" y="998220"/>
                </a:lnTo>
                <a:lnTo>
                  <a:pt x="10668" y="998220"/>
                </a:lnTo>
                <a:lnTo>
                  <a:pt x="13716" y="995172"/>
                </a:lnTo>
                <a:lnTo>
                  <a:pt x="13716" y="989076"/>
                </a:lnTo>
                <a:lnTo>
                  <a:pt x="10668" y="986027"/>
                </a:lnTo>
                <a:close/>
              </a:path>
              <a:path w="3470148" h="3374136">
                <a:moveTo>
                  <a:pt x="10668" y="960120"/>
                </a:moveTo>
                <a:lnTo>
                  <a:pt x="3048" y="960120"/>
                </a:lnTo>
                <a:lnTo>
                  <a:pt x="0" y="963167"/>
                </a:lnTo>
                <a:lnTo>
                  <a:pt x="0" y="970788"/>
                </a:lnTo>
                <a:lnTo>
                  <a:pt x="3048" y="973836"/>
                </a:lnTo>
                <a:lnTo>
                  <a:pt x="10668" y="973836"/>
                </a:lnTo>
                <a:lnTo>
                  <a:pt x="13716" y="970788"/>
                </a:lnTo>
                <a:lnTo>
                  <a:pt x="13716" y="963167"/>
                </a:lnTo>
                <a:lnTo>
                  <a:pt x="10668" y="960120"/>
                </a:lnTo>
                <a:close/>
              </a:path>
              <a:path w="3470148" h="3374136">
                <a:moveTo>
                  <a:pt x="10668" y="935736"/>
                </a:moveTo>
                <a:lnTo>
                  <a:pt x="3048" y="935736"/>
                </a:lnTo>
                <a:lnTo>
                  <a:pt x="0" y="937260"/>
                </a:lnTo>
                <a:lnTo>
                  <a:pt x="0" y="944879"/>
                </a:lnTo>
                <a:lnTo>
                  <a:pt x="3048" y="947927"/>
                </a:lnTo>
                <a:lnTo>
                  <a:pt x="10668" y="947927"/>
                </a:lnTo>
                <a:lnTo>
                  <a:pt x="13716" y="944879"/>
                </a:lnTo>
                <a:lnTo>
                  <a:pt x="13716" y="937260"/>
                </a:lnTo>
                <a:lnTo>
                  <a:pt x="10668" y="935736"/>
                </a:lnTo>
                <a:close/>
              </a:path>
              <a:path w="3470148" h="3374136">
                <a:moveTo>
                  <a:pt x="10668" y="909827"/>
                </a:moveTo>
                <a:lnTo>
                  <a:pt x="3048" y="909827"/>
                </a:lnTo>
                <a:lnTo>
                  <a:pt x="0" y="912876"/>
                </a:lnTo>
                <a:lnTo>
                  <a:pt x="0" y="918972"/>
                </a:lnTo>
                <a:lnTo>
                  <a:pt x="3048" y="922020"/>
                </a:lnTo>
                <a:lnTo>
                  <a:pt x="10668" y="922020"/>
                </a:lnTo>
                <a:lnTo>
                  <a:pt x="13716" y="918972"/>
                </a:lnTo>
                <a:lnTo>
                  <a:pt x="13716" y="912876"/>
                </a:lnTo>
                <a:lnTo>
                  <a:pt x="10668" y="909827"/>
                </a:lnTo>
                <a:close/>
              </a:path>
              <a:path w="3470148" h="3374136">
                <a:moveTo>
                  <a:pt x="10668" y="883920"/>
                </a:moveTo>
                <a:lnTo>
                  <a:pt x="3048" y="883920"/>
                </a:lnTo>
                <a:lnTo>
                  <a:pt x="0" y="886967"/>
                </a:lnTo>
                <a:lnTo>
                  <a:pt x="0" y="894588"/>
                </a:lnTo>
                <a:lnTo>
                  <a:pt x="3048" y="897636"/>
                </a:lnTo>
                <a:lnTo>
                  <a:pt x="10668" y="897636"/>
                </a:lnTo>
                <a:lnTo>
                  <a:pt x="13716" y="894588"/>
                </a:lnTo>
                <a:lnTo>
                  <a:pt x="13716" y="886967"/>
                </a:lnTo>
                <a:lnTo>
                  <a:pt x="10668" y="883920"/>
                </a:lnTo>
                <a:close/>
              </a:path>
              <a:path w="3470148" h="3374136">
                <a:moveTo>
                  <a:pt x="10668" y="859536"/>
                </a:moveTo>
                <a:lnTo>
                  <a:pt x="3048" y="859536"/>
                </a:lnTo>
                <a:lnTo>
                  <a:pt x="0" y="861060"/>
                </a:lnTo>
                <a:lnTo>
                  <a:pt x="0" y="868679"/>
                </a:lnTo>
                <a:lnTo>
                  <a:pt x="3048" y="871727"/>
                </a:lnTo>
                <a:lnTo>
                  <a:pt x="10668" y="871727"/>
                </a:lnTo>
                <a:lnTo>
                  <a:pt x="13716" y="868679"/>
                </a:lnTo>
                <a:lnTo>
                  <a:pt x="13716" y="861060"/>
                </a:lnTo>
                <a:lnTo>
                  <a:pt x="10668" y="859536"/>
                </a:lnTo>
                <a:close/>
              </a:path>
              <a:path w="3470148" h="3374136">
                <a:moveTo>
                  <a:pt x="10668" y="833627"/>
                </a:moveTo>
                <a:lnTo>
                  <a:pt x="3048" y="833627"/>
                </a:lnTo>
                <a:lnTo>
                  <a:pt x="0" y="836676"/>
                </a:lnTo>
                <a:lnTo>
                  <a:pt x="0" y="842772"/>
                </a:lnTo>
                <a:lnTo>
                  <a:pt x="3048" y="845820"/>
                </a:lnTo>
                <a:lnTo>
                  <a:pt x="10668" y="845820"/>
                </a:lnTo>
                <a:lnTo>
                  <a:pt x="13716" y="842772"/>
                </a:lnTo>
                <a:lnTo>
                  <a:pt x="13716" y="836676"/>
                </a:lnTo>
                <a:lnTo>
                  <a:pt x="10668" y="833627"/>
                </a:lnTo>
                <a:close/>
              </a:path>
              <a:path w="3470148" h="3374136">
                <a:moveTo>
                  <a:pt x="10668" y="807720"/>
                </a:moveTo>
                <a:lnTo>
                  <a:pt x="3048" y="807720"/>
                </a:lnTo>
                <a:lnTo>
                  <a:pt x="0" y="810767"/>
                </a:lnTo>
                <a:lnTo>
                  <a:pt x="0" y="818388"/>
                </a:lnTo>
                <a:lnTo>
                  <a:pt x="3048" y="821436"/>
                </a:lnTo>
                <a:lnTo>
                  <a:pt x="10668" y="821436"/>
                </a:lnTo>
                <a:lnTo>
                  <a:pt x="13716" y="818388"/>
                </a:lnTo>
                <a:lnTo>
                  <a:pt x="13716" y="810767"/>
                </a:lnTo>
                <a:lnTo>
                  <a:pt x="10668" y="807720"/>
                </a:lnTo>
                <a:close/>
              </a:path>
              <a:path w="3470148" h="3374136">
                <a:moveTo>
                  <a:pt x="10668" y="783336"/>
                </a:moveTo>
                <a:lnTo>
                  <a:pt x="3048" y="783336"/>
                </a:lnTo>
                <a:lnTo>
                  <a:pt x="0" y="784860"/>
                </a:lnTo>
                <a:lnTo>
                  <a:pt x="0" y="792479"/>
                </a:lnTo>
                <a:lnTo>
                  <a:pt x="3048" y="795527"/>
                </a:lnTo>
                <a:lnTo>
                  <a:pt x="10668" y="795527"/>
                </a:lnTo>
                <a:lnTo>
                  <a:pt x="13716" y="792479"/>
                </a:lnTo>
                <a:lnTo>
                  <a:pt x="13716" y="784860"/>
                </a:lnTo>
                <a:lnTo>
                  <a:pt x="10668" y="783336"/>
                </a:lnTo>
                <a:close/>
              </a:path>
              <a:path w="3470148" h="3374136">
                <a:moveTo>
                  <a:pt x="10668" y="757427"/>
                </a:moveTo>
                <a:lnTo>
                  <a:pt x="3048" y="757427"/>
                </a:lnTo>
                <a:lnTo>
                  <a:pt x="0" y="760476"/>
                </a:lnTo>
                <a:lnTo>
                  <a:pt x="0" y="766572"/>
                </a:lnTo>
                <a:lnTo>
                  <a:pt x="3048" y="769620"/>
                </a:lnTo>
                <a:lnTo>
                  <a:pt x="10668" y="769620"/>
                </a:lnTo>
                <a:lnTo>
                  <a:pt x="13716" y="766572"/>
                </a:lnTo>
                <a:lnTo>
                  <a:pt x="13716" y="760476"/>
                </a:lnTo>
                <a:lnTo>
                  <a:pt x="10668" y="757427"/>
                </a:lnTo>
                <a:close/>
              </a:path>
              <a:path w="3470148" h="3374136">
                <a:moveTo>
                  <a:pt x="10668" y="731520"/>
                </a:moveTo>
                <a:lnTo>
                  <a:pt x="3048" y="731520"/>
                </a:lnTo>
                <a:lnTo>
                  <a:pt x="0" y="734567"/>
                </a:lnTo>
                <a:lnTo>
                  <a:pt x="0" y="742188"/>
                </a:lnTo>
                <a:lnTo>
                  <a:pt x="3048" y="745236"/>
                </a:lnTo>
                <a:lnTo>
                  <a:pt x="10668" y="745236"/>
                </a:lnTo>
                <a:lnTo>
                  <a:pt x="13716" y="742188"/>
                </a:lnTo>
                <a:lnTo>
                  <a:pt x="13716" y="734567"/>
                </a:lnTo>
                <a:lnTo>
                  <a:pt x="10668" y="731520"/>
                </a:lnTo>
                <a:close/>
              </a:path>
              <a:path w="3470148" h="3374136">
                <a:moveTo>
                  <a:pt x="10668" y="707136"/>
                </a:moveTo>
                <a:lnTo>
                  <a:pt x="3048" y="707136"/>
                </a:lnTo>
                <a:lnTo>
                  <a:pt x="0" y="708660"/>
                </a:lnTo>
                <a:lnTo>
                  <a:pt x="0" y="716279"/>
                </a:lnTo>
                <a:lnTo>
                  <a:pt x="3048" y="719327"/>
                </a:lnTo>
                <a:lnTo>
                  <a:pt x="10668" y="719327"/>
                </a:lnTo>
                <a:lnTo>
                  <a:pt x="13716" y="716279"/>
                </a:lnTo>
                <a:lnTo>
                  <a:pt x="13716" y="708660"/>
                </a:lnTo>
                <a:lnTo>
                  <a:pt x="10668" y="707136"/>
                </a:lnTo>
                <a:close/>
              </a:path>
              <a:path w="3470148" h="3374136">
                <a:moveTo>
                  <a:pt x="10668" y="681227"/>
                </a:moveTo>
                <a:lnTo>
                  <a:pt x="3048" y="681227"/>
                </a:lnTo>
                <a:lnTo>
                  <a:pt x="0" y="684276"/>
                </a:lnTo>
                <a:lnTo>
                  <a:pt x="0" y="690372"/>
                </a:lnTo>
                <a:lnTo>
                  <a:pt x="3048" y="693420"/>
                </a:lnTo>
                <a:lnTo>
                  <a:pt x="10668" y="693420"/>
                </a:lnTo>
                <a:lnTo>
                  <a:pt x="13716" y="690372"/>
                </a:lnTo>
                <a:lnTo>
                  <a:pt x="13716" y="684276"/>
                </a:lnTo>
                <a:lnTo>
                  <a:pt x="10668" y="681227"/>
                </a:lnTo>
                <a:close/>
              </a:path>
              <a:path w="3470148" h="3374136">
                <a:moveTo>
                  <a:pt x="10668" y="655320"/>
                </a:moveTo>
                <a:lnTo>
                  <a:pt x="3048" y="655320"/>
                </a:lnTo>
                <a:lnTo>
                  <a:pt x="0" y="658367"/>
                </a:lnTo>
                <a:lnTo>
                  <a:pt x="0" y="665988"/>
                </a:lnTo>
                <a:lnTo>
                  <a:pt x="3048" y="669036"/>
                </a:lnTo>
                <a:lnTo>
                  <a:pt x="10668" y="669036"/>
                </a:lnTo>
                <a:lnTo>
                  <a:pt x="13716" y="665988"/>
                </a:lnTo>
                <a:lnTo>
                  <a:pt x="13716" y="658367"/>
                </a:lnTo>
                <a:lnTo>
                  <a:pt x="10668" y="655320"/>
                </a:lnTo>
                <a:close/>
              </a:path>
              <a:path w="3470148" h="3374136">
                <a:moveTo>
                  <a:pt x="10668" y="630936"/>
                </a:moveTo>
                <a:lnTo>
                  <a:pt x="3048" y="630936"/>
                </a:lnTo>
                <a:lnTo>
                  <a:pt x="0" y="632460"/>
                </a:lnTo>
                <a:lnTo>
                  <a:pt x="0" y="640079"/>
                </a:lnTo>
                <a:lnTo>
                  <a:pt x="3048" y="643127"/>
                </a:lnTo>
                <a:lnTo>
                  <a:pt x="10668" y="643127"/>
                </a:lnTo>
                <a:lnTo>
                  <a:pt x="13716" y="640079"/>
                </a:lnTo>
                <a:lnTo>
                  <a:pt x="13716" y="632460"/>
                </a:lnTo>
                <a:lnTo>
                  <a:pt x="10668" y="630936"/>
                </a:lnTo>
                <a:close/>
              </a:path>
              <a:path w="3470148" h="3374136">
                <a:moveTo>
                  <a:pt x="10668" y="605027"/>
                </a:moveTo>
                <a:lnTo>
                  <a:pt x="3048" y="605027"/>
                </a:lnTo>
                <a:lnTo>
                  <a:pt x="0" y="608076"/>
                </a:lnTo>
                <a:lnTo>
                  <a:pt x="0" y="614172"/>
                </a:lnTo>
                <a:lnTo>
                  <a:pt x="3048" y="617220"/>
                </a:lnTo>
                <a:lnTo>
                  <a:pt x="10668" y="617220"/>
                </a:lnTo>
                <a:lnTo>
                  <a:pt x="13716" y="614172"/>
                </a:lnTo>
                <a:lnTo>
                  <a:pt x="13716" y="608076"/>
                </a:lnTo>
                <a:lnTo>
                  <a:pt x="10668" y="605027"/>
                </a:lnTo>
                <a:close/>
              </a:path>
              <a:path w="3470148" h="3374136">
                <a:moveTo>
                  <a:pt x="10668" y="579120"/>
                </a:moveTo>
                <a:lnTo>
                  <a:pt x="3048" y="579120"/>
                </a:lnTo>
                <a:lnTo>
                  <a:pt x="0" y="582167"/>
                </a:lnTo>
                <a:lnTo>
                  <a:pt x="0" y="589788"/>
                </a:lnTo>
                <a:lnTo>
                  <a:pt x="3048" y="592836"/>
                </a:lnTo>
                <a:lnTo>
                  <a:pt x="10668" y="592836"/>
                </a:lnTo>
                <a:lnTo>
                  <a:pt x="13716" y="589788"/>
                </a:lnTo>
                <a:lnTo>
                  <a:pt x="13716" y="582167"/>
                </a:lnTo>
                <a:lnTo>
                  <a:pt x="10668" y="579120"/>
                </a:lnTo>
                <a:close/>
              </a:path>
              <a:path w="3470148" h="3374136">
                <a:moveTo>
                  <a:pt x="10668" y="553212"/>
                </a:moveTo>
                <a:lnTo>
                  <a:pt x="3048" y="553212"/>
                </a:lnTo>
                <a:lnTo>
                  <a:pt x="0" y="556260"/>
                </a:lnTo>
                <a:lnTo>
                  <a:pt x="0" y="563879"/>
                </a:lnTo>
                <a:lnTo>
                  <a:pt x="3048" y="566927"/>
                </a:lnTo>
                <a:lnTo>
                  <a:pt x="10668" y="566927"/>
                </a:lnTo>
                <a:lnTo>
                  <a:pt x="13716" y="563879"/>
                </a:lnTo>
                <a:lnTo>
                  <a:pt x="13716" y="556260"/>
                </a:lnTo>
                <a:lnTo>
                  <a:pt x="10668" y="553212"/>
                </a:lnTo>
                <a:close/>
              </a:path>
              <a:path w="3470148" h="3374136">
                <a:moveTo>
                  <a:pt x="10668" y="528827"/>
                </a:moveTo>
                <a:lnTo>
                  <a:pt x="3048" y="528827"/>
                </a:lnTo>
                <a:lnTo>
                  <a:pt x="0" y="531876"/>
                </a:lnTo>
                <a:lnTo>
                  <a:pt x="0" y="537972"/>
                </a:lnTo>
                <a:lnTo>
                  <a:pt x="3048" y="541020"/>
                </a:lnTo>
                <a:lnTo>
                  <a:pt x="10668" y="541020"/>
                </a:lnTo>
                <a:lnTo>
                  <a:pt x="13716" y="537972"/>
                </a:lnTo>
                <a:lnTo>
                  <a:pt x="13716" y="531876"/>
                </a:lnTo>
                <a:lnTo>
                  <a:pt x="10668" y="528827"/>
                </a:lnTo>
                <a:close/>
              </a:path>
              <a:path w="3470148" h="3374136">
                <a:moveTo>
                  <a:pt x="10668" y="502920"/>
                </a:moveTo>
                <a:lnTo>
                  <a:pt x="3048" y="502920"/>
                </a:lnTo>
                <a:lnTo>
                  <a:pt x="0" y="505967"/>
                </a:lnTo>
                <a:lnTo>
                  <a:pt x="0" y="513588"/>
                </a:lnTo>
                <a:lnTo>
                  <a:pt x="3048" y="515112"/>
                </a:lnTo>
                <a:lnTo>
                  <a:pt x="10668" y="515112"/>
                </a:lnTo>
                <a:lnTo>
                  <a:pt x="13716" y="513588"/>
                </a:lnTo>
                <a:lnTo>
                  <a:pt x="13716" y="505967"/>
                </a:lnTo>
                <a:lnTo>
                  <a:pt x="10668" y="502920"/>
                </a:lnTo>
                <a:close/>
              </a:path>
              <a:path w="3470148" h="3374136">
                <a:moveTo>
                  <a:pt x="10668" y="477012"/>
                </a:moveTo>
                <a:lnTo>
                  <a:pt x="3048" y="477012"/>
                </a:lnTo>
                <a:lnTo>
                  <a:pt x="0" y="480060"/>
                </a:lnTo>
                <a:lnTo>
                  <a:pt x="0" y="487679"/>
                </a:lnTo>
                <a:lnTo>
                  <a:pt x="3048" y="490727"/>
                </a:lnTo>
                <a:lnTo>
                  <a:pt x="10668" y="490727"/>
                </a:lnTo>
                <a:lnTo>
                  <a:pt x="13716" y="487679"/>
                </a:lnTo>
                <a:lnTo>
                  <a:pt x="13716" y="480060"/>
                </a:lnTo>
                <a:lnTo>
                  <a:pt x="10668" y="477012"/>
                </a:lnTo>
                <a:close/>
              </a:path>
              <a:path w="3470148" h="3374136">
                <a:moveTo>
                  <a:pt x="10668" y="452627"/>
                </a:moveTo>
                <a:lnTo>
                  <a:pt x="3048" y="452627"/>
                </a:lnTo>
                <a:lnTo>
                  <a:pt x="0" y="455675"/>
                </a:lnTo>
                <a:lnTo>
                  <a:pt x="0" y="461772"/>
                </a:lnTo>
                <a:lnTo>
                  <a:pt x="3048" y="464820"/>
                </a:lnTo>
                <a:lnTo>
                  <a:pt x="10668" y="464820"/>
                </a:lnTo>
                <a:lnTo>
                  <a:pt x="13716" y="461772"/>
                </a:lnTo>
                <a:lnTo>
                  <a:pt x="13716" y="455675"/>
                </a:lnTo>
                <a:lnTo>
                  <a:pt x="10668" y="452627"/>
                </a:lnTo>
                <a:close/>
              </a:path>
              <a:path w="3470148" h="3374136">
                <a:moveTo>
                  <a:pt x="10668" y="426720"/>
                </a:moveTo>
                <a:lnTo>
                  <a:pt x="3048" y="426720"/>
                </a:lnTo>
                <a:lnTo>
                  <a:pt x="0" y="429767"/>
                </a:lnTo>
                <a:lnTo>
                  <a:pt x="0" y="437388"/>
                </a:lnTo>
                <a:lnTo>
                  <a:pt x="3048" y="438912"/>
                </a:lnTo>
                <a:lnTo>
                  <a:pt x="10668" y="438912"/>
                </a:lnTo>
                <a:lnTo>
                  <a:pt x="13716" y="437388"/>
                </a:lnTo>
                <a:lnTo>
                  <a:pt x="13716" y="429767"/>
                </a:lnTo>
                <a:lnTo>
                  <a:pt x="10668" y="426720"/>
                </a:lnTo>
                <a:close/>
              </a:path>
              <a:path w="3470148" h="3374136">
                <a:moveTo>
                  <a:pt x="10668" y="400812"/>
                </a:moveTo>
                <a:lnTo>
                  <a:pt x="3048" y="400812"/>
                </a:lnTo>
                <a:lnTo>
                  <a:pt x="0" y="403860"/>
                </a:lnTo>
                <a:lnTo>
                  <a:pt x="0" y="411479"/>
                </a:lnTo>
                <a:lnTo>
                  <a:pt x="3048" y="414527"/>
                </a:lnTo>
                <a:lnTo>
                  <a:pt x="10668" y="414527"/>
                </a:lnTo>
                <a:lnTo>
                  <a:pt x="13716" y="411479"/>
                </a:lnTo>
                <a:lnTo>
                  <a:pt x="13716" y="403860"/>
                </a:lnTo>
                <a:lnTo>
                  <a:pt x="10668" y="400812"/>
                </a:lnTo>
                <a:close/>
              </a:path>
              <a:path w="3470148" h="3374136">
                <a:moveTo>
                  <a:pt x="10668" y="376427"/>
                </a:moveTo>
                <a:lnTo>
                  <a:pt x="3048" y="376427"/>
                </a:lnTo>
                <a:lnTo>
                  <a:pt x="0" y="379475"/>
                </a:lnTo>
                <a:lnTo>
                  <a:pt x="0" y="385572"/>
                </a:lnTo>
                <a:lnTo>
                  <a:pt x="3048" y="388620"/>
                </a:lnTo>
                <a:lnTo>
                  <a:pt x="10668" y="388620"/>
                </a:lnTo>
                <a:lnTo>
                  <a:pt x="13716" y="385572"/>
                </a:lnTo>
                <a:lnTo>
                  <a:pt x="13716" y="379475"/>
                </a:lnTo>
                <a:lnTo>
                  <a:pt x="10668" y="376427"/>
                </a:lnTo>
                <a:close/>
              </a:path>
              <a:path w="3470148" h="3374136">
                <a:moveTo>
                  <a:pt x="10668" y="350520"/>
                </a:moveTo>
                <a:lnTo>
                  <a:pt x="3048" y="350520"/>
                </a:lnTo>
                <a:lnTo>
                  <a:pt x="0" y="353567"/>
                </a:lnTo>
                <a:lnTo>
                  <a:pt x="0" y="361188"/>
                </a:lnTo>
                <a:lnTo>
                  <a:pt x="3048" y="362712"/>
                </a:lnTo>
                <a:lnTo>
                  <a:pt x="10668" y="362712"/>
                </a:lnTo>
                <a:lnTo>
                  <a:pt x="13716" y="361188"/>
                </a:lnTo>
                <a:lnTo>
                  <a:pt x="13716" y="353567"/>
                </a:lnTo>
                <a:lnTo>
                  <a:pt x="10668" y="350520"/>
                </a:lnTo>
                <a:close/>
              </a:path>
              <a:path w="3470148" h="3374136">
                <a:moveTo>
                  <a:pt x="10668" y="324612"/>
                </a:moveTo>
                <a:lnTo>
                  <a:pt x="3048" y="324612"/>
                </a:lnTo>
                <a:lnTo>
                  <a:pt x="0" y="327660"/>
                </a:lnTo>
                <a:lnTo>
                  <a:pt x="0" y="335279"/>
                </a:lnTo>
                <a:lnTo>
                  <a:pt x="3048" y="338327"/>
                </a:lnTo>
                <a:lnTo>
                  <a:pt x="10668" y="338327"/>
                </a:lnTo>
                <a:lnTo>
                  <a:pt x="13716" y="335279"/>
                </a:lnTo>
                <a:lnTo>
                  <a:pt x="13716" y="327660"/>
                </a:lnTo>
                <a:lnTo>
                  <a:pt x="10668" y="324612"/>
                </a:lnTo>
                <a:close/>
              </a:path>
              <a:path w="3470148" h="3374136">
                <a:moveTo>
                  <a:pt x="10668" y="300227"/>
                </a:moveTo>
                <a:lnTo>
                  <a:pt x="3048" y="300227"/>
                </a:lnTo>
                <a:lnTo>
                  <a:pt x="0" y="303275"/>
                </a:lnTo>
                <a:lnTo>
                  <a:pt x="0" y="309372"/>
                </a:lnTo>
                <a:lnTo>
                  <a:pt x="3048" y="312420"/>
                </a:lnTo>
                <a:lnTo>
                  <a:pt x="10668" y="312420"/>
                </a:lnTo>
                <a:lnTo>
                  <a:pt x="13716" y="309372"/>
                </a:lnTo>
                <a:lnTo>
                  <a:pt x="13716" y="303275"/>
                </a:lnTo>
                <a:lnTo>
                  <a:pt x="10668" y="300227"/>
                </a:lnTo>
                <a:close/>
              </a:path>
              <a:path w="3470148" h="3374136">
                <a:moveTo>
                  <a:pt x="10668" y="274320"/>
                </a:moveTo>
                <a:lnTo>
                  <a:pt x="3048" y="274320"/>
                </a:lnTo>
                <a:lnTo>
                  <a:pt x="0" y="277367"/>
                </a:lnTo>
                <a:lnTo>
                  <a:pt x="0" y="284988"/>
                </a:lnTo>
                <a:lnTo>
                  <a:pt x="3048" y="286512"/>
                </a:lnTo>
                <a:lnTo>
                  <a:pt x="10668" y="286512"/>
                </a:lnTo>
                <a:lnTo>
                  <a:pt x="13716" y="284988"/>
                </a:lnTo>
                <a:lnTo>
                  <a:pt x="13716" y="277367"/>
                </a:lnTo>
                <a:lnTo>
                  <a:pt x="10668" y="274320"/>
                </a:lnTo>
                <a:close/>
              </a:path>
              <a:path w="3470148" h="3374136">
                <a:moveTo>
                  <a:pt x="10668" y="248412"/>
                </a:moveTo>
                <a:lnTo>
                  <a:pt x="3048" y="248412"/>
                </a:lnTo>
                <a:lnTo>
                  <a:pt x="0" y="251460"/>
                </a:lnTo>
                <a:lnTo>
                  <a:pt x="0" y="259079"/>
                </a:lnTo>
                <a:lnTo>
                  <a:pt x="3048" y="262127"/>
                </a:lnTo>
                <a:lnTo>
                  <a:pt x="10668" y="262127"/>
                </a:lnTo>
                <a:lnTo>
                  <a:pt x="13716" y="259079"/>
                </a:lnTo>
                <a:lnTo>
                  <a:pt x="13716" y="251460"/>
                </a:lnTo>
                <a:lnTo>
                  <a:pt x="10668" y="248412"/>
                </a:lnTo>
                <a:close/>
              </a:path>
              <a:path w="3470148" h="3374136">
                <a:moveTo>
                  <a:pt x="10668" y="224027"/>
                </a:moveTo>
                <a:lnTo>
                  <a:pt x="3048" y="224027"/>
                </a:lnTo>
                <a:lnTo>
                  <a:pt x="0" y="227075"/>
                </a:lnTo>
                <a:lnTo>
                  <a:pt x="0" y="233172"/>
                </a:lnTo>
                <a:lnTo>
                  <a:pt x="3048" y="236220"/>
                </a:lnTo>
                <a:lnTo>
                  <a:pt x="10668" y="236220"/>
                </a:lnTo>
                <a:lnTo>
                  <a:pt x="13716" y="233172"/>
                </a:lnTo>
                <a:lnTo>
                  <a:pt x="13716" y="227075"/>
                </a:lnTo>
                <a:lnTo>
                  <a:pt x="10668" y="224027"/>
                </a:lnTo>
                <a:close/>
              </a:path>
              <a:path w="3470148" h="3374136">
                <a:moveTo>
                  <a:pt x="10668" y="198120"/>
                </a:moveTo>
                <a:lnTo>
                  <a:pt x="3048" y="198120"/>
                </a:lnTo>
                <a:lnTo>
                  <a:pt x="0" y="201167"/>
                </a:lnTo>
                <a:lnTo>
                  <a:pt x="0" y="208787"/>
                </a:lnTo>
                <a:lnTo>
                  <a:pt x="3048" y="210312"/>
                </a:lnTo>
                <a:lnTo>
                  <a:pt x="10668" y="210312"/>
                </a:lnTo>
                <a:lnTo>
                  <a:pt x="13716" y="208787"/>
                </a:lnTo>
                <a:lnTo>
                  <a:pt x="13716" y="201167"/>
                </a:lnTo>
                <a:lnTo>
                  <a:pt x="10668" y="198120"/>
                </a:lnTo>
                <a:close/>
              </a:path>
              <a:path w="3470148" h="3374136">
                <a:moveTo>
                  <a:pt x="10668" y="172212"/>
                </a:moveTo>
                <a:lnTo>
                  <a:pt x="3048" y="172212"/>
                </a:lnTo>
                <a:lnTo>
                  <a:pt x="0" y="175260"/>
                </a:lnTo>
                <a:lnTo>
                  <a:pt x="0" y="182879"/>
                </a:lnTo>
                <a:lnTo>
                  <a:pt x="3048" y="185927"/>
                </a:lnTo>
                <a:lnTo>
                  <a:pt x="10668" y="185927"/>
                </a:lnTo>
                <a:lnTo>
                  <a:pt x="13716" y="182879"/>
                </a:lnTo>
                <a:lnTo>
                  <a:pt x="13716" y="175260"/>
                </a:lnTo>
                <a:lnTo>
                  <a:pt x="10668" y="172212"/>
                </a:lnTo>
                <a:close/>
              </a:path>
              <a:path w="3470148" h="3374136">
                <a:moveTo>
                  <a:pt x="10668" y="147827"/>
                </a:moveTo>
                <a:lnTo>
                  <a:pt x="3048" y="147827"/>
                </a:lnTo>
                <a:lnTo>
                  <a:pt x="0" y="150875"/>
                </a:lnTo>
                <a:lnTo>
                  <a:pt x="0" y="156972"/>
                </a:lnTo>
                <a:lnTo>
                  <a:pt x="3048" y="160020"/>
                </a:lnTo>
                <a:lnTo>
                  <a:pt x="10668" y="160020"/>
                </a:lnTo>
                <a:lnTo>
                  <a:pt x="13716" y="156972"/>
                </a:lnTo>
                <a:lnTo>
                  <a:pt x="13716" y="150875"/>
                </a:lnTo>
                <a:lnTo>
                  <a:pt x="10668" y="147827"/>
                </a:lnTo>
                <a:close/>
              </a:path>
              <a:path w="3470148" h="3374136">
                <a:moveTo>
                  <a:pt x="10668" y="121920"/>
                </a:moveTo>
                <a:lnTo>
                  <a:pt x="3048" y="121920"/>
                </a:lnTo>
                <a:lnTo>
                  <a:pt x="0" y="124967"/>
                </a:lnTo>
                <a:lnTo>
                  <a:pt x="0" y="131063"/>
                </a:lnTo>
                <a:lnTo>
                  <a:pt x="3048" y="134112"/>
                </a:lnTo>
                <a:lnTo>
                  <a:pt x="10668" y="134112"/>
                </a:lnTo>
                <a:lnTo>
                  <a:pt x="13716" y="131063"/>
                </a:lnTo>
                <a:lnTo>
                  <a:pt x="13716" y="124967"/>
                </a:lnTo>
                <a:lnTo>
                  <a:pt x="10668" y="121920"/>
                </a:lnTo>
                <a:close/>
              </a:path>
              <a:path w="3470148" h="3374136">
                <a:moveTo>
                  <a:pt x="10668" y="96012"/>
                </a:moveTo>
                <a:lnTo>
                  <a:pt x="3048" y="96012"/>
                </a:lnTo>
                <a:lnTo>
                  <a:pt x="0" y="99060"/>
                </a:lnTo>
                <a:lnTo>
                  <a:pt x="0" y="106679"/>
                </a:lnTo>
                <a:lnTo>
                  <a:pt x="3048" y="109727"/>
                </a:lnTo>
                <a:lnTo>
                  <a:pt x="10668" y="109727"/>
                </a:lnTo>
                <a:lnTo>
                  <a:pt x="13716" y="106679"/>
                </a:lnTo>
                <a:lnTo>
                  <a:pt x="13716" y="99060"/>
                </a:lnTo>
                <a:lnTo>
                  <a:pt x="10668" y="96012"/>
                </a:lnTo>
                <a:close/>
              </a:path>
              <a:path w="3470148" h="3374136">
                <a:moveTo>
                  <a:pt x="10668" y="71627"/>
                </a:moveTo>
                <a:lnTo>
                  <a:pt x="3048" y="71627"/>
                </a:lnTo>
                <a:lnTo>
                  <a:pt x="0" y="74675"/>
                </a:lnTo>
                <a:lnTo>
                  <a:pt x="0" y="80772"/>
                </a:lnTo>
                <a:lnTo>
                  <a:pt x="3048" y="83820"/>
                </a:lnTo>
                <a:lnTo>
                  <a:pt x="10668" y="83820"/>
                </a:lnTo>
                <a:lnTo>
                  <a:pt x="13716" y="80772"/>
                </a:lnTo>
                <a:lnTo>
                  <a:pt x="13716" y="74675"/>
                </a:lnTo>
                <a:lnTo>
                  <a:pt x="10668" y="71627"/>
                </a:lnTo>
                <a:close/>
              </a:path>
              <a:path w="3470148" h="3374136">
                <a:moveTo>
                  <a:pt x="10668" y="45720"/>
                </a:moveTo>
                <a:lnTo>
                  <a:pt x="3048" y="45720"/>
                </a:lnTo>
                <a:lnTo>
                  <a:pt x="0" y="48767"/>
                </a:lnTo>
                <a:lnTo>
                  <a:pt x="0" y="54863"/>
                </a:lnTo>
                <a:lnTo>
                  <a:pt x="3048" y="57912"/>
                </a:lnTo>
                <a:lnTo>
                  <a:pt x="10668" y="57912"/>
                </a:lnTo>
                <a:lnTo>
                  <a:pt x="13716" y="54863"/>
                </a:lnTo>
                <a:lnTo>
                  <a:pt x="13716" y="48767"/>
                </a:lnTo>
                <a:lnTo>
                  <a:pt x="10668" y="45720"/>
                </a:lnTo>
                <a:close/>
              </a:path>
              <a:path w="3470148" h="3374136">
                <a:moveTo>
                  <a:pt x="10668" y="19812"/>
                </a:moveTo>
                <a:lnTo>
                  <a:pt x="3048" y="19812"/>
                </a:lnTo>
                <a:lnTo>
                  <a:pt x="0" y="22860"/>
                </a:lnTo>
                <a:lnTo>
                  <a:pt x="0" y="30479"/>
                </a:lnTo>
                <a:lnTo>
                  <a:pt x="3048" y="33527"/>
                </a:lnTo>
                <a:lnTo>
                  <a:pt x="10668" y="33527"/>
                </a:lnTo>
                <a:lnTo>
                  <a:pt x="13716" y="30479"/>
                </a:lnTo>
                <a:lnTo>
                  <a:pt x="13716" y="22860"/>
                </a:lnTo>
                <a:lnTo>
                  <a:pt x="10668" y="19812"/>
                </a:lnTo>
                <a:close/>
              </a:path>
              <a:path w="3470148" h="3374136">
                <a:moveTo>
                  <a:pt x="15240" y="0"/>
                </a:moveTo>
                <a:lnTo>
                  <a:pt x="9144" y="0"/>
                </a:lnTo>
                <a:lnTo>
                  <a:pt x="6096" y="3048"/>
                </a:lnTo>
                <a:lnTo>
                  <a:pt x="6096" y="9143"/>
                </a:lnTo>
                <a:lnTo>
                  <a:pt x="9144" y="12191"/>
                </a:lnTo>
                <a:lnTo>
                  <a:pt x="15240" y="12191"/>
                </a:lnTo>
                <a:lnTo>
                  <a:pt x="18287" y="9143"/>
                </a:lnTo>
                <a:lnTo>
                  <a:pt x="18287" y="3048"/>
                </a:lnTo>
                <a:lnTo>
                  <a:pt x="15240" y="0"/>
                </a:lnTo>
                <a:close/>
              </a:path>
              <a:path w="3470148" h="3374136">
                <a:moveTo>
                  <a:pt x="41148" y="0"/>
                </a:moveTo>
                <a:lnTo>
                  <a:pt x="33528" y="0"/>
                </a:lnTo>
                <a:lnTo>
                  <a:pt x="30480" y="3048"/>
                </a:lnTo>
                <a:lnTo>
                  <a:pt x="30480" y="9143"/>
                </a:lnTo>
                <a:lnTo>
                  <a:pt x="33528" y="12191"/>
                </a:lnTo>
                <a:lnTo>
                  <a:pt x="41148" y="12191"/>
                </a:lnTo>
                <a:lnTo>
                  <a:pt x="44196" y="9143"/>
                </a:lnTo>
                <a:lnTo>
                  <a:pt x="44196" y="3048"/>
                </a:lnTo>
                <a:lnTo>
                  <a:pt x="41148" y="0"/>
                </a:lnTo>
                <a:close/>
              </a:path>
              <a:path w="3470148" h="3374136">
                <a:moveTo>
                  <a:pt x="65532" y="0"/>
                </a:moveTo>
                <a:lnTo>
                  <a:pt x="59436" y="0"/>
                </a:lnTo>
                <a:lnTo>
                  <a:pt x="56387" y="3048"/>
                </a:lnTo>
                <a:lnTo>
                  <a:pt x="56387" y="9143"/>
                </a:lnTo>
                <a:lnTo>
                  <a:pt x="59436" y="12191"/>
                </a:lnTo>
                <a:lnTo>
                  <a:pt x="65532" y="12191"/>
                </a:lnTo>
                <a:lnTo>
                  <a:pt x="68580" y="9143"/>
                </a:lnTo>
                <a:lnTo>
                  <a:pt x="68580" y="3048"/>
                </a:lnTo>
                <a:lnTo>
                  <a:pt x="65532" y="0"/>
                </a:lnTo>
                <a:close/>
              </a:path>
              <a:path w="3470148" h="3374136">
                <a:moveTo>
                  <a:pt x="91440" y="0"/>
                </a:moveTo>
                <a:lnTo>
                  <a:pt x="85344" y="0"/>
                </a:lnTo>
                <a:lnTo>
                  <a:pt x="82296" y="3048"/>
                </a:lnTo>
                <a:lnTo>
                  <a:pt x="82296" y="9143"/>
                </a:lnTo>
                <a:lnTo>
                  <a:pt x="85344" y="12191"/>
                </a:lnTo>
                <a:lnTo>
                  <a:pt x="91440" y="12191"/>
                </a:lnTo>
                <a:lnTo>
                  <a:pt x="94487" y="9143"/>
                </a:lnTo>
                <a:lnTo>
                  <a:pt x="94487" y="3048"/>
                </a:lnTo>
                <a:lnTo>
                  <a:pt x="91440" y="0"/>
                </a:lnTo>
                <a:close/>
              </a:path>
              <a:path w="3470148" h="3374136">
                <a:moveTo>
                  <a:pt x="117348" y="0"/>
                </a:moveTo>
                <a:lnTo>
                  <a:pt x="109728" y="0"/>
                </a:lnTo>
                <a:lnTo>
                  <a:pt x="106680" y="3048"/>
                </a:lnTo>
                <a:lnTo>
                  <a:pt x="106680" y="9143"/>
                </a:lnTo>
                <a:lnTo>
                  <a:pt x="109728" y="12191"/>
                </a:lnTo>
                <a:lnTo>
                  <a:pt x="117348" y="12191"/>
                </a:lnTo>
                <a:lnTo>
                  <a:pt x="120396" y="9143"/>
                </a:lnTo>
                <a:lnTo>
                  <a:pt x="120396" y="3048"/>
                </a:lnTo>
                <a:lnTo>
                  <a:pt x="117348" y="0"/>
                </a:lnTo>
                <a:close/>
              </a:path>
              <a:path w="3470148" h="3374136">
                <a:moveTo>
                  <a:pt x="143256" y="0"/>
                </a:moveTo>
                <a:lnTo>
                  <a:pt x="135636" y="0"/>
                </a:lnTo>
                <a:lnTo>
                  <a:pt x="132587" y="3048"/>
                </a:lnTo>
                <a:lnTo>
                  <a:pt x="132587" y="9143"/>
                </a:lnTo>
                <a:lnTo>
                  <a:pt x="135636" y="12191"/>
                </a:lnTo>
                <a:lnTo>
                  <a:pt x="143256" y="12191"/>
                </a:lnTo>
                <a:lnTo>
                  <a:pt x="144780" y="9143"/>
                </a:lnTo>
                <a:lnTo>
                  <a:pt x="144780" y="3048"/>
                </a:lnTo>
                <a:lnTo>
                  <a:pt x="143256" y="0"/>
                </a:lnTo>
                <a:close/>
              </a:path>
              <a:path w="3470148" h="3374136">
                <a:moveTo>
                  <a:pt x="167640" y="0"/>
                </a:moveTo>
                <a:lnTo>
                  <a:pt x="161544" y="0"/>
                </a:lnTo>
                <a:lnTo>
                  <a:pt x="158496" y="3048"/>
                </a:lnTo>
                <a:lnTo>
                  <a:pt x="158496" y="9143"/>
                </a:lnTo>
                <a:lnTo>
                  <a:pt x="161544" y="12191"/>
                </a:lnTo>
                <a:lnTo>
                  <a:pt x="167640" y="12191"/>
                </a:lnTo>
                <a:lnTo>
                  <a:pt x="170687" y="9143"/>
                </a:lnTo>
                <a:lnTo>
                  <a:pt x="170687" y="3048"/>
                </a:lnTo>
                <a:lnTo>
                  <a:pt x="167640" y="0"/>
                </a:lnTo>
                <a:close/>
              </a:path>
              <a:path w="3470148" h="3374136">
                <a:moveTo>
                  <a:pt x="193548" y="0"/>
                </a:moveTo>
                <a:lnTo>
                  <a:pt x="185928" y="0"/>
                </a:lnTo>
                <a:lnTo>
                  <a:pt x="182880" y="3048"/>
                </a:lnTo>
                <a:lnTo>
                  <a:pt x="182880" y="9143"/>
                </a:lnTo>
                <a:lnTo>
                  <a:pt x="185928" y="12191"/>
                </a:lnTo>
                <a:lnTo>
                  <a:pt x="193548" y="12191"/>
                </a:lnTo>
                <a:lnTo>
                  <a:pt x="196596" y="9143"/>
                </a:lnTo>
                <a:lnTo>
                  <a:pt x="196596" y="3048"/>
                </a:lnTo>
                <a:lnTo>
                  <a:pt x="193548" y="0"/>
                </a:lnTo>
                <a:close/>
              </a:path>
              <a:path w="3470148" h="3374136">
                <a:moveTo>
                  <a:pt x="219456" y="0"/>
                </a:moveTo>
                <a:lnTo>
                  <a:pt x="211836" y="0"/>
                </a:lnTo>
                <a:lnTo>
                  <a:pt x="208787" y="3048"/>
                </a:lnTo>
                <a:lnTo>
                  <a:pt x="208787" y="9143"/>
                </a:lnTo>
                <a:lnTo>
                  <a:pt x="211836" y="12191"/>
                </a:lnTo>
                <a:lnTo>
                  <a:pt x="219456" y="12191"/>
                </a:lnTo>
                <a:lnTo>
                  <a:pt x="220980" y="9143"/>
                </a:lnTo>
                <a:lnTo>
                  <a:pt x="220980" y="3048"/>
                </a:lnTo>
                <a:lnTo>
                  <a:pt x="219456" y="0"/>
                </a:lnTo>
                <a:close/>
              </a:path>
              <a:path w="3470148" h="3374136">
                <a:moveTo>
                  <a:pt x="243840" y="0"/>
                </a:moveTo>
                <a:lnTo>
                  <a:pt x="237744" y="0"/>
                </a:lnTo>
                <a:lnTo>
                  <a:pt x="234696" y="3048"/>
                </a:lnTo>
                <a:lnTo>
                  <a:pt x="234696" y="9143"/>
                </a:lnTo>
                <a:lnTo>
                  <a:pt x="237744" y="12191"/>
                </a:lnTo>
                <a:lnTo>
                  <a:pt x="243840" y="12191"/>
                </a:lnTo>
                <a:lnTo>
                  <a:pt x="246887" y="9143"/>
                </a:lnTo>
                <a:lnTo>
                  <a:pt x="246887" y="3048"/>
                </a:lnTo>
                <a:lnTo>
                  <a:pt x="243840" y="0"/>
                </a:lnTo>
                <a:close/>
              </a:path>
              <a:path w="3470148" h="3374136">
                <a:moveTo>
                  <a:pt x="269748" y="0"/>
                </a:moveTo>
                <a:lnTo>
                  <a:pt x="262128" y="0"/>
                </a:lnTo>
                <a:lnTo>
                  <a:pt x="259080" y="3048"/>
                </a:lnTo>
                <a:lnTo>
                  <a:pt x="259080" y="9143"/>
                </a:lnTo>
                <a:lnTo>
                  <a:pt x="262128" y="12191"/>
                </a:lnTo>
                <a:lnTo>
                  <a:pt x="269748" y="12191"/>
                </a:lnTo>
                <a:lnTo>
                  <a:pt x="272796" y="9143"/>
                </a:lnTo>
                <a:lnTo>
                  <a:pt x="272796" y="3048"/>
                </a:lnTo>
                <a:lnTo>
                  <a:pt x="269748" y="0"/>
                </a:lnTo>
                <a:close/>
              </a:path>
              <a:path w="3470148" h="3374136">
                <a:moveTo>
                  <a:pt x="295656" y="0"/>
                </a:moveTo>
                <a:lnTo>
                  <a:pt x="288036" y="0"/>
                </a:lnTo>
                <a:lnTo>
                  <a:pt x="284988" y="3048"/>
                </a:lnTo>
                <a:lnTo>
                  <a:pt x="284988" y="9143"/>
                </a:lnTo>
                <a:lnTo>
                  <a:pt x="288036" y="12191"/>
                </a:lnTo>
                <a:lnTo>
                  <a:pt x="295656" y="12191"/>
                </a:lnTo>
                <a:lnTo>
                  <a:pt x="297180" y="9143"/>
                </a:lnTo>
                <a:lnTo>
                  <a:pt x="297180" y="3048"/>
                </a:lnTo>
                <a:lnTo>
                  <a:pt x="295656" y="0"/>
                </a:lnTo>
                <a:close/>
              </a:path>
              <a:path w="3470148" h="3374136">
                <a:moveTo>
                  <a:pt x="320040" y="0"/>
                </a:moveTo>
                <a:lnTo>
                  <a:pt x="313944" y="0"/>
                </a:lnTo>
                <a:lnTo>
                  <a:pt x="310896" y="3048"/>
                </a:lnTo>
                <a:lnTo>
                  <a:pt x="310896" y="9143"/>
                </a:lnTo>
                <a:lnTo>
                  <a:pt x="313944" y="12191"/>
                </a:lnTo>
                <a:lnTo>
                  <a:pt x="320040" y="12191"/>
                </a:lnTo>
                <a:lnTo>
                  <a:pt x="323088" y="9143"/>
                </a:lnTo>
                <a:lnTo>
                  <a:pt x="323088" y="3048"/>
                </a:lnTo>
                <a:lnTo>
                  <a:pt x="320040" y="0"/>
                </a:lnTo>
                <a:close/>
              </a:path>
              <a:path w="3470148" h="3374136">
                <a:moveTo>
                  <a:pt x="345948" y="0"/>
                </a:moveTo>
                <a:lnTo>
                  <a:pt x="338328" y="0"/>
                </a:lnTo>
                <a:lnTo>
                  <a:pt x="335280" y="3048"/>
                </a:lnTo>
                <a:lnTo>
                  <a:pt x="335280" y="9143"/>
                </a:lnTo>
                <a:lnTo>
                  <a:pt x="338328" y="12191"/>
                </a:lnTo>
                <a:lnTo>
                  <a:pt x="345948" y="12191"/>
                </a:lnTo>
                <a:lnTo>
                  <a:pt x="348996" y="9143"/>
                </a:lnTo>
                <a:lnTo>
                  <a:pt x="348996" y="3048"/>
                </a:lnTo>
                <a:lnTo>
                  <a:pt x="345948" y="0"/>
                </a:lnTo>
                <a:close/>
              </a:path>
              <a:path w="3470148" h="3374136">
                <a:moveTo>
                  <a:pt x="371856" y="0"/>
                </a:moveTo>
                <a:lnTo>
                  <a:pt x="364236" y="0"/>
                </a:lnTo>
                <a:lnTo>
                  <a:pt x="361188" y="3048"/>
                </a:lnTo>
                <a:lnTo>
                  <a:pt x="361188" y="9143"/>
                </a:lnTo>
                <a:lnTo>
                  <a:pt x="364236" y="12191"/>
                </a:lnTo>
                <a:lnTo>
                  <a:pt x="371856" y="12191"/>
                </a:lnTo>
                <a:lnTo>
                  <a:pt x="373380" y="9143"/>
                </a:lnTo>
                <a:lnTo>
                  <a:pt x="373380" y="3048"/>
                </a:lnTo>
                <a:lnTo>
                  <a:pt x="371856" y="0"/>
                </a:lnTo>
                <a:close/>
              </a:path>
              <a:path w="3470148" h="3374136">
                <a:moveTo>
                  <a:pt x="396240" y="0"/>
                </a:moveTo>
                <a:lnTo>
                  <a:pt x="390144" y="0"/>
                </a:lnTo>
                <a:lnTo>
                  <a:pt x="387096" y="3048"/>
                </a:lnTo>
                <a:lnTo>
                  <a:pt x="387096" y="9143"/>
                </a:lnTo>
                <a:lnTo>
                  <a:pt x="390144" y="12191"/>
                </a:lnTo>
                <a:lnTo>
                  <a:pt x="396240" y="12191"/>
                </a:lnTo>
                <a:lnTo>
                  <a:pt x="399288" y="9143"/>
                </a:lnTo>
                <a:lnTo>
                  <a:pt x="399288" y="3048"/>
                </a:lnTo>
                <a:lnTo>
                  <a:pt x="396240" y="0"/>
                </a:lnTo>
                <a:close/>
              </a:path>
              <a:path w="3470148" h="3374136">
                <a:moveTo>
                  <a:pt x="422148" y="0"/>
                </a:moveTo>
                <a:lnTo>
                  <a:pt x="414528" y="0"/>
                </a:lnTo>
                <a:lnTo>
                  <a:pt x="411480" y="3048"/>
                </a:lnTo>
                <a:lnTo>
                  <a:pt x="411480" y="9143"/>
                </a:lnTo>
                <a:lnTo>
                  <a:pt x="414528" y="12191"/>
                </a:lnTo>
                <a:lnTo>
                  <a:pt x="422148" y="12191"/>
                </a:lnTo>
                <a:lnTo>
                  <a:pt x="425196" y="9143"/>
                </a:lnTo>
                <a:lnTo>
                  <a:pt x="425196" y="3048"/>
                </a:lnTo>
                <a:lnTo>
                  <a:pt x="422148" y="0"/>
                </a:lnTo>
                <a:close/>
              </a:path>
              <a:path w="3470148" h="3374136">
                <a:moveTo>
                  <a:pt x="448056" y="0"/>
                </a:moveTo>
                <a:lnTo>
                  <a:pt x="440436" y="0"/>
                </a:lnTo>
                <a:lnTo>
                  <a:pt x="437388" y="3048"/>
                </a:lnTo>
                <a:lnTo>
                  <a:pt x="437388" y="9143"/>
                </a:lnTo>
                <a:lnTo>
                  <a:pt x="440436" y="12191"/>
                </a:lnTo>
                <a:lnTo>
                  <a:pt x="448056" y="12191"/>
                </a:lnTo>
                <a:lnTo>
                  <a:pt x="449580" y="9143"/>
                </a:lnTo>
                <a:lnTo>
                  <a:pt x="449580" y="3048"/>
                </a:lnTo>
                <a:lnTo>
                  <a:pt x="448056" y="0"/>
                </a:lnTo>
                <a:close/>
              </a:path>
              <a:path w="3470148" h="3374136">
                <a:moveTo>
                  <a:pt x="472440" y="0"/>
                </a:moveTo>
                <a:lnTo>
                  <a:pt x="466344" y="0"/>
                </a:lnTo>
                <a:lnTo>
                  <a:pt x="463296" y="3048"/>
                </a:lnTo>
                <a:lnTo>
                  <a:pt x="463296" y="9143"/>
                </a:lnTo>
                <a:lnTo>
                  <a:pt x="466344" y="12191"/>
                </a:lnTo>
                <a:lnTo>
                  <a:pt x="472440" y="12191"/>
                </a:lnTo>
                <a:lnTo>
                  <a:pt x="475488" y="9143"/>
                </a:lnTo>
                <a:lnTo>
                  <a:pt x="475488" y="3048"/>
                </a:lnTo>
                <a:lnTo>
                  <a:pt x="472440" y="0"/>
                </a:lnTo>
                <a:close/>
              </a:path>
              <a:path w="3470148" h="3374136">
                <a:moveTo>
                  <a:pt x="498348" y="0"/>
                </a:moveTo>
                <a:lnTo>
                  <a:pt x="490728" y="0"/>
                </a:lnTo>
                <a:lnTo>
                  <a:pt x="487680" y="3048"/>
                </a:lnTo>
                <a:lnTo>
                  <a:pt x="487680" y="9143"/>
                </a:lnTo>
                <a:lnTo>
                  <a:pt x="490728" y="12191"/>
                </a:lnTo>
                <a:lnTo>
                  <a:pt x="498348" y="12191"/>
                </a:lnTo>
                <a:lnTo>
                  <a:pt x="501396" y="9143"/>
                </a:lnTo>
                <a:lnTo>
                  <a:pt x="501396" y="3048"/>
                </a:lnTo>
                <a:lnTo>
                  <a:pt x="498348" y="0"/>
                </a:lnTo>
                <a:close/>
              </a:path>
              <a:path w="3470148" h="3374136">
                <a:moveTo>
                  <a:pt x="524256" y="0"/>
                </a:moveTo>
                <a:lnTo>
                  <a:pt x="516636" y="0"/>
                </a:lnTo>
                <a:lnTo>
                  <a:pt x="513588" y="3048"/>
                </a:lnTo>
                <a:lnTo>
                  <a:pt x="513588" y="9143"/>
                </a:lnTo>
                <a:lnTo>
                  <a:pt x="516636" y="12191"/>
                </a:lnTo>
                <a:lnTo>
                  <a:pt x="524256" y="12191"/>
                </a:lnTo>
                <a:lnTo>
                  <a:pt x="525780" y="9143"/>
                </a:lnTo>
                <a:lnTo>
                  <a:pt x="525780" y="3048"/>
                </a:lnTo>
                <a:lnTo>
                  <a:pt x="524256" y="0"/>
                </a:lnTo>
                <a:close/>
              </a:path>
              <a:path w="3470148" h="3374136">
                <a:moveTo>
                  <a:pt x="548640" y="0"/>
                </a:moveTo>
                <a:lnTo>
                  <a:pt x="542544" y="0"/>
                </a:lnTo>
                <a:lnTo>
                  <a:pt x="539496" y="3048"/>
                </a:lnTo>
                <a:lnTo>
                  <a:pt x="539496" y="9143"/>
                </a:lnTo>
                <a:lnTo>
                  <a:pt x="542544" y="12191"/>
                </a:lnTo>
                <a:lnTo>
                  <a:pt x="548640" y="12191"/>
                </a:lnTo>
                <a:lnTo>
                  <a:pt x="551688" y="9143"/>
                </a:lnTo>
                <a:lnTo>
                  <a:pt x="551688" y="3048"/>
                </a:lnTo>
                <a:lnTo>
                  <a:pt x="548640" y="0"/>
                </a:lnTo>
                <a:close/>
              </a:path>
              <a:path w="3470148" h="3374136">
                <a:moveTo>
                  <a:pt x="574548" y="0"/>
                </a:moveTo>
                <a:lnTo>
                  <a:pt x="566928" y="0"/>
                </a:lnTo>
                <a:lnTo>
                  <a:pt x="565404" y="3048"/>
                </a:lnTo>
                <a:lnTo>
                  <a:pt x="565404" y="9143"/>
                </a:lnTo>
                <a:lnTo>
                  <a:pt x="566928" y="12191"/>
                </a:lnTo>
                <a:lnTo>
                  <a:pt x="574548" y="12191"/>
                </a:lnTo>
                <a:lnTo>
                  <a:pt x="577596" y="9143"/>
                </a:lnTo>
                <a:lnTo>
                  <a:pt x="577596" y="3048"/>
                </a:lnTo>
                <a:lnTo>
                  <a:pt x="574548" y="0"/>
                </a:lnTo>
                <a:close/>
              </a:path>
              <a:path w="3470148" h="3374136">
                <a:moveTo>
                  <a:pt x="600456" y="0"/>
                </a:moveTo>
                <a:lnTo>
                  <a:pt x="592836" y="0"/>
                </a:lnTo>
                <a:lnTo>
                  <a:pt x="589788" y="3048"/>
                </a:lnTo>
                <a:lnTo>
                  <a:pt x="589788" y="9143"/>
                </a:lnTo>
                <a:lnTo>
                  <a:pt x="592836" y="12191"/>
                </a:lnTo>
                <a:lnTo>
                  <a:pt x="600456" y="12191"/>
                </a:lnTo>
                <a:lnTo>
                  <a:pt x="603504" y="9143"/>
                </a:lnTo>
                <a:lnTo>
                  <a:pt x="603504" y="3048"/>
                </a:lnTo>
                <a:lnTo>
                  <a:pt x="600456" y="0"/>
                </a:lnTo>
                <a:close/>
              </a:path>
              <a:path w="3470148" h="3374136">
                <a:moveTo>
                  <a:pt x="624840" y="0"/>
                </a:moveTo>
                <a:lnTo>
                  <a:pt x="618744" y="0"/>
                </a:lnTo>
                <a:lnTo>
                  <a:pt x="615696" y="3048"/>
                </a:lnTo>
                <a:lnTo>
                  <a:pt x="615696" y="9143"/>
                </a:lnTo>
                <a:lnTo>
                  <a:pt x="618744" y="12191"/>
                </a:lnTo>
                <a:lnTo>
                  <a:pt x="624840" y="12191"/>
                </a:lnTo>
                <a:lnTo>
                  <a:pt x="627888" y="9143"/>
                </a:lnTo>
                <a:lnTo>
                  <a:pt x="627888" y="3048"/>
                </a:lnTo>
                <a:lnTo>
                  <a:pt x="624840" y="0"/>
                </a:lnTo>
                <a:close/>
              </a:path>
              <a:path w="3470148" h="3374136">
                <a:moveTo>
                  <a:pt x="650748" y="0"/>
                </a:moveTo>
                <a:lnTo>
                  <a:pt x="643128" y="0"/>
                </a:lnTo>
                <a:lnTo>
                  <a:pt x="641604" y="3048"/>
                </a:lnTo>
                <a:lnTo>
                  <a:pt x="641604" y="9143"/>
                </a:lnTo>
                <a:lnTo>
                  <a:pt x="643128" y="12191"/>
                </a:lnTo>
                <a:lnTo>
                  <a:pt x="650748" y="12191"/>
                </a:lnTo>
                <a:lnTo>
                  <a:pt x="653796" y="9143"/>
                </a:lnTo>
                <a:lnTo>
                  <a:pt x="653796" y="3048"/>
                </a:lnTo>
                <a:lnTo>
                  <a:pt x="650748" y="0"/>
                </a:lnTo>
                <a:close/>
              </a:path>
              <a:path w="3470148" h="3374136">
                <a:moveTo>
                  <a:pt x="676656" y="0"/>
                </a:moveTo>
                <a:lnTo>
                  <a:pt x="669036" y="0"/>
                </a:lnTo>
                <a:lnTo>
                  <a:pt x="665988" y="3048"/>
                </a:lnTo>
                <a:lnTo>
                  <a:pt x="665988" y="9143"/>
                </a:lnTo>
                <a:lnTo>
                  <a:pt x="669036" y="12191"/>
                </a:lnTo>
                <a:lnTo>
                  <a:pt x="676656" y="12191"/>
                </a:lnTo>
                <a:lnTo>
                  <a:pt x="679704" y="9143"/>
                </a:lnTo>
                <a:lnTo>
                  <a:pt x="679704" y="3048"/>
                </a:lnTo>
                <a:lnTo>
                  <a:pt x="676656" y="0"/>
                </a:lnTo>
                <a:close/>
              </a:path>
              <a:path w="3470148" h="3374136">
                <a:moveTo>
                  <a:pt x="701040" y="0"/>
                </a:moveTo>
                <a:lnTo>
                  <a:pt x="694944" y="0"/>
                </a:lnTo>
                <a:lnTo>
                  <a:pt x="691896" y="3048"/>
                </a:lnTo>
                <a:lnTo>
                  <a:pt x="691896" y="9143"/>
                </a:lnTo>
                <a:lnTo>
                  <a:pt x="694944" y="12191"/>
                </a:lnTo>
                <a:lnTo>
                  <a:pt x="701040" y="12191"/>
                </a:lnTo>
                <a:lnTo>
                  <a:pt x="704088" y="9143"/>
                </a:lnTo>
                <a:lnTo>
                  <a:pt x="704088" y="3048"/>
                </a:lnTo>
                <a:lnTo>
                  <a:pt x="701040" y="0"/>
                </a:lnTo>
                <a:close/>
              </a:path>
              <a:path w="3470148" h="3374136">
                <a:moveTo>
                  <a:pt x="726948" y="0"/>
                </a:moveTo>
                <a:lnTo>
                  <a:pt x="719328" y="0"/>
                </a:lnTo>
                <a:lnTo>
                  <a:pt x="717804" y="3048"/>
                </a:lnTo>
                <a:lnTo>
                  <a:pt x="717804" y="9143"/>
                </a:lnTo>
                <a:lnTo>
                  <a:pt x="719328" y="12191"/>
                </a:lnTo>
                <a:lnTo>
                  <a:pt x="726948" y="12191"/>
                </a:lnTo>
                <a:lnTo>
                  <a:pt x="729996" y="9143"/>
                </a:lnTo>
                <a:lnTo>
                  <a:pt x="729996" y="3048"/>
                </a:lnTo>
                <a:lnTo>
                  <a:pt x="726948" y="0"/>
                </a:lnTo>
                <a:close/>
              </a:path>
              <a:path w="3470148" h="3374136">
                <a:moveTo>
                  <a:pt x="752856" y="0"/>
                </a:moveTo>
                <a:lnTo>
                  <a:pt x="745236" y="0"/>
                </a:lnTo>
                <a:lnTo>
                  <a:pt x="742188" y="3048"/>
                </a:lnTo>
                <a:lnTo>
                  <a:pt x="742188" y="9143"/>
                </a:lnTo>
                <a:lnTo>
                  <a:pt x="745236" y="12191"/>
                </a:lnTo>
                <a:lnTo>
                  <a:pt x="752856" y="12191"/>
                </a:lnTo>
                <a:lnTo>
                  <a:pt x="755904" y="9143"/>
                </a:lnTo>
                <a:lnTo>
                  <a:pt x="755904" y="3048"/>
                </a:lnTo>
                <a:lnTo>
                  <a:pt x="752856" y="0"/>
                </a:lnTo>
                <a:close/>
              </a:path>
              <a:path w="3470148" h="3374136">
                <a:moveTo>
                  <a:pt x="777240" y="0"/>
                </a:moveTo>
                <a:lnTo>
                  <a:pt x="771144" y="0"/>
                </a:lnTo>
                <a:lnTo>
                  <a:pt x="768096" y="3048"/>
                </a:lnTo>
                <a:lnTo>
                  <a:pt x="768096" y="9143"/>
                </a:lnTo>
                <a:lnTo>
                  <a:pt x="771144" y="12191"/>
                </a:lnTo>
                <a:lnTo>
                  <a:pt x="777240" y="12191"/>
                </a:lnTo>
                <a:lnTo>
                  <a:pt x="780288" y="9143"/>
                </a:lnTo>
                <a:lnTo>
                  <a:pt x="780288" y="3048"/>
                </a:lnTo>
                <a:lnTo>
                  <a:pt x="777240" y="0"/>
                </a:lnTo>
                <a:close/>
              </a:path>
              <a:path w="3470148" h="3374136">
                <a:moveTo>
                  <a:pt x="803148" y="0"/>
                </a:moveTo>
                <a:lnTo>
                  <a:pt x="795528" y="0"/>
                </a:lnTo>
                <a:lnTo>
                  <a:pt x="794004" y="3048"/>
                </a:lnTo>
                <a:lnTo>
                  <a:pt x="794004" y="9143"/>
                </a:lnTo>
                <a:lnTo>
                  <a:pt x="795528" y="12191"/>
                </a:lnTo>
                <a:lnTo>
                  <a:pt x="803148" y="12191"/>
                </a:lnTo>
                <a:lnTo>
                  <a:pt x="806196" y="9143"/>
                </a:lnTo>
                <a:lnTo>
                  <a:pt x="806196" y="3048"/>
                </a:lnTo>
                <a:lnTo>
                  <a:pt x="803148" y="0"/>
                </a:lnTo>
                <a:close/>
              </a:path>
              <a:path w="3470148" h="3374136">
                <a:moveTo>
                  <a:pt x="829056" y="0"/>
                </a:moveTo>
                <a:lnTo>
                  <a:pt x="821436" y="0"/>
                </a:lnTo>
                <a:lnTo>
                  <a:pt x="818388" y="3048"/>
                </a:lnTo>
                <a:lnTo>
                  <a:pt x="818388" y="9143"/>
                </a:lnTo>
                <a:lnTo>
                  <a:pt x="821436" y="12191"/>
                </a:lnTo>
                <a:lnTo>
                  <a:pt x="829056" y="12191"/>
                </a:lnTo>
                <a:lnTo>
                  <a:pt x="832104" y="9143"/>
                </a:lnTo>
                <a:lnTo>
                  <a:pt x="832104" y="3048"/>
                </a:lnTo>
                <a:lnTo>
                  <a:pt x="829056" y="0"/>
                </a:lnTo>
                <a:close/>
              </a:path>
              <a:path w="3470148" h="3374136">
                <a:moveTo>
                  <a:pt x="853440" y="0"/>
                </a:moveTo>
                <a:lnTo>
                  <a:pt x="847344" y="0"/>
                </a:lnTo>
                <a:lnTo>
                  <a:pt x="844296" y="3048"/>
                </a:lnTo>
                <a:lnTo>
                  <a:pt x="844296" y="9143"/>
                </a:lnTo>
                <a:lnTo>
                  <a:pt x="847344" y="12191"/>
                </a:lnTo>
                <a:lnTo>
                  <a:pt x="853440" y="12191"/>
                </a:lnTo>
                <a:lnTo>
                  <a:pt x="856488" y="9143"/>
                </a:lnTo>
                <a:lnTo>
                  <a:pt x="856488" y="3048"/>
                </a:lnTo>
                <a:lnTo>
                  <a:pt x="853440" y="0"/>
                </a:lnTo>
                <a:close/>
              </a:path>
              <a:path w="3470148" h="3374136">
                <a:moveTo>
                  <a:pt x="879348" y="0"/>
                </a:moveTo>
                <a:lnTo>
                  <a:pt x="871728" y="0"/>
                </a:lnTo>
                <a:lnTo>
                  <a:pt x="870204" y="3048"/>
                </a:lnTo>
                <a:lnTo>
                  <a:pt x="870204" y="9143"/>
                </a:lnTo>
                <a:lnTo>
                  <a:pt x="871728" y="12191"/>
                </a:lnTo>
                <a:lnTo>
                  <a:pt x="879348" y="12191"/>
                </a:lnTo>
                <a:lnTo>
                  <a:pt x="882396" y="9143"/>
                </a:lnTo>
                <a:lnTo>
                  <a:pt x="882396" y="3048"/>
                </a:lnTo>
                <a:lnTo>
                  <a:pt x="879348" y="0"/>
                </a:lnTo>
                <a:close/>
              </a:path>
              <a:path w="3470148" h="3374136">
                <a:moveTo>
                  <a:pt x="905256" y="0"/>
                </a:moveTo>
                <a:lnTo>
                  <a:pt x="897636" y="0"/>
                </a:lnTo>
                <a:lnTo>
                  <a:pt x="894588" y="3048"/>
                </a:lnTo>
                <a:lnTo>
                  <a:pt x="894588" y="9143"/>
                </a:lnTo>
                <a:lnTo>
                  <a:pt x="897636" y="12191"/>
                </a:lnTo>
                <a:lnTo>
                  <a:pt x="905256" y="12191"/>
                </a:lnTo>
                <a:lnTo>
                  <a:pt x="908304" y="9143"/>
                </a:lnTo>
                <a:lnTo>
                  <a:pt x="908304" y="3048"/>
                </a:lnTo>
                <a:lnTo>
                  <a:pt x="905256" y="0"/>
                </a:lnTo>
                <a:close/>
              </a:path>
              <a:path w="3470148" h="3374136">
                <a:moveTo>
                  <a:pt x="929640" y="0"/>
                </a:moveTo>
                <a:lnTo>
                  <a:pt x="923544" y="0"/>
                </a:lnTo>
                <a:lnTo>
                  <a:pt x="920496" y="3048"/>
                </a:lnTo>
                <a:lnTo>
                  <a:pt x="920496" y="9143"/>
                </a:lnTo>
                <a:lnTo>
                  <a:pt x="923544" y="12191"/>
                </a:lnTo>
                <a:lnTo>
                  <a:pt x="929640" y="12191"/>
                </a:lnTo>
                <a:lnTo>
                  <a:pt x="932688" y="9143"/>
                </a:lnTo>
                <a:lnTo>
                  <a:pt x="932688" y="3048"/>
                </a:lnTo>
                <a:lnTo>
                  <a:pt x="929640" y="0"/>
                </a:lnTo>
                <a:close/>
              </a:path>
              <a:path w="3470148" h="3374136">
                <a:moveTo>
                  <a:pt x="955548" y="0"/>
                </a:moveTo>
                <a:lnTo>
                  <a:pt x="947928" y="0"/>
                </a:lnTo>
                <a:lnTo>
                  <a:pt x="946404" y="3048"/>
                </a:lnTo>
                <a:lnTo>
                  <a:pt x="946404" y="9143"/>
                </a:lnTo>
                <a:lnTo>
                  <a:pt x="947928" y="12191"/>
                </a:lnTo>
                <a:lnTo>
                  <a:pt x="955548" y="12191"/>
                </a:lnTo>
                <a:lnTo>
                  <a:pt x="958596" y="9143"/>
                </a:lnTo>
                <a:lnTo>
                  <a:pt x="958596" y="3048"/>
                </a:lnTo>
                <a:lnTo>
                  <a:pt x="955548" y="0"/>
                </a:lnTo>
                <a:close/>
              </a:path>
              <a:path w="3470148" h="3374136">
                <a:moveTo>
                  <a:pt x="981456" y="0"/>
                </a:moveTo>
                <a:lnTo>
                  <a:pt x="973836" y="0"/>
                </a:lnTo>
                <a:lnTo>
                  <a:pt x="970788" y="3048"/>
                </a:lnTo>
                <a:lnTo>
                  <a:pt x="970788" y="9143"/>
                </a:lnTo>
                <a:lnTo>
                  <a:pt x="973836" y="12191"/>
                </a:lnTo>
                <a:lnTo>
                  <a:pt x="981456" y="12191"/>
                </a:lnTo>
                <a:lnTo>
                  <a:pt x="984504" y="9143"/>
                </a:lnTo>
                <a:lnTo>
                  <a:pt x="984504" y="3048"/>
                </a:lnTo>
                <a:lnTo>
                  <a:pt x="981456" y="0"/>
                </a:lnTo>
                <a:close/>
              </a:path>
              <a:path w="3470148" h="3374136">
                <a:moveTo>
                  <a:pt x="1005840" y="0"/>
                </a:moveTo>
                <a:lnTo>
                  <a:pt x="999744" y="0"/>
                </a:lnTo>
                <a:lnTo>
                  <a:pt x="996696" y="3048"/>
                </a:lnTo>
                <a:lnTo>
                  <a:pt x="996696" y="9143"/>
                </a:lnTo>
                <a:lnTo>
                  <a:pt x="999744" y="12191"/>
                </a:lnTo>
                <a:lnTo>
                  <a:pt x="1005840" y="12191"/>
                </a:lnTo>
                <a:lnTo>
                  <a:pt x="1008888" y="9143"/>
                </a:lnTo>
                <a:lnTo>
                  <a:pt x="1008888" y="3048"/>
                </a:lnTo>
                <a:lnTo>
                  <a:pt x="1005840" y="0"/>
                </a:lnTo>
                <a:close/>
              </a:path>
              <a:path w="3470148" h="3374136">
                <a:moveTo>
                  <a:pt x="1031748" y="0"/>
                </a:moveTo>
                <a:lnTo>
                  <a:pt x="1025652" y="0"/>
                </a:lnTo>
                <a:lnTo>
                  <a:pt x="1022604" y="3048"/>
                </a:lnTo>
                <a:lnTo>
                  <a:pt x="1022604" y="9143"/>
                </a:lnTo>
                <a:lnTo>
                  <a:pt x="1025652" y="12191"/>
                </a:lnTo>
                <a:lnTo>
                  <a:pt x="1031748" y="12191"/>
                </a:lnTo>
                <a:lnTo>
                  <a:pt x="1034796" y="9143"/>
                </a:lnTo>
                <a:lnTo>
                  <a:pt x="1034796" y="3048"/>
                </a:lnTo>
                <a:lnTo>
                  <a:pt x="1031748" y="0"/>
                </a:lnTo>
                <a:close/>
              </a:path>
              <a:path w="3470148" h="3374136">
                <a:moveTo>
                  <a:pt x="1057656" y="0"/>
                </a:moveTo>
                <a:lnTo>
                  <a:pt x="1050036" y="0"/>
                </a:lnTo>
                <a:lnTo>
                  <a:pt x="1046988" y="3048"/>
                </a:lnTo>
                <a:lnTo>
                  <a:pt x="1046988" y="9143"/>
                </a:lnTo>
                <a:lnTo>
                  <a:pt x="1050036" y="12191"/>
                </a:lnTo>
                <a:lnTo>
                  <a:pt x="1057656" y="12191"/>
                </a:lnTo>
                <a:lnTo>
                  <a:pt x="1060704" y="9143"/>
                </a:lnTo>
                <a:lnTo>
                  <a:pt x="1060704" y="3048"/>
                </a:lnTo>
                <a:lnTo>
                  <a:pt x="1057656" y="0"/>
                </a:lnTo>
                <a:close/>
              </a:path>
              <a:path w="3470148" h="3374136">
                <a:moveTo>
                  <a:pt x="1082040" y="0"/>
                </a:moveTo>
                <a:lnTo>
                  <a:pt x="1075944" y="0"/>
                </a:lnTo>
                <a:lnTo>
                  <a:pt x="1072896" y="3048"/>
                </a:lnTo>
                <a:lnTo>
                  <a:pt x="1072896" y="9143"/>
                </a:lnTo>
                <a:lnTo>
                  <a:pt x="1075944" y="12191"/>
                </a:lnTo>
                <a:lnTo>
                  <a:pt x="1082040" y="12191"/>
                </a:lnTo>
                <a:lnTo>
                  <a:pt x="1085088" y="9143"/>
                </a:lnTo>
                <a:lnTo>
                  <a:pt x="1085088" y="3048"/>
                </a:lnTo>
                <a:lnTo>
                  <a:pt x="1082040" y="0"/>
                </a:lnTo>
                <a:close/>
              </a:path>
              <a:path w="3470148" h="3374136">
                <a:moveTo>
                  <a:pt x="1107948" y="0"/>
                </a:moveTo>
                <a:lnTo>
                  <a:pt x="1101852" y="0"/>
                </a:lnTo>
                <a:lnTo>
                  <a:pt x="1098804" y="3048"/>
                </a:lnTo>
                <a:lnTo>
                  <a:pt x="1098804" y="9143"/>
                </a:lnTo>
                <a:lnTo>
                  <a:pt x="1101852" y="12191"/>
                </a:lnTo>
                <a:lnTo>
                  <a:pt x="1107948" y="12191"/>
                </a:lnTo>
                <a:lnTo>
                  <a:pt x="1110996" y="9143"/>
                </a:lnTo>
                <a:lnTo>
                  <a:pt x="1110996" y="3048"/>
                </a:lnTo>
                <a:lnTo>
                  <a:pt x="1107948" y="0"/>
                </a:lnTo>
                <a:close/>
              </a:path>
              <a:path w="3470148" h="3374136">
                <a:moveTo>
                  <a:pt x="1133856" y="0"/>
                </a:moveTo>
                <a:lnTo>
                  <a:pt x="1126236" y="0"/>
                </a:lnTo>
                <a:lnTo>
                  <a:pt x="1123188" y="3048"/>
                </a:lnTo>
                <a:lnTo>
                  <a:pt x="1123188" y="9143"/>
                </a:lnTo>
                <a:lnTo>
                  <a:pt x="1126236" y="12191"/>
                </a:lnTo>
                <a:lnTo>
                  <a:pt x="1133856" y="12191"/>
                </a:lnTo>
                <a:lnTo>
                  <a:pt x="1136904" y="9143"/>
                </a:lnTo>
                <a:lnTo>
                  <a:pt x="1136904" y="3048"/>
                </a:lnTo>
                <a:lnTo>
                  <a:pt x="1133856" y="0"/>
                </a:lnTo>
                <a:close/>
              </a:path>
              <a:path w="3470148" h="3374136">
                <a:moveTo>
                  <a:pt x="1159764" y="0"/>
                </a:moveTo>
                <a:lnTo>
                  <a:pt x="1152144" y="0"/>
                </a:lnTo>
                <a:lnTo>
                  <a:pt x="1149096" y="3048"/>
                </a:lnTo>
                <a:lnTo>
                  <a:pt x="1149096" y="9143"/>
                </a:lnTo>
                <a:lnTo>
                  <a:pt x="1152144" y="12191"/>
                </a:lnTo>
                <a:lnTo>
                  <a:pt x="1159764" y="12191"/>
                </a:lnTo>
                <a:lnTo>
                  <a:pt x="1161288" y="9143"/>
                </a:lnTo>
                <a:lnTo>
                  <a:pt x="1161288" y="3048"/>
                </a:lnTo>
                <a:lnTo>
                  <a:pt x="1159764" y="0"/>
                </a:lnTo>
                <a:close/>
              </a:path>
              <a:path w="3470148" h="3374136">
                <a:moveTo>
                  <a:pt x="1184148" y="0"/>
                </a:moveTo>
                <a:lnTo>
                  <a:pt x="1178052" y="0"/>
                </a:lnTo>
                <a:lnTo>
                  <a:pt x="1175004" y="3048"/>
                </a:lnTo>
                <a:lnTo>
                  <a:pt x="1175004" y="9143"/>
                </a:lnTo>
                <a:lnTo>
                  <a:pt x="1178052" y="12191"/>
                </a:lnTo>
                <a:lnTo>
                  <a:pt x="1184148" y="12191"/>
                </a:lnTo>
                <a:lnTo>
                  <a:pt x="1187196" y="9143"/>
                </a:lnTo>
                <a:lnTo>
                  <a:pt x="1187196" y="3048"/>
                </a:lnTo>
                <a:lnTo>
                  <a:pt x="1184148" y="0"/>
                </a:lnTo>
                <a:close/>
              </a:path>
              <a:path w="3470148" h="3374136">
                <a:moveTo>
                  <a:pt x="1210056" y="0"/>
                </a:moveTo>
                <a:lnTo>
                  <a:pt x="1202436" y="0"/>
                </a:lnTo>
                <a:lnTo>
                  <a:pt x="1199388" y="3048"/>
                </a:lnTo>
                <a:lnTo>
                  <a:pt x="1199388" y="9143"/>
                </a:lnTo>
                <a:lnTo>
                  <a:pt x="1202436" y="12191"/>
                </a:lnTo>
                <a:lnTo>
                  <a:pt x="1210056" y="12191"/>
                </a:lnTo>
                <a:lnTo>
                  <a:pt x="1213104" y="9143"/>
                </a:lnTo>
                <a:lnTo>
                  <a:pt x="1213104" y="3048"/>
                </a:lnTo>
                <a:lnTo>
                  <a:pt x="1210056" y="0"/>
                </a:lnTo>
                <a:close/>
              </a:path>
              <a:path w="3470148" h="3374136">
                <a:moveTo>
                  <a:pt x="1235964" y="0"/>
                </a:moveTo>
                <a:lnTo>
                  <a:pt x="1228344" y="0"/>
                </a:lnTo>
                <a:lnTo>
                  <a:pt x="1225296" y="3048"/>
                </a:lnTo>
                <a:lnTo>
                  <a:pt x="1225296" y="9143"/>
                </a:lnTo>
                <a:lnTo>
                  <a:pt x="1228344" y="12191"/>
                </a:lnTo>
                <a:lnTo>
                  <a:pt x="1235964" y="12191"/>
                </a:lnTo>
                <a:lnTo>
                  <a:pt x="1237488" y="9143"/>
                </a:lnTo>
                <a:lnTo>
                  <a:pt x="1237488" y="3048"/>
                </a:lnTo>
                <a:lnTo>
                  <a:pt x="1235964" y="0"/>
                </a:lnTo>
                <a:close/>
              </a:path>
              <a:path w="3470148" h="3374136">
                <a:moveTo>
                  <a:pt x="1260348" y="0"/>
                </a:moveTo>
                <a:lnTo>
                  <a:pt x="1254252" y="0"/>
                </a:lnTo>
                <a:lnTo>
                  <a:pt x="1251204" y="3048"/>
                </a:lnTo>
                <a:lnTo>
                  <a:pt x="1251204" y="9143"/>
                </a:lnTo>
                <a:lnTo>
                  <a:pt x="1254252" y="12191"/>
                </a:lnTo>
                <a:lnTo>
                  <a:pt x="1260348" y="12191"/>
                </a:lnTo>
                <a:lnTo>
                  <a:pt x="1263396" y="9143"/>
                </a:lnTo>
                <a:lnTo>
                  <a:pt x="1263396" y="3048"/>
                </a:lnTo>
                <a:lnTo>
                  <a:pt x="1260348" y="0"/>
                </a:lnTo>
                <a:close/>
              </a:path>
              <a:path w="3470148" h="3374136">
                <a:moveTo>
                  <a:pt x="1286256" y="0"/>
                </a:moveTo>
                <a:lnTo>
                  <a:pt x="1278636" y="0"/>
                </a:lnTo>
                <a:lnTo>
                  <a:pt x="1275588" y="3048"/>
                </a:lnTo>
                <a:lnTo>
                  <a:pt x="1275588" y="9143"/>
                </a:lnTo>
                <a:lnTo>
                  <a:pt x="1278636" y="12191"/>
                </a:lnTo>
                <a:lnTo>
                  <a:pt x="1286256" y="12191"/>
                </a:lnTo>
                <a:lnTo>
                  <a:pt x="1289304" y="9143"/>
                </a:lnTo>
                <a:lnTo>
                  <a:pt x="1289304" y="3048"/>
                </a:lnTo>
                <a:lnTo>
                  <a:pt x="1286256" y="0"/>
                </a:lnTo>
                <a:close/>
              </a:path>
              <a:path w="3470148" h="3374136">
                <a:moveTo>
                  <a:pt x="1312164" y="0"/>
                </a:moveTo>
                <a:lnTo>
                  <a:pt x="1304544" y="0"/>
                </a:lnTo>
                <a:lnTo>
                  <a:pt x="1301496" y="3048"/>
                </a:lnTo>
                <a:lnTo>
                  <a:pt x="1301496" y="9143"/>
                </a:lnTo>
                <a:lnTo>
                  <a:pt x="1304544" y="12191"/>
                </a:lnTo>
                <a:lnTo>
                  <a:pt x="1312164" y="12191"/>
                </a:lnTo>
                <a:lnTo>
                  <a:pt x="1313688" y="9143"/>
                </a:lnTo>
                <a:lnTo>
                  <a:pt x="1313688" y="3048"/>
                </a:lnTo>
                <a:lnTo>
                  <a:pt x="1312164" y="0"/>
                </a:lnTo>
                <a:close/>
              </a:path>
              <a:path w="3470148" h="3374136">
                <a:moveTo>
                  <a:pt x="1336548" y="0"/>
                </a:moveTo>
                <a:lnTo>
                  <a:pt x="1330452" y="0"/>
                </a:lnTo>
                <a:lnTo>
                  <a:pt x="1327404" y="3048"/>
                </a:lnTo>
                <a:lnTo>
                  <a:pt x="1327404" y="9143"/>
                </a:lnTo>
                <a:lnTo>
                  <a:pt x="1330452" y="12191"/>
                </a:lnTo>
                <a:lnTo>
                  <a:pt x="1336548" y="12191"/>
                </a:lnTo>
                <a:lnTo>
                  <a:pt x="1339596" y="9143"/>
                </a:lnTo>
                <a:lnTo>
                  <a:pt x="1339596" y="3048"/>
                </a:lnTo>
                <a:lnTo>
                  <a:pt x="1336548" y="0"/>
                </a:lnTo>
                <a:close/>
              </a:path>
              <a:path w="3470148" h="3374136">
                <a:moveTo>
                  <a:pt x="1362456" y="0"/>
                </a:moveTo>
                <a:lnTo>
                  <a:pt x="1354836" y="0"/>
                </a:lnTo>
                <a:lnTo>
                  <a:pt x="1351788" y="3048"/>
                </a:lnTo>
                <a:lnTo>
                  <a:pt x="1351788" y="9143"/>
                </a:lnTo>
                <a:lnTo>
                  <a:pt x="1354836" y="12191"/>
                </a:lnTo>
                <a:lnTo>
                  <a:pt x="1362456" y="12191"/>
                </a:lnTo>
                <a:lnTo>
                  <a:pt x="1365504" y="9143"/>
                </a:lnTo>
                <a:lnTo>
                  <a:pt x="1365504" y="3048"/>
                </a:lnTo>
                <a:lnTo>
                  <a:pt x="1362456" y="0"/>
                </a:lnTo>
                <a:close/>
              </a:path>
              <a:path w="3470148" h="3374136">
                <a:moveTo>
                  <a:pt x="1388364" y="0"/>
                </a:moveTo>
                <a:lnTo>
                  <a:pt x="1380744" y="0"/>
                </a:lnTo>
                <a:lnTo>
                  <a:pt x="1377696" y="3048"/>
                </a:lnTo>
                <a:lnTo>
                  <a:pt x="1377696" y="9143"/>
                </a:lnTo>
                <a:lnTo>
                  <a:pt x="1380744" y="12191"/>
                </a:lnTo>
                <a:lnTo>
                  <a:pt x="1388364" y="12191"/>
                </a:lnTo>
                <a:lnTo>
                  <a:pt x="1389888" y="9143"/>
                </a:lnTo>
                <a:lnTo>
                  <a:pt x="1389888" y="3048"/>
                </a:lnTo>
                <a:lnTo>
                  <a:pt x="1388364" y="0"/>
                </a:lnTo>
                <a:close/>
              </a:path>
              <a:path w="3470148" h="3374136">
                <a:moveTo>
                  <a:pt x="1412748" y="0"/>
                </a:moveTo>
                <a:lnTo>
                  <a:pt x="1406652" y="0"/>
                </a:lnTo>
                <a:lnTo>
                  <a:pt x="1403604" y="3048"/>
                </a:lnTo>
                <a:lnTo>
                  <a:pt x="1403604" y="9143"/>
                </a:lnTo>
                <a:lnTo>
                  <a:pt x="1406652" y="12191"/>
                </a:lnTo>
                <a:lnTo>
                  <a:pt x="1412748" y="12191"/>
                </a:lnTo>
                <a:lnTo>
                  <a:pt x="1415796" y="9143"/>
                </a:lnTo>
                <a:lnTo>
                  <a:pt x="1415796" y="3048"/>
                </a:lnTo>
                <a:lnTo>
                  <a:pt x="1412748" y="0"/>
                </a:lnTo>
                <a:close/>
              </a:path>
              <a:path w="3470148" h="3374136">
                <a:moveTo>
                  <a:pt x="1438656" y="0"/>
                </a:moveTo>
                <a:lnTo>
                  <a:pt x="1431036" y="0"/>
                </a:lnTo>
                <a:lnTo>
                  <a:pt x="1427988" y="3048"/>
                </a:lnTo>
                <a:lnTo>
                  <a:pt x="1427988" y="9143"/>
                </a:lnTo>
                <a:lnTo>
                  <a:pt x="1431036" y="12191"/>
                </a:lnTo>
                <a:lnTo>
                  <a:pt x="1438656" y="12191"/>
                </a:lnTo>
                <a:lnTo>
                  <a:pt x="1441704" y="9143"/>
                </a:lnTo>
                <a:lnTo>
                  <a:pt x="1441704" y="3048"/>
                </a:lnTo>
                <a:lnTo>
                  <a:pt x="1438656" y="0"/>
                </a:lnTo>
                <a:close/>
              </a:path>
              <a:path w="3470148" h="3374136">
                <a:moveTo>
                  <a:pt x="1464564" y="0"/>
                </a:moveTo>
                <a:lnTo>
                  <a:pt x="1456944" y="0"/>
                </a:lnTo>
                <a:lnTo>
                  <a:pt x="1453896" y="3048"/>
                </a:lnTo>
                <a:lnTo>
                  <a:pt x="1453896" y="9143"/>
                </a:lnTo>
                <a:lnTo>
                  <a:pt x="1456944" y="12191"/>
                </a:lnTo>
                <a:lnTo>
                  <a:pt x="1464564" y="12191"/>
                </a:lnTo>
                <a:lnTo>
                  <a:pt x="1466088" y="9143"/>
                </a:lnTo>
                <a:lnTo>
                  <a:pt x="1466088" y="3048"/>
                </a:lnTo>
                <a:lnTo>
                  <a:pt x="1464564" y="0"/>
                </a:lnTo>
                <a:close/>
              </a:path>
              <a:path w="3470148" h="3374136">
                <a:moveTo>
                  <a:pt x="1488948" y="0"/>
                </a:moveTo>
                <a:lnTo>
                  <a:pt x="1482852" y="0"/>
                </a:lnTo>
                <a:lnTo>
                  <a:pt x="1479804" y="3048"/>
                </a:lnTo>
                <a:lnTo>
                  <a:pt x="1479804" y="9143"/>
                </a:lnTo>
                <a:lnTo>
                  <a:pt x="1482852" y="12191"/>
                </a:lnTo>
                <a:lnTo>
                  <a:pt x="1488948" y="12191"/>
                </a:lnTo>
                <a:lnTo>
                  <a:pt x="1491996" y="9143"/>
                </a:lnTo>
                <a:lnTo>
                  <a:pt x="1491996" y="3048"/>
                </a:lnTo>
                <a:lnTo>
                  <a:pt x="1488948" y="0"/>
                </a:lnTo>
                <a:close/>
              </a:path>
              <a:path w="3470148" h="3374136">
                <a:moveTo>
                  <a:pt x="1514856" y="0"/>
                </a:moveTo>
                <a:lnTo>
                  <a:pt x="1507236" y="0"/>
                </a:lnTo>
                <a:lnTo>
                  <a:pt x="1504188" y="3048"/>
                </a:lnTo>
                <a:lnTo>
                  <a:pt x="1504188" y="9143"/>
                </a:lnTo>
                <a:lnTo>
                  <a:pt x="1507236" y="12191"/>
                </a:lnTo>
                <a:lnTo>
                  <a:pt x="1514856" y="12191"/>
                </a:lnTo>
                <a:lnTo>
                  <a:pt x="1517904" y="9143"/>
                </a:lnTo>
                <a:lnTo>
                  <a:pt x="1517904" y="3048"/>
                </a:lnTo>
                <a:lnTo>
                  <a:pt x="1514856" y="0"/>
                </a:lnTo>
                <a:close/>
              </a:path>
              <a:path w="3470148" h="3374136">
                <a:moveTo>
                  <a:pt x="1540764" y="0"/>
                </a:moveTo>
                <a:lnTo>
                  <a:pt x="1533144" y="0"/>
                </a:lnTo>
                <a:lnTo>
                  <a:pt x="1530096" y="3048"/>
                </a:lnTo>
                <a:lnTo>
                  <a:pt x="1530096" y="9143"/>
                </a:lnTo>
                <a:lnTo>
                  <a:pt x="1533144" y="12191"/>
                </a:lnTo>
                <a:lnTo>
                  <a:pt x="1540764" y="12191"/>
                </a:lnTo>
                <a:lnTo>
                  <a:pt x="1542288" y="9143"/>
                </a:lnTo>
                <a:lnTo>
                  <a:pt x="1542288" y="3048"/>
                </a:lnTo>
                <a:lnTo>
                  <a:pt x="1540764" y="0"/>
                </a:lnTo>
                <a:close/>
              </a:path>
              <a:path w="3470148" h="3374136">
                <a:moveTo>
                  <a:pt x="1565148" y="0"/>
                </a:moveTo>
                <a:lnTo>
                  <a:pt x="1559052" y="0"/>
                </a:lnTo>
                <a:lnTo>
                  <a:pt x="1556004" y="3048"/>
                </a:lnTo>
                <a:lnTo>
                  <a:pt x="1556004" y="9143"/>
                </a:lnTo>
                <a:lnTo>
                  <a:pt x="1559052" y="12191"/>
                </a:lnTo>
                <a:lnTo>
                  <a:pt x="1565148" y="12191"/>
                </a:lnTo>
                <a:lnTo>
                  <a:pt x="1568196" y="9143"/>
                </a:lnTo>
                <a:lnTo>
                  <a:pt x="1568196" y="3048"/>
                </a:lnTo>
                <a:lnTo>
                  <a:pt x="1565148" y="0"/>
                </a:lnTo>
                <a:close/>
              </a:path>
              <a:path w="3470148" h="3374136">
                <a:moveTo>
                  <a:pt x="1591056" y="0"/>
                </a:moveTo>
                <a:lnTo>
                  <a:pt x="1583436" y="0"/>
                </a:lnTo>
                <a:lnTo>
                  <a:pt x="1580388" y="3048"/>
                </a:lnTo>
                <a:lnTo>
                  <a:pt x="1580388" y="9143"/>
                </a:lnTo>
                <a:lnTo>
                  <a:pt x="1583436" y="12191"/>
                </a:lnTo>
                <a:lnTo>
                  <a:pt x="1591056" y="12191"/>
                </a:lnTo>
                <a:lnTo>
                  <a:pt x="1594104" y="9143"/>
                </a:lnTo>
                <a:lnTo>
                  <a:pt x="1594104" y="3048"/>
                </a:lnTo>
                <a:lnTo>
                  <a:pt x="1591056" y="0"/>
                </a:lnTo>
                <a:close/>
              </a:path>
              <a:path w="3470148" h="3374136">
                <a:moveTo>
                  <a:pt x="1616964" y="0"/>
                </a:moveTo>
                <a:lnTo>
                  <a:pt x="1609344" y="0"/>
                </a:lnTo>
                <a:lnTo>
                  <a:pt x="1606296" y="3048"/>
                </a:lnTo>
                <a:lnTo>
                  <a:pt x="1606296" y="9143"/>
                </a:lnTo>
                <a:lnTo>
                  <a:pt x="1609344" y="12191"/>
                </a:lnTo>
                <a:lnTo>
                  <a:pt x="1616964" y="12191"/>
                </a:lnTo>
                <a:lnTo>
                  <a:pt x="1620012" y="9143"/>
                </a:lnTo>
                <a:lnTo>
                  <a:pt x="1620012" y="3048"/>
                </a:lnTo>
                <a:lnTo>
                  <a:pt x="1616964" y="0"/>
                </a:lnTo>
                <a:close/>
              </a:path>
              <a:path w="3470148" h="3374136">
                <a:moveTo>
                  <a:pt x="1641348" y="0"/>
                </a:moveTo>
                <a:lnTo>
                  <a:pt x="1635252" y="0"/>
                </a:lnTo>
                <a:lnTo>
                  <a:pt x="1632204" y="3048"/>
                </a:lnTo>
                <a:lnTo>
                  <a:pt x="1632204" y="9143"/>
                </a:lnTo>
                <a:lnTo>
                  <a:pt x="1635252" y="12191"/>
                </a:lnTo>
                <a:lnTo>
                  <a:pt x="1641348" y="12191"/>
                </a:lnTo>
                <a:lnTo>
                  <a:pt x="1644396" y="9143"/>
                </a:lnTo>
                <a:lnTo>
                  <a:pt x="1644396" y="3048"/>
                </a:lnTo>
                <a:lnTo>
                  <a:pt x="1641348" y="0"/>
                </a:lnTo>
                <a:close/>
              </a:path>
              <a:path w="3470148" h="3374136">
                <a:moveTo>
                  <a:pt x="1667256" y="0"/>
                </a:moveTo>
                <a:lnTo>
                  <a:pt x="1659636" y="0"/>
                </a:lnTo>
                <a:lnTo>
                  <a:pt x="1658112" y="3048"/>
                </a:lnTo>
                <a:lnTo>
                  <a:pt x="1658112" y="9143"/>
                </a:lnTo>
                <a:lnTo>
                  <a:pt x="1659636" y="12191"/>
                </a:lnTo>
                <a:lnTo>
                  <a:pt x="1667256" y="12191"/>
                </a:lnTo>
                <a:lnTo>
                  <a:pt x="1670304" y="9143"/>
                </a:lnTo>
                <a:lnTo>
                  <a:pt x="1670304" y="3048"/>
                </a:lnTo>
                <a:lnTo>
                  <a:pt x="1667256" y="0"/>
                </a:lnTo>
                <a:close/>
              </a:path>
              <a:path w="3470148" h="3374136">
                <a:moveTo>
                  <a:pt x="1693164" y="0"/>
                </a:moveTo>
                <a:lnTo>
                  <a:pt x="1685544" y="0"/>
                </a:lnTo>
                <a:lnTo>
                  <a:pt x="1682496" y="3048"/>
                </a:lnTo>
                <a:lnTo>
                  <a:pt x="1682496" y="9143"/>
                </a:lnTo>
                <a:lnTo>
                  <a:pt x="1685544" y="12191"/>
                </a:lnTo>
                <a:lnTo>
                  <a:pt x="1693164" y="12191"/>
                </a:lnTo>
                <a:lnTo>
                  <a:pt x="1696212" y="9143"/>
                </a:lnTo>
                <a:lnTo>
                  <a:pt x="1696212" y="3048"/>
                </a:lnTo>
                <a:lnTo>
                  <a:pt x="1693164" y="0"/>
                </a:lnTo>
                <a:close/>
              </a:path>
              <a:path w="3470148" h="3374136">
                <a:moveTo>
                  <a:pt x="1717548" y="0"/>
                </a:moveTo>
                <a:lnTo>
                  <a:pt x="1711452" y="0"/>
                </a:lnTo>
                <a:lnTo>
                  <a:pt x="1708404" y="3048"/>
                </a:lnTo>
                <a:lnTo>
                  <a:pt x="1708404" y="9143"/>
                </a:lnTo>
                <a:lnTo>
                  <a:pt x="1711452" y="12191"/>
                </a:lnTo>
                <a:lnTo>
                  <a:pt x="1717548" y="12191"/>
                </a:lnTo>
                <a:lnTo>
                  <a:pt x="1720596" y="9143"/>
                </a:lnTo>
                <a:lnTo>
                  <a:pt x="1720596" y="3048"/>
                </a:lnTo>
                <a:lnTo>
                  <a:pt x="1717548" y="0"/>
                </a:lnTo>
                <a:close/>
              </a:path>
              <a:path w="3470148" h="3374136">
                <a:moveTo>
                  <a:pt x="1743456" y="0"/>
                </a:moveTo>
                <a:lnTo>
                  <a:pt x="1735836" y="0"/>
                </a:lnTo>
                <a:lnTo>
                  <a:pt x="1734312" y="3048"/>
                </a:lnTo>
                <a:lnTo>
                  <a:pt x="1734312" y="9143"/>
                </a:lnTo>
                <a:lnTo>
                  <a:pt x="1735836" y="12191"/>
                </a:lnTo>
                <a:lnTo>
                  <a:pt x="1743456" y="12191"/>
                </a:lnTo>
                <a:lnTo>
                  <a:pt x="1746504" y="9143"/>
                </a:lnTo>
                <a:lnTo>
                  <a:pt x="1746504" y="3048"/>
                </a:lnTo>
                <a:lnTo>
                  <a:pt x="1743456" y="0"/>
                </a:lnTo>
                <a:close/>
              </a:path>
              <a:path w="3470148" h="3374136">
                <a:moveTo>
                  <a:pt x="1769364" y="0"/>
                </a:moveTo>
                <a:lnTo>
                  <a:pt x="1761744" y="0"/>
                </a:lnTo>
                <a:lnTo>
                  <a:pt x="1758696" y="3048"/>
                </a:lnTo>
                <a:lnTo>
                  <a:pt x="1758696" y="9143"/>
                </a:lnTo>
                <a:lnTo>
                  <a:pt x="1761744" y="12191"/>
                </a:lnTo>
                <a:lnTo>
                  <a:pt x="1769364" y="12191"/>
                </a:lnTo>
                <a:lnTo>
                  <a:pt x="1772412" y="9143"/>
                </a:lnTo>
                <a:lnTo>
                  <a:pt x="1772412" y="3048"/>
                </a:lnTo>
                <a:lnTo>
                  <a:pt x="1769364" y="0"/>
                </a:lnTo>
                <a:close/>
              </a:path>
              <a:path w="3470148" h="3374136">
                <a:moveTo>
                  <a:pt x="1793748" y="0"/>
                </a:moveTo>
                <a:lnTo>
                  <a:pt x="1787652" y="0"/>
                </a:lnTo>
                <a:lnTo>
                  <a:pt x="1784604" y="3048"/>
                </a:lnTo>
                <a:lnTo>
                  <a:pt x="1784604" y="9143"/>
                </a:lnTo>
                <a:lnTo>
                  <a:pt x="1787652" y="12191"/>
                </a:lnTo>
                <a:lnTo>
                  <a:pt x="1793748" y="12191"/>
                </a:lnTo>
                <a:lnTo>
                  <a:pt x="1796796" y="9143"/>
                </a:lnTo>
                <a:lnTo>
                  <a:pt x="1796796" y="3048"/>
                </a:lnTo>
                <a:lnTo>
                  <a:pt x="1793748" y="0"/>
                </a:lnTo>
                <a:close/>
              </a:path>
              <a:path w="3470148" h="3374136">
                <a:moveTo>
                  <a:pt x="1819656" y="0"/>
                </a:moveTo>
                <a:lnTo>
                  <a:pt x="1812036" y="0"/>
                </a:lnTo>
                <a:lnTo>
                  <a:pt x="1810512" y="3048"/>
                </a:lnTo>
                <a:lnTo>
                  <a:pt x="1810512" y="9143"/>
                </a:lnTo>
                <a:lnTo>
                  <a:pt x="1812036" y="12191"/>
                </a:lnTo>
                <a:lnTo>
                  <a:pt x="1819656" y="12191"/>
                </a:lnTo>
                <a:lnTo>
                  <a:pt x="1822704" y="9143"/>
                </a:lnTo>
                <a:lnTo>
                  <a:pt x="1822704" y="3048"/>
                </a:lnTo>
                <a:lnTo>
                  <a:pt x="1819656" y="0"/>
                </a:lnTo>
                <a:close/>
              </a:path>
              <a:path w="3470148" h="3374136">
                <a:moveTo>
                  <a:pt x="1845564" y="0"/>
                </a:moveTo>
                <a:lnTo>
                  <a:pt x="1837944" y="0"/>
                </a:lnTo>
                <a:lnTo>
                  <a:pt x="1834896" y="3048"/>
                </a:lnTo>
                <a:lnTo>
                  <a:pt x="1834896" y="9143"/>
                </a:lnTo>
                <a:lnTo>
                  <a:pt x="1837944" y="12191"/>
                </a:lnTo>
                <a:lnTo>
                  <a:pt x="1845564" y="12191"/>
                </a:lnTo>
                <a:lnTo>
                  <a:pt x="1848612" y="9143"/>
                </a:lnTo>
                <a:lnTo>
                  <a:pt x="1848612" y="3048"/>
                </a:lnTo>
                <a:lnTo>
                  <a:pt x="1845564" y="0"/>
                </a:lnTo>
                <a:close/>
              </a:path>
              <a:path w="3470148" h="3374136">
                <a:moveTo>
                  <a:pt x="1869948" y="0"/>
                </a:moveTo>
                <a:lnTo>
                  <a:pt x="1863852" y="0"/>
                </a:lnTo>
                <a:lnTo>
                  <a:pt x="1860804" y="3048"/>
                </a:lnTo>
                <a:lnTo>
                  <a:pt x="1860804" y="9143"/>
                </a:lnTo>
                <a:lnTo>
                  <a:pt x="1863852" y="12191"/>
                </a:lnTo>
                <a:lnTo>
                  <a:pt x="1869948" y="12191"/>
                </a:lnTo>
                <a:lnTo>
                  <a:pt x="1872996" y="9143"/>
                </a:lnTo>
                <a:lnTo>
                  <a:pt x="1872996" y="3048"/>
                </a:lnTo>
                <a:lnTo>
                  <a:pt x="1869948" y="0"/>
                </a:lnTo>
                <a:close/>
              </a:path>
              <a:path w="3470148" h="3374136">
                <a:moveTo>
                  <a:pt x="1895856" y="0"/>
                </a:moveTo>
                <a:lnTo>
                  <a:pt x="1888236" y="0"/>
                </a:lnTo>
                <a:lnTo>
                  <a:pt x="1886712" y="3048"/>
                </a:lnTo>
                <a:lnTo>
                  <a:pt x="1886712" y="9143"/>
                </a:lnTo>
                <a:lnTo>
                  <a:pt x="1888236" y="12191"/>
                </a:lnTo>
                <a:lnTo>
                  <a:pt x="1895856" y="12191"/>
                </a:lnTo>
                <a:lnTo>
                  <a:pt x="1898904" y="9143"/>
                </a:lnTo>
                <a:lnTo>
                  <a:pt x="1898904" y="3048"/>
                </a:lnTo>
                <a:lnTo>
                  <a:pt x="1895856" y="0"/>
                </a:lnTo>
                <a:close/>
              </a:path>
              <a:path w="3470148" h="3374136">
                <a:moveTo>
                  <a:pt x="1921764" y="0"/>
                </a:moveTo>
                <a:lnTo>
                  <a:pt x="1914144" y="0"/>
                </a:lnTo>
                <a:lnTo>
                  <a:pt x="1911096" y="3048"/>
                </a:lnTo>
                <a:lnTo>
                  <a:pt x="1911096" y="9143"/>
                </a:lnTo>
                <a:lnTo>
                  <a:pt x="1914144" y="12191"/>
                </a:lnTo>
                <a:lnTo>
                  <a:pt x="1921764" y="12191"/>
                </a:lnTo>
                <a:lnTo>
                  <a:pt x="1924812" y="9143"/>
                </a:lnTo>
                <a:lnTo>
                  <a:pt x="1924812" y="3048"/>
                </a:lnTo>
                <a:lnTo>
                  <a:pt x="1921764" y="0"/>
                </a:lnTo>
                <a:close/>
              </a:path>
              <a:path w="3470148" h="3374136">
                <a:moveTo>
                  <a:pt x="1946148" y="0"/>
                </a:moveTo>
                <a:lnTo>
                  <a:pt x="1940052" y="0"/>
                </a:lnTo>
                <a:lnTo>
                  <a:pt x="1937004" y="3048"/>
                </a:lnTo>
                <a:lnTo>
                  <a:pt x="1937004" y="9143"/>
                </a:lnTo>
                <a:lnTo>
                  <a:pt x="1940052" y="12191"/>
                </a:lnTo>
                <a:lnTo>
                  <a:pt x="1946148" y="12191"/>
                </a:lnTo>
                <a:lnTo>
                  <a:pt x="1949196" y="9143"/>
                </a:lnTo>
                <a:lnTo>
                  <a:pt x="1949196" y="3048"/>
                </a:lnTo>
                <a:lnTo>
                  <a:pt x="1946148" y="0"/>
                </a:lnTo>
                <a:close/>
              </a:path>
              <a:path w="3470148" h="3374136">
                <a:moveTo>
                  <a:pt x="1972056" y="0"/>
                </a:moveTo>
                <a:lnTo>
                  <a:pt x="1964436" y="0"/>
                </a:lnTo>
                <a:lnTo>
                  <a:pt x="1962912" y="3048"/>
                </a:lnTo>
                <a:lnTo>
                  <a:pt x="1962912" y="9143"/>
                </a:lnTo>
                <a:lnTo>
                  <a:pt x="1964436" y="12191"/>
                </a:lnTo>
                <a:lnTo>
                  <a:pt x="1972056" y="12191"/>
                </a:lnTo>
                <a:lnTo>
                  <a:pt x="1975104" y="9143"/>
                </a:lnTo>
                <a:lnTo>
                  <a:pt x="1975104" y="3048"/>
                </a:lnTo>
                <a:lnTo>
                  <a:pt x="1972056" y="0"/>
                </a:lnTo>
                <a:close/>
              </a:path>
              <a:path w="3470148" h="3374136">
                <a:moveTo>
                  <a:pt x="1997964" y="0"/>
                </a:moveTo>
                <a:lnTo>
                  <a:pt x="1990344" y="0"/>
                </a:lnTo>
                <a:lnTo>
                  <a:pt x="1987296" y="3048"/>
                </a:lnTo>
                <a:lnTo>
                  <a:pt x="1987296" y="9143"/>
                </a:lnTo>
                <a:lnTo>
                  <a:pt x="1990344" y="12191"/>
                </a:lnTo>
                <a:lnTo>
                  <a:pt x="1997964" y="12191"/>
                </a:lnTo>
                <a:lnTo>
                  <a:pt x="2001012" y="9143"/>
                </a:lnTo>
                <a:lnTo>
                  <a:pt x="2001012" y="3048"/>
                </a:lnTo>
                <a:lnTo>
                  <a:pt x="1997964" y="0"/>
                </a:lnTo>
                <a:close/>
              </a:path>
              <a:path w="3470148" h="3374136">
                <a:moveTo>
                  <a:pt x="2022348" y="0"/>
                </a:moveTo>
                <a:lnTo>
                  <a:pt x="2016252" y="0"/>
                </a:lnTo>
                <a:lnTo>
                  <a:pt x="2013204" y="3048"/>
                </a:lnTo>
                <a:lnTo>
                  <a:pt x="2013204" y="9143"/>
                </a:lnTo>
                <a:lnTo>
                  <a:pt x="2016252" y="12191"/>
                </a:lnTo>
                <a:lnTo>
                  <a:pt x="2022348" y="12191"/>
                </a:lnTo>
                <a:lnTo>
                  <a:pt x="2025396" y="9143"/>
                </a:lnTo>
                <a:lnTo>
                  <a:pt x="2025396" y="3048"/>
                </a:lnTo>
                <a:lnTo>
                  <a:pt x="2022348" y="0"/>
                </a:lnTo>
                <a:close/>
              </a:path>
              <a:path w="3470148" h="3374136">
                <a:moveTo>
                  <a:pt x="2048256" y="0"/>
                </a:moveTo>
                <a:lnTo>
                  <a:pt x="2042160" y="0"/>
                </a:lnTo>
                <a:lnTo>
                  <a:pt x="2039112" y="3048"/>
                </a:lnTo>
                <a:lnTo>
                  <a:pt x="2039112" y="9143"/>
                </a:lnTo>
                <a:lnTo>
                  <a:pt x="2042160" y="12191"/>
                </a:lnTo>
                <a:lnTo>
                  <a:pt x="2048256" y="12191"/>
                </a:lnTo>
                <a:lnTo>
                  <a:pt x="2051304" y="9143"/>
                </a:lnTo>
                <a:lnTo>
                  <a:pt x="2051304" y="3048"/>
                </a:lnTo>
                <a:lnTo>
                  <a:pt x="2048256" y="0"/>
                </a:lnTo>
                <a:close/>
              </a:path>
              <a:path w="3470148" h="3374136">
                <a:moveTo>
                  <a:pt x="2074164" y="0"/>
                </a:moveTo>
                <a:lnTo>
                  <a:pt x="2066544" y="0"/>
                </a:lnTo>
                <a:lnTo>
                  <a:pt x="2063496" y="3048"/>
                </a:lnTo>
                <a:lnTo>
                  <a:pt x="2063496" y="9143"/>
                </a:lnTo>
                <a:lnTo>
                  <a:pt x="2066544" y="12191"/>
                </a:lnTo>
                <a:lnTo>
                  <a:pt x="2074164" y="12191"/>
                </a:lnTo>
                <a:lnTo>
                  <a:pt x="2077212" y="9143"/>
                </a:lnTo>
                <a:lnTo>
                  <a:pt x="2077212" y="3048"/>
                </a:lnTo>
                <a:lnTo>
                  <a:pt x="2074164" y="0"/>
                </a:lnTo>
                <a:close/>
              </a:path>
              <a:path w="3470148" h="3374136">
                <a:moveTo>
                  <a:pt x="2098548" y="0"/>
                </a:moveTo>
                <a:lnTo>
                  <a:pt x="2092452" y="0"/>
                </a:lnTo>
                <a:lnTo>
                  <a:pt x="2089404" y="3048"/>
                </a:lnTo>
                <a:lnTo>
                  <a:pt x="2089404" y="9143"/>
                </a:lnTo>
                <a:lnTo>
                  <a:pt x="2092452" y="12191"/>
                </a:lnTo>
                <a:lnTo>
                  <a:pt x="2098548" y="12191"/>
                </a:lnTo>
                <a:lnTo>
                  <a:pt x="2101596" y="9143"/>
                </a:lnTo>
                <a:lnTo>
                  <a:pt x="2101596" y="3048"/>
                </a:lnTo>
                <a:lnTo>
                  <a:pt x="2098548" y="0"/>
                </a:lnTo>
                <a:close/>
              </a:path>
              <a:path w="3470148" h="3374136">
                <a:moveTo>
                  <a:pt x="2124456" y="0"/>
                </a:moveTo>
                <a:lnTo>
                  <a:pt x="2118360" y="0"/>
                </a:lnTo>
                <a:lnTo>
                  <a:pt x="2115312" y="3048"/>
                </a:lnTo>
                <a:lnTo>
                  <a:pt x="2115312" y="9143"/>
                </a:lnTo>
                <a:lnTo>
                  <a:pt x="2118360" y="12191"/>
                </a:lnTo>
                <a:lnTo>
                  <a:pt x="2124456" y="12191"/>
                </a:lnTo>
                <a:lnTo>
                  <a:pt x="2127504" y="9143"/>
                </a:lnTo>
                <a:lnTo>
                  <a:pt x="2127504" y="3048"/>
                </a:lnTo>
                <a:lnTo>
                  <a:pt x="2124456" y="0"/>
                </a:lnTo>
                <a:close/>
              </a:path>
              <a:path w="3470148" h="3374136">
                <a:moveTo>
                  <a:pt x="2150364" y="0"/>
                </a:moveTo>
                <a:lnTo>
                  <a:pt x="2142744" y="0"/>
                </a:lnTo>
                <a:lnTo>
                  <a:pt x="2139696" y="3048"/>
                </a:lnTo>
                <a:lnTo>
                  <a:pt x="2139696" y="9143"/>
                </a:lnTo>
                <a:lnTo>
                  <a:pt x="2142744" y="12191"/>
                </a:lnTo>
                <a:lnTo>
                  <a:pt x="2150364" y="12191"/>
                </a:lnTo>
                <a:lnTo>
                  <a:pt x="2153412" y="9143"/>
                </a:lnTo>
                <a:lnTo>
                  <a:pt x="2153412" y="3048"/>
                </a:lnTo>
                <a:lnTo>
                  <a:pt x="2150364" y="0"/>
                </a:lnTo>
                <a:close/>
              </a:path>
              <a:path w="3470148" h="3374136">
                <a:moveTo>
                  <a:pt x="2174748" y="0"/>
                </a:moveTo>
                <a:lnTo>
                  <a:pt x="2168652" y="0"/>
                </a:lnTo>
                <a:lnTo>
                  <a:pt x="2165604" y="3048"/>
                </a:lnTo>
                <a:lnTo>
                  <a:pt x="2165604" y="9143"/>
                </a:lnTo>
                <a:lnTo>
                  <a:pt x="2168652" y="12191"/>
                </a:lnTo>
                <a:lnTo>
                  <a:pt x="2174748" y="12191"/>
                </a:lnTo>
                <a:lnTo>
                  <a:pt x="2177796" y="9143"/>
                </a:lnTo>
                <a:lnTo>
                  <a:pt x="2177796" y="3048"/>
                </a:lnTo>
                <a:lnTo>
                  <a:pt x="2174748" y="0"/>
                </a:lnTo>
                <a:close/>
              </a:path>
              <a:path w="3470148" h="3374136">
                <a:moveTo>
                  <a:pt x="2200656" y="0"/>
                </a:moveTo>
                <a:lnTo>
                  <a:pt x="2194560" y="0"/>
                </a:lnTo>
                <a:lnTo>
                  <a:pt x="2191512" y="3048"/>
                </a:lnTo>
                <a:lnTo>
                  <a:pt x="2191512" y="9143"/>
                </a:lnTo>
                <a:lnTo>
                  <a:pt x="2194560" y="12191"/>
                </a:lnTo>
                <a:lnTo>
                  <a:pt x="2200656" y="12191"/>
                </a:lnTo>
                <a:lnTo>
                  <a:pt x="2203704" y="9143"/>
                </a:lnTo>
                <a:lnTo>
                  <a:pt x="2203704" y="3048"/>
                </a:lnTo>
                <a:lnTo>
                  <a:pt x="2200656" y="0"/>
                </a:lnTo>
                <a:close/>
              </a:path>
              <a:path w="3470148" h="3374136">
                <a:moveTo>
                  <a:pt x="2226564" y="0"/>
                </a:moveTo>
                <a:lnTo>
                  <a:pt x="2218944" y="0"/>
                </a:lnTo>
                <a:lnTo>
                  <a:pt x="2215896" y="3048"/>
                </a:lnTo>
                <a:lnTo>
                  <a:pt x="2215896" y="9143"/>
                </a:lnTo>
                <a:lnTo>
                  <a:pt x="2218944" y="12191"/>
                </a:lnTo>
                <a:lnTo>
                  <a:pt x="2226564" y="12191"/>
                </a:lnTo>
                <a:lnTo>
                  <a:pt x="2229612" y="9143"/>
                </a:lnTo>
                <a:lnTo>
                  <a:pt x="2229612" y="3048"/>
                </a:lnTo>
                <a:lnTo>
                  <a:pt x="2226564" y="0"/>
                </a:lnTo>
                <a:close/>
              </a:path>
              <a:path w="3470148" h="3374136">
                <a:moveTo>
                  <a:pt x="2252472" y="0"/>
                </a:moveTo>
                <a:lnTo>
                  <a:pt x="2244852" y="0"/>
                </a:lnTo>
                <a:lnTo>
                  <a:pt x="2241804" y="3048"/>
                </a:lnTo>
                <a:lnTo>
                  <a:pt x="2241804" y="9143"/>
                </a:lnTo>
                <a:lnTo>
                  <a:pt x="2244852" y="12191"/>
                </a:lnTo>
                <a:lnTo>
                  <a:pt x="2252472" y="12191"/>
                </a:lnTo>
                <a:lnTo>
                  <a:pt x="2253996" y="9143"/>
                </a:lnTo>
                <a:lnTo>
                  <a:pt x="2253996" y="3048"/>
                </a:lnTo>
                <a:lnTo>
                  <a:pt x="2252472" y="0"/>
                </a:lnTo>
                <a:close/>
              </a:path>
              <a:path w="3470148" h="3374136">
                <a:moveTo>
                  <a:pt x="2276856" y="0"/>
                </a:moveTo>
                <a:lnTo>
                  <a:pt x="2270760" y="0"/>
                </a:lnTo>
                <a:lnTo>
                  <a:pt x="2267712" y="3048"/>
                </a:lnTo>
                <a:lnTo>
                  <a:pt x="2267712" y="9143"/>
                </a:lnTo>
                <a:lnTo>
                  <a:pt x="2270760" y="12191"/>
                </a:lnTo>
                <a:lnTo>
                  <a:pt x="2276856" y="12191"/>
                </a:lnTo>
                <a:lnTo>
                  <a:pt x="2279904" y="9143"/>
                </a:lnTo>
                <a:lnTo>
                  <a:pt x="2279904" y="3048"/>
                </a:lnTo>
                <a:lnTo>
                  <a:pt x="2276856" y="0"/>
                </a:lnTo>
                <a:close/>
              </a:path>
              <a:path w="3470148" h="3374136">
                <a:moveTo>
                  <a:pt x="2302764" y="0"/>
                </a:moveTo>
                <a:lnTo>
                  <a:pt x="2295144" y="0"/>
                </a:lnTo>
                <a:lnTo>
                  <a:pt x="2292096" y="3048"/>
                </a:lnTo>
                <a:lnTo>
                  <a:pt x="2292096" y="9143"/>
                </a:lnTo>
                <a:lnTo>
                  <a:pt x="2295144" y="12191"/>
                </a:lnTo>
                <a:lnTo>
                  <a:pt x="2302764" y="12191"/>
                </a:lnTo>
                <a:lnTo>
                  <a:pt x="2305812" y="9143"/>
                </a:lnTo>
                <a:lnTo>
                  <a:pt x="2305812" y="3048"/>
                </a:lnTo>
                <a:lnTo>
                  <a:pt x="2302764" y="0"/>
                </a:lnTo>
                <a:close/>
              </a:path>
              <a:path w="3470148" h="3374136">
                <a:moveTo>
                  <a:pt x="2328672" y="0"/>
                </a:moveTo>
                <a:lnTo>
                  <a:pt x="2321052" y="0"/>
                </a:lnTo>
                <a:lnTo>
                  <a:pt x="2318004" y="3048"/>
                </a:lnTo>
                <a:lnTo>
                  <a:pt x="2318004" y="9143"/>
                </a:lnTo>
                <a:lnTo>
                  <a:pt x="2321052" y="12191"/>
                </a:lnTo>
                <a:lnTo>
                  <a:pt x="2328672" y="12191"/>
                </a:lnTo>
                <a:lnTo>
                  <a:pt x="2330196" y="9143"/>
                </a:lnTo>
                <a:lnTo>
                  <a:pt x="2330196" y="3048"/>
                </a:lnTo>
                <a:lnTo>
                  <a:pt x="2328672" y="0"/>
                </a:lnTo>
                <a:close/>
              </a:path>
              <a:path w="3470148" h="3374136">
                <a:moveTo>
                  <a:pt x="2353056" y="0"/>
                </a:moveTo>
                <a:lnTo>
                  <a:pt x="2346960" y="0"/>
                </a:lnTo>
                <a:lnTo>
                  <a:pt x="2343912" y="3048"/>
                </a:lnTo>
                <a:lnTo>
                  <a:pt x="2343912" y="9143"/>
                </a:lnTo>
                <a:lnTo>
                  <a:pt x="2346960" y="12191"/>
                </a:lnTo>
                <a:lnTo>
                  <a:pt x="2353056" y="12191"/>
                </a:lnTo>
                <a:lnTo>
                  <a:pt x="2356104" y="9143"/>
                </a:lnTo>
                <a:lnTo>
                  <a:pt x="2356104" y="3048"/>
                </a:lnTo>
                <a:lnTo>
                  <a:pt x="2353056" y="0"/>
                </a:lnTo>
                <a:close/>
              </a:path>
              <a:path w="3470148" h="3374136">
                <a:moveTo>
                  <a:pt x="2378964" y="0"/>
                </a:moveTo>
                <a:lnTo>
                  <a:pt x="2371344" y="0"/>
                </a:lnTo>
                <a:lnTo>
                  <a:pt x="2368296" y="3048"/>
                </a:lnTo>
                <a:lnTo>
                  <a:pt x="2368296" y="9143"/>
                </a:lnTo>
                <a:lnTo>
                  <a:pt x="2371344" y="12191"/>
                </a:lnTo>
                <a:lnTo>
                  <a:pt x="2378964" y="12191"/>
                </a:lnTo>
                <a:lnTo>
                  <a:pt x="2382012" y="9143"/>
                </a:lnTo>
                <a:lnTo>
                  <a:pt x="2382012" y="3048"/>
                </a:lnTo>
                <a:lnTo>
                  <a:pt x="2378964" y="0"/>
                </a:lnTo>
                <a:close/>
              </a:path>
              <a:path w="3470148" h="3374136">
                <a:moveTo>
                  <a:pt x="2404872" y="0"/>
                </a:moveTo>
                <a:lnTo>
                  <a:pt x="2397252" y="0"/>
                </a:lnTo>
                <a:lnTo>
                  <a:pt x="2394204" y="3048"/>
                </a:lnTo>
                <a:lnTo>
                  <a:pt x="2394204" y="9143"/>
                </a:lnTo>
                <a:lnTo>
                  <a:pt x="2397252" y="12191"/>
                </a:lnTo>
                <a:lnTo>
                  <a:pt x="2404872" y="12191"/>
                </a:lnTo>
                <a:lnTo>
                  <a:pt x="2406396" y="9143"/>
                </a:lnTo>
                <a:lnTo>
                  <a:pt x="2406396" y="3048"/>
                </a:lnTo>
                <a:lnTo>
                  <a:pt x="2404872" y="0"/>
                </a:lnTo>
                <a:close/>
              </a:path>
              <a:path w="3470148" h="3374136">
                <a:moveTo>
                  <a:pt x="2429256" y="0"/>
                </a:moveTo>
                <a:lnTo>
                  <a:pt x="2423160" y="0"/>
                </a:lnTo>
                <a:lnTo>
                  <a:pt x="2420112" y="3048"/>
                </a:lnTo>
                <a:lnTo>
                  <a:pt x="2420112" y="9143"/>
                </a:lnTo>
                <a:lnTo>
                  <a:pt x="2423160" y="12191"/>
                </a:lnTo>
                <a:lnTo>
                  <a:pt x="2429256" y="12191"/>
                </a:lnTo>
                <a:lnTo>
                  <a:pt x="2432304" y="9143"/>
                </a:lnTo>
                <a:lnTo>
                  <a:pt x="2432304" y="3048"/>
                </a:lnTo>
                <a:lnTo>
                  <a:pt x="2429256" y="0"/>
                </a:lnTo>
                <a:close/>
              </a:path>
              <a:path w="3470148" h="3374136">
                <a:moveTo>
                  <a:pt x="2455164" y="0"/>
                </a:moveTo>
                <a:lnTo>
                  <a:pt x="2447544" y="0"/>
                </a:lnTo>
                <a:lnTo>
                  <a:pt x="2444496" y="3048"/>
                </a:lnTo>
                <a:lnTo>
                  <a:pt x="2444496" y="9143"/>
                </a:lnTo>
                <a:lnTo>
                  <a:pt x="2447544" y="12191"/>
                </a:lnTo>
                <a:lnTo>
                  <a:pt x="2455164" y="12191"/>
                </a:lnTo>
                <a:lnTo>
                  <a:pt x="2458212" y="9143"/>
                </a:lnTo>
                <a:lnTo>
                  <a:pt x="2458212" y="3048"/>
                </a:lnTo>
                <a:lnTo>
                  <a:pt x="2455164" y="0"/>
                </a:lnTo>
                <a:close/>
              </a:path>
              <a:path w="3470148" h="3374136">
                <a:moveTo>
                  <a:pt x="2481072" y="0"/>
                </a:moveTo>
                <a:lnTo>
                  <a:pt x="2473452" y="0"/>
                </a:lnTo>
                <a:lnTo>
                  <a:pt x="2470404" y="3048"/>
                </a:lnTo>
                <a:lnTo>
                  <a:pt x="2470404" y="9143"/>
                </a:lnTo>
                <a:lnTo>
                  <a:pt x="2473452" y="12191"/>
                </a:lnTo>
                <a:lnTo>
                  <a:pt x="2481072" y="12191"/>
                </a:lnTo>
                <a:lnTo>
                  <a:pt x="2482596" y="9143"/>
                </a:lnTo>
                <a:lnTo>
                  <a:pt x="2482596" y="3048"/>
                </a:lnTo>
                <a:lnTo>
                  <a:pt x="2481072" y="0"/>
                </a:lnTo>
                <a:close/>
              </a:path>
              <a:path w="3470148" h="3374136">
                <a:moveTo>
                  <a:pt x="2505456" y="0"/>
                </a:moveTo>
                <a:lnTo>
                  <a:pt x="2499360" y="0"/>
                </a:lnTo>
                <a:lnTo>
                  <a:pt x="2496312" y="3048"/>
                </a:lnTo>
                <a:lnTo>
                  <a:pt x="2496312" y="9143"/>
                </a:lnTo>
                <a:lnTo>
                  <a:pt x="2499360" y="12191"/>
                </a:lnTo>
                <a:lnTo>
                  <a:pt x="2505456" y="12191"/>
                </a:lnTo>
                <a:lnTo>
                  <a:pt x="2508504" y="9143"/>
                </a:lnTo>
                <a:lnTo>
                  <a:pt x="2508504" y="3048"/>
                </a:lnTo>
                <a:lnTo>
                  <a:pt x="2505456" y="0"/>
                </a:lnTo>
                <a:close/>
              </a:path>
              <a:path w="3470148" h="3374136">
                <a:moveTo>
                  <a:pt x="2531364" y="0"/>
                </a:moveTo>
                <a:lnTo>
                  <a:pt x="2523744" y="0"/>
                </a:lnTo>
                <a:lnTo>
                  <a:pt x="2520696" y="3048"/>
                </a:lnTo>
                <a:lnTo>
                  <a:pt x="2520696" y="9143"/>
                </a:lnTo>
                <a:lnTo>
                  <a:pt x="2523744" y="12191"/>
                </a:lnTo>
                <a:lnTo>
                  <a:pt x="2531364" y="12191"/>
                </a:lnTo>
                <a:lnTo>
                  <a:pt x="2534412" y="9143"/>
                </a:lnTo>
                <a:lnTo>
                  <a:pt x="2534412" y="3048"/>
                </a:lnTo>
                <a:lnTo>
                  <a:pt x="2531364" y="0"/>
                </a:lnTo>
                <a:close/>
              </a:path>
              <a:path w="3470148" h="3374136">
                <a:moveTo>
                  <a:pt x="2557272" y="0"/>
                </a:moveTo>
                <a:lnTo>
                  <a:pt x="2549652" y="0"/>
                </a:lnTo>
                <a:lnTo>
                  <a:pt x="2546604" y="3048"/>
                </a:lnTo>
                <a:lnTo>
                  <a:pt x="2546604" y="9143"/>
                </a:lnTo>
                <a:lnTo>
                  <a:pt x="2549652" y="12191"/>
                </a:lnTo>
                <a:lnTo>
                  <a:pt x="2557272" y="12191"/>
                </a:lnTo>
                <a:lnTo>
                  <a:pt x="2558796" y="9143"/>
                </a:lnTo>
                <a:lnTo>
                  <a:pt x="2558796" y="3048"/>
                </a:lnTo>
                <a:lnTo>
                  <a:pt x="2557272" y="0"/>
                </a:lnTo>
                <a:close/>
              </a:path>
              <a:path w="3470148" h="3374136">
                <a:moveTo>
                  <a:pt x="2581656" y="0"/>
                </a:moveTo>
                <a:lnTo>
                  <a:pt x="2575560" y="0"/>
                </a:lnTo>
                <a:lnTo>
                  <a:pt x="2572512" y="3048"/>
                </a:lnTo>
                <a:lnTo>
                  <a:pt x="2572512" y="9143"/>
                </a:lnTo>
                <a:lnTo>
                  <a:pt x="2575560" y="12191"/>
                </a:lnTo>
                <a:lnTo>
                  <a:pt x="2581656" y="12191"/>
                </a:lnTo>
                <a:lnTo>
                  <a:pt x="2584704" y="9143"/>
                </a:lnTo>
                <a:lnTo>
                  <a:pt x="2584704" y="3048"/>
                </a:lnTo>
                <a:lnTo>
                  <a:pt x="2581656" y="0"/>
                </a:lnTo>
                <a:close/>
              </a:path>
              <a:path w="3470148" h="3374136">
                <a:moveTo>
                  <a:pt x="2607564" y="0"/>
                </a:moveTo>
                <a:lnTo>
                  <a:pt x="2599944" y="0"/>
                </a:lnTo>
                <a:lnTo>
                  <a:pt x="2596896" y="3048"/>
                </a:lnTo>
                <a:lnTo>
                  <a:pt x="2596896" y="9143"/>
                </a:lnTo>
                <a:lnTo>
                  <a:pt x="2599944" y="12191"/>
                </a:lnTo>
                <a:lnTo>
                  <a:pt x="2607564" y="12191"/>
                </a:lnTo>
                <a:lnTo>
                  <a:pt x="2610612" y="9143"/>
                </a:lnTo>
                <a:lnTo>
                  <a:pt x="2610612" y="3048"/>
                </a:lnTo>
                <a:lnTo>
                  <a:pt x="2607564" y="0"/>
                </a:lnTo>
                <a:close/>
              </a:path>
              <a:path w="3470148" h="3374136">
                <a:moveTo>
                  <a:pt x="2633472" y="0"/>
                </a:moveTo>
                <a:lnTo>
                  <a:pt x="2625852" y="0"/>
                </a:lnTo>
                <a:lnTo>
                  <a:pt x="2622804" y="3048"/>
                </a:lnTo>
                <a:lnTo>
                  <a:pt x="2622804" y="9143"/>
                </a:lnTo>
                <a:lnTo>
                  <a:pt x="2625852" y="12191"/>
                </a:lnTo>
                <a:lnTo>
                  <a:pt x="2633472" y="12191"/>
                </a:lnTo>
                <a:lnTo>
                  <a:pt x="2636520" y="9143"/>
                </a:lnTo>
                <a:lnTo>
                  <a:pt x="2636520" y="3048"/>
                </a:lnTo>
                <a:lnTo>
                  <a:pt x="2633472" y="0"/>
                </a:lnTo>
                <a:close/>
              </a:path>
              <a:path w="3470148" h="3374136">
                <a:moveTo>
                  <a:pt x="2657856" y="0"/>
                </a:moveTo>
                <a:lnTo>
                  <a:pt x="2651760" y="0"/>
                </a:lnTo>
                <a:lnTo>
                  <a:pt x="2648712" y="3048"/>
                </a:lnTo>
                <a:lnTo>
                  <a:pt x="2648712" y="9143"/>
                </a:lnTo>
                <a:lnTo>
                  <a:pt x="2651760" y="12191"/>
                </a:lnTo>
                <a:lnTo>
                  <a:pt x="2657856" y="12191"/>
                </a:lnTo>
                <a:lnTo>
                  <a:pt x="2660904" y="9143"/>
                </a:lnTo>
                <a:lnTo>
                  <a:pt x="2660904" y="3048"/>
                </a:lnTo>
                <a:lnTo>
                  <a:pt x="2657856" y="0"/>
                </a:lnTo>
                <a:close/>
              </a:path>
              <a:path w="3470148" h="3374136">
                <a:moveTo>
                  <a:pt x="2683764" y="0"/>
                </a:moveTo>
                <a:lnTo>
                  <a:pt x="2676144" y="0"/>
                </a:lnTo>
                <a:lnTo>
                  <a:pt x="2674620" y="3048"/>
                </a:lnTo>
                <a:lnTo>
                  <a:pt x="2674620" y="9143"/>
                </a:lnTo>
                <a:lnTo>
                  <a:pt x="2676144" y="12191"/>
                </a:lnTo>
                <a:lnTo>
                  <a:pt x="2683764" y="12191"/>
                </a:lnTo>
                <a:lnTo>
                  <a:pt x="2686812" y="9143"/>
                </a:lnTo>
                <a:lnTo>
                  <a:pt x="2686812" y="3048"/>
                </a:lnTo>
                <a:lnTo>
                  <a:pt x="2683764" y="0"/>
                </a:lnTo>
                <a:close/>
              </a:path>
              <a:path w="3470148" h="3374136">
                <a:moveTo>
                  <a:pt x="2709672" y="0"/>
                </a:moveTo>
                <a:lnTo>
                  <a:pt x="2702052" y="0"/>
                </a:lnTo>
                <a:lnTo>
                  <a:pt x="2699004" y="3048"/>
                </a:lnTo>
                <a:lnTo>
                  <a:pt x="2699004" y="9143"/>
                </a:lnTo>
                <a:lnTo>
                  <a:pt x="2702052" y="12191"/>
                </a:lnTo>
                <a:lnTo>
                  <a:pt x="2709672" y="12191"/>
                </a:lnTo>
                <a:lnTo>
                  <a:pt x="2712720" y="9143"/>
                </a:lnTo>
                <a:lnTo>
                  <a:pt x="2712720" y="3048"/>
                </a:lnTo>
                <a:lnTo>
                  <a:pt x="2709672" y="0"/>
                </a:lnTo>
                <a:close/>
              </a:path>
              <a:path w="3470148" h="3374136">
                <a:moveTo>
                  <a:pt x="2734056" y="0"/>
                </a:moveTo>
                <a:lnTo>
                  <a:pt x="2727960" y="0"/>
                </a:lnTo>
                <a:lnTo>
                  <a:pt x="2724912" y="3048"/>
                </a:lnTo>
                <a:lnTo>
                  <a:pt x="2724912" y="9143"/>
                </a:lnTo>
                <a:lnTo>
                  <a:pt x="2727960" y="12191"/>
                </a:lnTo>
                <a:lnTo>
                  <a:pt x="2734056" y="12191"/>
                </a:lnTo>
                <a:lnTo>
                  <a:pt x="2737104" y="9143"/>
                </a:lnTo>
                <a:lnTo>
                  <a:pt x="2737104" y="3048"/>
                </a:lnTo>
                <a:lnTo>
                  <a:pt x="2734056" y="0"/>
                </a:lnTo>
                <a:close/>
              </a:path>
              <a:path w="3470148" h="3374136">
                <a:moveTo>
                  <a:pt x="2759964" y="0"/>
                </a:moveTo>
                <a:lnTo>
                  <a:pt x="2752344" y="0"/>
                </a:lnTo>
                <a:lnTo>
                  <a:pt x="2750820" y="3048"/>
                </a:lnTo>
                <a:lnTo>
                  <a:pt x="2750820" y="9143"/>
                </a:lnTo>
                <a:lnTo>
                  <a:pt x="2752344" y="12191"/>
                </a:lnTo>
                <a:lnTo>
                  <a:pt x="2759964" y="12191"/>
                </a:lnTo>
                <a:lnTo>
                  <a:pt x="2763012" y="9143"/>
                </a:lnTo>
                <a:lnTo>
                  <a:pt x="2763012" y="3048"/>
                </a:lnTo>
                <a:lnTo>
                  <a:pt x="2759964" y="0"/>
                </a:lnTo>
                <a:close/>
              </a:path>
              <a:path w="3470148" h="3374136">
                <a:moveTo>
                  <a:pt x="2785872" y="0"/>
                </a:moveTo>
                <a:lnTo>
                  <a:pt x="2778252" y="0"/>
                </a:lnTo>
                <a:lnTo>
                  <a:pt x="2775204" y="3048"/>
                </a:lnTo>
                <a:lnTo>
                  <a:pt x="2775204" y="9143"/>
                </a:lnTo>
                <a:lnTo>
                  <a:pt x="2778252" y="12191"/>
                </a:lnTo>
                <a:lnTo>
                  <a:pt x="2785872" y="12191"/>
                </a:lnTo>
                <a:lnTo>
                  <a:pt x="2788920" y="9143"/>
                </a:lnTo>
                <a:lnTo>
                  <a:pt x="2788920" y="3048"/>
                </a:lnTo>
                <a:lnTo>
                  <a:pt x="2785872" y="0"/>
                </a:lnTo>
                <a:close/>
              </a:path>
              <a:path w="3470148" h="3374136">
                <a:moveTo>
                  <a:pt x="2810256" y="0"/>
                </a:moveTo>
                <a:lnTo>
                  <a:pt x="2804160" y="0"/>
                </a:lnTo>
                <a:lnTo>
                  <a:pt x="2801112" y="3048"/>
                </a:lnTo>
                <a:lnTo>
                  <a:pt x="2801112" y="9143"/>
                </a:lnTo>
                <a:lnTo>
                  <a:pt x="2804160" y="12191"/>
                </a:lnTo>
                <a:lnTo>
                  <a:pt x="2810256" y="12191"/>
                </a:lnTo>
                <a:lnTo>
                  <a:pt x="2813304" y="9143"/>
                </a:lnTo>
                <a:lnTo>
                  <a:pt x="2813304" y="3048"/>
                </a:lnTo>
                <a:lnTo>
                  <a:pt x="2810256" y="0"/>
                </a:lnTo>
                <a:close/>
              </a:path>
              <a:path w="3470148" h="3374136">
                <a:moveTo>
                  <a:pt x="2836164" y="0"/>
                </a:moveTo>
                <a:lnTo>
                  <a:pt x="2828544" y="0"/>
                </a:lnTo>
                <a:lnTo>
                  <a:pt x="2827020" y="3048"/>
                </a:lnTo>
                <a:lnTo>
                  <a:pt x="2827020" y="9143"/>
                </a:lnTo>
                <a:lnTo>
                  <a:pt x="2828544" y="12191"/>
                </a:lnTo>
                <a:lnTo>
                  <a:pt x="2836164" y="12191"/>
                </a:lnTo>
                <a:lnTo>
                  <a:pt x="2839212" y="9143"/>
                </a:lnTo>
                <a:lnTo>
                  <a:pt x="2839212" y="3048"/>
                </a:lnTo>
                <a:lnTo>
                  <a:pt x="2836164" y="0"/>
                </a:lnTo>
                <a:close/>
              </a:path>
              <a:path w="3470148" h="3374136">
                <a:moveTo>
                  <a:pt x="2862072" y="0"/>
                </a:moveTo>
                <a:lnTo>
                  <a:pt x="2854452" y="0"/>
                </a:lnTo>
                <a:lnTo>
                  <a:pt x="2851404" y="3048"/>
                </a:lnTo>
                <a:lnTo>
                  <a:pt x="2851404" y="9143"/>
                </a:lnTo>
                <a:lnTo>
                  <a:pt x="2854452" y="12191"/>
                </a:lnTo>
                <a:lnTo>
                  <a:pt x="2862072" y="12191"/>
                </a:lnTo>
                <a:lnTo>
                  <a:pt x="2865120" y="9143"/>
                </a:lnTo>
                <a:lnTo>
                  <a:pt x="2865120" y="3048"/>
                </a:lnTo>
                <a:lnTo>
                  <a:pt x="2862072" y="0"/>
                </a:lnTo>
                <a:close/>
              </a:path>
              <a:path w="3470148" h="3374136">
                <a:moveTo>
                  <a:pt x="2886456" y="0"/>
                </a:moveTo>
                <a:lnTo>
                  <a:pt x="2880360" y="0"/>
                </a:lnTo>
                <a:lnTo>
                  <a:pt x="2877312" y="3048"/>
                </a:lnTo>
                <a:lnTo>
                  <a:pt x="2877312" y="9143"/>
                </a:lnTo>
                <a:lnTo>
                  <a:pt x="2880360" y="12191"/>
                </a:lnTo>
                <a:lnTo>
                  <a:pt x="2886456" y="12191"/>
                </a:lnTo>
                <a:lnTo>
                  <a:pt x="2889504" y="9143"/>
                </a:lnTo>
                <a:lnTo>
                  <a:pt x="2889504" y="3048"/>
                </a:lnTo>
                <a:lnTo>
                  <a:pt x="2886456" y="0"/>
                </a:lnTo>
                <a:close/>
              </a:path>
              <a:path w="3470148" h="3374136">
                <a:moveTo>
                  <a:pt x="2912364" y="0"/>
                </a:moveTo>
                <a:lnTo>
                  <a:pt x="2904744" y="0"/>
                </a:lnTo>
                <a:lnTo>
                  <a:pt x="2903220" y="3048"/>
                </a:lnTo>
                <a:lnTo>
                  <a:pt x="2903220" y="9143"/>
                </a:lnTo>
                <a:lnTo>
                  <a:pt x="2904744" y="12191"/>
                </a:lnTo>
                <a:lnTo>
                  <a:pt x="2912364" y="12191"/>
                </a:lnTo>
                <a:lnTo>
                  <a:pt x="2915412" y="9143"/>
                </a:lnTo>
                <a:lnTo>
                  <a:pt x="2915412" y="3048"/>
                </a:lnTo>
                <a:lnTo>
                  <a:pt x="2912364" y="0"/>
                </a:lnTo>
                <a:close/>
              </a:path>
              <a:path w="3470148" h="3374136">
                <a:moveTo>
                  <a:pt x="2938272" y="0"/>
                </a:moveTo>
                <a:lnTo>
                  <a:pt x="2930652" y="0"/>
                </a:lnTo>
                <a:lnTo>
                  <a:pt x="2927604" y="3048"/>
                </a:lnTo>
                <a:lnTo>
                  <a:pt x="2927604" y="9143"/>
                </a:lnTo>
                <a:lnTo>
                  <a:pt x="2930652" y="12191"/>
                </a:lnTo>
                <a:lnTo>
                  <a:pt x="2938272" y="12191"/>
                </a:lnTo>
                <a:lnTo>
                  <a:pt x="2941320" y="9143"/>
                </a:lnTo>
                <a:lnTo>
                  <a:pt x="2941320" y="3048"/>
                </a:lnTo>
                <a:lnTo>
                  <a:pt x="2938272" y="0"/>
                </a:lnTo>
                <a:close/>
              </a:path>
              <a:path w="3470148" h="3374136">
                <a:moveTo>
                  <a:pt x="2962656" y="0"/>
                </a:moveTo>
                <a:lnTo>
                  <a:pt x="2956560" y="0"/>
                </a:lnTo>
                <a:lnTo>
                  <a:pt x="2953512" y="3048"/>
                </a:lnTo>
                <a:lnTo>
                  <a:pt x="2953512" y="9143"/>
                </a:lnTo>
                <a:lnTo>
                  <a:pt x="2956560" y="12191"/>
                </a:lnTo>
                <a:lnTo>
                  <a:pt x="2962656" y="12191"/>
                </a:lnTo>
                <a:lnTo>
                  <a:pt x="2965704" y="9143"/>
                </a:lnTo>
                <a:lnTo>
                  <a:pt x="2965704" y="3048"/>
                </a:lnTo>
                <a:lnTo>
                  <a:pt x="2962656" y="0"/>
                </a:lnTo>
                <a:close/>
              </a:path>
              <a:path w="3470148" h="3374136">
                <a:moveTo>
                  <a:pt x="2988564" y="0"/>
                </a:moveTo>
                <a:lnTo>
                  <a:pt x="2980943" y="0"/>
                </a:lnTo>
                <a:lnTo>
                  <a:pt x="2979420" y="3048"/>
                </a:lnTo>
                <a:lnTo>
                  <a:pt x="2979420" y="9143"/>
                </a:lnTo>
                <a:lnTo>
                  <a:pt x="2980943" y="12191"/>
                </a:lnTo>
                <a:lnTo>
                  <a:pt x="2988564" y="12191"/>
                </a:lnTo>
                <a:lnTo>
                  <a:pt x="2991612" y="9143"/>
                </a:lnTo>
                <a:lnTo>
                  <a:pt x="2991612" y="3048"/>
                </a:lnTo>
                <a:lnTo>
                  <a:pt x="2988564" y="0"/>
                </a:lnTo>
                <a:close/>
              </a:path>
              <a:path w="3470148" h="3374136">
                <a:moveTo>
                  <a:pt x="3014472" y="0"/>
                </a:moveTo>
                <a:lnTo>
                  <a:pt x="3006852" y="0"/>
                </a:lnTo>
                <a:lnTo>
                  <a:pt x="3003804" y="3048"/>
                </a:lnTo>
                <a:lnTo>
                  <a:pt x="3003804" y="9143"/>
                </a:lnTo>
                <a:lnTo>
                  <a:pt x="3006852" y="12191"/>
                </a:lnTo>
                <a:lnTo>
                  <a:pt x="3014472" y="12191"/>
                </a:lnTo>
                <a:lnTo>
                  <a:pt x="3017520" y="9143"/>
                </a:lnTo>
                <a:lnTo>
                  <a:pt x="3017520" y="3048"/>
                </a:lnTo>
                <a:lnTo>
                  <a:pt x="3014472" y="0"/>
                </a:lnTo>
                <a:close/>
              </a:path>
              <a:path w="3470148" h="3374136">
                <a:moveTo>
                  <a:pt x="3038856" y="0"/>
                </a:moveTo>
                <a:lnTo>
                  <a:pt x="3032760" y="0"/>
                </a:lnTo>
                <a:lnTo>
                  <a:pt x="3029712" y="3048"/>
                </a:lnTo>
                <a:lnTo>
                  <a:pt x="3029712" y="9143"/>
                </a:lnTo>
                <a:lnTo>
                  <a:pt x="3032760" y="12191"/>
                </a:lnTo>
                <a:lnTo>
                  <a:pt x="3038856" y="12191"/>
                </a:lnTo>
                <a:lnTo>
                  <a:pt x="3041904" y="9143"/>
                </a:lnTo>
                <a:lnTo>
                  <a:pt x="3041904" y="3048"/>
                </a:lnTo>
                <a:lnTo>
                  <a:pt x="3038856" y="0"/>
                </a:lnTo>
                <a:close/>
              </a:path>
              <a:path w="3470148" h="3374136">
                <a:moveTo>
                  <a:pt x="3064764" y="0"/>
                </a:moveTo>
                <a:lnTo>
                  <a:pt x="3058667" y="0"/>
                </a:lnTo>
                <a:lnTo>
                  <a:pt x="3055620" y="3048"/>
                </a:lnTo>
                <a:lnTo>
                  <a:pt x="3055620" y="9143"/>
                </a:lnTo>
                <a:lnTo>
                  <a:pt x="3058667" y="12191"/>
                </a:lnTo>
                <a:lnTo>
                  <a:pt x="3064764" y="12191"/>
                </a:lnTo>
                <a:lnTo>
                  <a:pt x="3067812" y="9143"/>
                </a:lnTo>
                <a:lnTo>
                  <a:pt x="3067812" y="3048"/>
                </a:lnTo>
                <a:lnTo>
                  <a:pt x="3064764" y="0"/>
                </a:lnTo>
                <a:close/>
              </a:path>
              <a:path w="3470148" h="3374136">
                <a:moveTo>
                  <a:pt x="3090672" y="0"/>
                </a:moveTo>
                <a:lnTo>
                  <a:pt x="3083052" y="0"/>
                </a:lnTo>
                <a:lnTo>
                  <a:pt x="3080004" y="3048"/>
                </a:lnTo>
                <a:lnTo>
                  <a:pt x="3080004" y="9143"/>
                </a:lnTo>
                <a:lnTo>
                  <a:pt x="3083052" y="12191"/>
                </a:lnTo>
                <a:lnTo>
                  <a:pt x="3090672" y="12191"/>
                </a:lnTo>
                <a:lnTo>
                  <a:pt x="3093720" y="9143"/>
                </a:lnTo>
                <a:lnTo>
                  <a:pt x="3093720" y="3048"/>
                </a:lnTo>
                <a:lnTo>
                  <a:pt x="3090672" y="0"/>
                </a:lnTo>
                <a:close/>
              </a:path>
              <a:path w="3470148" h="3374136">
                <a:moveTo>
                  <a:pt x="3115056" y="0"/>
                </a:moveTo>
                <a:lnTo>
                  <a:pt x="3108960" y="0"/>
                </a:lnTo>
                <a:lnTo>
                  <a:pt x="3105912" y="3048"/>
                </a:lnTo>
                <a:lnTo>
                  <a:pt x="3105912" y="9143"/>
                </a:lnTo>
                <a:lnTo>
                  <a:pt x="3108960" y="12191"/>
                </a:lnTo>
                <a:lnTo>
                  <a:pt x="3115056" y="12191"/>
                </a:lnTo>
                <a:lnTo>
                  <a:pt x="3118104" y="9143"/>
                </a:lnTo>
                <a:lnTo>
                  <a:pt x="3118104" y="3048"/>
                </a:lnTo>
                <a:lnTo>
                  <a:pt x="3115056" y="0"/>
                </a:lnTo>
                <a:close/>
              </a:path>
              <a:path w="3470148" h="3374136">
                <a:moveTo>
                  <a:pt x="3140964" y="0"/>
                </a:moveTo>
                <a:lnTo>
                  <a:pt x="3134867" y="0"/>
                </a:lnTo>
                <a:lnTo>
                  <a:pt x="3131820" y="3048"/>
                </a:lnTo>
                <a:lnTo>
                  <a:pt x="3131820" y="9143"/>
                </a:lnTo>
                <a:lnTo>
                  <a:pt x="3134867" y="12191"/>
                </a:lnTo>
                <a:lnTo>
                  <a:pt x="3140964" y="12191"/>
                </a:lnTo>
                <a:lnTo>
                  <a:pt x="3144012" y="9143"/>
                </a:lnTo>
                <a:lnTo>
                  <a:pt x="3144012" y="3048"/>
                </a:lnTo>
                <a:lnTo>
                  <a:pt x="3140964" y="0"/>
                </a:lnTo>
                <a:close/>
              </a:path>
              <a:path w="3470148" h="3374136">
                <a:moveTo>
                  <a:pt x="3166872" y="0"/>
                </a:moveTo>
                <a:lnTo>
                  <a:pt x="3159252" y="0"/>
                </a:lnTo>
                <a:lnTo>
                  <a:pt x="3156204" y="3048"/>
                </a:lnTo>
                <a:lnTo>
                  <a:pt x="3156204" y="9143"/>
                </a:lnTo>
                <a:lnTo>
                  <a:pt x="3159252" y="12191"/>
                </a:lnTo>
                <a:lnTo>
                  <a:pt x="3166872" y="12191"/>
                </a:lnTo>
                <a:lnTo>
                  <a:pt x="3169920" y="9143"/>
                </a:lnTo>
                <a:lnTo>
                  <a:pt x="3169920" y="3048"/>
                </a:lnTo>
                <a:lnTo>
                  <a:pt x="3166872" y="0"/>
                </a:lnTo>
                <a:close/>
              </a:path>
              <a:path w="3470148" h="3374136">
                <a:moveTo>
                  <a:pt x="3192780" y="0"/>
                </a:moveTo>
                <a:lnTo>
                  <a:pt x="3185160" y="0"/>
                </a:lnTo>
                <a:lnTo>
                  <a:pt x="3182112" y="3048"/>
                </a:lnTo>
                <a:lnTo>
                  <a:pt x="3182112" y="9143"/>
                </a:lnTo>
                <a:lnTo>
                  <a:pt x="3185160" y="12191"/>
                </a:lnTo>
                <a:lnTo>
                  <a:pt x="3192780" y="12191"/>
                </a:lnTo>
                <a:lnTo>
                  <a:pt x="3194304" y="9143"/>
                </a:lnTo>
                <a:lnTo>
                  <a:pt x="3194304" y="3048"/>
                </a:lnTo>
                <a:lnTo>
                  <a:pt x="3192780" y="0"/>
                </a:lnTo>
                <a:close/>
              </a:path>
              <a:path w="3470148" h="3374136">
                <a:moveTo>
                  <a:pt x="3217164" y="0"/>
                </a:moveTo>
                <a:lnTo>
                  <a:pt x="3211067" y="0"/>
                </a:lnTo>
                <a:lnTo>
                  <a:pt x="3208020" y="3048"/>
                </a:lnTo>
                <a:lnTo>
                  <a:pt x="3208020" y="9143"/>
                </a:lnTo>
                <a:lnTo>
                  <a:pt x="3211067" y="12191"/>
                </a:lnTo>
                <a:lnTo>
                  <a:pt x="3217164" y="12191"/>
                </a:lnTo>
                <a:lnTo>
                  <a:pt x="3220212" y="9143"/>
                </a:lnTo>
                <a:lnTo>
                  <a:pt x="3220212" y="3048"/>
                </a:lnTo>
                <a:lnTo>
                  <a:pt x="3217164" y="0"/>
                </a:lnTo>
                <a:close/>
              </a:path>
              <a:path w="3470148" h="3374136">
                <a:moveTo>
                  <a:pt x="3243072" y="0"/>
                </a:moveTo>
                <a:lnTo>
                  <a:pt x="3235452" y="0"/>
                </a:lnTo>
                <a:lnTo>
                  <a:pt x="3232404" y="3048"/>
                </a:lnTo>
                <a:lnTo>
                  <a:pt x="3232404" y="9143"/>
                </a:lnTo>
                <a:lnTo>
                  <a:pt x="3235452" y="12191"/>
                </a:lnTo>
                <a:lnTo>
                  <a:pt x="3243072" y="12191"/>
                </a:lnTo>
                <a:lnTo>
                  <a:pt x="3246120" y="9143"/>
                </a:lnTo>
                <a:lnTo>
                  <a:pt x="3246120" y="3048"/>
                </a:lnTo>
                <a:lnTo>
                  <a:pt x="3243072" y="0"/>
                </a:lnTo>
                <a:close/>
              </a:path>
              <a:path w="3470148" h="3374136">
                <a:moveTo>
                  <a:pt x="3268980" y="0"/>
                </a:moveTo>
                <a:lnTo>
                  <a:pt x="3261360" y="0"/>
                </a:lnTo>
                <a:lnTo>
                  <a:pt x="3258312" y="3048"/>
                </a:lnTo>
                <a:lnTo>
                  <a:pt x="3258312" y="9143"/>
                </a:lnTo>
                <a:lnTo>
                  <a:pt x="3261360" y="12191"/>
                </a:lnTo>
                <a:lnTo>
                  <a:pt x="3268980" y="12191"/>
                </a:lnTo>
                <a:lnTo>
                  <a:pt x="3270504" y="9143"/>
                </a:lnTo>
                <a:lnTo>
                  <a:pt x="3270504" y="3048"/>
                </a:lnTo>
                <a:lnTo>
                  <a:pt x="3268980" y="0"/>
                </a:lnTo>
                <a:close/>
              </a:path>
              <a:path w="3470148" h="3374136">
                <a:moveTo>
                  <a:pt x="3293364" y="0"/>
                </a:moveTo>
                <a:lnTo>
                  <a:pt x="3287267" y="0"/>
                </a:lnTo>
                <a:lnTo>
                  <a:pt x="3284220" y="3048"/>
                </a:lnTo>
                <a:lnTo>
                  <a:pt x="3284220" y="9143"/>
                </a:lnTo>
                <a:lnTo>
                  <a:pt x="3287267" y="12191"/>
                </a:lnTo>
                <a:lnTo>
                  <a:pt x="3293364" y="12191"/>
                </a:lnTo>
                <a:lnTo>
                  <a:pt x="3296412" y="9143"/>
                </a:lnTo>
                <a:lnTo>
                  <a:pt x="3296412" y="3048"/>
                </a:lnTo>
                <a:lnTo>
                  <a:pt x="3293364" y="0"/>
                </a:lnTo>
                <a:close/>
              </a:path>
              <a:path w="3470148" h="3374136">
                <a:moveTo>
                  <a:pt x="3319272" y="0"/>
                </a:moveTo>
                <a:lnTo>
                  <a:pt x="3311652" y="0"/>
                </a:lnTo>
                <a:lnTo>
                  <a:pt x="3308604" y="3048"/>
                </a:lnTo>
                <a:lnTo>
                  <a:pt x="3308604" y="9143"/>
                </a:lnTo>
                <a:lnTo>
                  <a:pt x="3311652" y="12191"/>
                </a:lnTo>
                <a:lnTo>
                  <a:pt x="3319272" y="12191"/>
                </a:lnTo>
                <a:lnTo>
                  <a:pt x="3322320" y="9143"/>
                </a:lnTo>
                <a:lnTo>
                  <a:pt x="3322320" y="3048"/>
                </a:lnTo>
                <a:lnTo>
                  <a:pt x="3319272" y="0"/>
                </a:lnTo>
                <a:close/>
              </a:path>
              <a:path w="3470148" h="3374136">
                <a:moveTo>
                  <a:pt x="3345180" y="0"/>
                </a:moveTo>
                <a:lnTo>
                  <a:pt x="3337560" y="0"/>
                </a:lnTo>
                <a:lnTo>
                  <a:pt x="3334512" y="3048"/>
                </a:lnTo>
                <a:lnTo>
                  <a:pt x="3334512" y="9143"/>
                </a:lnTo>
                <a:lnTo>
                  <a:pt x="3337560" y="12191"/>
                </a:lnTo>
                <a:lnTo>
                  <a:pt x="3345180" y="12191"/>
                </a:lnTo>
                <a:lnTo>
                  <a:pt x="3346704" y="9143"/>
                </a:lnTo>
                <a:lnTo>
                  <a:pt x="3346704" y="3048"/>
                </a:lnTo>
                <a:lnTo>
                  <a:pt x="3345180" y="0"/>
                </a:lnTo>
                <a:close/>
              </a:path>
              <a:path w="3470148" h="3374136">
                <a:moveTo>
                  <a:pt x="3369564" y="0"/>
                </a:moveTo>
                <a:lnTo>
                  <a:pt x="3363467" y="0"/>
                </a:lnTo>
                <a:lnTo>
                  <a:pt x="3360420" y="3048"/>
                </a:lnTo>
                <a:lnTo>
                  <a:pt x="3360420" y="9143"/>
                </a:lnTo>
                <a:lnTo>
                  <a:pt x="3363467" y="12191"/>
                </a:lnTo>
                <a:lnTo>
                  <a:pt x="3369564" y="12191"/>
                </a:lnTo>
                <a:lnTo>
                  <a:pt x="3372612" y="9143"/>
                </a:lnTo>
                <a:lnTo>
                  <a:pt x="3372612" y="3048"/>
                </a:lnTo>
                <a:lnTo>
                  <a:pt x="3369564" y="0"/>
                </a:lnTo>
                <a:close/>
              </a:path>
              <a:path w="3470148" h="3374136">
                <a:moveTo>
                  <a:pt x="3395472" y="0"/>
                </a:moveTo>
                <a:lnTo>
                  <a:pt x="3387852" y="0"/>
                </a:lnTo>
                <a:lnTo>
                  <a:pt x="3384804" y="3048"/>
                </a:lnTo>
                <a:lnTo>
                  <a:pt x="3384804" y="9143"/>
                </a:lnTo>
                <a:lnTo>
                  <a:pt x="3387852" y="12191"/>
                </a:lnTo>
                <a:lnTo>
                  <a:pt x="3395472" y="12191"/>
                </a:lnTo>
                <a:lnTo>
                  <a:pt x="3398520" y="9143"/>
                </a:lnTo>
                <a:lnTo>
                  <a:pt x="3398520" y="3048"/>
                </a:lnTo>
                <a:lnTo>
                  <a:pt x="3395472" y="0"/>
                </a:lnTo>
                <a:close/>
              </a:path>
              <a:path w="3470148" h="3374136">
                <a:moveTo>
                  <a:pt x="3421380" y="0"/>
                </a:moveTo>
                <a:lnTo>
                  <a:pt x="3413760" y="0"/>
                </a:lnTo>
                <a:lnTo>
                  <a:pt x="3410712" y="3048"/>
                </a:lnTo>
                <a:lnTo>
                  <a:pt x="3410712" y="9143"/>
                </a:lnTo>
                <a:lnTo>
                  <a:pt x="3413760" y="12191"/>
                </a:lnTo>
                <a:lnTo>
                  <a:pt x="3421380" y="12191"/>
                </a:lnTo>
                <a:lnTo>
                  <a:pt x="3422904" y="9143"/>
                </a:lnTo>
                <a:lnTo>
                  <a:pt x="3422904" y="3048"/>
                </a:lnTo>
                <a:lnTo>
                  <a:pt x="3421380" y="0"/>
                </a:lnTo>
                <a:close/>
              </a:path>
              <a:path w="3470148" h="3374136">
                <a:moveTo>
                  <a:pt x="3445764" y="0"/>
                </a:moveTo>
                <a:lnTo>
                  <a:pt x="3439667" y="0"/>
                </a:lnTo>
                <a:lnTo>
                  <a:pt x="3436620" y="3048"/>
                </a:lnTo>
                <a:lnTo>
                  <a:pt x="3436620" y="9143"/>
                </a:lnTo>
                <a:lnTo>
                  <a:pt x="3439667" y="12191"/>
                </a:lnTo>
                <a:lnTo>
                  <a:pt x="3445764" y="12191"/>
                </a:lnTo>
                <a:lnTo>
                  <a:pt x="3448812" y="9143"/>
                </a:lnTo>
                <a:lnTo>
                  <a:pt x="3448812" y="3048"/>
                </a:lnTo>
                <a:lnTo>
                  <a:pt x="3445764" y="0"/>
                </a:lnTo>
                <a:close/>
              </a:path>
              <a:path w="3470148" h="3374136">
                <a:moveTo>
                  <a:pt x="3467100" y="4572"/>
                </a:moveTo>
                <a:lnTo>
                  <a:pt x="3459480" y="4572"/>
                </a:lnTo>
                <a:lnTo>
                  <a:pt x="3456432" y="7620"/>
                </a:lnTo>
                <a:lnTo>
                  <a:pt x="3456432" y="15112"/>
                </a:lnTo>
                <a:lnTo>
                  <a:pt x="3459480" y="16763"/>
                </a:lnTo>
                <a:lnTo>
                  <a:pt x="3467100" y="16763"/>
                </a:lnTo>
                <a:lnTo>
                  <a:pt x="3470148" y="15112"/>
                </a:lnTo>
                <a:lnTo>
                  <a:pt x="3470148" y="7620"/>
                </a:lnTo>
                <a:lnTo>
                  <a:pt x="3467100" y="4572"/>
                </a:lnTo>
                <a:close/>
              </a:path>
              <a:path w="3470148" h="3374136">
                <a:moveTo>
                  <a:pt x="3467100" y="30479"/>
                </a:moveTo>
                <a:lnTo>
                  <a:pt x="3459480" y="30479"/>
                </a:lnTo>
                <a:lnTo>
                  <a:pt x="3456432" y="33527"/>
                </a:lnTo>
                <a:lnTo>
                  <a:pt x="3456432" y="39624"/>
                </a:lnTo>
                <a:lnTo>
                  <a:pt x="3459480" y="42672"/>
                </a:lnTo>
                <a:lnTo>
                  <a:pt x="3467100" y="42672"/>
                </a:lnTo>
                <a:lnTo>
                  <a:pt x="3470148" y="39624"/>
                </a:lnTo>
                <a:lnTo>
                  <a:pt x="3470148" y="33527"/>
                </a:lnTo>
                <a:lnTo>
                  <a:pt x="3467100" y="30479"/>
                </a:lnTo>
                <a:close/>
              </a:path>
              <a:path w="3470148" h="3374136">
                <a:moveTo>
                  <a:pt x="3467100" y="54863"/>
                </a:moveTo>
                <a:lnTo>
                  <a:pt x="3459480" y="54863"/>
                </a:lnTo>
                <a:lnTo>
                  <a:pt x="3456432" y="57912"/>
                </a:lnTo>
                <a:lnTo>
                  <a:pt x="3456432" y="65532"/>
                </a:lnTo>
                <a:lnTo>
                  <a:pt x="3459480" y="68579"/>
                </a:lnTo>
                <a:lnTo>
                  <a:pt x="3467100" y="68579"/>
                </a:lnTo>
                <a:lnTo>
                  <a:pt x="3470148" y="65532"/>
                </a:lnTo>
                <a:lnTo>
                  <a:pt x="3470148" y="57912"/>
                </a:lnTo>
                <a:lnTo>
                  <a:pt x="3467100" y="54863"/>
                </a:lnTo>
                <a:close/>
              </a:path>
              <a:path w="3470148" h="3374136">
                <a:moveTo>
                  <a:pt x="3467100" y="80772"/>
                </a:moveTo>
                <a:lnTo>
                  <a:pt x="3459480" y="80772"/>
                </a:lnTo>
                <a:lnTo>
                  <a:pt x="3456432" y="83820"/>
                </a:lnTo>
                <a:lnTo>
                  <a:pt x="3456432" y="91312"/>
                </a:lnTo>
                <a:lnTo>
                  <a:pt x="3459480" y="92963"/>
                </a:lnTo>
                <a:lnTo>
                  <a:pt x="3467100" y="92963"/>
                </a:lnTo>
                <a:lnTo>
                  <a:pt x="3470148" y="91312"/>
                </a:lnTo>
                <a:lnTo>
                  <a:pt x="3470148" y="83820"/>
                </a:lnTo>
                <a:lnTo>
                  <a:pt x="3467100" y="80772"/>
                </a:lnTo>
                <a:close/>
              </a:path>
              <a:path w="3470148" h="3374136">
                <a:moveTo>
                  <a:pt x="3467100" y="106679"/>
                </a:moveTo>
                <a:lnTo>
                  <a:pt x="3459480" y="106679"/>
                </a:lnTo>
                <a:lnTo>
                  <a:pt x="3456432" y="109727"/>
                </a:lnTo>
                <a:lnTo>
                  <a:pt x="3456432" y="115824"/>
                </a:lnTo>
                <a:lnTo>
                  <a:pt x="3459480" y="118872"/>
                </a:lnTo>
                <a:lnTo>
                  <a:pt x="3467100" y="118872"/>
                </a:lnTo>
                <a:lnTo>
                  <a:pt x="3470148" y="115824"/>
                </a:lnTo>
                <a:lnTo>
                  <a:pt x="3470148" y="109727"/>
                </a:lnTo>
                <a:lnTo>
                  <a:pt x="3467100" y="106679"/>
                </a:lnTo>
                <a:close/>
              </a:path>
              <a:path w="3470148" h="3374136">
                <a:moveTo>
                  <a:pt x="3467100" y="132587"/>
                </a:moveTo>
                <a:lnTo>
                  <a:pt x="3459480" y="132587"/>
                </a:lnTo>
                <a:lnTo>
                  <a:pt x="3456432" y="134112"/>
                </a:lnTo>
                <a:lnTo>
                  <a:pt x="3456432" y="141732"/>
                </a:lnTo>
                <a:lnTo>
                  <a:pt x="3459480" y="144779"/>
                </a:lnTo>
                <a:lnTo>
                  <a:pt x="3467100" y="144779"/>
                </a:lnTo>
                <a:lnTo>
                  <a:pt x="3470148" y="141732"/>
                </a:lnTo>
                <a:lnTo>
                  <a:pt x="3470148" y="134112"/>
                </a:lnTo>
                <a:lnTo>
                  <a:pt x="3467100" y="132587"/>
                </a:lnTo>
                <a:close/>
              </a:path>
              <a:path w="3470148" h="3374136">
                <a:moveTo>
                  <a:pt x="3467100" y="156972"/>
                </a:moveTo>
                <a:lnTo>
                  <a:pt x="3459480" y="156972"/>
                </a:lnTo>
                <a:lnTo>
                  <a:pt x="3456432" y="160020"/>
                </a:lnTo>
                <a:lnTo>
                  <a:pt x="3456432" y="167512"/>
                </a:lnTo>
                <a:lnTo>
                  <a:pt x="3459480" y="170687"/>
                </a:lnTo>
                <a:lnTo>
                  <a:pt x="3467100" y="170687"/>
                </a:lnTo>
                <a:lnTo>
                  <a:pt x="3470148" y="167512"/>
                </a:lnTo>
                <a:lnTo>
                  <a:pt x="3470148" y="160020"/>
                </a:lnTo>
                <a:lnTo>
                  <a:pt x="3467100" y="156972"/>
                </a:lnTo>
                <a:close/>
              </a:path>
              <a:path w="3470148" h="3374136">
                <a:moveTo>
                  <a:pt x="3467100" y="182879"/>
                </a:moveTo>
                <a:lnTo>
                  <a:pt x="3459480" y="182879"/>
                </a:lnTo>
                <a:lnTo>
                  <a:pt x="3456432" y="185927"/>
                </a:lnTo>
                <a:lnTo>
                  <a:pt x="3456432" y="192024"/>
                </a:lnTo>
                <a:lnTo>
                  <a:pt x="3459480" y="195072"/>
                </a:lnTo>
                <a:lnTo>
                  <a:pt x="3467100" y="195072"/>
                </a:lnTo>
                <a:lnTo>
                  <a:pt x="3470148" y="192024"/>
                </a:lnTo>
                <a:lnTo>
                  <a:pt x="3470148" y="185927"/>
                </a:lnTo>
                <a:lnTo>
                  <a:pt x="3467100" y="182879"/>
                </a:lnTo>
                <a:close/>
              </a:path>
              <a:path w="3470148" h="3374136">
                <a:moveTo>
                  <a:pt x="3467100" y="208787"/>
                </a:moveTo>
                <a:lnTo>
                  <a:pt x="3459480" y="208787"/>
                </a:lnTo>
                <a:lnTo>
                  <a:pt x="3456432" y="210312"/>
                </a:lnTo>
                <a:lnTo>
                  <a:pt x="3456432" y="217932"/>
                </a:lnTo>
                <a:lnTo>
                  <a:pt x="3459480" y="220979"/>
                </a:lnTo>
                <a:lnTo>
                  <a:pt x="3467100" y="220979"/>
                </a:lnTo>
                <a:lnTo>
                  <a:pt x="3470148" y="217932"/>
                </a:lnTo>
                <a:lnTo>
                  <a:pt x="3470148" y="210312"/>
                </a:lnTo>
                <a:lnTo>
                  <a:pt x="3467100" y="208787"/>
                </a:lnTo>
                <a:close/>
              </a:path>
              <a:path w="3470148" h="3374136">
                <a:moveTo>
                  <a:pt x="3467100" y="233172"/>
                </a:moveTo>
                <a:lnTo>
                  <a:pt x="3459480" y="233172"/>
                </a:lnTo>
                <a:lnTo>
                  <a:pt x="3456432" y="236220"/>
                </a:lnTo>
                <a:lnTo>
                  <a:pt x="3456432" y="243712"/>
                </a:lnTo>
                <a:lnTo>
                  <a:pt x="3459480" y="246887"/>
                </a:lnTo>
                <a:lnTo>
                  <a:pt x="3467100" y="246887"/>
                </a:lnTo>
                <a:lnTo>
                  <a:pt x="3470148" y="243712"/>
                </a:lnTo>
                <a:lnTo>
                  <a:pt x="3470148" y="236220"/>
                </a:lnTo>
                <a:lnTo>
                  <a:pt x="3467100" y="233172"/>
                </a:lnTo>
                <a:close/>
              </a:path>
              <a:path w="3470148" h="3374136">
                <a:moveTo>
                  <a:pt x="3467100" y="259079"/>
                </a:moveTo>
                <a:lnTo>
                  <a:pt x="3459480" y="259079"/>
                </a:lnTo>
                <a:lnTo>
                  <a:pt x="3456432" y="262127"/>
                </a:lnTo>
                <a:lnTo>
                  <a:pt x="3456432" y="268224"/>
                </a:lnTo>
                <a:lnTo>
                  <a:pt x="3459480" y="271272"/>
                </a:lnTo>
                <a:lnTo>
                  <a:pt x="3467100" y="271272"/>
                </a:lnTo>
                <a:lnTo>
                  <a:pt x="3470148" y="268224"/>
                </a:lnTo>
                <a:lnTo>
                  <a:pt x="3470148" y="262127"/>
                </a:lnTo>
                <a:lnTo>
                  <a:pt x="3467100" y="259079"/>
                </a:lnTo>
                <a:close/>
              </a:path>
              <a:path w="3470148" h="3374136">
                <a:moveTo>
                  <a:pt x="3467100" y="284988"/>
                </a:moveTo>
                <a:lnTo>
                  <a:pt x="3459480" y="284988"/>
                </a:lnTo>
                <a:lnTo>
                  <a:pt x="3456432" y="286512"/>
                </a:lnTo>
                <a:lnTo>
                  <a:pt x="3456432" y="294132"/>
                </a:lnTo>
                <a:lnTo>
                  <a:pt x="3459480" y="297179"/>
                </a:lnTo>
                <a:lnTo>
                  <a:pt x="3467100" y="297179"/>
                </a:lnTo>
                <a:lnTo>
                  <a:pt x="3470148" y="294132"/>
                </a:lnTo>
                <a:lnTo>
                  <a:pt x="3470148" y="286512"/>
                </a:lnTo>
                <a:lnTo>
                  <a:pt x="3467100" y="284988"/>
                </a:lnTo>
                <a:close/>
              </a:path>
              <a:path w="3470148" h="3374136">
                <a:moveTo>
                  <a:pt x="3467100" y="309372"/>
                </a:moveTo>
                <a:lnTo>
                  <a:pt x="3459480" y="309372"/>
                </a:lnTo>
                <a:lnTo>
                  <a:pt x="3456432" y="312420"/>
                </a:lnTo>
                <a:lnTo>
                  <a:pt x="3456432" y="319913"/>
                </a:lnTo>
                <a:lnTo>
                  <a:pt x="3459480" y="323088"/>
                </a:lnTo>
                <a:lnTo>
                  <a:pt x="3467100" y="323088"/>
                </a:lnTo>
                <a:lnTo>
                  <a:pt x="3470148" y="319913"/>
                </a:lnTo>
                <a:lnTo>
                  <a:pt x="3470148" y="312420"/>
                </a:lnTo>
                <a:lnTo>
                  <a:pt x="3467100" y="309372"/>
                </a:lnTo>
                <a:close/>
              </a:path>
              <a:path w="3470148" h="3374136">
                <a:moveTo>
                  <a:pt x="3467100" y="335279"/>
                </a:moveTo>
                <a:lnTo>
                  <a:pt x="3459480" y="335279"/>
                </a:lnTo>
                <a:lnTo>
                  <a:pt x="3456432" y="338327"/>
                </a:lnTo>
                <a:lnTo>
                  <a:pt x="3456432" y="344424"/>
                </a:lnTo>
                <a:lnTo>
                  <a:pt x="3459480" y="347472"/>
                </a:lnTo>
                <a:lnTo>
                  <a:pt x="3467100" y="347472"/>
                </a:lnTo>
                <a:lnTo>
                  <a:pt x="3470148" y="344424"/>
                </a:lnTo>
                <a:lnTo>
                  <a:pt x="3470148" y="338327"/>
                </a:lnTo>
                <a:lnTo>
                  <a:pt x="3467100" y="335279"/>
                </a:lnTo>
                <a:close/>
              </a:path>
              <a:path w="3470148" h="3374136">
                <a:moveTo>
                  <a:pt x="3467100" y="361188"/>
                </a:moveTo>
                <a:lnTo>
                  <a:pt x="3459480" y="361188"/>
                </a:lnTo>
                <a:lnTo>
                  <a:pt x="3456432" y="362712"/>
                </a:lnTo>
                <a:lnTo>
                  <a:pt x="3456432" y="370332"/>
                </a:lnTo>
                <a:lnTo>
                  <a:pt x="3459480" y="373379"/>
                </a:lnTo>
                <a:lnTo>
                  <a:pt x="3467100" y="373379"/>
                </a:lnTo>
                <a:lnTo>
                  <a:pt x="3470148" y="370332"/>
                </a:lnTo>
                <a:lnTo>
                  <a:pt x="3470148" y="362712"/>
                </a:lnTo>
                <a:lnTo>
                  <a:pt x="3467100" y="361188"/>
                </a:lnTo>
                <a:close/>
              </a:path>
              <a:path w="3470148" h="3374136">
                <a:moveTo>
                  <a:pt x="3467100" y="385572"/>
                </a:moveTo>
                <a:lnTo>
                  <a:pt x="3459480" y="385572"/>
                </a:lnTo>
                <a:lnTo>
                  <a:pt x="3456432" y="388620"/>
                </a:lnTo>
                <a:lnTo>
                  <a:pt x="3456432" y="396113"/>
                </a:lnTo>
                <a:lnTo>
                  <a:pt x="3459480" y="399288"/>
                </a:lnTo>
                <a:lnTo>
                  <a:pt x="3467100" y="399288"/>
                </a:lnTo>
                <a:lnTo>
                  <a:pt x="3470148" y="396113"/>
                </a:lnTo>
                <a:lnTo>
                  <a:pt x="3470148" y="388620"/>
                </a:lnTo>
                <a:lnTo>
                  <a:pt x="3467100" y="385572"/>
                </a:lnTo>
                <a:close/>
              </a:path>
              <a:path w="3470148" h="3374136">
                <a:moveTo>
                  <a:pt x="3467100" y="411479"/>
                </a:moveTo>
                <a:lnTo>
                  <a:pt x="3459480" y="411479"/>
                </a:lnTo>
                <a:lnTo>
                  <a:pt x="3456432" y="414527"/>
                </a:lnTo>
                <a:lnTo>
                  <a:pt x="3456432" y="420624"/>
                </a:lnTo>
                <a:lnTo>
                  <a:pt x="3459480" y="423672"/>
                </a:lnTo>
                <a:lnTo>
                  <a:pt x="3467100" y="423672"/>
                </a:lnTo>
                <a:lnTo>
                  <a:pt x="3470148" y="420624"/>
                </a:lnTo>
                <a:lnTo>
                  <a:pt x="3470148" y="414527"/>
                </a:lnTo>
                <a:lnTo>
                  <a:pt x="3467100" y="411479"/>
                </a:lnTo>
                <a:close/>
              </a:path>
              <a:path w="3470148" h="3374136">
                <a:moveTo>
                  <a:pt x="3467100" y="437388"/>
                </a:moveTo>
                <a:lnTo>
                  <a:pt x="3459480" y="437388"/>
                </a:lnTo>
                <a:lnTo>
                  <a:pt x="3456432" y="438912"/>
                </a:lnTo>
                <a:lnTo>
                  <a:pt x="3456432" y="446532"/>
                </a:lnTo>
                <a:lnTo>
                  <a:pt x="3459480" y="449579"/>
                </a:lnTo>
                <a:lnTo>
                  <a:pt x="3467100" y="449579"/>
                </a:lnTo>
                <a:lnTo>
                  <a:pt x="3470148" y="446532"/>
                </a:lnTo>
                <a:lnTo>
                  <a:pt x="3470148" y="438912"/>
                </a:lnTo>
                <a:lnTo>
                  <a:pt x="3467100" y="437388"/>
                </a:lnTo>
                <a:close/>
              </a:path>
              <a:path w="3470148" h="3374136">
                <a:moveTo>
                  <a:pt x="3467100" y="461772"/>
                </a:moveTo>
                <a:lnTo>
                  <a:pt x="3459480" y="461772"/>
                </a:lnTo>
                <a:lnTo>
                  <a:pt x="3456432" y="464820"/>
                </a:lnTo>
                <a:lnTo>
                  <a:pt x="3456432" y="472313"/>
                </a:lnTo>
                <a:lnTo>
                  <a:pt x="3459480" y="475488"/>
                </a:lnTo>
                <a:lnTo>
                  <a:pt x="3467100" y="475488"/>
                </a:lnTo>
                <a:lnTo>
                  <a:pt x="3470148" y="472313"/>
                </a:lnTo>
                <a:lnTo>
                  <a:pt x="3470148" y="464820"/>
                </a:lnTo>
                <a:lnTo>
                  <a:pt x="3467100" y="461772"/>
                </a:lnTo>
                <a:close/>
              </a:path>
              <a:path w="3470148" h="3374136">
                <a:moveTo>
                  <a:pt x="3467100" y="487679"/>
                </a:moveTo>
                <a:lnTo>
                  <a:pt x="3459480" y="487679"/>
                </a:lnTo>
                <a:lnTo>
                  <a:pt x="3456432" y="490727"/>
                </a:lnTo>
                <a:lnTo>
                  <a:pt x="3456432" y="496824"/>
                </a:lnTo>
                <a:lnTo>
                  <a:pt x="3459480" y="499872"/>
                </a:lnTo>
                <a:lnTo>
                  <a:pt x="3467100" y="499872"/>
                </a:lnTo>
                <a:lnTo>
                  <a:pt x="3470148" y="496824"/>
                </a:lnTo>
                <a:lnTo>
                  <a:pt x="3470148" y="490727"/>
                </a:lnTo>
                <a:lnTo>
                  <a:pt x="3467100" y="487679"/>
                </a:lnTo>
                <a:close/>
              </a:path>
              <a:path w="3470148" h="3374136">
                <a:moveTo>
                  <a:pt x="3467100" y="513588"/>
                </a:moveTo>
                <a:lnTo>
                  <a:pt x="3459480" y="513588"/>
                </a:lnTo>
                <a:lnTo>
                  <a:pt x="3456432" y="515112"/>
                </a:lnTo>
                <a:lnTo>
                  <a:pt x="3456432" y="522732"/>
                </a:lnTo>
                <a:lnTo>
                  <a:pt x="3459480" y="525779"/>
                </a:lnTo>
                <a:lnTo>
                  <a:pt x="3467100" y="525779"/>
                </a:lnTo>
                <a:lnTo>
                  <a:pt x="3470148" y="522732"/>
                </a:lnTo>
                <a:lnTo>
                  <a:pt x="3470148" y="515112"/>
                </a:lnTo>
                <a:lnTo>
                  <a:pt x="3467100" y="513588"/>
                </a:lnTo>
                <a:close/>
              </a:path>
              <a:path w="3470148" h="3374136">
                <a:moveTo>
                  <a:pt x="3467100" y="537972"/>
                </a:moveTo>
                <a:lnTo>
                  <a:pt x="3459480" y="537972"/>
                </a:lnTo>
                <a:lnTo>
                  <a:pt x="3456432" y="541020"/>
                </a:lnTo>
                <a:lnTo>
                  <a:pt x="3456432" y="548513"/>
                </a:lnTo>
                <a:lnTo>
                  <a:pt x="3459480" y="551688"/>
                </a:lnTo>
                <a:lnTo>
                  <a:pt x="3467100" y="551688"/>
                </a:lnTo>
                <a:lnTo>
                  <a:pt x="3470148" y="548513"/>
                </a:lnTo>
                <a:lnTo>
                  <a:pt x="3470148" y="541020"/>
                </a:lnTo>
                <a:lnTo>
                  <a:pt x="3467100" y="537972"/>
                </a:lnTo>
                <a:close/>
              </a:path>
              <a:path w="3470148" h="3374136">
                <a:moveTo>
                  <a:pt x="3467100" y="563879"/>
                </a:moveTo>
                <a:lnTo>
                  <a:pt x="3459480" y="563879"/>
                </a:lnTo>
                <a:lnTo>
                  <a:pt x="3456432" y="566927"/>
                </a:lnTo>
                <a:lnTo>
                  <a:pt x="3456432" y="573024"/>
                </a:lnTo>
                <a:lnTo>
                  <a:pt x="3459480" y="576072"/>
                </a:lnTo>
                <a:lnTo>
                  <a:pt x="3467100" y="576072"/>
                </a:lnTo>
                <a:lnTo>
                  <a:pt x="3470148" y="573024"/>
                </a:lnTo>
                <a:lnTo>
                  <a:pt x="3470148" y="566927"/>
                </a:lnTo>
                <a:lnTo>
                  <a:pt x="3467100" y="563879"/>
                </a:lnTo>
                <a:close/>
              </a:path>
              <a:path w="3470148" h="3374136">
                <a:moveTo>
                  <a:pt x="3467100" y="589788"/>
                </a:moveTo>
                <a:lnTo>
                  <a:pt x="3459480" y="589788"/>
                </a:lnTo>
                <a:lnTo>
                  <a:pt x="3456432" y="592836"/>
                </a:lnTo>
                <a:lnTo>
                  <a:pt x="3456432" y="598932"/>
                </a:lnTo>
                <a:lnTo>
                  <a:pt x="3459480" y="601979"/>
                </a:lnTo>
                <a:lnTo>
                  <a:pt x="3467100" y="601979"/>
                </a:lnTo>
                <a:lnTo>
                  <a:pt x="3470148" y="598932"/>
                </a:lnTo>
                <a:lnTo>
                  <a:pt x="3470148" y="592836"/>
                </a:lnTo>
                <a:lnTo>
                  <a:pt x="3467100" y="589788"/>
                </a:lnTo>
                <a:close/>
              </a:path>
              <a:path w="3470148" h="3374136">
                <a:moveTo>
                  <a:pt x="3467100" y="614172"/>
                </a:moveTo>
                <a:lnTo>
                  <a:pt x="3459480" y="614172"/>
                </a:lnTo>
                <a:lnTo>
                  <a:pt x="3456432" y="617220"/>
                </a:lnTo>
                <a:lnTo>
                  <a:pt x="3456432" y="624713"/>
                </a:lnTo>
                <a:lnTo>
                  <a:pt x="3459480" y="627888"/>
                </a:lnTo>
                <a:lnTo>
                  <a:pt x="3467100" y="627888"/>
                </a:lnTo>
                <a:lnTo>
                  <a:pt x="3470148" y="624713"/>
                </a:lnTo>
                <a:lnTo>
                  <a:pt x="3470148" y="617220"/>
                </a:lnTo>
                <a:lnTo>
                  <a:pt x="3467100" y="614172"/>
                </a:lnTo>
                <a:close/>
              </a:path>
              <a:path w="3470148" h="3374136">
                <a:moveTo>
                  <a:pt x="3467100" y="640079"/>
                </a:moveTo>
                <a:lnTo>
                  <a:pt x="3459480" y="640079"/>
                </a:lnTo>
                <a:lnTo>
                  <a:pt x="3456432" y="643127"/>
                </a:lnTo>
                <a:lnTo>
                  <a:pt x="3456432" y="649224"/>
                </a:lnTo>
                <a:lnTo>
                  <a:pt x="3459480" y="652272"/>
                </a:lnTo>
                <a:lnTo>
                  <a:pt x="3467100" y="652272"/>
                </a:lnTo>
                <a:lnTo>
                  <a:pt x="3470148" y="649224"/>
                </a:lnTo>
                <a:lnTo>
                  <a:pt x="3470148" y="643127"/>
                </a:lnTo>
                <a:lnTo>
                  <a:pt x="3467100" y="640079"/>
                </a:lnTo>
                <a:close/>
              </a:path>
              <a:path w="3470148" h="3374136">
                <a:moveTo>
                  <a:pt x="3467100" y="665988"/>
                </a:moveTo>
                <a:lnTo>
                  <a:pt x="3459480" y="665988"/>
                </a:lnTo>
                <a:lnTo>
                  <a:pt x="3456432" y="669036"/>
                </a:lnTo>
                <a:lnTo>
                  <a:pt x="3456432" y="675132"/>
                </a:lnTo>
                <a:lnTo>
                  <a:pt x="3459480" y="678179"/>
                </a:lnTo>
                <a:lnTo>
                  <a:pt x="3467100" y="678179"/>
                </a:lnTo>
                <a:lnTo>
                  <a:pt x="3470148" y="675132"/>
                </a:lnTo>
                <a:lnTo>
                  <a:pt x="3470148" y="669036"/>
                </a:lnTo>
                <a:lnTo>
                  <a:pt x="3467100" y="665988"/>
                </a:lnTo>
                <a:close/>
              </a:path>
              <a:path w="3470148" h="3374136">
                <a:moveTo>
                  <a:pt x="3467100" y="690372"/>
                </a:moveTo>
                <a:lnTo>
                  <a:pt x="3459480" y="690372"/>
                </a:lnTo>
                <a:lnTo>
                  <a:pt x="3456432" y="693420"/>
                </a:lnTo>
                <a:lnTo>
                  <a:pt x="3456432" y="700913"/>
                </a:lnTo>
                <a:lnTo>
                  <a:pt x="3459480" y="704088"/>
                </a:lnTo>
                <a:lnTo>
                  <a:pt x="3467100" y="704088"/>
                </a:lnTo>
                <a:lnTo>
                  <a:pt x="3470148" y="700913"/>
                </a:lnTo>
                <a:lnTo>
                  <a:pt x="3470148" y="693420"/>
                </a:lnTo>
                <a:lnTo>
                  <a:pt x="3467100" y="690372"/>
                </a:lnTo>
                <a:close/>
              </a:path>
              <a:path w="3470148" h="3374136">
                <a:moveTo>
                  <a:pt x="3467100" y="716279"/>
                </a:moveTo>
                <a:lnTo>
                  <a:pt x="3459480" y="716279"/>
                </a:lnTo>
                <a:lnTo>
                  <a:pt x="3456432" y="719327"/>
                </a:lnTo>
                <a:lnTo>
                  <a:pt x="3456432" y="726948"/>
                </a:lnTo>
                <a:lnTo>
                  <a:pt x="3459480" y="728472"/>
                </a:lnTo>
                <a:lnTo>
                  <a:pt x="3467100" y="728472"/>
                </a:lnTo>
                <a:lnTo>
                  <a:pt x="3470148" y="726948"/>
                </a:lnTo>
                <a:lnTo>
                  <a:pt x="3470148" y="719327"/>
                </a:lnTo>
                <a:lnTo>
                  <a:pt x="3467100" y="716279"/>
                </a:lnTo>
                <a:close/>
              </a:path>
              <a:path w="3470148" h="3374136">
                <a:moveTo>
                  <a:pt x="3467100" y="742188"/>
                </a:moveTo>
                <a:lnTo>
                  <a:pt x="3459480" y="742188"/>
                </a:lnTo>
                <a:lnTo>
                  <a:pt x="3456432" y="745236"/>
                </a:lnTo>
                <a:lnTo>
                  <a:pt x="3456432" y="751332"/>
                </a:lnTo>
                <a:lnTo>
                  <a:pt x="3459480" y="754379"/>
                </a:lnTo>
                <a:lnTo>
                  <a:pt x="3467100" y="754379"/>
                </a:lnTo>
                <a:lnTo>
                  <a:pt x="3470148" y="751332"/>
                </a:lnTo>
                <a:lnTo>
                  <a:pt x="3470148" y="745236"/>
                </a:lnTo>
                <a:lnTo>
                  <a:pt x="3467100" y="742188"/>
                </a:lnTo>
                <a:close/>
              </a:path>
              <a:path w="3470148" h="3374136">
                <a:moveTo>
                  <a:pt x="3467100" y="766572"/>
                </a:moveTo>
                <a:lnTo>
                  <a:pt x="3459480" y="766572"/>
                </a:lnTo>
                <a:lnTo>
                  <a:pt x="3456432" y="769620"/>
                </a:lnTo>
                <a:lnTo>
                  <a:pt x="3456432" y="777113"/>
                </a:lnTo>
                <a:lnTo>
                  <a:pt x="3459480" y="780288"/>
                </a:lnTo>
                <a:lnTo>
                  <a:pt x="3467100" y="780288"/>
                </a:lnTo>
                <a:lnTo>
                  <a:pt x="3470148" y="777113"/>
                </a:lnTo>
                <a:lnTo>
                  <a:pt x="3470148" y="769620"/>
                </a:lnTo>
                <a:lnTo>
                  <a:pt x="3467100" y="766572"/>
                </a:lnTo>
                <a:close/>
              </a:path>
              <a:path w="3470148" h="3374136">
                <a:moveTo>
                  <a:pt x="3467100" y="792479"/>
                </a:moveTo>
                <a:lnTo>
                  <a:pt x="3459480" y="792479"/>
                </a:lnTo>
                <a:lnTo>
                  <a:pt x="3456432" y="795527"/>
                </a:lnTo>
                <a:lnTo>
                  <a:pt x="3456432" y="803148"/>
                </a:lnTo>
                <a:lnTo>
                  <a:pt x="3459480" y="804672"/>
                </a:lnTo>
                <a:lnTo>
                  <a:pt x="3467100" y="804672"/>
                </a:lnTo>
                <a:lnTo>
                  <a:pt x="3470148" y="803148"/>
                </a:lnTo>
                <a:lnTo>
                  <a:pt x="3470148" y="795527"/>
                </a:lnTo>
                <a:lnTo>
                  <a:pt x="3467100" y="792479"/>
                </a:lnTo>
                <a:close/>
              </a:path>
              <a:path w="3470148" h="3374136">
                <a:moveTo>
                  <a:pt x="3467100" y="818388"/>
                </a:moveTo>
                <a:lnTo>
                  <a:pt x="3459480" y="818388"/>
                </a:lnTo>
                <a:lnTo>
                  <a:pt x="3456432" y="821436"/>
                </a:lnTo>
                <a:lnTo>
                  <a:pt x="3456432" y="827532"/>
                </a:lnTo>
                <a:lnTo>
                  <a:pt x="3459480" y="830579"/>
                </a:lnTo>
                <a:lnTo>
                  <a:pt x="3467100" y="830579"/>
                </a:lnTo>
                <a:lnTo>
                  <a:pt x="3470148" y="827532"/>
                </a:lnTo>
                <a:lnTo>
                  <a:pt x="3470148" y="821436"/>
                </a:lnTo>
                <a:lnTo>
                  <a:pt x="3467100" y="818388"/>
                </a:lnTo>
                <a:close/>
              </a:path>
              <a:path w="3470148" h="3374136">
                <a:moveTo>
                  <a:pt x="3467100" y="842772"/>
                </a:moveTo>
                <a:lnTo>
                  <a:pt x="3459480" y="842772"/>
                </a:lnTo>
                <a:lnTo>
                  <a:pt x="3456432" y="845820"/>
                </a:lnTo>
                <a:lnTo>
                  <a:pt x="3456432" y="853313"/>
                </a:lnTo>
                <a:lnTo>
                  <a:pt x="3459480" y="856488"/>
                </a:lnTo>
                <a:lnTo>
                  <a:pt x="3467100" y="856488"/>
                </a:lnTo>
                <a:lnTo>
                  <a:pt x="3470148" y="853313"/>
                </a:lnTo>
                <a:lnTo>
                  <a:pt x="3470148" y="845820"/>
                </a:lnTo>
                <a:lnTo>
                  <a:pt x="3467100" y="842772"/>
                </a:lnTo>
                <a:close/>
              </a:path>
              <a:path w="3470148" h="3374136">
                <a:moveTo>
                  <a:pt x="3467100" y="868679"/>
                </a:moveTo>
                <a:lnTo>
                  <a:pt x="3459480" y="868679"/>
                </a:lnTo>
                <a:lnTo>
                  <a:pt x="3456432" y="871727"/>
                </a:lnTo>
                <a:lnTo>
                  <a:pt x="3456432" y="879348"/>
                </a:lnTo>
                <a:lnTo>
                  <a:pt x="3459480" y="880872"/>
                </a:lnTo>
                <a:lnTo>
                  <a:pt x="3467100" y="880872"/>
                </a:lnTo>
                <a:lnTo>
                  <a:pt x="3470148" y="879348"/>
                </a:lnTo>
                <a:lnTo>
                  <a:pt x="3470148" y="871727"/>
                </a:lnTo>
                <a:lnTo>
                  <a:pt x="3467100" y="868679"/>
                </a:lnTo>
                <a:close/>
              </a:path>
              <a:path w="3470148" h="3374136">
                <a:moveTo>
                  <a:pt x="3467100" y="894588"/>
                </a:moveTo>
                <a:lnTo>
                  <a:pt x="3459480" y="894588"/>
                </a:lnTo>
                <a:lnTo>
                  <a:pt x="3456432" y="897636"/>
                </a:lnTo>
                <a:lnTo>
                  <a:pt x="3456432" y="903732"/>
                </a:lnTo>
                <a:lnTo>
                  <a:pt x="3459480" y="906779"/>
                </a:lnTo>
                <a:lnTo>
                  <a:pt x="3467100" y="906779"/>
                </a:lnTo>
                <a:lnTo>
                  <a:pt x="3470148" y="903732"/>
                </a:lnTo>
                <a:lnTo>
                  <a:pt x="3470148" y="897636"/>
                </a:lnTo>
                <a:lnTo>
                  <a:pt x="3467100" y="894588"/>
                </a:lnTo>
                <a:close/>
              </a:path>
              <a:path w="3470148" h="3374136">
                <a:moveTo>
                  <a:pt x="3467100" y="918972"/>
                </a:moveTo>
                <a:lnTo>
                  <a:pt x="3459480" y="918972"/>
                </a:lnTo>
                <a:lnTo>
                  <a:pt x="3456432" y="922020"/>
                </a:lnTo>
                <a:lnTo>
                  <a:pt x="3456432" y="929513"/>
                </a:lnTo>
                <a:lnTo>
                  <a:pt x="3459480" y="932688"/>
                </a:lnTo>
                <a:lnTo>
                  <a:pt x="3467100" y="932688"/>
                </a:lnTo>
                <a:lnTo>
                  <a:pt x="3470148" y="929513"/>
                </a:lnTo>
                <a:lnTo>
                  <a:pt x="3470148" y="922020"/>
                </a:lnTo>
                <a:lnTo>
                  <a:pt x="3467100" y="918972"/>
                </a:lnTo>
                <a:close/>
              </a:path>
              <a:path w="3470148" h="3374136">
                <a:moveTo>
                  <a:pt x="3467100" y="944879"/>
                </a:moveTo>
                <a:lnTo>
                  <a:pt x="3459480" y="944879"/>
                </a:lnTo>
                <a:lnTo>
                  <a:pt x="3456432" y="947927"/>
                </a:lnTo>
                <a:lnTo>
                  <a:pt x="3456432" y="955548"/>
                </a:lnTo>
                <a:lnTo>
                  <a:pt x="3459480" y="957072"/>
                </a:lnTo>
                <a:lnTo>
                  <a:pt x="3467100" y="957072"/>
                </a:lnTo>
                <a:lnTo>
                  <a:pt x="3470148" y="955548"/>
                </a:lnTo>
                <a:lnTo>
                  <a:pt x="3470148" y="947927"/>
                </a:lnTo>
                <a:lnTo>
                  <a:pt x="3467100" y="944879"/>
                </a:lnTo>
                <a:close/>
              </a:path>
              <a:path w="3470148" h="3374136">
                <a:moveTo>
                  <a:pt x="3467100" y="970788"/>
                </a:moveTo>
                <a:lnTo>
                  <a:pt x="3459480" y="970788"/>
                </a:lnTo>
                <a:lnTo>
                  <a:pt x="3456432" y="973836"/>
                </a:lnTo>
                <a:lnTo>
                  <a:pt x="3456432" y="979932"/>
                </a:lnTo>
                <a:lnTo>
                  <a:pt x="3459480" y="982979"/>
                </a:lnTo>
                <a:lnTo>
                  <a:pt x="3467100" y="982979"/>
                </a:lnTo>
                <a:lnTo>
                  <a:pt x="3470148" y="979932"/>
                </a:lnTo>
                <a:lnTo>
                  <a:pt x="3470148" y="973836"/>
                </a:lnTo>
                <a:lnTo>
                  <a:pt x="3467100" y="970788"/>
                </a:lnTo>
                <a:close/>
              </a:path>
              <a:path w="3470148" h="3374136">
                <a:moveTo>
                  <a:pt x="3467100" y="995172"/>
                </a:moveTo>
                <a:lnTo>
                  <a:pt x="3459480" y="995172"/>
                </a:lnTo>
                <a:lnTo>
                  <a:pt x="3456432" y="998220"/>
                </a:lnTo>
                <a:lnTo>
                  <a:pt x="3456432" y="1005713"/>
                </a:lnTo>
                <a:lnTo>
                  <a:pt x="3459480" y="1008888"/>
                </a:lnTo>
                <a:lnTo>
                  <a:pt x="3467100" y="1008888"/>
                </a:lnTo>
                <a:lnTo>
                  <a:pt x="3470148" y="1005713"/>
                </a:lnTo>
                <a:lnTo>
                  <a:pt x="3470148" y="998220"/>
                </a:lnTo>
                <a:lnTo>
                  <a:pt x="3467100" y="995172"/>
                </a:lnTo>
                <a:close/>
              </a:path>
              <a:path w="3470148" h="3374136">
                <a:moveTo>
                  <a:pt x="3467100" y="1021080"/>
                </a:moveTo>
                <a:lnTo>
                  <a:pt x="3459480" y="1021080"/>
                </a:lnTo>
                <a:lnTo>
                  <a:pt x="3456432" y="1024127"/>
                </a:lnTo>
                <a:lnTo>
                  <a:pt x="3456432" y="1031748"/>
                </a:lnTo>
                <a:lnTo>
                  <a:pt x="3459480" y="1033271"/>
                </a:lnTo>
                <a:lnTo>
                  <a:pt x="3467100" y="1033271"/>
                </a:lnTo>
                <a:lnTo>
                  <a:pt x="3470148" y="1031748"/>
                </a:lnTo>
                <a:lnTo>
                  <a:pt x="3470148" y="1024127"/>
                </a:lnTo>
                <a:lnTo>
                  <a:pt x="3467100" y="1021080"/>
                </a:lnTo>
                <a:close/>
              </a:path>
              <a:path w="3470148" h="3374136">
                <a:moveTo>
                  <a:pt x="3467100" y="1046988"/>
                </a:moveTo>
                <a:lnTo>
                  <a:pt x="3459480" y="1046988"/>
                </a:lnTo>
                <a:lnTo>
                  <a:pt x="3456432" y="1050036"/>
                </a:lnTo>
                <a:lnTo>
                  <a:pt x="3456432" y="1056132"/>
                </a:lnTo>
                <a:lnTo>
                  <a:pt x="3459480" y="1059180"/>
                </a:lnTo>
                <a:lnTo>
                  <a:pt x="3467100" y="1059180"/>
                </a:lnTo>
                <a:lnTo>
                  <a:pt x="3470148" y="1056132"/>
                </a:lnTo>
                <a:lnTo>
                  <a:pt x="3470148" y="1050036"/>
                </a:lnTo>
                <a:lnTo>
                  <a:pt x="3467100" y="1046988"/>
                </a:lnTo>
                <a:close/>
              </a:path>
              <a:path w="3470148" h="3374136">
                <a:moveTo>
                  <a:pt x="3467100" y="1071371"/>
                </a:moveTo>
                <a:lnTo>
                  <a:pt x="3459480" y="1071371"/>
                </a:lnTo>
                <a:lnTo>
                  <a:pt x="3456432" y="1074420"/>
                </a:lnTo>
                <a:lnTo>
                  <a:pt x="3456432" y="1081913"/>
                </a:lnTo>
                <a:lnTo>
                  <a:pt x="3459480" y="1085088"/>
                </a:lnTo>
                <a:lnTo>
                  <a:pt x="3467100" y="1085088"/>
                </a:lnTo>
                <a:lnTo>
                  <a:pt x="3470148" y="1081913"/>
                </a:lnTo>
                <a:lnTo>
                  <a:pt x="3470148" y="1074420"/>
                </a:lnTo>
                <a:lnTo>
                  <a:pt x="3467100" y="1071371"/>
                </a:lnTo>
                <a:close/>
              </a:path>
              <a:path w="3470148" h="3374136">
                <a:moveTo>
                  <a:pt x="3467100" y="1097280"/>
                </a:moveTo>
                <a:lnTo>
                  <a:pt x="3459480" y="1097280"/>
                </a:lnTo>
                <a:lnTo>
                  <a:pt x="3456432" y="1100327"/>
                </a:lnTo>
                <a:lnTo>
                  <a:pt x="3456432" y="1107948"/>
                </a:lnTo>
                <a:lnTo>
                  <a:pt x="3459480" y="1109471"/>
                </a:lnTo>
                <a:lnTo>
                  <a:pt x="3467100" y="1109471"/>
                </a:lnTo>
                <a:lnTo>
                  <a:pt x="3470148" y="1107948"/>
                </a:lnTo>
                <a:lnTo>
                  <a:pt x="3470148" y="1100327"/>
                </a:lnTo>
                <a:lnTo>
                  <a:pt x="3467100" y="1097280"/>
                </a:lnTo>
                <a:close/>
              </a:path>
              <a:path w="3470148" h="3374136">
                <a:moveTo>
                  <a:pt x="3467100" y="1123188"/>
                </a:moveTo>
                <a:lnTo>
                  <a:pt x="3459480" y="1123188"/>
                </a:lnTo>
                <a:lnTo>
                  <a:pt x="3456432" y="1126236"/>
                </a:lnTo>
                <a:lnTo>
                  <a:pt x="3456432" y="1132332"/>
                </a:lnTo>
                <a:lnTo>
                  <a:pt x="3459480" y="1135380"/>
                </a:lnTo>
                <a:lnTo>
                  <a:pt x="3467100" y="1135380"/>
                </a:lnTo>
                <a:lnTo>
                  <a:pt x="3470148" y="1132332"/>
                </a:lnTo>
                <a:lnTo>
                  <a:pt x="3470148" y="1126236"/>
                </a:lnTo>
                <a:lnTo>
                  <a:pt x="3467100" y="1123188"/>
                </a:lnTo>
                <a:close/>
              </a:path>
              <a:path w="3470148" h="3374136">
                <a:moveTo>
                  <a:pt x="3467100" y="1147571"/>
                </a:moveTo>
                <a:lnTo>
                  <a:pt x="3459480" y="1147571"/>
                </a:lnTo>
                <a:lnTo>
                  <a:pt x="3456432" y="1150620"/>
                </a:lnTo>
                <a:lnTo>
                  <a:pt x="3456432" y="1158113"/>
                </a:lnTo>
                <a:lnTo>
                  <a:pt x="3459480" y="1161288"/>
                </a:lnTo>
                <a:lnTo>
                  <a:pt x="3467100" y="1161288"/>
                </a:lnTo>
                <a:lnTo>
                  <a:pt x="3470148" y="1158113"/>
                </a:lnTo>
                <a:lnTo>
                  <a:pt x="3470148" y="1150620"/>
                </a:lnTo>
                <a:lnTo>
                  <a:pt x="3467100" y="1147571"/>
                </a:lnTo>
                <a:close/>
              </a:path>
              <a:path w="3470148" h="3374136">
                <a:moveTo>
                  <a:pt x="3467100" y="1173480"/>
                </a:moveTo>
                <a:lnTo>
                  <a:pt x="3459480" y="1173480"/>
                </a:lnTo>
                <a:lnTo>
                  <a:pt x="3456432" y="1176527"/>
                </a:lnTo>
                <a:lnTo>
                  <a:pt x="3456432" y="1184148"/>
                </a:lnTo>
                <a:lnTo>
                  <a:pt x="3459480" y="1187195"/>
                </a:lnTo>
                <a:lnTo>
                  <a:pt x="3467100" y="1187195"/>
                </a:lnTo>
                <a:lnTo>
                  <a:pt x="3470148" y="1184148"/>
                </a:lnTo>
                <a:lnTo>
                  <a:pt x="3470148" y="1176527"/>
                </a:lnTo>
                <a:lnTo>
                  <a:pt x="3467100" y="1173480"/>
                </a:lnTo>
                <a:close/>
              </a:path>
              <a:path w="3470148" h="3374136">
                <a:moveTo>
                  <a:pt x="3467100" y="1199388"/>
                </a:moveTo>
                <a:lnTo>
                  <a:pt x="3459480" y="1199388"/>
                </a:lnTo>
                <a:lnTo>
                  <a:pt x="3456432" y="1202436"/>
                </a:lnTo>
                <a:lnTo>
                  <a:pt x="3456432" y="1208532"/>
                </a:lnTo>
                <a:lnTo>
                  <a:pt x="3459480" y="1211580"/>
                </a:lnTo>
                <a:lnTo>
                  <a:pt x="3467100" y="1211580"/>
                </a:lnTo>
                <a:lnTo>
                  <a:pt x="3470148" y="1208532"/>
                </a:lnTo>
                <a:lnTo>
                  <a:pt x="3470148" y="1202436"/>
                </a:lnTo>
                <a:lnTo>
                  <a:pt x="3467100" y="1199388"/>
                </a:lnTo>
                <a:close/>
              </a:path>
              <a:path w="3470148" h="3374136">
                <a:moveTo>
                  <a:pt x="3467100" y="1225295"/>
                </a:moveTo>
                <a:lnTo>
                  <a:pt x="3459480" y="1225295"/>
                </a:lnTo>
                <a:lnTo>
                  <a:pt x="3456432" y="1226820"/>
                </a:lnTo>
                <a:lnTo>
                  <a:pt x="3456432" y="1234313"/>
                </a:lnTo>
                <a:lnTo>
                  <a:pt x="3459480" y="1237488"/>
                </a:lnTo>
                <a:lnTo>
                  <a:pt x="3467100" y="1237488"/>
                </a:lnTo>
                <a:lnTo>
                  <a:pt x="3470148" y="1234313"/>
                </a:lnTo>
                <a:lnTo>
                  <a:pt x="3470148" y="1226820"/>
                </a:lnTo>
                <a:lnTo>
                  <a:pt x="3467100" y="1225295"/>
                </a:lnTo>
                <a:close/>
              </a:path>
              <a:path w="3470148" h="3374136">
                <a:moveTo>
                  <a:pt x="3467100" y="1249680"/>
                </a:moveTo>
                <a:lnTo>
                  <a:pt x="3459480" y="1249680"/>
                </a:lnTo>
                <a:lnTo>
                  <a:pt x="3456432" y="1252727"/>
                </a:lnTo>
                <a:lnTo>
                  <a:pt x="3456432" y="1260348"/>
                </a:lnTo>
                <a:lnTo>
                  <a:pt x="3459480" y="1263395"/>
                </a:lnTo>
                <a:lnTo>
                  <a:pt x="3467100" y="1263395"/>
                </a:lnTo>
                <a:lnTo>
                  <a:pt x="3470148" y="1260348"/>
                </a:lnTo>
                <a:lnTo>
                  <a:pt x="3470148" y="1252727"/>
                </a:lnTo>
                <a:lnTo>
                  <a:pt x="3467100" y="1249680"/>
                </a:lnTo>
                <a:close/>
              </a:path>
              <a:path w="3470148" h="3374136">
                <a:moveTo>
                  <a:pt x="3467100" y="1275588"/>
                </a:moveTo>
                <a:lnTo>
                  <a:pt x="3459480" y="1275588"/>
                </a:lnTo>
                <a:lnTo>
                  <a:pt x="3456432" y="1278636"/>
                </a:lnTo>
                <a:lnTo>
                  <a:pt x="3456432" y="1284732"/>
                </a:lnTo>
                <a:lnTo>
                  <a:pt x="3459480" y="1287780"/>
                </a:lnTo>
                <a:lnTo>
                  <a:pt x="3467100" y="1287780"/>
                </a:lnTo>
                <a:lnTo>
                  <a:pt x="3470148" y="1284732"/>
                </a:lnTo>
                <a:lnTo>
                  <a:pt x="3470148" y="1278636"/>
                </a:lnTo>
                <a:lnTo>
                  <a:pt x="3467100" y="1275588"/>
                </a:lnTo>
                <a:close/>
              </a:path>
              <a:path w="3470148" h="3374136">
                <a:moveTo>
                  <a:pt x="3467100" y="1301495"/>
                </a:moveTo>
                <a:lnTo>
                  <a:pt x="3459480" y="1301495"/>
                </a:lnTo>
                <a:lnTo>
                  <a:pt x="3456432" y="1303020"/>
                </a:lnTo>
                <a:lnTo>
                  <a:pt x="3456432" y="1310513"/>
                </a:lnTo>
                <a:lnTo>
                  <a:pt x="3459480" y="1313688"/>
                </a:lnTo>
                <a:lnTo>
                  <a:pt x="3467100" y="1313688"/>
                </a:lnTo>
                <a:lnTo>
                  <a:pt x="3470148" y="1310513"/>
                </a:lnTo>
                <a:lnTo>
                  <a:pt x="3470148" y="1303020"/>
                </a:lnTo>
                <a:lnTo>
                  <a:pt x="3467100" y="1301495"/>
                </a:lnTo>
                <a:close/>
              </a:path>
              <a:path w="3470148" h="3374136">
                <a:moveTo>
                  <a:pt x="3467100" y="1325880"/>
                </a:moveTo>
                <a:lnTo>
                  <a:pt x="3459480" y="1325880"/>
                </a:lnTo>
                <a:lnTo>
                  <a:pt x="3456432" y="1328927"/>
                </a:lnTo>
                <a:lnTo>
                  <a:pt x="3456432" y="1336548"/>
                </a:lnTo>
                <a:lnTo>
                  <a:pt x="3459480" y="1339595"/>
                </a:lnTo>
                <a:lnTo>
                  <a:pt x="3467100" y="1339595"/>
                </a:lnTo>
                <a:lnTo>
                  <a:pt x="3470148" y="1336548"/>
                </a:lnTo>
                <a:lnTo>
                  <a:pt x="3470148" y="1328927"/>
                </a:lnTo>
                <a:lnTo>
                  <a:pt x="3467100" y="1325880"/>
                </a:lnTo>
                <a:close/>
              </a:path>
              <a:path w="3470148" h="3374136">
                <a:moveTo>
                  <a:pt x="3467100" y="1351788"/>
                </a:moveTo>
                <a:lnTo>
                  <a:pt x="3459480" y="1351788"/>
                </a:lnTo>
                <a:lnTo>
                  <a:pt x="3456432" y="1354836"/>
                </a:lnTo>
                <a:lnTo>
                  <a:pt x="3456432" y="1360932"/>
                </a:lnTo>
                <a:lnTo>
                  <a:pt x="3459480" y="1363980"/>
                </a:lnTo>
                <a:lnTo>
                  <a:pt x="3467100" y="1363980"/>
                </a:lnTo>
                <a:lnTo>
                  <a:pt x="3470148" y="1360932"/>
                </a:lnTo>
                <a:lnTo>
                  <a:pt x="3470148" y="1354836"/>
                </a:lnTo>
                <a:lnTo>
                  <a:pt x="3467100" y="1351788"/>
                </a:lnTo>
                <a:close/>
              </a:path>
              <a:path w="3470148" h="3374136">
                <a:moveTo>
                  <a:pt x="3467100" y="1377695"/>
                </a:moveTo>
                <a:lnTo>
                  <a:pt x="3459480" y="1377695"/>
                </a:lnTo>
                <a:lnTo>
                  <a:pt x="3456432" y="1379220"/>
                </a:lnTo>
                <a:lnTo>
                  <a:pt x="3456432" y="1386713"/>
                </a:lnTo>
                <a:lnTo>
                  <a:pt x="3459480" y="1389888"/>
                </a:lnTo>
                <a:lnTo>
                  <a:pt x="3467100" y="1389888"/>
                </a:lnTo>
                <a:lnTo>
                  <a:pt x="3470148" y="1386713"/>
                </a:lnTo>
                <a:lnTo>
                  <a:pt x="3470148" y="1379220"/>
                </a:lnTo>
                <a:lnTo>
                  <a:pt x="3467100" y="1377695"/>
                </a:lnTo>
                <a:close/>
              </a:path>
              <a:path w="3470148" h="3374136">
                <a:moveTo>
                  <a:pt x="3467100" y="1402080"/>
                </a:moveTo>
                <a:lnTo>
                  <a:pt x="3459480" y="1402080"/>
                </a:lnTo>
                <a:lnTo>
                  <a:pt x="3456432" y="1405127"/>
                </a:lnTo>
                <a:lnTo>
                  <a:pt x="3456432" y="1412748"/>
                </a:lnTo>
                <a:lnTo>
                  <a:pt x="3459480" y="1415795"/>
                </a:lnTo>
                <a:lnTo>
                  <a:pt x="3467100" y="1415795"/>
                </a:lnTo>
                <a:lnTo>
                  <a:pt x="3470148" y="1412748"/>
                </a:lnTo>
                <a:lnTo>
                  <a:pt x="3470148" y="1405127"/>
                </a:lnTo>
                <a:lnTo>
                  <a:pt x="3467100" y="1402080"/>
                </a:lnTo>
                <a:close/>
              </a:path>
              <a:path w="3470148" h="3374136">
                <a:moveTo>
                  <a:pt x="3467100" y="1427988"/>
                </a:moveTo>
                <a:lnTo>
                  <a:pt x="3459480" y="1427988"/>
                </a:lnTo>
                <a:lnTo>
                  <a:pt x="3456432" y="1431036"/>
                </a:lnTo>
                <a:lnTo>
                  <a:pt x="3456432" y="1437132"/>
                </a:lnTo>
                <a:lnTo>
                  <a:pt x="3459480" y="1440180"/>
                </a:lnTo>
                <a:lnTo>
                  <a:pt x="3467100" y="1440180"/>
                </a:lnTo>
                <a:lnTo>
                  <a:pt x="3470148" y="1437132"/>
                </a:lnTo>
                <a:lnTo>
                  <a:pt x="3470148" y="1431036"/>
                </a:lnTo>
                <a:lnTo>
                  <a:pt x="3467100" y="1427988"/>
                </a:lnTo>
                <a:close/>
              </a:path>
              <a:path w="3470148" h="3374136">
                <a:moveTo>
                  <a:pt x="3467100" y="1453895"/>
                </a:moveTo>
                <a:lnTo>
                  <a:pt x="3459480" y="1453895"/>
                </a:lnTo>
                <a:lnTo>
                  <a:pt x="3456432" y="1455420"/>
                </a:lnTo>
                <a:lnTo>
                  <a:pt x="3456432" y="1462913"/>
                </a:lnTo>
                <a:lnTo>
                  <a:pt x="3459480" y="1466088"/>
                </a:lnTo>
                <a:lnTo>
                  <a:pt x="3467100" y="1466088"/>
                </a:lnTo>
                <a:lnTo>
                  <a:pt x="3470148" y="1462913"/>
                </a:lnTo>
                <a:lnTo>
                  <a:pt x="3470148" y="1455420"/>
                </a:lnTo>
                <a:lnTo>
                  <a:pt x="3467100" y="1453895"/>
                </a:lnTo>
                <a:close/>
              </a:path>
              <a:path w="3470148" h="3374136">
                <a:moveTo>
                  <a:pt x="3467100" y="1478280"/>
                </a:moveTo>
                <a:lnTo>
                  <a:pt x="3459480" y="1478280"/>
                </a:lnTo>
                <a:lnTo>
                  <a:pt x="3456432" y="1481327"/>
                </a:lnTo>
                <a:lnTo>
                  <a:pt x="3456432" y="1488948"/>
                </a:lnTo>
                <a:lnTo>
                  <a:pt x="3459480" y="1491995"/>
                </a:lnTo>
                <a:lnTo>
                  <a:pt x="3467100" y="1491995"/>
                </a:lnTo>
                <a:lnTo>
                  <a:pt x="3470148" y="1488948"/>
                </a:lnTo>
                <a:lnTo>
                  <a:pt x="3470148" y="1481327"/>
                </a:lnTo>
                <a:lnTo>
                  <a:pt x="3467100" y="1478280"/>
                </a:lnTo>
                <a:close/>
              </a:path>
              <a:path w="3470148" h="3374136">
                <a:moveTo>
                  <a:pt x="3467100" y="1504188"/>
                </a:moveTo>
                <a:lnTo>
                  <a:pt x="3459480" y="1504188"/>
                </a:lnTo>
                <a:lnTo>
                  <a:pt x="3456432" y="1507236"/>
                </a:lnTo>
                <a:lnTo>
                  <a:pt x="3456432" y="1513332"/>
                </a:lnTo>
                <a:lnTo>
                  <a:pt x="3459480" y="1516380"/>
                </a:lnTo>
                <a:lnTo>
                  <a:pt x="3467100" y="1516380"/>
                </a:lnTo>
                <a:lnTo>
                  <a:pt x="3470148" y="1513332"/>
                </a:lnTo>
                <a:lnTo>
                  <a:pt x="3470148" y="1507236"/>
                </a:lnTo>
                <a:lnTo>
                  <a:pt x="3467100" y="1504188"/>
                </a:lnTo>
                <a:close/>
              </a:path>
              <a:path w="3470148" h="3374136">
                <a:moveTo>
                  <a:pt x="3467100" y="1530095"/>
                </a:moveTo>
                <a:lnTo>
                  <a:pt x="3459480" y="1530095"/>
                </a:lnTo>
                <a:lnTo>
                  <a:pt x="3456432" y="1531620"/>
                </a:lnTo>
                <a:lnTo>
                  <a:pt x="3456432" y="1539113"/>
                </a:lnTo>
                <a:lnTo>
                  <a:pt x="3459480" y="1542288"/>
                </a:lnTo>
                <a:lnTo>
                  <a:pt x="3467100" y="1542288"/>
                </a:lnTo>
                <a:lnTo>
                  <a:pt x="3470148" y="1539113"/>
                </a:lnTo>
                <a:lnTo>
                  <a:pt x="3470148" y="1531620"/>
                </a:lnTo>
                <a:lnTo>
                  <a:pt x="3467100" y="1530095"/>
                </a:lnTo>
                <a:close/>
              </a:path>
              <a:path w="3470148" h="3374136">
                <a:moveTo>
                  <a:pt x="3467100" y="1554480"/>
                </a:moveTo>
                <a:lnTo>
                  <a:pt x="3459480" y="1554480"/>
                </a:lnTo>
                <a:lnTo>
                  <a:pt x="3456432" y="1557527"/>
                </a:lnTo>
                <a:lnTo>
                  <a:pt x="3456432" y="1565148"/>
                </a:lnTo>
                <a:lnTo>
                  <a:pt x="3459480" y="1568195"/>
                </a:lnTo>
                <a:lnTo>
                  <a:pt x="3467100" y="1568195"/>
                </a:lnTo>
                <a:lnTo>
                  <a:pt x="3470148" y="1565148"/>
                </a:lnTo>
                <a:lnTo>
                  <a:pt x="3470148" y="1557527"/>
                </a:lnTo>
                <a:lnTo>
                  <a:pt x="3467100" y="1554480"/>
                </a:lnTo>
                <a:close/>
              </a:path>
              <a:path w="3470148" h="3374136">
                <a:moveTo>
                  <a:pt x="3467100" y="1580388"/>
                </a:moveTo>
                <a:lnTo>
                  <a:pt x="3459480" y="1580388"/>
                </a:lnTo>
                <a:lnTo>
                  <a:pt x="3456432" y="1583436"/>
                </a:lnTo>
                <a:lnTo>
                  <a:pt x="3456432" y="1589532"/>
                </a:lnTo>
                <a:lnTo>
                  <a:pt x="3459480" y="1592580"/>
                </a:lnTo>
                <a:lnTo>
                  <a:pt x="3467100" y="1592580"/>
                </a:lnTo>
                <a:lnTo>
                  <a:pt x="3470148" y="1589532"/>
                </a:lnTo>
                <a:lnTo>
                  <a:pt x="3470148" y="1583436"/>
                </a:lnTo>
                <a:lnTo>
                  <a:pt x="3467100" y="1580388"/>
                </a:lnTo>
                <a:close/>
              </a:path>
              <a:path w="3470148" h="3374136">
                <a:moveTo>
                  <a:pt x="3467100" y="1606295"/>
                </a:moveTo>
                <a:lnTo>
                  <a:pt x="3459480" y="1606295"/>
                </a:lnTo>
                <a:lnTo>
                  <a:pt x="3456432" y="1609344"/>
                </a:lnTo>
                <a:lnTo>
                  <a:pt x="3456432" y="1615313"/>
                </a:lnTo>
                <a:lnTo>
                  <a:pt x="3459480" y="1618488"/>
                </a:lnTo>
                <a:lnTo>
                  <a:pt x="3467100" y="1618488"/>
                </a:lnTo>
                <a:lnTo>
                  <a:pt x="3470148" y="1615313"/>
                </a:lnTo>
                <a:lnTo>
                  <a:pt x="3470148" y="1609344"/>
                </a:lnTo>
                <a:lnTo>
                  <a:pt x="3467100" y="1606295"/>
                </a:lnTo>
                <a:close/>
              </a:path>
              <a:path w="3470148" h="3374136">
                <a:moveTo>
                  <a:pt x="3467100" y="1630680"/>
                </a:moveTo>
                <a:lnTo>
                  <a:pt x="3459480" y="1630680"/>
                </a:lnTo>
                <a:lnTo>
                  <a:pt x="3456432" y="1633727"/>
                </a:lnTo>
                <a:lnTo>
                  <a:pt x="3456432" y="1641348"/>
                </a:lnTo>
                <a:lnTo>
                  <a:pt x="3459480" y="1644395"/>
                </a:lnTo>
                <a:lnTo>
                  <a:pt x="3467100" y="1644395"/>
                </a:lnTo>
                <a:lnTo>
                  <a:pt x="3470148" y="1641348"/>
                </a:lnTo>
                <a:lnTo>
                  <a:pt x="3470148" y="1633727"/>
                </a:lnTo>
                <a:lnTo>
                  <a:pt x="3467100" y="1630680"/>
                </a:lnTo>
                <a:close/>
              </a:path>
              <a:path w="3470148" h="3374136">
                <a:moveTo>
                  <a:pt x="3467100" y="1656588"/>
                </a:moveTo>
                <a:lnTo>
                  <a:pt x="3459480" y="1656588"/>
                </a:lnTo>
                <a:lnTo>
                  <a:pt x="3456432" y="1659636"/>
                </a:lnTo>
                <a:lnTo>
                  <a:pt x="3456432" y="1665732"/>
                </a:lnTo>
                <a:lnTo>
                  <a:pt x="3459480" y="1668780"/>
                </a:lnTo>
                <a:lnTo>
                  <a:pt x="3467100" y="1668780"/>
                </a:lnTo>
                <a:lnTo>
                  <a:pt x="3470148" y="1665732"/>
                </a:lnTo>
                <a:lnTo>
                  <a:pt x="3470148" y="1659636"/>
                </a:lnTo>
                <a:lnTo>
                  <a:pt x="3467100" y="1656588"/>
                </a:lnTo>
                <a:close/>
              </a:path>
              <a:path w="3470148" h="3374136">
                <a:moveTo>
                  <a:pt x="3467100" y="1682495"/>
                </a:moveTo>
                <a:lnTo>
                  <a:pt x="3459480" y="1682495"/>
                </a:lnTo>
                <a:lnTo>
                  <a:pt x="3456432" y="1685544"/>
                </a:lnTo>
                <a:lnTo>
                  <a:pt x="3456432" y="1691513"/>
                </a:lnTo>
                <a:lnTo>
                  <a:pt x="3459480" y="1694688"/>
                </a:lnTo>
                <a:lnTo>
                  <a:pt x="3467100" y="1694688"/>
                </a:lnTo>
                <a:lnTo>
                  <a:pt x="3470148" y="1691513"/>
                </a:lnTo>
                <a:lnTo>
                  <a:pt x="3470148" y="1685544"/>
                </a:lnTo>
                <a:lnTo>
                  <a:pt x="3467100" y="1682495"/>
                </a:lnTo>
                <a:close/>
              </a:path>
              <a:path w="3470148" h="3374136">
                <a:moveTo>
                  <a:pt x="3467100" y="1706880"/>
                </a:moveTo>
                <a:lnTo>
                  <a:pt x="3459480" y="1706880"/>
                </a:lnTo>
                <a:lnTo>
                  <a:pt x="3456432" y="1709927"/>
                </a:lnTo>
                <a:lnTo>
                  <a:pt x="3456432" y="1717548"/>
                </a:lnTo>
                <a:lnTo>
                  <a:pt x="3459480" y="1720595"/>
                </a:lnTo>
                <a:lnTo>
                  <a:pt x="3467100" y="1720595"/>
                </a:lnTo>
                <a:lnTo>
                  <a:pt x="3470148" y="1717548"/>
                </a:lnTo>
                <a:lnTo>
                  <a:pt x="3470148" y="1709927"/>
                </a:lnTo>
                <a:lnTo>
                  <a:pt x="3467100" y="1706880"/>
                </a:lnTo>
                <a:close/>
              </a:path>
              <a:path w="3470148" h="3374136">
                <a:moveTo>
                  <a:pt x="3467100" y="1732788"/>
                </a:moveTo>
                <a:lnTo>
                  <a:pt x="3459480" y="1732788"/>
                </a:lnTo>
                <a:lnTo>
                  <a:pt x="3456432" y="1735836"/>
                </a:lnTo>
                <a:lnTo>
                  <a:pt x="3456432" y="1741932"/>
                </a:lnTo>
                <a:lnTo>
                  <a:pt x="3459480" y="1744980"/>
                </a:lnTo>
                <a:lnTo>
                  <a:pt x="3467100" y="1744980"/>
                </a:lnTo>
                <a:lnTo>
                  <a:pt x="3470148" y="1741932"/>
                </a:lnTo>
                <a:lnTo>
                  <a:pt x="3470148" y="1735836"/>
                </a:lnTo>
                <a:lnTo>
                  <a:pt x="3467100" y="1732788"/>
                </a:lnTo>
                <a:close/>
              </a:path>
              <a:path w="3470148" h="3374136">
                <a:moveTo>
                  <a:pt x="3467100" y="1758695"/>
                </a:moveTo>
                <a:lnTo>
                  <a:pt x="3459480" y="1758695"/>
                </a:lnTo>
                <a:lnTo>
                  <a:pt x="3456432" y="1761744"/>
                </a:lnTo>
                <a:lnTo>
                  <a:pt x="3456432" y="1767713"/>
                </a:lnTo>
                <a:lnTo>
                  <a:pt x="3459480" y="1770888"/>
                </a:lnTo>
                <a:lnTo>
                  <a:pt x="3467100" y="1770888"/>
                </a:lnTo>
                <a:lnTo>
                  <a:pt x="3470148" y="1767713"/>
                </a:lnTo>
                <a:lnTo>
                  <a:pt x="3470148" y="1761744"/>
                </a:lnTo>
                <a:lnTo>
                  <a:pt x="3467100" y="1758695"/>
                </a:lnTo>
                <a:close/>
              </a:path>
              <a:path w="3470148" h="3374136">
                <a:moveTo>
                  <a:pt x="3467100" y="1783080"/>
                </a:moveTo>
                <a:lnTo>
                  <a:pt x="3459480" y="1783080"/>
                </a:lnTo>
                <a:lnTo>
                  <a:pt x="3456432" y="1786127"/>
                </a:lnTo>
                <a:lnTo>
                  <a:pt x="3456432" y="1793748"/>
                </a:lnTo>
                <a:lnTo>
                  <a:pt x="3459480" y="1796795"/>
                </a:lnTo>
                <a:lnTo>
                  <a:pt x="3467100" y="1796795"/>
                </a:lnTo>
                <a:lnTo>
                  <a:pt x="3470148" y="1793748"/>
                </a:lnTo>
                <a:lnTo>
                  <a:pt x="3470148" y="1786127"/>
                </a:lnTo>
                <a:lnTo>
                  <a:pt x="3467100" y="1783080"/>
                </a:lnTo>
                <a:close/>
              </a:path>
              <a:path w="3470148" h="3374136">
                <a:moveTo>
                  <a:pt x="3467100" y="1808988"/>
                </a:moveTo>
                <a:lnTo>
                  <a:pt x="3459480" y="1808988"/>
                </a:lnTo>
                <a:lnTo>
                  <a:pt x="3456432" y="1812036"/>
                </a:lnTo>
                <a:lnTo>
                  <a:pt x="3456432" y="1819656"/>
                </a:lnTo>
                <a:lnTo>
                  <a:pt x="3459480" y="1821180"/>
                </a:lnTo>
                <a:lnTo>
                  <a:pt x="3467100" y="1821180"/>
                </a:lnTo>
                <a:lnTo>
                  <a:pt x="3470148" y="1819656"/>
                </a:lnTo>
                <a:lnTo>
                  <a:pt x="3470148" y="1812036"/>
                </a:lnTo>
                <a:lnTo>
                  <a:pt x="3467100" y="1808988"/>
                </a:lnTo>
                <a:close/>
              </a:path>
              <a:path w="3470148" h="3374136">
                <a:moveTo>
                  <a:pt x="3467100" y="1834895"/>
                </a:moveTo>
                <a:lnTo>
                  <a:pt x="3459480" y="1834895"/>
                </a:lnTo>
                <a:lnTo>
                  <a:pt x="3456432" y="1837944"/>
                </a:lnTo>
                <a:lnTo>
                  <a:pt x="3456432" y="1843913"/>
                </a:lnTo>
                <a:lnTo>
                  <a:pt x="3459480" y="1847088"/>
                </a:lnTo>
                <a:lnTo>
                  <a:pt x="3467100" y="1847088"/>
                </a:lnTo>
                <a:lnTo>
                  <a:pt x="3470148" y="1843913"/>
                </a:lnTo>
                <a:lnTo>
                  <a:pt x="3470148" y="1837944"/>
                </a:lnTo>
                <a:lnTo>
                  <a:pt x="3467100" y="1834895"/>
                </a:lnTo>
                <a:close/>
              </a:path>
              <a:path w="3470148" h="3374136">
                <a:moveTo>
                  <a:pt x="3467100" y="1859280"/>
                </a:moveTo>
                <a:lnTo>
                  <a:pt x="3459480" y="1859280"/>
                </a:lnTo>
                <a:lnTo>
                  <a:pt x="3456432" y="1862327"/>
                </a:lnTo>
                <a:lnTo>
                  <a:pt x="3456432" y="1869948"/>
                </a:lnTo>
                <a:lnTo>
                  <a:pt x="3459480" y="1872995"/>
                </a:lnTo>
                <a:lnTo>
                  <a:pt x="3467100" y="1872995"/>
                </a:lnTo>
                <a:lnTo>
                  <a:pt x="3470148" y="1869948"/>
                </a:lnTo>
                <a:lnTo>
                  <a:pt x="3470148" y="1862327"/>
                </a:lnTo>
                <a:lnTo>
                  <a:pt x="3467100" y="1859280"/>
                </a:lnTo>
                <a:close/>
              </a:path>
              <a:path w="3470148" h="3374136">
                <a:moveTo>
                  <a:pt x="3467100" y="1885188"/>
                </a:moveTo>
                <a:lnTo>
                  <a:pt x="3459480" y="1885188"/>
                </a:lnTo>
                <a:lnTo>
                  <a:pt x="3456432" y="1888236"/>
                </a:lnTo>
                <a:lnTo>
                  <a:pt x="3456432" y="1895856"/>
                </a:lnTo>
                <a:lnTo>
                  <a:pt x="3459480" y="1897380"/>
                </a:lnTo>
                <a:lnTo>
                  <a:pt x="3467100" y="1897380"/>
                </a:lnTo>
                <a:lnTo>
                  <a:pt x="3470148" y="1895856"/>
                </a:lnTo>
                <a:lnTo>
                  <a:pt x="3470148" y="1888236"/>
                </a:lnTo>
                <a:lnTo>
                  <a:pt x="3467100" y="1885188"/>
                </a:lnTo>
                <a:close/>
              </a:path>
              <a:path w="3470148" h="3374136">
                <a:moveTo>
                  <a:pt x="3467100" y="1911095"/>
                </a:moveTo>
                <a:lnTo>
                  <a:pt x="3459480" y="1911095"/>
                </a:lnTo>
                <a:lnTo>
                  <a:pt x="3456432" y="1914144"/>
                </a:lnTo>
                <a:lnTo>
                  <a:pt x="3456432" y="1920113"/>
                </a:lnTo>
                <a:lnTo>
                  <a:pt x="3459480" y="1923288"/>
                </a:lnTo>
                <a:lnTo>
                  <a:pt x="3467100" y="1923288"/>
                </a:lnTo>
                <a:lnTo>
                  <a:pt x="3470148" y="1920113"/>
                </a:lnTo>
                <a:lnTo>
                  <a:pt x="3470148" y="1914144"/>
                </a:lnTo>
                <a:lnTo>
                  <a:pt x="3467100" y="1911095"/>
                </a:lnTo>
                <a:close/>
              </a:path>
              <a:path w="3470148" h="3374136">
                <a:moveTo>
                  <a:pt x="3467100" y="1935480"/>
                </a:moveTo>
                <a:lnTo>
                  <a:pt x="3459480" y="1935480"/>
                </a:lnTo>
                <a:lnTo>
                  <a:pt x="3456432" y="1938527"/>
                </a:lnTo>
                <a:lnTo>
                  <a:pt x="3456432" y="1946148"/>
                </a:lnTo>
                <a:lnTo>
                  <a:pt x="3459480" y="1949195"/>
                </a:lnTo>
                <a:lnTo>
                  <a:pt x="3467100" y="1949195"/>
                </a:lnTo>
                <a:lnTo>
                  <a:pt x="3470148" y="1946148"/>
                </a:lnTo>
                <a:lnTo>
                  <a:pt x="3470148" y="1938527"/>
                </a:lnTo>
                <a:lnTo>
                  <a:pt x="3467100" y="1935480"/>
                </a:lnTo>
                <a:close/>
              </a:path>
              <a:path w="3470148" h="3374136">
                <a:moveTo>
                  <a:pt x="3467100" y="1961388"/>
                </a:moveTo>
                <a:lnTo>
                  <a:pt x="3459480" y="1961388"/>
                </a:lnTo>
                <a:lnTo>
                  <a:pt x="3456432" y="1964436"/>
                </a:lnTo>
                <a:lnTo>
                  <a:pt x="3456432" y="1972056"/>
                </a:lnTo>
                <a:lnTo>
                  <a:pt x="3459480" y="1973580"/>
                </a:lnTo>
                <a:lnTo>
                  <a:pt x="3467100" y="1973580"/>
                </a:lnTo>
                <a:lnTo>
                  <a:pt x="3470148" y="1972056"/>
                </a:lnTo>
                <a:lnTo>
                  <a:pt x="3470148" y="1964436"/>
                </a:lnTo>
                <a:lnTo>
                  <a:pt x="3467100" y="1961388"/>
                </a:lnTo>
                <a:close/>
              </a:path>
              <a:path w="3470148" h="3374136">
                <a:moveTo>
                  <a:pt x="3467100" y="1987295"/>
                </a:moveTo>
                <a:lnTo>
                  <a:pt x="3459480" y="1987295"/>
                </a:lnTo>
                <a:lnTo>
                  <a:pt x="3456432" y="1990344"/>
                </a:lnTo>
                <a:lnTo>
                  <a:pt x="3456432" y="1996313"/>
                </a:lnTo>
                <a:lnTo>
                  <a:pt x="3459480" y="1999488"/>
                </a:lnTo>
                <a:lnTo>
                  <a:pt x="3467100" y="1999488"/>
                </a:lnTo>
                <a:lnTo>
                  <a:pt x="3470148" y="1996313"/>
                </a:lnTo>
                <a:lnTo>
                  <a:pt x="3470148" y="1990344"/>
                </a:lnTo>
                <a:lnTo>
                  <a:pt x="3467100" y="1987295"/>
                </a:lnTo>
                <a:close/>
              </a:path>
              <a:path w="3470148" h="3374136">
                <a:moveTo>
                  <a:pt x="3467100" y="2011680"/>
                </a:moveTo>
                <a:lnTo>
                  <a:pt x="3459480" y="2011680"/>
                </a:lnTo>
                <a:lnTo>
                  <a:pt x="3456432" y="2014727"/>
                </a:lnTo>
                <a:lnTo>
                  <a:pt x="3456432" y="2022348"/>
                </a:lnTo>
                <a:lnTo>
                  <a:pt x="3459480" y="2025395"/>
                </a:lnTo>
                <a:lnTo>
                  <a:pt x="3467100" y="2025395"/>
                </a:lnTo>
                <a:lnTo>
                  <a:pt x="3470148" y="2022348"/>
                </a:lnTo>
                <a:lnTo>
                  <a:pt x="3470148" y="2014727"/>
                </a:lnTo>
                <a:lnTo>
                  <a:pt x="3467100" y="2011680"/>
                </a:lnTo>
                <a:close/>
              </a:path>
              <a:path w="3470148" h="3374136">
                <a:moveTo>
                  <a:pt x="3467100" y="2037588"/>
                </a:moveTo>
                <a:lnTo>
                  <a:pt x="3459480" y="2037588"/>
                </a:lnTo>
                <a:lnTo>
                  <a:pt x="3456432" y="2040636"/>
                </a:lnTo>
                <a:lnTo>
                  <a:pt x="3456432" y="2048256"/>
                </a:lnTo>
                <a:lnTo>
                  <a:pt x="3459480" y="2049780"/>
                </a:lnTo>
                <a:lnTo>
                  <a:pt x="3467100" y="2049780"/>
                </a:lnTo>
                <a:lnTo>
                  <a:pt x="3470148" y="2048256"/>
                </a:lnTo>
                <a:lnTo>
                  <a:pt x="3470148" y="2040636"/>
                </a:lnTo>
                <a:lnTo>
                  <a:pt x="3467100" y="2037588"/>
                </a:lnTo>
                <a:close/>
              </a:path>
              <a:path w="3470148" h="3374136">
                <a:moveTo>
                  <a:pt x="3467100" y="2063495"/>
                </a:moveTo>
                <a:lnTo>
                  <a:pt x="3459480" y="2063495"/>
                </a:lnTo>
                <a:lnTo>
                  <a:pt x="3456432" y="2066544"/>
                </a:lnTo>
                <a:lnTo>
                  <a:pt x="3456432" y="2072513"/>
                </a:lnTo>
                <a:lnTo>
                  <a:pt x="3459480" y="2075688"/>
                </a:lnTo>
                <a:lnTo>
                  <a:pt x="3467100" y="2075688"/>
                </a:lnTo>
                <a:lnTo>
                  <a:pt x="3470148" y="2072513"/>
                </a:lnTo>
                <a:lnTo>
                  <a:pt x="3470148" y="2066544"/>
                </a:lnTo>
                <a:lnTo>
                  <a:pt x="3467100" y="2063495"/>
                </a:lnTo>
                <a:close/>
              </a:path>
              <a:path w="3470148" h="3374136">
                <a:moveTo>
                  <a:pt x="3467100" y="2087880"/>
                </a:moveTo>
                <a:lnTo>
                  <a:pt x="3459480" y="2087880"/>
                </a:lnTo>
                <a:lnTo>
                  <a:pt x="3456432" y="2090927"/>
                </a:lnTo>
                <a:lnTo>
                  <a:pt x="3456432" y="2098548"/>
                </a:lnTo>
                <a:lnTo>
                  <a:pt x="3459480" y="2101596"/>
                </a:lnTo>
                <a:lnTo>
                  <a:pt x="3467100" y="2101596"/>
                </a:lnTo>
                <a:lnTo>
                  <a:pt x="3470148" y="2098548"/>
                </a:lnTo>
                <a:lnTo>
                  <a:pt x="3470148" y="2090927"/>
                </a:lnTo>
                <a:lnTo>
                  <a:pt x="3467100" y="2087880"/>
                </a:lnTo>
                <a:close/>
              </a:path>
              <a:path w="3470148" h="3374136">
                <a:moveTo>
                  <a:pt x="3467100" y="2113788"/>
                </a:moveTo>
                <a:lnTo>
                  <a:pt x="3459480" y="2113788"/>
                </a:lnTo>
                <a:lnTo>
                  <a:pt x="3456432" y="2116836"/>
                </a:lnTo>
                <a:lnTo>
                  <a:pt x="3456432" y="2124456"/>
                </a:lnTo>
                <a:lnTo>
                  <a:pt x="3459480" y="2125980"/>
                </a:lnTo>
                <a:lnTo>
                  <a:pt x="3467100" y="2125980"/>
                </a:lnTo>
                <a:lnTo>
                  <a:pt x="3470148" y="2124456"/>
                </a:lnTo>
                <a:lnTo>
                  <a:pt x="3470148" y="2116836"/>
                </a:lnTo>
                <a:lnTo>
                  <a:pt x="3467100" y="2113788"/>
                </a:lnTo>
                <a:close/>
              </a:path>
              <a:path w="3470148" h="3374136">
                <a:moveTo>
                  <a:pt x="3467100" y="2139696"/>
                </a:moveTo>
                <a:lnTo>
                  <a:pt x="3459480" y="2139696"/>
                </a:lnTo>
                <a:lnTo>
                  <a:pt x="3456432" y="2142744"/>
                </a:lnTo>
                <a:lnTo>
                  <a:pt x="3456432" y="2148713"/>
                </a:lnTo>
                <a:lnTo>
                  <a:pt x="3459480" y="2151888"/>
                </a:lnTo>
                <a:lnTo>
                  <a:pt x="3467100" y="2151888"/>
                </a:lnTo>
                <a:lnTo>
                  <a:pt x="3470148" y="2148713"/>
                </a:lnTo>
                <a:lnTo>
                  <a:pt x="3470148" y="2142744"/>
                </a:lnTo>
                <a:lnTo>
                  <a:pt x="3467100" y="2139696"/>
                </a:lnTo>
                <a:close/>
              </a:path>
              <a:path w="3470148" h="3374136">
                <a:moveTo>
                  <a:pt x="3467100" y="2164080"/>
                </a:moveTo>
                <a:lnTo>
                  <a:pt x="3459480" y="2164080"/>
                </a:lnTo>
                <a:lnTo>
                  <a:pt x="3456432" y="2167128"/>
                </a:lnTo>
                <a:lnTo>
                  <a:pt x="3456432" y="2174748"/>
                </a:lnTo>
                <a:lnTo>
                  <a:pt x="3459480" y="2177796"/>
                </a:lnTo>
                <a:lnTo>
                  <a:pt x="3467100" y="2177796"/>
                </a:lnTo>
                <a:lnTo>
                  <a:pt x="3470148" y="2174748"/>
                </a:lnTo>
                <a:lnTo>
                  <a:pt x="3470148" y="2167128"/>
                </a:lnTo>
                <a:lnTo>
                  <a:pt x="3467100" y="2164080"/>
                </a:lnTo>
                <a:close/>
              </a:path>
              <a:path w="3470148" h="3374136">
                <a:moveTo>
                  <a:pt x="3467100" y="2189988"/>
                </a:moveTo>
                <a:lnTo>
                  <a:pt x="3459480" y="2189988"/>
                </a:lnTo>
                <a:lnTo>
                  <a:pt x="3456432" y="2193036"/>
                </a:lnTo>
                <a:lnTo>
                  <a:pt x="3456432" y="2200656"/>
                </a:lnTo>
                <a:lnTo>
                  <a:pt x="3459480" y="2203704"/>
                </a:lnTo>
                <a:lnTo>
                  <a:pt x="3467100" y="2203704"/>
                </a:lnTo>
                <a:lnTo>
                  <a:pt x="3470148" y="2200656"/>
                </a:lnTo>
                <a:lnTo>
                  <a:pt x="3470148" y="2193036"/>
                </a:lnTo>
                <a:lnTo>
                  <a:pt x="3467100" y="2189988"/>
                </a:lnTo>
                <a:close/>
              </a:path>
              <a:path w="3470148" h="3374136">
                <a:moveTo>
                  <a:pt x="3467100" y="2215896"/>
                </a:moveTo>
                <a:lnTo>
                  <a:pt x="3459480" y="2215896"/>
                </a:lnTo>
                <a:lnTo>
                  <a:pt x="3456432" y="2218944"/>
                </a:lnTo>
                <a:lnTo>
                  <a:pt x="3456432" y="2224913"/>
                </a:lnTo>
                <a:lnTo>
                  <a:pt x="3459480" y="2228088"/>
                </a:lnTo>
                <a:lnTo>
                  <a:pt x="3467100" y="2228088"/>
                </a:lnTo>
                <a:lnTo>
                  <a:pt x="3470148" y="2224913"/>
                </a:lnTo>
                <a:lnTo>
                  <a:pt x="3470148" y="2218944"/>
                </a:lnTo>
                <a:lnTo>
                  <a:pt x="3467100" y="2215896"/>
                </a:lnTo>
                <a:close/>
              </a:path>
              <a:path w="3470148" h="3374136">
                <a:moveTo>
                  <a:pt x="3467100" y="2241804"/>
                </a:moveTo>
                <a:lnTo>
                  <a:pt x="3459480" y="2241804"/>
                </a:lnTo>
                <a:lnTo>
                  <a:pt x="3456432" y="2243328"/>
                </a:lnTo>
                <a:lnTo>
                  <a:pt x="3456432" y="2250948"/>
                </a:lnTo>
                <a:lnTo>
                  <a:pt x="3459480" y="2253996"/>
                </a:lnTo>
                <a:lnTo>
                  <a:pt x="3467100" y="2253996"/>
                </a:lnTo>
                <a:lnTo>
                  <a:pt x="3470148" y="2250948"/>
                </a:lnTo>
                <a:lnTo>
                  <a:pt x="3470148" y="2243328"/>
                </a:lnTo>
                <a:lnTo>
                  <a:pt x="3467100" y="2241804"/>
                </a:lnTo>
                <a:close/>
              </a:path>
              <a:path w="3470148" h="3374136">
                <a:moveTo>
                  <a:pt x="3467100" y="2266188"/>
                </a:moveTo>
                <a:lnTo>
                  <a:pt x="3459480" y="2266188"/>
                </a:lnTo>
                <a:lnTo>
                  <a:pt x="3456432" y="2269236"/>
                </a:lnTo>
                <a:lnTo>
                  <a:pt x="3456432" y="2276856"/>
                </a:lnTo>
                <a:lnTo>
                  <a:pt x="3459480" y="2279904"/>
                </a:lnTo>
                <a:lnTo>
                  <a:pt x="3467100" y="2279904"/>
                </a:lnTo>
                <a:lnTo>
                  <a:pt x="3470148" y="2276856"/>
                </a:lnTo>
                <a:lnTo>
                  <a:pt x="3470148" y="2269236"/>
                </a:lnTo>
                <a:lnTo>
                  <a:pt x="3467100" y="2266188"/>
                </a:lnTo>
                <a:close/>
              </a:path>
              <a:path w="3470148" h="3374136">
                <a:moveTo>
                  <a:pt x="3467100" y="2292096"/>
                </a:moveTo>
                <a:lnTo>
                  <a:pt x="3459480" y="2292096"/>
                </a:lnTo>
                <a:lnTo>
                  <a:pt x="3456432" y="2295144"/>
                </a:lnTo>
                <a:lnTo>
                  <a:pt x="3456432" y="2301113"/>
                </a:lnTo>
                <a:lnTo>
                  <a:pt x="3459480" y="2304288"/>
                </a:lnTo>
                <a:lnTo>
                  <a:pt x="3467100" y="2304288"/>
                </a:lnTo>
                <a:lnTo>
                  <a:pt x="3470148" y="2301113"/>
                </a:lnTo>
                <a:lnTo>
                  <a:pt x="3470148" y="2295144"/>
                </a:lnTo>
                <a:lnTo>
                  <a:pt x="3467100" y="2292096"/>
                </a:lnTo>
                <a:close/>
              </a:path>
              <a:path w="3470148" h="3374136">
                <a:moveTo>
                  <a:pt x="3467100" y="2318004"/>
                </a:moveTo>
                <a:lnTo>
                  <a:pt x="3459480" y="2318004"/>
                </a:lnTo>
                <a:lnTo>
                  <a:pt x="3456432" y="2319528"/>
                </a:lnTo>
                <a:lnTo>
                  <a:pt x="3456432" y="2327148"/>
                </a:lnTo>
                <a:lnTo>
                  <a:pt x="3459480" y="2330196"/>
                </a:lnTo>
                <a:lnTo>
                  <a:pt x="3467100" y="2330196"/>
                </a:lnTo>
                <a:lnTo>
                  <a:pt x="3470148" y="2327148"/>
                </a:lnTo>
                <a:lnTo>
                  <a:pt x="3470148" y="2319528"/>
                </a:lnTo>
                <a:lnTo>
                  <a:pt x="3467100" y="2318004"/>
                </a:lnTo>
                <a:close/>
              </a:path>
              <a:path w="3470148" h="3374136">
                <a:moveTo>
                  <a:pt x="3467100" y="2342388"/>
                </a:moveTo>
                <a:lnTo>
                  <a:pt x="3459480" y="2342388"/>
                </a:lnTo>
                <a:lnTo>
                  <a:pt x="3456432" y="2345436"/>
                </a:lnTo>
                <a:lnTo>
                  <a:pt x="3456432" y="2353056"/>
                </a:lnTo>
                <a:lnTo>
                  <a:pt x="3459480" y="2356104"/>
                </a:lnTo>
                <a:lnTo>
                  <a:pt x="3467100" y="2356104"/>
                </a:lnTo>
                <a:lnTo>
                  <a:pt x="3470148" y="2353056"/>
                </a:lnTo>
                <a:lnTo>
                  <a:pt x="3470148" y="2345436"/>
                </a:lnTo>
                <a:lnTo>
                  <a:pt x="3467100" y="2342388"/>
                </a:lnTo>
                <a:close/>
              </a:path>
              <a:path w="3470148" h="3374136">
                <a:moveTo>
                  <a:pt x="3467100" y="2368296"/>
                </a:moveTo>
                <a:lnTo>
                  <a:pt x="3459480" y="2368296"/>
                </a:lnTo>
                <a:lnTo>
                  <a:pt x="3456432" y="2371344"/>
                </a:lnTo>
                <a:lnTo>
                  <a:pt x="3456432" y="2377313"/>
                </a:lnTo>
                <a:lnTo>
                  <a:pt x="3459480" y="2380488"/>
                </a:lnTo>
                <a:lnTo>
                  <a:pt x="3467100" y="2380488"/>
                </a:lnTo>
                <a:lnTo>
                  <a:pt x="3470148" y="2377313"/>
                </a:lnTo>
                <a:lnTo>
                  <a:pt x="3470148" y="2371344"/>
                </a:lnTo>
                <a:lnTo>
                  <a:pt x="3467100" y="2368296"/>
                </a:lnTo>
                <a:close/>
              </a:path>
              <a:path w="3470148" h="3374136">
                <a:moveTo>
                  <a:pt x="3467100" y="2394204"/>
                </a:moveTo>
                <a:lnTo>
                  <a:pt x="3459480" y="2394204"/>
                </a:lnTo>
                <a:lnTo>
                  <a:pt x="3456432" y="2395728"/>
                </a:lnTo>
                <a:lnTo>
                  <a:pt x="3456432" y="2403348"/>
                </a:lnTo>
                <a:lnTo>
                  <a:pt x="3459480" y="2406396"/>
                </a:lnTo>
                <a:lnTo>
                  <a:pt x="3467100" y="2406396"/>
                </a:lnTo>
                <a:lnTo>
                  <a:pt x="3470148" y="2403348"/>
                </a:lnTo>
                <a:lnTo>
                  <a:pt x="3470148" y="2395728"/>
                </a:lnTo>
                <a:lnTo>
                  <a:pt x="3467100" y="2394204"/>
                </a:lnTo>
                <a:close/>
              </a:path>
              <a:path w="3470148" h="3374136">
                <a:moveTo>
                  <a:pt x="3467100" y="2418588"/>
                </a:moveTo>
                <a:lnTo>
                  <a:pt x="3459480" y="2418588"/>
                </a:lnTo>
                <a:lnTo>
                  <a:pt x="3456432" y="2421636"/>
                </a:lnTo>
                <a:lnTo>
                  <a:pt x="3456432" y="2429256"/>
                </a:lnTo>
                <a:lnTo>
                  <a:pt x="3459480" y="2432304"/>
                </a:lnTo>
                <a:lnTo>
                  <a:pt x="3467100" y="2432304"/>
                </a:lnTo>
                <a:lnTo>
                  <a:pt x="3470148" y="2429256"/>
                </a:lnTo>
                <a:lnTo>
                  <a:pt x="3470148" y="2421636"/>
                </a:lnTo>
                <a:lnTo>
                  <a:pt x="3467100" y="2418588"/>
                </a:lnTo>
                <a:close/>
              </a:path>
              <a:path w="3470148" h="3374136">
                <a:moveTo>
                  <a:pt x="3467100" y="2444496"/>
                </a:moveTo>
                <a:lnTo>
                  <a:pt x="3459480" y="2444496"/>
                </a:lnTo>
                <a:lnTo>
                  <a:pt x="3456432" y="2447544"/>
                </a:lnTo>
                <a:lnTo>
                  <a:pt x="3456432" y="2453513"/>
                </a:lnTo>
                <a:lnTo>
                  <a:pt x="3459480" y="2456688"/>
                </a:lnTo>
                <a:lnTo>
                  <a:pt x="3467100" y="2456688"/>
                </a:lnTo>
                <a:lnTo>
                  <a:pt x="3470148" y="2453513"/>
                </a:lnTo>
                <a:lnTo>
                  <a:pt x="3470148" y="2447544"/>
                </a:lnTo>
                <a:lnTo>
                  <a:pt x="3467100" y="2444496"/>
                </a:lnTo>
                <a:close/>
              </a:path>
              <a:path w="3470148" h="3374136">
                <a:moveTo>
                  <a:pt x="3467100" y="2470404"/>
                </a:moveTo>
                <a:lnTo>
                  <a:pt x="3459480" y="2470404"/>
                </a:lnTo>
                <a:lnTo>
                  <a:pt x="3456432" y="2471928"/>
                </a:lnTo>
                <a:lnTo>
                  <a:pt x="3456432" y="2479548"/>
                </a:lnTo>
                <a:lnTo>
                  <a:pt x="3459480" y="2482596"/>
                </a:lnTo>
                <a:lnTo>
                  <a:pt x="3467100" y="2482596"/>
                </a:lnTo>
                <a:lnTo>
                  <a:pt x="3470148" y="2479548"/>
                </a:lnTo>
                <a:lnTo>
                  <a:pt x="3470148" y="2471928"/>
                </a:lnTo>
                <a:lnTo>
                  <a:pt x="3467100" y="2470404"/>
                </a:lnTo>
                <a:close/>
              </a:path>
              <a:path w="3470148" h="3374136">
                <a:moveTo>
                  <a:pt x="3467100" y="2494788"/>
                </a:moveTo>
                <a:lnTo>
                  <a:pt x="3459480" y="2494788"/>
                </a:lnTo>
                <a:lnTo>
                  <a:pt x="3456432" y="2497836"/>
                </a:lnTo>
                <a:lnTo>
                  <a:pt x="3456432" y="2505456"/>
                </a:lnTo>
                <a:lnTo>
                  <a:pt x="3459480" y="2508504"/>
                </a:lnTo>
                <a:lnTo>
                  <a:pt x="3467100" y="2508504"/>
                </a:lnTo>
                <a:lnTo>
                  <a:pt x="3470148" y="2505456"/>
                </a:lnTo>
                <a:lnTo>
                  <a:pt x="3470148" y="2497836"/>
                </a:lnTo>
                <a:lnTo>
                  <a:pt x="3467100" y="2494788"/>
                </a:lnTo>
                <a:close/>
              </a:path>
              <a:path w="3470148" h="3374136">
                <a:moveTo>
                  <a:pt x="3467100" y="2520696"/>
                </a:moveTo>
                <a:lnTo>
                  <a:pt x="3459480" y="2520696"/>
                </a:lnTo>
                <a:lnTo>
                  <a:pt x="3456432" y="2523744"/>
                </a:lnTo>
                <a:lnTo>
                  <a:pt x="3456432" y="2529713"/>
                </a:lnTo>
                <a:lnTo>
                  <a:pt x="3459480" y="2532888"/>
                </a:lnTo>
                <a:lnTo>
                  <a:pt x="3467100" y="2532888"/>
                </a:lnTo>
                <a:lnTo>
                  <a:pt x="3470148" y="2529713"/>
                </a:lnTo>
                <a:lnTo>
                  <a:pt x="3470148" y="2523744"/>
                </a:lnTo>
                <a:lnTo>
                  <a:pt x="3467100" y="2520696"/>
                </a:lnTo>
                <a:close/>
              </a:path>
              <a:path w="3470148" h="3374136">
                <a:moveTo>
                  <a:pt x="3467100" y="2546604"/>
                </a:moveTo>
                <a:lnTo>
                  <a:pt x="3459480" y="2546604"/>
                </a:lnTo>
                <a:lnTo>
                  <a:pt x="3456432" y="2548128"/>
                </a:lnTo>
                <a:lnTo>
                  <a:pt x="3456432" y="2555748"/>
                </a:lnTo>
                <a:lnTo>
                  <a:pt x="3459480" y="2558796"/>
                </a:lnTo>
                <a:lnTo>
                  <a:pt x="3467100" y="2558796"/>
                </a:lnTo>
                <a:lnTo>
                  <a:pt x="3470148" y="2555748"/>
                </a:lnTo>
                <a:lnTo>
                  <a:pt x="3470148" y="2548128"/>
                </a:lnTo>
                <a:lnTo>
                  <a:pt x="3467100" y="2546604"/>
                </a:lnTo>
                <a:close/>
              </a:path>
              <a:path w="3470148" h="3374136">
                <a:moveTo>
                  <a:pt x="3467100" y="2570988"/>
                </a:moveTo>
                <a:lnTo>
                  <a:pt x="3459480" y="2570988"/>
                </a:lnTo>
                <a:lnTo>
                  <a:pt x="3456432" y="2574036"/>
                </a:lnTo>
                <a:lnTo>
                  <a:pt x="3456432" y="2581656"/>
                </a:lnTo>
                <a:lnTo>
                  <a:pt x="3459480" y="2584704"/>
                </a:lnTo>
                <a:lnTo>
                  <a:pt x="3467100" y="2584704"/>
                </a:lnTo>
                <a:lnTo>
                  <a:pt x="3470148" y="2581656"/>
                </a:lnTo>
                <a:lnTo>
                  <a:pt x="3470148" y="2574036"/>
                </a:lnTo>
                <a:lnTo>
                  <a:pt x="3467100" y="2570988"/>
                </a:lnTo>
                <a:close/>
              </a:path>
              <a:path w="3470148" h="3374136">
                <a:moveTo>
                  <a:pt x="3467100" y="2596896"/>
                </a:moveTo>
                <a:lnTo>
                  <a:pt x="3459480" y="2596896"/>
                </a:lnTo>
                <a:lnTo>
                  <a:pt x="3456432" y="2599944"/>
                </a:lnTo>
                <a:lnTo>
                  <a:pt x="3456432" y="2605913"/>
                </a:lnTo>
                <a:lnTo>
                  <a:pt x="3459480" y="2609088"/>
                </a:lnTo>
                <a:lnTo>
                  <a:pt x="3467100" y="2609088"/>
                </a:lnTo>
                <a:lnTo>
                  <a:pt x="3470148" y="2605913"/>
                </a:lnTo>
                <a:lnTo>
                  <a:pt x="3470148" y="2599944"/>
                </a:lnTo>
                <a:lnTo>
                  <a:pt x="3467100" y="2596896"/>
                </a:lnTo>
                <a:close/>
              </a:path>
              <a:path w="3470148" h="3374136">
                <a:moveTo>
                  <a:pt x="3467100" y="2622804"/>
                </a:moveTo>
                <a:lnTo>
                  <a:pt x="3459480" y="2622804"/>
                </a:lnTo>
                <a:lnTo>
                  <a:pt x="3456432" y="2625852"/>
                </a:lnTo>
                <a:lnTo>
                  <a:pt x="3456432" y="2631948"/>
                </a:lnTo>
                <a:lnTo>
                  <a:pt x="3459480" y="2634996"/>
                </a:lnTo>
                <a:lnTo>
                  <a:pt x="3467100" y="2634996"/>
                </a:lnTo>
                <a:lnTo>
                  <a:pt x="3470148" y="2631948"/>
                </a:lnTo>
                <a:lnTo>
                  <a:pt x="3470148" y="2625852"/>
                </a:lnTo>
                <a:lnTo>
                  <a:pt x="3467100" y="2622804"/>
                </a:lnTo>
                <a:close/>
              </a:path>
              <a:path w="3470148" h="3374136">
                <a:moveTo>
                  <a:pt x="3467100" y="2647188"/>
                </a:moveTo>
                <a:lnTo>
                  <a:pt x="3459480" y="2647188"/>
                </a:lnTo>
                <a:lnTo>
                  <a:pt x="3456432" y="2650236"/>
                </a:lnTo>
                <a:lnTo>
                  <a:pt x="3456432" y="2657856"/>
                </a:lnTo>
                <a:lnTo>
                  <a:pt x="3459480" y="2660904"/>
                </a:lnTo>
                <a:lnTo>
                  <a:pt x="3467100" y="2660904"/>
                </a:lnTo>
                <a:lnTo>
                  <a:pt x="3470148" y="2657856"/>
                </a:lnTo>
                <a:lnTo>
                  <a:pt x="3470148" y="2650236"/>
                </a:lnTo>
                <a:lnTo>
                  <a:pt x="3467100" y="2647188"/>
                </a:lnTo>
                <a:close/>
              </a:path>
              <a:path w="3470148" h="3374136">
                <a:moveTo>
                  <a:pt x="3467100" y="2673096"/>
                </a:moveTo>
                <a:lnTo>
                  <a:pt x="3459480" y="2673096"/>
                </a:lnTo>
                <a:lnTo>
                  <a:pt x="3456432" y="2676144"/>
                </a:lnTo>
                <a:lnTo>
                  <a:pt x="3456432" y="2682113"/>
                </a:lnTo>
                <a:lnTo>
                  <a:pt x="3459480" y="2685288"/>
                </a:lnTo>
                <a:lnTo>
                  <a:pt x="3467100" y="2685288"/>
                </a:lnTo>
                <a:lnTo>
                  <a:pt x="3470148" y="2682113"/>
                </a:lnTo>
                <a:lnTo>
                  <a:pt x="3470148" y="2676144"/>
                </a:lnTo>
                <a:lnTo>
                  <a:pt x="3467100" y="2673096"/>
                </a:lnTo>
                <a:close/>
              </a:path>
              <a:path w="3470148" h="3374136">
                <a:moveTo>
                  <a:pt x="3467100" y="2699004"/>
                </a:moveTo>
                <a:lnTo>
                  <a:pt x="3459480" y="2699004"/>
                </a:lnTo>
                <a:lnTo>
                  <a:pt x="3456432" y="2702052"/>
                </a:lnTo>
                <a:lnTo>
                  <a:pt x="3456432" y="2708148"/>
                </a:lnTo>
                <a:lnTo>
                  <a:pt x="3459480" y="2711196"/>
                </a:lnTo>
                <a:lnTo>
                  <a:pt x="3467100" y="2711196"/>
                </a:lnTo>
                <a:lnTo>
                  <a:pt x="3470148" y="2708148"/>
                </a:lnTo>
                <a:lnTo>
                  <a:pt x="3470148" y="2702052"/>
                </a:lnTo>
                <a:lnTo>
                  <a:pt x="3467100" y="2699004"/>
                </a:lnTo>
                <a:close/>
              </a:path>
              <a:path w="3470148" h="3374136">
                <a:moveTo>
                  <a:pt x="3467100" y="2723388"/>
                </a:moveTo>
                <a:lnTo>
                  <a:pt x="3459480" y="2723388"/>
                </a:lnTo>
                <a:lnTo>
                  <a:pt x="3456432" y="2726436"/>
                </a:lnTo>
                <a:lnTo>
                  <a:pt x="3456432" y="2734056"/>
                </a:lnTo>
                <a:lnTo>
                  <a:pt x="3459480" y="2737104"/>
                </a:lnTo>
                <a:lnTo>
                  <a:pt x="3467100" y="2737104"/>
                </a:lnTo>
                <a:lnTo>
                  <a:pt x="3470148" y="2734056"/>
                </a:lnTo>
                <a:lnTo>
                  <a:pt x="3470148" y="2726436"/>
                </a:lnTo>
                <a:lnTo>
                  <a:pt x="3467100" y="2723388"/>
                </a:lnTo>
                <a:close/>
              </a:path>
              <a:path w="3470148" h="3374136">
                <a:moveTo>
                  <a:pt x="3467100" y="2749296"/>
                </a:moveTo>
                <a:lnTo>
                  <a:pt x="3459480" y="2749296"/>
                </a:lnTo>
                <a:lnTo>
                  <a:pt x="3456432" y="2752344"/>
                </a:lnTo>
                <a:lnTo>
                  <a:pt x="3456432" y="2758313"/>
                </a:lnTo>
                <a:lnTo>
                  <a:pt x="3459480" y="2761488"/>
                </a:lnTo>
                <a:lnTo>
                  <a:pt x="3467100" y="2761488"/>
                </a:lnTo>
                <a:lnTo>
                  <a:pt x="3470148" y="2758313"/>
                </a:lnTo>
                <a:lnTo>
                  <a:pt x="3470148" y="2752344"/>
                </a:lnTo>
                <a:lnTo>
                  <a:pt x="3467100" y="2749296"/>
                </a:lnTo>
                <a:close/>
              </a:path>
              <a:path w="3470148" h="3374136">
                <a:moveTo>
                  <a:pt x="3467100" y="2775204"/>
                </a:moveTo>
                <a:lnTo>
                  <a:pt x="3459480" y="2775204"/>
                </a:lnTo>
                <a:lnTo>
                  <a:pt x="3456432" y="2778252"/>
                </a:lnTo>
                <a:lnTo>
                  <a:pt x="3456432" y="2784348"/>
                </a:lnTo>
                <a:lnTo>
                  <a:pt x="3459480" y="2787396"/>
                </a:lnTo>
                <a:lnTo>
                  <a:pt x="3467100" y="2787396"/>
                </a:lnTo>
                <a:lnTo>
                  <a:pt x="3470148" y="2784348"/>
                </a:lnTo>
                <a:lnTo>
                  <a:pt x="3470148" y="2778252"/>
                </a:lnTo>
                <a:lnTo>
                  <a:pt x="3467100" y="2775204"/>
                </a:lnTo>
                <a:close/>
              </a:path>
              <a:path w="3470148" h="3374136">
                <a:moveTo>
                  <a:pt x="3467100" y="2799588"/>
                </a:moveTo>
                <a:lnTo>
                  <a:pt x="3459480" y="2799588"/>
                </a:lnTo>
                <a:lnTo>
                  <a:pt x="3456432" y="2802636"/>
                </a:lnTo>
                <a:lnTo>
                  <a:pt x="3456432" y="2810256"/>
                </a:lnTo>
                <a:lnTo>
                  <a:pt x="3459480" y="2813304"/>
                </a:lnTo>
                <a:lnTo>
                  <a:pt x="3467100" y="2813304"/>
                </a:lnTo>
                <a:lnTo>
                  <a:pt x="3470148" y="2810256"/>
                </a:lnTo>
                <a:lnTo>
                  <a:pt x="3470148" y="2802636"/>
                </a:lnTo>
                <a:lnTo>
                  <a:pt x="3467100" y="2799588"/>
                </a:lnTo>
                <a:close/>
              </a:path>
              <a:path w="3470148" h="3374136">
                <a:moveTo>
                  <a:pt x="3467100" y="2825496"/>
                </a:moveTo>
                <a:lnTo>
                  <a:pt x="3459480" y="2825496"/>
                </a:lnTo>
                <a:lnTo>
                  <a:pt x="3456432" y="2828544"/>
                </a:lnTo>
                <a:lnTo>
                  <a:pt x="3456432" y="2836164"/>
                </a:lnTo>
                <a:lnTo>
                  <a:pt x="3459480" y="2837688"/>
                </a:lnTo>
                <a:lnTo>
                  <a:pt x="3467100" y="2837688"/>
                </a:lnTo>
                <a:lnTo>
                  <a:pt x="3470148" y="2836164"/>
                </a:lnTo>
                <a:lnTo>
                  <a:pt x="3470148" y="2828544"/>
                </a:lnTo>
                <a:lnTo>
                  <a:pt x="3467100" y="2825496"/>
                </a:lnTo>
                <a:close/>
              </a:path>
              <a:path w="3470148" h="3374136">
                <a:moveTo>
                  <a:pt x="3467100" y="2851404"/>
                </a:moveTo>
                <a:lnTo>
                  <a:pt x="3459480" y="2851404"/>
                </a:lnTo>
                <a:lnTo>
                  <a:pt x="3456432" y="2854452"/>
                </a:lnTo>
                <a:lnTo>
                  <a:pt x="3456432" y="2860548"/>
                </a:lnTo>
                <a:lnTo>
                  <a:pt x="3459480" y="2863596"/>
                </a:lnTo>
                <a:lnTo>
                  <a:pt x="3467100" y="2863596"/>
                </a:lnTo>
                <a:lnTo>
                  <a:pt x="3470148" y="2860548"/>
                </a:lnTo>
                <a:lnTo>
                  <a:pt x="3470148" y="2854452"/>
                </a:lnTo>
                <a:lnTo>
                  <a:pt x="3467100" y="2851404"/>
                </a:lnTo>
                <a:close/>
              </a:path>
              <a:path w="3470148" h="3374136">
                <a:moveTo>
                  <a:pt x="3467100" y="2875788"/>
                </a:moveTo>
                <a:lnTo>
                  <a:pt x="3459480" y="2875788"/>
                </a:lnTo>
                <a:lnTo>
                  <a:pt x="3456432" y="2878836"/>
                </a:lnTo>
                <a:lnTo>
                  <a:pt x="3456432" y="2886456"/>
                </a:lnTo>
                <a:lnTo>
                  <a:pt x="3459480" y="2889504"/>
                </a:lnTo>
                <a:lnTo>
                  <a:pt x="3467100" y="2889504"/>
                </a:lnTo>
                <a:lnTo>
                  <a:pt x="3470148" y="2886456"/>
                </a:lnTo>
                <a:lnTo>
                  <a:pt x="3470148" y="2878836"/>
                </a:lnTo>
                <a:lnTo>
                  <a:pt x="3467100" y="2875788"/>
                </a:lnTo>
                <a:close/>
              </a:path>
              <a:path w="3470148" h="3374136">
                <a:moveTo>
                  <a:pt x="3467100" y="2901696"/>
                </a:moveTo>
                <a:lnTo>
                  <a:pt x="3459480" y="2901696"/>
                </a:lnTo>
                <a:lnTo>
                  <a:pt x="3456432" y="2904744"/>
                </a:lnTo>
                <a:lnTo>
                  <a:pt x="3456432" y="2912364"/>
                </a:lnTo>
                <a:lnTo>
                  <a:pt x="3459480" y="2913888"/>
                </a:lnTo>
                <a:lnTo>
                  <a:pt x="3467100" y="2913888"/>
                </a:lnTo>
                <a:lnTo>
                  <a:pt x="3470148" y="2912364"/>
                </a:lnTo>
                <a:lnTo>
                  <a:pt x="3470148" y="2904744"/>
                </a:lnTo>
                <a:lnTo>
                  <a:pt x="3467100" y="2901696"/>
                </a:lnTo>
                <a:close/>
              </a:path>
              <a:path w="3470148" h="3374136">
                <a:moveTo>
                  <a:pt x="3467100" y="2927604"/>
                </a:moveTo>
                <a:lnTo>
                  <a:pt x="3459480" y="2927604"/>
                </a:lnTo>
                <a:lnTo>
                  <a:pt x="3456432" y="2930652"/>
                </a:lnTo>
                <a:lnTo>
                  <a:pt x="3456432" y="2936748"/>
                </a:lnTo>
                <a:lnTo>
                  <a:pt x="3459480" y="2939796"/>
                </a:lnTo>
                <a:lnTo>
                  <a:pt x="3467100" y="2939796"/>
                </a:lnTo>
                <a:lnTo>
                  <a:pt x="3470148" y="2936748"/>
                </a:lnTo>
                <a:lnTo>
                  <a:pt x="3470148" y="2930652"/>
                </a:lnTo>
                <a:lnTo>
                  <a:pt x="3467100" y="2927604"/>
                </a:lnTo>
                <a:close/>
              </a:path>
              <a:path w="3470148" h="3374136">
                <a:moveTo>
                  <a:pt x="3467100" y="2951988"/>
                </a:moveTo>
                <a:lnTo>
                  <a:pt x="3459480" y="2951988"/>
                </a:lnTo>
                <a:lnTo>
                  <a:pt x="3456432" y="2955036"/>
                </a:lnTo>
                <a:lnTo>
                  <a:pt x="3456432" y="2962656"/>
                </a:lnTo>
                <a:lnTo>
                  <a:pt x="3459480" y="2965704"/>
                </a:lnTo>
                <a:lnTo>
                  <a:pt x="3467100" y="2965704"/>
                </a:lnTo>
                <a:lnTo>
                  <a:pt x="3470148" y="2962656"/>
                </a:lnTo>
                <a:lnTo>
                  <a:pt x="3470148" y="2955036"/>
                </a:lnTo>
                <a:lnTo>
                  <a:pt x="3467100" y="2951988"/>
                </a:lnTo>
                <a:close/>
              </a:path>
              <a:path w="3470148" h="3374136">
                <a:moveTo>
                  <a:pt x="3467100" y="2977896"/>
                </a:moveTo>
                <a:lnTo>
                  <a:pt x="3459480" y="2977896"/>
                </a:lnTo>
                <a:lnTo>
                  <a:pt x="3456432" y="2980944"/>
                </a:lnTo>
                <a:lnTo>
                  <a:pt x="3456432" y="2988564"/>
                </a:lnTo>
                <a:lnTo>
                  <a:pt x="3459480" y="2990088"/>
                </a:lnTo>
                <a:lnTo>
                  <a:pt x="3467100" y="2990088"/>
                </a:lnTo>
                <a:lnTo>
                  <a:pt x="3470148" y="2988564"/>
                </a:lnTo>
                <a:lnTo>
                  <a:pt x="3470148" y="2980944"/>
                </a:lnTo>
                <a:lnTo>
                  <a:pt x="3467100" y="2977896"/>
                </a:lnTo>
                <a:close/>
              </a:path>
              <a:path w="3470148" h="3374136">
                <a:moveTo>
                  <a:pt x="3467100" y="3003804"/>
                </a:moveTo>
                <a:lnTo>
                  <a:pt x="3459480" y="3003804"/>
                </a:lnTo>
                <a:lnTo>
                  <a:pt x="3456432" y="3006852"/>
                </a:lnTo>
                <a:lnTo>
                  <a:pt x="3456432" y="3012948"/>
                </a:lnTo>
                <a:lnTo>
                  <a:pt x="3459480" y="3015996"/>
                </a:lnTo>
                <a:lnTo>
                  <a:pt x="3467100" y="3015996"/>
                </a:lnTo>
                <a:lnTo>
                  <a:pt x="3470148" y="3012948"/>
                </a:lnTo>
                <a:lnTo>
                  <a:pt x="3470148" y="3006852"/>
                </a:lnTo>
                <a:lnTo>
                  <a:pt x="3467100" y="3003804"/>
                </a:lnTo>
                <a:close/>
              </a:path>
              <a:path w="3470148" h="3374136">
                <a:moveTo>
                  <a:pt x="3467100" y="3028188"/>
                </a:moveTo>
                <a:lnTo>
                  <a:pt x="3459480" y="3028188"/>
                </a:lnTo>
                <a:lnTo>
                  <a:pt x="3456432" y="3031236"/>
                </a:lnTo>
                <a:lnTo>
                  <a:pt x="3456432" y="3038856"/>
                </a:lnTo>
                <a:lnTo>
                  <a:pt x="3459480" y="3041904"/>
                </a:lnTo>
                <a:lnTo>
                  <a:pt x="3467100" y="3041904"/>
                </a:lnTo>
                <a:lnTo>
                  <a:pt x="3470148" y="3038856"/>
                </a:lnTo>
                <a:lnTo>
                  <a:pt x="3470148" y="3031236"/>
                </a:lnTo>
                <a:lnTo>
                  <a:pt x="3467100" y="3028188"/>
                </a:lnTo>
                <a:close/>
              </a:path>
              <a:path w="3470148" h="3374136">
                <a:moveTo>
                  <a:pt x="3467100" y="3054096"/>
                </a:moveTo>
                <a:lnTo>
                  <a:pt x="3459480" y="3054096"/>
                </a:lnTo>
                <a:lnTo>
                  <a:pt x="3456432" y="3057144"/>
                </a:lnTo>
                <a:lnTo>
                  <a:pt x="3456432" y="3064764"/>
                </a:lnTo>
                <a:lnTo>
                  <a:pt x="3459480" y="3066288"/>
                </a:lnTo>
                <a:lnTo>
                  <a:pt x="3467100" y="3066288"/>
                </a:lnTo>
                <a:lnTo>
                  <a:pt x="3470148" y="3064764"/>
                </a:lnTo>
                <a:lnTo>
                  <a:pt x="3470148" y="3057144"/>
                </a:lnTo>
                <a:lnTo>
                  <a:pt x="3467100" y="3054096"/>
                </a:lnTo>
                <a:close/>
              </a:path>
              <a:path w="3470148" h="3374136">
                <a:moveTo>
                  <a:pt x="3467100" y="3080004"/>
                </a:moveTo>
                <a:lnTo>
                  <a:pt x="3459480" y="3080004"/>
                </a:lnTo>
                <a:lnTo>
                  <a:pt x="3456432" y="3083052"/>
                </a:lnTo>
                <a:lnTo>
                  <a:pt x="3456432" y="3089148"/>
                </a:lnTo>
                <a:lnTo>
                  <a:pt x="3459480" y="3092196"/>
                </a:lnTo>
                <a:lnTo>
                  <a:pt x="3467100" y="3092196"/>
                </a:lnTo>
                <a:lnTo>
                  <a:pt x="3470148" y="3089148"/>
                </a:lnTo>
                <a:lnTo>
                  <a:pt x="3470148" y="3083052"/>
                </a:lnTo>
                <a:lnTo>
                  <a:pt x="3467100" y="3080004"/>
                </a:lnTo>
                <a:close/>
              </a:path>
              <a:path w="3470148" h="3374136">
                <a:moveTo>
                  <a:pt x="3467100" y="3104388"/>
                </a:moveTo>
                <a:lnTo>
                  <a:pt x="3459480" y="3104388"/>
                </a:lnTo>
                <a:lnTo>
                  <a:pt x="3456432" y="3107436"/>
                </a:lnTo>
                <a:lnTo>
                  <a:pt x="3456432" y="3115056"/>
                </a:lnTo>
                <a:lnTo>
                  <a:pt x="3459480" y="3118104"/>
                </a:lnTo>
                <a:lnTo>
                  <a:pt x="3467100" y="3118104"/>
                </a:lnTo>
                <a:lnTo>
                  <a:pt x="3470148" y="3115056"/>
                </a:lnTo>
                <a:lnTo>
                  <a:pt x="3470148" y="3107436"/>
                </a:lnTo>
                <a:lnTo>
                  <a:pt x="3467100" y="3104388"/>
                </a:lnTo>
                <a:close/>
              </a:path>
              <a:path w="3470148" h="3374136">
                <a:moveTo>
                  <a:pt x="3467100" y="3130296"/>
                </a:moveTo>
                <a:lnTo>
                  <a:pt x="3459480" y="3130296"/>
                </a:lnTo>
                <a:lnTo>
                  <a:pt x="3456432" y="3133344"/>
                </a:lnTo>
                <a:lnTo>
                  <a:pt x="3456432" y="3140964"/>
                </a:lnTo>
                <a:lnTo>
                  <a:pt x="3459480" y="3142488"/>
                </a:lnTo>
                <a:lnTo>
                  <a:pt x="3467100" y="3142488"/>
                </a:lnTo>
                <a:lnTo>
                  <a:pt x="3470148" y="3140964"/>
                </a:lnTo>
                <a:lnTo>
                  <a:pt x="3470148" y="3133344"/>
                </a:lnTo>
                <a:lnTo>
                  <a:pt x="3467100" y="3130296"/>
                </a:lnTo>
                <a:close/>
              </a:path>
              <a:path w="3470148" h="3374136">
                <a:moveTo>
                  <a:pt x="3467100" y="3156204"/>
                </a:moveTo>
                <a:lnTo>
                  <a:pt x="3459480" y="3156204"/>
                </a:lnTo>
                <a:lnTo>
                  <a:pt x="3456432" y="3159252"/>
                </a:lnTo>
                <a:lnTo>
                  <a:pt x="3456432" y="3165348"/>
                </a:lnTo>
                <a:lnTo>
                  <a:pt x="3459480" y="3168396"/>
                </a:lnTo>
                <a:lnTo>
                  <a:pt x="3467100" y="3168396"/>
                </a:lnTo>
                <a:lnTo>
                  <a:pt x="3470148" y="3165348"/>
                </a:lnTo>
                <a:lnTo>
                  <a:pt x="3470148" y="3159252"/>
                </a:lnTo>
                <a:lnTo>
                  <a:pt x="3467100" y="3156204"/>
                </a:lnTo>
                <a:close/>
              </a:path>
              <a:path w="3470148" h="3374136">
                <a:moveTo>
                  <a:pt x="3467100" y="3182112"/>
                </a:moveTo>
                <a:lnTo>
                  <a:pt x="3459480" y="3182112"/>
                </a:lnTo>
                <a:lnTo>
                  <a:pt x="3456432" y="3183636"/>
                </a:lnTo>
                <a:lnTo>
                  <a:pt x="3456432" y="3191256"/>
                </a:lnTo>
                <a:lnTo>
                  <a:pt x="3459480" y="3194304"/>
                </a:lnTo>
                <a:lnTo>
                  <a:pt x="3467100" y="3194304"/>
                </a:lnTo>
                <a:lnTo>
                  <a:pt x="3470148" y="3191256"/>
                </a:lnTo>
                <a:lnTo>
                  <a:pt x="3470148" y="3183636"/>
                </a:lnTo>
                <a:lnTo>
                  <a:pt x="3467100" y="3182112"/>
                </a:lnTo>
                <a:close/>
              </a:path>
              <a:path w="3470148" h="3374136">
                <a:moveTo>
                  <a:pt x="3467100" y="3206496"/>
                </a:moveTo>
                <a:lnTo>
                  <a:pt x="3459480" y="3206496"/>
                </a:lnTo>
                <a:lnTo>
                  <a:pt x="3456432" y="3209544"/>
                </a:lnTo>
                <a:lnTo>
                  <a:pt x="3456432" y="3217164"/>
                </a:lnTo>
                <a:lnTo>
                  <a:pt x="3459480" y="3220212"/>
                </a:lnTo>
                <a:lnTo>
                  <a:pt x="3467100" y="3220212"/>
                </a:lnTo>
                <a:lnTo>
                  <a:pt x="3470148" y="3217164"/>
                </a:lnTo>
                <a:lnTo>
                  <a:pt x="3470148" y="3209544"/>
                </a:lnTo>
                <a:lnTo>
                  <a:pt x="3467100" y="3206496"/>
                </a:lnTo>
                <a:close/>
              </a:path>
              <a:path w="3470148" h="3374136">
                <a:moveTo>
                  <a:pt x="3467100" y="3232404"/>
                </a:moveTo>
                <a:lnTo>
                  <a:pt x="3459480" y="3232404"/>
                </a:lnTo>
                <a:lnTo>
                  <a:pt x="3456432" y="3235452"/>
                </a:lnTo>
                <a:lnTo>
                  <a:pt x="3456432" y="3241548"/>
                </a:lnTo>
                <a:lnTo>
                  <a:pt x="3459480" y="3244596"/>
                </a:lnTo>
                <a:lnTo>
                  <a:pt x="3467100" y="3244596"/>
                </a:lnTo>
                <a:lnTo>
                  <a:pt x="3470148" y="3241548"/>
                </a:lnTo>
                <a:lnTo>
                  <a:pt x="3470148" y="3235452"/>
                </a:lnTo>
                <a:lnTo>
                  <a:pt x="3467100" y="3232404"/>
                </a:lnTo>
                <a:close/>
              </a:path>
              <a:path w="3470148" h="3374136">
                <a:moveTo>
                  <a:pt x="3467100" y="3258312"/>
                </a:moveTo>
                <a:lnTo>
                  <a:pt x="3459480" y="3258312"/>
                </a:lnTo>
                <a:lnTo>
                  <a:pt x="3456432" y="3259836"/>
                </a:lnTo>
                <a:lnTo>
                  <a:pt x="3456432" y="3267455"/>
                </a:lnTo>
                <a:lnTo>
                  <a:pt x="3459480" y="3270504"/>
                </a:lnTo>
                <a:lnTo>
                  <a:pt x="3467100" y="3270504"/>
                </a:lnTo>
                <a:lnTo>
                  <a:pt x="3470148" y="3267455"/>
                </a:lnTo>
                <a:lnTo>
                  <a:pt x="3470148" y="3259836"/>
                </a:lnTo>
                <a:lnTo>
                  <a:pt x="3467100" y="3258312"/>
                </a:lnTo>
                <a:close/>
              </a:path>
              <a:path w="3470148" h="3374136">
                <a:moveTo>
                  <a:pt x="3467100" y="3282696"/>
                </a:moveTo>
                <a:lnTo>
                  <a:pt x="3459480" y="3282696"/>
                </a:lnTo>
                <a:lnTo>
                  <a:pt x="3456432" y="3285744"/>
                </a:lnTo>
                <a:lnTo>
                  <a:pt x="3456432" y="3293364"/>
                </a:lnTo>
                <a:lnTo>
                  <a:pt x="3459480" y="3296412"/>
                </a:lnTo>
                <a:lnTo>
                  <a:pt x="3467100" y="3296412"/>
                </a:lnTo>
                <a:lnTo>
                  <a:pt x="3470148" y="3293364"/>
                </a:lnTo>
                <a:lnTo>
                  <a:pt x="3470148" y="3285744"/>
                </a:lnTo>
                <a:lnTo>
                  <a:pt x="3467100" y="3282696"/>
                </a:lnTo>
                <a:close/>
              </a:path>
              <a:path w="3470148" h="3374136">
                <a:moveTo>
                  <a:pt x="3467100" y="3308604"/>
                </a:moveTo>
                <a:lnTo>
                  <a:pt x="3459480" y="3308604"/>
                </a:lnTo>
                <a:lnTo>
                  <a:pt x="3456432" y="3311652"/>
                </a:lnTo>
                <a:lnTo>
                  <a:pt x="3456432" y="3317748"/>
                </a:lnTo>
                <a:lnTo>
                  <a:pt x="3459480" y="3320796"/>
                </a:lnTo>
                <a:lnTo>
                  <a:pt x="3467100" y="3320796"/>
                </a:lnTo>
                <a:lnTo>
                  <a:pt x="3470148" y="3317748"/>
                </a:lnTo>
                <a:lnTo>
                  <a:pt x="3470148" y="3311652"/>
                </a:lnTo>
                <a:lnTo>
                  <a:pt x="3467100" y="3308604"/>
                </a:lnTo>
                <a:close/>
              </a:path>
              <a:path w="3470148" h="3374136">
                <a:moveTo>
                  <a:pt x="3467100" y="3334512"/>
                </a:moveTo>
                <a:lnTo>
                  <a:pt x="3459480" y="3334512"/>
                </a:lnTo>
                <a:lnTo>
                  <a:pt x="3456432" y="3336036"/>
                </a:lnTo>
                <a:lnTo>
                  <a:pt x="3456432" y="3343655"/>
                </a:lnTo>
                <a:lnTo>
                  <a:pt x="3459480" y="3346704"/>
                </a:lnTo>
                <a:lnTo>
                  <a:pt x="3467100" y="3346704"/>
                </a:lnTo>
                <a:lnTo>
                  <a:pt x="3470148" y="3343655"/>
                </a:lnTo>
                <a:lnTo>
                  <a:pt x="3470148" y="3336036"/>
                </a:lnTo>
                <a:lnTo>
                  <a:pt x="3467100" y="3334512"/>
                </a:lnTo>
                <a:close/>
              </a:path>
              <a:path w="3470148" h="3374136">
                <a:moveTo>
                  <a:pt x="3467100" y="3358896"/>
                </a:moveTo>
                <a:lnTo>
                  <a:pt x="3459480" y="3358896"/>
                </a:lnTo>
                <a:lnTo>
                  <a:pt x="3456432" y="3361944"/>
                </a:lnTo>
                <a:lnTo>
                  <a:pt x="3456432" y="3369564"/>
                </a:lnTo>
                <a:lnTo>
                  <a:pt x="3459480" y="3372612"/>
                </a:lnTo>
                <a:lnTo>
                  <a:pt x="3467100" y="3372612"/>
                </a:lnTo>
                <a:lnTo>
                  <a:pt x="3470148" y="3369564"/>
                </a:lnTo>
                <a:lnTo>
                  <a:pt x="3470148" y="3361944"/>
                </a:lnTo>
                <a:lnTo>
                  <a:pt x="3467100" y="3358896"/>
                </a:lnTo>
                <a:close/>
              </a:path>
              <a:path w="3470148" h="3374136">
                <a:moveTo>
                  <a:pt x="3444240" y="3361944"/>
                </a:moveTo>
                <a:lnTo>
                  <a:pt x="3436620" y="3361944"/>
                </a:lnTo>
                <a:lnTo>
                  <a:pt x="3433572" y="3364991"/>
                </a:lnTo>
                <a:lnTo>
                  <a:pt x="3433572" y="3372612"/>
                </a:lnTo>
                <a:lnTo>
                  <a:pt x="3436620" y="3374136"/>
                </a:lnTo>
                <a:lnTo>
                  <a:pt x="3444240" y="3374136"/>
                </a:lnTo>
                <a:lnTo>
                  <a:pt x="3447288" y="3372612"/>
                </a:lnTo>
                <a:lnTo>
                  <a:pt x="3447288" y="3364991"/>
                </a:lnTo>
                <a:lnTo>
                  <a:pt x="3444240" y="3361944"/>
                </a:lnTo>
                <a:close/>
              </a:path>
              <a:path w="3470148" h="3374136">
                <a:moveTo>
                  <a:pt x="3418332" y="3361944"/>
                </a:moveTo>
                <a:lnTo>
                  <a:pt x="3412236" y="3361944"/>
                </a:lnTo>
                <a:lnTo>
                  <a:pt x="3409188" y="3364991"/>
                </a:lnTo>
                <a:lnTo>
                  <a:pt x="3409188" y="3372612"/>
                </a:lnTo>
                <a:lnTo>
                  <a:pt x="3412236" y="3374136"/>
                </a:lnTo>
                <a:lnTo>
                  <a:pt x="3418332" y="3374136"/>
                </a:lnTo>
                <a:lnTo>
                  <a:pt x="3421380" y="3372612"/>
                </a:lnTo>
                <a:lnTo>
                  <a:pt x="3421380" y="3364991"/>
                </a:lnTo>
                <a:lnTo>
                  <a:pt x="3418332" y="3361944"/>
                </a:lnTo>
                <a:close/>
              </a:path>
              <a:path w="3470148" h="3374136">
                <a:moveTo>
                  <a:pt x="3392424" y="3361944"/>
                </a:moveTo>
                <a:lnTo>
                  <a:pt x="3386328" y="3361944"/>
                </a:lnTo>
                <a:lnTo>
                  <a:pt x="3383280" y="3364991"/>
                </a:lnTo>
                <a:lnTo>
                  <a:pt x="3383280" y="3372612"/>
                </a:lnTo>
                <a:lnTo>
                  <a:pt x="3386328" y="3374136"/>
                </a:lnTo>
                <a:lnTo>
                  <a:pt x="3392424" y="3374136"/>
                </a:lnTo>
                <a:lnTo>
                  <a:pt x="3395472" y="3372612"/>
                </a:lnTo>
                <a:lnTo>
                  <a:pt x="3395472" y="3364991"/>
                </a:lnTo>
                <a:lnTo>
                  <a:pt x="3392424" y="3361944"/>
                </a:lnTo>
                <a:close/>
              </a:path>
              <a:path w="3470148" h="3374136">
                <a:moveTo>
                  <a:pt x="3368040" y="3361944"/>
                </a:moveTo>
                <a:lnTo>
                  <a:pt x="3360420" y="3361944"/>
                </a:lnTo>
                <a:lnTo>
                  <a:pt x="3357372" y="3364991"/>
                </a:lnTo>
                <a:lnTo>
                  <a:pt x="3357372" y="3372612"/>
                </a:lnTo>
                <a:lnTo>
                  <a:pt x="3360420" y="3374136"/>
                </a:lnTo>
                <a:lnTo>
                  <a:pt x="3368040" y="3374136"/>
                </a:lnTo>
                <a:lnTo>
                  <a:pt x="3371088" y="3372612"/>
                </a:lnTo>
                <a:lnTo>
                  <a:pt x="3371088" y="3364991"/>
                </a:lnTo>
                <a:lnTo>
                  <a:pt x="3368040" y="3361944"/>
                </a:lnTo>
                <a:close/>
              </a:path>
              <a:path w="3470148" h="3374136">
                <a:moveTo>
                  <a:pt x="3342132" y="3361944"/>
                </a:moveTo>
                <a:lnTo>
                  <a:pt x="3336036" y="3361944"/>
                </a:lnTo>
                <a:lnTo>
                  <a:pt x="3332988" y="3364991"/>
                </a:lnTo>
                <a:lnTo>
                  <a:pt x="3332988" y="3372612"/>
                </a:lnTo>
                <a:lnTo>
                  <a:pt x="3336036" y="3374136"/>
                </a:lnTo>
                <a:lnTo>
                  <a:pt x="3342132" y="3374136"/>
                </a:lnTo>
                <a:lnTo>
                  <a:pt x="3345180" y="3372612"/>
                </a:lnTo>
                <a:lnTo>
                  <a:pt x="3345180" y="3364991"/>
                </a:lnTo>
                <a:lnTo>
                  <a:pt x="3342132" y="3361944"/>
                </a:lnTo>
                <a:close/>
              </a:path>
              <a:path w="3470148" h="3374136">
                <a:moveTo>
                  <a:pt x="3316224" y="3361944"/>
                </a:moveTo>
                <a:lnTo>
                  <a:pt x="3310128" y="3361944"/>
                </a:lnTo>
                <a:lnTo>
                  <a:pt x="3307080" y="3364991"/>
                </a:lnTo>
                <a:lnTo>
                  <a:pt x="3307080" y="3372612"/>
                </a:lnTo>
                <a:lnTo>
                  <a:pt x="3310128" y="3374136"/>
                </a:lnTo>
                <a:lnTo>
                  <a:pt x="3316224" y="3374136"/>
                </a:lnTo>
                <a:lnTo>
                  <a:pt x="3319272" y="3372612"/>
                </a:lnTo>
                <a:lnTo>
                  <a:pt x="3319272" y="3364991"/>
                </a:lnTo>
                <a:lnTo>
                  <a:pt x="3316224" y="3361944"/>
                </a:lnTo>
                <a:close/>
              </a:path>
              <a:path w="3470148" h="3374136">
                <a:moveTo>
                  <a:pt x="3291840" y="3361944"/>
                </a:moveTo>
                <a:lnTo>
                  <a:pt x="3284220" y="3361944"/>
                </a:lnTo>
                <a:lnTo>
                  <a:pt x="3281172" y="3364991"/>
                </a:lnTo>
                <a:lnTo>
                  <a:pt x="3281172" y="3372612"/>
                </a:lnTo>
                <a:lnTo>
                  <a:pt x="3284220" y="3374136"/>
                </a:lnTo>
                <a:lnTo>
                  <a:pt x="3291840" y="3374136"/>
                </a:lnTo>
                <a:lnTo>
                  <a:pt x="3294888" y="3372612"/>
                </a:lnTo>
                <a:lnTo>
                  <a:pt x="3294888" y="3364991"/>
                </a:lnTo>
                <a:lnTo>
                  <a:pt x="3291840" y="3361944"/>
                </a:lnTo>
                <a:close/>
              </a:path>
              <a:path w="3470148" h="3374136">
                <a:moveTo>
                  <a:pt x="3265932" y="3361944"/>
                </a:moveTo>
                <a:lnTo>
                  <a:pt x="3258312" y="3361944"/>
                </a:lnTo>
                <a:lnTo>
                  <a:pt x="3256788" y="3364991"/>
                </a:lnTo>
                <a:lnTo>
                  <a:pt x="3256788" y="3372612"/>
                </a:lnTo>
                <a:lnTo>
                  <a:pt x="3258312" y="3374136"/>
                </a:lnTo>
                <a:lnTo>
                  <a:pt x="3265932" y="3374136"/>
                </a:lnTo>
                <a:lnTo>
                  <a:pt x="3268980" y="3372612"/>
                </a:lnTo>
                <a:lnTo>
                  <a:pt x="3268980" y="3364991"/>
                </a:lnTo>
                <a:lnTo>
                  <a:pt x="3265932" y="3361944"/>
                </a:lnTo>
                <a:close/>
              </a:path>
              <a:path w="3470148" h="3374136">
                <a:moveTo>
                  <a:pt x="3240024" y="3361944"/>
                </a:moveTo>
                <a:lnTo>
                  <a:pt x="3233928" y="3361944"/>
                </a:lnTo>
                <a:lnTo>
                  <a:pt x="3230880" y="3364991"/>
                </a:lnTo>
                <a:lnTo>
                  <a:pt x="3230880" y="3372612"/>
                </a:lnTo>
                <a:lnTo>
                  <a:pt x="3233928" y="3374136"/>
                </a:lnTo>
                <a:lnTo>
                  <a:pt x="3240024" y="3374136"/>
                </a:lnTo>
                <a:lnTo>
                  <a:pt x="3243072" y="3372612"/>
                </a:lnTo>
                <a:lnTo>
                  <a:pt x="3243072" y="3364991"/>
                </a:lnTo>
                <a:lnTo>
                  <a:pt x="3240024" y="3361944"/>
                </a:lnTo>
                <a:close/>
              </a:path>
              <a:path w="3470148" h="3374136">
                <a:moveTo>
                  <a:pt x="3215640" y="3361944"/>
                </a:moveTo>
                <a:lnTo>
                  <a:pt x="3208020" y="3361944"/>
                </a:lnTo>
                <a:lnTo>
                  <a:pt x="3204972" y="3364991"/>
                </a:lnTo>
                <a:lnTo>
                  <a:pt x="3204972" y="3372612"/>
                </a:lnTo>
                <a:lnTo>
                  <a:pt x="3208020" y="3374136"/>
                </a:lnTo>
                <a:lnTo>
                  <a:pt x="3215640" y="3374136"/>
                </a:lnTo>
                <a:lnTo>
                  <a:pt x="3218688" y="3372612"/>
                </a:lnTo>
                <a:lnTo>
                  <a:pt x="3218688" y="3364991"/>
                </a:lnTo>
                <a:lnTo>
                  <a:pt x="3215640" y="3361944"/>
                </a:lnTo>
                <a:close/>
              </a:path>
              <a:path w="3470148" h="3374136">
                <a:moveTo>
                  <a:pt x="3189732" y="3361944"/>
                </a:moveTo>
                <a:lnTo>
                  <a:pt x="3182112" y="3361944"/>
                </a:lnTo>
                <a:lnTo>
                  <a:pt x="3180588" y="3364991"/>
                </a:lnTo>
                <a:lnTo>
                  <a:pt x="3180588" y="3372612"/>
                </a:lnTo>
                <a:lnTo>
                  <a:pt x="3182112" y="3374136"/>
                </a:lnTo>
                <a:lnTo>
                  <a:pt x="3189732" y="3374136"/>
                </a:lnTo>
                <a:lnTo>
                  <a:pt x="3192780" y="3372612"/>
                </a:lnTo>
                <a:lnTo>
                  <a:pt x="3192780" y="3364991"/>
                </a:lnTo>
                <a:lnTo>
                  <a:pt x="3189732" y="3361944"/>
                </a:lnTo>
                <a:close/>
              </a:path>
              <a:path w="3470148" h="3374136">
                <a:moveTo>
                  <a:pt x="3163824" y="3361944"/>
                </a:moveTo>
                <a:lnTo>
                  <a:pt x="3157728" y="3361944"/>
                </a:lnTo>
                <a:lnTo>
                  <a:pt x="3154680" y="3364991"/>
                </a:lnTo>
                <a:lnTo>
                  <a:pt x="3154680" y="3372612"/>
                </a:lnTo>
                <a:lnTo>
                  <a:pt x="3157728" y="3374136"/>
                </a:lnTo>
                <a:lnTo>
                  <a:pt x="3163824" y="3374136"/>
                </a:lnTo>
                <a:lnTo>
                  <a:pt x="3166872" y="3372612"/>
                </a:lnTo>
                <a:lnTo>
                  <a:pt x="3166872" y="3364991"/>
                </a:lnTo>
                <a:lnTo>
                  <a:pt x="3163824" y="3361944"/>
                </a:lnTo>
                <a:close/>
              </a:path>
              <a:path w="3470148" h="3374136">
                <a:moveTo>
                  <a:pt x="3139440" y="3361944"/>
                </a:moveTo>
                <a:lnTo>
                  <a:pt x="3131820" y="3361944"/>
                </a:lnTo>
                <a:lnTo>
                  <a:pt x="3128772" y="3364991"/>
                </a:lnTo>
                <a:lnTo>
                  <a:pt x="3128772" y="3372612"/>
                </a:lnTo>
                <a:lnTo>
                  <a:pt x="3131820" y="3374136"/>
                </a:lnTo>
                <a:lnTo>
                  <a:pt x="3139440" y="3374136"/>
                </a:lnTo>
                <a:lnTo>
                  <a:pt x="3142488" y="3372612"/>
                </a:lnTo>
                <a:lnTo>
                  <a:pt x="3142488" y="3364991"/>
                </a:lnTo>
                <a:lnTo>
                  <a:pt x="3139440" y="3361944"/>
                </a:lnTo>
                <a:close/>
              </a:path>
              <a:path w="3470148" h="3374136">
                <a:moveTo>
                  <a:pt x="3113532" y="3361944"/>
                </a:moveTo>
                <a:lnTo>
                  <a:pt x="3105912" y="3361944"/>
                </a:lnTo>
                <a:lnTo>
                  <a:pt x="3104388" y="3364991"/>
                </a:lnTo>
                <a:lnTo>
                  <a:pt x="3104388" y="3372612"/>
                </a:lnTo>
                <a:lnTo>
                  <a:pt x="3105912" y="3374136"/>
                </a:lnTo>
                <a:lnTo>
                  <a:pt x="3113532" y="3374136"/>
                </a:lnTo>
                <a:lnTo>
                  <a:pt x="3116580" y="3372612"/>
                </a:lnTo>
                <a:lnTo>
                  <a:pt x="3116580" y="3364991"/>
                </a:lnTo>
                <a:lnTo>
                  <a:pt x="3113532" y="3361944"/>
                </a:lnTo>
                <a:close/>
              </a:path>
              <a:path w="3470148" h="3374136">
                <a:moveTo>
                  <a:pt x="3087624" y="3361944"/>
                </a:moveTo>
                <a:lnTo>
                  <a:pt x="3081528" y="3361944"/>
                </a:lnTo>
                <a:lnTo>
                  <a:pt x="3078480" y="3364991"/>
                </a:lnTo>
                <a:lnTo>
                  <a:pt x="3078480" y="3372612"/>
                </a:lnTo>
                <a:lnTo>
                  <a:pt x="3081528" y="3374136"/>
                </a:lnTo>
                <a:lnTo>
                  <a:pt x="3087624" y="3374136"/>
                </a:lnTo>
                <a:lnTo>
                  <a:pt x="3090672" y="3372612"/>
                </a:lnTo>
                <a:lnTo>
                  <a:pt x="3090672" y="3364991"/>
                </a:lnTo>
                <a:lnTo>
                  <a:pt x="3087624" y="3361944"/>
                </a:lnTo>
                <a:close/>
              </a:path>
              <a:path w="3470148" h="3374136">
                <a:moveTo>
                  <a:pt x="3063240" y="3361944"/>
                </a:moveTo>
                <a:lnTo>
                  <a:pt x="3055620" y="3361944"/>
                </a:lnTo>
                <a:lnTo>
                  <a:pt x="3052572" y="3364991"/>
                </a:lnTo>
                <a:lnTo>
                  <a:pt x="3052572" y="3372612"/>
                </a:lnTo>
                <a:lnTo>
                  <a:pt x="3055620" y="3374136"/>
                </a:lnTo>
                <a:lnTo>
                  <a:pt x="3063240" y="3374136"/>
                </a:lnTo>
                <a:lnTo>
                  <a:pt x="3066288" y="3372612"/>
                </a:lnTo>
                <a:lnTo>
                  <a:pt x="3066288" y="3364991"/>
                </a:lnTo>
                <a:lnTo>
                  <a:pt x="3063240" y="3361944"/>
                </a:lnTo>
                <a:close/>
              </a:path>
              <a:path w="3470148" h="3374136">
                <a:moveTo>
                  <a:pt x="3037332" y="3361944"/>
                </a:moveTo>
                <a:lnTo>
                  <a:pt x="3029712" y="3361944"/>
                </a:lnTo>
                <a:lnTo>
                  <a:pt x="3028188" y="3364991"/>
                </a:lnTo>
                <a:lnTo>
                  <a:pt x="3028188" y="3372612"/>
                </a:lnTo>
                <a:lnTo>
                  <a:pt x="3029712" y="3374136"/>
                </a:lnTo>
                <a:lnTo>
                  <a:pt x="3037332" y="3374136"/>
                </a:lnTo>
                <a:lnTo>
                  <a:pt x="3040380" y="3372612"/>
                </a:lnTo>
                <a:lnTo>
                  <a:pt x="3040380" y="3364991"/>
                </a:lnTo>
                <a:lnTo>
                  <a:pt x="3037332" y="3361944"/>
                </a:lnTo>
                <a:close/>
              </a:path>
              <a:path w="3470148" h="3374136">
                <a:moveTo>
                  <a:pt x="3011424" y="3361944"/>
                </a:moveTo>
                <a:lnTo>
                  <a:pt x="3005328" y="3361944"/>
                </a:lnTo>
                <a:lnTo>
                  <a:pt x="3002280" y="3364991"/>
                </a:lnTo>
                <a:lnTo>
                  <a:pt x="3002280" y="3372612"/>
                </a:lnTo>
                <a:lnTo>
                  <a:pt x="3005328" y="3374136"/>
                </a:lnTo>
                <a:lnTo>
                  <a:pt x="3011424" y="3374136"/>
                </a:lnTo>
                <a:lnTo>
                  <a:pt x="3014472" y="3372612"/>
                </a:lnTo>
                <a:lnTo>
                  <a:pt x="3014472" y="3364991"/>
                </a:lnTo>
                <a:lnTo>
                  <a:pt x="3011424" y="3361944"/>
                </a:lnTo>
                <a:close/>
              </a:path>
              <a:path w="3470148" h="3374136">
                <a:moveTo>
                  <a:pt x="2987040" y="3361944"/>
                </a:moveTo>
                <a:lnTo>
                  <a:pt x="2979420" y="3361944"/>
                </a:lnTo>
                <a:lnTo>
                  <a:pt x="2976372" y="3364991"/>
                </a:lnTo>
                <a:lnTo>
                  <a:pt x="2976372" y="3372612"/>
                </a:lnTo>
                <a:lnTo>
                  <a:pt x="2979420" y="3374136"/>
                </a:lnTo>
                <a:lnTo>
                  <a:pt x="2987040" y="3374136"/>
                </a:lnTo>
                <a:lnTo>
                  <a:pt x="2990088" y="3372612"/>
                </a:lnTo>
                <a:lnTo>
                  <a:pt x="2990088" y="3364991"/>
                </a:lnTo>
                <a:lnTo>
                  <a:pt x="2987040" y="3361944"/>
                </a:lnTo>
                <a:close/>
              </a:path>
              <a:path w="3470148" h="3374136">
                <a:moveTo>
                  <a:pt x="2961132" y="3361944"/>
                </a:moveTo>
                <a:lnTo>
                  <a:pt x="2953512" y="3361944"/>
                </a:lnTo>
                <a:lnTo>
                  <a:pt x="2951988" y="3364991"/>
                </a:lnTo>
                <a:lnTo>
                  <a:pt x="2951988" y="3372612"/>
                </a:lnTo>
                <a:lnTo>
                  <a:pt x="2953512" y="3374136"/>
                </a:lnTo>
                <a:lnTo>
                  <a:pt x="2961132" y="3374136"/>
                </a:lnTo>
                <a:lnTo>
                  <a:pt x="2964180" y="3372612"/>
                </a:lnTo>
                <a:lnTo>
                  <a:pt x="2964180" y="3364991"/>
                </a:lnTo>
                <a:lnTo>
                  <a:pt x="2961132" y="3361944"/>
                </a:lnTo>
                <a:close/>
              </a:path>
              <a:path w="3470148" h="3374136">
                <a:moveTo>
                  <a:pt x="2935224" y="3361944"/>
                </a:moveTo>
                <a:lnTo>
                  <a:pt x="2929128" y="3361944"/>
                </a:lnTo>
                <a:lnTo>
                  <a:pt x="2926080" y="3364991"/>
                </a:lnTo>
                <a:lnTo>
                  <a:pt x="2926080" y="3372612"/>
                </a:lnTo>
                <a:lnTo>
                  <a:pt x="2929128" y="3374136"/>
                </a:lnTo>
                <a:lnTo>
                  <a:pt x="2935224" y="3374136"/>
                </a:lnTo>
                <a:lnTo>
                  <a:pt x="2938272" y="3372612"/>
                </a:lnTo>
                <a:lnTo>
                  <a:pt x="2938272" y="3364991"/>
                </a:lnTo>
                <a:lnTo>
                  <a:pt x="2935224" y="3361944"/>
                </a:lnTo>
                <a:close/>
              </a:path>
              <a:path w="3470148" h="3374136">
                <a:moveTo>
                  <a:pt x="2910840" y="3361944"/>
                </a:moveTo>
                <a:lnTo>
                  <a:pt x="2903220" y="3361944"/>
                </a:lnTo>
                <a:lnTo>
                  <a:pt x="2900172" y="3364991"/>
                </a:lnTo>
                <a:lnTo>
                  <a:pt x="2900172" y="3372612"/>
                </a:lnTo>
                <a:lnTo>
                  <a:pt x="2903220" y="3374136"/>
                </a:lnTo>
                <a:lnTo>
                  <a:pt x="2910840" y="3374136"/>
                </a:lnTo>
                <a:lnTo>
                  <a:pt x="2913888" y="3372612"/>
                </a:lnTo>
                <a:lnTo>
                  <a:pt x="2913888" y="3364991"/>
                </a:lnTo>
                <a:lnTo>
                  <a:pt x="2910840" y="3361944"/>
                </a:lnTo>
                <a:close/>
              </a:path>
              <a:path w="3470148" h="3374136">
                <a:moveTo>
                  <a:pt x="2884932" y="3361944"/>
                </a:moveTo>
                <a:lnTo>
                  <a:pt x="2877312" y="3361944"/>
                </a:lnTo>
                <a:lnTo>
                  <a:pt x="2874264" y="3364991"/>
                </a:lnTo>
                <a:lnTo>
                  <a:pt x="2874264" y="3372612"/>
                </a:lnTo>
                <a:lnTo>
                  <a:pt x="2877312" y="3374136"/>
                </a:lnTo>
                <a:lnTo>
                  <a:pt x="2884932" y="3374136"/>
                </a:lnTo>
                <a:lnTo>
                  <a:pt x="2887980" y="3372612"/>
                </a:lnTo>
                <a:lnTo>
                  <a:pt x="2887980" y="3364991"/>
                </a:lnTo>
                <a:lnTo>
                  <a:pt x="2884932" y="3361944"/>
                </a:lnTo>
                <a:close/>
              </a:path>
              <a:path w="3470148" h="3374136">
                <a:moveTo>
                  <a:pt x="2859024" y="3361944"/>
                </a:moveTo>
                <a:lnTo>
                  <a:pt x="2852928" y="3361944"/>
                </a:lnTo>
                <a:lnTo>
                  <a:pt x="2849880" y="3364991"/>
                </a:lnTo>
                <a:lnTo>
                  <a:pt x="2849880" y="3372612"/>
                </a:lnTo>
                <a:lnTo>
                  <a:pt x="2852928" y="3374136"/>
                </a:lnTo>
                <a:lnTo>
                  <a:pt x="2859024" y="3374136"/>
                </a:lnTo>
                <a:lnTo>
                  <a:pt x="2862072" y="3372612"/>
                </a:lnTo>
                <a:lnTo>
                  <a:pt x="2862072" y="3364991"/>
                </a:lnTo>
                <a:lnTo>
                  <a:pt x="2859024" y="3361944"/>
                </a:lnTo>
                <a:close/>
              </a:path>
              <a:path w="3470148" h="3374136">
                <a:moveTo>
                  <a:pt x="2834640" y="3361944"/>
                </a:moveTo>
                <a:lnTo>
                  <a:pt x="2827020" y="3361944"/>
                </a:lnTo>
                <a:lnTo>
                  <a:pt x="2823972" y="3364991"/>
                </a:lnTo>
                <a:lnTo>
                  <a:pt x="2823972" y="3372612"/>
                </a:lnTo>
                <a:lnTo>
                  <a:pt x="2827020" y="3374136"/>
                </a:lnTo>
                <a:lnTo>
                  <a:pt x="2834640" y="3374136"/>
                </a:lnTo>
                <a:lnTo>
                  <a:pt x="2836164" y="3372612"/>
                </a:lnTo>
                <a:lnTo>
                  <a:pt x="2836164" y="3364991"/>
                </a:lnTo>
                <a:lnTo>
                  <a:pt x="2834640" y="3361944"/>
                </a:lnTo>
                <a:close/>
              </a:path>
              <a:path w="3470148" h="3374136">
                <a:moveTo>
                  <a:pt x="2808732" y="3361944"/>
                </a:moveTo>
                <a:lnTo>
                  <a:pt x="2801112" y="3361944"/>
                </a:lnTo>
                <a:lnTo>
                  <a:pt x="2798064" y="3364991"/>
                </a:lnTo>
                <a:lnTo>
                  <a:pt x="2798064" y="3372612"/>
                </a:lnTo>
                <a:lnTo>
                  <a:pt x="2801112" y="3374136"/>
                </a:lnTo>
                <a:lnTo>
                  <a:pt x="2808732" y="3374136"/>
                </a:lnTo>
                <a:lnTo>
                  <a:pt x="2811780" y="3372612"/>
                </a:lnTo>
                <a:lnTo>
                  <a:pt x="2811780" y="3364991"/>
                </a:lnTo>
                <a:lnTo>
                  <a:pt x="2808732" y="3361944"/>
                </a:lnTo>
                <a:close/>
              </a:path>
              <a:path w="3470148" h="3374136">
                <a:moveTo>
                  <a:pt x="2782824" y="3361944"/>
                </a:moveTo>
                <a:lnTo>
                  <a:pt x="2776728" y="3361944"/>
                </a:lnTo>
                <a:lnTo>
                  <a:pt x="2773680" y="3364991"/>
                </a:lnTo>
                <a:lnTo>
                  <a:pt x="2773680" y="3372612"/>
                </a:lnTo>
                <a:lnTo>
                  <a:pt x="2776728" y="3374136"/>
                </a:lnTo>
                <a:lnTo>
                  <a:pt x="2782824" y="3374136"/>
                </a:lnTo>
                <a:lnTo>
                  <a:pt x="2785872" y="3372612"/>
                </a:lnTo>
                <a:lnTo>
                  <a:pt x="2785872" y="3364991"/>
                </a:lnTo>
                <a:lnTo>
                  <a:pt x="2782824" y="3361944"/>
                </a:lnTo>
                <a:close/>
              </a:path>
              <a:path w="3470148" h="3374136">
                <a:moveTo>
                  <a:pt x="2758440" y="3361944"/>
                </a:moveTo>
                <a:lnTo>
                  <a:pt x="2750820" y="3361944"/>
                </a:lnTo>
                <a:lnTo>
                  <a:pt x="2747772" y="3364991"/>
                </a:lnTo>
                <a:lnTo>
                  <a:pt x="2747772" y="3372612"/>
                </a:lnTo>
                <a:lnTo>
                  <a:pt x="2750820" y="3374136"/>
                </a:lnTo>
                <a:lnTo>
                  <a:pt x="2758440" y="3374136"/>
                </a:lnTo>
                <a:lnTo>
                  <a:pt x="2759964" y="3372612"/>
                </a:lnTo>
                <a:lnTo>
                  <a:pt x="2759964" y="3364991"/>
                </a:lnTo>
                <a:lnTo>
                  <a:pt x="2758440" y="3361944"/>
                </a:lnTo>
                <a:close/>
              </a:path>
              <a:path w="3470148" h="3374136">
                <a:moveTo>
                  <a:pt x="2732532" y="3361944"/>
                </a:moveTo>
                <a:lnTo>
                  <a:pt x="2724912" y="3361944"/>
                </a:lnTo>
                <a:lnTo>
                  <a:pt x="2721864" y="3364991"/>
                </a:lnTo>
                <a:lnTo>
                  <a:pt x="2721864" y="3372612"/>
                </a:lnTo>
                <a:lnTo>
                  <a:pt x="2724912" y="3374136"/>
                </a:lnTo>
                <a:lnTo>
                  <a:pt x="2732532" y="3374136"/>
                </a:lnTo>
                <a:lnTo>
                  <a:pt x="2735580" y="3372612"/>
                </a:lnTo>
                <a:lnTo>
                  <a:pt x="2735580" y="3364991"/>
                </a:lnTo>
                <a:lnTo>
                  <a:pt x="2732532" y="3361944"/>
                </a:lnTo>
                <a:close/>
              </a:path>
              <a:path w="3470148" h="3374136">
                <a:moveTo>
                  <a:pt x="2706624" y="3361944"/>
                </a:moveTo>
                <a:lnTo>
                  <a:pt x="2700528" y="3361944"/>
                </a:lnTo>
                <a:lnTo>
                  <a:pt x="2697480" y="3364991"/>
                </a:lnTo>
                <a:lnTo>
                  <a:pt x="2697480" y="3372612"/>
                </a:lnTo>
                <a:lnTo>
                  <a:pt x="2700528" y="3374136"/>
                </a:lnTo>
                <a:lnTo>
                  <a:pt x="2706624" y="3374136"/>
                </a:lnTo>
                <a:lnTo>
                  <a:pt x="2709672" y="3372612"/>
                </a:lnTo>
                <a:lnTo>
                  <a:pt x="2709672" y="3364991"/>
                </a:lnTo>
                <a:lnTo>
                  <a:pt x="2706624" y="3361944"/>
                </a:lnTo>
                <a:close/>
              </a:path>
              <a:path w="3470148" h="3374136">
                <a:moveTo>
                  <a:pt x="2682240" y="3361944"/>
                </a:moveTo>
                <a:lnTo>
                  <a:pt x="2674620" y="3361944"/>
                </a:lnTo>
                <a:lnTo>
                  <a:pt x="2671572" y="3364991"/>
                </a:lnTo>
                <a:lnTo>
                  <a:pt x="2671572" y="3372612"/>
                </a:lnTo>
                <a:lnTo>
                  <a:pt x="2674620" y="3374136"/>
                </a:lnTo>
                <a:lnTo>
                  <a:pt x="2682240" y="3374136"/>
                </a:lnTo>
                <a:lnTo>
                  <a:pt x="2683764" y="3372612"/>
                </a:lnTo>
                <a:lnTo>
                  <a:pt x="2683764" y="3364991"/>
                </a:lnTo>
                <a:lnTo>
                  <a:pt x="2682240" y="3361944"/>
                </a:lnTo>
                <a:close/>
              </a:path>
              <a:path w="3470148" h="3374136">
                <a:moveTo>
                  <a:pt x="2656332" y="3361944"/>
                </a:moveTo>
                <a:lnTo>
                  <a:pt x="2648712" y="3361944"/>
                </a:lnTo>
                <a:lnTo>
                  <a:pt x="2645664" y="3364991"/>
                </a:lnTo>
                <a:lnTo>
                  <a:pt x="2645664" y="3372612"/>
                </a:lnTo>
                <a:lnTo>
                  <a:pt x="2648712" y="3374136"/>
                </a:lnTo>
                <a:lnTo>
                  <a:pt x="2656332" y="3374136"/>
                </a:lnTo>
                <a:lnTo>
                  <a:pt x="2659380" y="3372612"/>
                </a:lnTo>
                <a:lnTo>
                  <a:pt x="2659380" y="3364991"/>
                </a:lnTo>
                <a:lnTo>
                  <a:pt x="2656332" y="3361944"/>
                </a:lnTo>
                <a:close/>
              </a:path>
              <a:path w="3470148" h="3374136">
                <a:moveTo>
                  <a:pt x="2630424" y="3361944"/>
                </a:moveTo>
                <a:lnTo>
                  <a:pt x="2624328" y="3361944"/>
                </a:lnTo>
                <a:lnTo>
                  <a:pt x="2621280" y="3364991"/>
                </a:lnTo>
                <a:lnTo>
                  <a:pt x="2621280" y="3372612"/>
                </a:lnTo>
                <a:lnTo>
                  <a:pt x="2624328" y="3374136"/>
                </a:lnTo>
                <a:lnTo>
                  <a:pt x="2630424" y="3374136"/>
                </a:lnTo>
                <a:lnTo>
                  <a:pt x="2633472" y="3372612"/>
                </a:lnTo>
                <a:lnTo>
                  <a:pt x="2633472" y="3364991"/>
                </a:lnTo>
                <a:lnTo>
                  <a:pt x="2630424" y="3361944"/>
                </a:lnTo>
                <a:close/>
              </a:path>
              <a:path w="3470148" h="3374136">
                <a:moveTo>
                  <a:pt x="2606040" y="3361944"/>
                </a:moveTo>
                <a:lnTo>
                  <a:pt x="2598420" y="3361944"/>
                </a:lnTo>
                <a:lnTo>
                  <a:pt x="2595372" y="3364991"/>
                </a:lnTo>
                <a:lnTo>
                  <a:pt x="2595372" y="3372612"/>
                </a:lnTo>
                <a:lnTo>
                  <a:pt x="2598420" y="3374136"/>
                </a:lnTo>
                <a:lnTo>
                  <a:pt x="2606040" y="3374136"/>
                </a:lnTo>
                <a:lnTo>
                  <a:pt x="2607564" y="3372612"/>
                </a:lnTo>
                <a:lnTo>
                  <a:pt x="2607564" y="3364991"/>
                </a:lnTo>
                <a:lnTo>
                  <a:pt x="2606040" y="3361944"/>
                </a:lnTo>
                <a:close/>
              </a:path>
              <a:path w="3470148" h="3374136">
                <a:moveTo>
                  <a:pt x="2580132" y="3361944"/>
                </a:moveTo>
                <a:lnTo>
                  <a:pt x="2572512" y="3361944"/>
                </a:lnTo>
                <a:lnTo>
                  <a:pt x="2569464" y="3364991"/>
                </a:lnTo>
                <a:lnTo>
                  <a:pt x="2569464" y="3372612"/>
                </a:lnTo>
                <a:lnTo>
                  <a:pt x="2572512" y="3374136"/>
                </a:lnTo>
                <a:lnTo>
                  <a:pt x="2580132" y="3374136"/>
                </a:lnTo>
                <a:lnTo>
                  <a:pt x="2583180" y="3372612"/>
                </a:lnTo>
                <a:lnTo>
                  <a:pt x="2583180" y="3364991"/>
                </a:lnTo>
                <a:lnTo>
                  <a:pt x="2580132" y="3361944"/>
                </a:lnTo>
                <a:close/>
              </a:path>
              <a:path w="3470148" h="3374136">
                <a:moveTo>
                  <a:pt x="2554224" y="3361944"/>
                </a:moveTo>
                <a:lnTo>
                  <a:pt x="2548128" y="3361944"/>
                </a:lnTo>
                <a:lnTo>
                  <a:pt x="2545080" y="3364991"/>
                </a:lnTo>
                <a:lnTo>
                  <a:pt x="2545080" y="3372612"/>
                </a:lnTo>
                <a:lnTo>
                  <a:pt x="2548128" y="3374136"/>
                </a:lnTo>
                <a:lnTo>
                  <a:pt x="2554224" y="3374136"/>
                </a:lnTo>
                <a:lnTo>
                  <a:pt x="2557272" y="3372612"/>
                </a:lnTo>
                <a:lnTo>
                  <a:pt x="2557272" y="3364991"/>
                </a:lnTo>
                <a:lnTo>
                  <a:pt x="2554224" y="3361944"/>
                </a:lnTo>
                <a:close/>
              </a:path>
              <a:path w="3470148" h="3374136">
                <a:moveTo>
                  <a:pt x="2529840" y="3361944"/>
                </a:moveTo>
                <a:lnTo>
                  <a:pt x="2522220" y="3361944"/>
                </a:lnTo>
                <a:lnTo>
                  <a:pt x="2519172" y="3364991"/>
                </a:lnTo>
                <a:lnTo>
                  <a:pt x="2519172" y="3372612"/>
                </a:lnTo>
                <a:lnTo>
                  <a:pt x="2522220" y="3374136"/>
                </a:lnTo>
                <a:lnTo>
                  <a:pt x="2529840" y="3374136"/>
                </a:lnTo>
                <a:lnTo>
                  <a:pt x="2531364" y="3372612"/>
                </a:lnTo>
                <a:lnTo>
                  <a:pt x="2531364" y="3364991"/>
                </a:lnTo>
                <a:lnTo>
                  <a:pt x="2529840" y="3361944"/>
                </a:lnTo>
                <a:close/>
              </a:path>
              <a:path w="3470148" h="3374136">
                <a:moveTo>
                  <a:pt x="2503932" y="3361944"/>
                </a:moveTo>
                <a:lnTo>
                  <a:pt x="2496312" y="3361944"/>
                </a:lnTo>
                <a:lnTo>
                  <a:pt x="2493264" y="3364991"/>
                </a:lnTo>
                <a:lnTo>
                  <a:pt x="2493264" y="3372612"/>
                </a:lnTo>
                <a:lnTo>
                  <a:pt x="2496312" y="3374136"/>
                </a:lnTo>
                <a:lnTo>
                  <a:pt x="2503932" y="3374136"/>
                </a:lnTo>
                <a:lnTo>
                  <a:pt x="2506980" y="3372612"/>
                </a:lnTo>
                <a:lnTo>
                  <a:pt x="2506980" y="3364991"/>
                </a:lnTo>
                <a:lnTo>
                  <a:pt x="2503932" y="3361944"/>
                </a:lnTo>
                <a:close/>
              </a:path>
              <a:path w="3470148" h="3374136">
                <a:moveTo>
                  <a:pt x="2478024" y="3361944"/>
                </a:moveTo>
                <a:lnTo>
                  <a:pt x="2471928" y="3361944"/>
                </a:lnTo>
                <a:lnTo>
                  <a:pt x="2468880" y="3364991"/>
                </a:lnTo>
                <a:lnTo>
                  <a:pt x="2468880" y="3372612"/>
                </a:lnTo>
                <a:lnTo>
                  <a:pt x="2471928" y="3374136"/>
                </a:lnTo>
                <a:lnTo>
                  <a:pt x="2478024" y="3374136"/>
                </a:lnTo>
                <a:lnTo>
                  <a:pt x="2481072" y="3372612"/>
                </a:lnTo>
                <a:lnTo>
                  <a:pt x="2481072" y="3364991"/>
                </a:lnTo>
                <a:lnTo>
                  <a:pt x="2478024" y="3361944"/>
                </a:lnTo>
                <a:close/>
              </a:path>
              <a:path w="3470148" h="3374136">
                <a:moveTo>
                  <a:pt x="2452116" y="3361944"/>
                </a:moveTo>
                <a:lnTo>
                  <a:pt x="2446020" y="3361944"/>
                </a:lnTo>
                <a:lnTo>
                  <a:pt x="2442972" y="3364991"/>
                </a:lnTo>
                <a:lnTo>
                  <a:pt x="2442972" y="3372612"/>
                </a:lnTo>
                <a:lnTo>
                  <a:pt x="2446020" y="3374136"/>
                </a:lnTo>
                <a:lnTo>
                  <a:pt x="2452116" y="3374136"/>
                </a:lnTo>
                <a:lnTo>
                  <a:pt x="2455164" y="3372612"/>
                </a:lnTo>
                <a:lnTo>
                  <a:pt x="2455164" y="3364991"/>
                </a:lnTo>
                <a:lnTo>
                  <a:pt x="2452116" y="3361944"/>
                </a:lnTo>
                <a:close/>
              </a:path>
              <a:path w="3470148" h="3374136">
                <a:moveTo>
                  <a:pt x="2427732" y="3361944"/>
                </a:moveTo>
                <a:lnTo>
                  <a:pt x="2420112" y="3361944"/>
                </a:lnTo>
                <a:lnTo>
                  <a:pt x="2417064" y="3364991"/>
                </a:lnTo>
                <a:lnTo>
                  <a:pt x="2417064" y="3372612"/>
                </a:lnTo>
                <a:lnTo>
                  <a:pt x="2420112" y="3374136"/>
                </a:lnTo>
                <a:lnTo>
                  <a:pt x="2427732" y="3374136"/>
                </a:lnTo>
                <a:lnTo>
                  <a:pt x="2430780" y="3372612"/>
                </a:lnTo>
                <a:lnTo>
                  <a:pt x="2430780" y="3364991"/>
                </a:lnTo>
                <a:lnTo>
                  <a:pt x="2427732" y="3361944"/>
                </a:lnTo>
                <a:close/>
              </a:path>
              <a:path w="3470148" h="3374136">
                <a:moveTo>
                  <a:pt x="2401824" y="3361944"/>
                </a:moveTo>
                <a:lnTo>
                  <a:pt x="2395728" y="3361944"/>
                </a:lnTo>
                <a:lnTo>
                  <a:pt x="2392680" y="3364991"/>
                </a:lnTo>
                <a:lnTo>
                  <a:pt x="2392680" y="3372612"/>
                </a:lnTo>
                <a:lnTo>
                  <a:pt x="2395728" y="3374136"/>
                </a:lnTo>
                <a:lnTo>
                  <a:pt x="2401824" y="3374136"/>
                </a:lnTo>
                <a:lnTo>
                  <a:pt x="2404872" y="3372612"/>
                </a:lnTo>
                <a:lnTo>
                  <a:pt x="2404872" y="3364991"/>
                </a:lnTo>
                <a:lnTo>
                  <a:pt x="2401824" y="3361944"/>
                </a:lnTo>
                <a:close/>
              </a:path>
              <a:path w="3470148" h="3374136">
                <a:moveTo>
                  <a:pt x="2375916" y="3361944"/>
                </a:moveTo>
                <a:lnTo>
                  <a:pt x="2369820" y="3361944"/>
                </a:lnTo>
                <a:lnTo>
                  <a:pt x="2366772" y="3364991"/>
                </a:lnTo>
                <a:lnTo>
                  <a:pt x="2366772" y="3372612"/>
                </a:lnTo>
                <a:lnTo>
                  <a:pt x="2369820" y="3374136"/>
                </a:lnTo>
                <a:lnTo>
                  <a:pt x="2375916" y="3374136"/>
                </a:lnTo>
                <a:lnTo>
                  <a:pt x="2378964" y="3372612"/>
                </a:lnTo>
                <a:lnTo>
                  <a:pt x="2378964" y="3364991"/>
                </a:lnTo>
                <a:lnTo>
                  <a:pt x="2375916" y="3361944"/>
                </a:lnTo>
                <a:close/>
              </a:path>
              <a:path w="3470148" h="3374136">
                <a:moveTo>
                  <a:pt x="2351532" y="3361944"/>
                </a:moveTo>
                <a:lnTo>
                  <a:pt x="2343912" y="3361944"/>
                </a:lnTo>
                <a:lnTo>
                  <a:pt x="2340864" y="3364991"/>
                </a:lnTo>
                <a:lnTo>
                  <a:pt x="2340864" y="3372612"/>
                </a:lnTo>
                <a:lnTo>
                  <a:pt x="2343912" y="3374136"/>
                </a:lnTo>
                <a:lnTo>
                  <a:pt x="2351532" y="3374136"/>
                </a:lnTo>
                <a:lnTo>
                  <a:pt x="2354580" y="3372612"/>
                </a:lnTo>
                <a:lnTo>
                  <a:pt x="2354580" y="3364991"/>
                </a:lnTo>
                <a:lnTo>
                  <a:pt x="2351532" y="3361944"/>
                </a:lnTo>
                <a:close/>
              </a:path>
              <a:path w="3470148" h="3374136">
                <a:moveTo>
                  <a:pt x="2325624" y="3361944"/>
                </a:moveTo>
                <a:lnTo>
                  <a:pt x="2319528" y="3361944"/>
                </a:lnTo>
                <a:lnTo>
                  <a:pt x="2316480" y="3364991"/>
                </a:lnTo>
                <a:lnTo>
                  <a:pt x="2316480" y="3372612"/>
                </a:lnTo>
                <a:lnTo>
                  <a:pt x="2319528" y="3374136"/>
                </a:lnTo>
                <a:lnTo>
                  <a:pt x="2325624" y="3374136"/>
                </a:lnTo>
                <a:lnTo>
                  <a:pt x="2328672" y="3372612"/>
                </a:lnTo>
                <a:lnTo>
                  <a:pt x="2328672" y="3364991"/>
                </a:lnTo>
                <a:lnTo>
                  <a:pt x="2325624" y="3361944"/>
                </a:lnTo>
                <a:close/>
              </a:path>
              <a:path w="3470148" h="3374136">
                <a:moveTo>
                  <a:pt x="2299716" y="3361944"/>
                </a:moveTo>
                <a:lnTo>
                  <a:pt x="2293620" y="3361944"/>
                </a:lnTo>
                <a:lnTo>
                  <a:pt x="2290572" y="3364991"/>
                </a:lnTo>
                <a:lnTo>
                  <a:pt x="2290572" y="3372612"/>
                </a:lnTo>
                <a:lnTo>
                  <a:pt x="2293620" y="3374136"/>
                </a:lnTo>
                <a:lnTo>
                  <a:pt x="2299716" y="3374136"/>
                </a:lnTo>
                <a:lnTo>
                  <a:pt x="2302764" y="3372612"/>
                </a:lnTo>
                <a:lnTo>
                  <a:pt x="2302764" y="3364991"/>
                </a:lnTo>
                <a:lnTo>
                  <a:pt x="2299716" y="3361944"/>
                </a:lnTo>
                <a:close/>
              </a:path>
              <a:path w="3470148" h="3374136">
                <a:moveTo>
                  <a:pt x="2275332" y="3361944"/>
                </a:moveTo>
                <a:lnTo>
                  <a:pt x="2267712" y="3361944"/>
                </a:lnTo>
                <a:lnTo>
                  <a:pt x="2264664" y="3364991"/>
                </a:lnTo>
                <a:lnTo>
                  <a:pt x="2264664" y="3372612"/>
                </a:lnTo>
                <a:lnTo>
                  <a:pt x="2267712" y="3374136"/>
                </a:lnTo>
                <a:lnTo>
                  <a:pt x="2275332" y="3374136"/>
                </a:lnTo>
                <a:lnTo>
                  <a:pt x="2278380" y="3372612"/>
                </a:lnTo>
                <a:lnTo>
                  <a:pt x="2278380" y="3364991"/>
                </a:lnTo>
                <a:lnTo>
                  <a:pt x="2275332" y="3361944"/>
                </a:lnTo>
                <a:close/>
              </a:path>
              <a:path w="3470148" h="3374136">
                <a:moveTo>
                  <a:pt x="2249424" y="3361944"/>
                </a:moveTo>
                <a:lnTo>
                  <a:pt x="2241804" y="3361944"/>
                </a:lnTo>
                <a:lnTo>
                  <a:pt x="2240280" y="3364991"/>
                </a:lnTo>
                <a:lnTo>
                  <a:pt x="2240280" y="3372612"/>
                </a:lnTo>
                <a:lnTo>
                  <a:pt x="2241804" y="3374136"/>
                </a:lnTo>
                <a:lnTo>
                  <a:pt x="2249424" y="3374136"/>
                </a:lnTo>
                <a:lnTo>
                  <a:pt x="2252472" y="3372612"/>
                </a:lnTo>
                <a:lnTo>
                  <a:pt x="2252472" y="3364991"/>
                </a:lnTo>
                <a:lnTo>
                  <a:pt x="2249424" y="3361944"/>
                </a:lnTo>
                <a:close/>
              </a:path>
              <a:path w="3470148" h="3374136">
                <a:moveTo>
                  <a:pt x="2223516" y="3361944"/>
                </a:moveTo>
                <a:lnTo>
                  <a:pt x="2217420" y="3361944"/>
                </a:lnTo>
                <a:lnTo>
                  <a:pt x="2214372" y="3364991"/>
                </a:lnTo>
                <a:lnTo>
                  <a:pt x="2214372" y="3372612"/>
                </a:lnTo>
                <a:lnTo>
                  <a:pt x="2217420" y="3374136"/>
                </a:lnTo>
                <a:lnTo>
                  <a:pt x="2223516" y="3374136"/>
                </a:lnTo>
                <a:lnTo>
                  <a:pt x="2226564" y="3372612"/>
                </a:lnTo>
                <a:lnTo>
                  <a:pt x="2226564" y="3364991"/>
                </a:lnTo>
                <a:lnTo>
                  <a:pt x="2223516" y="3361944"/>
                </a:lnTo>
                <a:close/>
              </a:path>
              <a:path w="3470148" h="3374136">
                <a:moveTo>
                  <a:pt x="2199132" y="3361944"/>
                </a:moveTo>
                <a:lnTo>
                  <a:pt x="2191512" y="3361944"/>
                </a:lnTo>
                <a:lnTo>
                  <a:pt x="2188464" y="3364991"/>
                </a:lnTo>
                <a:lnTo>
                  <a:pt x="2188464" y="3372612"/>
                </a:lnTo>
                <a:lnTo>
                  <a:pt x="2191512" y="3374136"/>
                </a:lnTo>
                <a:lnTo>
                  <a:pt x="2199132" y="3374136"/>
                </a:lnTo>
                <a:lnTo>
                  <a:pt x="2202180" y="3372612"/>
                </a:lnTo>
                <a:lnTo>
                  <a:pt x="2202180" y="3364991"/>
                </a:lnTo>
                <a:lnTo>
                  <a:pt x="2199132" y="3361944"/>
                </a:lnTo>
                <a:close/>
              </a:path>
              <a:path w="3470148" h="3374136">
                <a:moveTo>
                  <a:pt x="2173224" y="3361944"/>
                </a:moveTo>
                <a:lnTo>
                  <a:pt x="2165604" y="3361944"/>
                </a:lnTo>
                <a:lnTo>
                  <a:pt x="2164080" y="3364991"/>
                </a:lnTo>
                <a:lnTo>
                  <a:pt x="2164080" y="3372612"/>
                </a:lnTo>
                <a:lnTo>
                  <a:pt x="2165604" y="3374136"/>
                </a:lnTo>
                <a:lnTo>
                  <a:pt x="2173224" y="3374136"/>
                </a:lnTo>
                <a:lnTo>
                  <a:pt x="2176272" y="3372612"/>
                </a:lnTo>
                <a:lnTo>
                  <a:pt x="2176272" y="3364991"/>
                </a:lnTo>
                <a:lnTo>
                  <a:pt x="2173224" y="3361944"/>
                </a:lnTo>
                <a:close/>
              </a:path>
              <a:path w="3470148" h="3374136">
                <a:moveTo>
                  <a:pt x="2147316" y="3361944"/>
                </a:moveTo>
                <a:lnTo>
                  <a:pt x="2141220" y="3361944"/>
                </a:lnTo>
                <a:lnTo>
                  <a:pt x="2138172" y="3364991"/>
                </a:lnTo>
                <a:lnTo>
                  <a:pt x="2138172" y="3372612"/>
                </a:lnTo>
                <a:lnTo>
                  <a:pt x="2141220" y="3374136"/>
                </a:lnTo>
                <a:lnTo>
                  <a:pt x="2147316" y="3374136"/>
                </a:lnTo>
                <a:lnTo>
                  <a:pt x="2150364" y="3372612"/>
                </a:lnTo>
                <a:lnTo>
                  <a:pt x="2150364" y="3364991"/>
                </a:lnTo>
                <a:lnTo>
                  <a:pt x="2147316" y="3361944"/>
                </a:lnTo>
                <a:close/>
              </a:path>
              <a:path w="3470148" h="3374136">
                <a:moveTo>
                  <a:pt x="2122932" y="3361944"/>
                </a:moveTo>
                <a:lnTo>
                  <a:pt x="2115312" y="3361944"/>
                </a:lnTo>
                <a:lnTo>
                  <a:pt x="2112264" y="3364991"/>
                </a:lnTo>
                <a:lnTo>
                  <a:pt x="2112264" y="3372612"/>
                </a:lnTo>
                <a:lnTo>
                  <a:pt x="2115312" y="3374136"/>
                </a:lnTo>
                <a:lnTo>
                  <a:pt x="2122932" y="3374136"/>
                </a:lnTo>
                <a:lnTo>
                  <a:pt x="2125980" y="3372612"/>
                </a:lnTo>
                <a:lnTo>
                  <a:pt x="2125980" y="3364991"/>
                </a:lnTo>
                <a:lnTo>
                  <a:pt x="2122932" y="3361944"/>
                </a:lnTo>
                <a:close/>
              </a:path>
              <a:path w="3470148" h="3374136">
                <a:moveTo>
                  <a:pt x="2097024" y="3361944"/>
                </a:moveTo>
                <a:lnTo>
                  <a:pt x="2089404" y="3361944"/>
                </a:lnTo>
                <a:lnTo>
                  <a:pt x="2087880" y="3364991"/>
                </a:lnTo>
                <a:lnTo>
                  <a:pt x="2087880" y="3372612"/>
                </a:lnTo>
                <a:lnTo>
                  <a:pt x="2089404" y="3374136"/>
                </a:lnTo>
                <a:lnTo>
                  <a:pt x="2097024" y="3374136"/>
                </a:lnTo>
                <a:lnTo>
                  <a:pt x="2100072" y="3372612"/>
                </a:lnTo>
                <a:lnTo>
                  <a:pt x="2100072" y="3364991"/>
                </a:lnTo>
                <a:lnTo>
                  <a:pt x="2097024" y="3361944"/>
                </a:lnTo>
                <a:close/>
              </a:path>
              <a:path w="3470148" h="3374136">
                <a:moveTo>
                  <a:pt x="2071116" y="3361944"/>
                </a:moveTo>
                <a:lnTo>
                  <a:pt x="2065020" y="3361944"/>
                </a:lnTo>
                <a:lnTo>
                  <a:pt x="2061972" y="3364991"/>
                </a:lnTo>
                <a:lnTo>
                  <a:pt x="2061972" y="3372612"/>
                </a:lnTo>
                <a:lnTo>
                  <a:pt x="2065020" y="3374136"/>
                </a:lnTo>
                <a:lnTo>
                  <a:pt x="2071116" y="3374136"/>
                </a:lnTo>
                <a:lnTo>
                  <a:pt x="2074164" y="3372612"/>
                </a:lnTo>
                <a:lnTo>
                  <a:pt x="2074164" y="3364991"/>
                </a:lnTo>
                <a:lnTo>
                  <a:pt x="2071116" y="3361944"/>
                </a:lnTo>
                <a:close/>
              </a:path>
              <a:path w="3470148" h="3374136">
                <a:moveTo>
                  <a:pt x="2046732" y="3361944"/>
                </a:moveTo>
                <a:lnTo>
                  <a:pt x="2039112" y="3361944"/>
                </a:lnTo>
                <a:lnTo>
                  <a:pt x="2036064" y="3364991"/>
                </a:lnTo>
                <a:lnTo>
                  <a:pt x="2036064" y="3372612"/>
                </a:lnTo>
                <a:lnTo>
                  <a:pt x="2039112" y="3374136"/>
                </a:lnTo>
                <a:lnTo>
                  <a:pt x="2046732" y="3374136"/>
                </a:lnTo>
                <a:lnTo>
                  <a:pt x="2049780" y="3372612"/>
                </a:lnTo>
                <a:lnTo>
                  <a:pt x="2049780" y="3364991"/>
                </a:lnTo>
                <a:lnTo>
                  <a:pt x="2046732" y="3361944"/>
                </a:lnTo>
                <a:close/>
              </a:path>
              <a:path w="3470148" h="3374136">
                <a:moveTo>
                  <a:pt x="2020824" y="3361944"/>
                </a:moveTo>
                <a:lnTo>
                  <a:pt x="2013204" y="3361944"/>
                </a:lnTo>
                <a:lnTo>
                  <a:pt x="2011680" y="3364991"/>
                </a:lnTo>
                <a:lnTo>
                  <a:pt x="2011680" y="3372612"/>
                </a:lnTo>
                <a:lnTo>
                  <a:pt x="2013204" y="3374136"/>
                </a:lnTo>
                <a:lnTo>
                  <a:pt x="2020824" y="3374136"/>
                </a:lnTo>
                <a:lnTo>
                  <a:pt x="2023872" y="3372612"/>
                </a:lnTo>
                <a:lnTo>
                  <a:pt x="2023872" y="3364991"/>
                </a:lnTo>
                <a:lnTo>
                  <a:pt x="2020824" y="3361944"/>
                </a:lnTo>
                <a:close/>
              </a:path>
              <a:path w="3470148" h="3374136">
                <a:moveTo>
                  <a:pt x="1994916" y="3361944"/>
                </a:moveTo>
                <a:lnTo>
                  <a:pt x="1988820" y="3361944"/>
                </a:lnTo>
                <a:lnTo>
                  <a:pt x="1985772" y="3364991"/>
                </a:lnTo>
                <a:lnTo>
                  <a:pt x="1985772" y="3372612"/>
                </a:lnTo>
                <a:lnTo>
                  <a:pt x="1988820" y="3374136"/>
                </a:lnTo>
                <a:lnTo>
                  <a:pt x="1994916" y="3374136"/>
                </a:lnTo>
                <a:lnTo>
                  <a:pt x="1997964" y="3372612"/>
                </a:lnTo>
                <a:lnTo>
                  <a:pt x="1997964" y="3364991"/>
                </a:lnTo>
                <a:lnTo>
                  <a:pt x="1994916" y="3361944"/>
                </a:lnTo>
                <a:close/>
              </a:path>
              <a:path w="3470148" h="3374136">
                <a:moveTo>
                  <a:pt x="1970532" y="3361944"/>
                </a:moveTo>
                <a:lnTo>
                  <a:pt x="1962912" y="3361944"/>
                </a:lnTo>
                <a:lnTo>
                  <a:pt x="1959864" y="3364991"/>
                </a:lnTo>
                <a:lnTo>
                  <a:pt x="1959864" y="3372612"/>
                </a:lnTo>
                <a:lnTo>
                  <a:pt x="1962912" y="3374136"/>
                </a:lnTo>
                <a:lnTo>
                  <a:pt x="1970532" y="3374136"/>
                </a:lnTo>
                <a:lnTo>
                  <a:pt x="1973580" y="3372612"/>
                </a:lnTo>
                <a:lnTo>
                  <a:pt x="1973580" y="3364991"/>
                </a:lnTo>
                <a:lnTo>
                  <a:pt x="1970532" y="3361944"/>
                </a:lnTo>
                <a:close/>
              </a:path>
              <a:path w="3470148" h="3374136">
                <a:moveTo>
                  <a:pt x="1944624" y="3361944"/>
                </a:moveTo>
                <a:lnTo>
                  <a:pt x="1937004" y="3361944"/>
                </a:lnTo>
                <a:lnTo>
                  <a:pt x="1935480" y="3364991"/>
                </a:lnTo>
                <a:lnTo>
                  <a:pt x="1935480" y="3372612"/>
                </a:lnTo>
                <a:lnTo>
                  <a:pt x="1937004" y="3374136"/>
                </a:lnTo>
                <a:lnTo>
                  <a:pt x="1944624" y="3374136"/>
                </a:lnTo>
                <a:lnTo>
                  <a:pt x="1947672" y="3372612"/>
                </a:lnTo>
                <a:lnTo>
                  <a:pt x="1947672" y="3364991"/>
                </a:lnTo>
                <a:lnTo>
                  <a:pt x="1944624" y="3361944"/>
                </a:lnTo>
                <a:close/>
              </a:path>
              <a:path w="3470148" h="3374136">
                <a:moveTo>
                  <a:pt x="1918716" y="3361944"/>
                </a:moveTo>
                <a:lnTo>
                  <a:pt x="1912620" y="3361944"/>
                </a:lnTo>
                <a:lnTo>
                  <a:pt x="1909572" y="3364991"/>
                </a:lnTo>
                <a:lnTo>
                  <a:pt x="1909572" y="3372612"/>
                </a:lnTo>
                <a:lnTo>
                  <a:pt x="1912620" y="3374136"/>
                </a:lnTo>
                <a:lnTo>
                  <a:pt x="1918716" y="3374136"/>
                </a:lnTo>
                <a:lnTo>
                  <a:pt x="1921764" y="3372612"/>
                </a:lnTo>
                <a:lnTo>
                  <a:pt x="1921764" y="3364991"/>
                </a:lnTo>
                <a:lnTo>
                  <a:pt x="1918716" y="3361944"/>
                </a:lnTo>
                <a:close/>
              </a:path>
              <a:path w="3470148" h="3374136">
                <a:moveTo>
                  <a:pt x="1894332" y="3361944"/>
                </a:moveTo>
                <a:lnTo>
                  <a:pt x="1886712" y="3361944"/>
                </a:lnTo>
                <a:lnTo>
                  <a:pt x="1883664" y="3364991"/>
                </a:lnTo>
                <a:lnTo>
                  <a:pt x="1883664" y="3372612"/>
                </a:lnTo>
                <a:lnTo>
                  <a:pt x="1886712" y="3374136"/>
                </a:lnTo>
                <a:lnTo>
                  <a:pt x="1894332" y="3374136"/>
                </a:lnTo>
                <a:lnTo>
                  <a:pt x="1897380" y="3372612"/>
                </a:lnTo>
                <a:lnTo>
                  <a:pt x="1897380" y="3364991"/>
                </a:lnTo>
                <a:lnTo>
                  <a:pt x="1894332" y="3361944"/>
                </a:lnTo>
                <a:close/>
              </a:path>
              <a:path w="3470148" h="3374136">
                <a:moveTo>
                  <a:pt x="1868424" y="3361944"/>
                </a:moveTo>
                <a:lnTo>
                  <a:pt x="1860804" y="3361944"/>
                </a:lnTo>
                <a:lnTo>
                  <a:pt x="1857756" y="3364991"/>
                </a:lnTo>
                <a:lnTo>
                  <a:pt x="1857756" y="3372612"/>
                </a:lnTo>
                <a:lnTo>
                  <a:pt x="1860804" y="3374136"/>
                </a:lnTo>
                <a:lnTo>
                  <a:pt x="1868424" y="3374136"/>
                </a:lnTo>
                <a:lnTo>
                  <a:pt x="1871472" y="3372612"/>
                </a:lnTo>
                <a:lnTo>
                  <a:pt x="1871472" y="3364991"/>
                </a:lnTo>
                <a:lnTo>
                  <a:pt x="1868424" y="3361944"/>
                </a:lnTo>
                <a:close/>
              </a:path>
              <a:path w="3470148" h="3374136">
                <a:moveTo>
                  <a:pt x="1842516" y="3361944"/>
                </a:moveTo>
                <a:lnTo>
                  <a:pt x="1836420" y="3361944"/>
                </a:lnTo>
                <a:lnTo>
                  <a:pt x="1833372" y="3364991"/>
                </a:lnTo>
                <a:lnTo>
                  <a:pt x="1833372" y="3372612"/>
                </a:lnTo>
                <a:lnTo>
                  <a:pt x="1836420" y="3374136"/>
                </a:lnTo>
                <a:lnTo>
                  <a:pt x="1842516" y="3374136"/>
                </a:lnTo>
                <a:lnTo>
                  <a:pt x="1845564" y="3372612"/>
                </a:lnTo>
                <a:lnTo>
                  <a:pt x="1845564" y="3364991"/>
                </a:lnTo>
                <a:lnTo>
                  <a:pt x="1842516" y="3361944"/>
                </a:lnTo>
                <a:close/>
              </a:path>
              <a:path w="3470148" h="3374136">
                <a:moveTo>
                  <a:pt x="1818132" y="3361944"/>
                </a:moveTo>
                <a:lnTo>
                  <a:pt x="1810512" y="3361944"/>
                </a:lnTo>
                <a:lnTo>
                  <a:pt x="1807464" y="3364991"/>
                </a:lnTo>
                <a:lnTo>
                  <a:pt x="1807464" y="3372612"/>
                </a:lnTo>
                <a:lnTo>
                  <a:pt x="1810512" y="3374136"/>
                </a:lnTo>
                <a:lnTo>
                  <a:pt x="1818132" y="3374136"/>
                </a:lnTo>
                <a:lnTo>
                  <a:pt x="1819656" y="3372612"/>
                </a:lnTo>
                <a:lnTo>
                  <a:pt x="1819656" y="3364991"/>
                </a:lnTo>
                <a:lnTo>
                  <a:pt x="1818132" y="3361944"/>
                </a:lnTo>
                <a:close/>
              </a:path>
              <a:path w="3470148" h="3374136">
                <a:moveTo>
                  <a:pt x="1792224" y="3361944"/>
                </a:moveTo>
                <a:lnTo>
                  <a:pt x="1784604" y="3361944"/>
                </a:lnTo>
                <a:lnTo>
                  <a:pt x="1781556" y="3364991"/>
                </a:lnTo>
                <a:lnTo>
                  <a:pt x="1781556" y="3372612"/>
                </a:lnTo>
                <a:lnTo>
                  <a:pt x="1784604" y="3374136"/>
                </a:lnTo>
                <a:lnTo>
                  <a:pt x="1792224" y="3374136"/>
                </a:lnTo>
                <a:lnTo>
                  <a:pt x="1795272" y="3372612"/>
                </a:lnTo>
                <a:lnTo>
                  <a:pt x="1795272" y="3364991"/>
                </a:lnTo>
                <a:lnTo>
                  <a:pt x="1792224" y="3361944"/>
                </a:lnTo>
                <a:close/>
              </a:path>
              <a:path w="3470148" h="3374136">
                <a:moveTo>
                  <a:pt x="1766316" y="3361944"/>
                </a:moveTo>
                <a:lnTo>
                  <a:pt x="1760220" y="3361944"/>
                </a:lnTo>
                <a:lnTo>
                  <a:pt x="1757172" y="3364991"/>
                </a:lnTo>
                <a:lnTo>
                  <a:pt x="1757172" y="3372612"/>
                </a:lnTo>
                <a:lnTo>
                  <a:pt x="1760220" y="3374136"/>
                </a:lnTo>
                <a:lnTo>
                  <a:pt x="1766316" y="3374136"/>
                </a:lnTo>
                <a:lnTo>
                  <a:pt x="1769364" y="3372612"/>
                </a:lnTo>
                <a:lnTo>
                  <a:pt x="1769364" y="3364991"/>
                </a:lnTo>
                <a:lnTo>
                  <a:pt x="1766316" y="3361944"/>
                </a:lnTo>
                <a:close/>
              </a:path>
              <a:path w="3470148" h="3374136">
                <a:moveTo>
                  <a:pt x="1741932" y="3361944"/>
                </a:moveTo>
                <a:lnTo>
                  <a:pt x="1734312" y="3361944"/>
                </a:lnTo>
                <a:lnTo>
                  <a:pt x="1731264" y="3364991"/>
                </a:lnTo>
                <a:lnTo>
                  <a:pt x="1731264" y="3372612"/>
                </a:lnTo>
                <a:lnTo>
                  <a:pt x="1734312" y="3374136"/>
                </a:lnTo>
                <a:lnTo>
                  <a:pt x="1741932" y="3374136"/>
                </a:lnTo>
                <a:lnTo>
                  <a:pt x="1743456" y="3372612"/>
                </a:lnTo>
                <a:lnTo>
                  <a:pt x="1743456" y="3364991"/>
                </a:lnTo>
                <a:lnTo>
                  <a:pt x="1741932" y="3361944"/>
                </a:lnTo>
                <a:close/>
              </a:path>
              <a:path w="3470148" h="3374136">
                <a:moveTo>
                  <a:pt x="1716024" y="3361944"/>
                </a:moveTo>
                <a:lnTo>
                  <a:pt x="1708404" y="3361944"/>
                </a:lnTo>
                <a:lnTo>
                  <a:pt x="1705356" y="3364991"/>
                </a:lnTo>
                <a:lnTo>
                  <a:pt x="1705356" y="3372612"/>
                </a:lnTo>
                <a:lnTo>
                  <a:pt x="1708404" y="3374136"/>
                </a:lnTo>
                <a:lnTo>
                  <a:pt x="1716024" y="3374136"/>
                </a:lnTo>
                <a:lnTo>
                  <a:pt x="1719072" y="3372612"/>
                </a:lnTo>
                <a:lnTo>
                  <a:pt x="1719072" y="3364991"/>
                </a:lnTo>
                <a:lnTo>
                  <a:pt x="1716024" y="3361944"/>
                </a:lnTo>
                <a:close/>
              </a:path>
              <a:path w="3470148" h="3374136">
                <a:moveTo>
                  <a:pt x="1690116" y="3361944"/>
                </a:moveTo>
                <a:lnTo>
                  <a:pt x="1684020" y="3361944"/>
                </a:lnTo>
                <a:lnTo>
                  <a:pt x="1680972" y="3364991"/>
                </a:lnTo>
                <a:lnTo>
                  <a:pt x="1680972" y="3372612"/>
                </a:lnTo>
                <a:lnTo>
                  <a:pt x="1684020" y="3374136"/>
                </a:lnTo>
                <a:lnTo>
                  <a:pt x="1690116" y="3374136"/>
                </a:lnTo>
                <a:lnTo>
                  <a:pt x="1693164" y="3372612"/>
                </a:lnTo>
                <a:lnTo>
                  <a:pt x="1693164" y="3364991"/>
                </a:lnTo>
                <a:lnTo>
                  <a:pt x="1690116" y="3361944"/>
                </a:lnTo>
                <a:close/>
              </a:path>
              <a:path w="3470148" h="3374136">
                <a:moveTo>
                  <a:pt x="1665732" y="3361944"/>
                </a:moveTo>
                <a:lnTo>
                  <a:pt x="1658112" y="3361944"/>
                </a:lnTo>
                <a:lnTo>
                  <a:pt x="1655064" y="3364991"/>
                </a:lnTo>
                <a:lnTo>
                  <a:pt x="1655064" y="3372612"/>
                </a:lnTo>
                <a:lnTo>
                  <a:pt x="1658112" y="3374136"/>
                </a:lnTo>
                <a:lnTo>
                  <a:pt x="1665732" y="3374136"/>
                </a:lnTo>
                <a:lnTo>
                  <a:pt x="1667256" y="3372612"/>
                </a:lnTo>
                <a:lnTo>
                  <a:pt x="1667256" y="3364991"/>
                </a:lnTo>
                <a:lnTo>
                  <a:pt x="1665732" y="3361944"/>
                </a:lnTo>
                <a:close/>
              </a:path>
              <a:path w="3470148" h="3374136">
                <a:moveTo>
                  <a:pt x="1639824" y="3361944"/>
                </a:moveTo>
                <a:lnTo>
                  <a:pt x="1632204" y="3361944"/>
                </a:lnTo>
                <a:lnTo>
                  <a:pt x="1629156" y="3364991"/>
                </a:lnTo>
                <a:lnTo>
                  <a:pt x="1629156" y="3372612"/>
                </a:lnTo>
                <a:lnTo>
                  <a:pt x="1632204" y="3374136"/>
                </a:lnTo>
                <a:lnTo>
                  <a:pt x="1639824" y="3374136"/>
                </a:lnTo>
                <a:lnTo>
                  <a:pt x="1642872" y="3372612"/>
                </a:lnTo>
                <a:lnTo>
                  <a:pt x="1642872" y="3364991"/>
                </a:lnTo>
                <a:lnTo>
                  <a:pt x="1639824" y="3361944"/>
                </a:lnTo>
                <a:close/>
              </a:path>
              <a:path w="3470148" h="3374136">
                <a:moveTo>
                  <a:pt x="1613916" y="3361944"/>
                </a:moveTo>
                <a:lnTo>
                  <a:pt x="1607820" y="3361944"/>
                </a:lnTo>
                <a:lnTo>
                  <a:pt x="1604772" y="3364991"/>
                </a:lnTo>
                <a:lnTo>
                  <a:pt x="1604772" y="3372612"/>
                </a:lnTo>
                <a:lnTo>
                  <a:pt x="1607820" y="3374136"/>
                </a:lnTo>
                <a:lnTo>
                  <a:pt x="1613916" y="3374136"/>
                </a:lnTo>
                <a:lnTo>
                  <a:pt x="1616964" y="3372612"/>
                </a:lnTo>
                <a:lnTo>
                  <a:pt x="1616964" y="3364991"/>
                </a:lnTo>
                <a:lnTo>
                  <a:pt x="1613916" y="3361944"/>
                </a:lnTo>
                <a:close/>
              </a:path>
              <a:path w="3470148" h="3374136">
                <a:moveTo>
                  <a:pt x="1589532" y="3361944"/>
                </a:moveTo>
                <a:lnTo>
                  <a:pt x="1581912" y="3361944"/>
                </a:lnTo>
                <a:lnTo>
                  <a:pt x="1578864" y="3364991"/>
                </a:lnTo>
                <a:lnTo>
                  <a:pt x="1578864" y="3372612"/>
                </a:lnTo>
                <a:lnTo>
                  <a:pt x="1581912" y="3374136"/>
                </a:lnTo>
                <a:lnTo>
                  <a:pt x="1589532" y="3374136"/>
                </a:lnTo>
                <a:lnTo>
                  <a:pt x="1591056" y="3372612"/>
                </a:lnTo>
                <a:lnTo>
                  <a:pt x="1591056" y="3364991"/>
                </a:lnTo>
                <a:lnTo>
                  <a:pt x="1589532" y="3361944"/>
                </a:lnTo>
                <a:close/>
              </a:path>
              <a:path w="3470148" h="3374136">
                <a:moveTo>
                  <a:pt x="1563624" y="3361944"/>
                </a:moveTo>
                <a:lnTo>
                  <a:pt x="1556004" y="3361944"/>
                </a:lnTo>
                <a:lnTo>
                  <a:pt x="1552956" y="3364991"/>
                </a:lnTo>
                <a:lnTo>
                  <a:pt x="1552956" y="3372612"/>
                </a:lnTo>
                <a:lnTo>
                  <a:pt x="1556004" y="3374136"/>
                </a:lnTo>
                <a:lnTo>
                  <a:pt x="1563624" y="3374136"/>
                </a:lnTo>
                <a:lnTo>
                  <a:pt x="1566672" y="3372612"/>
                </a:lnTo>
                <a:lnTo>
                  <a:pt x="1566672" y="3364991"/>
                </a:lnTo>
                <a:lnTo>
                  <a:pt x="1563624" y="3361944"/>
                </a:lnTo>
                <a:close/>
              </a:path>
              <a:path w="3470148" h="3374136">
                <a:moveTo>
                  <a:pt x="1537716" y="3361944"/>
                </a:moveTo>
                <a:lnTo>
                  <a:pt x="1531620" y="3361944"/>
                </a:lnTo>
                <a:lnTo>
                  <a:pt x="1528572" y="3364991"/>
                </a:lnTo>
                <a:lnTo>
                  <a:pt x="1528572" y="3372612"/>
                </a:lnTo>
                <a:lnTo>
                  <a:pt x="1531620" y="3374136"/>
                </a:lnTo>
                <a:lnTo>
                  <a:pt x="1537716" y="3374136"/>
                </a:lnTo>
                <a:lnTo>
                  <a:pt x="1540764" y="3372612"/>
                </a:lnTo>
                <a:lnTo>
                  <a:pt x="1540764" y="3364991"/>
                </a:lnTo>
                <a:lnTo>
                  <a:pt x="1537716" y="3361944"/>
                </a:lnTo>
                <a:close/>
              </a:path>
              <a:path w="3470148" h="3374136">
                <a:moveTo>
                  <a:pt x="1513332" y="3361944"/>
                </a:moveTo>
                <a:lnTo>
                  <a:pt x="1505712" y="3361944"/>
                </a:lnTo>
                <a:lnTo>
                  <a:pt x="1502664" y="3364991"/>
                </a:lnTo>
                <a:lnTo>
                  <a:pt x="1502664" y="3372612"/>
                </a:lnTo>
                <a:lnTo>
                  <a:pt x="1505712" y="3374136"/>
                </a:lnTo>
                <a:lnTo>
                  <a:pt x="1513332" y="3374136"/>
                </a:lnTo>
                <a:lnTo>
                  <a:pt x="1514856" y="3372612"/>
                </a:lnTo>
                <a:lnTo>
                  <a:pt x="1514856" y="3364991"/>
                </a:lnTo>
                <a:lnTo>
                  <a:pt x="1513332" y="3361944"/>
                </a:lnTo>
                <a:close/>
              </a:path>
              <a:path w="3470148" h="3374136">
                <a:moveTo>
                  <a:pt x="1487424" y="3361944"/>
                </a:moveTo>
                <a:lnTo>
                  <a:pt x="1479804" y="3361944"/>
                </a:lnTo>
                <a:lnTo>
                  <a:pt x="1476756" y="3364991"/>
                </a:lnTo>
                <a:lnTo>
                  <a:pt x="1476756" y="3372612"/>
                </a:lnTo>
                <a:lnTo>
                  <a:pt x="1479804" y="3374136"/>
                </a:lnTo>
                <a:lnTo>
                  <a:pt x="1487424" y="3374136"/>
                </a:lnTo>
                <a:lnTo>
                  <a:pt x="1490472" y="3372612"/>
                </a:lnTo>
                <a:lnTo>
                  <a:pt x="1490472" y="3364991"/>
                </a:lnTo>
                <a:lnTo>
                  <a:pt x="1487424" y="3361944"/>
                </a:lnTo>
                <a:close/>
              </a:path>
              <a:path w="3470148" h="3374136">
                <a:moveTo>
                  <a:pt x="1461516" y="3361944"/>
                </a:moveTo>
                <a:lnTo>
                  <a:pt x="1455420" y="3361944"/>
                </a:lnTo>
                <a:lnTo>
                  <a:pt x="1452372" y="3364991"/>
                </a:lnTo>
                <a:lnTo>
                  <a:pt x="1452372" y="3372612"/>
                </a:lnTo>
                <a:lnTo>
                  <a:pt x="1455420" y="3374136"/>
                </a:lnTo>
                <a:lnTo>
                  <a:pt x="1461516" y="3374136"/>
                </a:lnTo>
                <a:lnTo>
                  <a:pt x="1464564" y="3372612"/>
                </a:lnTo>
                <a:lnTo>
                  <a:pt x="1464564" y="3364991"/>
                </a:lnTo>
                <a:lnTo>
                  <a:pt x="1461516" y="3361944"/>
                </a:lnTo>
                <a:close/>
              </a:path>
              <a:path w="3470148" h="3374136">
                <a:moveTo>
                  <a:pt x="1435608" y="3361944"/>
                </a:moveTo>
                <a:lnTo>
                  <a:pt x="1429512" y="3361944"/>
                </a:lnTo>
                <a:lnTo>
                  <a:pt x="1426464" y="3364991"/>
                </a:lnTo>
                <a:lnTo>
                  <a:pt x="1426464" y="3372612"/>
                </a:lnTo>
                <a:lnTo>
                  <a:pt x="1429512" y="3374136"/>
                </a:lnTo>
                <a:lnTo>
                  <a:pt x="1435608" y="3374136"/>
                </a:lnTo>
                <a:lnTo>
                  <a:pt x="1438656" y="3372612"/>
                </a:lnTo>
                <a:lnTo>
                  <a:pt x="1438656" y="3364991"/>
                </a:lnTo>
                <a:lnTo>
                  <a:pt x="1435608" y="3361944"/>
                </a:lnTo>
                <a:close/>
              </a:path>
              <a:path w="3470148" h="3374136">
                <a:moveTo>
                  <a:pt x="1411224" y="3361944"/>
                </a:moveTo>
                <a:lnTo>
                  <a:pt x="1403604" y="3361944"/>
                </a:lnTo>
                <a:lnTo>
                  <a:pt x="1400556" y="3364991"/>
                </a:lnTo>
                <a:lnTo>
                  <a:pt x="1400556" y="3372612"/>
                </a:lnTo>
                <a:lnTo>
                  <a:pt x="1403604" y="3374136"/>
                </a:lnTo>
                <a:lnTo>
                  <a:pt x="1411224" y="3374136"/>
                </a:lnTo>
                <a:lnTo>
                  <a:pt x="1414272" y="3372612"/>
                </a:lnTo>
                <a:lnTo>
                  <a:pt x="1414272" y="3364991"/>
                </a:lnTo>
                <a:lnTo>
                  <a:pt x="1411224" y="3361944"/>
                </a:lnTo>
                <a:close/>
              </a:path>
              <a:path w="3470148" h="3374136">
                <a:moveTo>
                  <a:pt x="1385316" y="3361944"/>
                </a:moveTo>
                <a:lnTo>
                  <a:pt x="1379220" y="3361944"/>
                </a:lnTo>
                <a:lnTo>
                  <a:pt x="1376172" y="3364991"/>
                </a:lnTo>
                <a:lnTo>
                  <a:pt x="1376172" y="3372612"/>
                </a:lnTo>
                <a:lnTo>
                  <a:pt x="1379220" y="3374136"/>
                </a:lnTo>
                <a:lnTo>
                  <a:pt x="1385316" y="3374136"/>
                </a:lnTo>
                <a:lnTo>
                  <a:pt x="1388364" y="3372612"/>
                </a:lnTo>
                <a:lnTo>
                  <a:pt x="1388364" y="3364991"/>
                </a:lnTo>
                <a:lnTo>
                  <a:pt x="1385316" y="3361944"/>
                </a:lnTo>
                <a:close/>
              </a:path>
              <a:path w="3470148" h="3374136">
                <a:moveTo>
                  <a:pt x="1359408" y="3361944"/>
                </a:moveTo>
                <a:lnTo>
                  <a:pt x="1353312" y="3361944"/>
                </a:lnTo>
                <a:lnTo>
                  <a:pt x="1350264" y="3364991"/>
                </a:lnTo>
                <a:lnTo>
                  <a:pt x="1350264" y="3372612"/>
                </a:lnTo>
                <a:lnTo>
                  <a:pt x="1353312" y="3374136"/>
                </a:lnTo>
                <a:lnTo>
                  <a:pt x="1359408" y="3374136"/>
                </a:lnTo>
                <a:lnTo>
                  <a:pt x="1362456" y="3372612"/>
                </a:lnTo>
                <a:lnTo>
                  <a:pt x="1362456" y="3364991"/>
                </a:lnTo>
                <a:lnTo>
                  <a:pt x="1359408" y="3361944"/>
                </a:lnTo>
                <a:close/>
              </a:path>
              <a:path w="3470148" h="3374136">
                <a:moveTo>
                  <a:pt x="1335024" y="3361944"/>
                </a:moveTo>
                <a:lnTo>
                  <a:pt x="1327404" y="3361944"/>
                </a:lnTo>
                <a:lnTo>
                  <a:pt x="1324356" y="3364991"/>
                </a:lnTo>
                <a:lnTo>
                  <a:pt x="1324356" y="3372612"/>
                </a:lnTo>
                <a:lnTo>
                  <a:pt x="1327404" y="3374136"/>
                </a:lnTo>
                <a:lnTo>
                  <a:pt x="1335024" y="3374136"/>
                </a:lnTo>
                <a:lnTo>
                  <a:pt x="1338072" y="3372612"/>
                </a:lnTo>
                <a:lnTo>
                  <a:pt x="1338072" y="3364991"/>
                </a:lnTo>
                <a:lnTo>
                  <a:pt x="1335024" y="3361944"/>
                </a:lnTo>
                <a:close/>
              </a:path>
              <a:path w="3470148" h="3374136">
                <a:moveTo>
                  <a:pt x="1309116" y="3361944"/>
                </a:moveTo>
                <a:lnTo>
                  <a:pt x="1303020" y="3361944"/>
                </a:lnTo>
                <a:lnTo>
                  <a:pt x="1299972" y="3364991"/>
                </a:lnTo>
                <a:lnTo>
                  <a:pt x="1299972" y="3372612"/>
                </a:lnTo>
                <a:lnTo>
                  <a:pt x="1303020" y="3374136"/>
                </a:lnTo>
                <a:lnTo>
                  <a:pt x="1309116" y="3374136"/>
                </a:lnTo>
                <a:lnTo>
                  <a:pt x="1312164" y="3372612"/>
                </a:lnTo>
                <a:lnTo>
                  <a:pt x="1312164" y="3364991"/>
                </a:lnTo>
                <a:lnTo>
                  <a:pt x="1309116" y="3361944"/>
                </a:lnTo>
                <a:close/>
              </a:path>
              <a:path w="3470148" h="3374136">
                <a:moveTo>
                  <a:pt x="1283208" y="3361944"/>
                </a:moveTo>
                <a:lnTo>
                  <a:pt x="1277112" y="3361944"/>
                </a:lnTo>
                <a:lnTo>
                  <a:pt x="1274064" y="3364991"/>
                </a:lnTo>
                <a:lnTo>
                  <a:pt x="1274064" y="3372612"/>
                </a:lnTo>
                <a:lnTo>
                  <a:pt x="1277112" y="3374136"/>
                </a:lnTo>
                <a:lnTo>
                  <a:pt x="1283208" y="3374136"/>
                </a:lnTo>
                <a:lnTo>
                  <a:pt x="1286256" y="3372612"/>
                </a:lnTo>
                <a:lnTo>
                  <a:pt x="1286256" y="3364991"/>
                </a:lnTo>
                <a:lnTo>
                  <a:pt x="1283208" y="3361944"/>
                </a:lnTo>
                <a:close/>
              </a:path>
              <a:path w="3470148" h="3374136">
                <a:moveTo>
                  <a:pt x="1258824" y="3361944"/>
                </a:moveTo>
                <a:lnTo>
                  <a:pt x="1251204" y="3361944"/>
                </a:lnTo>
                <a:lnTo>
                  <a:pt x="1248156" y="3364991"/>
                </a:lnTo>
                <a:lnTo>
                  <a:pt x="1248156" y="3372612"/>
                </a:lnTo>
                <a:lnTo>
                  <a:pt x="1251204" y="3374136"/>
                </a:lnTo>
                <a:lnTo>
                  <a:pt x="1258824" y="3374136"/>
                </a:lnTo>
                <a:lnTo>
                  <a:pt x="1261872" y="3372612"/>
                </a:lnTo>
                <a:lnTo>
                  <a:pt x="1261872" y="3364991"/>
                </a:lnTo>
                <a:lnTo>
                  <a:pt x="1258824" y="3361944"/>
                </a:lnTo>
                <a:close/>
              </a:path>
              <a:path w="3470148" h="3374136">
                <a:moveTo>
                  <a:pt x="1232916" y="3361944"/>
                </a:moveTo>
                <a:lnTo>
                  <a:pt x="1225296" y="3361944"/>
                </a:lnTo>
                <a:lnTo>
                  <a:pt x="1223772" y="3364991"/>
                </a:lnTo>
                <a:lnTo>
                  <a:pt x="1223772" y="3372612"/>
                </a:lnTo>
                <a:lnTo>
                  <a:pt x="1225296" y="3374136"/>
                </a:lnTo>
                <a:lnTo>
                  <a:pt x="1232916" y="3374136"/>
                </a:lnTo>
                <a:lnTo>
                  <a:pt x="1235964" y="3372612"/>
                </a:lnTo>
                <a:lnTo>
                  <a:pt x="1235964" y="3364991"/>
                </a:lnTo>
                <a:lnTo>
                  <a:pt x="1232916" y="3361944"/>
                </a:lnTo>
                <a:close/>
              </a:path>
              <a:path w="3470148" h="3374136">
                <a:moveTo>
                  <a:pt x="1207008" y="3361944"/>
                </a:moveTo>
                <a:lnTo>
                  <a:pt x="1200912" y="3361944"/>
                </a:lnTo>
                <a:lnTo>
                  <a:pt x="1197864" y="3364991"/>
                </a:lnTo>
                <a:lnTo>
                  <a:pt x="1197864" y="3372612"/>
                </a:lnTo>
                <a:lnTo>
                  <a:pt x="1200912" y="3374136"/>
                </a:lnTo>
                <a:lnTo>
                  <a:pt x="1207008" y="3374136"/>
                </a:lnTo>
                <a:lnTo>
                  <a:pt x="1210056" y="3372612"/>
                </a:lnTo>
                <a:lnTo>
                  <a:pt x="1210056" y="3364991"/>
                </a:lnTo>
                <a:lnTo>
                  <a:pt x="1207008" y="3361944"/>
                </a:lnTo>
                <a:close/>
              </a:path>
              <a:path w="3470148" h="3374136">
                <a:moveTo>
                  <a:pt x="1182624" y="3361944"/>
                </a:moveTo>
                <a:lnTo>
                  <a:pt x="1175004" y="3361944"/>
                </a:lnTo>
                <a:lnTo>
                  <a:pt x="1171956" y="3364991"/>
                </a:lnTo>
                <a:lnTo>
                  <a:pt x="1171956" y="3372612"/>
                </a:lnTo>
                <a:lnTo>
                  <a:pt x="1175004" y="3374136"/>
                </a:lnTo>
                <a:lnTo>
                  <a:pt x="1182624" y="3374136"/>
                </a:lnTo>
                <a:lnTo>
                  <a:pt x="1185672" y="3372612"/>
                </a:lnTo>
                <a:lnTo>
                  <a:pt x="1185672" y="3364991"/>
                </a:lnTo>
                <a:lnTo>
                  <a:pt x="1182624" y="3361944"/>
                </a:lnTo>
                <a:close/>
              </a:path>
              <a:path w="3470148" h="3374136">
                <a:moveTo>
                  <a:pt x="1156716" y="3361944"/>
                </a:moveTo>
                <a:lnTo>
                  <a:pt x="1149096" y="3361944"/>
                </a:lnTo>
                <a:lnTo>
                  <a:pt x="1147572" y="3364991"/>
                </a:lnTo>
                <a:lnTo>
                  <a:pt x="1147572" y="3372612"/>
                </a:lnTo>
                <a:lnTo>
                  <a:pt x="1149096" y="3374136"/>
                </a:lnTo>
                <a:lnTo>
                  <a:pt x="1156716" y="3374136"/>
                </a:lnTo>
                <a:lnTo>
                  <a:pt x="1159764" y="3372612"/>
                </a:lnTo>
                <a:lnTo>
                  <a:pt x="1159764" y="3364991"/>
                </a:lnTo>
                <a:lnTo>
                  <a:pt x="1156716" y="3361944"/>
                </a:lnTo>
                <a:close/>
              </a:path>
              <a:path w="3470148" h="3374136">
                <a:moveTo>
                  <a:pt x="1130808" y="3361944"/>
                </a:moveTo>
                <a:lnTo>
                  <a:pt x="1124712" y="3361944"/>
                </a:lnTo>
                <a:lnTo>
                  <a:pt x="1121664" y="3364991"/>
                </a:lnTo>
                <a:lnTo>
                  <a:pt x="1121664" y="3372612"/>
                </a:lnTo>
                <a:lnTo>
                  <a:pt x="1124712" y="3374136"/>
                </a:lnTo>
                <a:lnTo>
                  <a:pt x="1130808" y="3374136"/>
                </a:lnTo>
                <a:lnTo>
                  <a:pt x="1133856" y="3372612"/>
                </a:lnTo>
                <a:lnTo>
                  <a:pt x="1133856" y="3364991"/>
                </a:lnTo>
                <a:lnTo>
                  <a:pt x="1130808" y="3361944"/>
                </a:lnTo>
                <a:close/>
              </a:path>
              <a:path w="3470148" h="3374136">
                <a:moveTo>
                  <a:pt x="1106424" y="3361944"/>
                </a:moveTo>
                <a:lnTo>
                  <a:pt x="1098804" y="3361944"/>
                </a:lnTo>
                <a:lnTo>
                  <a:pt x="1095756" y="3364991"/>
                </a:lnTo>
                <a:lnTo>
                  <a:pt x="1095756" y="3372612"/>
                </a:lnTo>
                <a:lnTo>
                  <a:pt x="1098804" y="3374136"/>
                </a:lnTo>
                <a:lnTo>
                  <a:pt x="1106424" y="3374136"/>
                </a:lnTo>
                <a:lnTo>
                  <a:pt x="1109472" y="3372612"/>
                </a:lnTo>
                <a:lnTo>
                  <a:pt x="1109472" y="3364991"/>
                </a:lnTo>
                <a:lnTo>
                  <a:pt x="1106424" y="3361944"/>
                </a:lnTo>
                <a:close/>
              </a:path>
              <a:path w="3470148" h="3374136">
                <a:moveTo>
                  <a:pt x="1080516" y="3361944"/>
                </a:moveTo>
                <a:lnTo>
                  <a:pt x="1072896" y="3361944"/>
                </a:lnTo>
                <a:lnTo>
                  <a:pt x="1071372" y="3364991"/>
                </a:lnTo>
                <a:lnTo>
                  <a:pt x="1071372" y="3372612"/>
                </a:lnTo>
                <a:lnTo>
                  <a:pt x="1072896" y="3374136"/>
                </a:lnTo>
                <a:lnTo>
                  <a:pt x="1080516" y="3374136"/>
                </a:lnTo>
                <a:lnTo>
                  <a:pt x="1083564" y="3372612"/>
                </a:lnTo>
                <a:lnTo>
                  <a:pt x="1083564" y="3364991"/>
                </a:lnTo>
                <a:lnTo>
                  <a:pt x="1080516" y="3361944"/>
                </a:lnTo>
                <a:close/>
              </a:path>
              <a:path w="3470148" h="3374136">
                <a:moveTo>
                  <a:pt x="1054608" y="3361944"/>
                </a:moveTo>
                <a:lnTo>
                  <a:pt x="1048512" y="3361944"/>
                </a:lnTo>
                <a:lnTo>
                  <a:pt x="1045464" y="3364991"/>
                </a:lnTo>
                <a:lnTo>
                  <a:pt x="1045464" y="3372612"/>
                </a:lnTo>
                <a:lnTo>
                  <a:pt x="1048512" y="3374136"/>
                </a:lnTo>
                <a:lnTo>
                  <a:pt x="1054608" y="3374136"/>
                </a:lnTo>
                <a:lnTo>
                  <a:pt x="1057656" y="3372612"/>
                </a:lnTo>
                <a:lnTo>
                  <a:pt x="1057656" y="3364991"/>
                </a:lnTo>
                <a:lnTo>
                  <a:pt x="1054608" y="3361944"/>
                </a:lnTo>
                <a:close/>
              </a:path>
              <a:path w="3470148" h="3374136">
                <a:moveTo>
                  <a:pt x="1030224" y="3361944"/>
                </a:moveTo>
                <a:lnTo>
                  <a:pt x="1022604" y="3361944"/>
                </a:lnTo>
                <a:lnTo>
                  <a:pt x="1019556" y="3364991"/>
                </a:lnTo>
                <a:lnTo>
                  <a:pt x="1019556" y="3372612"/>
                </a:lnTo>
                <a:lnTo>
                  <a:pt x="1022604" y="3374136"/>
                </a:lnTo>
                <a:lnTo>
                  <a:pt x="1030224" y="3374136"/>
                </a:lnTo>
                <a:lnTo>
                  <a:pt x="1033272" y="3372612"/>
                </a:lnTo>
                <a:lnTo>
                  <a:pt x="1033272" y="3364991"/>
                </a:lnTo>
                <a:lnTo>
                  <a:pt x="1030224" y="3361944"/>
                </a:lnTo>
                <a:close/>
              </a:path>
              <a:path w="3470148" h="3374136">
                <a:moveTo>
                  <a:pt x="1004316" y="3361944"/>
                </a:moveTo>
                <a:lnTo>
                  <a:pt x="996696" y="3361944"/>
                </a:lnTo>
                <a:lnTo>
                  <a:pt x="995172" y="3364991"/>
                </a:lnTo>
                <a:lnTo>
                  <a:pt x="995172" y="3372612"/>
                </a:lnTo>
                <a:lnTo>
                  <a:pt x="996696" y="3374136"/>
                </a:lnTo>
                <a:lnTo>
                  <a:pt x="1004316" y="3374136"/>
                </a:lnTo>
                <a:lnTo>
                  <a:pt x="1007364" y="3372612"/>
                </a:lnTo>
                <a:lnTo>
                  <a:pt x="1007364" y="3364991"/>
                </a:lnTo>
                <a:lnTo>
                  <a:pt x="1004316" y="3361944"/>
                </a:lnTo>
                <a:close/>
              </a:path>
              <a:path w="3470148" h="3374136">
                <a:moveTo>
                  <a:pt x="978408" y="3361944"/>
                </a:moveTo>
                <a:lnTo>
                  <a:pt x="972312" y="3361944"/>
                </a:lnTo>
                <a:lnTo>
                  <a:pt x="969264" y="3364991"/>
                </a:lnTo>
                <a:lnTo>
                  <a:pt x="969264" y="3372612"/>
                </a:lnTo>
                <a:lnTo>
                  <a:pt x="972312" y="3374136"/>
                </a:lnTo>
                <a:lnTo>
                  <a:pt x="978408" y="3374136"/>
                </a:lnTo>
                <a:lnTo>
                  <a:pt x="981456" y="3372612"/>
                </a:lnTo>
                <a:lnTo>
                  <a:pt x="981456" y="3364991"/>
                </a:lnTo>
                <a:lnTo>
                  <a:pt x="978408" y="3361944"/>
                </a:lnTo>
                <a:close/>
              </a:path>
              <a:path w="3470148" h="3374136">
                <a:moveTo>
                  <a:pt x="954024" y="3361944"/>
                </a:moveTo>
                <a:lnTo>
                  <a:pt x="946404" y="3361944"/>
                </a:lnTo>
                <a:lnTo>
                  <a:pt x="943356" y="3364991"/>
                </a:lnTo>
                <a:lnTo>
                  <a:pt x="943356" y="3372612"/>
                </a:lnTo>
                <a:lnTo>
                  <a:pt x="946404" y="3374136"/>
                </a:lnTo>
                <a:lnTo>
                  <a:pt x="954024" y="3374136"/>
                </a:lnTo>
                <a:lnTo>
                  <a:pt x="957072" y="3372612"/>
                </a:lnTo>
                <a:lnTo>
                  <a:pt x="957072" y="3364991"/>
                </a:lnTo>
                <a:lnTo>
                  <a:pt x="954024" y="3361944"/>
                </a:lnTo>
                <a:close/>
              </a:path>
              <a:path w="3470148" h="3374136">
                <a:moveTo>
                  <a:pt x="928116" y="3361944"/>
                </a:moveTo>
                <a:lnTo>
                  <a:pt x="920496" y="3361944"/>
                </a:lnTo>
                <a:lnTo>
                  <a:pt x="918972" y="3364991"/>
                </a:lnTo>
                <a:lnTo>
                  <a:pt x="918972" y="3372612"/>
                </a:lnTo>
                <a:lnTo>
                  <a:pt x="920496" y="3374136"/>
                </a:lnTo>
                <a:lnTo>
                  <a:pt x="928116" y="3374136"/>
                </a:lnTo>
                <a:lnTo>
                  <a:pt x="931164" y="3372612"/>
                </a:lnTo>
                <a:lnTo>
                  <a:pt x="931164" y="3364991"/>
                </a:lnTo>
                <a:lnTo>
                  <a:pt x="928116" y="3361944"/>
                </a:lnTo>
                <a:close/>
              </a:path>
              <a:path w="3470148" h="3374136">
                <a:moveTo>
                  <a:pt x="902208" y="3361944"/>
                </a:moveTo>
                <a:lnTo>
                  <a:pt x="896112" y="3361944"/>
                </a:lnTo>
                <a:lnTo>
                  <a:pt x="893064" y="3364991"/>
                </a:lnTo>
                <a:lnTo>
                  <a:pt x="893064" y="3372612"/>
                </a:lnTo>
                <a:lnTo>
                  <a:pt x="896112" y="3374136"/>
                </a:lnTo>
                <a:lnTo>
                  <a:pt x="902208" y="3374136"/>
                </a:lnTo>
                <a:lnTo>
                  <a:pt x="905256" y="3372612"/>
                </a:lnTo>
                <a:lnTo>
                  <a:pt x="905256" y="3364991"/>
                </a:lnTo>
                <a:lnTo>
                  <a:pt x="902208" y="3361944"/>
                </a:lnTo>
                <a:close/>
              </a:path>
              <a:path w="3470148" h="3374136">
                <a:moveTo>
                  <a:pt x="877824" y="3361944"/>
                </a:moveTo>
                <a:lnTo>
                  <a:pt x="870204" y="3361944"/>
                </a:lnTo>
                <a:lnTo>
                  <a:pt x="867156" y="3364991"/>
                </a:lnTo>
                <a:lnTo>
                  <a:pt x="867156" y="3372612"/>
                </a:lnTo>
                <a:lnTo>
                  <a:pt x="870204" y="3374136"/>
                </a:lnTo>
                <a:lnTo>
                  <a:pt x="877824" y="3374136"/>
                </a:lnTo>
                <a:lnTo>
                  <a:pt x="880872" y="3372612"/>
                </a:lnTo>
                <a:lnTo>
                  <a:pt x="880872" y="3364991"/>
                </a:lnTo>
                <a:lnTo>
                  <a:pt x="877824" y="3361944"/>
                </a:lnTo>
                <a:close/>
              </a:path>
              <a:path w="3470148" h="3374136">
                <a:moveTo>
                  <a:pt x="851916" y="3361944"/>
                </a:moveTo>
                <a:lnTo>
                  <a:pt x="844296" y="3361944"/>
                </a:lnTo>
                <a:lnTo>
                  <a:pt x="841248" y="3364991"/>
                </a:lnTo>
                <a:lnTo>
                  <a:pt x="841248" y="3372612"/>
                </a:lnTo>
                <a:lnTo>
                  <a:pt x="844296" y="3374136"/>
                </a:lnTo>
                <a:lnTo>
                  <a:pt x="851916" y="3374136"/>
                </a:lnTo>
                <a:lnTo>
                  <a:pt x="854964" y="3372612"/>
                </a:lnTo>
                <a:lnTo>
                  <a:pt x="854964" y="3364991"/>
                </a:lnTo>
                <a:lnTo>
                  <a:pt x="851916" y="3361944"/>
                </a:lnTo>
                <a:close/>
              </a:path>
              <a:path w="3470148" h="3374136">
                <a:moveTo>
                  <a:pt x="826008" y="3361944"/>
                </a:moveTo>
                <a:lnTo>
                  <a:pt x="819912" y="3361944"/>
                </a:lnTo>
                <a:lnTo>
                  <a:pt x="816864" y="3364991"/>
                </a:lnTo>
                <a:lnTo>
                  <a:pt x="816864" y="3372612"/>
                </a:lnTo>
                <a:lnTo>
                  <a:pt x="819912" y="3374136"/>
                </a:lnTo>
                <a:lnTo>
                  <a:pt x="826008" y="3374136"/>
                </a:lnTo>
                <a:lnTo>
                  <a:pt x="829056" y="3372612"/>
                </a:lnTo>
                <a:lnTo>
                  <a:pt x="829056" y="3364991"/>
                </a:lnTo>
                <a:lnTo>
                  <a:pt x="826008" y="3361944"/>
                </a:lnTo>
                <a:close/>
              </a:path>
              <a:path w="3470148" h="3374136">
                <a:moveTo>
                  <a:pt x="801624" y="3361944"/>
                </a:moveTo>
                <a:lnTo>
                  <a:pt x="794004" y="3361944"/>
                </a:lnTo>
                <a:lnTo>
                  <a:pt x="790956" y="3364991"/>
                </a:lnTo>
                <a:lnTo>
                  <a:pt x="790956" y="3372612"/>
                </a:lnTo>
                <a:lnTo>
                  <a:pt x="794004" y="3374136"/>
                </a:lnTo>
                <a:lnTo>
                  <a:pt x="801624" y="3374136"/>
                </a:lnTo>
                <a:lnTo>
                  <a:pt x="803148" y="3372612"/>
                </a:lnTo>
                <a:lnTo>
                  <a:pt x="803148" y="3364991"/>
                </a:lnTo>
                <a:lnTo>
                  <a:pt x="801624" y="3361944"/>
                </a:lnTo>
                <a:close/>
              </a:path>
              <a:path w="3470148" h="3374136">
                <a:moveTo>
                  <a:pt x="775716" y="3361944"/>
                </a:moveTo>
                <a:lnTo>
                  <a:pt x="768096" y="3361944"/>
                </a:lnTo>
                <a:lnTo>
                  <a:pt x="765048" y="3364991"/>
                </a:lnTo>
                <a:lnTo>
                  <a:pt x="765048" y="3372612"/>
                </a:lnTo>
                <a:lnTo>
                  <a:pt x="768096" y="3374136"/>
                </a:lnTo>
                <a:lnTo>
                  <a:pt x="775716" y="3374136"/>
                </a:lnTo>
                <a:lnTo>
                  <a:pt x="778764" y="3372612"/>
                </a:lnTo>
                <a:lnTo>
                  <a:pt x="778764" y="3364991"/>
                </a:lnTo>
                <a:lnTo>
                  <a:pt x="775716" y="3361944"/>
                </a:lnTo>
                <a:close/>
              </a:path>
              <a:path w="3470148" h="3374136">
                <a:moveTo>
                  <a:pt x="749808" y="3361944"/>
                </a:moveTo>
                <a:lnTo>
                  <a:pt x="743712" y="3361944"/>
                </a:lnTo>
                <a:lnTo>
                  <a:pt x="740664" y="3364991"/>
                </a:lnTo>
                <a:lnTo>
                  <a:pt x="740664" y="3372612"/>
                </a:lnTo>
                <a:lnTo>
                  <a:pt x="743712" y="3374136"/>
                </a:lnTo>
                <a:lnTo>
                  <a:pt x="749808" y="3374136"/>
                </a:lnTo>
                <a:lnTo>
                  <a:pt x="752856" y="3372612"/>
                </a:lnTo>
                <a:lnTo>
                  <a:pt x="752856" y="3364991"/>
                </a:lnTo>
                <a:lnTo>
                  <a:pt x="749808" y="3361944"/>
                </a:lnTo>
                <a:close/>
              </a:path>
              <a:path w="3470148" h="3374136">
                <a:moveTo>
                  <a:pt x="725424" y="3361944"/>
                </a:moveTo>
                <a:lnTo>
                  <a:pt x="717804" y="3361944"/>
                </a:lnTo>
                <a:lnTo>
                  <a:pt x="714756" y="3364991"/>
                </a:lnTo>
                <a:lnTo>
                  <a:pt x="714756" y="3372612"/>
                </a:lnTo>
                <a:lnTo>
                  <a:pt x="717804" y="3374136"/>
                </a:lnTo>
                <a:lnTo>
                  <a:pt x="725424" y="3374136"/>
                </a:lnTo>
                <a:lnTo>
                  <a:pt x="726948" y="3372612"/>
                </a:lnTo>
                <a:lnTo>
                  <a:pt x="726948" y="3364991"/>
                </a:lnTo>
                <a:lnTo>
                  <a:pt x="725424" y="3361944"/>
                </a:lnTo>
                <a:close/>
              </a:path>
              <a:path w="3470148" h="3374136">
                <a:moveTo>
                  <a:pt x="699516" y="3361944"/>
                </a:moveTo>
                <a:lnTo>
                  <a:pt x="691896" y="3361944"/>
                </a:lnTo>
                <a:lnTo>
                  <a:pt x="688848" y="3364991"/>
                </a:lnTo>
                <a:lnTo>
                  <a:pt x="688848" y="3372612"/>
                </a:lnTo>
                <a:lnTo>
                  <a:pt x="691896" y="3374136"/>
                </a:lnTo>
                <a:lnTo>
                  <a:pt x="699516" y="3374136"/>
                </a:lnTo>
                <a:lnTo>
                  <a:pt x="702564" y="3372612"/>
                </a:lnTo>
                <a:lnTo>
                  <a:pt x="702564" y="3364991"/>
                </a:lnTo>
                <a:lnTo>
                  <a:pt x="699516" y="3361944"/>
                </a:lnTo>
                <a:close/>
              </a:path>
              <a:path w="3470148" h="3374136">
                <a:moveTo>
                  <a:pt x="673608" y="3361944"/>
                </a:moveTo>
                <a:lnTo>
                  <a:pt x="667512" y="3361944"/>
                </a:lnTo>
                <a:lnTo>
                  <a:pt x="664464" y="3364991"/>
                </a:lnTo>
                <a:lnTo>
                  <a:pt x="664464" y="3372612"/>
                </a:lnTo>
                <a:lnTo>
                  <a:pt x="667512" y="3374136"/>
                </a:lnTo>
                <a:lnTo>
                  <a:pt x="673608" y="3374136"/>
                </a:lnTo>
                <a:lnTo>
                  <a:pt x="676656" y="3372612"/>
                </a:lnTo>
                <a:lnTo>
                  <a:pt x="676656" y="3364991"/>
                </a:lnTo>
                <a:lnTo>
                  <a:pt x="673608" y="3361944"/>
                </a:lnTo>
                <a:close/>
              </a:path>
              <a:path w="3470148" h="3374136">
                <a:moveTo>
                  <a:pt x="649224" y="3361944"/>
                </a:moveTo>
                <a:lnTo>
                  <a:pt x="641604" y="3361944"/>
                </a:lnTo>
                <a:lnTo>
                  <a:pt x="638556" y="3364991"/>
                </a:lnTo>
                <a:lnTo>
                  <a:pt x="638556" y="3372612"/>
                </a:lnTo>
                <a:lnTo>
                  <a:pt x="641604" y="3374136"/>
                </a:lnTo>
                <a:lnTo>
                  <a:pt x="649224" y="3374136"/>
                </a:lnTo>
                <a:lnTo>
                  <a:pt x="650748" y="3372612"/>
                </a:lnTo>
                <a:lnTo>
                  <a:pt x="650748" y="3364991"/>
                </a:lnTo>
                <a:lnTo>
                  <a:pt x="649224" y="3361944"/>
                </a:lnTo>
                <a:close/>
              </a:path>
              <a:path w="3470148" h="3374136">
                <a:moveTo>
                  <a:pt x="623316" y="3361944"/>
                </a:moveTo>
                <a:lnTo>
                  <a:pt x="615696" y="3361944"/>
                </a:lnTo>
                <a:lnTo>
                  <a:pt x="612648" y="3364991"/>
                </a:lnTo>
                <a:lnTo>
                  <a:pt x="612648" y="3372612"/>
                </a:lnTo>
                <a:lnTo>
                  <a:pt x="615696" y="3374136"/>
                </a:lnTo>
                <a:lnTo>
                  <a:pt x="623316" y="3374136"/>
                </a:lnTo>
                <a:lnTo>
                  <a:pt x="626364" y="3372612"/>
                </a:lnTo>
                <a:lnTo>
                  <a:pt x="626364" y="3364991"/>
                </a:lnTo>
                <a:lnTo>
                  <a:pt x="623316" y="3361944"/>
                </a:lnTo>
                <a:close/>
              </a:path>
              <a:path w="3470148" h="3374136">
                <a:moveTo>
                  <a:pt x="597408" y="3361944"/>
                </a:moveTo>
                <a:lnTo>
                  <a:pt x="591312" y="3361944"/>
                </a:lnTo>
                <a:lnTo>
                  <a:pt x="588264" y="3364991"/>
                </a:lnTo>
                <a:lnTo>
                  <a:pt x="588264" y="3372612"/>
                </a:lnTo>
                <a:lnTo>
                  <a:pt x="591312" y="3374136"/>
                </a:lnTo>
                <a:lnTo>
                  <a:pt x="597408" y="3374136"/>
                </a:lnTo>
                <a:lnTo>
                  <a:pt x="600456" y="3372612"/>
                </a:lnTo>
                <a:lnTo>
                  <a:pt x="600456" y="3364991"/>
                </a:lnTo>
                <a:lnTo>
                  <a:pt x="597408" y="3361944"/>
                </a:lnTo>
                <a:close/>
              </a:path>
              <a:path w="3470148" h="3374136">
                <a:moveTo>
                  <a:pt x="573024" y="3361944"/>
                </a:moveTo>
                <a:lnTo>
                  <a:pt x="565404" y="3361944"/>
                </a:lnTo>
                <a:lnTo>
                  <a:pt x="562356" y="3364991"/>
                </a:lnTo>
                <a:lnTo>
                  <a:pt x="562356" y="3372612"/>
                </a:lnTo>
                <a:lnTo>
                  <a:pt x="565404" y="3374136"/>
                </a:lnTo>
                <a:lnTo>
                  <a:pt x="573024" y="3374136"/>
                </a:lnTo>
                <a:lnTo>
                  <a:pt x="574548" y="3372612"/>
                </a:lnTo>
                <a:lnTo>
                  <a:pt x="574548" y="3364991"/>
                </a:lnTo>
                <a:lnTo>
                  <a:pt x="573024" y="3361944"/>
                </a:lnTo>
                <a:close/>
              </a:path>
              <a:path w="3470148" h="3374136">
                <a:moveTo>
                  <a:pt x="547116" y="3361944"/>
                </a:moveTo>
                <a:lnTo>
                  <a:pt x="539496" y="3361944"/>
                </a:lnTo>
                <a:lnTo>
                  <a:pt x="536448" y="3364991"/>
                </a:lnTo>
                <a:lnTo>
                  <a:pt x="536448" y="3372612"/>
                </a:lnTo>
                <a:lnTo>
                  <a:pt x="539496" y="3374136"/>
                </a:lnTo>
                <a:lnTo>
                  <a:pt x="547116" y="3374136"/>
                </a:lnTo>
                <a:lnTo>
                  <a:pt x="550164" y="3372612"/>
                </a:lnTo>
                <a:lnTo>
                  <a:pt x="550164" y="3364991"/>
                </a:lnTo>
                <a:lnTo>
                  <a:pt x="547116" y="3361944"/>
                </a:lnTo>
                <a:close/>
              </a:path>
              <a:path w="3470148" h="3374136">
                <a:moveTo>
                  <a:pt x="521208" y="3361944"/>
                </a:moveTo>
                <a:lnTo>
                  <a:pt x="515112" y="3361944"/>
                </a:lnTo>
                <a:lnTo>
                  <a:pt x="512064" y="3364991"/>
                </a:lnTo>
                <a:lnTo>
                  <a:pt x="512064" y="3372612"/>
                </a:lnTo>
                <a:lnTo>
                  <a:pt x="515112" y="3374136"/>
                </a:lnTo>
                <a:lnTo>
                  <a:pt x="521208" y="3374136"/>
                </a:lnTo>
                <a:lnTo>
                  <a:pt x="524256" y="3372612"/>
                </a:lnTo>
                <a:lnTo>
                  <a:pt x="524256" y="3364991"/>
                </a:lnTo>
                <a:lnTo>
                  <a:pt x="521208" y="3361944"/>
                </a:lnTo>
                <a:close/>
              </a:path>
              <a:path w="3470148" h="3374136">
                <a:moveTo>
                  <a:pt x="496824" y="3361944"/>
                </a:moveTo>
                <a:lnTo>
                  <a:pt x="489204" y="3361944"/>
                </a:lnTo>
                <a:lnTo>
                  <a:pt x="486156" y="3364991"/>
                </a:lnTo>
                <a:lnTo>
                  <a:pt x="486156" y="3372612"/>
                </a:lnTo>
                <a:lnTo>
                  <a:pt x="489204" y="3374136"/>
                </a:lnTo>
                <a:lnTo>
                  <a:pt x="496824" y="3374136"/>
                </a:lnTo>
                <a:lnTo>
                  <a:pt x="498348" y="3372612"/>
                </a:lnTo>
                <a:lnTo>
                  <a:pt x="498348" y="3364991"/>
                </a:lnTo>
                <a:lnTo>
                  <a:pt x="496824" y="3361944"/>
                </a:lnTo>
                <a:close/>
              </a:path>
              <a:path w="3470148" h="3374136">
                <a:moveTo>
                  <a:pt x="470916" y="3361944"/>
                </a:moveTo>
                <a:lnTo>
                  <a:pt x="463296" y="3361944"/>
                </a:lnTo>
                <a:lnTo>
                  <a:pt x="460248" y="3364991"/>
                </a:lnTo>
                <a:lnTo>
                  <a:pt x="460248" y="3372612"/>
                </a:lnTo>
                <a:lnTo>
                  <a:pt x="463296" y="3374136"/>
                </a:lnTo>
                <a:lnTo>
                  <a:pt x="470916" y="3374136"/>
                </a:lnTo>
                <a:lnTo>
                  <a:pt x="473964" y="3372612"/>
                </a:lnTo>
                <a:lnTo>
                  <a:pt x="473964" y="3364991"/>
                </a:lnTo>
                <a:lnTo>
                  <a:pt x="470916" y="3361944"/>
                </a:lnTo>
                <a:close/>
              </a:path>
              <a:path w="3470148" h="3374136">
                <a:moveTo>
                  <a:pt x="445008" y="3361944"/>
                </a:moveTo>
                <a:lnTo>
                  <a:pt x="438912" y="3361944"/>
                </a:lnTo>
                <a:lnTo>
                  <a:pt x="435864" y="3364991"/>
                </a:lnTo>
                <a:lnTo>
                  <a:pt x="435864" y="3372612"/>
                </a:lnTo>
                <a:lnTo>
                  <a:pt x="438912" y="3374136"/>
                </a:lnTo>
                <a:lnTo>
                  <a:pt x="445008" y="3374136"/>
                </a:lnTo>
                <a:lnTo>
                  <a:pt x="448056" y="3372612"/>
                </a:lnTo>
                <a:lnTo>
                  <a:pt x="448056" y="3364991"/>
                </a:lnTo>
                <a:lnTo>
                  <a:pt x="445008" y="3361944"/>
                </a:lnTo>
                <a:close/>
              </a:path>
              <a:path w="3470148" h="3374136">
                <a:moveTo>
                  <a:pt x="419100" y="3361944"/>
                </a:moveTo>
                <a:lnTo>
                  <a:pt x="413004" y="3361944"/>
                </a:lnTo>
                <a:lnTo>
                  <a:pt x="409956" y="3364991"/>
                </a:lnTo>
                <a:lnTo>
                  <a:pt x="409956" y="3372612"/>
                </a:lnTo>
                <a:lnTo>
                  <a:pt x="413004" y="3374136"/>
                </a:lnTo>
                <a:lnTo>
                  <a:pt x="419100" y="3374136"/>
                </a:lnTo>
                <a:lnTo>
                  <a:pt x="422148" y="3372612"/>
                </a:lnTo>
                <a:lnTo>
                  <a:pt x="422148" y="3364991"/>
                </a:lnTo>
                <a:lnTo>
                  <a:pt x="419100" y="3361944"/>
                </a:lnTo>
                <a:close/>
              </a:path>
              <a:path w="3470148" h="3374136">
                <a:moveTo>
                  <a:pt x="394716" y="3361944"/>
                </a:moveTo>
                <a:lnTo>
                  <a:pt x="387096" y="3361944"/>
                </a:lnTo>
                <a:lnTo>
                  <a:pt x="384048" y="3364991"/>
                </a:lnTo>
                <a:lnTo>
                  <a:pt x="384048" y="3372612"/>
                </a:lnTo>
                <a:lnTo>
                  <a:pt x="387096" y="3374136"/>
                </a:lnTo>
                <a:lnTo>
                  <a:pt x="394716" y="3374136"/>
                </a:lnTo>
                <a:lnTo>
                  <a:pt x="397764" y="3372612"/>
                </a:lnTo>
                <a:lnTo>
                  <a:pt x="397764" y="3364991"/>
                </a:lnTo>
                <a:lnTo>
                  <a:pt x="394716" y="3361944"/>
                </a:lnTo>
                <a:close/>
              </a:path>
              <a:path w="3470148" h="3374136">
                <a:moveTo>
                  <a:pt x="368808" y="3361944"/>
                </a:moveTo>
                <a:lnTo>
                  <a:pt x="362712" y="3361944"/>
                </a:lnTo>
                <a:lnTo>
                  <a:pt x="359664" y="3364991"/>
                </a:lnTo>
                <a:lnTo>
                  <a:pt x="359664" y="3372612"/>
                </a:lnTo>
                <a:lnTo>
                  <a:pt x="362712" y="3374136"/>
                </a:lnTo>
                <a:lnTo>
                  <a:pt x="368808" y="3374136"/>
                </a:lnTo>
                <a:lnTo>
                  <a:pt x="371856" y="3372612"/>
                </a:lnTo>
                <a:lnTo>
                  <a:pt x="371856" y="3364991"/>
                </a:lnTo>
                <a:lnTo>
                  <a:pt x="368808" y="3361944"/>
                </a:lnTo>
                <a:close/>
              </a:path>
              <a:path w="3470148" h="3374136">
                <a:moveTo>
                  <a:pt x="342900" y="3361944"/>
                </a:moveTo>
                <a:lnTo>
                  <a:pt x="336804" y="3361944"/>
                </a:lnTo>
                <a:lnTo>
                  <a:pt x="333756" y="3364991"/>
                </a:lnTo>
                <a:lnTo>
                  <a:pt x="333756" y="3372612"/>
                </a:lnTo>
                <a:lnTo>
                  <a:pt x="336804" y="3374136"/>
                </a:lnTo>
                <a:lnTo>
                  <a:pt x="342900" y="3374136"/>
                </a:lnTo>
                <a:lnTo>
                  <a:pt x="345948" y="3372612"/>
                </a:lnTo>
                <a:lnTo>
                  <a:pt x="345948" y="3364991"/>
                </a:lnTo>
                <a:lnTo>
                  <a:pt x="342900" y="3361944"/>
                </a:lnTo>
                <a:close/>
              </a:path>
              <a:path w="3470148" h="3374136">
                <a:moveTo>
                  <a:pt x="318516" y="3361944"/>
                </a:moveTo>
                <a:lnTo>
                  <a:pt x="310896" y="3361944"/>
                </a:lnTo>
                <a:lnTo>
                  <a:pt x="307848" y="3364991"/>
                </a:lnTo>
                <a:lnTo>
                  <a:pt x="307848" y="3372612"/>
                </a:lnTo>
                <a:lnTo>
                  <a:pt x="310896" y="3374136"/>
                </a:lnTo>
                <a:lnTo>
                  <a:pt x="318516" y="3374136"/>
                </a:lnTo>
                <a:lnTo>
                  <a:pt x="321564" y="3372612"/>
                </a:lnTo>
                <a:lnTo>
                  <a:pt x="321564" y="3364991"/>
                </a:lnTo>
                <a:lnTo>
                  <a:pt x="318516" y="3361944"/>
                </a:lnTo>
                <a:close/>
              </a:path>
              <a:path w="3470148" h="3374136">
                <a:moveTo>
                  <a:pt x="292608" y="3361944"/>
                </a:moveTo>
                <a:lnTo>
                  <a:pt x="286512" y="3361944"/>
                </a:lnTo>
                <a:lnTo>
                  <a:pt x="283464" y="3364991"/>
                </a:lnTo>
                <a:lnTo>
                  <a:pt x="283464" y="3372612"/>
                </a:lnTo>
                <a:lnTo>
                  <a:pt x="286512" y="3374136"/>
                </a:lnTo>
                <a:lnTo>
                  <a:pt x="292608" y="3374136"/>
                </a:lnTo>
                <a:lnTo>
                  <a:pt x="295656" y="3372612"/>
                </a:lnTo>
                <a:lnTo>
                  <a:pt x="295656" y="3364991"/>
                </a:lnTo>
                <a:lnTo>
                  <a:pt x="292608" y="3361944"/>
                </a:lnTo>
                <a:close/>
              </a:path>
              <a:path w="3470148" h="3374136">
                <a:moveTo>
                  <a:pt x="266700" y="3361944"/>
                </a:moveTo>
                <a:lnTo>
                  <a:pt x="260604" y="3361944"/>
                </a:lnTo>
                <a:lnTo>
                  <a:pt x="257556" y="3364991"/>
                </a:lnTo>
                <a:lnTo>
                  <a:pt x="257556" y="3372612"/>
                </a:lnTo>
                <a:lnTo>
                  <a:pt x="260604" y="3374136"/>
                </a:lnTo>
                <a:lnTo>
                  <a:pt x="266700" y="3374136"/>
                </a:lnTo>
                <a:lnTo>
                  <a:pt x="269748" y="3372612"/>
                </a:lnTo>
                <a:lnTo>
                  <a:pt x="269748" y="3364991"/>
                </a:lnTo>
                <a:lnTo>
                  <a:pt x="266700" y="3361944"/>
                </a:lnTo>
                <a:close/>
              </a:path>
              <a:path w="3470148" h="3374136">
                <a:moveTo>
                  <a:pt x="242316" y="3361944"/>
                </a:moveTo>
                <a:lnTo>
                  <a:pt x="234696" y="3361944"/>
                </a:lnTo>
                <a:lnTo>
                  <a:pt x="231648" y="3364991"/>
                </a:lnTo>
                <a:lnTo>
                  <a:pt x="231648" y="3372612"/>
                </a:lnTo>
                <a:lnTo>
                  <a:pt x="234696" y="3374136"/>
                </a:lnTo>
                <a:lnTo>
                  <a:pt x="242316" y="3374136"/>
                </a:lnTo>
                <a:lnTo>
                  <a:pt x="245364" y="3372612"/>
                </a:lnTo>
                <a:lnTo>
                  <a:pt x="245364" y="3364991"/>
                </a:lnTo>
                <a:lnTo>
                  <a:pt x="242316" y="3361944"/>
                </a:lnTo>
                <a:close/>
              </a:path>
              <a:path w="3470148" h="3374136">
                <a:moveTo>
                  <a:pt x="216408" y="3361944"/>
                </a:moveTo>
                <a:lnTo>
                  <a:pt x="208787" y="3361944"/>
                </a:lnTo>
                <a:lnTo>
                  <a:pt x="207264" y="3364991"/>
                </a:lnTo>
                <a:lnTo>
                  <a:pt x="207264" y="3372612"/>
                </a:lnTo>
                <a:lnTo>
                  <a:pt x="208787" y="3374136"/>
                </a:lnTo>
                <a:lnTo>
                  <a:pt x="216408" y="3374136"/>
                </a:lnTo>
                <a:lnTo>
                  <a:pt x="219456" y="3372612"/>
                </a:lnTo>
                <a:lnTo>
                  <a:pt x="219456" y="3364991"/>
                </a:lnTo>
                <a:lnTo>
                  <a:pt x="216408" y="3361944"/>
                </a:lnTo>
                <a:close/>
              </a:path>
              <a:path w="3470148" h="3374136">
                <a:moveTo>
                  <a:pt x="190500" y="3361944"/>
                </a:moveTo>
                <a:lnTo>
                  <a:pt x="184404" y="3361944"/>
                </a:lnTo>
                <a:lnTo>
                  <a:pt x="181356" y="3364991"/>
                </a:lnTo>
                <a:lnTo>
                  <a:pt x="181356" y="3372612"/>
                </a:lnTo>
                <a:lnTo>
                  <a:pt x="184404" y="3374136"/>
                </a:lnTo>
                <a:lnTo>
                  <a:pt x="190500" y="3374136"/>
                </a:lnTo>
                <a:lnTo>
                  <a:pt x="193548" y="3372612"/>
                </a:lnTo>
                <a:lnTo>
                  <a:pt x="193548" y="3364991"/>
                </a:lnTo>
                <a:lnTo>
                  <a:pt x="190500" y="3361944"/>
                </a:lnTo>
                <a:close/>
              </a:path>
              <a:path w="3470148" h="3374136">
                <a:moveTo>
                  <a:pt x="166116" y="3361944"/>
                </a:moveTo>
                <a:lnTo>
                  <a:pt x="158496" y="3361944"/>
                </a:lnTo>
                <a:lnTo>
                  <a:pt x="155448" y="3364991"/>
                </a:lnTo>
                <a:lnTo>
                  <a:pt x="155448" y="3372612"/>
                </a:lnTo>
                <a:lnTo>
                  <a:pt x="158496" y="3374136"/>
                </a:lnTo>
                <a:lnTo>
                  <a:pt x="166116" y="3374136"/>
                </a:lnTo>
                <a:lnTo>
                  <a:pt x="169164" y="3372612"/>
                </a:lnTo>
                <a:lnTo>
                  <a:pt x="169164" y="3364991"/>
                </a:lnTo>
                <a:lnTo>
                  <a:pt x="166116" y="3361944"/>
                </a:lnTo>
                <a:close/>
              </a:path>
              <a:path w="3470148" h="3374136">
                <a:moveTo>
                  <a:pt x="140208" y="3361944"/>
                </a:moveTo>
                <a:lnTo>
                  <a:pt x="132587" y="3361944"/>
                </a:lnTo>
                <a:lnTo>
                  <a:pt x="131064" y="3364991"/>
                </a:lnTo>
                <a:lnTo>
                  <a:pt x="131064" y="3372612"/>
                </a:lnTo>
                <a:lnTo>
                  <a:pt x="132587" y="3374136"/>
                </a:lnTo>
                <a:lnTo>
                  <a:pt x="140208" y="3374136"/>
                </a:lnTo>
                <a:lnTo>
                  <a:pt x="143256" y="3372612"/>
                </a:lnTo>
                <a:lnTo>
                  <a:pt x="143256" y="3364991"/>
                </a:lnTo>
                <a:lnTo>
                  <a:pt x="140208" y="3361944"/>
                </a:lnTo>
                <a:close/>
              </a:path>
              <a:path w="3470148" h="3374136">
                <a:moveTo>
                  <a:pt x="114300" y="3361944"/>
                </a:moveTo>
                <a:lnTo>
                  <a:pt x="108204" y="3361944"/>
                </a:lnTo>
                <a:lnTo>
                  <a:pt x="105156" y="3364991"/>
                </a:lnTo>
                <a:lnTo>
                  <a:pt x="105156" y="3372612"/>
                </a:lnTo>
                <a:lnTo>
                  <a:pt x="108204" y="3374136"/>
                </a:lnTo>
                <a:lnTo>
                  <a:pt x="114300" y="3374136"/>
                </a:lnTo>
                <a:lnTo>
                  <a:pt x="117348" y="3372612"/>
                </a:lnTo>
                <a:lnTo>
                  <a:pt x="117348" y="3364991"/>
                </a:lnTo>
                <a:lnTo>
                  <a:pt x="114300" y="3361944"/>
                </a:lnTo>
                <a:close/>
              </a:path>
              <a:path w="3470148" h="3374136">
                <a:moveTo>
                  <a:pt x="89916" y="3361944"/>
                </a:moveTo>
                <a:lnTo>
                  <a:pt x="82296" y="3361944"/>
                </a:lnTo>
                <a:lnTo>
                  <a:pt x="79248" y="3364991"/>
                </a:lnTo>
                <a:lnTo>
                  <a:pt x="79248" y="3372612"/>
                </a:lnTo>
                <a:lnTo>
                  <a:pt x="82296" y="3374136"/>
                </a:lnTo>
                <a:lnTo>
                  <a:pt x="89916" y="3374136"/>
                </a:lnTo>
                <a:lnTo>
                  <a:pt x="92964" y="3372612"/>
                </a:lnTo>
                <a:lnTo>
                  <a:pt x="92964" y="3364991"/>
                </a:lnTo>
                <a:lnTo>
                  <a:pt x="89916" y="3361944"/>
                </a:lnTo>
                <a:close/>
              </a:path>
              <a:path w="3470148" h="3374136">
                <a:moveTo>
                  <a:pt x="64008" y="3361944"/>
                </a:moveTo>
                <a:lnTo>
                  <a:pt x="56387" y="3361944"/>
                </a:lnTo>
                <a:lnTo>
                  <a:pt x="54864" y="3364991"/>
                </a:lnTo>
                <a:lnTo>
                  <a:pt x="54864" y="3372612"/>
                </a:lnTo>
                <a:lnTo>
                  <a:pt x="56387" y="3374136"/>
                </a:lnTo>
                <a:lnTo>
                  <a:pt x="64008" y="3374136"/>
                </a:lnTo>
                <a:lnTo>
                  <a:pt x="67056" y="3372612"/>
                </a:lnTo>
                <a:lnTo>
                  <a:pt x="67056" y="3364991"/>
                </a:lnTo>
                <a:lnTo>
                  <a:pt x="64008" y="3361944"/>
                </a:lnTo>
                <a:close/>
              </a:path>
              <a:path w="3470148" h="3374136">
                <a:moveTo>
                  <a:pt x="38100" y="3361944"/>
                </a:moveTo>
                <a:lnTo>
                  <a:pt x="32004" y="3361944"/>
                </a:lnTo>
                <a:lnTo>
                  <a:pt x="28956" y="3364991"/>
                </a:lnTo>
                <a:lnTo>
                  <a:pt x="28956" y="3372612"/>
                </a:lnTo>
                <a:lnTo>
                  <a:pt x="32004" y="3374136"/>
                </a:lnTo>
                <a:lnTo>
                  <a:pt x="38100" y="3374136"/>
                </a:lnTo>
                <a:lnTo>
                  <a:pt x="41148" y="3372612"/>
                </a:lnTo>
                <a:lnTo>
                  <a:pt x="41148" y="3364991"/>
                </a:lnTo>
                <a:lnTo>
                  <a:pt x="38100" y="3361944"/>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5024628" y="3869563"/>
            <a:ext cx="1684020" cy="1905000"/>
          </a:xfrm>
          <a:custGeom>
            <a:avLst/>
            <a:gdLst/>
            <a:ahLst/>
            <a:cxnLst/>
            <a:rect l="l" t="t" r="r" b="b"/>
            <a:pathLst>
              <a:path w="1684020" h="1905000">
                <a:moveTo>
                  <a:pt x="0" y="0"/>
                </a:moveTo>
                <a:lnTo>
                  <a:pt x="1684020" y="0"/>
                </a:lnTo>
                <a:lnTo>
                  <a:pt x="1684020" y="1905000"/>
                </a:lnTo>
                <a:lnTo>
                  <a:pt x="0" y="1905000"/>
                </a:lnTo>
                <a:lnTo>
                  <a:pt x="0" y="0"/>
                </a:lnTo>
                <a:close/>
              </a:path>
            </a:pathLst>
          </a:custGeom>
          <a:solidFill>
            <a:srgbClr val="99897A"/>
          </a:solidFill>
        </p:spPr>
        <p:txBody>
          <a:bodyPr wrap="square" lIns="0" tIns="0" rIns="0" bIns="0" rtlCol="0">
            <a:noAutofit/>
          </a:bodyPr>
          <a:lstStyle/>
          <a:p>
            <a:endParaRPr/>
          </a:p>
        </p:txBody>
      </p:sp>
      <p:sp>
        <p:nvSpPr>
          <p:cNvPr id="12" name="object 12"/>
          <p:cNvSpPr/>
          <p:nvPr/>
        </p:nvSpPr>
        <p:spPr>
          <a:xfrm>
            <a:off x="5018532" y="3863466"/>
            <a:ext cx="1696212" cy="1917192"/>
          </a:xfrm>
          <a:custGeom>
            <a:avLst/>
            <a:gdLst/>
            <a:ahLst/>
            <a:cxnLst/>
            <a:rect l="l" t="t" r="r" b="b"/>
            <a:pathLst>
              <a:path w="1696211" h="1917192">
                <a:moveTo>
                  <a:pt x="1696212" y="0"/>
                </a:moveTo>
                <a:lnTo>
                  <a:pt x="0" y="0"/>
                </a:lnTo>
                <a:lnTo>
                  <a:pt x="0" y="1917192"/>
                </a:lnTo>
                <a:lnTo>
                  <a:pt x="1696212" y="1917192"/>
                </a:lnTo>
                <a:lnTo>
                  <a:pt x="1696212" y="1911096"/>
                </a:lnTo>
                <a:lnTo>
                  <a:pt x="12191" y="1911096"/>
                </a:lnTo>
                <a:lnTo>
                  <a:pt x="6095" y="1905000"/>
                </a:lnTo>
                <a:lnTo>
                  <a:pt x="12191" y="1905000"/>
                </a:lnTo>
                <a:lnTo>
                  <a:pt x="12191" y="12192"/>
                </a:lnTo>
                <a:lnTo>
                  <a:pt x="6095" y="12192"/>
                </a:lnTo>
                <a:lnTo>
                  <a:pt x="12191" y="6096"/>
                </a:lnTo>
                <a:lnTo>
                  <a:pt x="1696212" y="6096"/>
                </a:lnTo>
                <a:lnTo>
                  <a:pt x="1696212" y="0"/>
                </a:lnTo>
                <a:close/>
              </a:path>
              <a:path w="1696211" h="1917192">
                <a:moveTo>
                  <a:pt x="12191" y="1905000"/>
                </a:moveTo>
                <a:lnTo>
                  <a:pt x="6095" y="1905000"/>
                </a:lnTo>
                <a:lnTo>
                  <a:pt x="12191" y="1911096"/>
                </a:lnTo>
                <a:lnTo>
                  <a:pt x="12191" y="1905000"/>
                </a:lnTo>
                <a:close/>
              </a:path>
              <a:path w="1696211" h="1917192">
                <a:moveTo>
                  <a:pt x="1684019" y="1905000"/>
                </a:moveTo>
                <a:lnTo>
                  <a:pt x="12191" y="1905000"/>
                </a:lnTo>
                <a:lnTo>
                  <a:pt x="12191" y="1911096"/>
                </a:lnTo>
                <a:lnTo>
                  <a:pt x="1684019" y="1911096"/>
                </a:lnTo>
                <a:lnTo>
                  <a:pt x="1684019" y="1905000"/>
                </a:lnTo>
                <a:close/>
              </a:path>
              <a:path w="1696211" h="1917192">
                <a:moveTo>
                  <a:pt x="1684019" y="6096"/>
                </a:moveTo>
                <a:lnTo>
                  <a:pt x="1684019" y="1911096"/>
                </a:lnTo>
                <a:lnTo>
                  <a:pt x="1690115" y="1905000"/>
                </a:lnTo>
                <a:lnTo>
                  <a:pt x="1696212" y="1905000"/>
                </a:lnTo>
                <a:lnTo>
                  <a:pt x="1696212" y="12192"/>
                </a:lnTo>
                <a:lnTo>
                  <a:pt x="1690115" y="12192"/>
                </a:lnTo>
                <a:lnTo>
                  <a:pt x="1684019" y="6096"/>
                </a:lnTo>
                <a:close/>
              </a:path>
              <a:path w="1696211" h="1917192">
                <a:moveTo>
                  <a:pt x="1696212" y="1905000"/>
                </a:moveTo>
                <a:lnTo>
                  <a:pt x="1690115" y="1905000"/>
                </a:lnTo>
                <a:lnTo>
                  <a:pt x="1684019" y="1911096"/>
                </a:lnTo>
                <a:lnTo>
                  <a:pt x="1696212" y="1911096"/>
                </a:lnTo>
                <a:lnTo>
                  <a:pt x="1696212" y="1905000"/>
                </a:lnTo>
                <a:close/>
              </a:path>
              <a:path w="1696211" h="1917192">
                <a:moveTo>
                  <a:pt x="12191" y="6096"/>
                </a:moveTo>
                <a:lnTo>
                  <a:pt x="6095" y="12192"/>
                </a:lnTo>
                <a:lnTo>
                  <a:pt x="12191" y="12192"/>
                </a:lnTo>
                <a:lnTo>
                  <a:pt x="12191" y="6096"/>
                </a:lnTo>
                <a:close/>
              </a:path>
              <a:path w="1696211" h="1917192">
                <a:moveTo>
                  <a:pt x="1684019" y="6096"/>
                </a:moveTo>
                <a:lnTo>
                  <a:pt x="12191" y="6096"/>
                </a:lnTo>
                <a:lnTo>
                  <a:pt x="12191" y="12192"/>
                </a:lnTo>
                <a:lnTo>
                  <a:pt x="1684019" y="12192"/>
                </a:lnTo>
                <a:lnTo>
                  <a:pt x="1684019" y="6096"/>
                </a:lnTo>
                <a:close/>
              </a:path>
              <a:path w="1696211" h="1917192">
                <a:moveTo>
                  <a:pt x="1696212" y="6096"/>
                </a:moveTo>
                <a:lnTo>
                  <a:pt x="1684019" y="6096"/>
                </a:lnTo>
                <a:lnTo>
                  <a:pt x="1690115" y="12192"/>
                </a:lnTo>
                <a:lnTo>
                  <a:pt x="1696212" y="12192"/>
                </a:lnTo>
                <a:lnTo>
                  <a:pt x="1696212"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93284" y="4601464"/>
            <a:ext cx="1346200" cy="438150"/>
          </a:xfrm>
          <a:prstGeom prst="rect">
            <a:avLst/>
          </a:prstGeom>
        </p:spPr>
        <p:txBody>
          <a:bodyPr vert="horz" wrap="square" lIns="0" tIns="0" rIns="0" bIns="0" rtlCol="0">
            <a:noAutofit/>
          </a:bodyPr>
          <a:lstStyle/>
          <a:p>
            <a:pPr marL="12700" marR="12700" indent="223520">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P</a:t>
            </a:r>
            <a:r>
              <a:rPr sz="1400" b="1" spc="5" dirty="0">
                <a:solidFill>
                  <a:srgbClr val="FFFFFF"/>
                </a:solidFill>
                <a:latin typeface="Arial"/>
                <a:cs typeface="Arial"/>
              </a:rPr>
              <a:t>r</a:t>
            </a:r>
            <a:r>
              <a:rPr sz="1400" b="1" spc="-10" dirty="0">
                <a:solidFill>
                  <a:srgbClr val="FFFFFF"/>
                </a:solidFill>
                <a:latin typeface="Arial"/>
                <a:cs typeface="Arial"/>
              </a:rPr>
              <a:t>o</a:t>
            </a:r>
            <a:r>
              <a:rPr sz="1400" b="1" spc="0" dirty="0">
                <a:solidFill>
                  <a:srgbClr val="FFFFFF"/>
                </a:solidFill>
                <a:latin typeface="Arial"/>
                <a:cs typeface="Arial"/>
              </a:rPr>
              <a:t>ce</a:t>
            </a:r>
            <a:r>
              <a:rPr sz="1400" b="1" spc="-5" dirty="0">
                <a:solidFill>
                  <a:srgbClr val="FFFFFF"/>
                </a:solidFill>
                <a:latin typeface="Arial"/>
                <a:cs typeface="Arial"/>
              </a:rPr>
              <a:t>s</a:t>
            </a:r>
            <a:r>
              <a:rPr sz="1400" b="1" spc="0" dirty="0">
                <a:solidFill>
                  <a:srgbClr val="FFFFFF"/>
                </a:solidFill>
                <a:latin typeface="Arial"/>
                <a:cs typeface="Arial"/>
              </a:rPr>
              <a:t>s</a:t>
            </a:r>
            <a:r>
              <a:rPr sz="1400" b="1" spc="-10" dirty="0">
                <a:solidFill>
                  <a:srgbClr val="FFFFFF"/>
                </a:solidFill>
                <a:latin typeface="Arial"/>
                <a:cs typeface="Arial"/>
              </a:rPr>
              <a:t>o</a:t>
            </a:r>
            <a:r>
              <a:rPr sz="1400" b="1" spc="0" dirty="0">
                <a:solidFill>
                  <a:srgbClr val="FFFFFF"/>
                </a:solidFill>
                <a:latin typeface="Arial"/>
                <a:cs typeface="Arial"/>
              </a:rPr>
              <a:t>r</a:t>
            </a:r>
            <a:r>
              <a:rPr sz="1400" b="1" spc="-40" dirty="0">
                <a:solidFill>
                  <a:srgbClr val="FFFFFF"/>
                </a:solidFill>
                <a:latin typeface="Arial"/>
                <a:cs typeface="Arial"/>
              </a:rPr>
              <a:t>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4" name="object 14"/>
          <p:cNvSpPr/>
          <p:nvPr/>
        </p:nvSpPr>
        <p:spPr>
          <a:xfrm>
            <a:off x="3461003" y="4111878"/>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15" name="object 15"/>
          <p:cNvSpPr txBox="1"/>
          <p:nvPr/>
        </p:nvSpPr>
        <p:spPr>
          <a:xfrm>
            <a:off x="2503423" y="4029964"/>
            <a:ext cx="637540" cy="224790"/>
          </a:xfrm>
          <a:prstGeom prst="rect">
            <a:avLst/>
          </a:prstGeom>
        </p:spPr>
        <p:txBody>
          <a:bodyPr vert="horz" wrap="square" lIns="0" tIns="0" rIns="0" bIns="0" rtlCol="0">
            <a:noAutofit/>
          </a:bodyPr>
          <a:lstStyle/>
          <a:p>
            <a:pPr marL="12700">
              <a:lnSpc>
                <a:spcPct val="100000"/>
              </a:lnSpc>
            </a:pPr>
            <a:r>
              <a:rPr sz="1400" spc="5" dirty="0">
                <a:latin typeface="Arial"/>
                <a:cs typeface="Arial"/>
              </a:rPr>
              <a:t>I</a:t>
            </a:r>
            <a:r>
              <a:rPr sz="1400" spc="-10" dirty="0">
                <a:latin typeface="Arial"/>
                <a:cs typeface="Arial"/>
              </a:rPr>
              <a:t>NTNM</a:t>
            </a:r>
            <a:r>
              <a:rPr sz="1400" spc="0" dirty="0">
                <a:latin typeface="Arial"/>
                <a:cs typeface="Arial"/>
              </a:rPr>
              <a:t>I</a:t>
            </a:r>
            <a:endParaRPr sz="1400">
              <a:latin typeface="Arial"/>
              <a:cs typeface="Arial"/>
            </a:endParaRPr>
          </a:p>
        </p:txBody>
      </p:sp>
      <p:sp>
        <p:nvSpPr>
          <p:cNvPr id="16" name="object 16"/>
          <p:cNvSpPr/>
          <p:nvPr/>
        </p:nvSpPr>
        <p:spPr>
          <a:xfrm>
            <a:off x="3968496" y="4014342"/>
            <a:ext cx="990600" cy="1219200"/>
          </a:xfrm>
          <a:custGeom>
            <a:avLst/>
            <a:gdLst/>
            <a:ahLst/>
            <a:cxnLst/>
            <a:rect l="l" t="t" r="r" b="b"/>
            <a:pathLst>
              <a:path w="990600" h="1219200">
                <a:moveTo>
                  <a:pt x="0" y="0"/>
                </a:moveTo>
                <a:lnTo>
                  <a:pt x="990600" y="0"/>
                </a:lnTo>
                <a:lnTo>
                  <a:pt x="990600" y="1219200"/>
                </a:lnTo>
                <a:lnTo>
                  <a:pt x="0" y="1219200"/>
                </a:lnTo>
                <a:lnTo>
                  <a:pt x="0" y="0"/>
                </a:lnTo>
                <a:close/>
              </a:path>
            </a:pathLst>
          </a:custGeom>
          <a:solidFill>
            <a:srgbClr val="99897A"/>
          </a:solidFill>
        </p:spPr>
        <p:txBody>
          <a:bodyPr wrap="square" lIns="0" tIns="0" rIns="0" bIns="0" rtlCol="0">
            <a:noAutofit/>
          </a:bodyPr>
          <a:lstStyle/>
          <a:p>
            <a:endParaRPr/>
          </a:p>
        </p:txBody>
      </p:sp>
      <p:sp>
        <p:nvSpPr>
          <p:cNvPr id="17" name="object 17"/>
          <p:cNvSpPr/>
          <p:nvPr/>
        </p:nvSpPr>
        <p:spPr>
          <a:xfrm>
            <a:off x="3962400" y="4006722"/>
            <a:ext cx="1004315" cy="1232915"/>
          </a:xfrm>
          <a:custGeom>
            <a:avLst/>
            <a:gdLst/>
            <a:ahLst/>
            <a:cxnLst/>
            <a:rect l="l" t="t" r="r" b="b"/>
            <a:pathLst>
              <a:path w="1004315" h="1232915">
                <a:moveTo>
                  <a:pt x="1004315" y="0"/>
                </a:moveTo>
                <a:lnTo>
                  <a:pt x="0" y="0"/>
                </a:lnTo>
                <a:lnTo>
                  <a:pt x="0" y="1232915"/>
                </a:lnTo>
                <a:lnTo>
                  <a:pt x="1004315" y="1232915"/>
                </a:lnTo>
                <a:lnTo>
                  <a:pt x="1004315" y="1226820"/>
                </a:lnTo>
                <a:lnTo>
                  <a:pt x="13715" y="1226820"/>
                </a:lnTo>
                <a:lnTo>
                  <a:pt x="6096" y="1219200"/>
                </a:lnTo>
                <a:lnTo>
                  <a:pt x="13715" y="1219200"/>
                </a:lnTo>
                <a:lnTo>
                  <a:pt x="13715" y="13715"/>
                </a:lnTo>
                <a:lnTo>
                  <a:pt x="6096" y="13715"/>
                </a:lnTo>
                <a:lnTo>
                  <a:pt x="13715" y="7619"/>
                </a:lnTo>
                <a:lnTo>
                  <a:pt x="1004315" y="7619"/>
                </a:lnTo>
                <a:lnTo>
                  <a:pt x="1004315" y="0"/>
                </a:lnTo>
                <a:close/>
              </a:path>
              <a:path w="1004315" h="1232915">
                <a:moveTo>
                  <a:pt x="13715" y="1219200"/>
                </a:moveTo>
                <a:lnTo>
                  <a:pt x="6096" y="1219200"/>
                </a:lnTo>
                <a:lnTo>
                  <a:pt x="13715" y="1226820"/>
                </a:lnTo>
                <a:lnTo>
                  <a:pt x="13715" y="1219200"/>
                </a:lnTo>
                <a:close/>
              </a:path>
              <a:path w="1004315" h="1232915">
                <a:moveTo>
                  <a:pt x="990600" y="1219200"/>
                </a:moveTo>
                <a:lnTo>
                  <a:pt x="13715" y="1219200"/>
                </a:lnTo>
                <a:lnTo>
                  <a:pt x="13715" y="1226820"/>
                </a:lnTo>
                <a:lnTo>
                  <a:pt x="990600" y="1226820"/>
                </a:lnTo>
                <a:lnTo>
                  <a:pt x="990600" y="1219200"/>
                </a:lnTo>
                <a:close/>
              </a:path>
              <a:path w="1004315" h="1232915">
                <a:moveTo>
                  <a:pt x="990600" y="7619"/>
                </a:moveTo>
                <a:lnTo>
                  <a:pt x="990600" y="1226820"/>
                </a:lnTo>
                <a:lnTo>
                  <a:pt x="996696" y="1219200"/>
                </a:lnTo>
                <a:lnTo>
                  <a:pt x="1004315" y="1219200"/>
                </a:lnTo>
                <a:lnTo>
                  <a:pt x="1004315" y="13715"/>
                </a:lnTo>
                <a:lnTo>
                  <a:pt x="996696" y="13715"/>
                </a:lnTo>
                <a:lnTo>
                  <a:pt x="990600" y="7619"/>
                </a:lnTo>
                <a:close/>
              </a:path>
              <a:path w="1004315" h="1232915">
                <a:moveTo>
                  <a:pt x="1004315" y="1219200"/>
                </a:moveTo>
                <a:lnTo>
                  <a:pt x="996696" y="1219200"/>
                </a:lnTo>
                <a:lnTo>
                  <a:pt x="990600" y="1226820"/>
                </a:lnTo>
                <a:lnTo>
                  <a:pt x="1004315" y="1226820"/>
                </a:lnTo>
                <a:lnTo>
                  <a:pt x="1004315" y="1219200"/>
                </a:lnTo>
                <a:close/>
              </a:path>
              <a:path w="1004315" h="1232915">
                <a:moveTo>
                  <a:pt x="13715" y="7619"/>
                </a:moveTo>
                <a:lnTo>
                  <a:pt x="6096" y="13715"/>
                </a:lnTo>
                <a:lnTo>
                  <a:pt x="13715" y="13715"/>
                </a:lnTo>
                <a:lnTo>
                  <a:pt x="13715" y="7619"/>
                </a:lnTo>
                <a:close/>
              </a:path>
              <a:path w="1004315" h="1232915">
                <a:moveTo>
                  <a:pt x="990600" y="7619"/>
                </a:moveTo>
                <a:lnTo>
                  <a:pt x="13715" y="7619"/>
                </a:lnTo>
                <a:lnTo>
                  <a:pt x="13715" y="13715"/>
                </a:lnTo>
                <a:lnTo>
                  <a:pt x="990600" y="13715"/>
                </a:lnTo>
                <a:lnTo>
                  <a:pt x="990600" y="7619"/>
                </a:lnTo>
                <a:close/>
              </a:path>
              <a:path w="1004315" h="1232915">
                <a:moveTo>
                  <a:pt x="1004315" y="7619"/>
                </a:moveTo>
                <a:lnTo>
                  <a:pt x="990600" y="7619"/>
                </a:lnTo>
                <a:lnTo>
                  <a:pt x="996696" y="13715"/>
                </a:lnTo>
                <a:lnTo>
                  <a:pt x="1004315" y="13715"/>
                </a:lnTo>
                <a:lnTo>
                  <a:pt x="1004315" y="7619"/>
                </a:lnTo>
                <a:close/>
              </a:path>
            </a:pathLst>
          </a:custGeom>
          <a:solidFill>
            <a:srgbClr val="000000"/>
          </a:solidFill>
        </p:spPr>
        <p:txBody>
          <a:bodyPr wrap="square" lIns="0" tIns="0" rIns="0" bIns="0" rtlCol="0">
            <a:noAutofit/>
          </a:bodyPr>
          <a:lstStyle/>
          <a:p>
            <a:endParaRPr/>
          </a:p>
        </p:txBody>
      </p:sp>
      <p:sp>
        <p:nvSpPr>
          <p:cNvPr id="18" name="object 18"/>
          <p:cNvSpPr txBox="1"/>
          <p:nvPr/>
        </p:nvSpPr>
        <p:spPr>
          <a:xfrm>
            <a:off x="4237735" y="4510023"/>
            <a:ext cx="451484"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p:txBody>
      </p:sp>
      <p:sp>
        <p:nvSpPr>
          <p:cNvPr id="19" name="object 19"/>
          <p:cNvSpPr txBox="1"/>
          <p:nvPr/>
        </p:nvSpPr>
        <p:spPr>
          <a:xfrm>
            <a:off x="3807967" y="6129528"/>
            <a:ext cx="1090295"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endParaRPr sz="1800">
              <a:latin typeface="Arial"/>
              <a:cs typeface="Arial"/>
            </a:endParaRPr>
          </a:p>
        </p:txBody>
      </p:sp>
      <p:sp>
        <p:nvSpPr>
          <p:cNvPr id="20" name="object 20"/>
          <p:cNvSpPr/>
          <p:nvPr/>
        </p:nvSpPr>
        <p:spPr>
          <a:xfrm>
            <a:off x="3461003" y="4363339"/>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3461003" y="4503546"/>
            <a:ext cx="486156" cy="76200"/>
          </a:xfrm>
          <a:custGeom>
            <a:avLst/>
            <a:gdLst/>
            <a:ahLst/>
            <a:cxnLst/>
            <a:rect l="l" t="t" r="r" b="b"/>
            <a:pathLst>
              <a:path w="486156" h="76200">
                <a:moveTo>
                  <a:pt x="409956" y="38100"/>
                </a:moveTo>
                <a:lnTo>
                  <a:pt x="358140" y="76200"/>
                </a:lnTo>
                <a:lnTo>
                  <a:pt x="460552" y="45719"/>
                </a:lnTo>
                <a:lnTo>
                  <a:pt x="409956" y="45719"/>
                </a:lnTo>
                <a:lnTo>
                  <a:pt x="409956" y="38100"/>
                </a:lnTo>
                <a:close/>
              </a:path>
              <a:path w="486156" h="76200">
                <a:moveTo>
                  <a:pt x="401665" y="32003"/>
                </a:moveTo>
                <a:lnTo>
                  <a:pt x="0" y="32003"/>
                </a:lnTo>
                <a:lnTo>
                  <a:pt x="0" y="45719"/>
                </a:lnTo>
                <a:lnTo>
                  <a:pt x="399592" y="45719"/>
                </a:lnTo>
                <a:lnTo>
                  <a:pt x="409956" y="38100"/>
                </a:lnTo>
                <a:lnTo>
                  <a:pt x="401665" y="32003"/>
                </a:lnTo>
                <a:close/>
              </a:path>
              <a:path w="486156" h="76200">
                <a:moveTo>
                  <a:pt x="465673" y="32003"/>
                </a:moveTo>
                <a:lnTo>
                  <a:pt x="409956" y="32003"/>
                </a:lnTo>
                <a:lnTo>
                  <a:pt x="409956" y="45719"/>
                </a:lnTo>
                <a:lnTo>
                  <a:pt x="460552" y="45719"/>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2" name="object 22"/>
          <p:cNvSpPr/>
          <p:nvPr/>
        </p:nvSpPr>
        <p:spPr>
          <a:xfrm>
            <a:off x="3461003" y="4634610"/>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3" name="object 23"/>
          <p:cNvSpPr/>
          <p:nvPr/>
        </p:nvSpPr>
        <p:spPr>
          <a:xfrm>
            <a:off x="3461003" y="5093334"/>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4" name="object 24"/>
          <p:cNvSpPr/>
          <p:nvPr/>
        </p:nvSpPr>
        <p:spPr>
          <a:xfrm>
            <a:off x="3221735" y="4322190"/>
            <a:ext cx="4792980" cy="926591"/>
          </a:xfrm>
          <a:custGeom>
            <a:avLst/>
            <a:gdLst/>
            <a:ahLst/>
            <a:cxnLst/>
            <a:rect l="l" t="t" r="r" b="b"/>
            <a:pathLst>
              <a:path w="4792980" h="926591">
                <a:moveTo>
                  <a:pt x="41909" y="463041"/>
                </a:moveTo>
                <a:lnTo>
                  <a:pt x="27431" y="467867"/>
                </a:lnTo>
                <a:lnTo>
                  <a:pt x="16763" y="469391"/>
                </a:lnTo>
                <a:lnTo>
                  <a:pt x="15239" y="469391"/>
                </a:lnTo>
                <a:lnTo>
                  <a:pt x="24383" y="470915"/>
                </a:lnTo>
                <a:lnTo>
                  <a:pt x="33527" y="473963"/>
                </a:lnTo>
                <a:lnTo>
                  <a:pt x="41148" y="477011"/>
                </a:lnTo>
                <a:lnTo>
                  <a:pt x="50291" y="480059"/>
                </a:lnTo>
                <a:lnTo>
                  <a:pt x="57912" y="484631"/>
                </a:lnTo>
                <a:lnTo>
                  <a:pt x="64008" y="490727"/>
                </a:lnTo>
                <a:lnTo>
                  <a:pt x="71627" y="496823"/>
                </a:lnTo>
                <a:lnTo>
                  <a:pt x="76200" y="502919"/>
                </a:lnTo>
                <a:lnTo>
                  <a:pt x="82296" y="509015"/>
                </a:lnTo>
                <a:lnTo>
                  <a:pt x="86867" y="516508"/>
                </a:lnTo>
                <a:lnTo>
                  <a:pt x="89915" y="525779"/>
                </a:lnTo>
                <a:lnTo>
                  <a:pt x="94487" y="533399"/>
                </a:lnTo>
                <a:lnTo>
                  <a:pt x="97536" y="551687"/>
                </a:lnTo>
                <a:lnTo>
                  <a:pt x="97536" y="821308"/>
                </a:lnTo>
                <a:lnTo>
                  <a:pt x="99060" y="833627"/>
                </a:lnTo>
                <a:lnTo>
                  <a:pt x="100584" y="842771"/>
                </a:lnTo>
                <a:lnTo>
                  <a:pt x="102108" y="853439"/>
                </a:lnTo>
                <a:lnTo>
                  <a:pt x="115824" y="880871"/>
                </a:lnTo>
                <a:lnTo>
                  <a:pt x="121919" y="888491"/>
                </a:lnTo>
                <a:lnTo>
                  <a:pt x="135636" y="902207"/>
                </a:lnTo>
                <a:lnTo>
                  <a:pt x="144779" y="908303"/>
                </a:lnTo>
                <a:lnTo>
                  <a:pt x="152400" y="914399"/>
                </a:lnTo>
                <a:lnTo>
                  <a:pt x="163067" y="918971"/>
                </a:lnTo>
                <a:lnTo>
                  <a:pt x="181355" y="925067"/>
                </a:lnTo>
                <a:lnTo>
                  <a:pt x="192024" y="926591"/>
                </a:lnTo>
                <a:lnTo>
                  <a:pt x="202691" y="926591"/>
                </a:lnTo>
                <a:lnTo>
                  <a:pt x="202691" y="914399"/>
                </a:lnTo>
                <a:lnTo>
                  <a:pt x="175260" y="909827"/>
                </a:lnTo>
                <a:lnTo>
                  <a:pt x="166115" y="906779"/>
                </a:lnTo>
                <a:lnTo>
                  <a:pt x="158496" y="902207"/>
                </a:lnTo>
                <a:lnTo>
                  <a:pt x="150875" y="897508"/>
                </a:lnTo>
                <a:lnTo>
                  <a:pt x="143255" y="893063"/>
                </a:lnTo>
                <a:lnTo>
                  <a:pt x="131063" y="880871"/>
                </a:lnTo>
                <a:lnTo>
                  <a:pt x="117348" y="858011"/>
                </a:lnTo>
                <a:lnTo>
                  <a:pt x="114300" y="848867"/>
                </a:lnTo>
                <a:lnTo>
                  <a:pt x="111251" y="830579"/>
                </a:lnTo>
                <a:lnTo>
                  <a:pt x="111251" y="560831"/>
                </a:lnTo>
                <a:lnTo>
                  <a:pt x="109727" y="551687"/>
                </a:lnTo>
                <a:lnTo>
                  <a:pt x="92963" y="502919"/>
                </a:lnTo>
                <a:lnTo>
                  <a:pt x="65531" y="475487"/>
                </a:lnTo>
                <a:lnTo>
                  <a:pt x="47243" y="464819"/>
                </a:lnTo>
                <a:lnTo>
                  <a:pt x="41909" y="463041"/>
                </a:lnTo>
                <a:close/>
              </a:path>
              <a:path w="4792980" h="926591">
                <a:moveTo>
                  <a:pt x="6095" y="457199"/>
                </a:moveTo>
                <a:lnTo>
                  <a:pt x="1524" y="457199"/>
                </a:lnTo>
                <a:lnTo>
                  <a:pt x="0" y="460247"/>
                </a:lnTo>
                <a:lnTo>
                  <a:pt x="0" y="466343"/>
                </a:lnTo>
                <a:lnTo>
                  <a:pt x="1524" y="469391"/>
                </a:lnTo>
                <a:lnTo>
                  <a:pt x="6095" y="469391"/>
                </a:lnTo>
                <a:lnTo>
                  <a:pt x="6095" y="457199"/>
                </a:lnTo>
                <a:close/>
              </a:path>
              <a:path w="4792980" h="926591">
                <a:moveTo>
                  <a:pt x="202691" y="0"/>
                </a:moveTo>
                <a:lnTo>
                  <a:pt x="192024" y="0"/>
                </a:lnTo>
                <a:lnTo>
                  <a:pt x="181355" y="1523"/>
                </a:lnTo>
                <a:lnTo>
                  <a:pt x="143255" y="18287"/>
                </a:lnTo>
                <a:lnTo>
                  <a:pt x="115824" y="45719"/>
                </a:lnTo>
                <a:lnTo>
                  <a:pt x="99060" y="94487"/>
                </a:lnTo>
                <a:lnTo>
                  <a:pt x="97536" y="103631"/>
                </a:lnTo>
                <a:lnTo>
                  <a:pt x="97536" y="373379"/>
                </a:lnTo>
                <a:lnTo>
                  <a:pt x="94487" y="391667"/>
                </a:lnTo>
                <a:lnTo>
                  <a:pt x="71627" y="429767"/>
                </a:lnTo>
                <a:lnTo>
                  <a:pt x="33527" y="452627"/>
                </a:lnTo>
                <a:lnTo>
                  <a:pt x="6095" y="457199"/>
                </a:lnTo>
                <a:lnTo>
                  <a:pt x="6095" y="469391"/>
                </a:lnTo>
                <a:lnTo>
                  <a:pt x="16763" y="469391"/>
                </a:lnTo>
                <a:lnTo>
                  <a:pt x="27431" y="467867"/>
                </a:lnTo>
                <a:lnTo>
                  <a:pt x="41909" y="463041"/>
                </a:lnTo>
                <a:lnTo>
                  <a:pt x="38100" y="461771"/>
                </a:lnTo>
                <a:lnTo>
                  <a:pt x="27431" y="458723"/>
                </a:lnTo>
                <a:lnTo>
                  <a:pt x="16763" y="457199"/>
                </a:lnTo>
                <a:lnTo>
                  <a:pt x="56387" y="457199"/>
                </a:lnTo>
                <a:lnTo>
                  <a:pt x="86867" y="431291"/>
                </a:lnTo>
                <a:lnTo>
                  <a:pt x="106679" y="396239"/>
                </a:lnTo>
                <a:lnTo>
                  <a:pt x="108203" y="385571"/>
                </a:lnTo>
                <a:lnTo>
                  <a:pt x="109727" y="376427"/>
                </a:lnTo>
                <a:lnTo>
                  <a:pt x="111251" y="364108"/>
                </a:lnTo>
                <a:lnTo>
                  <a:pt x="111251" y="94487"/>
                </a:lnTo>
                <a:lnTo>
                  <a:pt x="114300" y="76199"/>
                </a:lnTo>
                <a:lnTo>
                  <a:pt x="117348" y="68579"/>
                </a:lnTo>
                <a:lnTo>
                  <a:pt x="121919" y="59308"/>
                </a:lnTo>
                <a:lnTo>
                  <a:pt x="126491" y="53339"/>
                </a:lnTo>
                <a:lnTo>
                  <a:pt x="132587" y="45719"/>
                </a:lnTo>
                <a:lnTo>
                  <a:pt x="137160" y="39623"/>
                </a:lnTo>
                <a:lnTo>
                  <a:pt x="144779" y="33527"/>
                </a:lnTo>
                <a:lnTo>
                  <a:pt x="150875" y="27431"/>
                </a:lnTo>
                <a:lnTo>
                  <a:pt x="158496" y="22859"/>
                </a:lnTo>
                <a:lnTo>
                  <a:pt x="167639" y="19811"/>
                </a:lnTo>
                <a:lnTo>
                  <a:pt x="175260" y="16763"/>
                </a:lnTo>
                <a:lnTo>
                  <a:pt x="184403" y="13715"/>
                </a:lnTo>
                <a:lnTo>
                  <a:pt x="193548" y="12191"/>
                </a:lnTo>
                <a:lnTo>
                  <a:pt x="202691" y="12191"/>
                </a:lnTo>
                <a:lnTo>
                  <a:pt x="202691" y="0"/>
                </a:lnTo>
                <a:close/>
              </a:path>
              <a:path w="4792980" h="926591">
                <a:moveTo>
                  <a:pt x="56387" y="457199"/>
                </a:moveTo>
                <a:lnTo>
                  <a:pt x="16763" y="457199"/>
                </a:lnTo>
                <a:lnTo>
                  <a:pt x="27431" y="458723"/>
                </a:lnTo>
                <a:lnTo>
                  <a:pt x="38100" y="461771"/>
                </a:lnTo>
                <a:lnTo>
                  <a:pt x="41909" y="463041"/>
                </a:lnTo>
                <a:lnTo>
                  <a:pt x="45719" y="461771"/>
                </a:lnTo>
                <a:lnTo>
                  <a:pt x="56387" y="457199"/>
                </a:lnTo>
                <a:close/>
              </a:path>
              <a:path w="4792980" h="926591">
                <a:moveTo>
                  <a:pt x="4749956" y="463413"/>
                </a:moveTo>
                <a:lnTo>
                  <a:pt x="4704588" y="495299"/>
                </a:lnTo>
                <a:lnTo>
                  <a:pt x="4683252" y="539495"/>
                </a:lnTo>
                <a:lnTo>
                  <a:pt x="4681728" y="550163"/>
                </a:lnTo>
                <a:lnTo>
                  <a:pt x="4681728" y="821308"/>
                </a:lnTo>
                <a:lnTo>
                  <a:pt x="4680204" y="832103"/>
                </a:lnTo>
                <a:lnTo>
                  <a:pt x="4660392" y="880871"/>
                </a:lnTo>
                <a:lnTo>
                  <a:pt x="4646675" y="893063"/>
                </a:lnTo>
                <a:lnTo>
                  <a:pt x="4640580" y="899159"/>
                </a:lnTo>
                <a:lnTo>
                  <a:pt x="4632960" y="902207"/>
                </a:lnTo>
                <a:lnTo>
                  <a:pt x="4625340" y="906779"/>
                </a:lnTo>
                <a:lnTo>
                  <a:pt x="4616195" y="909827"/>
                </a:lnTo>
                <a:lnTo>
                  <a:pt x="4588764" y="914399"/>
                </a:lnTo>
                <a:lnTo>
                  <a:pt x="4588764" y="926591"/>
                </a:lnTo>
                <a:lnTo>
                  <a:pt x="4599432" y="926591"/>
                </a:lnTo>
                <a:lnTo>
                  <a:pt x="4610099" y="925067"/>
                </a:lnTo>
                <a:lnTo>
                  <a:pt x="4648199" y="908303"/>
                </a:lnTo>
                <a:lnTo>
                  <a:pt x="4675632" y="880871"/>
                </a:lnTo>
                <a:lnTo>
                  <a:pt x="4689347" y="851915"/>
                </a:lnTo>
                <a:lnTo>
                  <a:pt x="4692395" y="842771"/>
                </a:lnTo>
                <a:lnTo>
                  <a:pt x="4693920" y="832103"/>
                </a:lnTo>
                <a:lnTo>
                  <a:pt x="4693920" y="551687"/>
                </a:lnTo>
                <a:lnTo>
                  <a:pt x="4695444" y="542543"/>
                </a:lnTo>
                <a:lnTo>
                  <a:pt x="4698492" y="534923"/>
                </a:lnTo>
                <a:lnTo>
                  <a:pt x="4701540" y="525779"/>
                </a:lnTo>
                <a:lnTo>
                  <a:pt x="4704588" y="518159"/>
                </a:lnTo>
                <a:lnTo>
                  <a:pt x="4733544" y="484631"/>
                </a:lnTo>
                <a:lnTo>
                  <a:pt x="4750308" y="477011"/>
                </a:lnTo>
                <a:lnTo>
                  <a:pt x="4757928" y="473963"/>
                </a:lnTo>
                <a:lnTo>
                  <a:pt x="4767071" y="470915"/>
                </a:lnTo>
                <a:lnTo>
                  <a:pt x="4776216" y="469391"/>
                </a:lnTo>
                <a:lnTo>
                  <a:pt x="4774692" y="469391"/>
                </a:lnTo>
                <a:lnTo>
                  <a:pt x="4764023" y="467867"/>
                </a:lnTo>
                <a:lnTo>
                  <a:pt x="4754880" y="464819"/>
                </a:lnTo>
                <a:lnTo>
                  <a:pt x="4749956" y="463413"/>
                </a:lnTo>
                <a:close/>
              </a:path>
              <a:path w="4792980" h="926591">
                <a:moveTo>
                  <a:pt x="4785360" y="457199"/>
                </a:moveTo>
                <a:lnTo>
                  <a:pt x="4776216" y="457199"/>
                </a:lnTo>
                <a:lnTo>
                  <a:pt x="4765547" y="458723"/>
                </a:lnTo>
                <a:lnTo>
                  <a:pt x="4754880" y="461771"/>
                </a:lnTo>
                <a:lnTo>
                  <a:pt x="4749956" y="463413"/>
                </a:lnTo>
                <a:lnTo>
                  <a:pt x="4754880" y="464819"/>
                </a:lnTo>
                <a:lnTo>
                  <a:pt x="4764023" y="467867"/>
                </a:lnTo>
                <a:lnTo>
                  <a:pt x="4774692" y="469391"/>
                </a:lnTo>
                <a:lnTo>
                  <a:pt x="4785360" y="469391"/>
                </a:lnTo>
                <a:lnTo>
                  <a:pt x="4785360" y="457199"/>
                </a:lnTo>
                <a:close/>
              </a:path>
              <a:path w="4792980" h="926591">
                <a:moveTo>
                  <a:pt x="4789932" y="457199"/>
                </a:moveTo>
                <a:lnTo>
                  <a:pt x="4785360" y="457199"/>
                </a:lnTo>
                <a:lnTo>
                  <a:pt x="4785360" y="469391"/>
                </a:lnTo>
                <a:lnTo>
                  <a:pt x="4789932" y="469391"/>
                </a:lnTo>
                <a:lnTo>
                  <a:pt x="4792980" y="466343"/>
                </a:lnTo>
                <a:lnTo>
                  <a:pt x="4792980" y="460247"/>
                </a:lnTo>
                <a:lnTo>
                  <a:pt x="4789932" y="457199"/>
                </a:lnTo>
                <a:close/>
              </a:path>
              <a:path w="4792980" h="926591">
                <a:moveTo>
                  <a:pt x="4599432" y="0"/>
                </a:moveTo>
                <a:lnTo>
                  <a:pt x="4588764" y="0"/>
                </a:lnTo>
                <a:lnTo>
                  <a:pt x="4588764" y="12191"/>
                </a:lnTo>
                <a:lnTo>
                  <a:pt x="4599432" y="12191"/>
                </a:lnTo>
                <a:lnTo>
                  <a:pt x="4608575" y="13715"/>
                </a:lnTo>
                <a:lnTo>
                  <a:pt x="4616195" y="16763"/>
                </a:lnTo>
                <a:lnTo>
                  <a:pt x="4625340" y="19811"/>
                </a:lnTo>
                <a:lnTo>
                  <a:pt x="4632960" y="22859"/>
                </a:lnTo>
                <a:lnTo>
                  <a:pt x="4674108" y="68579"/>
                </a:lnTo>
                <a:lnTo>
                  <a:pt x="4681728" y="105155"/>
                </a:lnTo>
                <a:lnTo>
                  <a:pt x="4681728" y="374903"/>
                </a:lnTo>
                <a:lnTo>
                  <a:pt x="4683252" y="385571"/>
                </a:lnTo>
                <a:lnTo>
                  <a:pt x="4686299" y="394715"/>
                </a:lnTo>
                <a:lnTo>
                  <a:pt x="4689347" y="405383"/>
                </a:lnTo>
                <a:lnTo>
                  <a:pt x="4698492" y="423671"/>
                </a:lnTo>
                <a:lnTo>
                  <a:pt x="4704588" y="431291"/>
                </a:lnTo>
                <a:lnTo>
                  <a:pt x="4718304" y="445007"/>
                </a:lnTo>
                <a:lnTo>
                  <a:pt x="4727447" y="451103"/>
                </a:lnTo>
                <a:lnTo>
                  <a:pt x="4735068" y="457199"/>
                </a:lnTo>
                <a:lnTo>
                  <a:pt x="4744212" y="461771"/>
                </a:lnTo>
                <a:lnTo>
                  <a:pt x="4749956" y="463413"/>
                </a:lnTo>
                <a:lnTo>
                  <a:pt x="4754880" y="461771"/>
                </a:lnTo>
                <a:lnTo>
                  <a:pt x="4765547" y="458723"/>
                </a:lnTo>
                <a:lnTo>
                  <a:pt x="4776216" y="457199"/>
                </a:lnTo>
                <a:lnTo>
                  <a:pt x="4786884" y="457199"/>
                </a:lnTo>
                <a:lnTo>
                  <a:pt x="4776216" y="455675"/>
                </a:lnTo>
                <a:lnTo>
                  <a:pt x="4767071" y="454151"/>
                </a:lnTo>
                <a:lnTo>
                  <a:pt x="4759452" y="452627"/>
                </a:lnTo>
                <a:lnTo>
                  <a:pt x="4750308" y="449579"/>
                </a:lnTo>
                <a:lnTo>
                  <a:pt x="4742688" y="445007"/>
                </a:lnTo>
                <a:lnTo>
                  <a:pt x="4735068" y="441959"/>
                </a:lnTo>
                <a:lnTo>
                  <a:pt x="4704588" y="408431"/>
                </a:lnTo>
                <a:lnTo>
                  <a:pt x="4698492" y="391667"/>
                </a:lnTo>
                <a:lnTo>
                  <a:pt x="4695444" y="384047"/>
                </a:lnTo>
                <a:lnTo>
                  <a:pt x="4693920" y="374903"/>
                </a:lnTo>
                <a:lnTo>
                  <a:pt x="4693920" y="92963"/>
                </a:lnTo>
                <a:lnTo>
                  <a:pt x="4692395" y="82295"/>
                </a:lnTo>
                <a:lnTo>
                  <a:pt x="4689347" y="73151"/>
                </a:lnTo>
                <a:lnTo>
                  <a:pt x="4684775" y="64007"/>
                </a:lnTo>
                <a:lnTo>
                  <a:pt x="4681728" y="53339"/>
                </a:lnTo>
                <a:lnTo>
                  <a:pt x="4655820" y="22859"/>
                </a:lnTo>
                <a:lnTo>
                  <a:pt x="4619244" y="4571"/>
                </a:lnTo>
                <a:lnTo>
                  <a:pt x="4610099" y="1523"/>
                </a:lnTo>
                <a:lnTo>
                  <a:pt x="4599432" y="0"/>
                </a:lnTo>
                <a:close/>
              </a:path>
            </a:pathLst>
          </a:custGeom>
          <a:solidFill>
            <a:srgbClr val="000000"/>
          </a:solidFill>
        </p:spPr>
        <p:txBody>
          <a:bodyPr wrap="square" lIns="0" tIns="0" rIns="0" bIns="0" rtlCol="0">
            <a:noAutofit/>
          </a:bodyPr>
          <a:lstStyle/>
          <a:p>
            <a:endParaRPr/>
          </a:p>
        </p:txBody>
      </p:sp>
      <p:sp>
        <p:nvSpPr>
          <p:cNvPr id="25" name="object 25"/>
          <p:cNvSpPr/>
          <p:nvPr/>
        </p:nvSpPr>
        <p:spPr>
          <a:xfrm>
            <a:off x="7542276" y="3497707"/>
            <a:ext cx="1013459" cy="1796795"/>
          </a:xfrm>
          <a:custGeom>
            <a:avLst/>
            <a:gdLst/>
            <a:ahLst/>
            <a:cxnLst/>
            <a:rect l="l" t="t" r="r" b="b"/>
            <a:pathLst>
              <a:path w="1013459" h="1796796">
                <a:moveTo>
                  <a:pt x="0" y="0"/>
                </a:moveTo>
                <a:lnTo>
                  <a:pt x="1013459" y="0"/>
                </a:lnTo>
                <a:lnTo>
                  <a:pt x="1013459" y="1796795"/>
                </a:lnTo>
                <a:lnTo>
                  <a:pt x="0" y="1796795"/>
                </a:lnTo>
                <a:lnTo>
                  <a:pt x="0" y="0"/>
                </a:lnTo>
                <a:close/>
              </a:path>
            </a:pathLst>
          </a:custGeom>
          <a:solidFill>
            <a:srgbClr val="FFFFFF"/>
          </a:solidFill>
        </p:spPr>
        <p:txBody>
          <a:bodyPr wrap="square" lIns="0" tIns="0" rIns="0" bIns="0" rtlCol="0">
            <a:noAutofit/>
          </a:bodyPr>
          <a:lstStyle/>
          <a:p>
            <a:endParaRPr/>
          </a:p>
        </p:txBody>
      </p:sp>
      <p:sp>
        <p:nvSpPr>
          <p:cNvPr id="26" name="object 26"/>
          <p:cNvSpPr txBox="1"/>
          <p:nvPr/>
        </p:nvSpPr>
        <p:spPr>
          <a:xfrm>
            <a:off x="1787144" y="4545076"/>
            <a:ext cx="1278255" cy="438150"/>
          </a:xfrm>
          <a:prstGeom prst="rect">
            <a:avLst/>
          </a:prstGeom>
        </p:spPr>
        <p:txBody>
          <a:bodyPr vert="horz" wrap="square" lIns="0" tIns="0" rIns="0" bIns="0" rtlCol="0">
            <a:noAutofit/>
          </a:bodyPr>
          <a:lstStyle/>
          <a:p>
            <a:pPr marL="74930" marR="12700" indent="-62865">
              <a:lnSpc>
                <a:spcPct val="100000"/>
              </a:lnSpc>
            </a:pPr>
            <a:r>
              <a:rPr sz="1400" dirty="0">
                <a:latin typeface="Arial"/>
                <a:cs typeface="Arial"/>
              </a:rPr>
              <a:t>1-240</a:t>
            </a:r>
            <a:r>
              <a:rPr sz="1400" spc="-45" dirty="0">
                <a:latin typeface="Arial"/>
                <a:cs typeface="Arial"/>
              </a:rPr>
              <a:t> </a:t>
            </a:r>
            <a:r>
              <a:rPr sz="1400" spc="5" dirty="0">
                <a:latin typeface="Arial"/>
                <a:cs typeface="Arial"/>
              </a:rPr>
              <a:t>I</a:t>
            </a:r>
            <a:r>
              <a:rPr sz="1400" spc="0" dirty="0">
                <a:latin typeface="Arial"/>
                <a:cs typeface="Arial"/>
              </a:rPr>
              <a:t>n</a:t>
            </a:r>
            <a:r>
              <a:rPr sz="1400" spc="5" dirty="0">
                <a:latin typeface="Arial"/>
                <a:cs typeface="Arial"/>
              </a:rPr>
              <a:t>t</a:t>
            </a:r>
            <a:r>
              <a:rPr sz="1400" spc="0" dirty="0">
                <a:latin typeface="Arial"/>
                <a:cs typeface="Arial"/>
              </a:rPr>
              <a:t>errup</a:t>
            </a:r>
            <a:r>
              <a:rPr sz="1400" spc="-10" dirty="0">
                <a:latin typeface="Arial"/>
                <a:cs typeface="Arial"/>
              </a:rPr>
              <a:t>t</a:t>
            </a:r>
            <a:r>
              <a:rPr sz="1400" spc="0" dirty="0">
                <a:latin typeface="Arial"/>
                <a:cs typeface="Arial"/>
              </a:rPr>
              <a:t>s </a:t>
            </a:r>
            <a:r>
              <a:rPr sz="1400" spc="5" dirty="0">
                <a:latin typeface="Arial"/>
                <a:cs typeface="Arial"/>
              </a:rPr>
              <a:t>I</a:t>
            </a:r>
            <a:r>
              <a:rPr sz="1400" spc="-10" dirty="0">
                <a:latin typeface="Arial"/>
                <a:cs typeface="Arial"/>
              </a:rPr>
              <a:t>NT</a:t>
            </a:r>
            <a:r>
              <a:rPr sz="1400" spc="5" dirty="0">
                <a:latin typeface="Arial"/>
                <a:cs typeface="Arial"/>
              </a:rPr>
              <a:t>I</a:t>
            </a:r>
            <a:r>
              <a:rPr sz="1400" spc="0" dirty="0">
                <a:latin typeface="Arial"/>
                <a:cs typeface="Arial"/>
              </a:rPr>
              <a:t>S</a:t>
            </a:r>
            <a:r>
              <a:rPr sz="1400" spc="-10" dirty="0">
                <a:latin typeface="Arial"/>
                <a:cs typeface="Arial"/>
              </a:rPr>
              <a:t>R</a:t>
            </a:r>
            <a:r>
              <a:rPr sz="1400" spc="5" dirty="0">
                <a:latin typeface="Arial"/>
                <a:cs typeface="Arial"/>
              </a:rPr>
              <a:t>[</a:t>
            </a:r>
            <a:r>
              <a:rPr sz="1400" spc="0" dirty="0">
                <a:latin typeface="Arial"/>
                <a:cs typeface="Arial"/>
              </a:rPr>
              <a:t>23</a:t>
            </a:r>
            <a:r>
              <a:rPr sz="1400" spc="-5" dirty="0">
                <a:latin typeface="Arial"/>
                <a:cs typeface="Arial"/>
              </a:rPr>
              <a:t>9</a:t>
            </a:r>
            <a:r>
              <a:rPr sz="1400" spc="5" dirty="0">
                <a:latin typeface="Arial"/>
                <a:cs typeface="Arial"/>
              </a:rPr>
              <a:t>:</a:t>
            </a:r>
            <a:r>
              <a:rPr sz="1400" spc="-15" dirty="0">
                <a:latin typeface="Arial"/>
                <a:cs typeface="Arial"/>
              </a:rPr>
              <a:t>0</a:t>
            </a:r>
            <a:r>
              <a:rPr sz="1400" spc="0" dirty="0">
                <a:latin typeface="Arial"/>
                <a:cs typeface="Arial"/>
              </a:rPr>
              <a:t>]</a:t>
            </a:r>
            <a:endParaRPr sz="1400">
              <a:latin typeface="Arial"/>
              <a:cs typeface="Arial"/>
            </a:endParaRPr>
          </a:p>
        </p:txBody>
      </p:sp>
      <p:sp>
        <p:nvSpPr>
          <p:cNvPr id="27" name="object 27"/>
          <p:cNvSpPr txBox="1"/>
          <p:nvPr/>
        </p:nvSpPr>
        <p:spPr>
          <a:xfrm>
            <a:off x="3505454" y="4766564"/>
            <a:ext cx="278130" cy="254000"/>
          </a:xfrm>
          <a:prstGeom prst="rect">
            <a:avLst/>
          </a:prstGeom>
        </p:spPr>
        <p:txBody>
          <a:bodyPr vert="vert270" wrap="square" lIns="0" tIns="0" rIns="0" bIns="0" rtlCol="0">
            <a:noAutofit/>
          </a:bodyPr>
          <a:lstStyle/>
          <a:p>
            <a:pPr marL="12700">
              <a:lnSpc>
                <a:spcPct val="100000"/>
              </a:lnSpc>
            </a:pPr>
            <a:r>
              <a:rPr sz="1750" dirty="0">
                <a:latin typeface="Arial"/>
                <a:cs typeface="Arial"/>
              </a:rPr>
              <a:t>…</a:t>
            </a:r>
            <a:endParaRPr sz="1750">
              <a:latin typeface="Arial"/>
              <a:cs typeface="Arial"/>
            </a:endParaRPr>
          </a:p>
        </p:txBody>
      </p:sp>
      <p:sp>
        <p:nvSpPr>
          <p:cNvPr id="30" name="Slide Number Placeholder 2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28" name="Ink 27">
                <a:extLst>
                  <a:ext uri="{FF2B5EF4-FFF2-40B4-BE49-F238E27FC236}">
                    <a16:creationId xmlns:a16="http://schemas.microsoft.com/office/drawing/2014/main" id="{7CD46427-072A-4A4A-B113-A449D2FAE703}"/>
                  </a:ext>
                </a:extLst>
              </p14:cNvPr>
              <p14:cNvContentPartPr/>
              <p14:nvPr/>
            </p14:nvContentPartPr>
            <p14:xfrm>
              <a:off x="1656360" y="1510920"/>
              <a:ext cx="4459680" cy="3855600"/>
            </p14:xfrm>
          </p:contentPart>
        </mc:Choice>
        <mc:Fallback xmlns="">
          <p:pic>
            <p:nvPicPr>
              <p:cNvPr id="28" name="Ink 27">
                <a:extLst>
                  <a:ext uri="{FF2B5EF4-FFF2-40B4-BE49-F238E27FC236}">
                    <a16:creationId xmlns:a16="http://schemas.microsoft.com/office/drawing/2014/main" id="{7CD46427-072A-4A4A-B113-A449D2FAE703}"/>
                  </a:ext>
                </a:extLst>
              </p:cNvPr>
              <p:cNvPicPr/>
              <p:nvPr/>
            </p:nvPicPr>
            <p:blipFill>
              <a:blip r:embed="rId3"/>
              <a:stretch>
                <a:fillRect/>
              </a:stretch>
            </p:blipFill>
            <p:spPr>
              <a:xfrm>
                <a:off x="1647000" y="1501560"/>
                <a:ext cx="4478400" cy="3874320"/>
              </a:xfrm>
              <a:prstGeom prst="rect">
                <a:avLst/>
              </a:prstGeom>
            </p:spPr>
          </p:pic>
        </mc:Fallback>
      </mc:AlternateContent>
    </p:spTree>
    <p:extLst>
      <p:ext uri="{BB962C8B-B14F-4D97-AF65-F5344CB8AC3E}">
        <p14:creationId xmlns:p14="http://schemas.microsoft.com/office/powerpoint/2010/main" val="170317574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Feature Description of NVIC</a:t>
            </a:r>
          </a:p>
        </p:txBody>
      </p:sp>
      <p:pic>
        <p:nvPicPr>
          <p:cNvPr id="4" name="Picture 3"/>
          <p:cNvPicPr>
            <a:picLocks noChangeAspect="1"/>
          </p:cNvPicPr>
          <p:nvPr/>
        </p:nvPicPr>
        <p:blipFill rotWithShape="1">
          <a:blip r:embed="rId2"/>
          <a:srcRect t="11578"/>
          <a:stretch/>
        </p:blipFill>
        <p:spPr>
          <a:xfrm>
            <a:off x="1155700" y="1263650"/>
            <a:ext cx="8181975" cy="491013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1A6241D-B98E-4710-86EC-EE269CA19AC5}"/>
                  </a:ext>
                </a:extLst>
              </p14:cNvPr>
              <p14:cNvContentPartPr/>
              <p14:nvPr/>
            </p14:nvContentPartPr>
            <p14:xfrm>
              <a:off x="1896480" y="2410920"/>
              <a:ext cx="6278400" cy="1012320"/>
            </p14:xfrm>
          </p:contentPart>
        </mc:Choice>
        <mc:Fallback xmlns="">
          <p:pic>
            <p:nvPicPr>
              <p:cNvPr id="3" name="Ink 2">
                <a:extLst>
                  <a:ext uri="{FF2B5EF4-FFF2-40B4-BE49-F238E27FC236}">
                    <a16:creationId xmlns:a16="http://schemas.microsoft.com/office/drawing/2014/main" id="{51A6241D-B98E-4710-86EC-EE269CA19AC5}"/>
                  </a:ext>
                </a:extLst>
              </p:cNvPr>
              <p:cNvPicPr/>
              <p:nvPr/>
            </p:nvPicPr>
            <p:blipFill>
              <a:blip r:embed="rId4"/>
              <a:stretch>
                <a:fillRect/>
              </a:stretch>
            </p:blipFill>
            <p:spPr>
              <a:xfrm>
                <a:off x="1887120" y="2401560"/>
                <a:ext cx="6297120" cy="1031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4E68A0B-603F-48B6-B65C-AFD191EADAEB}"/>
                  </a:ext>
                </a:extLst>
              </p14:cNvPr>
              <p14:cNvContentPartPr/>
              <p14:nvPr/>
            </p14:nvContentPartPr>
            <p14:xfrm>
              <a:off x="1596240" y="3681360"/>
              <a:ext cx="5531400" cy="2498040"/>
            </p14:xfrm>
          </p:contentPart>
        </mc:Choice>
        <mc:Fallback xmlns="">
          <p:pic>
            <p:nvPicPr>
              <p:cNvPr id="6" name="Ink 5">
                <a:extLst>
                  <a:ext uri="{FF2B5EF4-FFF2-40B4-BE49-F238E27FC236}">
                    <a16:creationId xmlns:a16="http://schemas.microsoft.com/office/drawing/2014/main" id="{54E68A0B-603F-48B6-B65C-AFD191EADAEB}"/>
                  </a:ext>
                </a:extLst>
              </p:cNvPr>
              <p:cNvPicPr/>
              <p:nvPr/>
            </p:nvPicPr>
            <p:blipFill>
              <a:blip r:embed="rId6"/>
              <a:stretch>
                <a:fillRect/>
              </a:stretch>
            </p:blipFill>
            <p:spPr>
              <a:xfrm>
                <a:off x="1586880" y="3672000"/>
                <a:ext cx="5550120" cy="2516760"/>
              </a:xfrm>
              <a:prstGeom prst="rect">
                <a:avLst/>
              </a:prstGeom>
            </p:spPr>
          </p:pic>
        </mc:Fallback>
      </mc:AlternateContent>
    </p:spTree>
    <p:extLst>
      <p:ext uri="{BB962C8B-B14F-4D97-AF65-F5344CB8AC3E}">
        <p14:creationId xmlns:p14="http://schemas.microsoft.com/office/powerpoint/2010/main" val="16717532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Working of NVIC</a:t>
            </a:r>
          </a:p>
        </p:txBody>
      </p:sp>
      <p:pic>
        <p:nvPicPr>
          <p:cNvPr id="4" name="Picture 3"/>
          <p:cNvPicPr>
            <a:picLocks noChangeAspect="1"/>
          </p:cNvPicPr>
          <p:nvPr/>
        </p:nvPicPr>
        <p:blipFill>
          <a:blip r:embed="rId2"/>
          <a:stretch>
            <a:fillRect/>
          </a:stretch>
        </p:blipFill>
        <p:spPr>
          <a:xfrm>
            <a:off x="1312862" y="1192212"/>
            <a:ext cx="8067675" cy="51720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0A02B5A-8AFD-47B7-8A59-495CE601F937}"/>
                  </a:ext>
                </a:extLst>
              </p14:cNvPr>
              <p14:cNvContentPartPr/>
              <p14:nvPr/>
            </p14:nvContentPartPr>
            <p14:xfrm>
              <a:off x="1376640" y="1677600"/>
              <a:ext cx="7721640" cy="4397760"/>
            </p14:xfrm>
          </p:contentPart>
        </mc:Choice>
        <mc:Fallback xmlns="">
          <p:pic>
            <p:nvPicPr>
              <p:cNvPr id="3" name="Ink 2">
                <a:extLst>
                  <a:ext uri="{FF2B5EF4-FFF2-40B4-BE49-F238E27FC236}">
                    <a16:creationId xmlns:a16="http://schemas.microsoft.com/office/drawing/2014/main" id="{70A02B5A-8AFD-47B7-8A59-495CE601F937}"/>
                  </a:ext>
                </a:extLst>
              </p:cNvPr>
              <p:cNvPicPr/>
              <p:nvPr/>
            </p:nvPicPr>
            <p:blipFill>
              <a:blip r:embed="rId4"/>
              <a:stretch>
                <a:fillRect/>
              </a:stretch>
            </p:blipFill>
            <p:spPr>
              <a:xfrm>
                <a:off x="1367280" y="1668240"/>
                <a:ext cx="7740360" cy="4416480"/>
              </a:xfrm>
              <a:prstGeom prst="rect">
                <a:avLst/>
              </a:prstGeom>
            </p:spPr>
          </p:pic>
        </mc:Fallback>
      </mc:AlternateContent>
    </p:spTree>
    <p:extLst>
      <p:ext uri="{BB962C8B-B14F-4D97-AF65-F5344CB8AC3E}">
        <p14:creationId xmlns:p14="http://schemas.microsoft.com/office/powerpoint/2010/main" val="163964897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6" y="1263650"/>
            <a:ext cx="7629525"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025C1F2-0CEB-4F40-8AF8-F75D5416881C}"/>
                  </a:ext>
                </a:extLst>
              </p14:cNvPr>
              <p14:cNvContentPartPr/>
              <p14:nvPr/>
            </p14:nvContentPartPr>
            <p14:xfrm>
              <a:off x="1598040" y="1408680"/>
              <a:ext cx="1157760" cy="2377800"/>
            </p14:xfrm>
          </p:contentPart>
        </mc:Choice>
        <mc:Fallback xmlns="">
          <p:pic>
            <p:nvPicPr>
              <p:cNvPr id="6" name="Ink 5">
                <a:extLst>
                  <a:ext uri="{FF2B5EF4-FFF2-40B4-BE49-F238E27FC236}">
                    <a16:creationId xmlns:a16="http://schemas.microsoft.com/office/drawing/2014/main" id="{0025C1F2-0CEB-4F40-8AF8-F75D5416881C}"/>
                  </a:ext>
                </a:extLst>
              </p:cNvPr>
              <p:cNvPicPr/>
              <p:nvPr/>
            </p:nvPicPr>
            <p:blipFill>
              <a:blip r:embed="rId6"/>
              <a:stretch>
                <a:fillRect/>
              </a:stretch>
            </p:blipFill>
            <p:spPr>
              <a:xfrm>
                <a:off x="1588680" y="1399320"/>
                <a:ext cx="1176480" cy="2396520"/>
              </a:xfrm>
              <a:prstGeom prst="rect">
                <a:avLst/>
              </a:prstGeom>
            </p:spPr>
          </p:pic>
        </mc:Fallback>
      </mc:AlternateContent>
    </p:spTree>
    <p:extLst>
      <p:ext uri="{BB962C8B-B14F-4D97-AF65-F5344CB8AC3E}">
        <p14:creationId xmlns:p14="http://schemas.microsoft.com/office/powerpoint/2010/main" val="46385928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2" y="1306512"/>
            <a:ext cx="7610475"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167</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Tail Chaining</a:t>
            </a:r>
          </a:p>
        </p:txBody>
      </p:sp>
      <p:pic>
        <p:nvPicPr>
          <p:cNvPr id="4" name="Picture 3"/>
          <p:cNvPicPr>
            <a:picLocks noChangeAspect="1"/>
          </p:cNvPicPr>
          <p:nvPr/>
        </p:nvPicPr>
        <p:blipFill rotWithShape="1">
          <a:blip r:embed="rId2"/>
          <a:srcRect t="14445"/>
          <a:stretch/>
        </p:blipFill>
        <p:spPr>
          <a:xfrm>
            <a:off x="1460500" y="1263650"/>
            <a:ext cx="7419975" cy="4767262"/>
          </a:xfrm>
          <a:prstGeom prst="rect">
            <a:avLst/>
          </a:prstGeom>
        </p:spPr>
      </p:pic>
      <p:sp>
        <p:nvSpPr>
          <p:cNvPr id="5" name="Slide Number Placeholder 4"/>
          <p:cNvSpPr>
            <a:spLocks noGrp="1"/>
          </p:cNvSpPr>
          <p:nvPr>
            <p:ph type="sldNum" sz="quarter" idx="7"/>
          </p:nvPr>
        </p:nvSpPr>
        <p:spPr>
          <a:xfrm>
            <a:off x="1212088" y="7014971"/>
            <a:ext cx="2484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4D91BA3-2EBD-43F6-9C66-EB42EFF53648}"/>
                  </a:ext>
                </a:extLst>
              </p14:cNvPr>
              <p14:cNvContentPartPr/>
              <p14:nvPr/>
            </p14:nvContentPartPr>
            <p14:xfrm>
              <a:off x="334080" y="882360"/>
              <a:ext cx="7564680" cy="5982840"/>
            </p14:xfrm>
          </p:contentPart>
        </mc:Choice>
        <mc:Fallback xmlns="">
          <p:pic>
            <p:nvPicPr>
              <p:cNvPr id="3" name="Ink 2">
                <a:extLst>
                  <a:ext uri="{FF2B5EF4-FFF2-40B4-BE49-F238E27FC236}">
                    <a16:creationId xmlns:a16="http://schemas.microsoft.com/office/drawing/2014/main" id="{14D91BA3-2EBD-43F6-9C66-EB42EFF53648}"/>
                  </a:ext>
                </a:extLst>
              </p:cNvPr>
              <p:cNvPicPr/>
              <p:nvPr/>
            </p:nvPicPr>
            <p:blipFill>
              <a:blip r:embed="rId4"/>
              <a:stretch>
                <a:fillRect/>
              </a:stretch>
            </p:blipFill>
            <p:spPr>
              <a:xfrm>
                <a:off x="324720" y="873000"/>
                <a:ext cx="7583400" cy="6001560"/>
              </a:xfrm>
              <a:prstGeom prst="rect">
                <a:avLst/>
              </a:prstGeom>
            </p:spPr>
          </p:pic>
        </mc:Fallback>
      </mc:AlternateContent>
    </p:spTree>
    <p:extLst>
      <p:ext uri="{BB962C8B-B14F-4D97-AF65-F5344CB8AC3E}">
        <p14:creationId xmlns:p14="http://schemas.microsoft.com/office/powerpoint/2010/main" val="10832299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Pop Preemption</a:t>
            </a:r>
          </a:p>
        </p:txBody>
      </p:sp>
      <p:pic>
        <p:nvPicPr>
          <p:cNvPr id="5" name="Picture 4"/>
          <p:cNvPicPr>
            <a:picLocks noChangeAspect="1"/>
          </p:cNvPicPr>
          <p:nvPr/>
        </p:nvPicPr>
        <p:blipFill rotWithShape="1">
          <a:blip r:embed="rId2"/>
          <a:srcRect t="18429"/>
          <a:stretch/>
        </p:blipFill>
        <p:spPr>
          <a:xfrm>
            <a:off x="1384300" y="1339850"/>
            <a:ext cx="7735995" cy="3937594"/>
          </a:xfrm>
          <a:prstGeom prst="rect">
            <a:avLst/>
          </a:prstGeom>
        </p:spPr>
      </p:pic>
      <p:sp>
        <p:nvSpPr>
          <p:cNvPr id="4" name="Slide Number Placeholder 3"/>
          <p:cNvSpPr>
            <a:spLocks noGrp="1"/>
          </p:cNvSpPr>
          <p:nvPr>
            <p:ph type="sldNum" sz="quarter" idx="7"/>
          </p:nvPr>
        </p:nvSpPr>
        <p:spPr>
          <a:xfrm>
            <a:off x="1212088" y="7014971"/>
            <a:ext cx="248411"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169</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4D9CCA3-4F3A-4872-B4E9-A386696DB0D6}"/>
                  </a:ext>
                </a:extLst>
              </p14:cNvPr>
              <p14:cNvContentPartPr/>
              <p14:nvPr/>
            </p14:nvContentPartPr>
            <p14:xfrm>
              <a:off x="1144080" y="1007280"/>
              <a:ext cx="6945840" cy="5313600"/>
            </p14:xfrm>
          </p:contentPart>
        </mc:Choice>
        <mc:Fallback xmlns="">
          <p:pic>
            <p:nvPicPr>
              <p:cNvPr id="3" name="Ink 2">
                <a:extLst>
                  <a:ext uri="{FF2B5EF4-FFF2-40B4-BE49-F238E27FC236}">
                    <a16:creationId xmlns:a16="http://schemas.microsoft.com/office/drawing/2014/main" id="{D4D9CCA3-4F3A-4872-B4E9-A386696DB0D6}"/>
                  </a:ext>
                </a:extLst>
              </p:cNvPr>
              <p:cNvPicPr/>
              <p:nvPr/>
            </p:nvPicPr>
            <p:blipFill>
              <a:blip r:embed="rId4"/>
              <a:stretch>
                <a:fillRect/>
              </a:stretch>
            </p:blipFill>
            <p:spPr>
              <a:xfrm>
                <a:off x="1134720" y="997920"/>
                <a:ext cx="6964560" cy="5332320"/>
              </a:xfrm>
              <a:prstGeom prst="rect">
                <a:avLst/>
              </a:prstGeom>
            </p:spPr>
          </p:pic>
        </mc:Fallback>
      </mc:AlternateContent>
    </p:spTree>
    <p:extLst>
      <p:ext uri="{BB962C8B-B14F-4D97-AF65-F5344CB8AC3E}">
        <p14:creationId xmlns:p14="http://schemas.microsoft.com/office/powerpoint/2010/main" val="2290829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inside typical ARM microcontrollers?</a:t>
            </a:r>
          </a:p>
          <a:p>
            <a:pPr marL="12065">
              <a:buClr>
                <a:srgbClr val="118CAA"/>
              </a:buClr>
              <a:buSzPct val="125000"/>
              <a:tabLst>
                <a:tab pos="277495" algn="l"/>
              </a:tabLst>
            </a:pPr>
            <a:r>
              <a:rPr lang="en-US" sz="2400" dirty="0">
                <a:latin typeface="Arial"/>
                <a:cs typeface="Arial"/>
              </a:rPr>
              <a:t>What you need to start</a:t>
            </a:r>
          </a:p>
          <a:p>
            <a:pPr marL="926465" lvl="2">
              <a:buClr>
                <a:srgbClr val="118CAA"/>
              </a:buClr>
              <a:buSzPct val="125000"/>
              <a:tabLst>
                <a:tab pos="277495" algn="l"/>
              </a:tabLst>
            </a:pPr>
            <a:r>
              <a:rPr lang="en-US" sz="2400" dirty="0">
                <a:latin typeface="Arial"/>
                <a:cs typeface="Arial"/>
              </a:rPr>
              <a:t>Development Suites</a:t>
            </a:r>
          </a:p>
          <a:p>
            <a:pPr marL="926465" lvl="2">
              <a:buClr>
                <a:srgbClr val="118CAA"/>
              </a:buClr>
              <a:buSzPct val="125000"/>
              <a:tabLst>
                <a:tab pos="277495" algn="l"/>
              </a:tabLst>
            </a:pPr>
            <a:r>
              <a:rPr lang="en-US" sz="2400" dirty="0">
                <a:latin typeface="Arial"/>
                <a:cs typeface="Arial"/>
              </a:rPr>
              <a:t>Development Boards</a:t>
            </a:r>
          </a:p>
          <a:p>
            <a:pPr marL="926465" lvl="2">
              <a:buClr>
                <a:srgbClr val="118CAA"/>
              </a:buClr>
              <a:buSzPct val="125000"/>
              <a:tabLst>
                <a:tab pos="277495" algn="l"/>
              </a:tabLst>
            </a:pPr>
            <a:r>
              <a:rPr lang="en-US" sz="2400" dirty="0">
                <a:latin typeface="Arial"/>
                <a:cs typeface="Arial"/>
              </a:rPr>
              <a:t>Debug Adaptor</a:t>
            </a:r>
          </a:p>
          <a:p>
            <a:pPr marL="926465" lvl="2">
              <a:buClr>
                <a:srgbClr val="118CAA"/>
              </a:buClr>
              <a:buSzPct val="125000"/>
              <a:tabLst>
                <a:tab pos="277495" algn="l"/>
              </a:tabLst>
            </a:pPr>
            <a:r>
              <a:rPr lang="en-US" sz="2400" dirty="0">
                <a:latin typeface="Arial"/>
                <a:cs typeface="Arial"/>
              </a:rPr>
              <a:t>Documentation and other resources</a:t>
            </a:r>
          </a:p>
          <a:p>
            <a:pPr marL="12065">
              <a:buClr>
                <a:srgbClr val="118CAA"/>
              </a:buClr>
              <a:buSzPct val="125000"/>
              <a:tabLst>
                <a:tab pos="277495" algn="l"/>
              </a:tabLst>
            </a:pPr>
            <a:r>
              <a:rPr lang="en-US" sz="2400" dirty="0">
                <a:latin typeface="Arial"/>
                <a:cs typeface="Arial"/>
              </a:rPr>
              <a:t>Software Development Flow</a:t>
            </a:r>
          </a:p>
          <a:p>
            <a:pPr marL="12065">
              <a:buClr>
                <a:srgbClr val="118CAA"/>
              </a:buClr>
              <a:buSzPct val="125000"/>
              <a:tabLst>
                <a:tab pos="277495" algn="l"/>
              </a:tabLst>
            </a:pPr>
            <a:r>
              <a:rPr lang="en-US" sz="2400" dirty="0">
                <a:latin typeface="Arial"/>
                <a:cs typeface="Arial"/>
              </a:rPr>
              <a:t>Compiling your Application</a:t>
            </a:r>
          </a:p>
          <a:p>
            <a:pPr marL="12065">
              <a:buClr>
                <a:srgbClr val="118CAA"/>
              </a:buClr>
              <a:buSzPct val="125000"/>
              <a:tabLst>
                <a:tab pos="277495" algn="l"/>
              </a:tabLst>
            </a:pPr>
            <a:r>
              <a:rPr lang="en-US" sz="2400" dirty="0">
                <a:latin typeface="Arial"/>
                <a:cs typeface="Arial"/>
              </a:rPr>
              <a:t>Software flow</a:t>
            </a:r>
          </a:p>
          <a:p>
            <a:pPr marL="926465" lvl="2">
              <a:buClr>
                <a:srgbClr val="118CAA"/>
              </a:buClr>
              <a:buSzPct val="125000"/>
              <a:tabLst>
                <a:tab pos="277495" algn="l"/>
              </a:tabLst>
            </a:pPr>
            <a:r>
              <a:rPr lang="en-US" sz="2400" dirty="0">
                <a:latin typeface="Arial"/>
                <a:cs typeface="Arial"/>
              </a:rPr>
              <a:t>Polling</a:t>
            </a:r>
          </a:p>
          <a:p>
            <a:pPr marL="926465" lvl="2">
              <a:buClr>
                <a:srgbClr val="118CAA"/>
              </a:buClr>
              <a:buSzPct val="125000"/>
              <a:tabLst>
                <a:tab pos="277495" algn="l"/>
              </a:tabLst>
            </a:pPr>
            <a:r>
              <a:rPr lang="en-US" sz="2400" dirty="0">
                <a:latin typeface="Arial"/>
                <a:cs typeface="Arial"/>
              </a:rPr>
              <a:t>Interrupt Driven</a:t>
            </a:r>
          </a:p>
          <a:p>
            <a:pPr marL="926465" lvl="2">
              <a:buClr>
                <a:srgbClr val="118CAA"/>
              </a:buClr>
              <a:buSzPct val="125000"/>
              <a:tabLst>
                <a:tab pos="277495" algn="l"/>
              </a:tabLst>
            </a:pPr>
            <a:r>
              <a:rPr lang="en-US" sz="2400" dirty="0">
                <a:latin typeface="Arial"/>
                <a:cs typeface="Arial"/>
              </a:rPr>
              <a:t>Multi Tasking System</a:t>
            </a:r>
          </a:p>
          <a:p>
            <a:pPr marL="12065">
              <a:buClr>
                <a:srgbClr val="118CAA"/>
              </a:buClr>
              <a:buSzPct val="125000"/>
              <a:tabLst>
                <a:tab pos="277495" algn="l"/>
              </a:tabLst>
            </a:pPr>
            <a:r>
              <a:rPr lang="en-US" sz="2400" dirty="0">
                <a:latin typeface="Arial"/>
                <a:cs typeface="Arial"/>
              </a:rPr>
              <a:t>Input, output and peripherals accesses</a:t>
            </a:r>
          </a:p>
          <a:p>
            <a:pPr marL="12065">
              <a:buClr>
                <a:srgbClr val="118CAA"/>
              </a:buClr>
              <a:buSzPct val="125000"/>
              <a:tabLst>
                <a:tab pos="277495" algn="l"/>
              </a:tabLst>
            </a:pPr>
            <a:r>
              <a:rPr lang="en-US" sz="2400" dirty="0">
                <a:latin typeface="Arial"/>
                <a:cs typeface="Arial"/>
              </a:rPr>
              <a:t>Microcontroller interfaces </a:t>
            </a:r>
          </a:p>
          <a:p>
            <a:pPr marL="12065">
              <a:buClr>
                <a:srgbClr val="118CAA"/>
              </a:buClr>
              <a:buSzPct val="125000"/>
              <a:tabLst>
                <a:tab pos="277495" algn="l"/>
              </a:tabLst>
            </a:pPr>
            <a:r>
              <a:rPr lang="en-US" sz="2400" dirty="0">
                <a:latin typeface="Arial"/>
                <a:cs typeface="Arial"/>
              </a:rPr>
              <a:t>Cortex Microcontroller software interface standard (CMSIS)</a:t>
            </a: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spTree>
    <p:extLst>
      <p:ext uri="{BB962C8B-B14F-4D97-AF65-F5344CB8AC3E}">
        <p14:creationId xmlns:p14="http://schemas.microsoft.com/office/powerpoint/2010/main" val="53742009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Late Arrival</a:t>
            </a:r>
          </a:p>
        </p:txBody>
      </p:sp>
      <p:pic>
        <p:nvPicPr>
          <p:cNvPr id="4" name="Picture 3"/>
          <p:cNvPicPr>
            <a:picLocks noChangeAspect="1"/>
          </p:cNvPicPr>
          <p:nvPr/>
        </p:nvPicPr>
        <p:blipFill rotWithShape="1">
          <a:blip r:embed="rId2"/>
          <a:srcRect t="13437"/>
          <a:stretch/>
        </p:blipFill>
        <p:spPr>
          <a:xfrm>
            <a:off x="1308100" y="1263650"/>
            <a:ext cx="7896225" cy="45100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353FA45-C12C-46F4-A2CD-3EF21BF6D893}"/>
                  </a:ext>
                </a:extLst>
              </p14:cNvPr>
              <p14:cNvContentPartPr/>
              <p14:nvPr/>
            </p14:nvContentPartPr>
            <p14:xfrm>
              <a:off x="360360" y="2981520"/>
              <a:ext cx="9901440" cy="3366360"/>
            </p14:xfrm>
          </p:contentPart>
        </mc:Choice>
        <mc:Fallback xmlns="">
          <p:pic>
            <p:nvPicPr>
              <p:cNvPr id="3" name="Ink 2">
                <a:extLst>
                  <a:ext uri="{FF2B5EF4-FFF2-40B4-BE49-F238E27FC236}">
                    <a16:creationId xmlns:a16="http://schemas.microsoft.com/office/drawing/2014/main" id="{3353FA45-C12C-46F4-A2CD-3EF21BF6D893}"/>
                  </a:ext>
                </a:extLst>
              </p:cNvPr>
              <p:cNvPicPr/>
              <p:nvPr/>
            </p:nvPicPr>
            <p:blipFill>
              <a:blip r:embed="rId4"/>
              <a:stretch>
                <a:fillRect/>
              </a:stretch>
            </p:blipFill>
            <p:spPr>
              <a:xfrm>
                <a:off x="351000" y="2972160"/>
                <a:ext cx="9920160" cy="3385080"/>
              </a:xfrm>
              <a:prstGeom prst="rect">
                <a:avLst/>
              </a:prstGeom>
            </p:spPr>
          </p:pic>
        </mc:Fallback>
      </mc:AlternateContent>
    </p:spTree>
    <p:extLst>
      <p:ext uri="{BB962C8B-B14F-4D97-AF65-F5344CB8AC3E}">
        <p14:creationId xmlns:p14="http://schemas.microsoft.com/office/powerpoint/2010/main" val="280808166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603D3-16B6-4E59-AA9B-DADBB38E40A0}"/>
              </a:ext>
            </a:extLst>
          </p:cNvPr>
          <p:cNvSpPr>
            <a:spLocks noGrp="1"/>
          </p:cNvSpPr>
          <p:nvPr>
            <p:ph type="title"/>
          </p:nvPr>
        </p:nvSpPr>
        <p:spPr/>
        <p:txBody>
          <a:bodyPr/>
          <a:lstStyle/>
          <a:p>
            <a:r>
              <a:rPr lang="en-US" dirty="0"/>
              <a:t>Exception for System Level Services</a:t>
            </a:r>
          </a:p>
        </p:txBody>
      </p:sp>
      <p:sp>
        <p:nvSpPr>
          <p:cNvPr id="3" name="Text Placeholder 2">
            <a:extLst>
              <a:ext uri="{FF2B5EF4-FFF2-40B4-BE49-F238E27FC236}">
                <a16:creationId xmlns:a16="http://schemas.microsoft.com/office/drawing/2014/main" id="{25FB3993-1E64-4B1A-A847-3A08A63847E4}"/>
              </a:ext>
            </a:extLst>
          </p:cNvPr>
          <p:cNvSpPr>
            <a:spLocks noGrp="1"/>
          </p:cNvSpPr>
          <p:nvPr>
            <p:ph type="body" idx="1"/>
          </p:nvPr>
        </p:nvSpPr>
        <p:spPr>
          <a:xfrm>
            <a:off x="234132" y="1257970"/>
            <a:ext cx="10297143" cy="1667375"/>
          </a:xfrm>
        </p:spPr>
        <p:txBody>
          <a:bodyPr/>
          <a:lstStyle/>
          <a:p>
            <a:r>
              <a:rPr lang="en-US" dirty="0"/>
              <a:t>ARM Cortex M Processor Supports two important system level exceptions </a:t>
            </a:r>
          </a:p>
          <a:p>
            <a:pPr lvl="1"/>
            <a:r>
              <a:rPr lang="en-US" dirty="0"/>
              <a:t>SVC (</a:t>
            </a:r>
            <a:r>
              <a:rPr lang="en-US" dirty="0" err="1"/>
              <a:t>SuperVisor</a:t>
            </a:r>
            <a:r>
              <a:rPr lang="en-US" dirty="0"/>
              <a:t> Call)</a:t>
            </a:r>
          </a:p>
          <a:p>
            <a:pPr lvl="1"/>
            <a:r>
              <a:rPr lang="en-US" dirty="0" err="1"/>
              <a:t>PendSV</a:t>
            </a:r>
            <a:r>
              <a:rPr lang="en-US" dirty="0"/>
              <a:t> (</a:t>
            </a:r>
            <a:r>
              <a:rPr lang="en-US" dirty="0" err="1"/>
              <a:t>Pendable</a:t>
            </a:r>
            <a:r>
              <a:rPr lang="en-US" dirty="0"/>
              <a:t> </a:t>
            </a:r>
            <a:r>
              <a:rPr lang="en-US" dirty="0" err="1"/>
              <a:t>SerVice</a:t>
            </a:r>
            <a:r>
              <a:rPr lang="en-US" dirty="0"/>
              <a:t>)</a:t>
            </a:r>
          </a:p>
          <a:p>
            <a:r>
              <a:rPr lang="en-US" dirty="0"/>
              <a:t>Supervisory calls are typically used to request privilege operations or access to system resource from an Operating System</a:t>
            </a:r>
          </a:p>
          <a:p>
            <a:r>
              <a:rPr lang="en-US" dirty="0"/>
              <a:t>SVC Exception is mainly used in OS environment. For E.g. an Unprivileged user task can trigger SVC exception to get system level services(e.g. accessing device drivers, peripherals) from kernel of OS</a:t>
            </a:r>
          </a:p>
          <a:p>
            <a:r>
              <a:rPr lang="en-US" dirty="0" err="1"/>
              <a:t>PendSV</a:t>
            </a:r>
            <a:r>
              <a:rPr lang="en-US" dirty="0"/>
              <a:t> is mainly used in an OS environment to carry out context Switching Operation between two tasks when no other exceptions are active in the system.</a:t>
            </a:r>
          </a:p>
          <a:p>
            <a:pPr lvl="1"/>
            <a:endParaRPr lang="en-US" dirty="0"/>
          </a:p>
        </p:txBody>
      </p:sp>
      <p:sp>
        <p:nvSpPr>
          <p:cNvPr id="4" name="Slide Number Placeholder 3">
            <a:extLst>
              <a:ext uri="{FF2B5EF4-FFF2-40B4-BE49-F238E27FC236}">
                <a16:creationId xmlns:a16="http://schemas.microsoft.com/office/drawing/2014/main" id="{FB2D86C8-DC3C-4EE9-8954-9C0904A35E4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8C15AB52-C7F4-4F9E-A6F3-E16730AEE146}"/>
                  </a:ext>
                </a:extLst>
              </p14:cNvPr>
              <p14:cNvContentPartPr/>
              <p14:nvPr/>
            </p14:nvContentPartPr>
            <p14:xfrm>
              <a:off x="457920" y="264600"/>
              <a:ext cx="10000800" cy="3499920"/>
            </p14:xfrm>
          </p:contentPart>
        </mc:Choice>
        <mc:Fallback xmlns="">
          <p:pic>
            <p:nvPicPr>
              <p:cNvPr id="5" name="Ink 4">
                <a:extLst>
                  <a:ext uri="{FF2B5EF4-FFF2-40B4-BE49-F238E27FC236}">
                    <a16:creationId xmlns:a16="http://schemas.microsoft.com/office/drawing/2014/main" id="{8C15AB52-C7F4-4F9E-A6F3-E16730AEE146}"/>
                  </a:ext>
                </a:extLst>
              </p:cNvPr>
              <p:cNvPicPr/>
              <p:nvPr/>
            </p:nvPicPr>
            <p:blipFill>
              <a:blip r:embed="rId3"/>
              <a:stretch>
                <a:fillRect/>
              </a:stretch>
            </p:blipFill>
            <p:spPr>
              <a:xfrm>
                <a:off x="448560" y="255240"/>
                <a:ext cx="10019520" cy="3518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2228B0BB-337B-42CC-BE3E-9B280A7DB844}"/>
                  </a:ext>
                </a:extLst>
              </p14:cNvPr>
              <p14:cNvContentPartPr/>
              <p14:nvPr/>
            </p14:nvContentPartPr>
            <p14:xfrm>
              <a:off x="363600" y="2225880"/>
              <a:ext cx="9907200" cy="4983840"/>
            </p14:xfrm>
          </p:contentPart>
        </mc:Choice>
        <mc:Fallback xmlns="">
          <p:pic>
            <p:nvPicPr>
              <p:cNvPr id="6" name="Ink 5">
                <a:extLst>
                  <a:ext uri="{FF2B5EF4-FFF2-40B4-BE49-F238E27FC236}">
                    <a16:creationId xmlns:a16="http://schemas.microsoft.com/office/drawing/2014/main" id="{2228B0BB-337B-42CC-BE3E-9B280A7DB844}"/>
                  </a:ext>
                </a:extLst>
              </p:cNvPr>
              <p:cNvPicPr/>
              <p:nvPr/>
            </p:nvPicPr>
            <p:blipFill>
              <a:blip r:embed="rId5"/>
              <a:stretch>
                <a:fillRect/>
              </a:stretch>
            </p:blipFill>
            <p:spPr>
              <a:xfrm>
                <a:off x="354240" y="2216520"/>
                <a:ext cx="9925920" cy="5002560"/>
              </a:xfrm>
              <a:prstGeom prst="rect">
                <a:avLst/>
              </a:prstGeom>
            </p:spPr>
          </p:pic>
        </mc:Fallback>
      </mc:AlternateContent>
    </p:spTree>
    <p:extLst>
      <p:ext uri="{BB962C8B-B14F-4D97-AF65-F5344CB8AC3E}">
        <p14:creationId xmlns:p14="http://schemas.microsoft.com/office/powerpoint/2010/main" val="163576790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5" y="124917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59"/>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5" y="370281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7" y="3746500"/>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highlight>
                  <a:srgbClr val="FFFF00"/>
                </a:highlight>
                <a:latin typeface="Arial"/>
                <a:cs typeface="Arial"/>
              </a:rPr>
              <a:t>c</a:t>
            </a:r>
            <a:r>
              <a:rPr sz="2000" spc="0" dirty="0">
                <a:highlight>
                  <a:srgbClr val="FFFF00"/>
                </a:highlight>
                <a:latin typeface="Arial"/>
                <a:cs typeface="Arial"/>
              </a:rPr>
              <a:t>lo</a:t>
            </a:r>
            <a:r>
              <a:rPr sz="2000" spc="5" dirty="0">
                <a:highlight>
                  <a:srgbClr val="FFFF00"/>
                </a:highlight>
                <a:latin typeface="Arial"/>
                <a:cs typeface="Arial"/>
              </a:rPr>
              <a:t>c</a:t>
            </a:r>
            <a:r>
              <a:rPr sz="2000" spc="0" dirty="0">
                <a:highlight>
                  <a:srgbClr val="FFFF00"/>
                </a:highlight>
                <a:latin typeface="Arial"/>
                <a:cs typeface="Arial"/>
              </a:rPr>
              <a:t>k</a:t>
            </a:r>
            <a:r>
              <a:rPr sz="2000" spc="-25" dirty="0">
                <a:highlight>
                  <a:srgbClr val="FFFF00"/>
                </a:highlight>
                <a:latin typeface="Arial"/>
                <a:cs typeface="Arial"/>
              </a:rPr>
              <a:t> </a:t>
            </a:r>
            <a:r>
              <a:rPr sz="2000" spc="0" dirty="0">
                <a:highlight>
                  <a:srgbClr val="FFFF00"/>
                </a:highlight>
                <a:latin typeface="Arial"/>
                <a:cs typeface="Arial"/>
              </a:rPr>
              <a:t>ga</a:t>
            </a:r>
            <a:r>
              <a:rPr sz="2000" spc="-5" dirty="0">
                <a:highlight>
                  <a:srgbClr val="FFFF00"/>
                </a:highlight>
                <a:latin typeface="Arial"/>
                <a:cs typeface="Arial"/>
              </a:rPr>
              <a:t>t</a:t>
            </a:r>
            <a:r>
              <a:rPr sz="2000" spc="0" dirty="0">
                <a:highlight>
                  <a:srgbClr val="FFFF00"/>
                </a:highlight>
                <a:latin typeface="Arial"/>
                <a:cs typeface="Arial"/>
              </a:rPr>
              <a:t>ed</a:t>
            </a:r>
            <a:r>
              <a:rPr sz="2000" spc="-25" dirty="0">
                <a:highlight>
                  <a:srgbClr val="FFFF00"/>
                </a:highlight>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dirty="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dirty="0">
              <a:latin typeface="Arial"/>
              <a:cs typeface="Arial"/>
            </a:endParaRPr>
          </a:p>
        </p:txBody>
      </p:sp>
      <p:sp>
        <p:nvSpPr>
          <p:cNvPr id="6" name="object 6"/>
          <p:cNvSpPr txBox="1"/>
          <p:nvPr/>
        </p:nvSpPr>
        <p:spPr>
          <a:xfrm>
            <a:off x="1052575" y="4999735"/>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7" y="5043423"/>
            <a:ext cx="7442200"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highlight>
                  <a:srgbClr val="FFFF00"/>
                </a:highlight>
                <a:latin typeface="Arial"/>
                <a:cs typeface="Arial"/>
              </a:rPr>
              <a:t>all</a:t>
            </a:r>
            <a:r>
              <a:rPr sz="1800" spc="5" dirty="0">
                <a:highlight>
                  <a:srgbClr val="FFFF00"/>
                </a:highlight>
                <a:latin typeface="Arial"/>
                <a:cs typeface="Arial"/>
              </a:rPr>
              <a:t>o</a:t>
            </a:r>
            <a:r>
              <a:rPr sz="1800" spc="-40" dirty="0">
                <a:highlight>
                  <a:srgbClr val="FFFF00"/>
                </a:highlight>
                <a:latin typeface="Arial"/>
                <a:cs typeface="Arial"/>
              </a:rPr>
              <a:t>w</a:t>
            </a:r>
            <a:r>
              <a:rPr sz="1800" spc="0" dirty="0">
                <a:highlight>
                  <a:srgbClr val="FFFF00"/>
                </a:highlight>
                <a:latin typeface="Arial"/>
                <a:cs typeface="Arial"/>
              </a:rPr>
              <a:t>s</a:t>
            </a:r>
            <a:r>
              <a:rPr sz="1800" spc="50" dirty="0">
                <a:highlight>
                  <a:srgbClr val="FFFF00"/>
                </a:highlight>
                <a:latin typeface="Arial"/>
                <a:cs typeface="Arial"/>
              </a:rPr>
              <a:t> </a:t>
            </a:r>
            <a:r>
              <a:rPr sz="1800" spc="-5" dirty="0">
                <a:highlight>
                  <a:srgbClr val="FFFF00"/>
                </a:highlight>
                <a:latin typeface="Arial"/>
                <a:cs typeface="Arial"/>
              </a:rPr>
              <a:t>Co</a:t>
            </a:r>
            <a:r>
              <a:rPr sz="1800" spc="0" dirty="0">
                <a:highlight>
                  <a:srgbClr val="FFFF00"/>
                </a:highlight>
                <a:latin typeface="Arial"/>
                <a:cs typeface="Arial"/>
              </a:rPr>
              <a:t>rt</a:t>
            </a:r>
            <a:r>
              <a:rPr sz="1800" spc="-5" dirty="0">
                <a:highlight>
                  <a:srgbClr val="FFFF00"/>
                </a:highlight>
                <a:latin typeface="Arial"/>
                <a:cs typeface="Arial"/>
              </a:rPr>
              <a:t>e</a:t>
            </a:r>
            <a:r>
              <a:rPr sz="1800" spc="-15" dirty="0">
                <a:highlight>
                  <a:srgbClr val="FFFF00"/>
                </a:highlight>
                <a:latin typeface="Arial"/>
                <a:cs typeface="Arial"/>
              </a:rPr>
              <a:t>x</a:t>
            </a:r>
            <a:r>
              <a:rPr sz="1800" spc="0" dirty="0">
                <a:highlight>
                  <a:srgbClr val="FFFF00"/>
                </a:highlight>
                <a:latin typeface="Arial"/>
                <a:cs typeface="Arial"/>
              </a:rPr>
              <a:t>-M3</a:t>
            </a:r>
            <a:r>
              <a:rPr sz="1800" spc="10" dirty="0">
                <a:highlight>
                  <a:srgbClr val="FFFF00"/>
                </a:highlight>
                <a:latin typeface="Arial"/>
                <a:cs typeface="Arial"/>
              </a:rPr>
              <a:t> </a:t>
            </a:r>
            <a:r>
              <a:rPr sz="1800" spc="0" dirty="0">
                <a:highlight>
                  <a:srgbClr val="FFFF00"/>
                </a:highlight>
                <a:latin typeface="Arial"/>
                <a:cs typeface="Arial"/>
              </a:rPr>
              <a:t>to</a:t>
            </a:r>
            <a:r>
              <a:rPr sz="1800" spc="-5" dirty="0">
                <a:highlight>
                  <a:srgbClr val="FFFF00"/>
                </a:highlight>
                <a:latin typeface="Arial"/>
                <a:cs typeface="Arial"/>
              </a:rPr>
              <a:t> b</a:t>
            </a:r>
            <a:r>
              <a:rPr sz="1800" spc="0" dirty="0">
                <a:highlight>
                  <a:srgbClr val="FFFF00"/>
                </a:highlight>
                <a:latin typeface="Arial"/>
                <a:cs typeface="Arial"/>
              </a:rPr>
              <a:t>e</a:t>
            </a:r>
            <a:r>
              <a:rPr sz="1800" spc="-5" dirty="0">
                <a:highlight>
                  <a:srgbClr val="FFFF00"/>
                </a:highlight>
                <a:latin typeface="Arial"/>
                <a:cs typeface="Arial"/>
              </a:rPr>
              <a:t> </a:t>
            </a:r>
            <a:r>
              <a:rPr sz="1800" spc="0" dirty="0">
                <a:highlight>
                  <a:srgbClr val="FFFF00"/>
                </a:highlight>
                <a:latin typeface="Arial"/>
                <a:cs typeface="Arial"/>
              </a:rPr>
              <a:t>f</a:t>
            </a:r>
            <a:r>
              <a:rPr sz="1800" spc="-5" dirty="0">
                <a:highlight>
                  <a:srgbClr val="FFFF00"/>
                </a:highlight>
                <a:latin typeface="Arial"/>
                <a:cs typeface="Arial"/>
              </a:rPr>
              <a:t>ull</a:t>
            </a:r>
            <a:r>
              <a:rPr sz="1800" spc="0" dirty="0">
                <a:highlight>
                  <a:srgbClr val="FFFF00"/>
                </a:highlight>
                <a:latin typeface="Arial"/>
                <a:cs typeface="Arial"/>
              </a:rPr>
              <a:t>y</a:t>
            </a:r>
            <a:r>
              <a:rPr sz="1800" spc="15" dirty="0">
                <a:highlight>
                  <a:srgbClr val="FFFF00"/>
                </a:highlight>
                <a:latin typeface="Arial"/>
                <a:cs typeface="Arial"/>
              </a:rPr>
              <a:t> </a:t>
            </a:r>
            <a:r>
              <a:rPr sz="1800" spc="-5" dirty="0">
                <a:highlight>
                  <a:srgbClr val="FFFF00"/>
                </a:highlight>
                <a:latin typeface="Arial"/>
                <a:cs typeface="Arial"/>
              </a:rPr>
              <a:t>po</a:t>
            </a:r>
            <a:r>
              <a:rPr sz="1800" spc="-40" dirty="0">
                <a:highlight>
                  <a:srgbClr val="FFFF00"/>
                </a:highlight>
                <a:latin typeface="Arial"/>
                <a:cs typeface="Arial"/>
              </a:rPr>
              <a:t>w</a:t>
            </a:r>
            <a:r>
              <a:rPr sz="1800" spc="-5" dirty="0">
                <a:highlight>
                  <a:srgbClr val="FFFF00"/>
                </a:highlight>
                <a:latin typeface="Arial"/>
                <a:cs typeface="Arial"/>
              </a:rPr>
              <a:t>e</a:t>
            </a:r>
            <a:r>
              <a:rPr sz="1800" spc="0" dirty="0">
                <a:highlight>
                  <a:srgbClr val="FFFF00"/>
                </a:highlight>
                <a:latin typeface="Arial"/>
                <a:cs typeface="Arial"/>
              </a:rPr>
              <a:t>r</a:t>
            </a:r>
            <a:r>
              <a:rPr sz="1800" spc="5" dirty="0">
                <a:highlight>
                  <a:srgbClr val="FFFF00"/>
                </a:highlight>
                <a:latin typeface="Arial"/>
                <a:cs typeface="Arial"/>
              </a:rPr>
              <a:t>e</a:t>
            </a:r>
            <a:r>
              <a:rPr sz="1800" spc="0" dirty="0">
                <a:highlight>
                  <a:srgbClr val="FFFF00"/>
                </a:highlight>
                <a:latin typeface="Arial"/>
                <a:cs typeface="Arial"/>
              </a:rPr>
              <a:t>d</a:t>
            </a:r>
            <a:r>
              <a:rPr sz="1800" spc="30" dirty="0">
                <a:highlight>
                  <a:srgbClr val="FFFF00"/>
                </a:highlight>
                <a:latin typeface="Arial"/>
                <a:cs typeface="Arial"/>
              </a:rPr>
              <a:t> </a:t>
            </a:r>
            <a:r>
              <a:rPr sz="1800" spc="-5" dirty="0">
                <a:highlight>
                  <a:srgbClr val="FFFF00"/>
                </a:highlight>
                <a:latin typeface="Arial"/>
                <a:cs typeface="Arial"/>
              </a:rPr>
              <a:t>do</a:t>
            </a:r>
            <a:r>
              <a:rPr sz="1800" spc="-30" dirty="0">
                <a:highlight>
                  <a:srgbClr val="FFFF00"/>
                </a:highlight>
                <a:latin typeface="Arial"/>
                <a:cs typeface="Arial"/>
              </a:rPr>
              <a:t>w</a:t>
            </a:r>
            <a:r>
              <a:rPr sz="1800" spc="0" dirty="0">
                <a:highlight>
                  <a:srgbClr val="FFFF00"/>
                </a:highlight>
                <a:latin typeface="Arial"/>
                <a:cs typeface="Arial"/>
              </a:rPr>
              <a:t>n</a:t>
            </a:r>
            <a:endParaRPr sz="1800" dirty="0">
              <a:highlight>
                <a:srgbClr val="FFFF00"/>
              </a:highlight>
              <a:latin typeface="Arial"/>
              <a:cs typeface="Arial"/>
            </a:endParaRPr>
          </a:p>
          <a:p>
            <a:pPr marL="361315" indent="-250190">
              <a:lnSpc>
                <a:spcPts val="2485"/>
              </a:lnSpc>
              <a:buClr>
                <a:srgbClr val="118CAA"/>
              </a:buClr>
              <a:buSzPct val="125000"/>
              <a:buFont typeface="Arial"/>
              <a:buChar char=""/>
              <a:tabLst>
                <a:tab pos="361315" algn="l"/>
              </a:tabLst>
            </a:pPr>
            <a:r>
              <a:rPr sz="1800" spc="0" dirty="0">
                <a:solidFill>
                  <a:srgbClr val="FF0000"/>
                </a:solidFill>
                <a:latin typeface="Arial"/>
                <a:cs typeface="Arial"/>
              </a:rPr>
              <a:t>Eff</a:t>
            </a:r>
            <a:r>
              <a:rPr sz="1800" spc="-5" dirty="0">
                <a:solidFill>
                  <a:srgbClr val="FF0000"/>
                </a:solidFill>
                <a:latin typeface="Arial"/>
                <a:cs typeface="Arial"/>
              </a:rPr>
              <a:t>e</a:t>
            </a:r>
            <a:r>
              <a:rPr sz="1800" spc="0" dirty="0">
                <a:solidFill>
                  <a:srgbClr val="FF0000"/>
                </a:solidFill>
                <a:latin typeface="Arial"/>
                <a:cs typeface="Arial"/>
              </a:rPr>
              <a:t>ct</a:t>
            </a:r>
            <a:r>
              <a:rPr sz="1800" spc="-5" dirty="0">
                <a:solidFill>
                  <a:srgbClr val="FF0000"/>
                </a:solidFill>
                <a:latin typeface="Arial"/>
                <a:cs typeface="Arial"/>
              </a:rPr>
              <a:t>i</a:t>
            </a:r>
            <a:r>
              <a:rPr sz="1800" spc="0" dirty="0">
                <a:solidFill>
                  <a:srgbClr val="FF0000"/>
                </a:solidFill>
                <a:latin typeface="Arial"/>
                <a:cs typeface="Arial"/>
              </a:rPr>
              <a:t>ve</a:t>
            </a:r>
            <a:r>
              <a:rPr sz="1800" spc="-15" dirty="0">
                <a:solidFill>
                  <a:srgbClr val="FF0000"/>
                </a:solidFill>
                <a:latin typeface="Arial"/>
                <a:cs typeface="Arial"/>
              </a:rPr>
              <a:t> </a:t>
            </a:r>
            <a:r>
              <a:rPr sz="1800" spc="-40" dirty="0">
                <a:solidFill>
                  <a:srgbClr val="FF0000"/>
                </a:solidFill>
                <a:latin typeface="Arial"/>
                <a:cs typeface="Arial"/>
              </a:rPr>
              <a:t>w</a:t>
            </a:r>
            <a:r>
              <a:rPr sz="1800" spc="-5" dirty="0">
                <a:solidFill>
                  <a:srgbClr val="FF0000"/>
                </a:solidFill>
                <a:latin typeface="Arial"/>
                <a:cs typeface="Arial"/>
              </a:rPr>
              <a:t>i</a:t>
            </a:r>
            <a:r>
              <a:rPr sz="1800" spc="0" dirty="0">
                <a:solidFill>
                  <a:srgbClr val="FF0000"/>
                </a:solidFill>
                <a:latin typeface="Arial"/>
                <a:cs typeface="Arial"/>
              </a:rPr>
              <a:t>th</a:t>
            </a:r>
            <a:r>
              <a:rPr sz="1800" spc="30" dirty="0">
                <a:solidFill>
                  <a:srgbClr val="FF0000"/>
                </a:solidFill>
                <a:latin typeface="Arial"/>
                <a:cs typeface="Arial"/>
              </a:rPr>
              <a:t> </a:t>
            </a:r>
            <a:r>
              <a:rPr sz="1800" spc="0" dirty="0">
                <a:solidFill>
                  <a:srgbClr val="FF0000"/>
                </a:solidFill>
                <a:latin typeface="Arial"/>
                <a:cs typeface="Arial"/>
              </a:rPr>
              <a:t>St</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e</a:t>
            </a:r>
            <a:r>
              <a:rPr sz="1800" spc="0" dirty="0">
                <a:solidFill>
                  <a:srgbClr val="FF0000"/>
                </a:solidFill>
                <a:latin typeface="Arial"/>
                <a:cs typeface="Arial"/>
              </a:rPr>
              <a:t>-</a:t>
            </a:r>
            <a:r>
              <a:rPr sz="1800" spc="-5" dirty="0">
                <a:solidFill>
                  <a:srgbClr val="FF0000"/>
                </a:solidFill>
                <a:latin typeface="Arial"/>
                <a:cs typeface="Arial"/>
              </a:rPr>
              <a:t>Re</a:t>
            </a:r>
            <a:r>
              <a:rPr sz="1800" spc="0" dirty="0">
                <a:solidFill>
                  <a:srgbClr val="FF0000"/>
                </a:solidFill>
                <a:latin typeface="Arial"/>
                <a:cs typeface="Arial"/>
              </a:rPr>
              <a:t>t</a:t>
            </a:r>
            <a:r>
              <a:rPr sz="1800" spc="-5" dirty="0">
                <a:solidFill>
                  <a:srgbClr val="FF0000"/>
                </a:solidFill>
                <a:latin typeface="Arial"/>
                <a:cs typeface="Arial"/>
              </a:rPr>
              <a:t>en</a:t>
            </a:r>
            <a:r>
              <a:rPr sz="1800" spc="0" dirty="0">
                <a:solidFill>
                  <a:srgbClr val="FF0000"/>
                </a:solidFill>
                <a:latin typeface="Arial"/>
                <a:cs typeface="Arial"/>
              </a:rPr>
              <a:t>t</a:t>
            </a:r>
            <a:r>
              <a:rPr sz="1800" spc="-5" dirty="0">
                <a:solidFill>
                  <a:srgbClr val="FF0000"/>
                </a:solidFill>
                <a:latin typeface="Arial"/>
                <a:cs typeface="Arial"/>
              </a:rPr>
              <a:t>io</a:t>
            </a:r>
            <a:r>
              <a:rPr sz="1800" spc="0" dirty="0">
                <a:solidFill>
                  <a:srgbClr val="FF0000"/>
                </a:solidFill>
                <a:latin typeface="Arial"/>
                <a:cs typeface="Arial"/>
              </a:rPr>
              <a:t>n</a:t>
            </a:r>
            <a:r>
              <a:rPr sz="1800" spc="10" dirty="0">
                <a:solidFill>
                  <a:srgbClr val="FF0000"/>
                </a:solidFill>
                <a:latin typeface="Arial"/>
                <a:cs typeface="Arial"/>
              </a:rPr>
              <a:t> </a:t>
            </a:r>
            <a:r>
              <a:rPr sz="1800" spc="0" dirty="0">
                <a:solidFill>
                  <a:srgbClr val="FF0000"/>
                </a:solidFill>
                <a:latin typeface="Arial"/>
                <a:cs typeface="Arial"/>
              </a:rPr>
              <a:t>/</a:t>
            </a:r>
            <a:r>
              <a:rPr sz="1800" spc="5" dirty="0">
                <a:solidFill>
                  <a:srgbClr val="FF0000"/>
                </a:solidFill>
                <a:latin typeface="Arial"/>
                <a:cs typeface="Arial"/>
              </a:rPr>
              <a:t> </a:t>
            </a:r>
            <a:r>
              <a:rPr sz="1800" spc="0" dirty="0">
                <a:solidFill>
                  <a:srgbClr val="FF0000"/>
                </a:solidFill>
                <a:latin typeface="Arial"/>
                <a:cs typeface="Arial"/>
              </a:rPr>
              <a:t>P</a:t>
            </a:r>
            <a:r>
              <a:rPr sz="1800" spc="-10" dirty="0">
                <a:solidFill>
                  <a:srgbClr val="FF0000"/>
                </a:solidFill>
                <a:latin typeface="Arial"/>
                <a:cs typeface="Arial"/>
              </a:rPr>
              <a:t>o</a:t>
            </a:r>
            <a:r>
              <a:rPr sz="1800" spc="-40" dirty="0">
                <a:solidFill>
                  <a:srgbClr val="FF0000"/>
                </a:solidFill>
                <a:latin typeface="Arial"/>
                <a:cs typeface="Arial"/>
              </a:rPr>
              <a:t>w</a:t>
            </a:r>
            <a:r>
              <a:rPr sz="1800" spc="-5" dirty="0">
                <a:solidFill>
                  <a:srgbClr val="FF0000"/>
                </a:solidFill>
                <a:latin typeface="Arial"/>
                <a:cs typeface="Arial"/>
              </a:rPr>
              <a:t>e</a:t>
            </a:r>
            <a:r>
              <a:rPr sz="1800" spc="0" dirty="0">
                <a:solidFill>
                  <a:srgbClr val="FF0000"/>
                </a:solidFill>
                <a:latin typeface="Arial"/>
                <a:cs typeface="Arial"/>
              </a:rPr>
              <a:t>r</a:t>
            </a:r>
            <a:r>
              <a:rPr sz="1800" spc="40" dirty="0">
                <a:solidFill>
                  <a:srgbClr val="FF0000"/>
                </a:solidFill>
                <a:latin typeface="Arial"/>
                <a:cs typeface="Arial"/>
              </a:rPr>
              <a:t> </a:t>
            </a:r>
            <a:r>
              <a:rPr sz="1800" spc="0" dirty="0">
                <a:solidFill>
                  <a:srgbClr val="FF0000"/>
                </a:solidFill>
                <a:latin typeface="Arial"/>
                <a:cs typeface="Arial"/>
              </a:rPr>
              <a:t>G</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in</a:t>
            </a:r>
            <a:r>
              <a:rPr sz="1800" spc="0" dirty="0">
                <a:solidFill>
                  <a:srgbClr val="FF0000"/>
                </a:solidFill>
                <a:latin typeface="Arial"/>
                <a:cs typeface="Arial"/>
              </a:rPr>
              <a:t>g</a:t>
            </a:r>
            <a:r>
              <a:rPr sz="1800" spc="10" dirty="0">
                <a:solidFill>
                  <a:srgbClr val="FF0000"/>
                </a:solidFill>
                <a:latin typeface="Arial"/>
                <a:cs typeface="Arial"/>
              </a:rPr>
              <a:t> </a:t>
            </a:r>
            <a:r>
              <a:rPr sz="1800" spc="0" dirty="0">
                <a:solidFill>
                  <a:srgbClr val="FF0000"/>
                </a:solidFill>
                <a:latin typeface="Arial"/>
                <a:cs typeface="Arial"/>
              </a:rPr>
              <a:t>(S</a:t>
            </a:r>
            <a:r>
              <a:rPr sz="1800" spc="-5" dirty="0">
                <a:solidFill>
                  <a:srgbClr val="FF0000"/>
                </a:solidFill>
                <a:latin typeface="Arial"/>
                <a:cs typeface="Arial"/>
              </a:rPr>
              <a:t>R</a:t>
            </a:r>
            <a:r>
              <a:rPr sz="1800" spc="0" dirty="0">
                <a:solidFill>
                  <a:srgbClr val="FF0000"/>
                </a:solidFill>
                <a:latin typeface="Arial"/>
                <a:cs typeface="Arial"/>
              </a:rPr>
              <a:t>PG)</a:t>
            </a:r>
            <a:r>
              <a:rPr sz="1800" spc="-10" dirty="0">
                <a:solidFill>
                  <a:srgbClr val="FF0000"/>
                </a:solidFill>
                <a:latin typeface="Arial"/>
                <a:cs typeface="Arial"/>
              </a:rPr>
              <a:t> </a:t>
            </a:r>
            <a:r>
              <a:rPr sz="1800" spc="0" dirty="0">
                <a:solidFill>
                  <a:srgbClr val="FF0000"/>
                </a:solidFill>
                <a:latin typeface="Arial"/>
                <a:cs typeface="Arial"/>
              </a:rPr>
              <a:t>m</a:t>
            </a:r>
            <a:r>
              <a:rPr sz="1800" spc="-5" dirty="0">
                <a:solidFill>
                  <a:srgbClr val="FF0000"/>
                </a:solidFill>
                <a:latin typeface="Arial"/>
                <a:cs typeface="Arial"/>
              </a:rPr>
              <a:t>e</a:t>
            </a:r>
            <a:r>
              <a:rPr sz="1800" spc="0" dirty="0">
                <a:solidFill>
                  <a:srgbClr val="FF0000"/>
                </a:solidFill>
                <a:latin typeface="Arial"/>
                <a:cs typeface="Arial"/>
              </a:rPr>
              <a:t>t</a:t>
            </a:r>
            <a:r>
              <a:rPr sz="1800" spc="-5" dirty="0">
                <a:solidFill>
                  <a:srgbClr val="FF0000"/>
                </a:solidFill>
                <a:latin typeface="Arial"/>
                <a:cs typeface="Arial"/>
              </a:rPr>
              <a:t>hodolo</a:t>
            </a:r>
            <a:r>
              <a:rPr sz="1800" spc="5" dirty="0">
                <a:solidFill>
                  <a:srgbClr val="FF0000"/>
                </a:solidFill>
                <a:latin typeface="Arial"/>
                <a:cs typeface="Arial"/>
              </a:rPr>
              <a:t>g</a:t>
            </a:r>
            <a:r>
              <a:rPr sz="1800" spc="0" dirty="0">
                <a:solidFill>
                  <a:srgbClr val="FF0000"/>
                </a:solidFill>
                <a:latin typeface="Arial"/>
                <a:cs typeface="Arial"/>
              </a:rPr>
              <a:t>y</a:t>
            </a:r>
            <a:endParaRPr sz="1800" dirty="0">
              <a:solidFill>
                <a:srgbClr val="FF0000"/>
              </a:solidFill>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3F1BA9F8-42C6-4B53-A35A-6F9CF7EE08F0}"/>
                  </a:ext>
                </a:extLst>
              </p14:cNvPr>
              <p14:cNvContentPartPr/>
              <p14:nvPr/>
            </p14:nvContentPartPr>
            <p14:xfrm>
              <a:off x="1303200" y="1897920"/>
              <a:ext cx="6709680" cy="4130280"/>
            </p14:xfrm>
          </p:contentPart>
        </mc:Choice>
        <mc:Fallback xmlns="">
          <p:pic>
            <p:nvPicPr>
              <p:cNvPr id="9" name="Ink 8">
                <a:extLst>
                  <a:ext uri="{FF2B5EF4-FFF2-40B4-BE49-F238E27FC236}">
                    <a16:creationId xmlns:a16="http://schemas.microsoft.com/office/drawing/2014/main" id="{3F1BA9F8-42C6-4B53-A35A-6F9CF7EE08F0}"/>
                  </a:ext>
                </a:extLst>
              </p:cNvPr>
              <p:cNvPicPr/>
              <p:nvPr/>
            </p:nvPicPr>
            <p:blipFill>
              <a:blip r:embed="rId3"/>
              <a:stretch>
                <a:fillRect/>
              </a:stretch>
            </p:blipFill>
            <p:spPr>
              <a:xfrm>
                <a:off x="1293840" y="1888560"/>
                <a:ext cx="6728400" cy="4149000"/>
              </a:xfrm>
              <a:prstGeom prst="rect">
                <a:avLst/>
              </a:prstGeom>
            </p:spPr>
          </p:pic>
        </mc:Fallback>
      </mc:AlternateContent>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Clock Gating</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174</a:t>
            </a:fld>
            <a:endParaRPr lang="en-IN" sz="900">
              <a:latin typeface="Arial"/>
              <a:cs typeface="Arial"/>
            </a:endParaRPr>
          </a:p>
        </p:txBody>
      </p:sp>
      <p:pic>
        <p:nvPicPr>
          <p:cNvPr id="2050" name="Picture 2" descr="http://www.soccentral.com/soccontent/documents/eInfochips-05-21-09/eInfochips-05-21-09-Fig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953" y="349226"/>
            <a:ext cx="5539447" cy="53447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5100" y="1358775"/>
            <a:ext cx="5410200" cy="5509200"/>
          </a:xfrm>
          <a:prstGeom prst="rect">
            <a:avLst/>
          </a:prstGeom>
          <a:noFill/>
        </p:spPr>
        <p:txBody>
          <a:bodyPr wrap="square" rtlCol="0">
            <a:spAutoFit/>
          </a:bodyPr>
          <a:lstStyle/>
          <a:p>
            <a:pPr marL="285750" indent="-285750">
              <a:buFont typeface="Arial" panose="020B0604020202020204" pitchFamily="34" charset="0"/>
              <a:buChar char="•"/>
            </a:pPr>
            <a:r>
              <a:rPr lang="en-IN" sz="2200" b="1" dirty="0">
                <a:solidFill>
                  <a:srgbClr val="252525"/>
                </a:solidFill>
                <a:latin typeface="Arial" panose="020B0604020202020204" pitchFamily="34" charset="0"/>
              </a:rPr>
              <a:t>Clock gating</a:t>
            </a:r>
            <a:r>
              <a:rPr lang="en-IN" sz="2200" dirty="0">
                <a:solidFill>
                  <a:srgbClr val="252525"/>
                </a:solidFill>
                <a:latin typeface="Arial" panose="020B0604020202020204" pitchFamily="34" charset="0"/>
              </a:rPr>
              <a:t> is a popular technique used in many synchronous circuits for reducing dynamic </a:t>
            </a:r>
            <a:r>
              <a:rPr lang="en-IN" sz="2200">
                <a:solidFill>
                  <a:srgbClr val="0B0080"/>
                </a:solidFill>
                <a:latin typeface="Arial" panose="020B0604020202020204" pitchFamily="34" charset="0"/>
              </a:rPr>
              <a:t>power dissipation</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Clock gating saves power by adding more logic to a circuit to prune the </a:t>
            </a:r>
            <a:r>
              <a:rPr lang="en-IN" sz="2200">
                <a:solidFill>
                  <a:srgbClr val="0B0080"/>
                </a:solidFill>
                <a:latin typeface="Arial" panose="020B0604020202020204" pitchFamily="34" charset="0"/>
              </a:rPr>
              <a:t>clock tree</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Pruning the clock disables portions of the circuitry so that the </a:t>
            </a:r>
            <a:r>
              <a:rPr lang="en-IN" sz="2200" dirty="0">
                <a:solidFill>
                  <a:srgbClr val="0B0080"/>
                </a:solidFill>
                <a:latin typeface="Arial" panose="020B0604020202020204" pitchFamily="34" charset="0"/>
              </a:rPr>
              <a:t>flip-flops</a:t>
            </a:r>
            <a:r>
              <a:rPr lang="en-IN" sz="2200" dirty="0">
                <a:solidFill>
                  <a:srgbClr val="252525"/>
                </a:solidFill>
                <a:latin typeface="Arial" panose="020B0604020202020204" pitchFamily="34" charset="0"/>
              </a:rPr>
              <a:t> in them do not have to switch states because Switching states </a:t>
            </a:r>
            <a:r>
              <a:rPr lang="en-IN" sz="2200">
                <a:solidFill>
                  <a:srgbClr val="252525"/>
                </a:solidFill>
                <a:latin typeface="Arial" panose="020B0604020202020204" pitchFamily="34" charset="0"/>
              </a:rPr>
              <a:t>consumes power.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When not being switched, the switching power consumption goes to zero, and only </a:t>
            </a:r>
            <a:r>
              <a:rPr lang="en-IN" sz="2200" dirty="0">
                <a:solidFill>
                  <a:srgbClr val="0B0080"/>
                </a:solidFill>
                <a:latin typeface="Arial" panose="020B0604020202020204" pitchFamily="34" charset="0"/>
              </a:rPr>
              <a:t>leakage currents</a:t>
            </a:r>
            <a:r>
              <a:rPr lang="en-IN" sz="2200" dirty="0">
                <a:solidFill>
                  <a:srgbClr val="252525"/>
                </a:solidFill>
                <a:latin typeface="Arial" panose="020B0604020202020204" pitchFamily="34" charset="0"/>
              </a:rPr>
              <a:t> </a:t>
            </a:r>
            <a:r>
              <a:rPr lang="en-IN" sz="2200">
                <a:solidFill>
                  <a:srgbClr val="252525"/>
                </a:solidFill>
                <a:latin typeface="Arial" panose="020B0604020202020204" pitchFamily="34" charset="0"/>
              </a:rPr>
              <a:t>are incurred.</a:t>
            </a:r>
            <a:endParaRPr lang="en-IN" sz="22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EA2EA771-1661-4433-83B7-32DF1BB76C1C}"/>
                  </a:ext>
                </a:extLst>
              </p14:cNvPr>
              <p14:cNvContentPartPr/>
              <p14:nvPr/>
            </p14:nvContentPartPr>
            <p14:xfrm>
              <a:off x="550080" y="1708920"/>
              <a:ext cx="8906040" cy="5220360"/>
            </p14:xfrm>
          </p:contentPart>
        </mc:Choice>
        <mc:Fallback xmlns="">
          <p:pic>
            <p:nvPicPr>
              <p:cNvPr id="3" name="Ink 2">
                <a:extLst>
                  <a:ext uri="{FF2B5EF4-FFF2-40B4-BE49-F238E27FC236}">
                    <a16:creationId xmlns:a16="http://schemas.microsoft.com/office/drawing/2014/main" id="{EA2EA771-1661-4433-83B7-32DF1BB76C1C}"/>
                  </a:ext>
                </a:extLst>
              </p:cNvPr>
              <p:cNvPicPr/>
              <p:nvPr/>
            </p:nvPicPr>
            <p:blipFill>
              <a:blip r:embed="rId4"/>
              <a:stretch>
                <a:fillRect/>
              </a:stretch>
            </p:blipFill>
            <p:spPr>
              <a:xfrm>
                <a:off x="540720" y="1699560"/>
                <a:ext cx="8924760" cy="5239080"/>
              </a:xfrm>
              <a:prstGeom prst="rect">
                <a:avLst/>
              </a:prstGeom>
            </p:spPr>
          </p:pic>
        </mc:Fallback>
      </mc:AlternateContent>
    </p:spTree>
    <p:extLst>
      <p:ext uri="{BB962C8B-B14F-4D97-AF65-F5344CB8AC3E}">
        <p14:creationId xmlns:p14="http://schemas.microsoft.com/office/powerpoint/2010/main" val="209881348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latin typeface="Arial" panose="020B0604020202020204" pitchFamily="34" charset="0"/>
                <a:cs typeface="Arial" panose="020B0604020202020204" pitchFamily="34" charset="0"/>
              </a:rPr>
              <a:t>Activities in an Interrupt-Driven Application</a:t>
            </a:r>
            <a:endParaRPr lang="en-IN" sz="36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175</a:t>
            </a:fld>
            <a:endParaRPr lang="en-IN" sz="900">
              <a:latin typeface="Arial"/>
              <a:cs typeface="Arial"/>
            </a:endParaRPr>
          </a:p>
        </p:txBody>
      </p:sp>
      <p:pic>
        <p:nvPicPr>
          <p:cNvPr id="5" name="Picture 4"/>
          <p:cNvPicPr>
            <a:picLocks noChangeAspect="1"/>
          </p:cNvPicPr>
          <p:nvPr/>
        </p:nvPicPr>
        <p:blipFill>
          <a:blip r:embed="rId2">
            <a:lum contrast="20000"/>
          </a:blip>
          <a:stretch>
            <a:fillRect/>
          </a:stretch>
        </p:blipFill>
        <p:spPr>
          <a:xfrm>
            <a:off x="162125" y="1906042"/>
            <a:ext cx="6048672" cy="3240360"/>
          </a:xfrm>
          <a:prstGeom prst="rect">
            <a:avLst/>
          </a:prstGeom>
        </p:spPr>
      </p:pic>
      <p:pic>
        <p:nvPicPr>
          <p:cNvPr id="3" name="Picture 2"/>
          <p:cNvPicPr>
            <a:picLocks noChangeAspect="1"/>
          </p:cNvPicPr>
          <p:nvPr/>
        </p:nvPicPr>
        <p:blipFill>
          <a:blip r:embed="rId3"/>
          <a:stretch>
            <a:fillRect/>
          </a:stretch>
        </p:blipFill>
        <p:spPr>
          <a:xfrm>
            <a:off x="6570836" y="1618010"/>
            <a:ext cx="3810000" cy="4824536"/>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20DC0D8-348A-43B2-9901-07A578CD3315}"/>
                  </a:ext>
                </a:extLst>
              </p14:cNvPr>
              <p14:cNvContentPartPr/>
              <p14:nvPr/>
            </p14:nvContentPartPr>
            <p14:xfrm>
              <a:off x="1423440" y="1434960"/>
              <a:ext cx="9361080" cy="4777920"/>
            </p14:xfrm>
          </p:contentPart>
        </mc:Choice>
        <mc:Fallback xmlns="">
          <p:pic>
            <p:nvPicPr>
              <p:cNvPr id="6" name="Ink 5">
                <a:extLst>
                  <a:ext uri="{FF2B5EF4-FFF2-40B4-BE49-F238E27FC236}">
                    <a16:creationId xmlns:a16="http://schemas.microsoft.com/office/drawing/2014/main" id="{820DC0D8-348A-43B2-9901-07A578CD3315}"/>
                  </a:ext>
                </a:extLst>
              </p:cNvPr>
              <p:cNvPicPr/>
              <p:nvPr/>
            </p:nvPicPr>
            <p:blipFill>
              <a:blip r:embed="rId5"/>
              <a:stretch>
                <a:fillRect/>
              </a:stretch>
            </p:blipFill>
            <p:spPr>
              <a:xfrm>
                <a:off x="1414080" y="1425600"/>
                <a:ext cx="9379800" cy="4796640"/>
              </a:xfrm>
              <a:prstGeom prst="rect">
                <a:avLst/>
              </a:prstGeom>
            </p:spPr>
          </p:pic>
        </mc:Fallback>
      </mc:AlternateContent>
    </p:spTree>
    <p:extLst>
      <p:ext uri="{BB962C8B-B14F-4D97-AF65-F5344CB8AC3E}">
        <p14:creationId xmlns:p14="http://schemas.microsoft.com/office/powerpoint/2010/main" val="246445998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Power Modes</a:t>
            </a:r>
            <a:endParaRPr lang="en-IN" dirty="0"/>
          </a:p>
        </p:txBody>
      </p:sp>
      <p:sp>
        <p:nvSpPr>
          <p:cNvPr id="4" name="Slide Number Placeholder 3"/>
          <p:cNvSpPr>
            <a:spLocks noGrp="1"/>
          </p:cNvSpPr>
          <p:nvPr>
            <p:ph type="sldNum" sz="quarter" idx="7"/>
          </p:nvPr>
        </p:nvSpPr>
        <p:spPr>
          <a:xfrm>
            <a:off x="1212088" y="7054850"/>
            <a:ext cx="324612" cy="108802"/>
          </a:xfrm>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176</a:t>
            </a:fld>
            <a:endParaRPr lang="en-IN" sz="900" dirty="0">
              <a:latin typeface="Arial"/>
              <a:cs typeface="Arial"/>
            </a:endParaRPr>
          </a:p>
        </p:txBody>
      </p:sp>
      <p:pic>
        <p:nvPicPr>
          <p:cNvPr id="5" name="Picture 4"/>
          <p:cNvPicPr>
            <a:picLocks noChangeAspect="1"/>
          </p:cNvPicPr>
          <p:nvPr/>
        </p:nvPicPr>
        <p:blipFill>
          <a:blip r:embed="rId2"/>
          <a:stretch>
            <a:fillRect/>
          </a:stretch>
        </p:blipFill>
        <p:spPr>
          <a:xfrm>
            <a:off x="1057147" y="1263651"/>
            <a:ext cx="7169873" cy="3306687"/>
          </a:xfrm>
          <a:prstGeom prst="rect">
            <a:avLst/>
          </a:prstGeom>
        </p:spPr>
      </p:pic>
      <p:pic>
        <p:nvPicPr>
          <p:cNvPr id="3" name="Picture 2"/>
          <p:cNvPicPr>
            <a:picLocks noChangeAspect="1"/>
          </p:cNvPicPr>
          <p:nvPr/>
        </p:nvPicPr>
        <p:blipFill>
          <a:blip r:embed="rId3"/>
          <a:stretch>
            <a:fillRect/>
          </a:stretch>
        </p:blipFill>
        <p:spPr>
          <a:xfrm>
            <a:off x="882204" y="4570338"/>
            <a:ext cx="7560840" cy="1800225"/>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079F62A-4FA9-49AF-9EDA-D1BB38843A87}"/>
                  </a:ext>
                </a:extLst>
              </p14:cNvPr>
              <p14:cNvContentPartPr/>
              <p14:nvPr/>
            </p14:nvContentPartPr>
            <p14:xfrm>
              <a:off x="1652400" y="987120"/>
              <a:ext cx="8874360" cy="4543920"/>
            </p14:xfrm>
          </p:contentPart>
        </mc:Choice>
        <mc:Fallback xmlns="">
          <p:pic>
            <p:nvPicPr>
              <p:cNvPr id="6" name="Ink 5">
                <a:extLst>
                  <a:ext uri="{FF2B5EF4-FFF2-40B4-BE49-F238E27FC236}">
                    <a16:creationId xmlns:a16="http://schemas.microsoft.com/office/drawing/2014/main" id="{A079F62A-4FA9-49AF-9EDA-D1BB38843A87}"/>
                  </a:ext>
                </a:extLst>
              </p:cNvPr>
              <p:cNvPicPr/>
              <p:nvPr/>
            </p:nvPicPr>
            <p:blipFill>
              <a:blip r:embed="rId5"/>
              <a:stretch>
                <a:fillRect/>
              </a:stretch>
            </p:blipFill>
            <p:spPr>
              <a:xfrm>
                <a:off x="1643040" y="977760"/>
                <a:ext cx="8893080" cy="4562640"/>
              </a:xfrm>
              <a:prstGeom prst="rect">
                <a:avLst/>
              </a:prstGeom>
            </p:spPr>
          </p:pic>
        </mc:Fallback>
      </mc:AlternateContent>
    </p:spTree>
    <p:extLst>
      <p:ext uri="{BB962C8B-B14F-4D97-AF65-F5344CB8AC3E}">
        <p14:creationId xmlns:p14="http://schemas.microsoft.com/office/powerpoint/2010/main" val="238924260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Entering Low Power Modes</a:t>
            </a:r>
          </a:p>
        </p:txBody>
      </p:sp>
      <p:pic>
        <p:nvPicPr>
          <p:cNvPr id="4" name="Picture 3"/>
          <p:cNvPicPr>
            <a:picLocks noChangeAspect="1"/>
          </p:cNvPicPr>
          <p:nvPr/>
        </p:nvPicPr>
        <p:blipFill rotWithShape="1">
          <a:blip r:embed="rId3"/>
          <a:srcRect t="10757"/>
          <a:stretch/>
        </p:blipFill>
        <p:spPr>
          <a:xfrm>
            <a:off x="1364376" y="1263650"/>
            <a:ext cx="7964645" cy="485206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4E6289A-D66D-45CE-991B-6692DB496951}"/>
                  </a:ext>
                </a:extLst>
              </p14:cNvPr>
              <p14:cNvContentPartPr/>
              <p14:nvPr/>
            </p14:nvContentPartPr>
            <p14:xfrm>
              <a:off x="6978960" y="5567400"/>
              <a:ext cx="1308240" cy="300960"/>
            </p14:xfrm>
          </p:contentPart>
        </mc:Choice>
        <mc:Fallback xmlns="">
          <p:pic>
            <p:nvPicPr>
              <p:cNvPr id="3" name="Ink 2">
                <a:extLst>
                  <a:ext uri="{FF2B5EF4-FFF2-40B4-BE49-F238E27FC236}">
                    <a16:creationId xmlns:a16="http://schemas.microsoft.com/office/drawing/2014/main" id="{B4E6289A-D66D-45CE-991B-6692DB496951}"/>
                  </a:ext>
                </a:extLst>
              </p:cNvPr>
              <p:cNvPicPr/>
              <p:nvPr/>
            </p:nvPicPr>
            <p:blipFill>
              <a:blip r:embed="rId5"/>
              <a:stretch>
                <a:fillRect/>
              </a:stretch>
            </p:blipFill>
            <p:spPr>
              <a:xfrm>
                <a:off x="6969600" y="5558040"/>
                <a:ext cx="1326960" cy="319680"/>
              </a:xfrm>
              <a:prstGeom prst="rect">
                <a:avLst/>
              </a:prstGeom>
            </p:spPr>
          </p:pic>
        </mc:Fallback>
      </mc:AlternateContent>
    </p:spTree>
    <p:extLst>
      <p:ext uri="{BB962C8B-B14F-4D97-AF65-F5344CB8AC3E}">
        <p14:creationId xmlns:p14="http://schemas.microsoft.com/office/powerpoint/2010/main" val="25283766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Wakeup Interrupt Controller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80049" y="1555750"/>
            <a:ext cx="8733301" cy="4445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87D42E9-811B-4C96-B90D-80D61394ACF2}"/>
                  </a:ext>
                </a:extLst>
              </p14:cNvPr>
              <p14:cNvContentPartPr/>
              <p14:nvPr/>
            </p14:nvContentPartPr>
            <p14:xfrm>
              <a:off x="1437840" y="3043080"/>
              <a:ext cx="4105440" cy="2207160"/>
            </p14:xfrm>
          </p:contentPart>
        </mc:Choice>
        <mc:Fallback xmlns="">
          <p:pic>
            <p:nvPicPr>
              <p:cNvPr id="3" name="Ink 2">
                <a:extLst>
                  <a:ext uri="{FF2B5EF4-FFF2-40B4-BE49-F238E27FC236}">
                    <a16:creationId xmlns:a16="http://schemas.microsoft.com/office/drawing/2014/main" id="{387D42E9-811B-4C96-B90D-80D61394ACF2}"/>
                  </a:ext>
                </a:extLst>
              </p:cNvPr>
              <p:cNvPicPr/>
              <p:nvPr/>
            </p:nvPicPr>
            <p:blipFill>
              <a:blip r:embed="rId4"/>
              <a:stretch>
                <a:fillRect/>
              </a:stretch>
            </p:blipFill>
            <p:spPr>
              <a:xfrm>
                <a:off x="1428480" y="3033720"/>
                <a:ext cx="4124160" cy="2225880"/>
              </a:xfrm>
              <a:prstGeom prst="rect">
                <a:avLst/>
              </a:prstGeom>
            </p:spPr>
          </p:pic>
        </mc:Fallback>
      </mc:AlternateContent>
    </p:spTree>
    <p:extLst>
      <p:ext uri="{BB962C8B-B14F-4D97-AF65-F5344CB8AC3E}">
        <p14:creationId xmlns:p14="http://schemas.microsoft.com/office/powerpoint/2010/main" val="320200598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a:t>
            </a:r>
          </a:p>
        </p:txBody>
      </p:sp>
      <p:sp>
        <p:nvSpPr>
          <p:cNvPr id="3" name="Text Placeholder 2"/>
          <p:cNvSpPr>
            <a:spLocks noGrp="1"/>
          </p:cNvSpPr>
          <p:nvPr>
            <p:ph type="body" idx="1"/>
          </p:nvPr>
        </p:nvSpPr>
        <p:spPr/>
        <p:txBody>
          <a:bodyPr/>
          <a:lstStyle/>
          <a:p>
            <a:r>
              <a:rPr lang="en-US" dirty="0"/>
              <a:t>The interrupt detection logic of the WIC can be customized by silicon designers to support asynchronous operation. </a:t>
            </a:r>
          </a:p>
          <a:p>
            <a:r>
              <a:rPr lang="en-US" dirty="0"/>
              <a:t>This means that the WIC can operate without any clock signal. </a:t>
            </a:r>
          </a:p>
          <a:p>
            <a:r>
              <a:rPr lang="en-US" dirty="0"/>
              <a:t>When an interrupt request arrives, the WIC detects the request and informs the PMU to restore the clock, </a:t>
            </a:r>
          </a:p>
          <a:p>
            <a:r>
              <a:rPr lang="en-US" dirty="0"/>
              <a:t>Then the processor can wake up, resume operations, and service the interrupt request.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1589349-4631-46E5-ADAB-9B13C2A5EA35}"/>
                  </a:ext>
                </a:extLst>
              </p14:cNvPr>
              <p14:cNvContentPartPr/>
              <p14:nvPr/>
            </p14:nvContentPartPr>
            <p14:xfrm>
              <a:off x="1397160" y="1968120"/>
              <a:ext cx="7224840" cy="3459600"/>
            </p14:xfrm>
          </p:contentPart>
        </mc:Choice>
        <mc:Fallback xmlns="">
          <p:pic>
            <p:nvPicPr>
              <p:cNvPr id="5" name="Ink 4">
                <a:extLst>
                  <a:ext uri="{FF2B5EF4-FFF2-40B4-BE49-F238E27FC236}">
                    <a16:creationId xmlns:a16="http://schemas.microsoft.com/office/drawing/2014/main" id="{61589349-4631-46E5-ADAB-9B13C2A5EA35}"/>
                  </a:ext>
                </a:extLst>
              </p:cNvPr>
              <p:cNvPicPr/>
              <p:nvPr/>
            </p:nvPicPr>
            <p:blipFill>
              <a:blip r:embed="rId3"/>
              <a:stretch>
                <a:fillRect/>
              </a:stretch>
            </p:blipFill>
            <p:spPr>
              <a:xfrm>
                <a:off x="1387800" y="1958760"/>
                <a:ext cx="7243560" cy="3478320"/>
              </a:xfrm>
              <a:prstGeom prst="rect">
                <a:avLst/>
              </a:prstGeom>
            </p:spPr>
          </p:pic>
        </mc:Fallback>
      </mc:AlternateContent>
    </p:spTree>
    <p:extLst>
      <p:ext uri="{BB962C8B-B14F-4D97-AF65-F5344CB8AC3E}">
        <p14:creationId xmlns:p14="http://schemas.microsoft.com/office/powerpoint/2010/main" val="1009414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4" y="1185962"/>
            <a:ext cx="10369151"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a:t>
            </a:r>
            <a:r>
              <a:rPr lang="en-US"/>
              <a:t>(e.g., </a:t>
            </a:r>
            <a:r>
              <a:rPr lang="en-US" dirty="0"/>
              <a:t>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a:t>
            </a:r>
            <a:r>
              <a:rPr lang="en-US"/>
              <a:t>(e.g., </a:t>
            </a:r>
            <a:r>
              <a:rPr lang="en-US" dirty="0"/>
              <a:t>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B6FDE2B-0DCA-408A-A5C9-DAC82BAD02E6}"/>
                  </a:ext>
                </a:extLst>
              </p14:cNvPr>
              <p14:cNvContentPartPr/>
              <p14:nvPr/>
            </p14:nvContentPartPr>
            <p14:xfrm>
              <a:off x="626564" y="2899456"/>
              <a:ext cx="259560" cy="68400"/>
            </p14:xfrm>
          </p:contentPart>
        </mc:Choice>
        <mc:Fallback xmlns="">
          <p:pic>
            <p:nvPicPr>
              <p:cNvPr id="5" name="Ink 4">
                <a:extLst>
                  <a:ext uri="{FF2B5EF4-FFF2-40B4-BE49-F238E27FC236}">
                    <a16:creationId xmlns:a16="http://schemas.microsoft.com/office/drawing/2014/main" id="{1B6FDE2B-0DCA-408A-A5C9-DAC82BAD02E6}"/>
                  </a:ext>
                </a:extLst>
              </p:cNvPr>
              <p:cNvPicPr/>
              <p:nvPr/>
            </p:nvPicPr>
            <p:blipFill>
              <a:blip r:embed="rId3"/>
              <a:stretch>
                <a:fillRect/>
              </a:stretch>
            </p:blipFill>
            <p:spPr>
              <a:xfrm>
                <a:off x="617564" y="2890456"/>
                <a:ext cx="2772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0EE9D4F-7DCE-4C61-A708-8C668CBBF9C0}"/>
                  </a:ext>
                </a:extLst>
              </p14:cNvPr>
              <p14:cNvContentPartPr/>
              <p14:nvPr/>
            </p14:nvContentPartPr>
            <p14:xfrm>
              <a:off x="662564" y="2839336"/>
              <a:ext cx="2329920" cy="61920"/>
            </p14:xfrm>
          </p:contentPart>
        </mc:Choice>
        <mc:Fallback xmlns="">
          <p:pic>
            <p:nvPicPr>
              <p:cNvPr id="6" name="Ink 5">
                <a:extLst>
                  <a:ext uri="{FF2B5EF4-FFF2-40B4-BE49-F238E27FC236}">
                    <a16:creationId xmlns:a16="http://schemas.microsoft.com/office/drawing/2014/main" id="{E0EE9D4F-7DCE-4C61-A708-8C668CBBF9C0}"/>
                  </a:ext>
                </a:extLst>
              </p:cNvPr>
              <p:cNvPicPr/>
              <p:nvPr/>
            </p:nvPicPr>
            <p:blipFill>
              <a:blip r:embed="rId5"/>
              <a:stretch>
                <a:fillRect/>
              </a:stretch>
            </p:blipFill>
            <p:spPr>
              <a:xfrm>
                <a:off x="653564" y="2830336"/>
                <a:ext cx="23475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B2B86D45-6D51-4800-A672-8EC4753FAFB2}"/>
                  </a:ext>
                </a:extLst>
              </p14:cNvPr>
              <p14:cNvContentPartPr/>
              <p14:nvPr/>
            </p14:nvContentPartPr>
            <p14:xfrm>
              <a:off x="736364" y="3297616"/>
              <a:ext cx="756720" cy="45360"/>
            </p14:xfrm>
          </p:contentPart>
        </mc:Choice>
        <mc:Fallback xmlns="">
          <p:pic>
            <p:nvPicPr>
              <p:cNvPr id="7" name="Ink 6">
                <a:extLst>
                  <a:ext uri="{FF2B5EF4-FFF2-40B4-BE49-F238E27FC236}">
                    <a16:creationId xmlns:a16="http://schemas.microsoft.com/office/drawing/2014/main" id="{B2B86D45-6D51-4800-A672-8EC4753FAFB2}"/>
                  </a:ext>
                </a:extLst>
              </p:cNvPr>
              <p:cNvPicPr/>
              <p:nvPr/>
            </p:nvPicPr>
            <p:blipFill>
              <a:blip r:embed="rId7"/>
              <a:stretch>
                <a:fillRect/>
              </a:stretch>
            </p:blipFill>
            <p:spPr>
              <a:xfrm>
                <a:off x="727724" y="3288616"/>
                <a:ext cx="7743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92C187E0-7A70-411B-A5CE-05EE9716DB31}"/>
                  </a:ext>
                </a:extLst>
              </p14:cNvPr>
              <p14:cNvContentPartPr/>
              <p14:nvPr/>
            </p14:nvContentPartPr>
            <p14:xfrm>
              <a:off x="579404" y="3891256"/>
              <a:ext cx="1071720" cy="88560"/>
            </p14:xfrm>
          </p:contentPart>
        </mc:Choice>
        <mc:Fallback xmlns="">
          <p:pic>
            <p:nvPicPr>
              <p:cNvPr id="8" name="Ink 7">
                <a:extLst>
                  <a:ext uri="{FF2B5EF4-FFF2-40B4-BE49-F238E27FC236}">
                    <a16:creationId xmlns:a16="http://schemas.microsoft.com/office/drawing/2014/main" id="{92C187E0-7A70-411B-A5CE-05EE9716DB31}"/>
                  </a:ext>
                </a:extLst>
              </p:cNvPr>
              <p:cNvPicPr/>
              <p:nvPr/>
            </p:nvPicPr>
            <p:blipFill>
              <a:blip r:embed="rId9"/>
              <a:stretch>
                <a:fillRect/>
              </a:stretch>
            </p:blipFill>
            <p:spPr>
              <a:xfrm>
                <a:off x="570764" y="3882616"/>
                <a:ext cx="10893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C596A2C1-4C7D-4003-BCA6-4DE34AABD7BA}"/>
                  </a:ext>
                </a:extLst>
              </p14:cNvPr>
              <p14:cNvContentPartPr/>
              <p14:nvPr/>
            </p14:nvContentPartPr>
            <p14:xfrm>
              <a:off x="714044" y="4408576"/>
              <a:ext cx="1922400" cy="10800"/>
            </p14:xfrm>
          </p:contentPart>
        </mc:Choice>
        <mc:Fallback xmlns="">
          <p:pic>
            <p:nvPicPr>
              <p:cNvPr id="9" name="Ink 8">
                <a:extLst>
                  <a:ext uri="{FF2B5EF4-FFF2-40B4-BE49-F238E27FC236}">
                    <a16:creationId xmlns:a16="http://schemas.microsoft.com/office/drawing/2014/main" id="{C596A2C1-4C7D-4003-BCA6-4DE34AABD7BA}"/>
                  </a:ext>
                </a:extLst>
              </p:cNvPr>
              <p:cNvPicPr/>
              <p:nvPr/>
            </p:nvPicPr>
            <p:blipFill>
              <a:blip r:embed="rId11"/>
              <a:stretch>
                <a:fillRect/>
              </a:stretch>
            </p:blipFill>
            <p:spPr>
              <a:xfrm>
                <a:off x="705044" y="4399576"/>
                <a:ext cx="19400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2" name="Ink 91">
                <a:extLst>
                  <a:ext uri="{FF2B5EF4-FFF2-40B4-BE49-F238E27FC236}">
                    <a16:creationId xmlns:a16="http://schemas.microsoft.com/office/drawing/2014/main" id="{B9020F19-0F14-4A89-B11F-D89849B4F4C6}"/>
                  </a:ext>
                </a:extLst>
              </p14:cNvPr>
              <p14:cNvContentPartPr/>
              <p14:nvPr/>
            </p14:nvContentPartPr>
            <p14:xfrm>
              <a:off x="5471804" y="317896"/>
              <a:ext cx="3094560" cy="837720"/>
            </p14:xfrm>
          </p:contentPart>
        </mc:Choice>
        <mc:Fallback xmlns="">
          <p:pic>
            <p:nvPicPr>
              <p:cNvPr id="92" name="Ink 91">
                <a:extLst>
                  <a:ext uri="{FF2B5EF4-FFF2-40B4-BE49-F238E27FC236}">
                    <a16:creationId xmlns:a16="http://schemas.microsoft.com/office/drawing/2014/main" id="{B9020F19-0F14-4A89-B11F-D89849B4F4C6}"/>
                  </a:ext>
                </a:extLst>
              </p:cNvPr>
              <p:cNvPicPr/>
              <p:nvPr/>
            </p:nvPicPr>
            <p:blipFill>
              <a:blip r:embed="rId13"/>
              <a:stretch>
                <a:fillRect/>
              </a:stretch>
            </p:blipFill>
            <p:spPr>
              <a:xfrm>
                <a:off x="5462804" y="308896"/>
                <a:ext cx="3112200" cy="855360"/>
              </a:xfrm>
              <a:prstGeom prst="rect">
                <a:avLst/>
              </a:prstGeom>
            </p:spPr>
          </p:pic>
        </mc:Fallback>
      </mc:AlternateContent>
      <p:grpSp>
        <p:nvGrpSpPr>
          <p:cNvPr id="118" name="Group 117">
            <a:extLst>
              <a:ext uri="{FF2B5EF4-FFF2-40B4-BE49-F238E27FC236}">
                <a16:creationId xmlns:a16="http://schemas.microsoft.com/office/drawing/2014/main" id="{C9085E8F-7169-4FDA-9B4B-454ED199E5D1}"/>
              </a:ext>
            </a:extLst>
          </p:cNvPr>
          <p:cNvGrpSpPr/>
          <p:nvPr/>
        </p:nvGrpSpPr>
        <p:grpSpPr>
          <a:xfrm>
            <a:off x="5068244" y="1825936"/>
            <a:ext cx="6661800" cy="3725640"/>
            <a:chOff x="5068244" y="1825936"/>
            <a:chExt cx="6661800" cy="3725640"/>
          </a:xfrm>
        </p:grpSpPr>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424AFA16-2B4B-44AA-98C5-E073925409BE}"/>
                    </a:ext>
                  </a:extLst>
                </p14:cNvPr>
                <p14:cNvContentPartPr/>
                <p14:nvPr/>
              </p14:nvContentPartPr>
              <p14:xfrm>
                <a:off x="5068244" y="3883336"/>
                <a:ext cx="324720" cy="442800"/>
              </p14:xfrm>
            </p:contentPart>
          </mc:Choice>
          <mc:Fallback xmlns="">
            <p:pic>
              <p:nvPicPr>
                <p:cNvPr id="10" name="Ink 9">
                  <a:extLst>
                    <a:ext uri="{FF2B5EF4-FFF2-40B4-BE49-F238E27FC236}">
                      <a16:creationId xmlns:a16="http://schemas.microsoft.com/office/drawing/2014/main" id="{424AFA16-2B4B-44AA-98C5-E073925409BE}"/>
                    </a:ext>
                  </a:extLst>
                </p:cNvPr>
                <p:cNvPicPr/>
                <p:nvPr/>
              </p:nvPicPr>
              <p:blipFill>
                <a:blip r:embed="rId15"/>
                <a:stretch>
                  <a:fillRect/>
                </a:stretch>
              </p:blipFill>
              <p:spPr>
                <a:xfrm>
                  <a:off x="5059604" y="3874696"/>
                  <a:ext cx="34236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3E549B80-0010-49F3-BCF8-67035E96CBF7}"/>
                    </a:ext>
                  </a:extLst>
                </p14:cNvPr>
                <p14:cNvContentPartPr/>
                <p14:nvPr/>
              </p14:nvContentPartPr>
              <p14:xfrm>
                <a:off x="5588804" y="3762376"/>
                <a:ext cx="379440" cy="516600"/>
              </p14:xfrm>
            </p:contentPart>
          </mc:Choice>
          <mc:Fallback xmlns="">
            <p:pic>
              <p:nvPicPr>
                <p:cNvPr id="11" name="Ink 10">
                  <a:extLst>
                    <a:ext uri="{FF2B5EF4-FFF2-40B4-BE49-F238E27FC236}">
                      <a16:creationId xmlns:a16="http://schemas.microsoft.com/office/drawing/2014/main" id="{3E549B80-0010-49F3-BCF8-67035E96CBF7}"/>
                    </a:ext>
                  </a:extLst>
                </p:cNvPr>
                <p:cNvPicPr/>
                <p:nvPr/>
              </p:nvPicPr>
              <p:blipFill>
                <a:blip r:embed="rId17"/>
                <a:stretch>
                  <a:fillRect/>
                </a:stretch>
              </p:blipFill>
              <p:spPr>
                <a:xfrm>
                  <a:off x="5579804" y="3753376"/>
                  <a:ext cx="397080" cy="534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6D20032B-0021-4144-BD41-FAAD25B50290}"/>
                    </a:ext>
                  </a:extLst>
                </p14:cNvPr>
                <p14:cNvContentPartPr/>
                <p14:nvPr/>
              </p14:nvContentPartPr>
              <p14:xfrm>
                <a:off x="6125564" y="3844456"/>
                <a:ext cx="76680" cy="315000"/>
              </p14:xfrm>
            </p:contentPart>
          </mc:Choice>
          <mc:Fallback xmlns="">
            <p:pic>
              <p:nvPicPr>
                <p:cNvPr id="12" name="Ink 11">
                  <a:extLst>
                    <a:ext uri="{FF2B5EF4-FFF2-40B4-BE49-F238E27FC236}">
                      <a16:creationId xmlns:a16="http://schemas.microsoft.com/office/drawing/2014/main" id="{6D20032B-0021-4144-BD41-FAAD25B50290}"/>
                    </a:ext>
                  </a:extLst>
                </p:cNvPr>
                <p:cNvPicPr/>
                <p:nvPr/>
              </p:nvPicPr>
              <p:blipFill>
                <a:blip r:embed="rId19"/>
                <a:stretch>
                  <a:fillRect/>
                </a:stretch>
              </p:blipFill>
              <p:spPr>
                <a:xfrm>
                  <a:off x="6116564" y="3835816"/>
                  <a:ext cx="9432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1802C55F-71CA-42D4-9902-79C8F3BCC76F}"/>
                    </a:ext>
                  </a:extLst>
                </p14:cNvPr>
                <p14:cNvContentPartPr/>
                <p14:nvPr/>
              </p14:nvContentPartPr>
              <p14:xfrm>
                <a:off x="6128444" y="3749776"/>
                <a:ext cx="188640" cy="448920"/>
              </p14:xfrm>
            </p:contentPart>
          </mc:Choice>
          <mc:Fallback xmlns="">
            <p:pic>
              <p:nvPicPr>
                <p:cNvPr id="13" name="Ink 12">
                  <a:extLst>
                    <a:ext uri="{FF2B5EF4-FFF2-40B4-BE49-F238E27FC236}">
                      <a16:creationId xmlns:a16="http://schemas.microsoft.com/office/drawing/2014/main" id="{1802C55F-71CA-42D4-9902-79C8F3BCC76F}"/>
                    </a:ext>
                  </a:extLst>
                </p:cNvPr>
                <p:cNvPicPr/>
                <p:nvPr/>
              </p:nvPicPr>
              <p:blipFill>
                <a:blip r:embed="rId21"/>
                <a:stretch>
                  <a:fillRect/>
                </a:stretch>
              </p:blipFill>
              <p:spPr>
                <a:xfrm>
                  <a:off x="6119444" y="3740776"/>
                  <a:ext cx="20628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56D637C3-4BA3-4BD3-AE7F-7738ECBE8551}"/>
                    </a:ext>
                  </a:extLst>
                </p14:cNvPr>
                <p14:cNvContentPartPr/>
                <p14:nvPr/>
              </p14:nvContentPartPr>
              <p14:xfrm>
                <a:off x="6480164" y="3832936"/>
                <a:ext cx="280080" cy="367200"/>
              </p14:xfrm>
            </p:contentPart>
          </mc:Choice>
          <mc:Fallback xmlns="">
            <p:pic>
              <p:nvPicPr>
                <p:cNvPr id="14" name="Ink 13">
                  <a:extLst>
                    <a:ext uri="{FF2B5EF4-FFF2-40B4-BE49-F238E27FC236}">
                      <a16:creationId xmlns:a16="http://schemas.microsoft.com/office/drawing/2014/main" id="{56D637C3-4BA3-4BD3-AE7F-7738ECBE8551}"/>
                    </a:ext>
                  </a:extLst>
                </p:cNvPr>
                <p:cNvPicPr/>
                <p:nvPr/>
              </p:nvPicPr>
              <p:blipFill>
                <a:blip r:embed="rId23"/>
                <a:stretch>
                  <a:fillRect/>
                </a:stretch>
              </p:blipFill>
              <p:spPr>
                <a:xfrm>
                  <a:off x="6471164" y="3824296"/>
                  <a:ext cx="29772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288D7D31-A3D6-4F91-B940-19B7B0E014B2}"/>
                    </a:ext>
                  </a:extLst>
                </p14:cNvPr>
                <p14:cNvContentPartPr/>
                <p14:nvPr/>
              </p14:nvContentPartPr>
              <p14:xfrm>
                <a:off x="8661404" y="3993856"/>
                <a:ext cx="158760" cy="314280"/>
              </p14:xfrm>
            </p:contentPart>
          </mc:Choice>
          <mc:Fallback xmlns="">
            <p:pic>
              <p:nvPicPr>
                <p:cNvPr id="26" name="Ink 25">
                  <a:extLst>
                    <a:ext uri="{FF2B5EF4-FFF2-40B4-BE49-F238E27FC236}">
                      <a16:creationId xmlns:a16="http://schemas.microsoft.com/office/drawing/2014/main" id="{288D7D31-A3D6-4F91-B940-19B7B0E014B2}"/>
                    </a:ext>
                  </a:extLst>
                </p:cNvPr>
                <p:cNvPicPr/>
                <p:nvPr/>
              </p:nvPicPr>
              <p:blipFill>
                <a:blip r:embed="rId25"/>
                <a:stretch>
                  <a:fillRect/>
                </a:stretch>
              </p:blipFill>
              <p:spPr>
                <a:xfrm>
                  <a:off x="8652404" y="3985216"/>
                  <a:ext cx="17640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Ink 27">
                  <a:extLst>
                    <a:ext uri="{FF2B5EF4-FFF2-40B4-BE49-F238E27FC236}">
                      <a16:creationId xmlns:a16="http://schemas.microsoft.com/office/drawing/2014/main" id="{E932A50A-E0C0-43CF-B1A1-25085617D35C}"/>
                    </a:ext>
                  </a:extLst>
                </p14:cNvPr>
                <p14:cNvContentPartPr/>
                <p14:nvPr/>
              </p14:nvContentPartPr>
              <p14:xfrm>
                <a:off x="9056684" y="3701176"/>
                <a:ext cx="259200" cy="389160"/>
              </p14:xfrm>
            </p:contentPart>
          </mc:Choice>
          <mc:Fallback xmlns="">
            <p:pic>
              <p:nvPicPr>
                <p:cNvPr id="28" name="Ink 27">
                  <a:extLst>
                    <a:ext uri="{FF2B5EF4-FFF2-40B4-BE49-F238E27FC236}">
                      <a16:creationId xmlns:a16="http://schemas.microsoft.com/office/drawing/2014/main" id="{E932A50A-E0C0-43CF-B1A1-25085617D35C}"/>
                    </a:ext>
                  </a:extLst>
                </p:cNvPr>
                <p:cNvPicPr/>
                <p:nvPr/>
              </p:nvPicPr>
              <p:blipFill>
                <a:blip r:embed="rId27"/>
                <a:stretch>
                  <a:fillRect/>
                </a:stretch>
              </p:blipFill>
              <p:spPr>
                <a:xfrm>
                  <a:off x="9047684" y="3692176"/>
                  <a:ext cx="27684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EB36C064-3C48-4E2B-879E-08EC4B573995}"/>
                    </a:ext>
                  </a:extLst>
                </p14:cNvPr>
                <p14:cNvContentPartPr/>
                <p14:nvPr/>
              </p14:nvContentPartPr>
              <p14:xfrm>
                <a:off x="9476804" y="3747256"/>
                <a:ext cx="38160" cy="280800"/>
              </p14:xfrm>
            </p:contentPart>
          </mc:Choice>
          <mc:Fallback xmlns="">
            <p:pic>
              <p:nvPicPr>
                <p:cNvPr id="29" name="Ink 28">
                  <a:extLst>
                    <a:ext uri="{FF2B5EF4-FFF2-40B4-BE49-F238E27FC236}">
                      <a16:creationId xmlns:a16="http://schemas.microsoft.com/office/drawing/2014/main" id="{EB36C064-3C48-4E2B-879E-08EC4B573995}"/>
                    </a:ext>
                  </a:extLst>
                </p:cNvPr>
                <p:cNvPicPr/>
                <p:nvPr/>
              </p:nvPicPr>
              <p:blipFill>
                <a:blip r:embed="rId29"/>
                <a:stretch>
                  <a:fillRect/>
                </a:stretch>
              </p:blipFill>
              <p:spPr>
                <a:xfrm>
                  <a:off x="9468164" y="3738256"/>
                  <a:ext cx="558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AA4EDB6D-C061-4618-B993-C247CFE1BCA8}"/>
                    </a:ext>
                  </a:extLst>
                </p14:cNvPr>
                <p14:cNvContentPartPr/>
                <p14:nvPr/>
              </p14:nvContentPartPr>
              <p14:xfrm>
                <a:off x="9655724" y="3700456"/>
                <a:ext cx="23400" cy="296640"/>
              </p14:xfrm>
            </p:contentPart>
          </mc:Choice>
          <mc:Fallback xmlns="">
            <p:pic>
              <p:nvPicPr>
                <p:cNvPr id="30" name="Ink 29">
                  <a:extLst>
                    <a:ext uri="{FF2B5EF4-FFF2-40B4-BE49-F238E27FC236}">
                      <a16:creationId xmlns:a16="http://schemas.microsoft.com/office/drawing/2014/main" id="{AA4EDB6D-C061-4618-B993-C247CFE1BCA8}"/>
                    </a:ext>
                  </a:extLst>
                </p:cNvPr>
                <p:cNvPicPr/>
                <p:nvPr/>
              </p:nvPicPr>
              <p:blipFill>
                <a:blip r:embed="rId31"/>
                <a:stretch>
                  <a:fillRect/>
                </a:stretch>
              </p:blipFill>
              <p:spPr>
                <a:xfrm>
                  <a:off x="9646724" y="3691816"/>
                  <a:ext cx="410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Ink 30">
                  <a:extLst>
                    <a:ext uri="{FF2B5EF4-FFF2-40B4-BE49-F238E27FC236}">
                      <a16:creationId xmlns:a16="http://schemas.microsoft.com/office/drawing/2014/main" id="{A7D52221-40F6-4AD7-B9A4-8AB16A656985}"/>
                    </a:ext>
                  </a:extLst>
                </p14:cNvPr>
                <p14:cNvContentPartPr/>
                <p14:nvPr/>
              </p14:nvContentPartPr>
              <p14:xfrm>
                <a:off x="9591644" y="3825016"/>
                <a:ext cx="114480" cy="55080"/>
              </p14:xfrm>
            </p:contentPart>
          </mc:Choice>
          <mc:Fallback xmlns="">
            <p:pic>
              <p:nvPicPr>
                <p:cNvPr id="31" name="Ink 30">
                  <a:extLst>
                    <a:ext uri="{FF2B5EF4-FFF2-40B4-BE49-F238E27FC236}">
                      <a16:creationId xmlns:a16="http://schemas.microsoft.com/office/drawing/2014/main" id="{A7D52221-40F6-4AD7-B9A4-8AB16A656985}"/>
                    </a:ext>
                  </a:extLst>
                </p:cNvPr>
                <p:cNvPicPr/>
                <p:nvPr/>
              </p:nvPicPr>
              <p:blipFill>
                <a:blip r:embed="rId33"/>
                <a:stretch>
                  <a:fillRect/>
                </a:stretch>
              </p:blipFill>
              <p:spPr>
                <a:xfrm>
                  <a:off x="9583004" y="3816016"/>
                  <a:ext cx="1321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Ink 31">
                  <a:extLst>
                    <a:ext uri="{FF2B5EF4-FFF2-40B4-BE49-F238E27FC236}">
                      <a16:creationId xmlns:a16="http://schemas.microsoft.com/office/drawing/2014/main" id="{48F053E3-EA02-4AD0-89AA-44756E618110}"/>
                    </a:ext>
                  </a:extLst>
                </p14:cNvPr>
                <p14:cNvContentPartPr/>
                <p14:nvPr/>
              </p14:nvContentPartPr>
              <p14:xfrm>
                <a:off x="9822404" y="3749056"/>
                <a:ext cx="15120" cy="239760"/>
              </p14:xfrm>
            </p:contentPart>
          </mc:Choice>
          <mc:Fallback xmlns="">
            <p:pic>
              <p:nvPicPr>
                <p:cNvPr id="32" name="Ink 31">
                  <a:extLst>
                    <a:ext uri="{FF2B5EF4-FFF2-40B4-BE49-F238E27FC236}">
                      <a16:creationId xmlns:a16="http://schemas.microsoft.com/office/drawing/2014/main" id="{48F053E3-EA02-4AD0-89AA-44756E618110}"/>
                    </a:ext>
                  </a:extLst>
                </p:cNvPr>
                <p:cNvPicPr/>
                <p:nvPr/>
              </p:nvPicPr>
              <p:blipFill>
                <a:blip r:embed="rId35"/>
                <a:stretch>
                  <a:fillRect/>
                </a:stretch>
              </p:blipFill>
              <p:spPr>
                <a:xfrm>
                  <a:off x="9813764" y="3740416"/>
                  <a:ext cx="3276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3" name="Ink 32">
                  <a:extLst>
                    <a:ext uri="{FF2B5EF4-FFF2-40B4-BE49-F238E27FC236}">
                      <a16:creationId xmlns:a16="http://schemas.microsoft.com/office/drawing/2014/main" id="{F96298A3-43E4-4DA8-B6C8-CC12527EC4CD}"/>
                    </a:ext>
                  </a:extLst>
                </p14:cNvPr>
                <p14:cNvContentPartPr/>
                <p14:nvPr/>
              </p14:nvContentPartPr>
              <p14:xfrm>
                <a:off x="9847604" y="3706576"/>
                <a:ext cx="176040" cy="278280"/>
              </p14:xfrm>
            </p:contentPart>
          </mc:Choice>
          <mc:Fallback xmlns="">
            <p:pic>
              <p:nvPicPr>
                <p:cNvPr id="33" name="Ink 32">
                  <a:extLst>
                    <a:ext uri="{FF2B5EF4-FFF2-40B4-BE49-F238E27FC236}">
                      <a16:creationId xmlns:a16="http://schemas.microsoft.com/office/drawing/2014/main" id="{F96298A3-43E4-4DA8-B6C8-CC12527EC4CD}"/>
                    </a:ext>
                  </a:extLst>
                </p:cNvPr>
                <p:cNvPicPr/>
                <p:nvPr/>
              </p:nvPicPr>
              <p:blipFill>
                <a:blip r:embed="rId37"/>
                <a:stretch>
                  <a:fillRect/>
                </a:stretch>
              </p:blipFill>
              <p:spPr>
                <a:xfrm>
                  <a:off x="9838604" y="3697936"/>
                  <a:ext cx="1936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4" name="Ink 33">
                  <a:extLst>
                    <a:ext uri="{FF2B5EF4-FFF2-40B4-BE49-F238E27FC236}">
                      <a16:creationId xmlns:a16="http://schemas.microsoft.com/office/drawing/2014/main" id="{2BE919EF-5E17-49FD-97D7-ECB86C5B0287}"/>
                    </a:ext>
                  </a:extLst>
                </p14:cNvPr>
                <p14:cNvContentPartPr/>
                <p14:nvPr/>
              </p14:nvContentPartPr>
              <p14:xfrm>
                <a:off x="10068284" y="3934816"/>
                <a:ext cx="144000" cy="255960"/>
              </p14:xfrm>
            </p:contentPart>
          </mc:Choice>
          <mc:Fallback xmlns="">
            <p:pic>
              <p:nvPicPr>
                <p:cNvPr id="34" name="Ink 33">
                  <a:extLst>
                    <a:ext uri="{FF2B5EF4-FFF2-40B4-BE49-F238E27FC236}">
                      <a16:creationId xmlns:a16="http://schemas.microsoft.com/office/drawing/2014/main" id="{2BE919EF-5E17-49FD-97D7-ECB86C5B0287}"/>
                    </a:ext>
                  </a:extLst>
                </p:cNvPr>
                <p:cNvPicPr/>
                <p:nvPr/>
              </p:nvPicPr>
              <p:blipFill>
                <a:blip r:embed="rId39"/>
                <a:stretch>
                  <a:fillRect/>
                </a:stretch>
              </p:blipFill>
              <p:spPr>
                <a:xfrm>
                  <a:off x="10059644" y="3926176"/>
                  <a:ext cx="1616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5" name="Ink 34">
                  <a:extLst>
                    <a:ext uri="{FF2B5EF4-FFF2-40B4-BE49-F238E27FC236}">
                      <a16:creationId xmlns:a16="http://schemas.microsoft.com/office/drawing/2014/main" id="{339781FB-E4B1-487C-8267-4087DAE889FE}"/>
                    </a:ext>
                  </a:extLst>
                </p14:cNvPr>
                <p14:cNvContentPartPr/>
                <p14:nvPr/>
              </p14:nvContentPartPr>
              <p14:xfrm>
                <a:off x="9123644" y="4306696"/>
                <a:ext cx="268560" cy="313560"/>
              </p14:xfrm>
            </p:contentPart>
          </mc:Choice>
          <mc:Fallback xmlns="">
            <p:pic>
              <p:nvPicPr>
                <p:cNvPr id="35" name="Ink 34">
                  <a:extLst>
                    <a:ext uri="{FF2B5EF4-FFF2-40B4-BE49-F238E27FC236}">
                      <a16:creationId xmlns:a16="http://schemas.microsoft.com/office/drawing/2014/main" id="{339781FB-E4B1-487C-8267-4087DAE889FE}"/>
                    </a:ext>
                  </a:extLst>
                </p:cNvPr>
                <p:cNvPicPr/>
                <p:nvPr/>
              </p:nvPicPr>
              <p:blipFill>
                <a:blip r:embed="rId41"/>
                <a:stretch>
                  <a:fillRect/>
                </a:stretch>
              </p:blipFill>
              <p:spPr>
                <a:xfrm>
                  <a:off x="9114644" y="4297696"/>
                  <a:ext cx="28620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6" name="Ink 35">
                  <a:extLst>
                    <a:ext uri="{FF2B5EF4-FFF2-40B4-BE49-F238E27FC236}">
                      <a16:creationId xmlns:a16="http://schemas.microsoft.com/office/drawing/2014/main" id="{4D59EB4A-270B-49DA-8BB0-AFFE8839B884}"/>
                    </a:ext>
                  </a:extLst>
                </p14:cNvPr>
                <p14:cNvContentPartPr/>
                <p14:nvPr/>
              </p14:nvContentPartPr>
              <p14:xfrm>
                <a:off x="9526484" y="4320736"/>
                <a:ext cx="30600" cy="260640"/>
              </p14:xfrm>
            </p:contentPart>
          </mc:Choice>
          <mc:Fallback xmlns="">
            <p:pic>
              <p:nvPicPr>
                <p:cNvPr id="36" name="Ink 35">
                  <a:extLst>
                    <a:ext uri="{FF2B5EF4-FFF2-40B4-BE49-F238E27FC236}">
                      <a16:creationId xmlns:a16="http://schemas.microsoft.com/office/drawing/2014/main" id="{4D59EB4A-270B-49DA-8BB0-AFFE8839B884}"/>
                    </a:ext>
                  </a:extLst>
                </p:cNvPr>
                <p:cNvPicPr/>
                <p:nvPr/>
              </p:nvPicPr>
              <p:blipFill>
                <a:blip r:embed="rId43"/>
                <a:stretch>
                  <a:fillRect/>
                </a:stretch>
              </p:blipFill>
              <p:spPr>
                <a:xfrm>
                  <a:off x="9517484" y="4312096"/>
                  <a:ext cx="4824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7" name="Ink 36">
                  <a:extLst>
                    <a:ext uri="{FF2B5EF4-FFF2-40B4-BE49-F238E27FC236}">
                      <a16:creationId xmlns:a16="http://schemas.microsoft.com/office/drawing/2014/main" id="{C21C5ED3-E2E9-44DA-8126-499324CF7A95}"/>
                    </a:ext>
                  </a:extLst>
                </p14:cNvPr>
                <p14:cNvContentPartPr/>
                <p14:nvPr/>
              </p14:nvContentPartPr>
              <p14:xfrm>
                <a:off x="9524684" y="4253416"/>
                <a:ext cx="97920" cy="157680"/>
              </p14:xfrm>
            </p:contentPart>
          </mc:Choice>
          <mc:Fallback xmlns="">
            <p:pic>
              <p:nvPicPr>
                <p:cNvPr id="37" name="Ink 36">
                  <a:extLst>
                    <a:ext uri="{FF2B5EF4-FFF2-40B4-BE49-F238E27FC236}">
                      <a16:creationId xmlns:a16="http://schemas.microsoft.com/office/drawing/2014/main" id="{C21C5ED3-E2E9-44DA-8126-499324CF7A95}"/>
                    </a:ext>
                  </a:extLst>
                </p:cNvPr>
                <p:cNvPicPr/>
                <p:nvPr/>
              </p:nvPicPr>
              <p:blipFill>
                <a:blip r:embed="rId45"/>
                <a:stretch>
                  <a:fillRect/>
                </a:stretch>
              </p:blipFill>
              <p:spPr>
                <a:xfrm>
                  <a:off x="9516044" y="4244776"/>
                  <a:ext cx="1155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8" name="Ink 37">
                  <a:extLst>
                    <a:ext uri="{FF2B5EF4-FFF2-40B4-BE49-F238E27FC236}">
                      <a16:creationId xmlns:a16="http://schemas.microsoft.com/office/drawing/2014/main" id="{A840B902-C562-4493-931E-595BF856343D}"/>
                    </a:ext>
                  </a:extLst>
                </p14:cNvPr>
                <p14:cNvContentPartPr/>
                <p14:nvPr/>
              </p14:nvContentPartPr>
              <p14:xfrm>
                <a:off x="9747524" y="4274656"/>
                <a:ext cx="22680" cy="234360"/>
              </p14:xfrm>
            </p:contentPart>
          </mc:Choice>
          <mc:Fallback xmlns="">
            <p:pic>
              <p:nvPicPr>
                <p:cNvPr id="38" name="Ink 37">
                  <a:extLst>
                    <a:ext uri="{FF2B5EF4-FFF2-40B4-BE49-F238E27FC236}">
                      <a16:creationId xmlns:a16="http://schemas.microsoft.com/office/drawing/2014/main" id="{A840B902-C562-4493-931E-595BF856343D}"/>
                    </a:ext>
                  </a:extLst>
                </p:cNvPr>
                <p:cNvPicPr/>
                <p:nvPr/>
              </p:nvPicPr>
              <p:blipFill>
                <a:blip r:embed="rId47"/>
                <a:stretch>
                  <a:fillRect/>
                </a:stretch>
              </p:blipFill>
              <p:spPr>
                <a:xfrm>
                  <a:off x="9738524" y="4265656"/>
                  <a:ext cx="403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Ink 38">
                  <a:extLst>
                    <a:ext uri="{FF2B5EF4-FFF2-40B4-BE49-F238E27FC236}">
                      <a16:creationId xmlns:a16="http://schemas.microsoft.com/office/drawing/2014/main" id="{464B46C8-9E30-4FA0-A2BC-6A140DD3AA4C}"/>
                    </a:ext>
                  </a:extLst>
                </p14:cNvPr>
                <p14:cNvContentPartPr/>
                <p14:nvPr/>
              </p14:nvContentPartPr>
              <p14:xfrm>
                <a:off x="9756524" y="4268896"/>
                <a:ext cx="143280" cy="278640"/>
              </p14:xfrm>
            </p:contentPart>
          </mc:Choice>
          <mc:Fallback xmlns="">
            <p:pic>
              <p:nvPicPr>
                <p:cNvPr id="39" name="Ink 38">
                  <a:extLst>
                    <a:ext uri="{FF2B5EF4-FFF2-40B4-BE49-F238E27FC236}">
                      <a16:creationId xmlns:a16="http://schemas.microsoft.com/office/drawing/2014/main" id="{464B46C8-9E30-4FA0-A2BC-6A140DD3AA4C}"/>
                    </a:ext>
                  </a:extLst>
                </p:cNvPr>
                <p:cNvPicPr/>
                <p:nvPr/>
              </p:nvPicPr>
              <p:blipFill>
                <a:blip r:embed="rId49"/>
                <a:stretch>
                  <a:fillRect/>
                </a:stretch>
              </p:blipFill>
              <p:spPr>
                <a:xfrm>
                  <a:off x="9747524" y="4260256"/>
                  <a:ext cx="1609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Ink 40">
                  <a:extLst>
                    <a:ext uri="{FF2B5EF4-FFF2-40B4-BE49-F238E27FC236}">
                      <a16:creationId xmlns:a16="http://schemas.microsoft.com/office/drawing/2014/main" id="{46B00DC3-2F1A-436D-91AE-33E8E9278752}"/>
                    </a:ext>
                  </a:extLst>
                </p14:cNvPr>
                <p14:cNvContentPartPr/>
                <p14:nvPr/>
              </p14:nvContentPartPr>
              <p14:xfrm>
                <a:off x="9049484" y="2878576"/>
                <a:ext cx="202320" cy="778320"/>
              </p14:xfrm>
            </p:contentPart>
          </mc:Choice>
          <mc:Fallback xmlns="">
            <p:pic>
              <p:nvPicPr>
                <p:cNvPr id="41" name="Ink 40">
                  <a:extLst>
                    <a:ext uri="{FF2B5EF4-FFF2-40B4-BE49-F238E27FC236}">
                      <a16:creationId xmlns:a16="http://schemas.microsoft.com/office/drawing/2014/main" id="{46B00DC3-2F1A-436D-91AE-33E8E9278752}"/>
                    </a:ext>
                  </a:extLst>
                </p:cNvPr>
                <p:cNvPicPr/>
                <p:nvPr/>
              </p:nvPicPr>
              <p:blipFill>
                <a:blip r:embed="rId51"/>
                <a:stretch>
                  <a:fillRect/>
                </a:stretch>
              </p:blipFill>
              <p:spPr>
                <a:xfrm>
                  <a:off x="9040844" y="2869936"/>
                  <a:ext cx="219960" cy="795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2" name="Ink 41">
                  <a:extLst>
                    <a:ext uri="{FF2B5EF4-FFF2-40B4-BE49-F238E27FC236}">
                      <a16:creationId xmlns:a16="http://schemas.microsoft.com/office/drawing/2014/main" id="{D7F439C9-0A6A-479A-9087-4C5C4BCB5FA7}"/>
                    </a:ext>
                  </a:extLst>
                </p14:cNvPr>
                <p14:cNvContentPartPr/>
                <p14:nvPr/>
              </p14:nvContentPartPr>
              <p14:xfrm>
                <a:off x="9621884" y="2898016"/>
                <a:ext cx="56160" cy="785880"/>
              </p14:xfrm>
            </p:contentPart>
          </mc:Choice>
          <mc:Fallback xmlns="">
            <p:pic>
              <p:nvPicPr>
                <p:cNvPr id="42" name="Ink 41">
                  <a:extLst>
                    <a:ext uri="{FF2B5EF4-FFF2-40B4-BE49-F238E27FC236}">
                      <a16:creationId xmlns:a16="http://schemas.microsoft.com/office/drawing/2014/main" id="{D7F439C9-0A6A-479A-9087-4C5C4BCB5FA7}"/>
                    </a:ext>
                  </a:extLst>
                </p:cNvPr>
                <p:cNvPicPr/>
                <p:nvPr/>
              </p:nvPicPr>
              <p:blipFill>
                <a:blip r:embed="rId53"/>
                <a:stretch>
                  <a:fillRect/>
                </a:stretch>
              </p:blipFill>
              <p:spPr>
                <a:xfrm>
                  <a:off x="9613244" y="2889376"/>
                  <a:ext cx="73800" cy="803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F41FDF93-522B-4340-A0C7-27988626A004}"/>
                    </a:ext>
                  </a:extLst>
                </p14:cNvPr>
                <p14:cNvContentPartPr/>
                <p14:nvPr/>
              </p14:nvContentPartPr>
              <p14:xfrm>
                <a:off x="9958844" y="2887936"/>
                <a:ext cx="261000" cy="746280"/>
              </p14:xfrm>
            </p:contentPart>
          </mc:Choice>
          <mc:Fallback xmlns="">
            <p:pic>
              <p:nvPicPr>
                <p:cNvPr id="44" name="Ink 43">
                  <a:extLst>
                    <a:ext uri="{FF2B5EF4-FFF2-40B4-BE49-F238E27FC236}">
                      <a16:creationId xmlns:a16="http://schemas.microsoft.com/office/drawing/2014/main" id="{F41FDF93-522B-4340-A0C7-27988626A004}"/>
                    </a:ext>
                  </a:extLst>
                </p:cNvPr>
                <p:cNvPicPr/>
                <p:nvPr/>
              </p:nvPicPr>
              <p:blipFill>
                <a:blip r:embed="rId55"/>
                <a:stretch>
                  <a:fillRect/>
                </a:stretch>
              </p:blipFill>
              <p:spPr>
                <a:xfrm>
                  <a:off x="9950204" y="2879296"/>
                  <a:ext cx="278640" cy="763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6" name="Ink 45">
                  <a:extLst>
                    <a:ext uri="{FF2B5EF4-FFF2-40B4-BE49-F238E27FC236}">
                      <a16:creationId xmlns:a16="http://schemas.microsoft.com/office/drawing/2014/main" id="{874072FB-444E-40B2-816C-B0C6E3FEB623}"/>
                    </a:ext>
                  </a:extLst>
                </p14:cNvPr>
                <p14:cNvContentPartPr/>
                <p14:nvPr/>
              </p14:nvContentPartPr>
              <p14:xfrm>
                <a:off x="8297804" y="2468536"/>
                <a:ext cx="273600" cy="374040"/>
              </p14:xfrm>
            </p:contentPart>
          </mc:Choice>
          <mc:Fallback xmlns="">
            <p:pic>
              <p:nvPicPr>
                <p:cNvPr id="46" name="Ink 45">
                  <a:extLst>
                    <a:ext uri="{FF2B5EF4-FFF2-40B4-BE49-F238E27FC236}">
                      <a16:creationId xmlns:a16="http://schemas.microsoft.com/office/drawing/2014/main" id="{874072FB-444E-40B2-816C-B0C6E3FEB623}"/>
                    </a:ext>
                  </a:extLst>
                </p:cNvPr>
                <p:cNvPicPr/>
                <p:nvPr/>
              </p:nvPicPr>
              <p:blipFill>
                <a:blip r:embed="rId57"/>
                <a:stretch>
                  <a:fillRect/>
                </a:stretch>
              </p:blipFill>
              <p:spPr>
                <a:xfrm>
                  <a:off x="8288804" y="2459536"/>
                  <a:ext cx="2912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7" name="Ink 46">
                  <a:extLst>
                    <a:ext uri="{FF2B5EF4-FFF2-40B4-BE49-F238E27FC236}">
                      <a16:creationId xmlns:a16="http://schemas.microsoft.com/office/drawing/2014/main" id="{E19A2116-98DB-42CF-BE9C-4A807A96107E}"/>
                    </a:ext>
                  </a:extLst>
                </p14:cNvPr>
                <p14:cNvContentPartPr/>
                <p14:nvPr/>
              </p14:nvContentPartPr>
              <p14:xfrm>
                <a:off x="8624684" y="2472496"/>
                <a:ext cx="165960" cy="248760"/>
              </p14:xfrm>
            </p:contentPart>
          </mc:Choice>
          <mc:Fallback xmlns="">
            <p:pic>
              <p:nvPicPr>
                <p:cNvPr id="47" name="Ink 46">
                  <a:extLst>
                    <a:ext uri="{FF2B5EF4-FFF2-40B4-BE49-F238E27FC236}">
                      <a16:creationId xmlns:a16="http://schemas.microsoft.com/office/drawing/2014/main" id="{E19A2116-98DB-42CF-BE9C-4A807A96107E}"/>
                    </a:ext>
                  </a:extLst>
                </p:cNvPr>
                <p:cNvPicPr/>
                <p:nvPr/>
              </p:nvPicPr>
              <p:blipFill>
                <a:blip r:embed="rId59"/>
                <a:stretch>
                  <a:fillRect/>
                </a:stretch>
              </p:blipFill>
              <p:spPr>
                <a:xfrm>
                  <a:off x="8615684" y="2463856"/>
                  <a:ext cx="1836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EFC98DE5-70DD-4CB7-BA0C-36A6D71D81BB}"/>
                    </a:ext>
                  </a:extLst>
                </p14:cNvPr>
                <p14:cNvContentPartPr/>
                <p14:nvPr/>
              </p14:nvContentPartPr>
              <p14:xfrm>
                <a:off x="8863364" y="2565016"/>
                <a:ext cx="136080" cy="122400"/>
              </p14:xfrm>
            </p:contentPart>
          </mc:Choice>
          <mc:Fallback xmlns="">
            <p:pic>
              <p:nvPicPr>
                <p:cNvPr id="48" name="Ink 47">
                  <a:extLst>
                    <a:ext uri="{FF2B5EF4-FFF2-40B4-BE49-F238E27FC236}">
                      <a16:creationId xmlns:a16="http://schemas.microsoft.com/office/drawing/2014/main" id="{EFC98DE5-70DD-4CB7-BA0C-36A6D71D81BB}"/>
                    </a:ext>
                  </a:extLst>
                </p:cNvPr>
                <p:cNvPicPr/>
                <p:nvPr/>
              </p:nvPicPr>
              <p:blipFill>
                <a:blip r:embed="rId61"/>
                <a:stretch>
                  <a:fillRect/>
                </a:stretch>
              </p:blipFill>
              <p:spPr>
                <a:xfrm>
                  <a:off x="8854364" y="2556016"/>
                  <a:ext cx="1537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C62CAE9D-F5A7-47BC-AC88-7F68C56330C3}"/>
                    </a:ext>
                  </a:extLst>
                </p14:cNvPr>
                <p14:cNvContentPartPr/>
                <p14:nvPr/>
              </p14:nvContentPartPr>
              <p14:xfrm>
                <a:off x="9079724" y="2624776"/>
                <a:ext cx="6840" cy="4680"/>
              </p14:xfrm>
            </p:contentPart>
          </mc:Choice>
          <mc:Fallback xmlns="">
            <p:pic>
              <p:nvPicPr>
                <p:cNvPr id="49" name="Ink 48">
                  <a:extLst>
                    <a:ext uri="{FF2B5EF4-FFF2-40B4-BE49-F238E27FC236}">
                      <a16:creationId xmlns:a16="http://schemas.microsoft.com/office/drawing/2014/main" id="{C62CAE9D-F5A7-47BC-AC88-7F68C56330C3}"/>
                    </a:ext>
                  </a:extLst>
                </p:cNvPr>
                <p:cNvPicPr/>
                <p:nvPr/>
              </p:nvPicPr>
              <p:blipFill>
                <a:blip r:embed="rId63"/>
                <a:stretch>
                  <a:fillRect/>
                </a:stretch>
              </p:blipFill>
              <p:spPr>
                <a:xfrm>
                  <a:off x="9071084" y="2615776"/>
                  <a:ext cx="244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5530EC66-0F73-4147-976B-B41055379176}"/>
                    </a:ext>
                  </a:extLst>
                </p14:cNvPr>
                <p14:cNvContentPartPr/>
                <p14:nvPr/>
              </p14:nvContentPartPr>
              <p14:xfrm>
                <a:off x="9516404" y="2455576"/>
                <a:ext cx="13680" cy="280800"/>
              </p14:xfrm>
            </p:contentPart>
          </mc:Choice>
          <mc:Fallback xmlns="">
            <p:pic>
              <p:nvPicPr>
                <p:cNvPr id="50" name="Ink 49">
                  <a:extLst>
                    <a:ext uri="{FF2B5EF4-FFF2-40B4-BE49-F238E27FC236}">
                      <a16:creationId xmlns:a16="http://schemas.microsoft.com/office/drawing/2014/main" id="{5530EC66-0F73-4147-976B-B41055379176}"/>
                    </a:ext>
                  </a:extLst>
                </p:cNvPr>
                <p:cNvPicPr/>
                <p:nvPr/>
              </p:nvPicPr>
              <p:blipFill>
                <a:blip r:embed="rId65"/>
                <a:stretch>
                  <a:fillRect/>
                </a:stretch>
              </p:blipFill>
              <p:spPr>
                <a:xfrm>
                  <a:off x="9507404" y="2446576"/>
                  <a:ext cx="313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53162009-7718-404E-9D24-1E9D428E7C2B}"/>
                    </a:ext>
                  </a:extLst>
                </p14:cNvPr>
                <p14:cNvContentPartPr/>
                <p14:nvPr/>
              </p14:nvContentPartPr>
              <p14:xfrm>
                <a:off x="9654644" y="2484736"/>
                <a:ext cx="14760" cy="143640"/>
              </p14:xfrm>
            </p:contentPart>
          </mc:Choice>
          <mc:Fallback xmlns="">
            <p:pic>
              <p:nvPicPr>
                <p:cNvPr id="51" name="Ink 50">
                  <a:extLst>
                    <a:ext uri="{FF2B5EF4-FFF2-40B4-BE49-F238E27FC236}">
                      <a16:creationId xmlns:a16="http://schemas.microsoft.com/office/drawing/2014/main" id="{53162009-7718-404E-9D24-1E9D428E7C2B}"/>
                    </a:ext>
                  </a:extLst>
                </p:cNvPr>
                <p:cNvPicPr/>
                <p:nvPr/>
              </p:nvPicPr>
              <p:blipFill>
                <a:blip r:embed="rId67"/>
                <a:stretch>
                  <a:fillRect/>
                </a:stretch>
              </p:blipFill>
              <p:spPr>
                <a:xfrm>
                  <a:off x="9645644" y="2475736"/>
                  <a:ext cx="324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2" name="Ink 51">
                  <a:extLst>
                    <a:ext uri="{FF2B5EF4-FFF2-40B4-BE49-F238E27FC236}">
                      <a16:creationId xmlns:a16="http://schemas.microsoft.com/office/drawing/2014/main" id="{FECEB8C8-1189-4D17-99F3-C502059A0300}"/>
                    </a:ext>
                  </a:extLst>
                </p14:cNvPr>
                <p14:cNvContentPartPr/>
                <p14:nvPr/>
              </p14:nvContentPartPr>
              <p14:xfrm>
                <a:off x="9598124" y="2543056"/>
                <a:ext cx="159840" cy="109440"/>
              </p14:xfrm>
            </p:contentPart>
          </mc:Choice>
          <mc:Fallback xmlns="">
            <p:pic>
              <p:nvPicPr>
                <p:cNvPr id="52" name="Ink 51">
                  <a:extLst>
                    <a:ext uri="{FF2B5EF4-FFF2-40B4-BE49-F238E27FC236}">
                      <a16:creationId xmlns:a16="http://schemas.microsoft.com/office/drawing/2014/main" id="{FECEB8C8-1189-4D17-99F3-C502059A0300}"/>
                    </a:ext>
                  </a:extLst>
                </p:cNvPr>
                <p:cNvPicPr/>
                <p:nvPr/>
              </p:nvPicPr>
              <p:blipFill>
                <a:blip r:embed="rId69"/>
                <a:stretch>
                  <a:fillRect/>
                </a:stretch>
              </p:blipFill>
              <p:spPr>
                <a:xfrm>
                  <a:off x="9589484" y="2534056"/>
                  <a:ext cx="1774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3" name="Ink 52">
                  <a:extLst>
                    <a:ext uri="{FF2B5EF4-FFF2-40B4-BE49-F238E27FC236}">
                      <a16:creationId xmlns:a16="http://schemas.microsoft.com/office/drawing/2014/main" id="{B68D7EC0-D4A9-4054-B885-7AC229E2888F}"/>
                    </a:ext>
                  </a:extLst>
                </p14:cNvPr>
                <p14:cNvContentPartPr/>
                <p14:nvPr/>
              </p14:nvContentPartPr>
              <p14:xfrm>
                <a:off x="9815924" y="2492656"/>
                <a:ext cx="6120" cy="2520"/>
              </p14:xfrm>
            </p:contentPart>
          </mc:Choice>
          <mc:Fallback xmlns="">
            <p:pic>
              <p:nvPicPr>
                <p:cNvPr id="53" name="Ink 52">
                  <a:extLst>
                    <a:ext uri="{FF2B5EF4-FFF2-40B4-BE49-F238E27FC236}">
                      <a16:creationId xmlns:a16="http://schemas.microsoft.com/office/drawing/2014/main" id="{B68D7EC0-D4A9-4054-B885-7AC229E2888F}"/>
                    </a:ext>
                  </a:extLst>
                </p:cNvPr>
                <p:cNvPicPr/>
                <p:nvPr/>
              </p:nvPicPr>
              <p:blipFill>
                <a:blip r:embed="rId71"/>
                <a:stretch>
                  <a:fillRect/>
                </a:stretch>
              </p:blipFill>
              <p:spPr>
                <a:xfrm>
                  <a:off x="9806924" y="2483656"/>
                  <a:ext cx="237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4" name="Ink 53">
                  <a:extLst>
                    <a:ext uri="{FF2B5EF4-FFF2-40B4-BE49-F238E27FC236}">
                      <a16:creationId xmlns:a16="http://schemas.microsoft.com/office/drawing/2014/main" id="{D5554950-179A-4477-8B8D-A84BD1E365E9}"/>
                    </a:ext>
                  </a:extLst>
                </p14:cNvPr>
                <p14:cNvContentPartPr/>
                <p14:nvPr/>
              </p14:nvContentPartPr>
              <p14:xfrm>
                <a:off x="9873164" y="2517136"/>
                <a:ext cx="104760" cy="385920"/>
              </p14:xfrm>
            </p:contentPart>
          </mc:Choice>
          <mc:Fallback xmlns="">
            <p:pic>
              <p:nvPicPr>
                <p:cNvPr id="54" name="Ink 53">
                  <a:extLst>
                    <a:ext uri="{FF2B5EF4-FFF2-40B4-BE49-F238E27FC236}">
                      <a16:creationId xmlns:a16="http://schemas.microsoft.com/office/drawing/2014/main" id="{D5554950-179A-4477-8B8D-A84BD1E365E9}"/>
                    </a:ext>
                  </a:extLst>
                </p:cNvPr>
                <p:cNvPicPr/>
                <p:nvPr/>
              </p:nvPicPr>
              <p:blipFill>
                <a:blip r:embed="rId73"/>
                <a:stretch>
                  <a:fillRect/>
                </a:stretch>
              </p:blipFill>
              <p:spPr>
                <a:xfrm>
                  <a:off x="9864164" y="2508136"/>
                  <a:ext cx="12240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5" name="Ink 54">
                  <a:extLst>
                    <a:ext uri="{FF2B5EF4-FFF2-40B4-BE49-F238E27FC236}">
                      <a16:creationId xmlns:a16="http://schemas.microsoft.com/office/drawing/2014/main" id="{4AFB2864-E0EF-423A-812F-59139038543B}"/>
                    </a:ext>
                  </a:extLst>
                </p14:cNvPr>
                <p14:cNvContentPartPr/>
                <p14:nvPr/>
              </p14:nvContentPartPr>
              <p14:xfrm>
                <a:off x="10076564" y="2478256"/>
                <a:ext cx="121320" cy="199800"/>
              </p14:xfrm>
            </p:contentPart>
          </mc:Choice>
          <mc:Fallback xmlns="">
            <p:pic>
              <p:nvPicPr>
                <p:cNvPr id="55" name="Ink 54">
                  <a:extLst>
                    <a:ext uri="{FF2B5EF4-FFF2-40B4-BE49-F238E27FC236}">
                      <a16:creationId xmlns:a16="http://schemas.microsoft.com/office/drawing/2014/main" id="{4AFB2864-E0EF-423A-812F-59139038543B}"/>
                    </a:ext>
                  </a:extLst>
                </p:cNvPr>
                <p:cNvPicPr/>
                <p:nvPr/>
              </p:nvPicPr>
              <p:blipFill>
                <a:blip r:embed="rId75"/>
                <a:stretch>
                  <a:fillRect/>
                </a:stretch>
              </p:blipFill>
              <p:spPr>
                <a:xfrm>
                  <a:off x="10067564" y="2469256"/>
                  <a:ext cx="1389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 name="Ink 56">
                  <a:extLst>
                    <a:ext uri="{FF2B5EF4-FFF2-40B4-BE49-F238E27FC236}">
                      <a16:creationId xmlns:a16="http://schemas.microsoft.com/office/drawing/2014/main" id="{5F31DAA2-3CC0-4FA1-AA01-6689FFE4D2D6}"/>
                    </a:ext>
                  </a:extLst>
                </p14:cNvPr>
                <p14:cNvContentPartPr/>
                <p14:nvPr/>
              </p14:nvContentPartPr>
              <p14:xfrm>
                <a:off x="9704684" y="2029696"/>
                <a:ext cx="26280" cy="234000"/>
              </p14:xfrm>
            </p:contentPart>
          </mc:Choice>
          <mc:Fallback xmlns="">
            <p:pic>
              <p:nvPicPr>
                <p:cNvPr id="57" name="Ink 56">
                  <a:extLst>
                    <a:ext uri="{FF2B5EF4-FFF2-40B4-BE49-F238E27FC236}">
                      <a16:creationId xmlns:a16="http://schemas.microsoft.com/office/drawing/2014/main" id="{5F31DAA2-3CC0-4FA1-AA01-6689FFE4D2D6}"/>
                    </a:ext>
                  </a:extLst>
                </p:cNvPr>
                <p:cNvPicPr/>
                <p:nvPr/>
              </p:nvPicPr>
              <p:blipFill>
                <a:blip r:embed="rId77"/>
                <a:stretch>
                  <a:fillRect/>
                </a:stretch>
              </p:blipFill>
              <p:spPr>
                <a:xfrm>
                  <a:off x="9696044" y="2021056"/>
                  <a:ext cx="439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 name="Ink 57">
                  <a:extLst>
                    <a:ext uri="{FF2B5EF4-FFF2-40B4-BE49-F238E27FC236}">
                      <a16:creationId xmlns:a16="http://schemas.microsoft.com/office/drawing/2014/main" id="{E03F37F0-B210-450F-A617-29F66B83E760}"/>
                    </a:ext>
                  </a:extLst>
                </p14:cNvPr>
                <p14:cNvContentPartPr/>
                <p14:nvPr/>
              </p14:nvContentPartPr>
              <p14:xfrm>
                <a:off x="9677684" y="1972096"/>
                <a:ext cx="121320" cy="117720"/>
              </p14:xfrm>
            </p:contentPart>
          </mc:Choice>
          <mc:Fallback xmlns="">
            <p:pic>
              <p:nvPicPr>
                <p:cNvPr id="58" name="Ink 57">
                  <a:extLst>
                    <a:ext uri="{FF2B5EF4-FFF2-40B4-BE49-F238E27FC236}">
                      <a16:creationId xmlns:a16="http://schemas.microsoft.com/office/drawing/2014/main" id="{E03F37F0-B210-450F-A617-29F66B83E760}"/>
                    </a:ext>
                  </a:extLst>
                </p:cNvPr>
                <p:cNvPicPr/>
                <p:nvPr/>
              </p:nvPicPr>
              <p:blipFill>
                <a:blip r:embed="rId79"/>
                <a:stretch>
                  <a:fillRect/>
                </a:stretch>
              </p:blipFill>
              <p:spPr>
                <a:xfrm>
                  <a:off x="9668684" y="1963096"/>
                  <a:ext cx="1389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Ink 58">
                  <a:extLst>
                    <a:ext uri="{FF2B5EF4-FFF2-40B4-BE49-F238E27FC236}">
                      <a16:creationId xmlns:a16="http://schemas.microsoft.com/office/drawing/2014/main" id="{8BCBA181-036E-4C79-90AE-C39C7CD0E9D5}"/>
                    </a:ext>
                  </a:extLst>
                </p14:cNvPr>
                <p14:cNvContentPartPr/>
                <p14:nvPr/>
              </p14:nvContentPartPr>
              <p14:xfrm>
                <a:off x="9869564" y="2100616"/>
                <a:ext cx="25200" cy="108360"/>
              </p14:xfrm>
            </p:contentPart>
          </mc:Choice>
          <mc:Fallback xmlns="">
            <p:pic>
              <p:nvPicPr>
                <p:cNvPr id="59" name="Ink 58">
                  <a:extLst>
                    <a:ext uri="{FF2B5EF4-FFF2-40B4-BE49-F238E27FC236}">
                      <a16:creationId xmlns:a16="http://schemas.microsoft.com/office/drawing/2014/main" id="{8BCBA181-036E-4C79-90AE-C39C7CD0E9D5}"/>
                    </a:ext>
                  </a:extLst>
                </p:cNvPr>
                <p:cNvPicPr/>
                <p:nvPr/>
              </p:nvPicPr>
              <p:blipFill>
                <a:blip r:embed="rId81"/>
                <a:stretch>
                  <a:fillRect/>
                </a:stretch>
              </p:blipFill>
              <p:spPr>
                <a:xfrm>
                  <a:off x="9860924" y="2091976"/>
                  <a:ext cx="428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320C904C-90C2-40D1-9210-D97E9AB85FE7}"/>
                    </a:ext>
                  </a:extLst>
                </p14:cNvPr>
                <p14:cNvContentPartPr/>
                <p14:nvPr/>
              </p14:nvContentPartPr>
              <p14:xfrm>
                <a:off x="9875324" y="2058136"/>
                <a:ext cx="62640" cy="51120"/>
              </p14:xfrm>
            </p:contentPart>
          </mc:Choice>
          <mc:Fallback xmlns="">
            <p:pic>
              <p:nvPicPr>
                <p:cNvPr id="60" name="Ink 59">
                  <a:extLst>
                    <a:ext uri="{FF2B5EF4-FFF2-40B4-BE49-F238E27FC236}">
                      <a16:creationId xmlns:a16="http://schemas.microsoft.com/office/drawing/2014/main" id="{320C904C-90C2-40D1-9210-D97E9AB85FE7}"/>
                    </a:ext>
                  </a:extLst>
                </p:cNvPr>
                <p:cNvPicPr/>
                <p:nvPr/>
              </p:nvPicPr>
              <p:blipFill>
                <a:blip r:embed="rId83"/>
                <a:stretch>
                  <a:fillRect/>
                </a:stretch>
              </p:blipFill>
              <p:spPr>
                <a:xfrm>
                  <a:off x="9866324" y="2049136"/>
                  <a:ext cx="802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6F1091D1-9395-4086-B12B-861B9F18489B}"/>
                    </a:ext>
                  </a:extLst>
                </p14:cNvPr>
                <p14:cNvContentPartPr/>
                <p14:nvPr/>
              </p14:nvContentPartPr>
              <p14:xfrm>
                <a:off x="9943724" y="1978576"/>
                <a:ext cx="193320" cy="217800"/>
              </p14:xfrm>
            </p:contentPart>
          </mc:Choice>
          <mc:Fallback xmlns="">
            <p:pic>
              <p:nvPicPr>
                <p:cNvPr id="61" name="Ink 60">
                  <a:extLst>
                    <a:ext uri="{FF2B5EF4-FFF2-40B4-BE49-F238E27FC236}">
                      <a16:creationId xmlns:a16="http://schemas.microsoft.com/office/drawing/2014/main" id="{6F1091D1-9395-4086-B12B-861B9F18489B}"/>
                    </a:ext>
                  </a:extLst>
                </p:cNvPr>
                <p:cNvPicPr/>
                <p:nvPr/>
              </p:nvPicPr>
              <p:blipFill>
                <a:blip r:embed="rId85"/>
                <a:stretch>
                  <a:fillRect/>
                </a:stretch>
              </p:blipFill>
              <p:spPr>
                <a:xfrm>
                  <a:off x="9935084" y="1969936"/>
                  <a:ext cx="2109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2" name="Ink 61">
                  <a:extLst>
                    <a:ext uri="{FF2B5EF4-FFF2-40B4-BE49-F238E27FC236}">
                      <a16:creationId xmlns:a16="http://schemas.microsoft.com/office/drawing/2014/main" id="{26A65646-122E-4707-AB17-5B019D6B1BD2}"/>
                    </a:ext>
                  </a:extLst>
                </p14:cNvPr>
                <p14:cNvContentPartPr/>
                <p14:nvPr/>
              </p14:nvContentPartPr>
              <p14:xfrm>
                <a:off x="10171964" y="2030776"/>
                <a:ext cx="102240" cy="35640"/>
              </p14:xfrm>
            </p:contentPart>
          </mc:Choice>
          <mc:Fallback xmlns="">
            <p:pic>
              <p:nvPicPr>
                <p:cNvPr id="62" name="Ink 61">
                  <a:extLst>
                    <a:ext uri="{FF2B5EF4-FFF2-40B4-BE49-F238E27FC236}">
                      <a16:creationId xmlns:a16="http://schemas.microsoft.com/office/drawing/2014/main" id="{26A65646-122E-4707-AB17-5B019D6B1BD2}"/>
                    </a:ext>
                  </a:extLst>
                </p:cNvPr>
                <p:cNvPicPr/>
                <p:nvPr/>
              </p:nvPicPr>
              <p:blipFill>
                <a:blip r:embed="rId87"/>
                <a:stretch>
                  <a:fillRect/>
                </a:stretch>
              </p:blipFill>
              <p:spPr>
                <a:xfrm>
                  <a:off x="10162964" y="2022136"/>
                  <a:ext cx="1198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3" name="Ink 62">
                  <a:extLst>
                    <a:ext uri="{FF2B5EF4-FFF2-40B4-BE49-F238E27FC236}">
                      <a16:creationId xmlns:a16="http://schemas.microsoft.com/office/drawing/2014/main" id="{BA1EFF75-6EA3-45D8-B52D-AE0C36007E60}"/>
                    </a:ext>
                  </a:extLst>
                </p14:cNvPr>
                <p14:cNvContentPartPr/>
                <p14:nvPr/>
              </p14:nvContentPartPr>
              <p14:xfrm>
                <a:off x="10173404" y="1825936"/>
                <a:ext cx="48960" cy="409320"/>
              </p14:xfrm>
            </p:contentPart>
          </mc:Choice>
          <mc:Fallback xmlns="">
            <p:pic>
              <p:nvPicPr>
                <p:cNvPr id="63" name="Ink 62">
                  <a:extLst>
                    <a:ext uri="{FF2B5EF4-FFF2-40B4-BE49-F238E27FC236}">
                      <a16:creationId xmlns:a16="http://schemas.microsoft.com/office/drawing/2014/main" id="{BA1EFF75-6EA3-45D8-B52D-AE0C36007E60}"/>
                    </a:ext>
                  </a:extLst>
                </p:cNvPr>
                <p:cNvPicPr/>
                <p:nvPr/>
              </p:nvPicPr>
              <p:blipFill>
                <a:blip r:embed="rId89"/>
                <a:stretch>
                  <a:fillRect/>
                </a:stretch>
              </p:blipFill>
              <p:spPr>
                <a:xfrm>
                  <a:off x="10164404" y="1816936"/>
                  <a:ext cx="6660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4" name="Ink 63">
                  <a:extLst>
                    <a:ext uri="{FF2B5EF4-FFF2-40B4-BE49-F238E27FC236}">
                      <a16:creationId xmlns:a16="http://schemas.microsoft.com/office/drawing/2014/main" id="{52796294-5D6D-4411-86EF-1444DE81433A}"/>
                    </a:ext>
                  </a:extLst>
                </p14:cNvPr>
                <p14:cNvContentPartPr/>
                <p14:nvPr/>
              </p14:nvContentPartPr>
              <p14:xfrm>
                <a:off x="10378964" y="2356216"/>
                <a:ext cx="18360" cy="214560"/>
              </p14:xfrm>
            </p:contentPart>
          </mc:Choice>
          <mc:Fallback xmlns="">
            <p:pic>
              <p:nvPicPr>
                <p:cNvPr id="64" name="Ink 63">
                  <a:extLst>
                    <a:ext uri="{FF2B5EF4-FFF2-40B4-BE49-F238E27FC236}">
                      <a16:creationId xmlns:a16="http://schemas.microsoft.com/office/drawing/2014/main" id="{52796294-5D6D-4411-86EF-1444DE81433A}"/>
                    </a:ext>
                  </a:extLst>
                </p:cNvPr>
                <p:cNvPicPr/>
                <p:nvPr/>
              </p:nvPicPr>
              <p:blipFill>
                <a:blip r:embed="rId91"/>
                <a:stretch>
                  <a:fillRect/>
                </a:stretch>
              </p:blipFill>
              <p:spPr>
                <a:xfrm>
                  <a:off x="10370324" y="2347216"/>
                  <a:ext cx="360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5" name="Ink 64">
                  <a:extLst>
                    <a:ext uri="{FF2B5EF4-FFF2-40B4-BE49-F238E27FC236}">
                      <a16:creationId xmlns:a16="http://schemas.microsoft.com/office/drawing/2014/main" id="{10708F26-B361-43D4-88C7-12EA804A73B7}"/>
                    </a:ext>
                  </a:extLst>
                </p14:cNvPr>
                <p14:cNvContentPartPr/>
                <p14:nvPr/>
              </p14:nvContentPartPr>
              <p14:xfrm>
                <a:off x="10406324" y="2278096"/>
                <a:ext cx="186480" cy="278640"/>
              </p14:xfrm>
            </p:contentPart>
          </mc:Choice>
          <mc:Fallback xmlns="">
            <p:pic>
              <p:nvPicPr>
                <p:cNvPr id="65" name="Ink 64">
                  <a:extLst>
                    <a:ext uri="{FF2B5EF4-FFF2-40B4-BE49-F238E27FC236}">
                      <a16:creationId xmlns:a16="http://schemas.microsoft.com/office/drawing/2014/main" id="{10708F26-B361-43D4-88C7-12EA804A73B7}"/>
                    </a:ext>
                  </a:extLst>
                </p:cNvPr>
                <p:cNvPicPr/>
                <p:nvPr/>
              </p:nvPicPr>
              <p:blipFill>
                <a:blip r:embed="rId93"/>
                <a:stretch>
                  <a:fillRect/>
                </a:stretch>
              </p:blipFill>
              <p:spPr>
                <a:xfrm>
                  <a:off x="10397684" y="2269456"/>
                  <a:ext cx="2041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6" name="Ink 65">
                  <a:extLst>
                    <a:ext uri="{FF2B5EF4-FFF2-40B4-BE49-F238E27FC236}">
                      <a16:creationId xmlns:a16="http://schemas.microsoft.com/office/drawing/2014/main" id="{6A316ABD-FFFE-46F7-BE7B-9D22C93FBC7A}"/>
                    </a:ext>
                  </a:extLst>
                </p14:cNvPr>
                <p14:cNvContentPartPr/>
                <p14:nvPr/>
              </p14:nvContentPartPr>
              <p14:xfrm>
                <a:off x="10649324" y="2310136"/>
                <a:ext cx="393120" cy="276120"/>
              </p14:xfrm>
            </p:contentPart>
          </mc:Choice>
          <mc:Fallback xmlns="">
            <p:pic>
              <p:nvPicPr>
                <p:cNvPr id="66" name="Ink 65">
                  <a:extLst>
                    <a:ext uri="{FF2B5EF4-FFF2-40B4-BE49-F238E27FC236}">
                      <a16:creationId xmlns:a16="http://schemas.microsoft.com/office/drawing/2014/main" id="{6A316ABD-FFFE-46F7-BE7B-9D22C93FBC7A}"/>
                    </a:ext>
                  </a:extLst>
                </p:cNvPr>
                <p:cNvPicPr/>
                <p:nvPr/>
              </p:nvPicPr>
              <p:blipFill>
                <a:blip r:embed="rId95"/>
                <a:stretch>
                  <a:fillRect/>
                </a:stretch>
              </p:blipFill>
              <p:spPr>
                <a:xfrm>
                  <a:off x="10640324" y="2301136"/>
                  <a:ext cx="41076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8" name="Ink 67">
                  <a:extLst>
                    <a:ext uri="{FF2B5EF4-FFF2-40B4-BE49-F238E27FC236}">
                      <a16:creationId xmlns:a16="http://schemas.microsoft.com/office/drawing/2014/main" id="{DE183BCE-29A2-4B44-9E69-A36C923A4A74}"/>
                    </a:ext>
                  </a:extLst>
                </p14:cNvPr>
                <p14:cNvContentPartPr/>
                <p14:nvPr/>
              </p14:nvContentPartPr>
              <p14:xfrm>
                <a:off x="9123644" y="4470856"/>
                <a:ext cx="186120" cy="613800"/>
              </p14:xfrm>
            </p:contentPart>
          </mc:Choice>
          <mc:Fallback xmlns="">
            <p:pic>
              <p:nvPicPr>
                <p:cNvPr id="68" name="Ink 67">
                  <a:extLst>
                    <a:ext uri="{FF2B5EF4-FFF2-40B4-BE49-F238E27FC236}">
                      <a16:creationId xmlns:a16="http://schemas.microsoft.com/office/drawing/2014/main" id="{DE183BCE-29A2-4B44-9E69-A36C923A4A74}"/>
                    </a:ext>
                  </a:extLst>
                </p:cNvPr>
                <p:cNvPicPr/>
                <p:nvPr/>
              </p:nvPicPr>
              <p:blipFill>
                <a:blip r:embed="rId97"/>
                <a:stretch>
                  <a:fillRect/>
                </a:stretch>
              </p:blipFill>
              <p:spPr>
                <a:xfrm>
                  <a:off x="9114644" y="4462216"/>
                  <a:ext cx="20376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9" name="Ink 68">
                  <a:extLst>
                    <a:ext uri="{FF2B5EF4-FFF2-40B4-BE49-F238E27FC236}">
                      <a16:creationId xmlns:a16="http://schemas.microsoft.com/office/drawing/2014/main" id="{6731DAD2-184A-4184-9A01-E5AC1110F9C2}"/>
                    </a:ext>
                  </a:extLst>
                </p14:cNvPr>
                <p14:cNvContentPartPr/>
                <p14:nvPr/>
              </p14:nvContentPartPr>
              <p14:xfrm>
                <a:off x="8445764" y="5213176"/>
                <a:ext cx="314640" cy="338400"/>
              </p14:xfrm>
            </p:contentPart>
          </mc:Choice>
          <mc:Fallback xmlns="">
            <p:pic>
              <p:nvPicPr>
                <p:cNvPr id="69" name="Ink 68">
                  <a:extLst>
                    <a:ext uri="{FF2B5EF4-FFF2-40B4-BE49-F238E27FC236}">
                      <a16:creationId xmlns:a16="http://schemas.microsoft.com/office/drawing/2014/main" id="{6731DAD2-184A-4184-9A01-E5AC1110F9C2}"/>
                    </a:ext>
                  </a:extLst>
                </p:cNvPr>
                <p:cNvPicPr/>
                <p:nvPr/>
              </p:nvPicPr>
              <p:blipFill>
                <a:blip r:embed="rId99"/>
                <a:stretch>
                  <a:fillRect/>
                </a:stretch>
              </p:blipFill>
              <p:spPr>
                <a:xfrm>
                  <a:off x="8437124" y="5204536"/>
                  <a:ext cx="33228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0" name="Ink 69">
                  <a:extLst>
                    <a:ext uri="{FF2B5EF4-FFF2-40B4-BE49-F238E27FC236}">
                      <a16:creationId xmlns:a16="http://schemas.microsoft.com/office/drawing/2014/main" id="{B44D5EEE-92D7-4221-BF84-5917A59A1C36}"/>
                    </a:ext>
                  </a:extLst>
                </p14:cNvPr>
                <p14:cNvContentPartPr/>
                <p14:nvPr/>
              </p14:nvContentPartPr>
              <p14:xfrm>
                <a:off x="8788124" y="5199496"/>
                <a:ext cx="156600" cy="273240"/>
              </p14:xfrm>
            </p:contentPart>
          </mc:Choice>
          <mc:Fallback xmlns="">
            <p:pic>
              <p:nvPicPr>
                <p:cNvPr id="70" name="Ink 69">
                  <a:extLst>
                    <a:ext uri="{FF2B5EF4-FFF2-40B4-BE49-F238E27FC236}">
                      <a16:creationId xmlns:a16="http://schemas.microsoft.com/office/drawing/2014/main" id="{B44D5EEE-92D7-4221-BF84-5917A59A1C36}"/>
                    </a:ext>
                  </a:extLst>
                </p:cNvPr>
                <p:cNvPicPr/>
                <p:nvPr/>
              </p:nvPicPr>
              <p:blipFill>
                <a:blip r:embed="rId101"/>
                <a:stretch>
                  <a:fillRect/>
                </a:stretch>
              </p:blipFill>
              <p:spPr>
                <a:xfrm>
                  <a:off x="8779484" y="5190856"/>
                  <a:ext cx="1742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1" name="Ink 70">
                  <a:extLst>
                    <a:ext uri="{FF2B5EF4-FFF2-40B4-BE49-F238E27FC236}">
                      <a16:creationId xmlns:a16="http://schemas.microsoft.com/office/drawing/2014/main" id="{459C7F9C-6216-45BC-A779-3FE7129A3F5E}"/>
                    </a:ext>
                  </a:extLst>
                </p14:cNvPr>
                <p14:cNvContentPartPr/>
                <p14:nvPr/>
              </p14:nvContentPartPr>
              <p14:xfrm>
                <a:off x="8986844" y="5327656"/>
                <a:ext cx="177480" cy="158760"/>
              </p14:xfrm>
            </p:contentPart>
          </mc:Choice>
          <mc:Fallback xmlns="">
            <p:pic>
              <p:nvPicPr>
                <p:cNvPr id="71" name="Ink 70">
                  <a:extLst>
                    <a:ext uri="{FF2B5EF4-FFF2-40B4-BE49-F238E27FC236}">
                      <a16:creationId xmlns:a16="http://schemas.microsoft.com/office/drawing/2014/main" id="{459C7F9C-6216-45BC-A779-3FE7129A3F5E}"/>
                    </a:ext>
                  </a:extLst>
                </p:cNvPr>
                <p:cNvPicPr/>
                <p:nvPr/>
              </p:nvPicPr>
              <p:blipFill>
                <a:blip r:embed="rId103"/>
                <a:stretch>
                  <a:fillRect/>
                </a:stretch>
              </p:blipFill>
              <p:spPr>
                <a:xfrm>
                  <a:off x="8977844" y="5318656"/>
                  <a:ext cx="195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2" name="Ink 71">
                  <a:extLst>
                    <a:ext uri="{FF2B5EF4-FFF2-40B4-BE49-F238E27FC236}">
                      <a16:creationId xmlns:a16="http://schemas.microsoft.com/office/drawing/2014/main" id="{0A05D04F-99BB-40EE-A4A8-8787628E6086}"/>
                    </a:ext>
                  </a:extLst>
                </p14:cNvPr>
                <p14:cNvContentPartPr/>
                <p14:nvPr/>
              </p14:nvContentPartPr>
              <p14:xfrm>
                <a:off x="9232364" y="5420896"/>
                <a:ext cx="10440" cy="4320"/>
              </p14:xfrm>
            </p:contentPart>
          </mc:Choice>
          <mc:Fallback xmlns="">
            <p:pic>
              <p:nvPicPr>
                <p:cNvPr id="72" name="Ink 71">
                  <a:extLst>
                    <a:ext uri="{FF2B5EF4-FFF2-40B4-BE49-F238E27FC236}">
                      <a16:creationId xmlns:a16="http://schemas.microsoft.com/office/drawing/2014/main" id="{0A05D04F-99BB-40EE-A4A8-8787628E6086}"/>
                    </a:ext>
                  </a:extLst>
                </p:cNvPr>
                <p:cNvPicPr/>
                <p:nvPr/>
              </p:nvPicPr>
              <p:blipFill>
                <a:blip r:embed="rId105"/>
                <a:stretch>
                  <a:fillRect/>
                </a:stretch>
              </p:blipFill>
              <p:spPr>
                <a:xfrm>
                  <a:off x="9223724" y="5411896"/>
                  <a:ext cx="280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3" name="Ink 72">
                  <a:extLst>
                    <a:ext uri="{FF2B5EF4-FFF2-40B4-BE49-F238E27FC236}">
                      <a16:creationId xmlns:a16="http://schemas.microsoft.com/office/drawing/2014/main" id="{D89FDEA0-2457-4185-8F0A-54F94AE12242}"/>
                    </a:ext>
                  </a:extLst>
                </p14:cNvPr>
                <p14:cNvContentPartPr/>
                <p14:nvPr/>
              </p14:nvContentPartPr>
              <p14:xfrm>
                <a:off x="9482924" y="5159536"/>
                <a:ext cx="8640" cy="324000"/>
              </p14:xfrm>
            </p:contentPart>
          </mc:Choice>
          <mc:Fallback xmlns="">
            <p:pic>
              <p:nvPicPr>
                <p:cNvPr id="73" name="Ink 72">
                  <a:extLst>
                    <a:ext uri="{FF2B5EF4-FFF2-40B4-BE49-F238E27FC236}">
                      <a16:creationId xmlns:a16="http://schemas.microsoft.com/office/drawing/2014/main" id="{D89FDEA0-2457-4185-8F0A-54F94AE12242}"/>
                    </a:ext>
                  </a:extLst>
                </p:cNvPr>
                <p:cNvPicPr/>
                <p:nvPr/>
              </p:nvPicPr>
              <p:blipFill>
                <a:blip r:embed="rId107"/>
                <a:stretch>
                  <a:fillRect/>
                </a:stretch>
              </p:blipFill>
              <p:spPr>
                <a:xfrm>
                  <a:off x="9473924" y="5150896"/>
                  <a:ext cx="2628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4" name="Ink 73">
                  <a:extLst>
                    <a:ext uri="{FF2B5EF4-FFF2-40B4-BE49-F238E27FC236}">
                      <a16:creationId xmlns:a16="http://schemas.microsoft.com/office/drawing/2014/main" id="{28DCAB44-1BC8-4C2B-8476-CD0B3364101F}"/>
                    </a:ext>
                  </a:extLst>
                </p14:cNvPr>
                <p14:cNvContentPartPr/>
                <p14:nvPr/>
              </p14:nvContentPartPr>
              <p14:xfrm>
                <a:off x="9471044" y="5117416"/>
                <a:ext cx="113400" cy="214920"/>
              </p14:xfrm>
            </p:contentPart>
          </mc:Choice>
          <mc:Fallback xmlns="">
            <p:pic>
              <p:nvPicPr>
                <p:cNvPr id="74" name="Ink 73">
                  <a:extLst>
                    <a:ext uri="{FF2B5EF4-FFF2-40B4-BE49-F238E27FC236}">
                      <a16:creationId xmlns:a16="http://schemas.microsoft.com/office/drawing/2014/main" id="{28DCAB44-1BC8-4C2B-8476-CD0B3364101F}"/>
                    </a:ext>
                  </a:extLst>
                </p:cNvPr>
                <p:cNvPicPr/>
                <p:nvPr/>
              </p:nvPicPr>
              <p:blipFill>
                <a:blip r:embed="rId109"/>
                <a:stretch>
                  <a:fillRect/>
                </a:stretch>
              </p:blipFill>
              <p:spPr>
                <a:xfrm>
                  <a:off x="9462044" y="5108416"/>
                  <a:ext cx="1310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5" name="Ink 74">
                  <a:extLst>
                    <a:ext uri="{FF2B5EF4-FFF2-40B4-BE49-F238E27FC236}">
                      <a16:creationId xmlns:a16="http://schemas.microsoft.com/office/drawing/2014/main" id="{5A57ED0C-CF3A-4BF3-B515-710E413DD194}"/>
                    </a:ext>
                  </a:extLst>
                </p14:cNvPr>
                <p14:cNvContentPartPr/>
                <p14:nvPr/>
              </p14:nvContentPartPr>
              <p14:xfrm>
                <a:off x="9662204" y="5267896"/>
                <a:ext cx="32400" cy="132840"/>
              </p14:xfrm>
            </p:contentPart>
          </mc:Choice>
          <mc:Fallback xmlns="">
            <p:pic>
              <p:nvPicPr>
                <p:cNvPr id="75" name="Ink 74">
                  <a:extLst>
                    <a:ext uri="{FF2B5EF4-FFF2-40B4-BE49-F238E27FC236}">
                      <a16:creationId xmlns:a16="http://schemas.microsoft.com/office/drawing/2014/main" id="{5A57ED0C-CF3A-4BF3-B515-710E413DD194}"/>
                    </a:ext>
                  </a:extLst>
                </p:cNvPr>
                <p:cNvPicPr/>
                <p:nvPr/>
              </p:nvPicPr>
              <p:blipFill>
                <a:blip r:embed="rId111"/>
                <a:stretch>
                  <a:fillRect/>
                </a:stretch>
              </p:blipFill>
              <p:spPr>
                <a:xfrm>
                  <a:off x="9653204" y="5259256"/>
                  <a:ext cx="500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6" name="Ink 75">
                  <a:extLst>
                    <a:ext uri="{FF2B5EF4-FFF2-40B4-BE49-F238E27FC236}">
                      <a16:creationId xmlns:a16="http://schemas.microsoft.com/office/drawing/2014/main" id="{4B23F3C4-3B9C-405C-AB81-E729D434BB6B}"/>
                    </a:ext>
                  </a:extLst>
                </p14:cNvPr>
                <p14:cNvContentPartPr/>
                <p14:nvPr/>
              </p14:nvContentPartPr>
              <p14:xfrm>
                <a:off x="9689924" y="5252056"/>
                <a:ext cx="37080" cy="84240"/>
              </p14:xfrm>
            </p:contentPart>
          </mc:Choice>
          <mc:Fallback xmlns="">
            <p:pic>
              <p:nvPicPr>
                <p:cNvPr id="76" name="Ink 75">
                  <a:extLst>
                    <a:ext uri="{FF2B5EF4-FFF2-40B4-BE49-F238E27FC236}">
                      <a16:creationId xmlns:a16="http://schemas.microsoft.com/office/drawing/2014/main" id="{4B23F3C4-3B9C-405C-AB81-E729D434BB6B}"/>
                    </a:ext>
                  </a:extLst>
                </p:cNvPr>
                <p:cNvPicPr/>
                <p:nvPr/>
              </p:nvPicPr>
              <p:blipFill>
                <a:blip r:embed="rId113"/>
                <a:stretch>
                  <a:fillRect/>
                </a:stretch>
              </p:blipFill>
              <p:spPr>
                <a:xfrm>
                  <a:off x="9680924" y="5243056"/>
                  <a:ext cx="54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7" name="Ink 76">
                  <a:extLst>
                    <a:ext uri="{FF2B5EF4-FFF2-40B4-BE49-F238E27FC236}">
                      <a16:creationId xmlns:a16="http://schemas.microsoft.com/office/drawing/2014/main" id="{13EE5CAB-7B9A-42AF-BFD1-466E79BCFC39}"/>
                    </a:ext>
                  </a:extLst>
                </p14:cNvPr>
                <p14:cNvContentPartPr/>
                <p14:nvPr/>
              </p14:nvContentPartPr>
              <p14:xfrm>
                <a:off x="9784604" y="5193376"/>
                <a:ext cx="224280" cy="205920"/>
              </p14:xfrm>
            </p:contentPart>
          </mc:Choice>
          <mc:Fallback xmlns="">
            <p:pic>
              <p:nvPicPr>
                <p:cNvPr id="77" name="Ink 76">
                  <a:extLst>
                    <a:ext uri="{FF2B5EF4-FFF2-40B4-BE49-F238E27FC236}">
                      <a16:creationId xmlns:a16="http://schemas.microsoft.com/office/drawing/2014/main" id="{13EE5CAB-7B9A-42AF-BFD1-466E79BCFC39}"/>
                    </a:ext>
                  </a:extLst>
                </p:cNvPr>
                <p:cNvPicPr/>
                <p:nvPr/>
              </p:nvPicPr>
              <p:blipFill>
                <a:blip r:embed="rId115"/>
                <a:stretch>
                  <a:fillRect/>
                </a:stretch>
              </p:blipFill>
              <p:spPr>
                <a:xfrm>
                  <a:off x="9775604" y="5184736"/>
                  <a:ext cx="2419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8" name="Ink 77">
                  <a:extLst>
                    <a:ext uri="{FF2B5EF4-FFF2-40B4-BE49-F238E27FC236}">
                      <a16:creationId xmlns:a16="http://schemas.microsoft.com/office/drawing/2014/main" id="{ECEEC0D1-12E7-4376-A019-446F1B4E1721}"/>
                    </a:ext>
                  </a:extLst>
                </p14:cNvPr>
                <p14:cNvContentPartPr/>
                <p14:nvPr/>
              </p14:nvContentPartPr>
              <p14:xfrm>
                <a:off x="10072964" y="5098696"/>
                <a:ext cx="9360" cy="37800"/>
              </p14:xfrm>
            </p:contentPart>
          </mc:Choice>
          <mc:Fallback xmlns="">
            <p:pic>
              <p:nvPicPr>
                <p:cNvPr id="78" name="Ink 77">
                  <a:extLst>
                    <a:ext uri="{FF2B5EF4-FFF2-40B4-BE49-F238E27FC236}">
                      <a16:creationId xmlns:a16="http://schemas.microsoft.com/office/drawing/2014/main" id="{ECEEC0D1-12E7-4376-A019-446F1B4E1721}"/>
                    </a:ext>
                  </a:extLst>
                </p:cNvPr>
                <p:cNvPicPr/>
                <p:nvPr/>
              </p:nvPicPr>
              <p:blipFill>
                <a:blip r:embed="rId117"/>
                <a:stretch>
                  <a:fillRect/>
                </a:stretch>
              </p:blipFill>
              <p:spPr>
                <a:xfrm>
                  <a:off x="10063964" y="5089696"/>
                  <a:ext cx="270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9" name="Ink 78">
                  <a:extLst>
                    <a:ext uri="{FF2B5EF4-FFF2-40B4-BE49-F238E27FC236}">
                      <a16:creationId xmlns:a16="http://schemas.microsoft.com/office/drawing/2014/main" id="{7471FE3A-96BC-4CB6-BBD2-F3FF74350248}"/>
                    </a:ext>
                  </a:extLst>
                </p14:cNvPr>
                <p14:cNvContentPartPr/>
                <p14:nvPr/>
              </p14:nvContentPartPr>
              <p14:xfrm>
                <a:off x="10092044" y="5208496"/>
                <a:ext cx="63000" cy="272160"/>
              </p14:xfrm>
            </p:contentPart>
          </mc:Choice>
          <mc:Fallback xmlns="">
            <p:pic>
              <p:nvPicPr>
                <p:cNvPr id="79" name="Ink 78">
                  <a:extLst>
                    <a:ext uri="{FF2B5EF4-FFF2-40B4-BE49-F238E27FC236}">
                      <a16:creationId xmlns:a16="http://schemas.microsoft.com/office/drawing/2014/main" id="{7471FE3A-96BC-4CB6-BBD2-F3FF74350248}"/>
                    </a:ext>
                  </a:extLst>
                </p:cNvPr>
                <p:cNvPicPr/>
                <p:nvPr/>
              </p:nvPicPr>
              <p:blipFill>
                <a:blip r:embed="rId119"/>
                <a:stretch>
                  <a:fillRect/>
                </a:stretch>
              </p:blipFill>
              <p:spPr>
                <a:xfrm>
                  <a:off x="10083404" y="5199856"/>
                  <a:ext cx="806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0" name="Ink 79">
                  <a:extLst>
                    <a:ext uri="{FF2B5EF4-FFF2-40B4-BE49-F238E27FC236}">
                      <a16:creationId xmlns:a16="http://schemas.microsoft.com/office/drawing/2014/main" id="{0CBA2298-4C35-4B82-84D8-600318AB3BCC}"/>
                    </a:ext>
                  </a:extLst>
                </p14:cNvPr>
                <p14:cNvContentPartPr/>
                <p14:nvPr/>
              </p14:nvContentPartPr>
              <p14:xfrm>
                <a:off x="10104644" y="5133616"/>
                <a:ext cx="134640" cy="217800"/>
              </p14:xfrm>
            </p:contentPart>
          </mc:Choice>
          <mc:Fallback xmlns="">
            <p:pic>
              <p:nvPicPr>
                <p:cNvPr id="80" name="Ink 79">
                  <a:extLst>
                    <a:ext uri="{FF2B5EF4-FFF2-40B4-BE49-F238E27FC236}">
                      <a16:creationId xmlns:a16="http://schemas.microsoft.com/office/drawing/2014/main" id="{0CBA2298-4C35-4B82-84D8-600318AB3BCC}"/>
                    </a:ext>
                  </a:extLst>
                </p:cNvPr>
                <p:cNvPicPr/>
                <p:nvPr/>
              </p:nvPicPr>
              <p:blipFill>
                <a:blip r:embed="rId121"/>
                <a:stretch>
                  <a:fillRect/>
                </a:stretch>
              </p:blipFill>
              <p:spPr>
                <a:xfrm>
                  <a:off x="10096004" y="5124616"/>
                  <a:ext cx="1522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1" name="Ink 80">
                  <a:extLst>
                    <a:ext uri="{FF2B5EF4-FFF2-40B4-BE49-F238E27FC236}">
                      <a16:creationId xmlns:a16="http://schemas.microsoft.com/office/drawing/2014/main" id="{EEA12CDF-E5F2-43EA-8FB8-5C8F3015EF7F}"/>
                    </a:ext>
                  </a:extLst>
                </p14:cNvPr>
                <p14:cNvContentPartPr/>
                <p14:nvPr/>
              </p14:nvContentPartPr>
              <p14:xfrm>
                <a:off x="10286804" y="5080336"/>
                <a:ext cx="361800" cy="243360"/>
              </p14:xfrm>
            </p:contentPart>
          </mc:Choice>
          <mc:Fallback xmlns="">
            <p:pic>
              <p:nvPicPr>
                <p:cNvPr id="81" name="Ink 80">
                  <a:extLst>
                    <a:ext uri="{FF2B5EF4-FFF2-40B4-BE49-F238E27FC236}">
                      <a16:creationId xmlns:a16="http://schemas.microsoft.com/office/drawing/2014/main" id="{EEA12CDF-E5F2-43EA-8FB8-5C8F3015EF7F}"/>
                    </a:ext>
                  </a:extLst>
                </p:cNvPr>
                <p:cNvPicPr/>
                <p:nvPr/>
              </p:nvPicPr>
              <p:blipFill>
                <a:blip r:embed="rId123"/>
                <a:stretch>
                  <a:fillRect/>
                </a:stretch>
              </p:blipFill>
              <p:spPr>
                <a:xfrm>
                  <a:off x="10277804" y="5071336"/>
                  <a:ext cx="3794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2" name="Ink 81">
                  <a:extLst>
                    <a:ext uri="{FF2B5EF4-FFF2-40B4-BE49-F238E27FC236}">
                      <a16:creationId xmlns:a16="http://schemas.microsoft.com/office/drawing/2014/main" id="{A648C107-B86B-4F16-AEB7-D87C30A80F4D}"/>
                    </a:ext>
                  </a:extLst>
                </p14:cNvPr>
                <p14:cNvContentPartPr/>
                <p14:nvPr/>
              </p14:nvContentPartPr>
              <p14:xfrm>
                <a:off x="10684244" y="4953976"/>
                <a:ext cx="299880" cy="266760"/>
              </p14:xfrm>
            </p:contentPart>
          </mc:Choice>
          <mc:Fallback xmlns="">
            <p:pic>
              <p:nvPicPr>
                <p:cNvPr id="82" name="Ink 81">
                  <a:extLst>
                    <a:ext uri="{FF2B5EF4-FFF2-40B4-BE49-F238E27FC236}">
                      <a16:creationId xmlns:a16="http://schemas.microsoft.com/office/drawing/2014/main" id="{A648C107-B86B-4F16-AEB7-D87C30A80F4D}"/>
                    </a:ext>
                  </a:extLst>
                </p:cNvPr>
                <p:cNvPicPr/>
                <p:nvPr/>
              </p:nvPicPr>
              <p:blipFill>
                <a:blip r:embed="rId125"/>
                <a:stretch>
                  <a:fillRect/>
                </a:stretch>
              </p:blipFill>
              <p:spPr>
                <a:xfrm>
                  <a:off x="10675604" y="4945336"/>
                  <a:ext cx="31752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3" name="Ink 82">
                  <a:extLst>
                    <a:ext uri="{FF2B5EF4-FFF2-40B4-BE49-F238E27FC236}">
                      <a16:creationId xmlns:a16="http://schemas.microsoft.com/office/drawing/2014/main" id="{71E196AD-94FF-4290-B126-5166074E6B6C}"/>
                    </a:ext>
                  </a:extLst>
                </p14:cNvPr>
                <p14:cNvContentPartPr/>
                <p14:nvPr/>
              </p14:nvContentPartPr>
              <p14:xfrm>
                <a:off x="11240804" y="4874056"/>
                <a:ext cx="16200" cy="304920"/>
              </p14:xfrm>
            </p:contentPart>
          </mc:Choice>
          <mc:Fallback xmlns="">
            <p:pic>
              <p:nvPicPr>
                <p:cNvPr id="83" name="Ink 82">
                  <a:extLst>
                    <a:ext uri="{FF2B5EF4-FFF2-40B4-BE49-F238E27FC236}">
                      <a16:creationId xmlns:a16="http://schemas.microsoft.com/office/drawing/2014/main" id="{71E196AD-94FF-4290-B126-5166074E6B6C}"/>
                    </a:ext>
                  </a:extLst>
                </p:cNvPr>
                <p:cNvPicPr/>
                <p:nvPr/>
              </p:nvPicPr>
              <p:blipFill>
                <a:blip r:embed="rId127"/>
                <a:stretch>
                  <a:fillRect/>
                </a:stretch>
              </p:blipFill>
              <p:spPr>
                <a:xfrm>
                  <a:off x="11232164" y="4865056"/>
                  <a:ext cx="3384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4" name="Ink 83">
                  <a:extLst>
                    <a:ext uri="{FF2B5EF4-FFF2-40B4-BE49-F238E27FC236}">
                      <a16:creationId xmlns:a16="http://schemas.microsoft.com/office/drawing/2014/main" id="{193C0677-F9F1-4CC6-9727-75F579E37435}"/>
                    </a:ext>
                  </a:extLst>
                </p14:cNvPr>
                <p14:cNvContentPartPr/>
                <p14:nvPr/>
              </p14:nvContentPartPr>
              <p14:xfrm>
                <a:off x="11223884" y="4873696"/>
                <a:ext cx="159480" cy="321840"/>
              </p14:xfrm>
            </p:contentPart>
          </mc:Choice>
          <mc:Fallback xmlns="">
            <p:pic>
              <p:nvPicPr>
                <p:cNvPr id="84" name="Ink 83">
                  <a:extLst>
                    <a:ext uri="{FF2B5EF4-FFF2-40B4-BE49-F238E27FC236}">
                      <a16:creationId xmlns:a16="http://schemas.microsoft.com/office/drawing/2014/main" id="{193C0677-F9F1-4CC6-9727-75F579E37435}"/>
                    </a:ext>
                  </a:extLst>
                </p:cNvPr>
                <p:cNvPicPr/>
                <p:nvPr/>
              </p:nvPicPr>
              <p:blipFill>
                <a:blip r:embed="rId129"/>
                <a:stretch>
                  <a:fillRect/>
                </a:stretch>
              </p:blipFill>
              <p:spPr>
                <a:xfrm>
                  <a:off x="11215244" y="4865056"/>
                  <a:ext cx="17712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5" name="Ink 84">
                  <a:extLst>
                    <a:ext uri="{FF2B5EF4-FFF2-40B4-BE49-F238E27FC236}">
                      <a16:creationId xmlns:a16="http://schemas.microsoft.com/office/drawing/2014/main" id="{9997DA2B-EE07-4649-8071-1BF389408DFC}"/>
                    </a:ext>
                  </a:extLst>
                </p14:cNvPr>
                <p14:cNvContentPartPr/>
                <p14:nvPr/>
              </p14:nvContentPartPr>
              <p14:xfrm>
                <a:off x="11405684" y="4893496"/>
                <a:ext cx="324360" cy="190080"/>
              </p14:xfrm>
            </p:contentPart>
          </mc:Choice>
          <mc:Fallback xmlns="">
            <p:pic>
              <p:nvPicPr>
                <p:cNvPr id="85" name="Ink 84">
                  <a:extLst>
                    <a:ext uri="{FF2B5EF4-FFF2-40B4-BE49-F238E27FC236}">
                      <a16:creationId xmlns:a16="http://schemas.microsoft.com/office/drawing/2014/main" id="{9997DA2B-EE07-4649-8071-1BF389408DFC}"/>
                    </a:ext>
                  </a:extLst>
                </p:cNvPr>
                <p:cNvPicPr/>
                <p:nvPr/>
              </p:nvPicPr>
              <p:blipFill>
                <a:blip r:embed="rId131"/>
                <a:stretch>
                  <a:fillRect/>
                </a:stretch>
              </p:blipFill>
              <p:spPr>
                <a:xfrm>
                  <a:off x="11396684" y="4884856"/>
                  <a:ext cx="3420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8" name="Ink 87">
                  <a:extLst>
                    <a:ext uri="{FF2B5EF4-FFF2-40B4-BE49-F238E27FC236}">
                      <a16:creationId xmlns:a16="http://schemas.microsoft.com/office/drawing/2014/main" id="{DA53DFCB-0EB2-45F9-9B20-41F5C2308E78}"/>
                    </a:ext>
                  </a:extLst>
                </p14:cNvPr>
                <p14:cNvContentPartPr/>
                <p14:nvPr/>
              </p14:nvContentPartPr>
              <p14:xfrm>
                <a:off x="9803324" y="4560136"/>
                <a:ext cx="1263960" cy="265320"/>
              </p14:xfrm>
            </p:contentPart>
          </mc:Choice>
          <mc:Fallback xmlns="">
            <p:pic>
              <p:nvPicPr>
                <p:cNvPr id="88" name="Ink 87">
                  <a:extLst>
                    <a:ext uri="{FF2B5EF4-FFF2-40B4-BE49-F238E27FC236}">
                      <a16:creationId xmlns:a16="http://schemas.microsoft.com/office/drawing/2014/main" id="{DA53DFCB-0EB2-45F9-9B20-41F5C2308E78}"/>
                    </a:ext>
                  </a:extLst>
                </p:cNvPr>
                <p:cNvPicPr/>
                <p:nvPr/>
              </p:nvPicPr>
              <p:blipFill>
                <a:blip r:embed="rId133"/>
                <a:stretch>
                  <a:fillRect/>
                </a:stretch>
              </p:blipFill>
              <p:spPr>
                <a:xfrm>
                  <a:off x="9794324" y="4551496"/>
                  <a:ext cx="128160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0" name="Ink 89">
                  <a:extLst>
                    <a:ext uri="{FF2B5EF4-FFF2-40B4-BE49-F238E27FC236}">
                      <a16:creationId xmlns:a16="http://schemas.microsoft.com/office/drawing/2014/main" id="{974C4A04-448F-4B8B-85A7-8E2313F56E5F}"/>
                    </a:ext>
                  </a:extLst>
                </p14:cNvPr>
                <p14:cNvContentPartPr/>
                <p14:nvPr/>
              </p14:nvContentPartPr>
              <p14:xfrm>
                <a:off x="9544484" y="4614856"/>
                <a:ext cx="69120" cy="442080"/>
              </p14:xfrm>
            </p:contentPart>
          </mc:Choice>
          <mc:Fallback xmlns="">
            <p:pic>
              <p:nvPicPr>
                <p:cNvPr id="90" name="Ink 89">
                  <a:extLst>
                    <a:ext uri="{FF2B5EF4-FFF2-40B4-BE49-F238E27FC236}">
                      <a16:creationId xmlns:a16="http://schemas.microsoft.com/office/drawing/2014/main" id="{974C4A04-448F-4B8B-85A7-8E2313F56E5F}"/>
                    </a:ext>
                  </a:extLst>
                </p:cNvPr>
                <p:cNvPicPr/>
                <p:nvPr/>
              </p:nvPicPr>
              <p:blipFill>
                <a:blip r:embed="rId135"/>
                <a:stretch>
                  <a:fillRect/>
                </a:stretch>
              </p:blipFill>
              <p:spPr>
                <a:xfrm>
                  <a:off x="9535484" y="4606216"/>
                  <a:ext cx="8676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6" name="Ink 15">
                  <a:extLst>
                    <a:ext uri="{FF2B5EF4-FFF2-40B4-BE49-F238E27FC236}">
                      <a16:creationId xmlns:a16="http://schemas.microsoft.com/office/drawing/2014/main" id="{AA623285-FB4A-4362-9DE8-D5D0155BCA40}"/>
                    </a:ext>
                  </a:extLst>
                </p14:cNvPr>
                <p14:cNvContentPartPr/>
                <p14:nvPr/>
              </p14:nvContentPartPr>
              <p14:xfrm>
                <a:off x="7041044" y="3964336"/>
                <a:ext cx="354960" cy="18360"/>
              </p14:xfrm>
            </p:contentPart>
          </mc:Choice>
          <mc:Fallback xmlns="">
            <p:pic>
              <p:nvPicPr>
                <p:cNvPr id="16" name="Ink 15">
                  <a:extLst>
                    <a:ext uri="{FF2B5EF4-FFF2-40B4-BE49-F238E27FC236}">
                      <a16:creationId xmlns:a16="http://schemas.microsoft.com/office/drawing/2014/main" id="{AA623285-FB4A-4362-9DE8-D5D0155BCA40}"/>
                    </a:ext>
                  </a:extLst>
                </p:cNvPr>
                <p:cNvPicPr/>
                <p:nvPr/>
              </p:nvPicPr>
              <p:blipFill>
                <a:blip r:embed="rId137"/>
                <a:stretch>
                  <a:fillRect/>
                </a:stretch>
              </p:blipFill>
              <p:spPr>
                <a:xfrm>
                  <a:off x="7032404" y="3955336"/>
                  <a:ext cx="3726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7" name="Ink 16">
                  <a:extLst>
                    <a:ext uri="{FF2B5EF4-FFF2-40B4-BE49-F238E27FC236}">
                      <a16:creationId xmlns:a16="http://schemas.microsoft.com/office/drawing/2014/main" id="{D4005174-98F4-4B4C-A0E0-F06EC78E565D}"/>
                    </a:ext>
                  </a:extLst>
                </p14:cNvPr>
                <p14:cNvContentPartPr/>
                <p14:nvPr/>
              </p14:nvContentPartPr>
              <p14:xfrm>
                <a:off x="7274684" y="3786496"/>
                <a:ext cx="124200" cy="288360"/>
              </p14:xfrm>
            </p:contentPart>
          </mc:Choice>
          <mc:Fallback xmlns="">
            <p:pic>
              <p:nvPicPr>
                <p:cNvPr id="17" name="Ink 16">
                  <a:extLst>
                    <a:ext uri="{FF2B5EF4-FFF2-40B4-BE49-F238E27FC236}">
                      <a16:creationId xmlns:a16="http://schemas.microsoft.com/office/drawing/2014/main" id="{D4005174-98F4-4B4C-A0E0-F06EC78E565D}"/>
                    </a:ext>
                  </a:extLst>
                </p:cNvPr>
                <p:cNvPicPr/>
                <p:nvPr/>
              </p:nvPicPr>
              <p:blipFill>
                <a:blip r:embed="rId139"/>
                <a:stretch>
                  <a:fillRect/>
                </a:stretch>
              </p:blipFill>
              <p:spPr>
                <a:xfrm>
                  <a:off x="7266044" y="3777496"/>
                  <a:ext cx="1418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8" name="Ink 17">
                  <a:extLst>
                    <a:ext uri="{FF2B5EF4-FFF2-40B4-BE49-F238E27FC236}">
                      <a16:creationId xmlns:a16="http://schemas.microsoft.com/office/drawing/2014/main" id="{616C3100-17CD-47E5-9E13-EF02D3966917}"/>
                    </a:ext>
                  </a:extLst>
                </p14:cNvPr>
                <p14:cNvContentPartPr/>
                <p14:nvPr/>
              </p14:nvContentPartPr>
              <p14:xfrm>
                <a:off x="7754204" y="3753376"/>
                <a:ext cx="17640" cy="346680"/>
              </p14:xfrm>
            </p:contentPart>
          </mc:Choice>
          <mc:Fallback xmlns="">
            <p:pic>
              <p:nvPicPr>
                <p:cNvPr id="18" name="Ink 17">
                  <a:extLst>
                    <a:ext uri="{FF2B5EF4-FFF2-40B4-BE49-F238E27FC236}">
                      <a16:creationId xmlns:a16="http://schemas.microsoft.com/office/drawing/2014/main" id="{616C3100-17CD-47E5-9E13-EF02D3966917}"/>
                    </a:ext>
                  </a:extLst>
                </p:cNvPr>
                <p:cNvPicPr/>
                <p:nvPr/>
              </p:nvPicPr>
              <p:blipFill>
                <a:blip r:embed="rId141"/>
                <a:stretch>
                  <a:fillRect/>
                </a:stretch>
              </p:blipFill>
              <p:spPr>
                <a:xfrm>
                  <a:off x="7745564" y="3744736"/>
                  <a:ext cx="352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9" name="Ink 18">
                  <a:extLst>
                    <a:ext uri="{FF2B5EF4-FFF2-40B4-BE49-F238E27FC236}">
                      <a16:creationId xmlns:a16="http://schemas.microsoft.com/office/drawing/2014/main" id="{41809DE7-7355-4613-99D0-7A11D5984E29}"/>
                    </a:ext>
                  </a:extLst>
                </p14:cNvPr>
                <p14:cNvContentPartPr/>
                <p14:nvPr/>
              </p14:nvContentPartPr>
              <p14:xfrm>
                <a:off x="7738004" y="3717736"/>
                <a:ext cx="153360" cy="217440"/>
              </p14:xfrm>
            </p:contentPart>
          </mc:Choice>
          <mc:Fallback xmlns="">
            <p:pic>
              <p:nvPicPr>
                <p:cNvPr id="19" name="Ink 18">
                  <a:extLst>
                    <a:ext uri="{FF2B5EF4-FFF2-40B4-BE49-F238E27FC236}">
                      <a16:creationId xmlns:a16="http://schemas.microsoft.com/office/drawing/2014/main" id="{41809DE7-7355-4613-99D0-7A11D5984E29}"/>
                    </a:ext>
                  </a:extLst>
                </p:cNvPr>
                <p:cNvPicPr/>
                <p:nvPr/>
              </p:nvPicPr>
              <p:blipFill>
                <a:blip r:embed="rId143"/>
                <a:stretch>
                  <a:fillRect/>
                </a:stretch>
              </p:blipFill>
              <p:spPr>
                <a:xfrm>
                  <a:off x="7729364" y="3709096"/>
                  <a:ext cx="1710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0" name="Ink 19">
                  <a:extLst>
                    <a:ext uri="{FF2B5EF4-FFF2-40B4-BE49-F238E27FC236}">
                      <a16:creationId xmlns:a16="http://schemas.microsoft.com/office/drawing/2014/main" id="{504C1835-5D63-426B-885B-9435A4C517F1}"/>
                    </a:ext>
                  </a:extLst>
                </p14:cNvPr>
                <p14:cNvContentPartPr/>
                <p14:nvPr/>
              </p14:nvContentPartPr>
              <p14:xfrm>
                <a:off x="8093684" y="3741496"/>
                <a:ext cx="9360" cy="324000"/>
              </p14:xfrm>
            </p:contentPart>
          </mc:Choice>
          <mc:Fallback xmlns="">
            <p:pic>
              <p:nvPicPr>
                <p:cNvPr id="20" name="Ink 19">
                  <a:extLst>
                    <a:ext uri="{FF2B5EF4-FFF2-40B4-BE49-F238E27FC236}">
                      <a16:creationId xmlns:a16="http://schemas.microsoft.com/office/drawing/2014/main" id="{504C1835-5D63-426B-885B-9435A4C517F1}"/>
                    </a:ext>
                  </a:extLst>
                </p:cNvPr>
                <p:cNvPicPr/>
                <p:nvPr/>
              </p:nvPicPr>
              <p:blipFill>
                <a:blip r:embed="rId145"/>
                <a:stretch>
                  <a:fillRect/>
                </a:stretch>
              </p:blipFill>
              <p:spPr>
                <a:xfrm>
                  <a:off x="8084684" y="3732856"/>
                  <a:ext cx="2700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1" name="Ink 20">
                  <a:extLst>
                    <a:ext uri="{FF2B5EF4-FFF2-40B4-BE49-F238E27FC236}">
                      <a16:creationId xmlns:a16="http://schemas.microsoft.com/office/drawing/2014/main" id="{88E15A79-C6A3-48BC-AFD6-949F5A591EB9}"/>
                    </a:ext>
                  </a:extLst>
                </p14:cNvPr>
                <p14:cNvContentPartPr/>
                <p14:nvPr/>
              </p14:nvContentPartPr>
              <p14:xfrm>
                <a:off x="8096924" y="3679936"/>
                <a:ext cx="145080" cy="241200"/>
              </p14:xfrm>
            </p:contentPart>
          </mc:Choice>
          <mc:Fallback xmlns="">
            <p:pic>
              <p:nvPicPr>
                <p:cNvPr id="21" name="Ink 20">
                  <a:extLst>
                    <a:ext uri="{FF2B5EF4-FFF2-40B4-BE49-F238E27FC236}">
                      <a16:creationId xmlns:a16="http://schemas.microsoft.com/office/drawing/2014/main" id="{88E15A79-C6A3-48BC-AFD6-949F5A591EB9}"/>
                    </a:ext>
                  </a:extLst>
                </p:cNvPr>
                <p:cNvPicPr/>
                <p:nvPr/>
              </p:nvPicPr>
              <p:blipFill>
                <a:blip r:embed="rId147"/>
                <a:stretch>
                  <a:fillRect/>
                </a:stretch>
              </p:blipFill>
              <p:spPr>
                <a:xfrm>
                  <a:off x="8088284" y="3671296"/>
                  <a:ext cx="1627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2" name="Ink 21">
                  <a:extLst>
                    <a:ext uri="{FF2B5EF4-FFF2-40B4-BE49-F238E27FC236}">
                      <a16:creationId xmlns:a16="http://schemas.microsoft.com/office/drawing/2014/main" id="{8EC208EB-ABC2-4E44-9165-40EDEC7A1246}"/>
                    </a:ext>
                  </a:extLst>
                </p14:cNvPr>
                <p14:cNvContentPartPr/>
                <p14:nvPr/>
              </p14:nvContentPartPr>
              <p14:xfrm>
                <a:off x="8432804" y="3784696"/>
                <a:ext cx="15840" cy="259560"/>
              </p14:xfrm>
            </p:contentPart>
          </mc:Choice>
          <mc:Fallback xmlns="">
            <p:pic>
              <p:nvPicPr>
                <p:cNvPr id="22" name="Ink 21">
                  <a:extLst>
                    <a:ext uri="{FF2B5EF4-FFF2-40B4-BE49-F238E27FC236}">
                      <a16:creationId xmlns:a16="http://schemas.microsoft.com/office/drawing/2014/main" id="{8EC208EB-ABC2-4E44-9165-40EDEC7A1246}"/>
                    </a:ext>
                  </a:extLst>
                </p:cNvPr>
                <p:cNvPicPr/>
                <p:nvPr/>
              </p:nvPicPr>
              <p:blipFill>
                <a:blip r:embed="rId149"/>
                <a:stretch>
                  <a:fillRect/>
                </a:stretch>
              </p:blipFill>
              <p:spPr>
                <a:xfrm>
                  <a:off x="8423804" y="3776056"/>
                  <a:ext cx="3348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3" name="Ink 22">
                  <a:extLst>
                    <a:ext uri="{FF2B5EF4-FFF2-40B4-BE49-F238E27FC236}">
                      <a16:creationId xmlns:a16="http://schemas.microsoft.com/office/drawing/2014/main" id="{E5F55C19-7200-47E5-A93E-A385F257FB01}"/>
                    </a:ext>
                  </a:extLst>
                </p14:cNvPr>
                <p14:cNvContentPartPr/>
                <p14:nvPr/>
              </p14:nvContentPartPr>
              <p14:xfrm>
                <a:off x="8371964" y="3717376"/>
                <a:ext cx="253800" cy="365040"/>
              </p14:xfrm>
            </p:contentPart>
          </mc:Choice>
          <mc:Fallback xmlns="">
            <p:pic>
              <p:nvPicPr>
                <p:cNvPr id="23" name="Ink 22">
                  <a:extLst>
                    <a:ext uri="{FF2B5EF4-FFF2-40B4-BE49-F238E27FC236}">
                      <a16:creationId xmlns:a16="http://schemas.microsoft.com/office/drawing/2014/main" id="{E5F55C19-7200-47E5-A93E-A385F257FB01}"/>
                    </a:ext>
                  </a:extLst>
                </p:cNvPr>
                <p:cNvPicPr/>
                <p:nvPr/>
              </p:nvPicPr>
              <p:blipFill>
                <a:blip r:embed="rId151"/>
                <a:stretch>
                  <a:fillRect/>
                </a:stretch>
              </p:blipFill>
              <p:spPr>
                <a:xfrm>
                  <a:off x="8362964" y="3708736"/>
                  <a:ext cx="27144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3" name="Ink 92">
                  <a:extLst>
                    <a:ext uri="{FF2B5EF4-FFF2-40B4-BE49-F238E27FC236}">
                      <a16:creationId xmlns:a16="http://schemas.microsoft.com/office/drawing/2014/main" id="{0C65532C-79B4-48E0-972E-DAA4C93D4C56}"/>
                    </a:ext>
                  </a:extLst>
                </p14:cNvPr>
                <p14:cNvContentPartPr/>
                <p14:nvPr/>
              </p14:nvContentPartPr>
              <p14:xfrm>
                <a:off x="7180004" y="3379336"/>
                <a:ext cx="494280" cy="237960"/>
              </p14:xfrm>
            </p:contentPart>
          </mc:Choice>
          <mc:Fallback xmlns="">
            <p:pic>
              <p:nvPicPr>
                <p:cNvPr id="93" name="Ink 92">
                  <a:extLst>
                    <a:ext uri="{FF2B5EF4-FFF2-40B4-BE49-F238E27FC236}">
                      <a16:creationId xmlns:a16="http://schemas.microsoft.com/office/drawing/2014/main" id="{0C65532C-79B4-48E0-972E-DAA4C93D4C56}"/>
                    </a:ext>
                  </a:extLst>
                </p:cNvPr>
                <p:cNvPicPr/>
                <p:nvPr/>
              </p:nvPicPr>
              <p:blipFill>
                <a:blip r:embed="rId153"/>
                <a:stretch>
                  <a:fillRect/>
                </a:stretch>
              </p:blipFill>
              <p:spPr>
                <a:xfrm>
                  <a:off x="7171364" y="3370696"/>
                  <a:ext cx="5119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4" name="Ink 93">
                  <a:extLst>
                    <a:ext uri="{FF2B5EF4-FFF2-40B4-BE49-F238E27FC236}">
                      <a16:creationId xmlns:a16="http://schemas.microsoft.com/office/drawing/2014/main" id="{F74982BB-8357-4BC5-8BFE-4B13E20E8B00}"/>
                    </a:ext>
                  </a:extLst>
                </p14:cNvPr>
                <p14:cNvContentPartPr/>
                <p14:nvPr/>
              </p14:nvContentPartPr>
              <p14:xfrm>
                <a:off x="5720204" y="2912416"/>
                <a:ext cx="28440" cy="293040"/>
              </p14:xfrm>
            </p:contentPart>
          </mc:Choice>
          <mc:Fallback xmlns="">
            <p:pic>
              <p:nvPicPr>
                <p:cNvPr id="94" name="Ink 93">
                  <a:extLst>
                    <a:ext uri="{FF2B5EF4-FFF2-40B4-BE49-F238E27FC236}">
                      <a16:creationId xmlns:a16="http://schemas.microsoft.com/office/drawing/2014/main" id="{F74982BB-8357-4BC5-8BFE-4B13E20E8B00}"/>
                    </a:ext>
                  </a:extLst>
                </p:cNvPr>
                <p:cNvPicPr/>
                <p:nvPr/>
              </p:nvPicPr>
              <p:blipFill>
                <a:blip r:embed="rId155"/>
                <a:stretch>
                  <a:fillRect/>
                </a:stretch>
              </p:blipFill>
              <p:spPr>
                <a:xfrm>
                  <a:off x="5711564" y="2903776"/>
                  <a:ext cx="460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5" name="Ink 94">
                  <a:extLst>
                    <a:ext uri="{FF2B5EF4-FFF2-40B4-BE49-F238E27FC236}">
                      <a16:creationId xmlns:a16="http://schemas.microsoft.com/office/drawing/2014/main" id="{FA99DC25-82A4-41D3-A4E4-D703B3FF779D}"/>
                    </a:ext>
                  </a:extLst>
                </p14:cNvPr>
                <p14:cNvContentPartPr/>
                <p14:nvPr/>
              </p14:nvContentPartPr>
              <p14:xfrm>
                <a:off x="5723084" y="2863816"/>
                <a:ext cx="79920" cy="178560"/>
              </p14:xfrm>
            </p:contentPart>
          </mc:Choice>
          <mc:Fallback xmlns="">
            <p:pic>
              <p:nvPicPr>
                <p:cNvPr id="95" name="Ink 94">
                  <a:extLst>
                    <a:ext uri="{FF2B5EF4-FFF2-40B4-BE49-F238E27FC236}">
                      <a16:creationId xmlns:a16="http://schemas.microsoft.com/office/drawing/2014/main" id="{FA99DC25-82A4-41D3-A4E4-D703B3FF779D}"/>
                    </a:ext>
                  </a:extLst>
                </p:cNvPr>
                <p:cNvPicPr/>
                <p:nvPr/>
              </p:nvPicPr>
              <p:blipFill>
                <a:blip r:embed="rId157"/>
                <a:stretch>
                  <a:fillRect/>
                </a:stretch>
              </p:blipFill>
              <p:spPr>
                <a:xfrm>
                  <a:off x="5714444" y="2855176"/>
                  <a:ext cx="975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6" name="Ink 95">
                  <a:extLst>
                    <a:ext uri="{FF2B5EF4-FFF2-40B4-BE49-F238E27FC236}">
                      <a16:creationId xmlns:a16="http://schemas.microsoft.com/office/drawing/2014/main" id="{2FD17D24-16DB-4876-BCF2-B001B142DDAA}"/>
                    </a:ext>
                  </a:extLst>
                </p14:cNvPr>
                <p14:cNvContentPartPr/>
                <p14:nvPr/>
              </p14:nvContentPartPr>
              <p14:xfrm>
                <a:off x="5856284" y="2937976"/>
                <a:ext cx="227160" cy="257040"/>
              </p14:xfrm>
            </p:contentPart>
          </mc:Choice>
          <mc:Fallback xmlns="">
            <p:pic>
              <p:nvPicPr>
                <p:cNvPr id="96" name="Ink 95">
                  <a:extLst>
                    <a:ext uri="{FF2B5EF4-FFF2-40B4-BE49-F238E27FC236}">
                      <a16:creationId xmlns:a16="http://schemas.microsoft.com/office/drawing/2014/main" id="{2FD17D24-16DB-4876-BCF2-B001B142DDAA}"/>
                    </a:ext>
                  </a:extLst>
                </p:cNvPr>
                <p:cNvPicPr/>
                <p:nvPr/>
              </p:nvPicPr>
              <p:blipFill>
                <a:blip r:embed="rId159"/>
                <a:stretch>
                  <a:fillRect/>
                </a:stretch>
              </p:blipFill>
              <p:spPr>
                <a:xfrm>
                  <a:off x="5847284" y="2929336"/>
                  <a:ext cx="24480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7" name="Ink 96">
                  <a:extLst>
                    <a:ext uri="{FF2B5EF4-FFF2-40B4-BE49-F238E27FC236}">
                      <a16:creationId xmlns:a16="http://schemas.microsoft.com/office/drawing/2014/main" id="{79C7E0C3-5A6A-465D-981A-D65A776D1CA6}"/>
                    </a:ext>
                  </a:extLst>
                </p14:cNvPr>
                <p14:cNvContentPartPr/>
                <p14:nvPr/>
              </p14:nvContentPartPr>
              <p14:xfrm>
                <a:off x="6128804" y="2847976"/>
                <a:ext cx="15120" cy="22680"/>
              </p14:xfrm>
            </p:contentPart>
          </mc:Choice>
          <mc:Fallback xmlns="">
            <p:pic>
              <p:nvPicPr>
                <p:cNvPr id="97" name="Ink 96">
                  <a:extLst>
                    <a:ext uri="{FF2B5EF4-FFF2-40B4-BE49-F238E27FC236}">
                      <a16:creationId xmlns:a16="http://schemas.microsoft.com/office/drawing/2014/main" id="{79C7E0C3-5A6A-465D-981A-D65A776D1CA6}"/>
                    </a:ext>
                  </a:extLst>
                </p:cNvPr>
                <p:cNvPicPr/>
                <p:nvPr/>
              </p:nvPicPr>
              <p:blipFill>
                <a:blip r:embed="rId161"/>
                <a:stretch>
                  <a:fillRect/>
                </a:stretch>
              </p:blipFill>
              <p:spPr>
                <a:xfrm>
                  <a:off x="6120164" y="2839336"/>
                  <a:ext cx="327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8" name="Ink 97">
                  <a:extLst>
                    <a:ext uri="{FF2B5EF4-FFF2-40B4-BE49-F238E27FC236}">
                      <a16:creationId xmlns:a16="http://schemas.microsoft.com/office/drawing/2014/main" id="{2CA13835-CCA3-43A3-A5D6-D8E6C858C217}"/>
                    </a:ext>
                  </a:extLst>
                </p14:cNvPr>
                <p14:cNvContentPartPr/>
                <p14:nvPr/>
              </p14:nvContentPartPr>
              <p14:xfrm>
                <a:off x="6128804" y="2854096"/>
                <a:ext cx="4680" cy="1440"/>
              </p14:xfrm>
            </p:contentPart>
          </mc:Choice>
          <mc:Fallback xmlns="">
            <p:pic>
              <p:nvPicPr>
                <p:cNvPr id="98" name="Ink 97">
                  <a:extLst>
                    <a:ext uri="{FF2B5EF4-FFF2-40B4-BE49-F238E27FC236}">
                      <a16:creationId xmlns:a16="http://schemas.microsoft.com/office/drawing/2014/main" id="{2CA13835-CCA3-43A3-A5D6-D8E6C858C217}"/>
                    </a:ext>
                  </a:extLst>
                </p:cNvPr>
                <p:cNvPicPr/>
                <p:nvPr/>
              </p:nvPicPr>
              <p:blipFill>
                <a:blip r:embed="rId163"/>
                <a:stretch>
                  <a:fillRect/>
                </a:stretch>
              </p:blipFill>
              <p:spPr>
                <a:xfrm>
                  <a:off x="6120164" y="2845456"/>
                  <a:ext cx="223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9" name="Ink 98">
                  <a:extLst>
                    <a:ext uri="{FF2B5EF4-FFF2-40B4-BE49-F238E27FC236}">
                      <a16:creationId xmlns:a16="http://schemas.microsoft.com/office/drawing/2014/main" id="{07ACE513-D674-4C85-8A2B-0BA8A6904916}"/>
                    </a:ext>
                  </a:extLst>
                </p14:cNvPr>
                <p14:cNvContentPartPr/>
                <p14:nvPr/>
              </p14:nvContentPartPr>
              <p14:xfrm>
                <a:off x="6153644" y="2965336"/>
                <a:ext cx="142920" cy="166320"/>
              </p14:xfrm>
            </p:contentPart>
          </mc:Choice>
          <mc:Fallback xmlns="">
            <p:pic>
              <p:nvPicPr>
                <p:cNvPr id="99" name="Ink 98">
                  <a:extLst>
                    <a:ext uri="{FF2B5EF4-FFF2-40B4-BE49-F238E27FC236}">
                      <a16:creationId xmlns:a16="http://schemas.microsoft.com/office/drawing/2014/main" id="{07ACE513-D674-4C85-8A2B-0BA8A6904916}"/>
                    </a:ext>
                  </a:extLst>
                </p:cNvPr>
                <p:cNvPicPr/>
                <p:nvPr/>
              </p:nvPicPr>
              <p:blipFill>
                <a:blip r:embed="rId165"/>
                <a:stretch>
                  <a:fillRect/>
                </a:stretch>
              </p:blipFill>
              <p:spPr>
                <a:xfrm>
                  <a:off x="6144644" y="2956336"/>
                  <a:ext cx="1605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0" name="Ink 99">
                  <a:extLst>
                    <a:ext uri="{FF2B5EF4-FFF2-40B4-BE49-F238E27FC236}">
                      <a16:creationId xmlns:a16="http://schemas.microsoft.com/office/drawing/2014/main" id="{8E55687F-0863-4A4D-BC5F-1AD9EEA8CFA0}"/>
                    </a:ext>
                  </a:extLst>
                </p14:cNvPr>
                <p14:cNvContentPartPr/>
                <p14:nvPr/>
              </p14:nvContentPartPr>
              <p14:xfrm>
                <a:off x="6347324" y="2678416"/>
                <a:ext cx="252000" cy="381240"/>
              </p14:xfrm>
            </p:contentPart>
          </mc:Choice>
          <mc:Fallback xmlns="">
            <p:pic>
              <p:nvPicPr>
                <p:cNvPr id="100" name="Ink 99">
                  <a:extLst>
                    <a:ext uri="{FF2B5EF4-FFF2-40B4-BE49-F238E27FC236}">
                      <a16:creationId xmlns:a16="http://schemas.microsoft.com/office/drawing/2014/main" id="{8E55687F-0863-4A4D-BC5F-1AD9EEA8CFA0}"/>
                    </a:ext>
                  </a:extLst>
                </p:cNvPr>
                <p:cNvPicPr/>
                <p:nvPr/>
              </p:nvPicPr>
              <p:blipFill>
                <a:blip r:embed="rId167"/>
                <a:stretch>
                  <a:fillRect/>
                </a:stretch>
              </p:blipFill>
              <p:spPr>
                <a:xfrm>
                  <a:off x="6338324" y="2669416"/>
                  <a:ext cx="26964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1" name="Ink 100">
                  <a:extLst>
                    <a:ext uri="{FF2B5EF4-FFF2-40B4-BE49-F238E27FC236}">
                      <a16:creationId xmlns:a16="http://schemas.microsoft.com/office/drawing/2014/main" id="{DD2A0773-91B8-4390-A0B3-547B4568D1CA}"/>
                    </a:ext>
                  </a:extLst>
                </p14:cNvPr>
                <p14:cNvContentPartPr/>
                <p14:nvPr/>
              </p14:nvContentPartPr>
              <p14:xfrm>
                <a:off x="6621644" y="2779576"/>
                <a:ext cx="120240" cy="29880"/>
              </p14:xfrm>
            </p:contentPart>
          </mc:Choice>
          <mc:Fallback xmlns="">
            <p:pic>
              <p:nvPicPr>
                <p:cNvPr id="101" name="Ink 100">
                  <a:extLst>
                    <a:ext uri="{FF2B5EF4-FFF2-40B4-BE49-F238E27FC236}">
                      <a16:creationId xmlns:a16="http://schemas.microsoft.com/office/drawing/2014/main" id="{DD2A0773-91B8-4390-A0B3-547B4568D1CA}"/>
                    </a:ext>
                  </a:extLst>
                </p:cNvPr>
                <p:cNvPicPr/>
                <p:nvPr/>
              </p:nvPicPr>
              <p:blipFill>
                <a:blip r:embed="rId169"/>
                <a:stretch>
                  <a:fillRect/>
                </a:stretch>
              </p:blipFill>
              <p:spPr>
                <a:xfrm>
                  <a:off x="6613004" y="2770576"/>
                  <a:ext cx="1378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2" name="Ink 101">
                  <a:extLst>
                    <a:ext uri="{FF2B5EF4-FFF2-40B4-BE49-F238E27FC236}">
                      <a16:creationId xmlns:a16="http://schemas.microsoft.com/office/drawing/2014/main" id="{69943277-25DF-4D4D-8B3C-AFD67184709A}"/>
                    </a:ext>
                  </a:extLst>
                </p14:cNvPr>
                <p14:cNvContentPartPr/>
                <p14:nvPr/>
              </p14:nvContentPartPr>
              <p14:xfrm>
                <a:off x="6720284" y="2748256"/>
                <a:ext cx="99360" cy="168120"/>
              </p14:xfrm>
            </p:contentPart>
          </mc:Choice>
          <mc:Fallback xmlns="">
            <p:pic>
              <p:nvPicPr>
                <p:cNvPr id="102" name="Ink 101">
                  <a:extLst>
                    <a:ext uri="{FF2B5EF4-FFF2-40B4-BE49-F238E27FC236}">
                      <a16:creationId xmlns:a16="http://schemas.microsoft.com/office/drawing/2014/main" id="{69943277-25DF-4D4D-8B3C-AFD67184709A}"/>
                    </a:ext>
                  </a:extLst>
                </p:cNvPr>
                <p:cNvPicPr/>
                <p:nvPr/>
              </p:nvPicPr>
              <p:blipFill>
                <a:blip r:embed="rId171"/>
                <a:stretch>
                  <a:fillRect/>
                </a:stretch>
              </p:blipFill>
              <p:spPr>
                <a:xfrm>
                  <a:off x="6711284" y="2739256"/>
                  <a:ext cx="1170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3" name="Ink 102">
                  <a:extLst>
                    <a:ext uri="{FF2B5EF4-FFF2-40B4-BE49-F238E27FC236}">
                      <a16:creationId xmlns:a16="http://schemas.microsoft.com/office/drawing/2014/main" id="{F02AAF96-6AC6-4BC9-870E-8333BE893637}"/>
                    </a:ext>
                  </a:extLst>
                </p14:cNvPr>
                <p14:cNvContentPartPr/>
                <p14:nvPr/>
              </p14:nvContentPartPr>
              <p14:xfrm>
                <a:off x="7033844" y="2605696"/>
                <a:ext cx="18720" cy="248760"/>
              </p14:xfrm>
            </p:contentPart>
          </mc:Choice>
          <mc:Fallback xmlns="">
            <p:pic>
              <p:nvPicPr>
                <p:cNvPr id="103" name="Ink 102">
                  <a:extLst>
                    <a:ext uri="{FF2B5EF4-FFF2-40B4-BE49-F238E27FC236}">
                      <a16:creationId xmlns:a16="http://schemas.microsoft.com/office/drawing/2014/main" id="{F02AAF96-6AC6-4BC9-870E-8333BE893637}"/>
                    </a:ext>
                  </a:extLst>
                </p:cNvPr>
                <p:cNvPicPr/>
                <p:nvPr/>
              </p:nvPicPr>
              <p:blipFill>
                <a:blip r:embed="rId173"/>
                <a:stretch>
                  <a:fillRect/>
                </a:stretch>
              </p:blipFill>
              <p:spPr>
                <a:xfrm>
                  <a:off x="7025204" y="2596696"/>
                  <a:ext cx="363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4" name="Ink 103">
                  <a:extLst>
                    <a:ext uri="{FF2B5EF4-FFF2-40B4-BE49-F238E27FC236}">
                      <a16:creationId xmlns:a16="http://schemas.microsoft.com/office/drawing/2014/main" id="{A410DEC9-A5B9-4AA4-976D-22D325060A18}"/>
                    </a:ext>
                  </a:extLst>
                </p14:cNvPr>
                <p14:cNvContentPartPr/>
                <p14:nvPr/>
              </p14:nvContentPartPr>
              <p14:xfrm>
                <a:off x="7062644" y="2534776"/>
                <a:ext cx="66960" cy="137160"/>
              </p14:xfrm>
            </p:contentPart>
          </mc:Choice>
          <mc:Fallback xmlns="">
            <p:pic>
              <p:nvPicPr>
                <p:cNvPr id="104" name="Ink 103">
                  <a:extLst>
                    <a:ext uri="{FF2B5EF4-FFF2-40B4-BE49-F238E27FC236}">
                      <a16:creationId xmlns:a16="http://schemas.microsoft.com/office/drawing/2014/main" id="{A410DEC9-A5B9-4AA4-976D-22D325060A18}"/>
                    </a:ext>
                  </a:extLst>
                </p:cNvPr>
                <p:cNvPicPr/>
                <p:nvPr/>
              </p:nvPicPr>
              <p:blipFill>
                <a:blip r:embed="rId175"/>
                <a:stretch>
                  <a:fillRect/>
                </a:stretch>
              </p:blipFill>
              <p:spPr>
                <a:xfrm>
                  <a:off x="7053644" y="2525776"/>
                  <a:ext cx="846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5" name="Ink 104">
                  <a:extLst>
                    <a:ext uri="{FF2B5EF4-FFF2-40B4-BE49-F238E27FC236}">
                      <a16:creationId xmlns:a16="http://schemas.microsoft.com/office/drawing/2014/main" id="{CAFB2153-2DC9-4C32-ADF4-70DEE3CFCBA7}"/>
                    </a:ext>
                  </a:extLst>
                </p14:cNvPr>
                <p14:cNvContentPartPr/>
                <p14:nvPr/>
              </p14:nvContentPartPr>
              <p14:xfrm>
                <a:off x="7202684" y="2653936"/>
                <a:ext cx="68760" cy="158040"/>
              </p14:xfrm>
            </p:contentPart>
          </mc:Choice>
          <mc:Fallback xmlns="">
            <p:pic>
              <p:nvPicPr>
                <p:cNvPr id="105" name="Ink 104">
                  <a:extLst>
                    <a:ext uri="{FF2B5EF4-FFF2-40B4-BE49-F238E27FC236}">
                      <a16:creationId xmlns:a16="http://schemas.microsoft.com/office/drawing/2014/main" id="{CAFB2153-2DC9-4C32-ADF4-70DEE3CFCBA7}"/>
                    </a:ext>
                  </a:extLst>
                </p:cNvPr>
                <p:cNvPicPr/>
                <p:nvPr/>
              </p:nvPicPr>
              <p:blipFill>
                <a:blip r:embed="rId177"/>
                <a:stretch>
                  <a:fillRect/>
                </a:stretch>
              </p:blipFill>
              <p:spPr>
                <a:xfrm>
                  <a:off x="7194044" y="2645296"/>
                  <a:ext cx="864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6" name="Ink 105">
                  <a:extLst>
                    <a:ext uri="{FF2B5EF4-FFF2-40B4-BE49-F238E27FC236}">
                      <a16:creationId xmlns:a16="http://schemas.microsoft.com/office/drawing/2014/main" id="{D5D0C163-07EC-4AB8-A76C-C00A12128D3C}"/>
                    </a:ext>
                  </a:extLst>
                </p14:cNvPr>
                <p14:cNvContentPartPr/>
                <p14:nvPr/>
              </p14:nvContentPartPr>
              <p14:xfrm>
                <a:off x="7256324" y="2666536"/>
                <a:ext cx="12960" cy="13320"/>
              </p14:xfrm>
            </p:contentPart>
          </mc:Choice>
          <mc:Fallback xmlns="">
            <p:pic>
              <p:nvPicPr>
                <p:cNvPr id="106" name="Ink 105">
                  <a:extLst>
                    <a:ext uri="{FF2B5EF4-FFF2-40B4-BE49-F238E27FC236}">
                      <a16:creationId xmlns:a16="http://schemas.microsoft.com/office/drawing/2014/main" id="{D5D0C163-07EC-4AB8-A76C-C00A12128D3C}"/>
                    </a:ext>
                  </a:extLst>
                </p:cNvPr>
                <p:cNvPicPr/>
                <p:nvPr/>
              </p:nvPicPr>
              <p:blipFill>
                <a:blip r:embed="rId179"/>
                <a:stretch>
                  <a:fillRect/>
                </a:stretch>
              </p:blipFill>
              <p:spPr>
                <a:xfrm>
                  <a:off x="7247324" y="2657536"/>
                  <a:ext cx="30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7" name="Ink 106">
                  <a:extLst>
                    <a:ext uri="{FF2B5EF4-FFF2-40B4-BE49-F238E27FC236}">
                      <a16:creationId xmlns:a16="http://schemas.microsoft.com/office/drawing/2014/main" id="{A32C8715-979F-484A-B520-EB69153E9381}"/>
                    </a:ext>
                  </a:extLst>
                </p14:cNvPr>
                <p14:cNvContentPartPr/>
                <p14:nvPr/>
              </p14:nvContentPartPr>
              <p14:xfrm>
                <a:off x="7284764" y="2548816"/>
                <a:ext cx="224280" cy="263880"/>
              </p14:xfrm>
            </p:contentPart>
          </mc:Choice>
          <mc:Fallback xmlns="">
            <p:pic>
              <p:nvPicPr>
                <p:cNvPr id="107" name="Ink 106">
                  <a:extLst>
                    <a:ext uri="{FF2B5EF4-FFF2-40B4-BE49-F238E27FC236}">
                      <a16:creationId xmlns:a16="http://schemas.microsoft.com/office/drawing/2014/main" id="{A32C8715-979F-484A-B520-EB69153E9381}"/>
                    </a:ext>
                  </a:extLst>
                </p:cNvPr>
                <p:cNvPicPr/>
                <p:nvPr/>
              </p:nvPicPr>
              <p:blipFill>
                <a:blip r:embed="rId181"/>
                <a:stretch>
                  <a:fillRect/>
                </a:stretch>
              </p:blipFill>
              <p:spPr>
                <a:xfrm>
                  <a:off x="7276124" y="2539816"/>
                  <a:ext cx="2419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8" name="Ink 107">
                  <a:extLst>
                    <a:ext uri="{FF2B5EF4-FFF2-40B4-BE49-F238E27FC236}">
                      <a16:creationId xmlns:a16="http://schemas.microsoft.com/office/drawing/2014/main" id="{7F8ADB64-E0A7-4992-A92B-C0083570115C}"/>
                    </a:ext>
                  </a:extLst>
                </p14:cNvPr>
                <p14:cNvContentPartPr/>
                <p14:nvPr/>
              </p14:nvContentPartPr>
              <p14:xfrm>
                <a:off x="7565204" y="2500576"/>
                <a:ext cx="21600" cy="8280"/>
              </p14:xfrm>
            </p:contentPart>
          </mc:Choice>
          <mc:Fallback xmlns="">
            <p:pic>
              <p:nvPicPr>
                <p:cNvPr id="108" name="Ink 107">
                  <a:extLst>
                    <a:ext uri="{FF2B5EF4-FFF2-40B4-BE49-F238E27FC236}">
                      <a16:creationId xmlns:a16="http://schemas.microsoft.com/office/drawing/2014/main" id="{7F8ADB64-E0A7-4992-A92B-C0083570115C}"/>
                    </a:ext>
                  </a:extLst>
                </p:cNvPr>
                <p:cNvPicPr/>
                <p:nvPr/>
              </p:nvPicPr>
              <p:blipFill>
                <a:blip r:embed="rId183"/>
                <a:stretch>
                  <a:fillRect/>
                </a:stretch>
              </p:blipFill>
              <p:spPr>
                <a:xfrm>
                  <a:off x="7556204" y="2491936"/>
                  <a:ext cx="39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9" name="Ink 108">
                  <a:extLst>
                    <a:ext uri="{FF2B5EF4-FFF2-40B4-BE49-F238E27FC236}">
                      <a16:creationId xmlns:a16="http://schemas.microsoft.com/office/drawing/2014/main" id="{6A5D5473-96EC-4E9F-911F-D3CF5327095F}"/>
                    </a:ext>
                  </a:extLst>
                </p14:cNvPr>
                <p14:cNvContentPartPr/>
                <p14:nvPr/>
              </p14:nvContentPartPr>
              <p14:xfrm>
                <a:off x="7604804" y="2500216"/>
                <a:ext cx="24840" cy="253440"/>
              </p14:xfrm>
            </p:contentPart>
          </mc:Choice>
          <mc:Fallback xmlns="">
            <p:pic>
              <p:nvPicPr>
                <p:cNvPr id="109" name="Ink 108">
                  <a:extLst>
                    <a:ext uri="{FF2B5EF4-FFF2-40B4-BE49-F238E27FC236}">
                      <a16:creationId xmlns:a16="http://schemas.microsoft.com/office/drawing/2014/main" id="{6A5D5473-96EC-4E9F-911F-D3CF5327095F}"/>
                    </a:ext>
                  </a:extLst>
                </p:cNvPr>
                <p:cNvPicPr/>
                <p:nvPr/>
              </p:nvPicPr>
              <p:blipFill>
                <a:blip r:embed="rId185"/>
                <a:stretch>
                  <a:fillRect/>
                </a:stretch>
              </p:blipFill>
              <p:spPr>
                <a:xfrm>
                  <a:off x="7595804" y="2491216"/>
                  <a:ext cx="424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0" name="Ink 109">
                  <a:extLst>
                    <a:ext uri="{FF2B5EF4-FFF2-40B4-BE49-F238E27FC236}">
                      <a16:creationId xmlns:a16="http://schemas.microsoft.com/office/drawing/2014/main" id="{38236DA2-B70E-4085-8EB3-05F7DA08467C}"/>
                    </a:ext>
                  </a:extLst>
                </p14:cNvPr>
                <p14:cNvContentPartPr/>
                <p14:nvPr/>
              </p14:nvContentPartPr>
              <p14:xfrm>
                <a:off x="7636124" y="2496616"/>
                <a:ext cx="77400" cy="169920"/>
              </p14:xfrm>
            </p:contentPart>
          </mc:Choice>
          <mc:Fallback xmlns="">
            <p:pic>
              <p:nvPicPr>
                <p:cNvPr id="110" name="Ink 109">
                  <a:extLst>
                    <a:ext uri="{FF2B5EF4-FFF2-40B4-BE49-F238E27FC236}">
                      <a16:creationId xmlns:a16="http://schemas.microsoft.com/office/drawing/2014/main" id="{38236DA2-B70E-4085-8EB3-05F7DA08467C}"/>
                    </a:ext>
                  </a:extLst>
                </p:cNvPr>
                <p:cNvPicPr/>
                <p:nvPr/>
              </p:nvPicPr>
              <p:blipFill>
                <a:blip r:embed="rId187"/>
                <a:stretch>
                  <a:fillRect/>
                </a:stretch>
              </p:blipFill>
              <p:spPr>
                <a:xfrm>
                  <a:off x="7627124" y="2487616"/>
                  <a:ext cx="950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1" name="Ink 110">
                  <a:extLst>
                    <a:ext uri="{FF2B5EF4-FFF2-40B4-BE49-F238E27FC236}">
                      <a16:creationId xmlns:a16="http://schemas.microsoft.com/office/drawing/2014/main" id="{3E52E504-BAE8-4EF7-A33A-96101AC1ABBD}"/>
                    </a:ext>
                  </a:extLst>
                </p14:cNvPr>
                <p14:cNvContentPartPr/>
                <p14:nvPr/>
              </p14:nvContentPartPr>
              <p14:xfrm>
                <a:off x="7727924" y="2278096"/>
                <a:ext cx="386280" cy="300600"/>
              </p14:xfrm>
            </p:contentPart>
          </mc:Choice>
          <mc:Fallback xmlns="">
            <p:pic>
              <p:nvPicPr>
                <p:cNvPr id="111" name="Ink 110">
                  <a:extLst>
                    <a:ext uri="{FF2B5EF4-FFF2-40B4-BE49-F238E27FC236}">
                      <a16:creationId xmlns:a16="http://schemas.microsoft.com/office/drawing/2014/main" id="{3E52E504-BAE8-4EF7-A33A-96101AC1ABBD}"/>
                    </a:ext>
                  </a:extLst>
                </p:cNvPr>
                <p:cNvPicPr/>
                <p:nvPr/>
              </p:nvPicPr>
              <p:blipFill>
                <a:blip r:embed="rId189"/>
                <a:stretch>
                  <a:fillRect/>
                </a:stretch>
              </p:blipFill>
              <p:spPr>
                <a:xfrm>
                  <a:off x="7719284" y="2269456"/>
                  <a:ext cx="4039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4" name="Ink 113">
                  <a:extLst>
                    <a:ext uri="{FF2B5EF4-FFF2-40B4-BE49-F238E27FC236}">
                      <a16:creationId xmlns:a16="http://schemas.microsoft.com/office/drawing/2014/main" id="{4BB4D932-F605-48C3-B3D9-298D144CD981}"/>
                    </a:ext>
                  </a:extLst>
                </p14:cNvPr>
                <p14:cNvContentPartPr/>
                <p14:nvPr/>
              </p14:nvContentPartPr>
              <p14:xfrm>
                <a:off x="8169284" y="2025016"/>
                <a:ext cx="261360" cy="340920"/>
              </p14:xfrm>
            </p:contentPart>
          </mc:Choice>
          <mc:Fallback xmlns="">
            <p:pic>
              <p:nvPicPr>
                <p:cNvPr id="114" name="Ink 113">
                  <a:extLst>
                    <a:ext uri="{FF2B5EF4-FFF2-40B4-BE49-F238E27FC236}">
                      <a16:creationId xmlns:a16="http://schemas.microsoft.com/office/drawing/2014/main" id="{4BB4D932-F605-48C3-B3D9-298D144CD981}"/>
                    </a:ext>
                  </a:extLst>
                </p:cNvPr>
                <p:cNvPicPr/>
                <p:nvPr/>
              </p:nvPicPr>
              <p:blipFill>
                <a:blip r:embed="rId191"/>
                <a:stretch>
                  <a:fillRect/>
                </a:stretch>
              </p:blipFill>
              <p:spPr>
                <a:xfrm>
                  <a:off x="8160284" y="2016016"/>
                  <a:ext cx="27900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5" name="Ink 114">
                  <a:extLst>
                    <a:ext uri="{FF2B5EF4-FFF2-40B4-BE49-F238E27FC236}">
                      <a16:creationId xmlns:a16="http://schemas.microsoft.com/office/drawing/2014/main" id="{C72C4556-124C-44DE-B9F5-53D376D0B0A5}"/>
                    </a:ext>
                  </a:extLst>
                </p14:cNvPr>
                <p14:cNvContentPartPr/>
                <p14:nvPr/>
              </p14:nvContentPartPr>
              <p14:xfrm>
                <a:off x="6772844" y="3111856"/>
                <a:ext cx="22680" cy="179280"/>
              </p14:xfrm>
            </p:contentPart>
          </mc:Choice>
          <mc:Fallback xmlns="">
            <p:pic>
              <p:nvPicPr>
                <p:cNvPr id="115" name="Ink 114">
                  <a:extLst>
                    <a:ext uri="{FF2B5EF4-FFF2-40B4-BE49-F238E27FC236}">
                      <a16:creationId xmlns:a16="http://schemas.microsoft.com/office/drawing/2014/main" id="{C72C4556-124C-44DE-B9F5-53D376D0B0A5}"/>
                    </a:ext>
                  </a:extLst>
                </p:cNvPr>
                <p:cNvPicPr/>
                <p:nvPr/>
              </p:nvPicPr>
              <p:blipFill>
                <a:blip r:embed="rId193"/>
                <a:stretch>
                  <a:fillRect/>
                </a:stretch>
              </p:blipFill>
              <p:spPr>
                <a:xfrm>
                  <a:off x="6764204" y="3102856"/>
                  <a:ext cx="403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6" name="Ink 115">
                  <a:extLst>
                    <a:ext uri="{FF2B5EF4-FFF2-40B4-BE49-F238E27FC236}">
                      <a16:creationId xmlns:a16="http://schemas.microsoft.com/office/drawing/2014/main" id="{666837F6-87BA-4086-AECB-B27D80126825}"/>
                    </a:ext>
                  </a:extLst>
                </p14:cNvPr>
                <p14:cNvContentPartPr/>
                <p14:nvPr/>
              </p14:nvContentPartPr>
              <p14:xfrm>
                <a:off x="6819284" y="3033736"/>
                <a:ext cx="141120" cy="258120"/>
              </p14:xfrm>
            </p:contentPart>
          </mc:Choice>
          <mc:Fallback xmlns="">
            <p:pic>
              <p:nvPicPr>
                <p:cNvPr id="116" name="Ink 115">
                  <a:extLst>
                    <a:ext uri="{FF2B5EF4-FFF2-40B4-BE49-F238E27FC236}">
                      <a16:creationId xmlns:a16="http://schemas.microsoft.com/office/drawing/2014/main" id="{666837F6-87BA-4086-AECB-B27D80126825}"/>
                    </a:ext>
                  </a:extLst>
                </p:cNvPr>
                <p:cNvPicPr/>
                <p:nvPr/>
              </p:nvPicPr>
              <p:blipFill>
                <a:blip r:embed="rId195"/>
                <a:stretch>
                  <a:fillRect/>
                </a:stretch>
              </p:blipFill>
              <p:spPr>
                <a:xfrm>
                  <a:off x="6810284" y="3025096"/>
                  <a:ext cx="1587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7" name="Ink 116">
                  <a:extLst>
                    <a:ext uri="{FF2B5EF4-FFF2-40B4-BE49-F238E27FC236}">
                      <a16:creationId xmlns:a16="http://schemas.microsoft.com/office/drawing/2014/main" id="{E14AC11E-4A30-44D6-9BF3-ABCBF1853309}"/>
                    </a:ext>
                  </a:extLst>
                </p14:cNvPr>
                <p14:cNvContentPartPr/>
                <p14:nvPr/>
              </p14:nvContentPartPr>
              <p14:xfrm>
                <a:off x="7036724" y="2929336"/>
                <a:ext cx="382680" cy="233280"/>
              </p14:xfrm>
            </p:contentPart>
          </mc:Choice>
          <mc:Fallback xmlns="">
            <p:pic>
              <p:nvPicPr>
                <p:cNvPr id="117" name="Ink 116">
                  <a:extLst>
                    <a:ext uri="{FF2B5EF4-FFF2-40B4-BE49-F238E27FC236}">
                      <a16:creationId xmlns:a16="http://schemas.microsoft.com/office/drawing/2014/main" id="{E14AC11E-4A30-44D6-9BF3-ABCBF1853309}"/>
                    </a:ext>
                  </a:extLst>
                </p:cNvPr>
                <p:cNvPicPr/>
                <p:nvPr/>
              </p:nvPicPr>
              <p:blipFill>
                <a:blip r:embed="rId197"/>
                <a:stretch>
                  <a:fillRect/>
                </a:stretch>
              </p:blipFill>
              <p:spPr>
                <a:xfrm>
                  <a:off x="7027724" y="2920336"/>
                  <a:ext cx="400320" cy="250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119" name="Ink 118">
                <a:extLst>
                  <a:ext uri="{FF2B5EF4-FFF2-40B4-BE49-F238E27FC236}">
                    <a16:creationId xmlns:a16="http://schemas.microsoft.com/office/drawing/2014/main" id="{6925C887-F037-40E5-84ED-3EFC74F60A01}"/>
                  </a:ext>
                </a:extLst>
              </p14:cNvPr>
              <p14:cNvContentPartPr/>
              <p14:nvPr/>
            </p14:nvContentPartPr>
            <p14:xfrm>
              <a:off x="2989604" y="4880536"/>
              <a:ext cx="3962160" cy="90360"/>
            </p14:xfrm>
          </p:contentPart>
        </mc:Choice>
        <mc:Fallback xmlns="">
          <p:pic>
            <p:nvPicPr>
              <p:cNvPr id="119" name="Ink 118">
                <a:extLst>
                  <a:ext uri="{FF2B5EF4-FFF2-40B4-BE49-F238E27FC236}">
                    <a16:creationId xmlns:a16="http://schemas.microsoft.com/office/drawing/2014/main" id="{6925C887-F037-40E5-84ED-3EFC74F60A01}"/>
                  </a:ext>
                </a:extLst>
              </p:cNvPr>
              <p:cNvPicPr/>
              <p:nvPr/>
            </p:nvPicPr>
            <p:blipFill>
              <a:blip r:embed="rId199"/>
              <a:stretch>
                <a:fillRect/>
              </a:stretch>
            </p:blipFill>
            <p:spPr>
              <a:xfrm>
                <a:off x="2980604" y="4871536"/>
                <a:ext cx="3979800" cy="108000"/>
              </a:xfrm>
              <a:prstGeom prst="rect">
                <a:avLst/>
              </a:prstGeom>
            </p:spPr>
          </p:pic>
        </mc:Fallback>
      </mc:AlternateContent>
    </p:spTree>
    <p:extLst>
      <p:ext uri="{BB962C8B-B14F-4D97-AF65-F5344CB8AC3E}">
        <p14:creationId xmlns:p14="http://schemas.microsoft.com/office/powerpoint/2010/main" val="362176956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 Entry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67648" y="1145826"/>
            <a:ext cx="10358102" cy="5702301"/>
          </a:xfrm>
          <a:prstGeom prst="rect">
            <a:avLst/>
          </a:prstGeom>
        </p:spPr>
      </p:pic>
    </p:spTree>
    <p:extLst>
      <p:ext uri="{BB962C8B-B14F-4D97-AF65-F5344CB8AC3E}">
        <p14:creationId xmlns:p14="http://schemas.microsoft.com/office/powerpoint/2010/main" val="272621015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Retention Power Gating</a:t>
            </a:r>
          </a:p>
        </p:txBody>
      </p:sp>
      <p:sp>
        <p:nvSpPr>
          <p:cNvPr id="3" name="Text Placeholder 2"/>
          <p:cNvSpPr>
            <a:spLocks noGrp="1"/>
          </p:cNvSpPr>
          <p:nvPr>
            <p:ph type="body" idx="1"/>
          </p:nvPr>
        </p:nvSpPr>
        <p:spPr>
          <a:xfrm>
            <a:off x="867629" y="1185962"/>
            <a:ext cx="8958139" cy="1667375"/>
          </a:xfrm>
        </p:spPr>
        <p:txBody>
          <a:bodyPr/>
          <a:lstStyle/>
          <a:p>
            <a:r>
              <a:rPr lang="en-US" dirty="0"/>
              <a:t>In some designs, advanced power-saving techniques called State Retention Power Gating (SRPG) can be used to reduce the leakage current of the chip by a wide margin. </a:t>
            </a:r>
          </a:p>
          <a:p>
            <a:r>
              <a:rPr lang="en-US" dirty="0"/>
              <a:t>In SRPG designs, the registers (often called flip-flops in IC design terminology) have a separate power supply for state retention elements inside the registers . </a:t>
            </a:r>
          </a:p>
          <a:p>
            <a:r>
              <a:rPr lang="en-US" dirty="0"/>
              <a:t>When the system is in Deep Sleep mode, the normal power supply can be turned off, leaving only the power to the state retention elements on. </a:t>
            </a:r>
          </a:p>
          <a:p>
            <a:r>
              <a:rPr lang="en-US" dirty="0"/>
              <a:t>The leakage in this type of design is greatly reduced because the combinatorial logic, clock buffers, and most parts of the registers are powered down.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BE219BF2-255B-4B81-812A-EA8A712144CF}"/>
                  </a:ext>
                </a:extLst>
              </p14:cNvPr>
              <p14:cNvContentPartPr/>
              <p14:nvPr/>
            </p14:nvContentPartPr>
            <p14:xfrm>
              <a:off x="1790640" y="1119240"/>
              <a:ext cx="6269400" cy="5147640"/>
            </p14:xfrm>
          </p:contentPart>
        </mc:Choice>
        <mc:Fallback xmlns="">
          <p:pic>
            <p:nvPicPr>
              <p:cNvPr id="5" name="Ink 4">
                <a:extLst>
                  <a:ext uri="{FF2B5EF4-FFF2-40B4-BE49-F238E27FC236}">
                    <a16:creationId xmlns:a16="http://schemas.microsoft.com/office/drawing/2014/main" id="{BE219BF2-255B-4B81-812A-EA8A712144CF}"/>
                  </a:ext>
                </a:extLst>
              </p:cNvPr>
              <p:cNvPicPr/>
              <p:nvPr/>
            </p:nvPicPr>
            <p:blipFill>
              <a:blip r:embed="rId3"/>
              <a:stretch>
                <a:fillRect/>
              </a:stretch>
            </p:blipFill>
            <p:spPr>
              <a:xfrm>
                <a:off x="1781280" y="1109880"/>
                <a:ext cx="6288120" cy="5166360"/>
              </a:xfrm>
              <a:prstGeom prst="rect">
                <a:avLst/>
              </a:prstGeom>
            </p:spPr>
          </p:pic>
        </mc:Fallback>
      </mc:AlternateContent>
    </p:spTree>
    <p:extLst>
      <p:ext uri="{BB962C8B-B14F-4D97-AF65-F5344CB8AC3E}">
        <p14:creationId xmlns:p14="http://schemas.microsoft.com/office/powerpoint/2010/main" val="21980910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SRPG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4" y="1524000"/>
            <a:ext cx="10459652" cy="45085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86F5E78-B520-4B4E-8C9A-6CB9317E5F96}"/>
                  </a:ext>
                </a:extLst>
              </p14:cNvPr>
              <p14:cNvContentPartPr/>
              <p14:nvPr/>
            </p14:nvContentPartPr>
            <p14:xfrm>
              <a:off x="2342160" y="1651320"/>
              <a:ext cx="3896640" cy="2220480"/>
            </p14:xfrm>
          </p:contentPart>
        </mc:Choice>
        <mc:Fallback xmlns="">
          <p:pic>
            <p:nvPicPr>
              <p:cNvPr id="3" name="Ink 2">
                <a:extLst>
                  <a:ext uri="{FF2B5EF4-FFF2-40B4-BE49-F238E27FC236}">
                    <a16:creationId xmlns:a16="http://schemas.microsoft.com/office/drawing/2014/main" id="{D86F5E78-B520-4B4E-8C9A-6CB9317E5F96}"/>
                  </a:ext>
                </a:extLst>
              </p:cNvPr>
              <p:cNvPicPr/>
              <p:nvPr/>
            </p:nvPicPr>
            <p:blipFill>
              <a:blip r:embed="rId4"/>
              <a:stretch>
                <a:fillRect/>
              </a:stretch>
            </p:blipFill>
            <p:spPr>
              <a:xfrm>
                <a:off x="2332800" y="1641960"/>
                <a:ext cx="3915360" cy="2239200"/>
              </a:xfrm>
              <a:prstGeom prst="rect">
                <a:avLst/>
              </a:prstGeom>
            </p:spPr>
          </p:pic>
        </mc:Fallback>
      </mc:AlternateContent>
    </p:spTree>
    <p:extLst>
      <p:ext uri="{BB962C8B-B14F-4D97-AF65-F5344CB8AC3E}">
        <p14:creationId xmlns:p14="http://schemas.microsoft.com/office/powerpoint/2010/main" val="220532517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System Timer (</a:t>
            </a:r>
            <a:r>
              <a:rPr lang="en-IN" sz="3600" b="1" dirty="0" err="1">
                <a:latin typeface="Arial" panose="020B0604020202020204" pitchFamily="34" charset="0"/>
                <a:cs typeface="Arial" panose="020B0604020202020204" pitchFamily="34" charset="0"/>
              </a:rPr>
              <a:t>SysTick</a:t>
            </a:r>
            <a:r>
              <a:rPr lang="en-IN" sz="3600" b="1" dirty="0">
                <a:latin typeface="Arial" panose="020B0604020202020204" pitchFamily="34" charset="0"/>
                <a:cs typeface="Arial" panose="020B0604020202020204" pitchFamily="34" charset="0"/>
              </a:rPr>
              <a:t>)</a:t>
            </a:r>
          </a:p>
        </p:txBody>
      </p:sp>
      <p:pic>
        <p:nvPicPr>
          <p:cNvPr id="4" name="Picture 3"/>
          <p:cNvPicPr>
            <a:picLocks noChangeAspect="1"/>
          </p:cNvPicPr>
          <p:nvPr/>
        </p:nvPicPr>
        <p:blipFill rotWithShape="1">
          <a:blip r:embed="rId2"/>
          <a:srcRect t="14546" b="54979"/>
          <a:stretch/>
        </p:blipFill>
        <p:spPr>
          <a:xfrm>
            <a:off x="1522411" y="1263650"/>
            <a:ext cx="7648575" cy="15064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183</a:t>
            </a:fld>
            <a:endParaRPr lang="en-US" sz="900">
              <a:latin typeface="Arial"/>
              <a:cs typeface="Arial"/>
            </a:endParaRPr>
          </a:p>
        </p:txBody>
      </p:sp>
      <p:pic>
        <p:nvPicPr>
          <p:cNvPr id="3" name="Picture 2"/>
          <p:cNvPicPr>
            <a:picLocks noChangeAspect="1"/>
          </p:cNvPicPr>
          <p:nvPr/>
        </p:nvPicPr>
        <p:blipFill>
          <a:blip r:embed="rId3"/>
          <a:stretch>
            <a:fillRect/>
          </a:stretch>
        </p:blipFill>
        <p:spPr>
          <a:xfrm>
            <a:off x="0" y="2842146"/>
            <a:ext cx="10693400" cy="3431647"/>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5400CB34-78B9-4719-9B2D-C6E14161B1C4}"/>
                  </a:ext>
                </a:extLst>
              </p14:cNvPr>
              <p14:cNvContentPartPr/>
              <p14:nvPr/>
            </p14:nvContentPartPr>
            <p14:xfrm>
              <a:off x="427680" y="745200"/>
              <a:ext cx="10252440" cy="5314680"/>
            </p14:xfrm>
          </p:contentPart>
        </mc:Choice>
        <mc:Fallback xmlns="">
          <p:pic>
            <p:nvPicPr>
              <p:cNvPr id="6" name="Ink 5">
                <a:extLst>
                  <a:ext uri="{FF2B5EF4-FFF2-40B4-BE49-F238E27FC236}">
                    <a16:creationId xmlns:a16="http://schemas.microsoft.com/office/drawing/2014/main" id="{5400CB34-78B9-4719-9B2D-C6E14161B1C4}"/>
                  </a:ext>
                </a:extLst>
              </p:cNvPr>
              <p:cNvPicPr/>
              <p:nvPr/>
            </p:nvPicPr>
            <p:blipFill>
              <a:blip r:embed="rId5"/>
              <a:stretch>
                <a:fillRect/>
              </a:stretch>
            </p:blipFill>
            <p:spPr>
              <a:xfrm>
                <a:off x="418320" y="735840"/>
                <a:ext cx="10271160" cy="5333400"/>
              </a:xfrm>
              <a:prstGeom prst="rect">
                <a:avLst/>
              </a:prstGeom>
            </p:spPr>
          </p:pic>
        </mc:Fallback>
      </mc:AlternateContent>
    </p:spTree>
    <p:extLst>
      <p:ext uri="{BB962C8B-B14F-4D97-AF65-F5344CB8AC3E}">
        <p14:creationId xmlns:p14="http://schemas.microsoft.com/office/powerpoint/2010/main" val="332462305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Cortex System Timer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184</a:t>
            </a:fld>
            <a:endParaRPr lang="en-IN" sz="900">
              <a:latin typeface="Arial"/>
              <a:cs typeface="Arial"/>
            </a:endParaRPr>
          </a:p>
        </p:txBody>
      </p:sp>
      <p:pic>
        <p:nvPicPr>
          <p:cNvPr id="1026" name="Picture 2" descr="https://lh5.googleusercontent.com/jupqv4xD6B8Mf2Ceo4wWbofNelXzBATp2BcthRpecN1rnZr4EBKfElCc2m_8BPxNuMSmIZolZ2rPCWlk1qmWF5voNBOaQev6PCSuLdQOLEL3dktAiXPiKP68o47DT3VxvAw2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01" y="1492250"/>
            <a:ext cx="8473318"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72959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37563" y="1165859"/>
            <a:ext cx="7578725" cy="1522730"/>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5" dirty="0">
                <a:latin typeface="Arial"/>
                <a:cs typeface="Arial"/>
              </a:rPr>
              <a:t>Co</a:t>
            </a:r>
            <a:r>
              <a:rPr sz="2400" spc="0" dirty="0">
                <a:latin typeface="Arial"/>
                <a:cs typeface="Arial"/>
              </a:rPr>
              <a:t>rt</a:t>
            </a:r>
            <a:r>
              <a:rPr sz="2400" spc="-5" dirty="0">
                <a:latin typeface="Arial"/>
                <a:cs typeface="Arial"/>
              </a:rPr>
              <a:t>e</a:t>
            </a:r>
            <a:r>
              <a:rPr sz="2400" spc="-15" dirty="0">
                <a:latin typeface="Arial"/>
                <a:cs typeface="Arial"/>
              </a:rPr>
              <a:t>x</a:t>
            </a:r>
            <a:r>
              <a:rPr sz="2400" spc="0" dirty="0">
                <a:latin typeface="Arial"/>
                <a:cs typeface="Arial"/>
              </a:rPr>
              <a:t>-M3 </a:t>
            </a:r>
            <a:r>
              <a:rPr sz="2400" spc="-5" dirty="0">
                <a:latin typeface="Arial"/>
                <a:cs typeface="Arial"/>
              </a:rPr>
              <a:t>ha</a:t>
            </a:r>
            <a:r>
              <a:rPr sz="2400" spc="0" dirty="0">
                <a:latin typeface="Arial"/>
                <a:cs typeface="Arial"/>
              </a:rPr>
              <a:t>s </a:t>
            </a:r>
            <a:r>
              <a:rPr sz="2400" spc="-5" dirty="0">
                <a:latin typeface="Arial"/>
                <a:cs typeface="Arial"/>
              </a:rPr>
              <a:t>3</a:t>
            </a:r>
            <a:r>
              <a:rPr sz="2400" spc="0" dirty="0">
                <a:latin typeface="Arial"/>
                <a:cs typeface="Arial"/>
              </a:rPr>
              <a:t>-st</a:t>
            </a:r>
            <a:r>
              <a:rPr sz="2400" spc="-5" dirty="0">
                <a:latin typeface="Arial"/>
                <a:cs typeface="Arial"/>
              </a:rPr>
              <a:t>ag</a:t>
            </a:r>
            <a:r>
              <a:rPr sz="2400" spc="0" dirty="0">
                <a:latin typeface="Arial"/>
                <a:cs typeface="Arial"/>
              </a:rPr>
              <a:t>e f</a:t>
            </a:r>
            <a:r>
              <a:rPr sz="2400" spc="-5" dirty="0">
                <a:latin typeface="Arial"/>
                <a:cs typeface="Arial"/>
              </a:rPr>
              <a:t>e</a:t>
            </a:r>
            <a:r>
              <a:rPr sz="2400" spc="0" dirty="0">
                <a:latin typeface="Arial"/>
                <a:cs typeface="Arial"/>
              </a:rPr>
              <a:t>tc</a:t>
            </a:r>
            <a:r>
              <a:rPr sz="2400" spc="-5" dirty="0">
                <a:latin typeface="Arial"/>
                <a:cs typeface="Arial"/>
              </a:rPr>
              <a:t>h</a:t>
            </a:r>
            <a:r>
              <a:rPr sz="2400" spc="0" dirty="0">
                <a:latin typeface="Arial"/>
                <a:cs typeface="Arial"/>
              </a:rPr>
              <a:t>-</a:t>
            </a:r>
            <a:r>
              <a:rPr sz="2400" spc="-5" dirty="0">
                <a:latin typeface="Arial"/>
                <a:cs typeface="Arial"/>
              </a:rPr>
              <a:t>de</a:t>
            </a:r>
            <a:r>
              <a:rPr sz="2400" spc="0" dirty="0">
                <a:latin typeface="Arial"/>
                <a:cs typeface="Arial"/>
              </a:rPr>
              <a:t>c</a:t>
            </a:r>
            <a:r>
              <a:rPr sz="2400" spc="-5" dirty="0">
                <a:latin typeface="Arial"/>
                <a:cs typeface="Arial"/>
              </a:rPr>
              <a:t>ode</a:t>
            </a:r>
            <a:r>
              <a:rPr sz="2400" spc="0" dirty="0">
                <a:latin typeface="Arial"/>
                <a:cs typeface="Arial"/>
              </a:rPr>
              <a:t>-</a:t>
            </a:r>
            <a:r>
              <a:rPr sz="2400" spc="-5" dirty="0">
                <a:latin typeface="Arial"/>
                <a:cs typeface="Arial"/>
              </a:rPr>
              <a:t>e</a:t>
            </a:r>
            <a:r>
              <a:rPr sz="2400" spc="-15" dirty="0">
                <a:latin typeface="Arial"/>
                <a:cs typeface="Arial"/>
              </a:rPr>
              <a:t>x</a:t>
            </a:r>
            <a:r>
              <a:rPr sz="2400" spc="-5" dirty="0">
                <a:latin typeface="Arial"/>
                <a:cs typeface="Arial"/>
              </a:rPr>
              <a:t>e</a:t>
            </a:r>
            <a:r>
              <a:rPr sz="2400" spc="0" dirty="0">
                <a:latin typeface="Arial"/>
                <a:cs typeface="Arial"/>
              </a:rPr>
              <a:t>c</a:t>
            </a:r>
            <a:r>
              <a:rPr sz="2400" spc="-5" dirty="0">
                <a:latin typeface="Arial"/>
                <a:cs typeface="Arial"/>
              </a:rPr>
              <a:t>u</a:t>
            </a:r>
            <a:r>
              <a:rPr sz="2400" spc="0" dirty="0">
                <a:latin typeface="Arial"/>
                <a:cs typeface="Arial"/>
              </a:rPr>
              <a:t>te</a:t>
            </a:r>
            <a:r>
              <a:rPr sz="2400" spc="25" dirty="0">
                <a:latin typeface="Arial"/>
                <a:cs typeface="Arial"/>
              </a:rPr>
              <a:t> </a:t>
            </a:r>
            <a:r>
              <a:rPr sz="2400" spc="-5" dirty="0">
                <a:latin typeface="Arial"/>
                <a:cs typeface="Arial"/>
              </a:rPr>
              <a:t>pipeli</a:t>
            </a:r>
            <a:r>
              <a:rPr sz="2400" spc="5" dirty="0">
                <a:latin typeface="Arial"/>
                <a:cs typeface="Arial"/>
              </a:rPr>
              <a:t>n</a:t>
            </a:r>
            <a:r>
              <a:rPr sz="2400"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ilar</a:t>
            </a:r>
            <a:r>
              <a:rPr sz="2000" spc="-15" dirty="0">
                <a:latin typeface="Arial"/>
                <a:cs typeface="Arial"/>
              </a:rPr>
              <a:t> </a:t>
            </a:r>
            <a:r>
              <a:rPr sz="2000" spc="-5" dirty="0">
                <a:latin typeface="Arial"/>
                <a:cs typeface="Arial"/>
              </a:rPr>
              <a:t>t</a:t>
            </a:r>
            <a:r>
              <a:rPr sz="2000" spc="0" dirty="0">
                <a:latin typeface="Arial"/>
                <a:cs typeface="Arial"/>
              </a:rPr>
              <a:t>o</a:t>
            </a:r>
            <a:r>
              <a:rPr sz="2000" spc="-5" dirty="0">
                <a:latin typeface="Arial"/>
                <a:cs typeface="Arial"/>
              </a:rPr>
              <a:t> A</a:t>
            </a:r>
            <a:r>
              <a:rPr sz="2000" spc="5" dirty="0">
                <a:latin typeface="Arial"/>
                <a:cs typeface="Arial"/>
              </a:rPr>
              <a:t>R</a:t>
            </a:r>
            <a:r>
              <a:rPr sz="2000" spc="0" dirty="0">
                <a:latin typeface="Arial"/>
                <a:cs typeface="Arial"/>
              </a:rPr>
              <a:t>M7</a:t>
            </a:r>
            <a:endParaRPr sz="2000" dirty="0">
              <a:latin typeface="Arial"/>
              <a:cs typeface="Arial"/>
            </a:endParaRPr>
          </a:p>
          <a:p>
            <a:pPr marL="662940" marR="755650" lvl="1" indent="-250190">
              <a:lnSpc>
                <a:spcPct val="96700"/>
              </a:lnSpc>
              <a:spcBef>
                <a:spcPts val="100"/>
              </a:spcBef>
              <a:buClr>
                <a:srgbClr val="118CAA"/>
              </a:buClr>
              <a:buSzPct val="125000"/>
              <a:buFont typeface="Arial"/>
              <a:buChar char=""/>
              <a:tabLst>
                <a:tab pos="662940" algn="l"/>
              </a:tabLst>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0" dirty="0">
                <a:latin typeface="Arial"/>
                <a:cs typeface="Arial"/>
              </a:rPr>
              <a:t>does</a:t>
            </a:r>
            <a:r>
              <a:rPr sz="2000" spc="-25" dirty="0">
                <a:latin typeface="Arial"/>
                <a:cs typeface="Arial"/>
              </a:rPr>
              <a:t> </a:t>
            </a:r>
            <a:r>
              <a:rPr sz="2000" spc="0" dirty="0">
                <a:latin typeface="Arial"/>
                <a:cs typeface="Arial"/>
              </a:rPr>
              <a:t>mo</a:t>
            </a:r>
            <a:r>
              <a:rPr sz="2000" spc="5" dirty="0">
                <a:latin typeface="Arial"/>
                <a:cs typeface="Arial"/>
              </a:rPr>
              <a:t>r</a:t>
            </a:r>
            <a:r>
              <a:rPr sz="2000" spc="0" dirty="0">
                <a:latin typeface="Arial"/>
                <a:cs typeface="Arial"/>
              </a:rPr>
              <a:t>e</a:t>
            </a:r>
            <a:r>
              <a:rPr sz="2000" spc="-3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ea</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age</a:t>
            </a:r>
            <a:r>
              <a:rPr sz="2000" spc="-3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in</a:t>
            </a:r>
            <a:r>
              <a:rPr sz="2000" spc="5" dirty="0">
                <a:latin typeface="Arial"/>
                <a:cs typeface="Arial"/>
              </a:rPr>
              <a:t>c</a:t>
            </a:r>
            <a:r>
              <a:rPr sz="2000" spc="0" dirty="0">
                <a:latin typeface="Arial"/>
                <a:cs typeface="Arial"/>
              </a:rPr>
              <a:t>rea</a:t>
            </a:r>
            <a:r>
              <a:rPr sz="2000" spc="5" dirty="0">
                <a:latin typeface="Arial"/>
                <a:cs typeface="Arial"/>
              </a:rPr>
              <a:t>s</a:t>
            </a:r>
            <a:r>
              <a:rPr sz="2000" spc="0" dirty="0">
                <a:latin typeface="Arial"/>
                <a:cs typeface="Arial"/>
              </a:rPr>
              <a:t>e</a:t>
            </a:r>
            <a:r>
              <a:rPr sz="2000" spc="-40" dirty="0">
                <a:latin typeface="Arial"/>
                <a:cs typeface="Arial"/>
              </a:rPr>
              <a:t> </a:t>
            </a:r>
            <a:r>
              <a:rPr sz="2000" spc="0" dirty="0">
                <a:latin typeface="Arial"/>
                <a:cs typeface="Arial"/>
              </a:rPr>
              <a:t>o</a:t>
            </a: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all per</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10" dirty="0">
                <a:latin typeface="Arial"/>
                <a:cs typeface="Arial"/>
              </a:rPr>
              <a:t>n</a:t>
            </a:r>
            <a:r>
              <a:rPr sz="2000" spc="5" dirty="0">
                <a:latin typeface="Arial"/>
                <a:cs typeface="Arial"/>
              </a:rPr>
              <a:t>c</a:t>
            </a:r>
            <a:r>
              <a:rPr sz="2000" spc="0" dirty="0">
                <a:latin typeface="Arial"/>
                <a:cs typeface="Arial"/>
              </a:rPr>
              <a:t>e</a:t>
            </a:r>
            <a:endParaRPr sz="2000" dirty="0">
              <a:latin typeface="Arial"/>
              <a:cs typeface="Arial"/>
            </a:endParaRPr>
          </a:p>
        </p:txBody>
      </p:sp>
      <p:sp>
        <p:nvSpPr>
          <p:cNvPr id="3" name="object 3"/>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P</a:t>
            </a:r>
            <a:r>
              <a:rPr sz="3600" b="1" spc="-10" dirty="0">
                <a:latin typeface="Arial"/>
                <a:cs typeface="Arial"/>
              </a:rPr>
              <a:t>i</a:t>
            </a:r>
            <a:r>
              <a:rPr sz="3600" b="1" spc="-5" dirty="0">
                <a:latin typeface="Arial"/>
                <a:cs typeface="Arial"/>
              </a:rPr>
              <a:t>p</a:t>
            </a:r>
            <a:r>
              <a:rPr sz="3600" b="1" spc="0" dirty="0">
                <a:latin typeface="Arial"/>
                <a:cs typeface="Arial"/>
              </a:rPr>
              <a:t>el</a:t>
            </a:r>
            <a:r>
              <a:rPr sz="3600" b="1" spc="-10" dirty="0">
                <a:latin typeface="Arial"/>
                <a:cs typeface="Arial"/>
              </a:rPr>
              <a:t>i</a:t>
            </a:r>
            <a:r>
              <a:rPr sz="3600" b="1" spc="-5" dirty="0">
                <a:latin typeface="Arial"/>
                <a:cs typeface="Arial"/>
              </a:rPr>
              <a:t>n</a:t>
            </a:r>
            <a:r>
              <a:rPr sz="3600" b="1" spc="0" dirty="0">
                <a:latin typeface="Arial"/>
                <a:cs typeface="Arial"/>
              </a:rPr>
              <a:t>e</a:t>
            </a:r>
            <a:endParaRPr sz="3600">
              <a:latin typeface="Arial"/>
              <a:cs typeface="Arial"/>
            </a:endParaRPr>
          </a:p>
        </p:txBody>
      </p:sp>
      <p:sp>
        <p:nvSpPr>
          <p:cNvPr id="4" name="object 4"/>
          <p:cNvSpPr/>
          <p:nvPr/>
        </p:nvSpPr>
        <p:spPr>
          <a:xfrm>
            <a:off x="5775959" y="3313303"/>
            <a:ext cx="3706241" cy="2534285"/>
          </a:xfrm>
          <a:custGeom>
            <a:avLst/>
            <a:gdLst/>
            <a:ahLst/>
            <a:cxnLst/>
            <a:rect l="l" t="t" r="r" b="b"/>
            <a:pathLst>
              <a:path w="3706240" h="2534285">
                <a:moveTo>
                  <a:pt x="0" y="2534285"/>
                </a:moveTo>
                <a:lnTo>
                  <a:pt x="3706241" y="2534285"/>
                </a:lnTo>
                <a:lnTo>
                  <a:pt x="3706241" y="0"/>
                </a:lnTo>
                <a:lnTo>
                  <a:pt x="0" y="0"/>
                </a:lnTo>
                <a:lnTo>
                  <a:pt x="0" y="2534285"/>
                </a:lnTo>
                <a:close/>
              </a:path>
            </a:pathLst>
          </a:custGeom>
          <a:solidFill>
            <a:srgbClr val="BFBFBF"/>
          </a:solidFill>
        </p:spPr>
        <p:txBody>
          <a:bodyPr wrap="square" lIns="0" tIns="0" rIns="0" bIns="0" rtlCol="0">
            <a:noAutofit/>
          </a:bodyPr>
          <a:lstStyle/>
          <a:p>
            <a:endParaRPr/>
          </a:p>
        </p:txBody>
      </p:sp>
      <p:sp>
        <p:nvSpPr>
          <p:cNvPr id="5" name="object 5"/>
          <p:cNvSpPr/>
          <p:nvPr/>
        </p:nvSpPr>
        <p:spPr>
          <a:xfrm>
            <a:off x="6963156" y="5206110"/>
            <a:ext cx="1479803" cy="170687"/>
          </a:xfrm>
          <a:custGeom>
            <a:avLst/>
            <a:gdLst/>
            <a:ahLst/>
            <a:cxnLst/>
            <a:rect l="l" t="t" r="r" b="b"/>
            <a:pathLst>
              <a:path w="1479803" h="170687">
                <a:moveTo>
                  <a:pt x="1307592" y="0"/>
                </a:moveTo>
                <a:lnTo>
                  <a:pt x="1307592" y="170687"/>
                </a:lnTo>
                <a:lnTo>
                  <a:pt x="1421374" y="114300"/>
                </a:lnTo>
                <a:lnTo>
                  <a:pt x="1336548" y="114300"/>
                </a:lnTo>
                <a:lnTo>
                  <a:pt x="1336548" y="56387"/>
                </a:lnTo>
                <a:lnTo>
                  <a:pt x="1421374" y="56387"/>
                </a:lnTo>
                <a:lnTo>
                  <a:pt x="1307592" y="0"/>
                </a:lnTo>
                <a:close/>
              </a:path>
              <a:path w="1479803" h="170687">
                <a:moveTo>
                  <a:pt x="1307592" y="56387"/>
                </a:moveTo>
                <a:lnTo>
                  <a:pt x="0" y="56387"/>
                </a:lnTo>
                <a:lnTo>
                  <a:pt x="0" y="114300"/>
                </a:lnTo>
                <a:lnTo>
                  <a:pt x="1307592" y="114300"/>
                </a:lnTo>
                <a:lnTo>
                  <a:pt x="1307592" y="56387"/>
                </a:lnTo>
                <a:close/>
              </a:path>
              <a:path w="1479803" h="170687">
                <a:moveTo>
                  <a:pt x="1421374" y="56387"/>
                </a:moveTo>
                <a:lnTo>
                  <a:pt x="1336548" y="56387"/>
                </a:lnTo>
                <a:lnTo>
                  <a:pt x="1336548" y="114300"/>
                </a:lnTo>
                <a:lnTo>
                  <a:pt x="1421374" y="114300"/>
                </a:lnTo>
                <a:lnTo>
                  <a:pt x="1479803" y="85343"/>
                </a:lnTo>
                <a:lnTo>
                  <a:pt x="1421374" y="56387"/>
                </a:lnTo>
                <a:close/>
              </a:path>
            </a:pathLst>
          </a:custGeom>
          <a:solidFill>
            <a:srgbClr val="333333"/>
          </a:solidFill>
        </p:spPr>
        <p:txBody>
          <a:bodyPr wrap="square" lIns="0" tIns="0" rIns="0" bIns="0" rtlCol="0">
            <a:noAutofit/>
          </a:bodyPr>
          <a:lstStyle/>
          <a:p>
            <a:endParaRPr/>
          </a:p>
        </p:txBody>
      </p:sp>
      <p:sp>
        <p:nvSpPr>
          <p:cNvPr id="6" name="object 6"/>
          <p:cNvSpPr/>
          <p:nvPr/>
        </p:nvSpPr>
        <p:spPr>
          <a:xfrm>
            <a:off x="3592067" y="3313303"/>
            <a:ext cx="2128901" cy="2543429"/>
          </a:xfrm>
          <a:custGeom>
            <a:avLst/>
            <a:gdLst/>
            <a:ahLst/>
            <a:cxnLst/>
            <a:rect l="l" t="t" r="r" b="b"/>
            <a:pathLst>
              <a:path w="2128901" h="2543429">
                <a:moveTo>
                  <a:pt x="0" y="2543429"/>
                </a:moveTo>
                <a:lnTo>
                  <a:pt x="2128901" y="2543429"/>
                </a:lnTo>
                <a:lnTo>
                  <a:pt x="2128901" y="0"/>
                </a:lnTo>
                <a:lnTo>
                  <a:pt x="0" y="0"/>
                </a:lnTo>
                <a:lnTo>
                  <a:pt x="0" y="2543429"/>
                </a:lnTo>
                <a:close/>
              </a:path>
            </a:pathLst>
          </a:custGeom>
          <a:solidFill>
            <a:srgbClr val="BFBFBF"/>
          </a:solidFill>
        </p:spPr>
        <p:txBody>
          <a:bodyPr wrap="square" lIns="0" tIns="0" rIns="0" bIns="0" rtlCol="0">
            <a:noAutofit/>
          </a:bodyPr>
          <a:lstStyle/>
          <a:p>
            <a:endParaRPr/>
          </a:p>
        </p:txBody>
      </p:sp>
      <p:sp>
        <p:nvSpPr>
          <p:cNvPr id="7" name="object 7"/>
          <p:cNvSpPr/>
          <p:nvPr/>
        </p:nvSpPr>
        <p:spPr>
          <a:xfrm>
            <a:off x="1463039" y="3009900"/>
            <a:ext cx="2078609" cy="7747"/>
          </a:xfrm>
          <a:custGeom>
            <a:avLst/>
            <a:gdLst/>
            <a:ahLst/>
            <a:cxnLst/>
            <a:rect l="l" t="t" r="r" b="b"/>
            <a:pathLst>
              <a:path w="2078609" h="7747">
                <a:moveTo>
                  <a:pt x="0" y="7747"/>
                </a:moveTo>
                <a:lnTo>
                  <a:pt x="2078609" y="7747"/>
                </a:lnTo>
                <a:lnTo>
                  <a:pt x="2078609" y="0"/>
                </a:lnTo>
                <a:lnTo>
                  <a:pt x="0" y="0"/>
                </a:lnTo>
                <a:lnTo>
                  <a:pt x="0" y="7747"/>
                </a:lnTo>
                <a:close/>
              </a:path>
            </a:pathLst>
          </a:custGeom>
          <a:solidFill>
            <a:srgbClr val="BFBFBF"/>
          </a:solidFill>
        </p:spPr>
        <p:txBody>
          <a:bodyPr wrap="square" lIns="0" tIns="0" rIns="0" bIns="0" rtlCol="0">
            <a:noAutofit/>
          </a:bodyPr>
          <a:lstStyle/>
          <a:p>
            <a:endParaRPr/>
          </a:p>
        </p:txBody>
      </p:sp>
      <p:sp>
        <p:nvSpPr>
          <p:cNvPr id="8" name="object 8"/>
          <p:cNvSpPr/>
          <p:nvPr/>
        </p:nvSpPr>
        <p:spPr>
          <a:xfrm>
            <a:off x="1463039" y="3322446"/>
            <a:ext cx="2078609" cy="2525141"/>
          </a:xfrm>
          <a:custGeom>
            <a:avLst/>
            <a:gdLst/>
            <a:ahLst/>
            <a:cxnLst/>
            <a:rect l="l" t="t" r="r" b="b"/>
            <a:pathLst>
              <a:path w="2078609" h="2525141">
                <a:moveTo>
                  <a:pt x="0" y="2525141"/>
                </a:moveTo>
                <a:lnTo>
                  <a:pt x="2078609" y="2525141"/>
                </a:lnTo>
                <a:lnTo>
                  <a:pt x="2078609" y="0"/>
                </a:lnTo>
                <a:lnTo>
                  <a:pt x="0" y="0"/>
                </a:lnTo>
                <a:lnTo>
                  <a:pt x="0" y="2525141"/>
                </a:lnTo>
                <a:close/>
              </a:path>
            </a:pathLst>
          </a:custGeom>
          <a:solidFill>
            <a:srgbClr val="BFBFBF"/>
          </a:solidFill>
        </p:spPr>
        <p:txBody>
          <a:bodyPr wrap="square" lIns="0" tIns="0" rIns="0" bIns="0" rtlCol="0">
            <a:noAutofit/>
          </a:bodyPr>
          <a:lstStyle/>
          <a:p>
            <a:endParaRPr/>
          </a:p>
        </p:txBody>
      </p:sp>
      <p:sp>
        <p:nvSpPr>
          <p:cNvPr id="9" name="object 9"/>
          <p:cNvSpPr/>
          <p:nvPr/>
        </p:nvSpPr>
        <p:spPr>
          <a:xfrm>
            <a:off x="1039367" y="4479163"/>
            <a:ext cx="643127" cy="228600"/>
          </a:xfrm>
          <a:custGeom>
            <a:avLst/>
            <a:gdLst/>
            <a:ahLst/>
            <a:cxnLst/>
            <a:rect l="l" t="t" r="r" b="b"/>
            <a:pathLst>
              <a:path w="643127" h="228600">
                <a:moveTo>
                  <a:pt x="414528" y="0"/>
                </a:moveTo>
                <a:lnTo>
                  <a:pt x="414528" y="228600"/>
                </a:lnTo>
                <a:lnTo>
                  <a:pt x="566927" y="152400"/>
                </a:lnTo>
                <a:lnTo>
                  <a:pt x="452628" y="152400"/>
                </a:lnTo>
                <a:lnTo>
                  <a:pt x="452628" y="76200"/>
                </a:lnTo>
                <a:lnTo>
                  <a:pt x="566927" y="76200"/>
                </a:lnTo>
                <a:lnTo>
                  <a:pt x="414528" y="0"/>
                </a:lnTo>
                <a:close/>
              </a:path>
              <a:path w="643127" h="228600">
                <a:moveTo>
                  <a:pt x="414528" y="76200"/>
                </a:moveTo>
                <a:lnTo>
                  <a:pt x="0" y="76200"/>
                </a:lnTo>
                <a:lnTo>
                  <a:pt x="0" y="152400"/>
                </a:lnTo>
                <a:lnTo>
                  <a:pt x="414528" y="152400"/>
                </a:lnTo>
                <a:lnTo>
                  <a:pt x="414528" y="76200"/>
                </a:lnTo>
                <a:close/>
              </a:path>
              <a:path w="643127" h="228600">
                <a:moveTo>
                  <a:pt x="566927" y="76200"/>
                </a:moveTo>
                <a:lnTo>
                  <a:pt x="452628" y="76200"/>
                </a:lnTo>
                <a:lnTo>
                  <a:pt x="452628"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10" name="object 10"/>
          <p:cNvSpPr/>
          <p:nvPr/>
        </p:nvSpPr>
        <p:spPr>
          <a:xfrm>
            <a:off x="3040379" y="4479163"/>
            <a:ext cx="702564" cy="228600"/>
          </a:xfrm>
          <a:custGeom>
            <a:avLst/>
            <a:gdLst/>
            <a:ahLst/>
            <a:cxnLst/>
            <a:rect l="l" t="t" r="r" b="b"/>
            <a:pathLst>
              <a:path w="702564" h="228600">
                <a:moveTo>
                  <a:pt x="473964" y="0"/>
                </a:moveTo>
                <a:lnTo>
                  <a:pt x="473964" y="228600"/>
                </a:lnTo>
                <a:lnTo>
                  <a:pt x="626364" y="152400"/>
                </a:lnTo>
                <a:lnTo>
                  <a:pt x="512064" y="152400"/>
                </a:lnTo>
                <a:lnTo>
                  <a:pt x="512064" y="76200"/>
                </a:lnTo>
                <a:lnTo>
                  <a:pt x="626364" y="76200"/>
                </a:lnTo>
                <a:lnTo>
                  <a:pt x="473964" y="0"/>
                </a:lnTo>
                <a:close/>
              </a:path>
              <a:path w="702564" h="228600">
                <a:moveTo>
                  <a:pt x="473964" y="76200"/>
                </a:moveTo>
                <a:lnTo>
                  <a:pt x="0" y="76200"/>
                </a:lnTo>
                <a:lnTo>
                  <a:pt x="0" y="152400"/>
                </a:lnTo>
                <a:lnTo>
                  <a:pt x="473964" y="152400"/>
                </a:lnTo>
                <a:lnTo>
                  <a:pt x="473964" y="76200"/>
                </a:lnTo>
                <a:close/>
              </a:path>
              <a:path w="702564" h="228600">
                <a:moveTo>
                  <a:pt x="626364" y="76200"/>
                </a:moveTo>
                <a:lnTo>
                  <a:pt x="512064" y="76200"/>
                </a:lnTo>
                <a:lnTo>
                  <a:pt x="512064" y="152400"/>
                </a:lnTo>
                <a:lnTo>
                  <a:pt x="626364" y="152400"/>
                </a:lnTo>
                <a:lnTo>
                  <a:pt x="702564" y="114300"/>
                </a:lnTo>
                <a:lnTo>
                  <a:pt x="626364" y="76200"/>
                </a:lnTo>
                <a:close/>
              </a:path>
            </a:pathLst>
          </a:custGeom>
          <a:solidFill>
            <a:srgbClr val="333333"/>
          </a:solidFill>
        </p:spPr>
        <p:txBody>
          <a:bodyPr wrap="square" lIns="0" tIns="0" rIns="0" bIns="0" rtlCol="0">
            <a:noAutofit/>
          </a:bodyPr>
          <a:lstStyle/>
          <a:p>
            <a:endParaRPr/>
          </a:p>
        </p:txBody>
      </p:sp>
      <p:sp>
        <p:nvSpPr>
          <p:cNvPr id="11" name="object 11"/>
          <p:cNvSpPr/>
          <p:nvPr/>
        </p:nvSpPr>
        <p:spPr>
          <a:xfrm>
            <a:off x="1773935" y="5235066"/>
            <a:ext cx="2782824" cy="76200"/>
          </a:xfrm>
          <a:custGeom>
            <a:avLst/>
            <a:gdLst/>
            <a:ahLst/>
            <a:cxnLst/>
            <a:rect l="l" t="t" r="r" b="b"/>
            <a:pathLst>
              <a:path w="2782824" h="76200">
                <a:moveTo>
                  <a:pt x="2478024" y="7619"/>
                </a:moveTo>
                <a:lnTo>
                  <a:pt x="2478024" y="45719"/>
                </a:lnTo>
                <a:lnTo>
                  <a:pt x="2782824" y="47243"/>
                </a:lnTo>
                <a:lnTo>
                  <a:pt x="2782824" y="9143"/>
                </a:lnTo>
                <a:lnTo>
                  <a:pt x="2478024" y="7619"/>
                </a:lnTo>
                <a:close/>
              </a:path>
              <a:path w="2782824" h="76200">
                <a:moveTo>
                  <a:pt x="2058924" y="6095"/>
                </a:moveTo>
                <a:lnTo>
                  <a:pt x="2058924" y="44195"/>
                </a:lnTo>
                <a:lnTo>
                  <a:pt x="2363724" y="45719"/>
                </a:lnTo>
                <a:lnTo>
                  <a:pt x="2363724" y="7619"/>
                </a:lnTo>
                <a:lnTo>
                  <a:pt x="2058924" y="6095"/>
                </a:lnTo>
                <a:close/>
              </a:path>
              <a:path w="2782824" h="76200">
                <a:moveTo>
                  <a:pt x="1639824" y="4571"/>
                </a:moveTo>
                <a:lnTo>
                  <a:pt x="1639824" y="42671"/>
                </a:lnTo>
                <a:lnTo>
                  <a:pt x="1944624" y="44195"/>
                </a:lnTo>
                <a:lnTo>
                  <a:pt x="1944624" y="6095"/>
                </a:lnTo>
                <a:lnTo>
                  <a:pt x="1639824" y="4571"/>
                </a:lnTo>
                <a:close/>
              </a:path>
              <a:path w="2782824" h="76200">
                <a:moveTo>
                  <a:pt x="1220724" y="3047"/>
                </a:moveTo>
                <a:lnTo>
                  <a:pt x="1220724" y="41147"/>
                </a:lnTo>
                <a:lnTo>
                  <a:pt x="1525524" y="42671"/>
                </a:lnTo>
                <a:lnTo>
                  <a:pt x="1525524" y="4571"/>
                </a:lnTo>
                <a:lnTo>
                  <a:pt x="1220724" y="3047"/>
                </a:lnTo>
                <a:close/>
              </a:path>
              <a:path w="2782824" h="76200">
                <a:moveTo>
                  <a:pt x="801624" y="1523"/>
                </a:moveTo>
                <a:lnTo>
                  <a:pt x="801624" y="39623"/>
                </a:lnTo>
                <a:lnTo>
                  <a:pt x="1106424" y="41147"/>
                </a:lnTo>
                <a:lnTo>
                  <a:pt x="1106424" y="3047"/>
                </a:lnTo>
                <a:lnTo>
                  <a:pt x="801624" y="1523"/>
                </a:lnTo>
                <a:close/>
              </a:path>
              <a:path w="2782824" h="76200">
                <a:moveTo>
                  <a:pt x="382524" y="0"/>
                </a:moveTo>
                <a:lnTo>
                  <a:pt x="382524" y="38099"/>
                </a:lnTo>
                <a:lnTo>
                  <a:pt x="687324" y="39623"/>
                </a:lnTo>
                <a:lnTo>
                  <a:pt x="687324" y="1523"/>
                </a:lnTo>
                <a:lnTo>
                  <a:pt x="382524" y="0"/>
                </a:lnTo>
                <a:close/>
              </a:path>
              <a:path w="2782824" h="76200">
                <a:moveTo>
                  <a:pt x="114300" y="-38100"/>
                </a:moveTo>
                <a:lnTo>
                  <a:pt x="0" y="18287"/>
                </a:lnTo>
                <a:lnTo>
                  <a:pt x="114300" y="76199"/>
                </a:lnTo>
                <a:lnTo>
                  <a:pt x="114300" y="38099"/>
                </a:lnTo>
                <a:lnTo>
                  <a:pt x="94487" y="38099"/>
                </a:lnTo>
                <a:lnTo>
                  <a:pt x="94487" y="0"/>
                </a:lnTo>
                <a:lnTo>
                  <a:pt x="114300" y="0"/>
                </a:lnTo>
                <a:lnTo>
                  <a:pt x="114300" y="-38100"/>
                </a:lnTo>
                <a:close/>
              </a:path>
              <a:path w="2782824" h="76200">
                <a:moveTo>
                  <a:pt x="114300" y="0"/>
                </a:moveTo>
                <a:lnTo>
                  <a:pt x="94487" y="0"/>
                </a:lnTo>
                <a:lnTo>
                  <a:pt x="94487" y="38099"/>
                </a:lnTo>
                <a:lnTo>
                  <a:pt x="114300" y="38099"/>
                </a:lnTo>
                <a:lnTo>
                  <a:pt x="114300" y="0"/>
                </a:lnTo>
                <a:close/>
              </a:path>
              <a:path w="2782824" h="76200">
                <a:moveTo>
                  <a:pt x="268224" y="0"/>
                </a:moveTo>
                <a:lnTo>
                  <a:pt x="114300" y="0"/>
                </a:lnTo>
                <a:lnTo>
                  <a:pt x="114300" y="38099"/>
                </a:lnTo>
                <a:lnTo>
                  <a:pt x="268224" y="38099"/>
                </a:lnTo>
                <a:lnTo>
                  <a:pt x="268224" y="0"/>
                </a:lnTo>
                <a:close/>
              </a:path>
            </a:pathLst>
          </a:custGeom>
          <a:solidFill>
            <a:srgbClr val="333333"/>
          </a:solidFill>
        </p:spPr>
        <p:txBody>
          <a:bodyPr wrap="square" lIns="0" tIns="0" rIns="0" bIns="0" rtlCol="0">
            <a:noAutofit/>
          </a:bodyPr>
          <a:lstStyle/>
          <a:p>
            <a:endParaRPr/>
          </a:p>
        </p:txBody>
      </p:sp>
      <p:sp>
        <p:nvSpPr>
          <p:cNvPr id="12" name="object 12"/>
          <p:cNvSpPr txBox="1"/>
          <p:nvPr/>
        </p:nvSpPr>
        <p:spPr>
          <a:xfrm>
            <a:off x="1983739" y="5266944"/>
            <a:ext cx="2424430" cy="194310"/>
          </a:xfrm>
          <a:prstGeom prst="rect">
            <a:avLst/>
          </a:prstGeom>
        </p:spPr>
        <p:txBody>
          <a:bodyPr vert="horz" wrap="square" lIns="0" tIns="0" rIns="0" bIns="0" rtlCol="0">
            <a:noAutofit/>
          </a:bodyPr>
          <a:lstStyle/>
          <a:p>
            <a:pPr marL="12700">
              <a:lnSpc>
                <a:spcPct val="100000"/>
              </a:lnSpc>
            </a:pP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25" dirty="0">
                <a:solidFill>
                  <a:srgbClr val="333333"/>
                </a:solidFill>
                <a:latin typeface="Arial"/>
                <a:cs typeface="Arial"/>
              </a:rPr>
              <a:t> </a:t>
            </a:r>
            <a:r>
              <a:rPr sz="1200" b="1" spc="-5" dirty="0">
                <a:solidFill>
                  <a:srgbClr val="333333"/>
                </a:solidFill>
                <a:latin typeface="Arial"/>
                <a:cs typeface="Arial"/>
              </a:rPr>
              <a:t>fo</a:t>
            </a:r>
            <a:r>
              <a:rPr sz="1200" b="1" spc="0" dirty="0">
                <a:solidFill>
                  <a:srgbClr val="333333"/>
                </a:solidFill>
                <a:latin typeface="Arial"/>
                <a:cs typeface="Arial"/>
              </a:rPr>
              <a:t>r</a:t>
            </a:r>
            <a:r>
              <a:rPr sz="1200" b="1" spc="25" dirty="0">
                <a:solidFill>
                  <a:srgbClr val="333333"/>
                </a:solidFill>
                <a:latin typeface="Arial"/>
                <a:cs typeface="Arial"/>
              </a:rPr>
              <a:t>w</a:t>
            </a:r>
            <a:r>
              <a:rPr sz="1200" b="1" spc="0" dirty="0">
                <a:solidFill>
                  <a:srgbClr val="333333"/>
                </a:solidFill>
                <a:latin typeface="Arial"/>
                <a:cs typeface="Arial"/>
              </a:rPr>
              <a:t>ardi</a:t>
            </a:r>
            <a:r>
              <a:rPr sz="1200" b="1" spc="-5" dirty="0">
                <a:solidFill>
                  <a:srgbClr val="333333"/>
                </a:solidFill>
                <a:latin typeface="Arial"/>
                <a:cs typeface="Arial"/>
              </a:rPr>
              <a:t>n</a:t>
            </a:r>
            <a:r>
              <a:rPr sz="1200" b="1" spc="0" dirty="0">
                <a:solidFill>
                  <a:srgbClr val="333333"/>
                </a:solidFill>
                <a:latin typeface="Arial"/>
                <a:cs typeface="Arial"/>
              </a:rPr>
              <a:t>g</a:t>
            </a:r>
            <a:r>
              <a:rPr sz="1200" b="1" spc="-15" dirty="0">
                <a:solidFill>
                  <a:srgbClr val="333333"/>
                </a:solidFill>
                <a:latin typeface="Arial"/>
                <a:cs typeface="Arial"/>
              </a:rPr>
              <a:t> </a:t>
            </a:r>
            <a:r>
              <a:rPr sz="1200" b="1" spc="0" dirty="0">
                <a:solidFill>
                  <a:srgbClr val="333333"/>
                </a:solidFill>
                <a:latin typeface="Arial"/>
                <a:cs typeface="Arial"/>
              </a:rPr>
              <a:t>&amp; s</a:t>
            </a:r>
            <a:r>
              <a:rPr sz="1200" b="1" spc="-5" dirty="0">
                <a:solidFill>
                  <a:srgbClr val="333333"/>
                </a:solidFill>
                <a:latin typeface="Arial"/>
                <a:cs typeface="Arial"/>
              </a:rPr>
              <a:t>p</a:t>
            </a:r>
            <a:r>
              <a:rPr sz="1200" b="1" spc="0" dirty="0">
                <a:solidFill>
                  <a:srgbClr val="333333"/>
                </a:solidFill>
                <a:latin typeface="Arial"/>
                <a:cs typeface="Arial"/>
              </a:rPr>
              <a:t>ec</a:t>
            </a:r>
            <a:r>
              <a:rPr sz="1200" b="1" spc="-5" dirty="0">
                <a:solidFill>
                  <a:srgbClr val="333333"/>
                </a:solidFill>
                <a:latin typeface="Arial"/>
                <a:cs typeface="Arial"/>
              </a:rPr>
              <a:t>u</a:t>
            </a:r>
            <a:r>
              <a:rPr sz="1200" b="1" spc="0" dirty="0">
                <a:solidFill>
                  <a:srgbClr val="333333"/>
                </a:solidFill>
                <a:latin typeface="Arial"/>
                <a:cs typeface="Arial"/>
              </a:rPr>
              <a:t>la</a:t>
            </a:r>
            <a:r>
              <a:rPr sz="1200" b="1" spc="-5" dirty="0">
                <a:solidFill>
                  <a:srgbClr val="333333"/>
                </a:solidFill>
                <a:latin typeface="Arial"/>
                <a:cs typeface="Arial"/>
              </a:rPr>
              <a:t>t</a:t>
            </a:r>
            <a:r>
              <a:rPr sz="1200" b="1" spc="0" dirty="0">
                <a:solidFill>
                  <a:srgbClr val="333333"/>
                </a:solidFill>
                <a:latin typeface="Arial"/>
                <a:cs typeface="Arial"/>
              </a:rPr>
              <a:t>i</a:t>
            </a:r>
            <a:r>
              <a:rPr sz="1200" b="1" spc="-5" dirty="0">
                <a:solidFill>
                  <a:srgbClr val="333333"/>
                </a:solidFill>
                <a:latin typeface="Arial"/>
                <a:cs typeface="Arial"/>
              </a:rPr>
              <a:t>o</a:t>
            </a:r>
            <a:r>
              <a:rPr sz="1200" b="1" spc="0" dirty="0">
                <a:solidFill>
                  <a:srgbClr val="333333"/>
                </a:solidFill>
                <a:latin typeface="Arial"/>
                <a:cs typeface="Arial"/>
              </a:rPr>
              <a:t>n</a:t>
            </a:r>
            <a:endParaRPr sz="1200">
              <a:latin typeface="Arial"/>
              <a:cs typeface="Arial"/>
            </a:endParaRPr>
          </a:p>
        </p:txBody>
      </p:sp>
      <p:sp>
        <p:nvSpPr>
          <p:cNvPr id="13" name="object 13"/>
          <p:cNvSpPr/>
          <p:nvPr/>
        </p:nvSpPr>
        <p:spPr>
          <a:xfrm>
            <a:off x="1463039" y="3017647"/>
            <a:ext cx="2078609" cy="304800"/>
          </a:xfrm>
          <a:custGeom>
            <a:avLst/>
            <a:gdLst/>
            <a:ahLst/>
            <a:cxnLst/>
            <a:rect l="l" t="t" r="r" b="b"/>
            <a:pathLst>
              <a:path w="2078609" h="304800">
                <a:moveTo>
                  <a:pt x="0" y="0"/>
                </a:moveTo>
                <a:lnTo>
                  <a:pt x="2078609" y="0"/>
                </a:lnTo>
                <a:lnTo>
                  <a:pt x="2078609"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4" name="object 14"/>
          <p:cNvSpPr txBox="1"/>
          <p:nvPr/>
        </p:nvSpPr>
        <p:spPr>
          <a:xfrm>
            <a:off x="1806955" y="3057652"/>
            <a:ext cx="139192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1</a:t>
            </a:r>
            <a:r>
              <a:rPr sz="1350" b="1" spc="15" baseline="24691" dirty="0">
                <a:solidFill>
                  <a:srgbClr val="FFFFFF"/>
                </a:solidFill>
                <a:latin typeface="Arial"/>
                <a:cs typeface="Arial"/>
              </a:rPr>
              <a:t>s</a:t>
            </a:r>
            <a:r>
              <a:rPr sz="1350" b="1" spc="7" baseline="24691" dirty="0">
                <a:solidFill>
                  <a:srgbClr val="FFFFFF"/>
                </a:solidFill>
                <a:latin typeface="Arial"/>
                <a:cs typeface="Arial"/>
              </a:rPr>
              <a:t>t </a:t>
            </a:r>
            <a:r>
              <a:rPr sz="1350" b="1" spc="-179"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F</a:t>
            </a:r>
            <a:r>
              <a:rPr sz="1400" b="1" spc="0" dirty="0">
                <a:solidFill>
                  <a:srgbClr val="FFFFFF"/>
                </a:solidFill>
                <a:latin typeface="Arial"/>
                <a:cs typeface="Arial"/>
              </a:rPr>
              <a:t>etch</a:t>
            </a:r>
            <a:endParaRPr sz="1400">
              <a:latin typeface="Arial"/>
              <a:cs typeface="Arial"/>
            </a:endParaRPr>
          </a:p>
        </p:txBody>
      </p:sp>
      <p:sp>
        <p:nvSpPr>
          <p:cNvPr id="15" name="object 15"/>
          <p:cNvSpPr/>
          <p:nvPr/>
        </p:nvSpPr>
        <p:spPr>
          <a:xfrm>
            <a:off x="3592067" y="3008502"/>
            <a:ext cx="2128901" cy="304800"/>
          </a:xfrm>
          <a:custGeom>
            <a:avLst/>
            <a:gdLst/>
            <a:ahLst/>
            <a:cxnLst/>
            <a:rect l="l" t="t" r="r" b="b"/>
            <a:pathLst>
              <a:path w="2128901" h="304800">
                <a:moveTo>
                  <a:pt x="0" y="0"/>
                </a:moveTo>
                <a:lnTo>
                  <a:pt x="2128901" y="0"/>
                </a:lnTo>
                <a:lnTo>
                  <a:pt x="212890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6" name="object 16"/>
          <p:cNvSpPr txBox="1"/>
          <p:nvPr/>
        </p:nvSpPr>
        <p:spPr>
          <a:xfrm>
            <a:off x="3856735" y="3048508"/>
            <a:ext cx="159829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2</a:t>
            </a:r>
            <a:r>
              <a:rPr sz="1350" b="1" spc="22" baseline="24691" dirty="0">
                <a:solidFill>
                  <a:srgbClr val="FFFFFF"/>
                </a:solidFill>
                <a:latin typeface="Arial"/>
                <a:cs typeface="Arial"/>
              </a:rPr>
              <a:t>nd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D</a:t>
            </a:r>
            <a:r>
              <a:rPr sz="1400" b="1" spc="0" dirty="0">
                <a:solidFill>
                  <a:srgbClr val="FFFFFF"/>
                </a:solidFill>
                <a:latin typeface="Arial"/>
                <a:cs typeface="Arial"/>
              </a:rPr>
              <a:t>ec</a:t>
            </a:r>
            <a:r>
              <a:rPr sz="1400" b="1" spc="-10" dirty="0">
                <a:solidFill>
                  <a:srgbClr val="FFFFFF"/>
                </a:solidFill>
                <a:latin typeface="Arial"/>
                <a:cs typeface="Arial"/>
              </a:rPr>
              <a:t>od</a:t>
            </a:r>
            <a:r>
              <a:rPr sz="1400" b="1" spc="0" dirty="0">
                <a:solidFill>
                  <a:srgbClr val="FFFFFF"/>
                </a:solidFill>
                <a:latin typeface="Arial"/>
                <a:cs typeface="Arial"/>
              </a:rPr>
              <a:t>e</a:t>
            </a:r>
            <a:endParaRPr sz="1400">
              <a:latin typeface="Arial"/>
              <a:cs typeface="Arial"/>
            </a:endParaRPr>
          </a:p>
        </p:txBody>
      </p:sp>
      <p:sp>
        <p:nvSpPr>
          <p:cNvPr id="17" name="object 17"/>
          <p:cNvSpPr/>
          <p:nvPr/>
        </p:nvSpPr>
        <p:spPr>
          <a:xfrm>
            <a:off x="5775959" y="3008502"/>
            <a:ext cx="3706241" cy="304800"/>
          </a:xfrm>
          <a:custGeom>
            <a:avLst/>
            <a:gdLst/>
            <a:ahLst/>
            <a:cxnLst/>
            <a:rect l="l" t="t" r="r" b="b"/>
            <a:pathLst>
              <a:path w="3706240" h="304800">
                <a:moveTo>
                  <a:pt x="0" y="0"/>
                </a:moveTo>
                <a:lnTo>
                  <a:pt x="3706241" y="0"/>
                </a:lnTo>
                <a:lnTo>
                  <a:pt x="370624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8" name="object 18"/>
          <p:cNvSpPr txBox="1"/>
          <p:nvPr/>
        </p:nvSpPr>
        <p:spPr>
          <a:xfrm>
            <a:off x="6822440" y="3048508"/>
            <a:ext cx="161353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3</a:t>
            </a:r>
            <a:r>
              <a:rPr sz="1350" b="1" spc="7" baseline="24691" dirty="0">
                <a:solidFill>
                  <a:srgbClr val="FFFFFF"/>
                </a:solidFill>
                <a:latin typeface="Arial"/>
                <a:cs typeface="Arial"/>
              </a:rPr>
              <a:t>r</a:t>
            </a:r>
            <a:r>
              <a:rPr sz="1350" b="1" spc="22" baseline="24691" dirty="0">
                <a:solidFill>
                  <a:srgbClr val="FFFFFF"/>
                </a:solidFill>
                <a:latin typeface="Arial"/>
                <a:cs typeface="Arial"/>
              </a:rPr>
              <a:t>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5" dirty="0">
                <a:solidFill>
                  <a:srgbClr val="FFFFFF"/>
                </a:solidFill>
                <a:latin typeface="Arial"/>
                <a:cs typeface="Arial"/>
              </a:rPr>
              <a:t> </a:t>
            </a:r>
            <a:r>
              <a:rPr sz="1400" b="1" spc="0" dirty="0">
                <a:solidFill>
                  <a:srgbClr val="FFFFFF"/>
                </a:solidFill>
                <a:latin typeface="Arial"/>
                <a:cs typeface="Arial"/>
              </a:rPr>
              <a:t>Ex</a:t>
            </a:r>
            <a:r>
              <a:rPr sz="1400" b="1" spc="-5" dirty="0">
                <a:solidFill>
                  <a:srgbClr val="FFFFFF"/>
                </a:solidFill>
                <a:latin typeface="Arial"/>
                <a:cs typeface="Arial"/>
              </a:rPr>
              <a:t>e</a:t>
            </a:r>
            <a:r>
              <a:rPr sz="1400" b="1" spc="0" dirty="0">
                <a:solidFill>
                  <a:srgbClr val="FFFFFF"/>
                </a:solidFill>
                <a:latin typeface="Arial"/>
                <a:cs typeface="Arial"/>
              </a:rPr>
              <a:t>c</a:t>
            </a:r>
            <a:r>
              <a:rPr sz="1400" b="1" spc="-10" dirty="0">
                <a:solidFill>
                  <a:srgbClr val="FFFFFF"/>
                </a:solidFill>
                <a:latin typeface="Arial"/>
                <a:cs typeface="Arial"/>
              </a:rPr>
              <a:t>u</a:t>
            </a:r>
            <a:r>
              <a:rPr sz="1400" b="1" spc="0" dirty="0">
                <a:solidFill>
                  <a:srgbClr val="FFFFFF"/>
                </a:solidFill>
                <a:latin typeface="Arial"/>
                <a:cs typeface="Arial"/>
              </a:rPr>
              <a:t>te</a:t>
            </a:r>
            <a:endParaRPr sz="1400">
              <a:latin typeface="Arial"/>
              <a:cs typeface="Arial"/>
            </a:endParaRPr>
          </a:p>
        </p:txBody>
      </p:sp>
      <p:sp>
        <p:nvSpPr>
          <p:cNvPr id="19" name="object 19"/>
          <p:cNvSpPr/>
          <p:nvPr/>
        </p:nvSpPr>
        <p:spPr>
          <a:xfrm>
            <a:off x="5355335" y="3887851"/>
            <a:ext cx="489203" cy="172212"/>
          </a:xfrm>
          <a:custGeom>
            <a:avLst/>
            <a:gdLst/>
            <a:ahLst/>
            <a:cxnLst/>
            <a:rect l="l" t="t" r="r" b="b"/>
            <a:pathLst>
              <a:path w="489203" h="172212">
                <a:moveTo>
                  <a:pt x="316991" y="0"/>
                </a:moveTo>
                <a:lnTo>
                  <a:pt x="316991" y="172212"/>
                </a:lnTo>
                <a:lnTo>
                  <a:pt x="433850" y="114300"/>
                </a:lnTo>
                <a:lnTo>
                  <a:pt x="345948" y="114300"/>
                </a:lnTo>
                <a:lnTo>
                  <a:pt x="345948" y="57912"/>
                </a:lnTo>
                <a:lnTo>
                  <a:pt x="431799" y="57912"/>
                </a:lnTo>
                <a:lnTo>
                  <a:pt x="316991" y="0"/>
                </a:lnTo>
                <a:close/>
              </a:path>
              <a:path w="489203" h="172212">
                <a:moveTo>
                  <a:pt x="316991" y="57912"/>
                </a:moveTo>
                <a:lnTo>
                  <a:pt x="0" y="57912"/>
                </a:lnTo>
                <a:lnTo>
                  <a:pt x="0" y="114300"/>
                </a:lnTo>
                <a:lnTo>
                  <a:pt x="316991" y="114300"/>
                </a:lnTo>
                <a:lnTo>
                  <a:pt x="316991" y="57912"/>
                </a:lnTo>
                <a:close/>
              </a:path>
              <a:path w="489203" h="172212">
                <a:moveTo>
                  <a:pt x="431799" y="57912"/>
                </a:moveTo>
                <a:lnTo>
                  <a:pt x="345948" y="57912"/>
                </a:lnTo>
                <a:lnTo>
                  <a:pt x="345948" y="114300"/>
                </a:lnTo>
                <a:lnTo>
                  <a:pt x="433850" y="114300"/>
                </a:lnTo>
                <a:lnTo>
                  <a:pt x="489203" y="86868"/>
                </a:lnTo>
                <a:lnTo>
                  <a:pt x="431799" y="57912"/>
                </a:lnTo>
                <a:close/>
              </a:path>
            </a:pathLst>
          </a:custGeom>
          <a:solidFill>
            <a:srgbClr val="333333"/>
          </a:solidFill>
        </p:spPr>
        <p:txBody>
          <a:bodyPr wrap="square" lIns="0" tIns="0" rIns="0" bIns="0" rtlCol="0">
            <a:noAutofit/>
          </a:bodyPr>
          <a:lstStyle/>
          <a:p>
            <a:endParaRPr/>
          </a:p>
        </p:txBody>
      </p:sp>
      <p:sp>
        <p:nvSpPr>
          <p:cNvPr id="20" name="object 20"/>
          <p:cNvSpPr/>
          <p:nvPr/>
        </p:nvSpPr>
        <p:spPr>
          <a:xfrm>
            <a:off x="5355335" y="4526407"/>
            <a:ext cx="518160" cy="172212"/>
          </a:xfrm>
          <a:custGeom>
            <a:avLst/>
            <a:gdLst/>
            <a:ahLst/>
            <a:cxnLst/>
            <a:rect l="l" t="t" r="r" b="b"/>
            <a:pathLst>
              <a:path w="518160" h="172212">
                <a:moveTo>
                  <a:pt x="347472" y="0"/>
                </a:moveTo>
                <a:lnTo>
                  <a:pt x="347472" y="172212"/>
                </a:lnTo>
                <a:lnTo>
                  <a:pt x="461263" y="114300"/>
                </a:lnTo>
                <a:lnTo>
                  <a:pt x="376427" y="114300"/>
                </a:lnTo>
                <a:lnTo>
                  <a:pt x="376427" y="57912"/>
                </a:lnTo>
                <a:lnTo>
                  <a:pt x="463296" y="57912"/>
                </a:lnTo>
                <a:lnTo>
                  <a:pt x="347472" y="0"/>
                </a:lnTo>
                <a:close/>
              </a:path>
              <a:path w="518160" h="172212">
                <a:moveTo>
                  <a:pt x="347472" y="57912"/>
                </a:moveTo>
                <a:lnTo>
                  <a:pt x="0" y="57912"/>
                </a:lnTo>
                <a:lnTo>
                  <a:pt x="0" y="114300"/>
                </a:lnTo>
                <a:lnTo>
                  <a:pt x="347472" y="114300"/>
                </a:lnTo>
                <a:lnTo>
                  <a:pt x="347472" y="57912"/>
                </a:lnTo>
                <a:close/>
              </a:path>
              <a:path w="518160" h="172212">
                <a:moveTo>
                  <a:pt x="463296" y="57912"/>
                </a:moveTo>
                <a:lnTo>
                  <a:pt x="376427" y="57912"/>
                </a:lnTo>
                <a:lnTo>
                  <a:pt x="376427" y="114300"/>
                </a:lnTo>
                <a:lnTo>
                  <a:pt x="461263" y="114300"/>
                </a:lnTo>
                <a:lnTo>
                  <a:pt x="518160" y="85344"/>
                </a:lnTo>
                <a:lnTo>
                  <a:pt x="463296" y="57912"/>
                </a:lnTo>
                <a:close/>
              </a:path>
            </a:pathLst>
          </a:custGeom>
          <a:solidFill>
            <a:srgbClr val="333333"/>
          </a:solidFill>
        </p:spPr>
        <p:txBody>
          <a:bodyPr wrap="square" lIns="0" tIns="0" rIns="0" bIns="0" rtlCol="0">
            <a:noAutofit/>
          </a:bodyPr>
          <a:lstStyle/>
          <a:p>
            <a:endParaRPr/>
          </a:p>
        </p:txBody>
      </p:sp>
      <p:sp>
        <p:nvSpPr>
          <p:cNvPr id="21" name="object 21"/>
          <p:cNvSpPr/>
          <p:nvPr/>
        </p:nvSpPr>
        <p:spPr>
          <a:xfrm>
            <a:off x="8156447" y="4503546"/>
            <a:ext cx="252983" cy="172211"/>
          </a:xfrm>
          <a:custGeom>
            <a:avLst/>
            <a:gdLst/>
            <a:ahLst/>
            <a:cxnLst/>
            <a:rect l="l" t="t" r="r" b="b"/>
            <a:pathLst>
              <a:path w="252983" h="172211">
                <a:moveTo>
                  <a:pt x="82296" y="0"/>
                </a:moveTo>
                <a:lnTo>
                  <a:pt x="81278" y="57495"/>
                </a:lnTo>
                <a:lnTo>
                  <a:pt x="111251" y="57911"/>
                </a:lnTo>
                <a:lnTo>
                  <a:pt x="109727" y="115823"/>
                </a:lnTo>
                <a:lnTo>
                  <a:pt x="80246" y="115823"/>
                </a:lnTo>
                <a:lnTo>
                  <a:pt x="79248" y="172211"/>
                </a:lnTo>
                <a:lnTo>
                  <a:pt x="198289" y="115823"/>
                </a:lnTo>
                <a:lnTo>
                  <a:pt x="109727" y="115823"/>
                </a:lnTo>
                <a:lnTo>
                  <a:pt x="80260" y="115005"/>
                </a:lnTo>
                <a:lnTo>
                  <a:pt x="200017" y="115005"/>
                </a:lnTo>
                <a:lnTo>
                  <a:pt x="252983" y="89915"/>
                </a:lnTo>
                <a:lnTo>
                  <a:pt x="82296" y="0"/>
                </a:lnTo>
                <a:close/>
              </a:path>
              <a:path w="252983" h="172211">
                <a:moveTo>
                  <a:pt x="81278" y="57495"/>
                </a:moveTo>
                <a:lnTo>
                  <a:pt x="80260" y="115005"/>
                </a:lnTo>
                <a:lnTo>
                  <a:pt x="109727" y="115823"/>
                </a:lnTo>
                <a:lnTo>
                  <a:pt x="111251" y="57911"/>
                </a:lnTo>
                <a:lnTo>
                  <a:pt x="81278" y="57495"/>
                </a:lnTo>
                <a:close/>
              </a:path>
              <a:path w="252983" h="172211">
                <a:moveTo>
                  <a:pt x="1524" y="56387"/>
                </a:moveTo>
                <a:lnTo>
                  <a:pt x="0" y="112775"/>
                </a:lnTo>
                <a:lnTo>
                  <a:pt x="80260" y="115005"/>
                </a:lnTo>
                <a:lnTo>
                  <a:pt x="81278" y="57495"/>
                </a:lnTo>
                <a:lnTo>
                  <a:pt x="1524" y="56387"/>
                </a:lnTo>
                <a:close/>
              </a:path>
            </a:pathLst>
          </a:custGeom>
          <a:solidFill>
            <a:srgbClr val="333333"/>
          </a:solidFill>
        </p:spPr>
        <p:txBody>
          <a:bodyPr wrap="square" lIns="0" tIns="0" rIns="0" bIns="0" rtlCol="0">
            <a:noAutofit/>
          </a:bodyPr>
          <a:lstStyle/>
          <a:p>
            <a:endParaRPr/>
          </a:p>
        </p:txBody>
      </p:sp>
      <p:sp>
        <p:nvSpPr>
          <p:cNvPr id="22" name="object 22"/>
          <p:cNvSpPr/>
          <p:nvPr/>
        </p:nvSpPr>
        <p:spPr>
          <a:xfrm>
            <a:off x="8145780" y="3886200"/>
            <a:ext cx="263651" cy="172338"/>
          </a:xfrm>
          <a:custGeom>
            <a:avLst/>
            <a:gdLst/>
            <a:ahLst/>
            <a:cxnLst/>
            <a:rect l="l" t="t" r="r" b="b"/>
            <a:pathLst>
              <a:path w="263651" h="172338">
                <a:moveTo>
                  <a:pt x="96012" y="0"/>
                </a:moveTo>
                <a:lnTo>
                  <a:pt x="93426" y="58467"/>
                </a:lnTo>
                <a:lnTo>
                  <a:pt x="121920" y="59562"/>
                </a:lnTo>
                <a:lnTo>
                  <a:pt x="120396" y="115950"/>
                </a:lnTo>
                <a:lnTo>
                  <a:pt x="90885" y="115950"/>
                </a:lnTo>
                <a:lnTo>
                  <a:pt x="88392" y="172338"/>
                </a:lnTo>
                <a:lnTo>
                  <a:pt x="213096" y="115950"/>
                </a:lnTo>
                <a:lnTo>
                  <a:pt x="120396" y="115950"/>
                </a:lnTo>
                <a:lnTo>
                  <a:pt x="90934" y="114832"/>
                </a:lnTo>
                <a:lnTo>
                  <a:pt x="215570" y="114832"/>
                </a:lnTo>
                <a:lnTo>
                  <a:pt x="263651" y="93090"/>
                </a:lnTo>
                <a:lnTo>
                  <a:pt x="96012" y="0"/>
                </a:lnTo>
                <a:close/>
              </a:path>
              <a:path w="263651" h="172338">
                <a:moveTo>
                  <a:pt x="93426" y="58467"/>
                </a:moveTo>
                <a:lnTo>
                  <a:pt x="90934" y="114832"/>
                </a:lnTo>
                <a:lnTo>
                  <a:pt x="120396" y="115950"/>
                </a:lnTo>
                <a:lnTo>
                  <a:pt x="121920" y="59562"/>
                </a:lnTo>
                <a:lnTo>
                  <a:pt x="93426" y="58467"/>
                </a:lnTo>
                <a:close/>
              </a:path>
              <a:path w="263651" h="172338">
                <a:moveTo>
                  <a:pt x="3048" y="54990"/>
                </a:moveTo>
                <a:lnTo>
                  <a:pt x="0" y="111378"/>
                </a:lnTo>
                <a:lnTo>
                  <a:pt x="90934" y="114832"/>
                </a:lnTo>
                <a:lnTo>
                  <a:pt x="93426" y="58467"/>
                </a:lnTo>
                <a:lnTo>
                  <a:pt x="3048" y="54990"/>
                </a:lnTo>
                <a:close/>
              </a:path>
            </a:pathLst>
          </a:custGeom>
          <a:solidFill>
            <a:srgbClr val="333333"/>
          </a:solidFill>
        </p:spPr>
        <p:txBody>
          <a:bodyPr wrap="square" lIns="0" tIns="0" rIns="0" bIns="0" rtlCol="0">
            <a:noAutofit/>
          </a:bodyPr>
          <a:lstStyle/>
          <a:p>
            <a:endParaRPr/>
          </a:p>
        </p:txBody>
      </p:sp>
      <p:sp>
        <p:nvSpPr>
          <p:cNvPr id="23" name="object 23"/>
          <p:cNvSpPr/>
          <p:nvPr/>
        </p:nvSpPr>
        <p:spPr>
          <a:xfrm>
            <a:off x="6978395" y="3973893"/>
            <a:ext cx="79248" cy="0"/>
          </a:xfrm>
          <a:custGeom>
            <a:avLst/>
            <a:gdLst/>
            <a:ahLst/>
            <a:cxnLst/>
            <a:rect l="l" t="t" r="r" b="b"/>
            <a:pathLst>
              <a:path w="79248">
                <a:moveTo>
                  <a:pt x="0" y="0"/>
                </a:moveTo>
                <a:lnTo>
                  <a:pt x="79248" y="0"/>
                </a:lnTo>
              </a:path>
            </a:pathLst>
          </a:custGeom>
          <a:ln w="57531">
            <a:solidFill>
              <a:srgbClr val="333333"/>
            </a:solidFill>
          </a:ln>
        </p:spPr>
        <p:txBody>
          <a:bodyPr wrap="square" lIns="0" tIns="0" rIns="0" bIns="0" rtlCol="0">
            <a:noAutofit/>
          </a:bodyPr>
          <a:lstStyle/>
          <a:p>
            <a:endParaRPr/>
          </a:p>
        </p:txBody>
      </p:sp>
      <p:sp>
        <p:nvSpPr>
          <p:cNvPr id="24" name="object 24"/>
          <p:cNvSpPr/>
          <p:nvPr/>
        </p:nvSpPr>
        <p:spPr>
          <a:xfrm>
            <a:off x="1773935" y="5632830"/>
            <a:ext cx="5777484" cy="76200"/>
          </a:xfrm>
          <a:custGeom>
            <a:avLst/>
            <a:gdLst/>
            <a:ahLst/>
            <a:cxnLst/>
            <a:rect l="l" t="t" r="r" b="b"/>
            <a:pathLst>
              <a:path w="5777484" h="76200">
                <a:moveTo>
                  <a:pt x="5777484" y="9144"/>
                </a:moveTo>
                <a:lnTo>
                  <a:pt x="5472684" y="9144"/>
                </a:lnTo>
                <a:lnTo>
                  <a:pt x="5472684" y="47244"/>
                </a:lnTo>
                <a:lnTo>
                  <a:pt x="5777484" y="47244"/>
                </a:lnTo>
                <a:lnTo>
                  <a:pt x="5777484" y="9144"/>
                </a:lnTo>
                <a:close/>
              </a:path>
              <a:path w="5777484" h="76200">
                <a:moveTo>
                  <a:pt x="5358384" y="9144"/>
                </a:moveTo>
                <a:lnTo>
                  <a:pt x="5053584" y="9144"/>
                </a:lnTo>
                <a:lnTo>
                  <a:pt x="5053584" y="47244"/>
                </a:lnTo>
                <a:lnTo>
                  <a:pt x="5358384" y="47244"/>
                </a:lnTo>
                <a:lnTo>
                  <a:pt x="5358384" y="9144"/>
                </a:lnTo>
                <a:close/>
              </a:path>
              <a:path w="5777484" h="76200">
                <a:moveTo>
                  <a:pt x="4939284" y="7620"/>
                </a:moveTo>
                <a:lnTo>
                  <a:pt x="4634484" y="7620"/>
                </a:lnTo>
                <a:lnTo>
                  <a:pt x="4634484" y="45720"/>
                </a:lnTo>
                <a:lnTo>
                  <a:pt x="4939284" y="45720"/>
                </a:lnTo>
                <a:lnTo>
                  <a:pt x="4939284" y="7620"/>
                </a:lnTo>
                <a:close/>
              </a:path>
              <a:path w="5777484" h="76200">
                <a:moveTo>
                  <a:pt x="4520184" y="7620"/>
                </a:moveTo>
                <a:lnTo>
                  <a:pt x="4215384" y="7620"/>
                </a:lnTo>
                <a:lnTo>
                  <a:pt x="4215384" y="45720"/>
                </a:lnTo>
                <a:lnTo>
                  <a:pt x="4520184" y="45720"/>
                </a:lnTo>
                <a:lnTo>
                  <a:pt x="4520184" y="7620"/>
                </a:lnTo>
                <a:close/>
              </a:path>
              <a:path w="5777484" h="76200">
                <a:moveTo>
                  <a:pt x="3796284" y="5969"/>
                </a:moveTo>
                <a:lnTo>
                  <a:pt x="3796284" y="44069"/>
                </a:lnTo>
                <a:lnTo>
                  <a:pt x="4101084" y="45720"/>
                </a:lnTo>
                <a:lnTo>
                  <a:pt x="4101084" y="7620"/>
                </a:lnTo>
                <a:lnTo>
                  <a:pt x="3796284" y="5969"/>
                </a:lnTo>
                <a:close/>
              </a:path>
              <a:path w="5777484" h="76200">
                <a:moveTo>
                  <a:pt x="3681984" y="5969"/>
                </a:moveTo>
                <a:lnTo>
                  <a:pt x="3377184" y="5969"/>
                </a:lnTo>
                <a:lnTo>
                  <a:pt x="3377184" y="44069"/>
                </a:lnTo>
                <a:lnTo>
                  <a:pt x="3681984" y="44069"/>
                </a:lnTo>
                <a:lnTo>
                  <a:pt x="3681984" y="5969"/>
                </a:lnTo>
                <a:close/>
              </a:path>
              <a:path w="5777484" h="76200">
                <a:moveTo>
                  <a:pt x="2958084" y="4572"/>
                </a:moveTo>
                <a:lnTo>
                  <a:pt x="2958084" y="42672"/>
                </a:lnTo>
                <a:lnTo>
                  <a:pt x="3262884" y="44069"/>
                </a:lnTo>
                <a:lnTo>
                  <a:pt x="3262884" y="5969"/>
                </a:lnTo>
                <a:lnTo>
                  <a:pt x="2958084" y="4572"/>
                </a:lnTo>
                <a:close/>
              </a:path>
              <a:path w="5777484" h="76200">
                <a:moveTo>
                  <a:pt x="2843784" y="4572"/>
                </a:moveTo>
                <a:lnTo>
                  <a:pt x="2538984" y="4572"/>
                </a:lnTo>
                <a:lnTo>
                  <a:pt x="2538984" y="42672"/>
                </a:lnTo>
                <a:lnTo>
                  <a:pt x="2843784" y="42672"/>
                </a:lnTo>
                <a:lnTo>
                  <a:pt x="2843784" y="4572"/>
                </a:lnTo>
                <a:close/>
              </a:path>
              <a:path w="5777484" h="76200">
                <a:moveTo>
                  <a:pt x="2119884" y="3048"/>
                </a:moveTo>
                <a:lnTo>
                  <a:pt x="2119884" y="41148"/>
                </a:lnTo>
                <a:lnTo>
                  <a:pt x="2424684" y="42672"/>
                </a:lnTo>
                <a:lnTo>
                  <a:pt x="2424684" y="4572"/>
                </a:lnTo>
                <a:lnTo>
                  <a:pt x="2119884" y="3048"/>
                </a:lnTo>
                <a:close/>
              </a:path>
              <a:path w="5777484" h="76200">
                <a:moveTo>
                  <a:pt x="2005584" y="3048"/>
                </a:moveTo>
                <a:lnTo>
                  <a:pt x="1700784" y="3048"/>
                </a:lnTo>
                <a:lnTo>
                  <a:pt x="1700784" y="41148"/>
                </a:lnTo>
                <a:lnTo>
                  <a:pt x="2005584" y="41148"/>
                </a:lnTo>
                <a:lnTo>
                  <a:pt x="2005584" y="3048"/>
                </a:lnTo>
                <a:close/>
              </a:path>
              <a:path w="5777484" h="76200">
                <a:moveTo>
                  <a:pt x="1281683" y="1524"/>
                </a:moveTo>
                <a:lnTo>
                  <a:pt x="1281683" y="39624"/>
                </a:lnTo>
                <a:lnTo>
                  <a:pt x="1586484" y="41148"/>
                </a:lnTo>
                <a:lnTo>
                  <a:pt x="1586484" y="3048"/>
                </a:lnTo>
                <a:lnTo>
                  <a:pt x="1281683" y="1524"/>
                </a:lnTo>
                <a:close/>
              </a:path>
              <a:path w="5777484" h="76200">
                <a:moveTo>
                  <a:pt x="1167383" y="1524"/>
                </a:moveTo>
                <a:lnTo>
                  <a:pt x="862583" y="1524"/>
                </a:lnTo>
                <a:lnTo>
                  <a:pt x="862583" y="39624"/>
                </a:lnTo>
                <a:lnTo>
                  <a:pt x="1167383" y="39624"/>
                </a:lnTo>
                <a:lnTo>
                  <a:pt x="1167383" y="1524"/>
                </a:lnTo>
                <a:close/>
              </a:path>
              <a:path w="5777484" h="76200">
                <a:moveTo>
                  <a:pt x="748283" y="1524"/>
                </a:moveTo>
                <a:lnTo>
                  <a:pt x="443483" y="1524"/>
                </a:lnTo>
                <a:lnTo>
                  <a:pt x="443483" y="39624"/>
                </a:lnTo>
                <a:lnTo>
                  <a:pt x="748283" y="39624"/>
                </a:lnTo>
                <a:lnTo>
                  <a:pt x="748283" y="1524"/>
                </a:lnTo>
                <a:close/>
              </a:path>
              <a:path w="5777484" h="76200">
                <a:moveTo>
                  <a:pt x="114300" y="-38099"/>
                </a:moveTo>
                <a:lnTo>
                  <a:pt x="0" y="19812"/>
                </a:lnTo>
                <a:lnTo>
                  <a:pt x="114300" y="76200"/>
                </a:lnTo>
                <a:lnTo>
                  <a:pt x="114300" y="38100"/>
                </a:lnTo>
                <a:lnTo>
                  <a:pt x="94487" y="38100"/>
                </a:lnTo>
                <a:lnTo>
                  <a:pt x="94487" y="0"/>
                </a:lnTo>
                <a:lnTo>
                  <a:pt x="114300" y="0"/>
                </a:lnTo>
                <a:lnTo>
                  <a:pt x="114300" y="-38099"/>
                </a:lnTo>
                <a:close/>
              </a:path>
              <a:path w="5777484" h="76200">
                <a:moveTo>
                  <a:pt x="114300" y="0"/>
                </a:moveTo>
                <a:lnTo>
                  <a:pt x="94487" y="0"/>
                </a:lnTo>
                <a:lnTo>
                  <a:pt x="94487" y="38100"/>
                </a:lnTo>
                <a:lnTo>
                  <a:pt x="114300" y="38100"/>
                </a:lnTo>
                <a:lnTo>
                  <a:pt x="114300" y="0"/>
                </a:lnTo>
                <a:close/>
              </a:path>
              <a:path w="5777484" h="76200">
                <a:moveTo>
                  <a:pt x="329183" y="0"/>
                </a:moveTo>
                <a:lnTo>
                  <a:pt x="114300" y="0"/>
                </a:lnTo>
                <a:lnTo>
                  <a:pt x="114300" y="38100"/>
                </a:lnTo>
                <a:lnTo>
                  <a:pt x="329183" y="38100"/>
                </a:lnTo>
                <a:lnTo>
                  <a:pt x="329183" y="0"/>
                </a:lnTo>
                <a:close/>
              </a:path>
            </a:pathLst>
          </a:custGeom>
          <a:solidFill>
            <a:srgbClr val="333333"/>
          </a:solidFill>
        </p:spPr>
        <p:txBody>
          <a:bodyPr wrap="square" lIns="0" tIns="0" rIns="0" bIns="0" rtlCol="0">
            <a:noAutofit/>
          </a:bodyPr>
          <a:lstStyle/>
          <a:p>
            <a:endParaRPr/>
          </a:p>
        </p:txBody>
      </p:sp>
      <p:sp>
        <p:nvSpPr>
          <p:cNvPr id="25" name="object 25"/>
          <p:cNvSpPr/>
          <p:nvPr/>
        </p:nvSpPr>
        <p:spPr>
          <a:xfrm>
            <a:off x="7591806" y="5414898"/>
            <a:ext cx="0" cy="246887"/>
          </a:xfrm>
          <a:custGeom>
            <a:avLst/>
            <a:gdLst/>
            <a:ahLst/>
            <a:cxnLst/>
            <a:rect l="l" t="t" r="r" b="b"/>
            <a:pathLst>
              <a:path h="246887">
                <a:moveTo>
                  <a:pt x="0" y="0"/>
                </a:moveTo>
                <a:lnTo>
                  <a:pt x="0" y="246887"/>
                </a:lnTo>
              </a:path>
            </a:pathLst>
          </a:custGeom>
          <a:ln w="39370">
            <a:solidFill>
              <a:srgbClr val="333333"/>
            </a:solidFill>
          </a:ln>
        </p:spPr>
        <p:txBody>
          <a:bodyPr wrap="square" lIns="0" tIns="0" rIns="0" bIns="0" rtlCol="0">
            <a:noAutofit/>
          </a:bodyPr>
          <a:lstStyle/>
          <a:p>
            <a:endParaRPr/>
          </a:p>
        </p:txBody>
      </p:sp>
      <p:sp>
        <p:nvSpPr>
          <p:cNvPr id="26" name="object 26"/>
          <p:cNvSpPr txBox="1"/>
          <p:nvPr/>
        </p:nvSpPr>
        <p:spPr>
          <a:xfrm>
            <a:off x="1985264" y="5663183"/>
            <a:ext cx="4166870" cy="194310"/>
          </a:xfrm>
          <a:prstGeom prst="rect">
            <a:avLst/>
          </a:prstGeom>
        </p:spPr>
        <p:txBody>
          <a:bodyPr vert="horz" wrap="square" lIns="0" tIns="0" rIns="0" bIns="0" rtlCol="0">
            <a:noAutofit/>
          </a:bodyPr>
          <a:lstStyle/>
          <a:p>
            <a:pPr marL="12700">
              <a:lnSpc>
                <a:spcPct val="100000"/>
              </a:lnSpc>
            </a:pPr>
            <a:r>
              <a:rPr sz="1200" b="1" dirty="0">
                <a:solidFill>
                  <a:srgbClr val="333333"/>
                </a:solidFill>
                <a:latin typeface="Arial"/>
                <a:cs typeface="Arial"/>
              </a:rPr>
              <a:t>Exec</a:t>
            </a:r>
            <a:r>
              <a:rPr sz="1200" b="1" spc="-5" dirty="0">
                <a:solidFill>
                  <a:srgbClr val="333333"/>
                </a:solidFill>
                <a:latin typeface="Arial"/>
                <a:cs typeface="Arial"/>
              </a:rPr>
              <a:t>ut</a:t>
            </a:r>
            <a:r>
              <a:rPr sz="1200" b="1" spc="0" dirty="0">
                <a:solidFill>
                  <a:srgbClr val="333333"/>
                </a:solidFill>
                <a:latin typeface="Arial"/>
                <a:cs typeface="Arial"/>
              </a:rPr>
              <a:t>e</a:t>
            </a:r>
            <a:r>
              <a:rPr sz="1200" b="1" spc="-45" dirty="0">
                <a:solidFill>
                  <a:srgbClr val="333333"/>
                </a:solidFill>
                <a:latin typeface="Arial"/>
                <a:cs typeface="Arial"/>
              </a:rPr>
              <a:t> </a:t>
            </a:r>
            <a:r>
              <a:rPr sz="1200" b="1" spc="0" dirty="0">
                <a:solidFill>
                  <a:srgbClr val="333333"/>
                </a:solidFill>
                <a:latin typeface="Arial"/>
                <a:cs typeface="Arial"/>
              </a:rPr>
              <a:t>s</a:t>
            </a:r>
            <a:r>
              <a:rPr sz="1200" b="1" spc="-5" dirty="0">
                <a:solidFill>
                  <a:srgbClr val="333333"/>
                </a:solidFill>
                <a:latin typeface="Arial"/>
                <a:cs typeface="Arial"/>
              </a:rPr>
              <a:t>t</a:t>
            </a:r>
            <a:r>
              <a:rPr sz="1200" b="1" spc="0" dirty="0">
                <a:solidFill>
                  <a:srgbClr val="333333"/>
                </a:solidFill>
                <a:latin typeface="Arial"/>
                <a:cs typeface="Arial"/>
              </a:rPr>
              <a:t>a</a:t>
            </a:r>
            <a:r>
              <a:rPr sz="1200" b="1" spc="-5" dirty="0">
                <a:solidFill>
                  <a:srgbClr val="333333"/>
                </a:solidFill>
                <a:latin typeface="Arial"/>
                <a:cs typeface="Arial"/>
              </a:rPr>
              <a:t>g</a:t>
            </a:r>
            <a:r>
              <a:rPr sz="1200" b="1" spc="0" dirty="0">
                <a:solidFill>
                  <a:srgbClr val="333333"/>
                </a:solidFill>
                <a:latin typeface="Arial"/>
                <a:cs typeface="Arial"/>
              </a:rPr>
              <a:t>e</a:t>
            </a:r>
            <a:r>
              <a:rPr sz="1200" b="1" spc="-5" dirty="0">
                <a:solidFill>
                  <a:srgbClr val="333333"/>
                </a:solidFill>
                <a:latin typeface="Arial"/>
                <a:cs typeface="Arial"/>
              </a:rPr>
              <a:t> 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15" dirty="0">
                <a:solidFill>
                  <a:srgbClr val="333333"/>
                </a:solidFill>
                <a:latin typeface="Arial"/>
                <a:cs typeface="Arial"/>
              </a:rPr>
              <a:t> </a:t>
            </a:r>
            <a:r>
              <a:rPr sz="1200" b="1" spc="-5" dirty="0">
                <a:solidFill>
                  <a:srgbClr val="333333"/>
                </a:solidFill>
                <a:latin typeface="Arial"/>
                <a:cs typeface="Arial"/>
              </a:rPr>
              <a:t>(</a:t>
            </a:r>
            <a:r>
              <a:rPr sz="1200" b="1" spc="-40" dirty="0">
                <a:solidFill>
                  <a:srgbClr val="333333"/>
                </a:solidFill>
                <a:latin typeface="Arial"/>
                <a:cs typeface="Arial"/>
              </a:rPr>
              <a:t>A</a:t>
            </a:r>
            <a:r>
              <a:rPr sz="1200" b="1" spc="-5" dirty="0">
                <a:solidFill>
                  <a:srgbClr val="333333"/>
                </a:solidFill>
                <a:latin typeface="Arial"/>
                <a:cs typeface="Arial"/>
              </a:rPr>
              <a:t>L</a:t>
            </a:r>
            <a:r>
              <a:rPr sz="1200" b="1" spc="0" dirty="0">
                <a:solidFill>
                  <a:srgbClr val="333333"/>
                </a:solidFill>
                <a:latin typeface="Arial"/>
                <a:cs typeface="Arial"/>
              </a:rPr>
              <a:t>U</a:t>
            </a:r>
            <a:r>
              <a:rPr sz="1200" b="1" spc="4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 &amp; </a:t>
            </a:r>
            <a:r>
              <a:rPr sz="1200" b="1" spc="-5" dirty="0">
                <a:solidFill>
                  <a:srgbClr val="333333"/>
                </a:solidFill>
                <a:latin typeface="Arial"/>
                <a:cs typeface="Arial"/>
              </a:rPr>
              <a:t>Lo</a:t>
            </a:r>
            <a:r>
              <a:rPr sz="1200" b="1" spc="0" dirty="0">
                <a:solidFill>
                  <a:srgbClr val="333333"/>
                </a:solidFill>
                <a:latin typeface="Arial"/>
                <a:cs typeface="Arial"/>
              </a:rPr>
              <a:t>ad S</a:t>
            </a:r>
            <a:r>
              <a:rPr sz="1200" b="1" spc="-5" dirty="0">
                <a:solidFill>
                  <a:srgbClr val="333333"/>
                </a:solidFill>
                <a:latin typeface="Arial"/>
                <a:cs typeface="Arial"/>
              </a:rPr>
              <a:t>to</a:t>
            </a:r>
            <a:r>
              <a:rPr sz="1200" b="1" spc="0" dirty="0">
                <a:solidFill>
                  <a:srgbClr val="333333"/>
                </a:solidFill>
                <a:latin typeface="Arial"/>
                <a:cs typeface="Arial"/>
              </a:rPr>
              <a:t>re</a:t>
            </a:r>
            <a:r>
              <a:rPr sz="1200" b="1" spc="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a:t>
            </a:r>
            <a:r>
              <a:rPr sz="1200" b="1" spc="-5" dirty="0">
                <a:solidFill>
                  <a:srgbClr val="333333"/>
                </a:solidFill>
                <a:latin typeface="Arial"/>
                <a:cs typeface="Arial"/>
              </a:rPr>
              <a:t>h</a:t>
            </a:r>
            <a:r>
              <a:rPr sz="1200" b="1" spc="0" dirty="0">
                <a:solidFill>
                  <a:srgbClr val="333333"/>
                </a:solidFill>
                <a:latin typeface="Arial"/>
                <a:cs typeface="Arial"/>
              </a:rPr>
              <a:t>)</a:t>
            </a:r>
            <a:endParaRPr sz="1200">
              <a:latin typeface="Arial"/>
              <a:cs typeface="Arial"/>
            </a:endParaRPr>
          </a:p>
        </p:txBody>
      </p:sp>
      <p:sp>
        <p:nvSpPr>
          <p:cNvPr id="27" name="object 27"/>
          <p:cNvSpPr/>
          <p:nvPr/>
        </p:nvSpPr>
        <p:spPr>
          <a:xfrm>
            <a:off x="9101328" y="4482210"/>
            <a:ext cx="643127" cy="228600"/>
          </a:xfrm>
          <a:custGeom>
            <a:avLst/>
            <a:gdLst/>
            <a:ahLst/>
            <a:cxnLst/>
            <a:rect l="l" t="t" r="r" b="b"/>
            <a:pathLst>
              <a:path w="643127" h="228600">
                <a:moveTo>
                  <a:pt x="414527" y="0"/>
                </a:moveTo>
                <a:lnTo>
                  <a:pt x="414527" y="228600"/>
                </a:lnTo>
                <a:lnTo>
                  <a:pt x="566927" y="152400"/>
                </a:lnTo>
                <a:lnTo>
                  <a:pt x="452627" y="152400"/>
                </a:lnTo>
                <a:lnTo>
                  <a:pt x="452627" y="76200"/>
                </a:lnTo>
                <a:lnTo>
                  <a:pt x="566927" y="76200"/>
                </a:lnTo>
                <a:lnTo>
                  <a:pt x="414527" y="0"/>
                </a:lnTo>
                <a:close/>
              </a:path>
              <a:path w="643127" h="228600">
                <a:moveTo>
                  <a:pt x="414527" y="76200"/>
                </a:moveTo>
                <a:lnTo>
                  <a:pt x="0" y="76200"/>
                </a:lnTo>
                <a:lnTo>
                  <a:pt x="0" y="152400"/>
                </a:lnTo>
                <a:lnTo>
                  <a:pt x="414527" y="152400"/>
                </a:lnTo>
                <a:lnTo>
                  <a:pt x="414527" y="76200"/>
                </a:lnTo>
                <a:close/>
              </a:path>
              <a:path w="643127" h="228600">
                <a:moveTo>
                  <a:pt x="566927" y="76200"/>
                </a:moveTo>
                <a:lnTo>
                  <a:pt x="452627" y="76200"/>
                </a:lnTo>
                <a:lnTo>
                  <a:pt x="452627"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28" name="object 28"/>
          <p:cNvSpPr/>
          <p:nvPr/>
        </p:nvSpPr>
        <p:spPr>
          <a:xfrm>
            <a:off x="1643072" y="4273422"/>
            <a:ext cx="1596951" cy="646176"/>
          </a:xfrm>
          <a:custGeom>
            <a:avLst/>
            <a:gdLst/>
            <a:ahLst/>
            <a:cxnLst/>
            <a:rect l="l" t="t" r="r" b="b"/>
            <a:pathLst>
              <a:path w="1596951" h="646176">
                <a:moveTo>
                  <a:pt x="1125" y="91892"/>
                </a:moveTo>
                <a:lnTo>
                  <a:pt x="786" y="93541"/>
                </a:lnTo>
                <a:lnTo>
                  <a:pt x="417" y="98974"/>
                </a:lnTo>
                <a:lnTo>
                  <a:pt x="1125" y="91892"/>
                </a:lnTo>
                <a:close/>
              </a:path>
              <a:path w="1596951" h="646176">
                <a:moveTo>
                  <a:pt x="15435" y="52546"/>
                </a:moveTo>
                <a:lnTo>
                  <a:pt x="14610" y="53768"/>
                </a:lnTo>
                <a:lnTo>
                  <a:pt x="15039" y="53339"/>
                </a:lnTo>
                <a:lnTo>
                  <a:pt x="15435" y="52546"/>
                </a:lnTo>
                <a:close/>
              </a:path>
              <a:path w="1596951" h="646176">
                <a:moveTo>
                  <a:pt x="18372" y="48196"/>
                </a:moveTo>
                <a:lnTo>
                  <a:pt x="17778" y="49076"/>
                </a:lnTo>
                <a:lnTo>
                  <a:pt x="18087" y="48768"/>
                </a:lnTo>
                <a:lnTo>
                  <a:pt x="18372" y="48196"/>
                </a:lnTo>
                <a:close/>
              </a:path>
              <a:path w="1596951" h="646176">
                <a:moveTo>
                  <a:pt x="23471" y="41046"/>
                </a:moveTo>
                <a:lnTo>
                  <a:pt x="22294" y="42387"/>
                </a:lnTo>
                <a:lnTo>
                  <a:pt x="20946" y="44384"/>
                </a:lnTo>
                <a:lnTo>
                  <a:pt x="22659" y="42671"/>
                </a:lnTo>
                <a:lnTo>
                  <a:pt x="23471" y="41046"/>
                </a:lnTo>
                <a:close/>
              </a:path>
              <a:path w="1596951" h="646176">
                <a:moveTo>
                  <a:pt x="34869" y="28937"/>
                </a:moveTo>
                <a:lnTo>
                  <a:pt x="31407" y="32003"/>
                </a:lnTo>
                <a:lnTo>
                  <a:pt x="28566" y="35240"/>
                </a:lnTo>
                <a:lnTo>
                  <a:pt x="34869" y="28937"/>
                </a:lnTo>
                <a:close/>
              </a:path>
              <a:path w="1596951" h="646176">
                <a:moveTo>
                  <a:pt x="44065" y="21265"/>
                </a:moveTo>
                <a:lnTo>
                  <a:pt x="41732" y="22860"/>
                </a:lnTo>
                <a:lnTo>
                  <a:pt x="40775" y="23707"/>
                </a:lnTo>
                <a:lnTo>
                  <a:pt x="42488" y="22842"/>
                </a:lnTo>
                <a:lnTo>
                  <a:pt x="44065" y="21265"/>
                </a:lnTo>
                <a:close/>
              </a:path>
              <a:path w="1596951" h="646176">
                <a:moveTo>
                  <a:pt x="48855" y="17999"/>
                </a:moveTo>
                <a:lnTo>
                  <a:pt x="48062" y="18540"/>
                </a:lnTo>
                <a:lnTo>
                  <a:pt x="48567" y="18287"/>
                </a:lnTo>
                <a:lnTo>
                  <a:pt x="48855" y="17999"/>
                </a:lnTo>
                <a:close/>
              </a:path>
              <a:path w="1596951" h="646176">
                <a:moveTo>
                  <a:pt x="53488" y="14890"/>
                </a:moveTo>
                <a:lnTo>
                  <a:pt x="53198" y="15038"/>
                </a:lnTo>
                <a:lnTo>
                  <a:pt x="52252" y="15683"/>
                </a:lnTo>
                <a:lnTo>
                  <a:pt x="53139" y="15239"/>
                </a:lnTo>
                <a:lnTo>
                  <a:pt x="53488" y="14890"/>
                </a:lnTo>
                <a:close/>
              </a:path>
              <a:path w="1596951" h="646176">
                <a:moveTo>
                  <a:pt x="67549" y="8034"/>
                </a:moveTo>
                <a:lnTo>
                  <a:pt x="65615" y="8720"/>
                </a:lnTo>
                <a:lnTo>
                  <a:pt x="63741" y="9673"/>
                </a:lnTo>
                <a:lnTo>
                  <a:pt x="65331" y="9143"/>
                </a:lnTo>
                <a:lnTo>
                  <a:pt x="67549" y="8034"/>
                </a:lnTo>
                <a:close/>
              </a:path>
              <a:path w="1596951" h="646176">
                <a:moveTo>
                  <a:pt x="59017" y="634419"/>
                </a:moveTo>
                <a:lnTo>
                  <a:pt x="65906" y="637817"/>
                </a:lnTo>
                <a:lnTo>
                  <a:pt x="79269" y="642379"/>
                </a:lnTo>
                <a:lnTo>
                  <a:pt x="93345" y="645206"/>
                </a:lnTo>
                <a:lnTo>
                  <a:pt x="108003" y="646176"/>
                </a:lnTo>
                <a:lnTo>
                  <a:pt x="91239" y="644651"/>
                </a:lnTo>
                <a:lnTo>
                  <a:pt x="83619" y="643127"/>
                </a:lnTo>
                <a:lnTo>
                  <a:pt x="77523" y="641476"/>
                </a:lnTo>
                <a:lnTo>
                  <a:pt x="68379" y="638556"/>
                </a:lnTo>
                <a:lnTo>
                  <a:pt x="62283" y="635507"/>
                </a:lnTo>
                <a:lnTo>
                  <a:pt x="59017" y="634419"/>
                </a:lnTo>
                <a:close/>
              </a:path>
              <a:path w="1596951" h="646176">
                <a:moveTo>
                  <a:pt x="25707" y="608076"/>
                </a:moveTo>
                <a:lnTo>
                  <a:pt x="25297" y="608076"/>
                </a:lnTo>
                <a:lnTo>
                  <a:pt x="31438" y="614953"/>
                </a:lnTo>
                <a:lnTo>
                  <a:pt x="41857" y="623981"/>
                </a:lnTo>
                <a:lnTo>
                  <a:pt x="53391" y="631644"/>
                </a:lnTo>
                <a:lnTo>
                  <a:pt x="57298" y="633571"/>
                </a:lnTo>
                <a:lnTo>
                  <a:pt x="56187" y="632459"/>
                </a:lnTo>
                <a:lnTo>
                  <a:pt x="50091" y="629412"/>
                </a:lnTo>
                <a:lnTo>
                  <a:pt x="48567" y="627888"/>
                </a:lnTo>
                <a:lnTo>
                  <a:pt x="45519" y="626363"/>
                </a:lnTo>
                <a:lnTo>
                  <a:pt x="42471" y="623315"/>
                </a:lnTo>
                <a:lnTo>
                  <a:pt x="39423" y="621791"/>
                </a:lnTo>
                <a:lnTo>
                  <a:pt x="25707" y="608076"/>
                </a:lnTo>
                <a:close/>
              </a:path>
              <a:path w="1596951" h="646176">
                <a:moveTo>
                  <a:pt x="21135" y="601979"/>
                </a:moveTo>
                <a:lnTo>
                  <a:pt x="20419" y="601979"/>
                </a:lnTo>
                <a:lnTo>
                  <a:pt x="22266" y="604681"/>
                </a:lnTo>
                <a:lnTo>
                  <a:pt x="24183" y="606827"/>
                </a:lnTo>
                <a:lnTo>
                  <a:pt x="24183" y="605027"/>
                </a:lnTo>
                <a:lnTo>
                  <a:pt x="21135" y="601979"/>
                </a:lnTo>
                <a:close/>
              </a:path>
              <a:path w="1596951" h="646176">
                <a:moveTo>
                  <a:pt x="18087" y="597407"/>
                </a:moveTo>
                <a:lnTo>
                  <a:pt x="17293" y="597407"/>
                </a:lnTo>
                <a:lnTo>
                  <a:pt x="19611" y="600797"/>
                </a:lnTo>
                <a:lnTo>
                  <a:pt x="19611" y="598932"/>
                </a:lnTo>
                <a:lnTo>
                  <a:pt x="18087" y="597407"/>
                </a:lnTo>
                <a:close/>
              </a:path>
              <a:path w="1596951" h="646176">
                <a:moveTo>
                  <a:pt x="15039" y="592835"/>
                </a:moveTo>
                <a:lnTo>
                  <a:pt x="14247" y="592835"/>
                </a:lnTo>
                <a:lnTo>
                  <a:pt x="14476" y="593288"/>
                </a:lnTo>
                <a:lnTo>
                  <a:pt x="16563" y="596339"/>
                </a:lnTo>
                <a:lnTo>
                  <a:pt x="16563" y="594359"/>
                </a:lnTo>
                <a:lnTo>
                  <a:pt x="15039" y="592835"/>
                </a:lnTo>
                <a:close/>
              </a:path>
              <a:path w="1596951" h="646176">
                <a:moveTo>
                  <a:pt x="13515" y="589788"/>
                </a:moveTo>
                <a:lnTo>
                  <a:pt x="12703" y="589788"/>
                </a:lnTo>
                <a:lnTo>
                  <a:pt x="13515" y="591389"/>
                </a:lnTo>
                <a:lnTo>
                  <a:pt x="13515" y="589788"/>
                </a:lnTo>
                <a:close/>
              </a:path>
              <a:path w="1596951" h="646176">
                <a:moveTo>
                  <a:pt x="11991" y="586739"/>
                </a:moveTo>
                <a:lnTo>
                  <a:pt x="11160" y="586739"/>
                </a:lnTo>
                <a:lnTo>
                  <a:pt x="11991" y="588380"/>
                </a:lnTo>
                <a:lnTo>
                  <a:pt x="11991" y="586739"/>
                </a:lnTo>
                <a:close/>
              </a:path>
              <a:path w="1596951" h="646176">
                <a:moveTo>
                  <a:pt x="4371" y="565276"/>
                </a:moveTo>
                <a:lnTo>
                  <a:pt x="3096" y="565276"/>
                </a:lnTo>
                <a:lnTo>
                  <a:pt x="3574" y="567632"/>
                </a:lnTo>
                <a:lnTo>
                  <a:pt x="4371" y="569915"/>
                </a:lnTo>
                <a:lnTo>
                  <a:pt x="4371" y="565276"/>
                </a:lnTo>
                <a:close/>
              </a:path>
              <a:path w="1596951" h="646176">
                <a:moveTo>
                  <a:pt x="2847" y="557783"/>
                </a:moveTo>
                <a:lnTo>
                  <a:pt x="1576" y="557783"/>
                </a:lnTo>
                <a:lnTo>
                  <a:pt x="2847" y="564046"/>
                </a:lnTo>
                <a:lnTo>
                  <a:pt x="2847" y="557783"/>
                </a:lnTo>
                <a:close/>
              </a:path>
              <a:path w="1596951" h="646176">
                <a:moveTo>
                  <a:pt x="1323" y="542544"/>
                </a:moveTo>
                <a:lnTo>
                  <a:pt x="0" y="542544"/>
                </a:lnTo>
                <a:lnTo>
                  <a:pt x="729" y="553614"/>
                </a:lnTo>
                <a:lnTo>
                  <a:pt x="1323" y="556537"/>
                </a:lnTo>
                <a:lnTo>
                  <a:pt x="1323" y="542544"/>
                </a:lnTo>
                <a:close/>
              </a:path>
              <a:path w="1596951" h="646176">
                <a:moveTo>
                  <a:pt x="1490271" y="0"/>
                </a:moveTo>
                <a:lnTo>
                  <a:pt x="1507035" y="1524"/>
                </a:lnTo>
                <a:lnTo>
                  <a:pt x="1514655" y="3048"/>
                </a:lnTo>
                <a:lnTo>
                  <a:pt x="1520751" y="4572"/>
                </a:lnTo>
                <a:lnTo>
                  <a:pt x="1520982" y="4649"/>
                </a:lnTo>
                <a:lnTo>
                  <a:pt x="1518907" y="3914"/>
                </a:lnTo>
                <a:lnTo>
                  <a:pt x="1504906" y="1000"/>
                </a:lnTo>
                <a:lnTo>
                  <a:pt x="1490271" y="0"/>
                </a:lnTo>
                <a:close/>
              </a:path>
              <a:path w="1596951" h="646176">
                <a:moveTo>
                  <a:pt x="1531173" y="8259"/>
                </a:moveTo>
                <a:lnTo>
                  <a:pt x="1543572" y="14458"/>
                </a:lnTo>
                <a:lnTo>
                  <a:pt x="1532150" y="8605"/>
                </a:lnTo>
                <a:lnTo>
                  <a:pt x="1531173" y="8259"/>
                </a:lnTo>
                <a:close/>
              </a:path>
              <a:path w="1596951" h="646176">
                <a:moveTo>
                  <a:pt x="1545556" y="15661"/>
                </a:moveTo>
                <a:lnTo>
                  <a:pt x="1546659" y="16763"/>
                </a:lnTo>
                <a:lnTo>
                  <a:pt x="1548448" y="17658"/>
                </a:lnTo>
                <a:lnTo>
                  <a:pt x="1545556" y="15661"/>
                </a:lnTo>
                <a:close/>
              </a:path>
              <a:path w="1596951" h="646176">
                <a:moveTo>
                  <a:pt x="1550482" y="19063"/>
                </a:moveTo>
                <a:lnTo>
                  <a:pt x="1551231" y="19812"/>
                </a:lnTo>
                <a:lnTo>
                  <a:pt x="1552444" y="20418"/>
                </a:lnTo>
                <a:lnTo>
                  <a:pt x="1550482" y="19063"/>
                </a:lnTo>
                <a:close/>
              </a:path>
              <a:path w="1596951" h="646176">
                <a:moveTo>
                  <a:pt x="1555409" y="22466"/>
                </a:moveTo>
                <a:lnTo>
                  <a:pt x="1557327" y="24384"/>
                </a:lnTo>
                <a:lnTo>
                  <a:pt x="1558042" y="24741"/>
                </a:lnTo>
                <a:lnTo>
                  <a:pt x="1555872" y="22786"/>
                </a:lnTo>
                <a:lnTo>
                  <a:pt x="1555409" y="22466"/>
                </a:lnTo>
                <a:close/>
              </a:path>
              <a:path w="1596951" h="646176">
                <a:moveTo>
                  <a:pt x="1571043" y="37759"/>
                </a:moveTo>
                <a:lnTo>
                  <a:pt x="1571043" y="39624"/>
                </a:lnTo>
                <a:lnTo>
                  <a:pt x="1572567" y="39624"/>
                </a:lnTo>
                <a:lnTo>
                  <a:pt x="1573111" y="40168"/>
                </a:lnTo>
                <a:lnTo>
                  <a:pt x="1571043" y="37759"/>
                </a:lnTo>
                <a:close/>
              </a:path>
              <a:path w="1596951" h="646176">
                <a:moveTo>
                  <a:pt x="1577139" y="45589"/>
                </a:moveTo>
                <a:lnTo>
                  <a:pt x="1577139" y="47243"/>
                </a:lnTo>
                <a:lnTo>
                  <a:pt x="1578227" y="47243"/>
                </a:lnTo>
                <a:lnTo>
                  <a:pt x="1577139" y="45589"/>
                </a:lnTo>
                <a:close/>
              </a:path>
              <a:path w="1596951" h="646176">
                <a:moveTo>
                  <a:pt x="1580187" y="50223"/>
                </a:moveTo>
                <a:lnTo>
                  <a:pt x="1580187" y="51815"/>
                </a:lnTo>
                <a:lnTo>
                  <a:pt x="1581234" y="51815"/>
                </a:lnTo>
                <a:lnTo>
                  <a:pt x="1580187" y="50223"/>
                </a:lnTo>
                <a:close/>
              </a:path>
              <a:path w="1596951" h="646176">
                <a:moveTo>
                  <a:pt x="1583235" y="55143"/>
                </a:moveTo>
                <a:lnTo>
                  <a:pt x="1583235" y="56387"/>
                </a:lnTo>
                <a:lnTo>
                  <a:pt x="1583841" y="56387"/>
                </a:lnTo>
                <a:lnTo>
                  <a:pt x="1583235" y="55143"/>
                </a:lnTo>
                <a:close/>
              </a:path>
              <a:path w="1596951" h="646176">
                <a:moveTo>
                  <a:pt x="1584759" y="58269"/>
                </a:moveTo>
                <a:lnTo>
                  <a:pt x="1584759" y="59435"/>
                </a:lnTo>
                <a:lnTo>
                  <a:pt x="1585327" y="59435"/>
                </a:lnTo>
                <a:lnTo>
                  <a:pt x="1584759" y="58269"/>
                </a:lnTo>
                <a:close/>
              </a:path>
              <a:path w="1596951" h="646176">
                <a:moveTo>
                  <a:pt x="1586283" y="61396"/>
                </a:moveTo>
                <a:lnTo>
                  <a:pt x="1586283" y="62483"/>
                </a:lnTo>
                <a:lnTo>
                  <a:pt x="1586813" y="62483"/>
                </a:lnTo>
                <a:lnTo>
                  <a:pt x="1586283" y="61396"/>
                </a:lnTo>
                <a:close/>
              </a:path>
              <a:path w="1596951" h="646176">
                <a:moveTo>
                  <a:pt x="1587807" y="64522"/>
                </a:moveTo>
                <a:lnTo>
                  <a:pt x="1587807" y="65531"/>
                </a:lnTo>
                <a:lnTo>
                  <a:pt x="1588298" y="65531"/>
                </a:lnTo>
                <a:lnTo>
                  <a:pt x="1587807" y="64522"/>
                </a:lnTo>
                <a:close/>
              </a:path>
              <a:path w="1596951" h="646176">
                <a:moveTo>
                  <a:pt x="1589331" y="68130"/>
                </a:moveTo>
                <a:lnTo>
                  <a:pt x="1589331" y="69976"/>
                </a:lnTo>
                <a:lnTo>
                  <a:pt x="1589951" y="69976"/>
                </a:lnTo>
                <a:lnTo>
                  <a:pt x="1589331" y="68130"/>
                </a:lnTo>
                <a:close/>
              </a:path>
              <a:path w="1596951" h="646176">
                <a:moveTo>
                  <a:pt x="1590855" y="72667"/>
                </a:moveTo>
                <a:lnTo>
                  <a:pt x="1590855" y="74675"/>
                </a:lnTo>
                <a:lnTo>
                  <a:pt x="1591529" y="74675"/>
                </a:lnTo>
                <a:lnTo>
                  <a:pt x="1590855" y="72667"/>
                </a:lnTo>
                <a:close/>
              </a:path>
              <a:path w="1596951" h="646176">
                <a:moveTo>
                  <a:pt x="1592379" y="77203"/>
                </a:moveTo>
                <a:lnTo>
                  <a:pt x="1592379" y="79247"/>
                </a:lnTo>
                <a:lnTo>
                  <a:pt x="1593065" y="79247"/>
                </a:lnTo>
                <a:lnTo>
                  <a:pt x="1592379" y="77203"/>
                </a:lnTo>
                <a:close/>
              </a:path>
              <a:path w="1596951" h="646176">
                <a:moveTo>
                  <a:pt x="1593903" y="83016"/>
                </a:moveTo>
                <a:lnTo>
                  <a:pt x="1593903" y="85343"/>
                </a:lnTo>
                <a:lnTo>
                  <a:pt x="1594358" y="85343"/>
                </a:lnTo>
                <a:lnTo>
                  <a:pt x="1593903" y="83016"/>
                </a:lnTo>
                <a:close/>
              </a:path>
              <a:path w="1596951" h="646176">
                <a:moveTo>
                  <a:pt x="1595427" y="90812"/>
                </a:moveTo>
                <a:lnTo>
                  <a:pt x="1595427" y="92963"/>
                </a:lnTo>
                <a:lnTo>
                  <a:pt x="1595847" y="92963"/>
                </a:lnTo>
                <a:lnTo>
                  <a:pt x="1595427" y="90812"/>
                </a:lnTo>
                <a:close/>
              </a:path>
              <a:path w="1596951" h="646176">
                <a:moveTo>
                  <a:pt x="1596903" y="107330"/>
                </a:moveTo>
                <a:lnTo>
                  <a:pt x="1595427" y="554735"/>
                </a:lnTo>
                <a:lnTo>
                  <a:pt x="1581711" y="594359"/>
                </a:lnTo>
                <a:lnTo>
                  <a:pt x="1580187" y="595883"/>
                </a:lnTo>
                <a:lnTo>
                  <a:pt x="1578663" y="598932"/>
                </a:lnTo>
                <a:lnTo>
                  <a:pt x="1577139" y="600456"/>
                </a:lnTo>
                <a:lnTo>
                  <a:pt x="1575615" y="603376"/>
                </a:lnTo>
                <a:lnTo>
                  <a:pt x="1571043" y="608076"/>
                </a:lnTo>
                <a:lnTo>
                  <a:pt x="1593100" y="568311"/>
                </a:lnTo>
                <a:lnTo>
                  <a:pt x="1596951" y="539495"/>
                </a:lnTo>
                <a:lnTo>
                  <a:pt x="1596903" y="107330"/>
                </a:lnTo>
                <a:close/>
              </a:path>
              <a:path w="1596951" h="646176">
                <a:moveTo>
                  <a:pt x="1568409" y="612233"/>
                </a:moveTo>
                <a:lnTo>
                  <a:pt x="1562546" y="618096"/>
                </a:lnTo>
                <a:lnTo>
                  <a:pt x="1565311" y="615708"/>
                </a:lnTo>
                <a:lnTo>
                  <a:pt x="1568409" y="612233"/>
                </a:lnTo>
                <a:close/>
              </a:path>
              <a:path w="1596951" h="646176">
                <a:moveTo>
                  <a:pt x="1561656" y="618865"/>
                </a:moveTo>
                <a:lnTo>
                  <a:pt x="1558851" y="620268"/>
                </a:lnTo>
                <a:lnTo>
                  <a:pt x="1554279" y="624839"/>
                </a:lnTo>
                <a:lnTo>
                  <a:pt x="1551231" y="626363"/>
                </a:lnTo>
                <a:lnTo>
                  <a:pt x="1549707" y="627888"/>
                </a:lnTo>
                <a:lnTo>
                  <a:pt x="1546659" y="629412"/>
                </a:lnTo>
                <a:lnTo>
                  <a:pt x="1545135" y="630935"/>
                </a:lnTo>
                <a:lnTo>
                  <a:pt x="1532943" y="637032"/>
                </a:lnTo>
                <a:lnTo>
                  <a:pt x="1528371" y="638556"/>
                </a:lnTo>
                <a:lnTo>
                  <a:pt x="1525323" y="640079"/>
                </a:lnTo>
                <a:lnTo>
                  <a:pt x="1520751" y="641476"/>
                </a:lnTo>
                <a:lnTo>
                  <a:pt x="1514655" y="643127"/>
                </a:lnTo>
                <a:lnTo>
                  <a:pt x="1507035" y="644651"/>
                </a:lnTo>
                <a:lnTo>
                  <a:pt x="1517426" y="642767"/>
                </a:lnTo>
                <a:lnTo>
                  <a:pt x="1530842" y="638348"/>
                </a:lnTo>
                <a:lnTo>
                  <a:pt x="1543378" y="632281"/>
                </a:lnTo>
                <a:lnTo>
                  <a:pt x="1554910" y="624693"/>
                </a:lnTo>
                <a:lnTo>
                  <a:pt x="1561656" y="618865"/>
                </a:lnTo>
                <a:close/>
              </a:path>
            </a:pathLst>
          </a:custGeom>
          <a:solidFill>
            <a:srgbClr val="BFBFBF"/>
          </a:solidFill>
        </p:spPr>
        <p:txBody>
          <a:bodyPr wrap="square" lIns="0" tIns="0" rIns="0" bIns="0" rtlCol="0">
            <a:noAutofit/>
          </a:bodyPr>
          <a:lstStyle/>
          <a:p>
            <a:endParaRPr/>
          </a:p>
        </p:txBody>
      </p:sp>
      <p:sp>
        <p:nvSpPr>
          <p:cNvPr id="29" name="object 29"/>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76120" y="664463"/>
                </a:lnTo>
                <a:lnTo>
                  <a:pt x="1525523" y="664463"/>
                </a:lnTo>
                <a:lnTo>
                  <a:pt x="109728" y="662939"/>
                </a:lnTo>
                <a:lnTo>
                  <a:pt x="102108" y="661415"/>
                </a:lnTo>
                <a:lnTo>
                  <a:pt x="96011" y="659764"/>
                </a:lnTo>
                <a:lnTo>
                  <a:pt x="86867" y="656844"/>
                </a:lnTo>
                <a:lnTo>
                  <a:pt x="80772" y="653795"/>
                </a:lnTo>
                <a:lnTo>
                  <a:pt x="76199" y="652271"/>
                </a:lnTo>
                <a:lnTo>
                  <a:pt x="74676" y="650747"/>
                </a:lnTo>
                <a:lnTo>
                  <a:pt x="68579" y="647700"/>
                </a:lnTo>
                <a:lnTo>
                  <a:pt x="67055" y="646176"/>
                </a:lnTo>
                <a:lnTo>
                  <a:pt x="64008" y="644651"/>
                </a:lnTo>
                <a:lnTo>
                  <a:pt x="60959" y="641603"/>
                </a:lnTo>
                <a:lnTo>
                  <a:pt x="57911" y="640079"/>
                </a:lnTo>
                <a:lnTo>
                  <a:pt x="44196" y="626363"/>
                </a:lnTo>
                <a:lnTo>
                  <a:pt x="42671" y="626363"/>
                </a:lnTo>
                <a:lnTo>
                  <a:pt x="42671" y="623315"/>
                </a:lnTo>
                <a:lnTo>
                  <a:pt x="39623" y="620267"/>
                </a:lnTo>
                <a:lnTo>
                  <a:pt x="38099" y="620267"/>
                </a:lnTo>
                <a:lnTo>
                  <a:pt x="38099" y="617219"/>
                </a:lnTo>
                <a:lnTo>
                  <a:pt x="36576" y="615695"/>
                </a:lnTo>
                <a:lnTo>
                  <a:pt x="35052" y="615695"/>
                </a:lnTo>
                <a:lnTo>
                  <a:pt x="35052" y="612647"/>
                </a:lnTo>
                <a:lnTo>
                  <a:pt x="33528" y="611123"/>
                </a:lnTo>
                <a:lnTo>
                  <a:pt x="32003" y="611123"/>
                </a:lnTo>
                <a:lnTo>
                  <a:pt x="32003" y="608076"/>
                </a:lnTo>
                <a:lnTo>
                  <a:pt x="30479" y="608076"/>
                </a:lnTo>
                <a:lnTo>
                  <a:pt x="30479" y="605027"/>
                </a:lnTo>
                <a:lnTo>
                  <a:pt x="28955" y="605027"/>
                </a:lnTo>
                <a:lnTo>
                  <a:pt x="28955" y="600456"/>
                </a:lnTo>
                <a:lnTo>
                  <a:pt x="27432" y="600456"/>
                </a:lnTo>
                <a:lnTo>
                  <a:pt x="27432" y="597407"/>
                </a:lnTo>
                <a:lnTo>
                  <a:pt x="25908" y="597407"/>
                </a:lnTo>
                <a:lnTo>
                  <a:pt x="25908" y="592835"/>
                </a:lnTo>
                <a:lnTo>
                  <a:pt x="24384" y="592835"/>
                </a:lnTo>
                <a:lnTo>
                  <a:pt x="24384" y="589788"/>
                </a:lnTo>
                <a:lnTo>
                  <a:pt x="22859" y="589788"/>
                </a:lnTo>
                <a:lnTo>
                  <a:pt x="22859" y="583564"/>
                </a:lnTo>
                <a:lnTo>
                  <a:pt x="21335" y="583564"/>
                </a:lnTo>
                <a:lnTo>
                  <a:pt x="21335" y="576071"/>
                </a:lnTo>
                <a:lnTo>
                  <a:pt x="19811" y="576071"/>
                </a:lnTo>
                <a:lnTo>
                  <a:pt x="19811" y="560832"/>
                </a:lnTo>
                <a:lnTo>
                  <a:pt x="18288" y="560832"/>
                </a:lnTo>
                <a:lnTo>
                  <a:pt x="18288" y="123443"/>
                </a:lnTo>
                <a:lnTo>
                  <a:pt x="19811" y="108203"/>
                </a:lnTo>
                <a:lnTo>
                  <a:pt x="21335" y="100583"/>
                </a:lnTo>
                <a:lnTo>
                  <a:pt x="22859" y="94487"/>
                </a:lnTo>
                <a:lnTo>
                  <a:pt x="24384" y="91439"/>
                </a:lnTo>
                <a:lnTo>
                  <a:pt x="27432" y="82295"/>
                </a:lnTo>
                <a:lnTo>
                  <a:pt x="32003" y="73151"/>
                </a:lnTo>
                <a:lnTo>
                  <a:pt x="33528" y="71627"/>
                </a:lnTo>
                <a:lnTo>
                  <a:pt x="35052" y="68579"/>
                </a:lnTo>
                <a:lnTo>
                  <a:pt x="36576" y="67056"/>
                </a:lnTo>
                <a:lnTo>
                  <a:pt x="38099" y="64007"/>
                </a:lnTo>
                <a:lnTo>
                  <a:pt x="41147" y="60959"/>
                </a:lnTo>
                <a:lnTo>
                  <a:pt x="42671" y="57912"/>
                </a:lnTo>
                <a:lnTo>
                  <a:pt x="57911" y="42672"/>
                </a:lnTo>
                <a:lnTo>
                  <a:pt x="60959" y="41148"/>
                </a:lnTo>
                <a:lnTo>
                  <a:pt x="64008" y="38100"/>
                </a:lnTo>
                <a:lnTo>
                  <a:pt x="67055" y="36575"/>
                </a:lnTo>
                <a:lnTo>
                  <a:pt x="68579" y="35051"/>
                </a:lnTo>
                <a:lnTo>
                  <a:pt x="71628" y="33527"/>
                </a:lnTo>
                <a:lnTo>
                  <a:pt x="73152" y="32003"/>
                </a:lnTo>
                <a:lnTo>
                  <a:pt x="79247" y="28955"/>
                </a:lnTo>
                <a:lnTo>
                  <a:pt x="83820" y="27431"/>
                </a:lnTo>
                <a:lnTo>
                  <a:pt x="86867" y="25907"/>
                </a:lnTo>
                <a:lnTo>
                  <a:pt x="96011" y="22860"/>
                </a:lnTo>
                <a:lnTo>
                  <a:pt x="102108" y="21336"/>
                </a:lnTo>
                <a:lnTo>
                  <a:pt x="109728" y="19812"/>
                </a:lnTo>
                <a:lnTo>
                  <a:pt x="126491" y="18287"/>
                </a:lnTo>
                <a:lnTo>
                  <a:pt x="1573530" y="18287"/>
                </a:lnTo>
                <a:lnTo>
                  <a:pt x="1568196" y="15239"/>
                </a:lnTo>
                <a:lnTo>
                  <a:pt x="1556004" y="9143"/>
                </a:lnTo>
                <a:lnTo>
                  <a:pt x="1545336" y="6095"/>
                </a:lnTo>
                <a:lnTo>
                  <a:pt x="1533143" y="3048"/>
                </a:lnTo>
                <a:lnTo>
                  <a:pt x="1519428" y="0"/>
                </a:lnTo>
                <a:close/>
              </a:path>
              <a:path w="1635252" h="684276">
                <a:moveTo>
                  <a:pt x="1573530" y="18287"/>
                </a:moveTo>
                <a:lnTo>
                  <a:pt x="1508760" y="18287"/>
                </a:lnTo>
                <a:lnTo>
                  <a:pt x="1525523" y="19812"/>
                </a:lnTo>
                <a:lnTo>
                  <a:pt x="1533143" y="21336"/>
                </a:lnTo>
                <a:lnTo>
                  <a:pt x="1539240" y="22860"/>
                </a:lnTo>
                <a:lnTo>
                  <a:pt x="1548384" y="25907"/>
                </a:lnTo>
                <a:lnTo>
                  <a:pt x="1563623" y="33527"/>
                </a:lnTo>
                <a:lnTo>
                  <a:pt x="1565148" y="35051"/>
                </a:lnTo>
                <a:lnTo>
                  <a:pt x="1568196" y="36575"/>
                </a:lnTo>
                <a:lnTo>
                  <a:pt x="1569720" y="38100"/>
                </a:lnTo>
                <a:lnTo>
                  <a:pt x="1572767" y="39624"/>
                </a:lnTo>
                <a:lnTo>
                  <a:pt x="1575816" y="42672"/>
                </a:lnTo>
                <a:lnTo>
                  <a:pt x="1578864" y="44195"/>
                </a:lnTo>
                <a:lnTo>
                  <a:pt x="1589532" y="54863"/>
                </a:lnTo>
                <a:lnTo>
                  <a:pt x="1589532" y="57912"/>
                </a:lnTo>
                <a:lnTo>
                  <a:pt x="1591055" y="57912"/>
                </a:lnTo>
                <a:lnTo>
                  <a:pt x="1595628" y="62483"/>
                </a:lnTo>
                <a:lnTo>
                  <a:pt x="1595628" y="65531"/>
                </a:lnTo>
                <a:lnTo>
                  <a:pt x="1597152" y="65531"/>
                </a:lnTo>
                <a:lnTo>
                  <a:pt x="1598676" y="67056"/>
                </a:lnTo>
                <a:lnTo>
                  <a:pt x="1598676" y="70103"/>
                </a:lnTo>
                <a:lnTo>
                  <a:pt x="1600199" y="70103"/>
                </a:lnTo>
                <a:lnTo>
                  <a:pt x="1601723" y="71627"/>
                </a:lnTo>
                <a:lnTo>
                  <a:pt x="1601723" y="74675"/>
                </a:lnTo>
                <a:lnTo>
                  <a:pt x="1603248" y="74675"/>
                </a:lnTo>
                <a:lnTo>
                  <a:pt x="1603248" y="77723"/>
                </a:lnTo>
                <a:lnTo>
                  <a:pt x="1604772" y="77723"/>
                </a:lnTo>
                <a:lnTo>
                  <a:pt x="1604772" y="80771"/>
                </a:lnTo>
                <a:lnTo>
                  <a:pt x="1606296" y="80771"/>
                </a:lnTo>
                <a:lnTo>
                  <a:pt x="1606296" y="83819"/>
                </a:lnTo>
                <a:lnTo>
                  <a:pt x="1607820" y="83819"/>
                </a:lnTo>
                <a:lnTo>
                  <a:pt x="1607820" y="88264"/>
                </a:lnTo>
                <a:lnTo>
                  <a:pt x="1609343" y="88264"/>
                </a:lnTo>
                <a:lnTo>
                  <a:pt x="1609343" y="92963"/>
                </a:lnTo>
                <a:lnTo>
                  <a:pt x="1610867" y="92963"/>
                </a:lnTo>
                <a:lnTo>
                  <a:pt x="1610867" y="97535"/>
                </a:lnTo>
                <a:lnTo>
                  <a:pt x="1612392" y="97535"/>
                </a:lnTo>
                <a:lnTo>
                  <a:pt x="1612392" y="103631"/>
                </a:lnTo>
                <a:lnTo>
                  <a:pt x="1613916" y="103631"/>
                </a:lnTo>
                <a:lnTo>
                  <a:pt x="1613916" y="111251"/>
                </a:lnTo>
                <a:lnTo>
                  <a:pt x="1615440" y="111251"/>
                </a:lnTo>
                <a:lnTo>
                  <a:pt x="1613916" y="573023"/>
                </a:lnTo>
                <a:lnTo>
                  <a:pt x="1600199" y="612647"/>
                </a:lnTo>
                <a:lnTo>
                  <a:pt x="1598676" y="614171"/>
                </a:lnTo>
                <a:lnTo>
                  <a:pt x="1597152" y="617219"/>
                </a:lnTo>
                <a:lnTo>
                  <a:pt x="1595628" y="618744"/>
                </a:lnTo>
                <a:lnTo>
                  <a:pt x="1594104" y="621664"/>
                </a:lnTo>
                <a:lnTo>
                  <a:pt x="1589532" y="626363"/>
                </a:lnTo>
                <a:lnTo>
                  <a:pt x="1588008" y="629412"/>
                </a:lnTo>
                <a:lnTo>
                  <a:pt x="1580388" y="637032"/>
                </a:lnTo>
                <a:lnTo>
                  <a:pt x="1577340" y="638556"/>
                </a:lnTo>
                <a:lnTo>
                  <a:pt x="1572767" y="643127"/>
                </a:lnTo>
                <a:lnTo>
                  <a:pt x="1569720" y="644651"/>
                </a:lnTo>
                <a:lnTo>
                  <a:pt x="1568196" y="646176"/>
                </a:lnTo>
                <a:lnTo>
                  <a:pt x="1565148" y="647700"/>
                </a:lnTo>
                <a:lnTo>
                  <a:pt x="1563623" y="649223"/>
                </a:lnTo>
                <a:lnTo>
                  <a:pt x="1551432" y="655319"/>
                </a:lnTo>
                <a:lnTo>
                  <a:pt x="1546860" y="656844"/>
                </a:lnTo>
                <a:lnTo>
                  <a:pt x="1543811" y="658367"/>
                </a:lnTo>
                <a:lnTo>
                  <a:pt x="1539240" y="659764"/>
                </a:lnTo>
                <a:lnTo>
                  <a:pt x="1533143" y="661415"/>
                </a:lnTo>
                <a:lnTo>
                  <a:pt x="1525523" y="662939"/>
                </a:lnTo>
                <a:lnTo>
                  <a:pt x="1525523" y="664463"/>
                </a:lnTo>
                <a:lnTo>
                  <a:pt x="1576120" y="664463"/>
                </a:lnTo>
                <a:lnTo>
                  <a:pt x="1580388" y="661415"/>
                </a:lnTo>
                <a:lnTo>
                  <a:pt x="1589532" y="655319"/>
                </a:lnTo>
                <a:lnTo>
                  <a:pt x="1620011" y="617219"/>
                </a:lnTo>
                <a:lnTo>
                  <a:pt x="1635252" y="557783"/>
                </a:lnTo>
                <a:lnTo>
                  <a:pt x="1635252" y="124967"/>
                </a:lnTo>
                <a:lnTo>
                  <a:pt x="1624584" y="76200"/>
                </a:lnTo>
                <a:lnTo>
                  <a:pt x="1597152" y="36575"/>
                </a:lnTo>
                <a:lnTo>
                  <a:pt x="1578864" y="21336"/>
                </a:lnTo>
                <a:lnTo>
                  <a:pt x="1573530" y="18287"/>
                </a:lnTo>
                <a:close/>
              </a:path>
            </a:pathLst>
          </a:custGeom>
          <a:solidFill>
            <a:srgbClr val="333333"/>
          </a:solidFill>
        </p:spPr>
        <p:txBody>
          <a:bodyPr wrap="square" lIns="0" tIns="0" rIns="0" bIns="0" rtlCol="0">
            <a:noAutofit/>
          </a:bodyPr>
          <a:lstStyle/>
          <a:p>
            <a:endParaRPr/>
          </a:p>
        </p:txBody>
      </p:sp>
      <p:sp>
        <p:nvSpPr>
          <p:cNvPr id="30" name="object 30"/>
          <p:cNvSpPr/>
          <p:nvPr/>
        </p:nvSpPr>
        <p:spPr>
          <a:xfrm>
            <a:off x="1642872" y="4273422"/>
            <a:ext cx="1597152" cy="646176"/>
          </a:xfrm>
          <a:custGeom>
            <a:avLst/>
            <a:gdLst/>
            <a:ahLst/>
            <a:cxnLst/>
            <a:rect l="l" t="t" r="r" b="b"/>
            <a:pathLst>
              <a:path w="1597152" h="646176">
                <a:moveTo>
                  <a:pt x="1490471" y="0"/>
                </a:moveTo>
                <a:lnTo>
                  <a:pt x="107582" y="1"/>
                </a:lnTo>
                <a:lnTo>
                  <a:pt x="65816" y="8720"/>
                </a:lnTo>
                <a:lnTo>
                  <a:pt x="31604" y="32007"/>
                </a:lnTo>
                <a:lnTo>
                  <a:pt x="8491" y="66304"/>
                </a:lnTo>
                <a:lnTo>
                  <a:pt x="0" y="108076"/>
                </a:lnTo>
                <a:lnTo>
                  <a:pt x="0" y="539495"/>
                </a:lnTo>
                <a:lnTo>
                  <a:pt x="8402" y="580897"/>
                </a:lnTo>
                <a:lnTo>
                  <a:pt x="31639" y="614953"/>
                </a:lnTo>
                <a:lnTo>
                  <a:pt x="66107" y="637817"/>
                </a:lnTo>
                <a:lnTo>
                  <a:pt x="108203" y="646176"/>
                </a:lnTo>
                <a:lnTo>
                  <a:pt x="1490471" y="646176"/>
                </a:lnTo>
                <a:lnTo>
                  <a:pt x="1531043" y="638348"/>
                </a:lnTo>
                <a:lnTo>
                  <a:pt x="1565512" y="615708"/>
                </a:lnTo>
                <a:lnTo>
                  <a:pt x="1588677" y="581628"/>
                </a:lnTo>
                <a:lnTo>
                  <a:pt x="1597152" y="539495"/>
                </a:lnTo>
                <a:lnTo>
                  <a:pt x="1597152" y="108076"/>
                </a:lnTo>
                <a:lnTo>
                  <a:pt x="1589012" y="66583"/>
                </a:lnTo>
                <a:lnTo>
                  <a:pt x="1566301" y="32003"/>
                </a:lnTo>
                <a:lnTo>
                  <a:pt x="1532351" y="8605"/>
                </a:lnTo>
                <a:lnTo>
                  <a:pt x="1490471" y="0"/>
                </a:lnTo>
                <a:close/>
              </a:path>
            </a:pathLst>
          </a:custGeom>
          <a:solidFill>
            <a:srgbClr val="BFBFBF"/>
          </a:solidFill>
        </p:spPr>
        <p:txBody>
          <a:bodyPr wrap="square" lIns="0" tIns="0" rIns="0" bIns="0" rtlCol="0">
            <a:noAutofit/>
          </a:bodyPr>
          <a:lstStyle/>
          <a:p>
            <a:endParaRPr/>
          </a:p>
        </p:txBody>
      </p:sp>
      <p:sp>
        <p:nvSpPr>
          <p:cNvPr id="31" name="object 31"/>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80388" y="661415"/>
                </a:lnTo>
                <a:lnTo>
                  <a:pt x="1589532" y="655319"/>
                </a:lnTo>
                <a:lnTo>
                  <a:pt x="1598676" y="646176"/>
                </a:lnTo>
                <a:lnTo>
                  <a:pt x="115823" y="646176"/>
                </a:lnTo>
                <a:lnTo>
                  <a:pt x="108203" y="644651"/>
                </a:lnTo>
                <a:lnTo>
                  <a:pt x="99059" y="641603"/>
                </a:lnTo>
                <a:lnTo>
                  <a:pt x="83820" y="635507"/>
                </a:lnTo>
                <a:lnTo>
                  <a:pt x="76199" y="630935"/>
                </a:lnTo>
                <a:lnTo>
                  <a:pt x="70103" y="624839"/>
                </a:lnTo>
                <a:lnTo>
                  <a:pt x="62484" y="618744"/>
                </a:lnTo>
                <a:lnTo>
                  <a:pt x="57911" y="612647"/>
                </a:lnTo>
                <a:lnTo>
                  <a:pt x="51815" y="606551"/>
                </a:lnTo>
                <a:lnTo>
                  <a:pt x="48767" y="598932"/>
                </a:lnTo>
                <a:lnTo>
                  <a:pt x="44196" y="591312"/>
                </a:lnTo>
                <a:lnTo>
                  <a:pt x="41147" y="582167"/>
                </a:lnTo>
                <a:lnTo>
                  <a:pt x="39623" y="574547"/>
                </a:lnTo>
                <a:lnTo>
                  <a:pt x="38099" y="565403"/>
                </a:lnTo>
                <a:lnTo>
                  <a:pt x="38099" y="115823"/>
                </a:lnTo>
                <a:lnTo>
                  <a:pt x="53340" y="76200"/>
                </a:lnTo>
                <a:lnTo>
                  <a:pt x="92964" y="44195"/>
                </a:lnTo>
                <a:lnTo>
                  <a:pt x="118872" y="38100"/>
                </a:lnTo>
                <a:lnTo>
                  <a:pt x="1598422" y="38100"/>
                </a:lnTo>
                <a:lnTo>
                  <a:pt x="1597152" y="36575"/>
                </a:lnTo>
                <a:lnTo>
                  <a:pt x="1556004" y="9143"/>
                </a:lnTo>
                <a:lnTo>
                  <a:pt x="1533143" y="3048"/>
                </a:lnTo>
                <a:lnTo>
                  <a:pt x="1519428" y="0"/>
                </a:lnTo>
                <a:close/>
              </a:path>
              <a:path w="1635252" h="684276">
                <a:moveTo>
                  <a:pt x="1598422" y="38100"/>
                </a:moveTo>
                <a:lnTo>
                  <a:pt x="1517904" y="38100"/>
                </a:lnTo>
                <a:lnTo>
                  <a:pt x="1527048" y="39624"/>
                </a:lnTo>
                <a:lnTo>
                  <a:pt x="1534667" y="42672"/>
                </a:lnTo>
                <a:lnTo>
                  <a:pt x="1543811" y="45719"/>
                </a:lnTo>
                <a:lnTo>
                  <a:pt x="1551432" y="48767"/>
                </a:lnTo>
                <a:lnTo>
                  <a:pt x="1559052" y="53339"/>
                </a:lnTo>
                <a:lnTo>
                  <a:pt x="1565148" y="59435"/>
                </a:lnTo>
                <a:lnTo>
                  <a:pt x="1571243" y="64007"/>
                </a:lnTo>
                <a:lnTo>
                  <a:pt x="1592580" y="100583"/>
                </a:lnTo>
                <a:lnTo>
                  <a:pt x="1595628" y="109727"/>
                </a:lnTo>
                <a:lnTo>
                  <a:pt x="1595628" y="118871"/>
                </a:lnTo>
                <a:lnTo>
                  <a:pt x="1597152" y="128015"/>
                </a:lnTo>
                <a:lnTo>
                  <a:pt x="1597152" y="557783"/>
                </a:lnTo>
                <a:lnTo>
                  <a:pt x="1592580" y="585215"/>
                </a:lnTo>
                <a:lnTo>
                  <a:pt x="1563623" y="626363"/>
                </a:lnTo>
                <a:lnTo>
                  <a:pt x="1533143" y="641603"/>
                </a:lnTo>
                <a:lnTo>
                  <a:pt x="1525523" y="644651"/>
                </a:lnTo>
                <a:lnTo>
                  <a:pt x="1516380" y="646176"/>
                </a:lnTo>
                <a:lnTo>
                  <a:pt x="1598676" y="646176"/>
                </a:lnTo>
                <a:lnTo>
                  <a:pt x="1624584" y="606551"/>
                </a:lnTo>
                <a:lnTo>
                  <a:pt x="1635252" y="557783"/>
                </a:lnTo>
                <a:lnTo>
                  <a:pt x="1635252" y="124967"/>
                </a:lnTo>
                <a:lnTo>
                  <a:pt x="1632203" y="100583"/>
                </a:lnTo>
                <a:lnTo>
                  <a:pt x="1629155" y="88264"/>
                </a:lnTo>
                <a:lnTo>
                  <a:pt x="1624584" y="76200"/>
                </a:lnTo>
                <a:lnTo>
                  <a:pt x="1612392" y="54863"/>
                </a:lnTo>
                <a:lnTo>
                  <a:pt x="1598422" y="38100"/>
                </a:lnTo>
                <a:close/>
              </a:path>
            </a:pathLst>
          </a:custGeom>
          <a:solidFill>
            <a:srgbClr val="333333"/>
          </a:solidFill>
        </p:spPr>
        <p:txBody>
          <a:bodyPr wrap="square" lIns="0" tIns="0" rIns="0" bIns="0" rtlCol="0">
            <a:noAutofit/>
          </a:bodyPr>
          <a:lstStyle/>
          <a:p>
            <a:endParaRPr/>
          </a:p>
        </p:txBody>
      </p:sp>
      <p:sp>
        <p:nvSpPr>
          <p:cNvPr id="32" name="object 32"/>
          <p:cNvSpPr txBox="1"/>
          <p:nvPr/>
        </p:nvSpPr>
        <p:spPr>
          <a:xfrm>
            <a:off x="2012695" y="4377435"/>
            <a:ext cx="857250" cy="438150"/>
          </a:xfrm>
          <a:prstGeom prst="rect">
            <a:avLst/>
          </a:prstGeom>
        </p:spPr>
        <p:txBody>
          <a:bodyPr vert="horz" wrap="square" lIns="0" tIns="0" rIns="0" bIns="0" rtlCol="0">
            <a:noAutofit/>
          </a:bodyPr>
          <a:lstStyle/>
          <a:p>
            <a:pPr marL="12700" marR="12700" indent="179705">
              <a:lnSpc>
                <a:spcPct val="100000"/>
              </a:lnSpc>
            </a:pPr>
            <a:r>
              <a:rPr sz="1400" b="1" spc="-10" dirty="0">
                <a:solidFill>
                  <a:srgbClr val="333333"/>
                </a:solidFill>
                <a:latin typeface="Arial"/>
                <a:cs typeface="Arial"/>
              </a:rPr>
              <a:t>F</a:t>
            </a:r>
            <a:r>
              <a:rPr sz="1400" b="1" spc="0" dirty="0">
                <a:solidFill>
                  <a:srgbClr val="333333"/>
                </a:solidFill>
                <a:latin typeface="Arial"/>
                <a:cs typeface="Arial"/>
              </a:rPr>
              <a:t>etch (P</a:t>
            </a:r>
            <a:r>
              <a:rPr sz="1400" b="1" spc="5" dirty="0">
                <a:solidFill>
                  <a:srgbClr val="333333"/>
                </a:solidFill>
                <a:latin typeface="Arial"/>
                <a:cs typeface="Arial"/>
              </a:rPr>
              <a:t>r</a:t>
            </a:r>
            <a:r>
              <a:rPr sz="1400" b="1" spc="0" dirty="0">
                <a:solidFill>
                  <a:srgbClr val="333333"/>
                </a:solidFill>
                <a:latin typeface="Arial"/>
                <a:cs typeface="Arial"/>
              </a:rPr>
              <a:t>efetc</a:t>
            </a:r>
            <a:r>
              <a:rPr sz="1400" b="1" spc="-10" dirty="0">
                <a:solidFill>
                  <a:srgbClr val="333333"/>
                </a:solidFill>
                <a:latin typeface="Arial"/>
                <a:cs typeface="Arial"/>
              </a:rPr>
              <a:t>h</a:t>
            </a:r>
            <a:r>
              <a:rPr sz="1400" b="1" spc="0" dirty="0">
                <a:solidFill>
                  <a:srgbClr val="333333"/>
                </a:solidFill>
                <a:latin typeface="Arial"/>
                <a:cs typeface="Arial"/>
              </a:rPr>
              <a:t>)</a:t>
            </a:r>
            <a:endParaRPr sz="1400">
              <a:latin typeface="Arial"/>
              <a:cs typeface="Arial"/>
            </a:endParaRPr>
          </a:p>
        </p:txBody>
      </p:sp>
      <p:sp>
        <p:nvSpPr>
          <p:cNvPr id="33" name="object 33"/>
          <p:cNvSpPr/>
          <p:nvPr/>
        </p:nvSpPr>
        <p:spPr>
          <a:xfrm>
            <a:off x="3732021" y="3666616"/>
            <a:ext cx="1647952" cy="1836928"/>
          </a:xfrm>
          <a:prstGeom prst="rect">
            <a:avLst/>
          </a:prstGeom>
          <a:blipFill>
            <a:blip r:embed="rId2" cstate="print"/>
            <a:stretch>
              <a:fillRect/>
            </a:stretch>
          </a:blipFill>
        </p:spPr>
        <p:txBody>
          <a:bodyPr wrap="square" lIns="0" tIns="0" rIns="0" bIns="0" rtlCol="0">
            <a:noAutofit/>
          </a:bodyPr>
          <a:lstStyle/>
          <a:p>
            <a:endParaRPr/>
          </a:p>
        </p:txBody>
      </p:sp>
      <p:sp>
        <p:nvSpPr>
          <p:cNvPr id="34" name="object 34"/>
          <p:cNvSpPr txBox="1"/>
          <p:nvPr/>
        </p:nvSpPr>
        <p:spPr>
          <a:xfrm>
            <a:off x="4726940" y="3808984"/>
            <a:ext cx="416559" cy="224790"/>
          </a:xfrm>
          <a:prstGeom prst="rect">
            <a:avLst/>
          </a:prstGeom>
        </p:spPr>
        <p:txBody>
          <a:bodyPr vert="horz" wrap="square" lIns="0" tIns="0" rIns="0" bIns="0" rtlCol="0">
            <a:noAutofit/>
          </a:bodyPr>
          <a:lstStyle/>
          <a:p>
            <a:pPr marL="12700">
              <a:lnSpc>
                <a:spcPct val="100000"/>
              </a:lnSpc>
            </a:pPr>
            <a:r>
              <a:rPr sz="1400" b="1" spc="-45" dirty="0">
                <a:solidFill>
                  <a:srgbClr val="333333"/>
                </a:solidFill>
                <a:latin typeface="Arial"/>
                <a:cs typeface="Arial"/>
              </a:rPr>
              <a:t>A</a:t>
            </a:r>
            <a:r>
              <a:rPr sz="1400" b="1" spc="0" dirty="0">
                <a:solidFill>
                  <a:srgbClr val="333333"/>
                </a:solidFill>
                <a:latin typeface="Arial"/>
                <a:cs typeface="Arial"/>
              </a:rPr>
              <a:t>GU</a:t>
            </a:r>
            <a:endParaRPr sz="1400">
              <a:latin typeface="Arial"/>
              <a:cs typeface="Arial"/>
            </a:endParaRPr>
          </a:p>
        </p:txBody>
      </p:sp>
      <p:sp>
        <p:nvSpPr>
          <p:cNvPr id="35" name="object 35"/>
          <p:cNvSpPr txBox="1"/>
          <p:nvPr/>
        </p:nvSpPr>
        <p:spPr>
          <a:xfrm>
            <a:off x="3946652" y="4263135"/>
            <a:ext cx="1217295" cy="651510"/>
          </a:xfrm>
          <a:prstGeom prst="rect">
            <a:avLst/>
          </a:prstGeom>
        </p:spPr>
        <p:txBody>
          <a:bodyPr vert="horz" wrap="square" lIns="0" tIns="0" rIns="0" bIns="0" rtlCol="0">
            <a:noAutofit/>
          </a:bodyPr>
          <a:lstStyle/>
          <a:p>
            <a:pPr marL="12700" marR="12700" indent="1270" algn="ctr">
              <a:lnSpc>
                <a:spcPct val="100000"/>
              </a:lnSpc>
            </a:pPr>
            <a:r>
              <a:rPr sz="1400" b="1" spc="5" dirty="0">
                <a:solidFill>
                  <a:srgbClr val="333333"/>
                </a:solidFill>
                <a:latin typeface="Arial"/>
                <a:cs typeface="Arial"/>
              </a:rPr>
              <a:t>I</a:t>
            </a:r>
            <a:r>
              <a:rPr sz="1400" b="1" spc="-10" dirty="0">
                <a:solidFill>
                  <a:srgbClr val="333333"/>
                </a:solidFill>
                <a:latin typeface="Arial"/>
                <a:cs typeface="Arial"/>
              </a:rPr>
              <a:t>n</a:t>
            </a:r>
            <a:r>
              <a:rPr sz="1400" b="1" spc="0" dirty="0">
                <a:solidFill>
                  <a:srgbClr val="333333"/>
                </a:solidFill>
                <a:latin typeface="Arial"/>
                <a:cs typeface="Arial"/>
              </a:rPr>
              <a:t>st</a:t>
            </a:r>
            <a:r>
              <a:rPr sz="1400" b="1" spc="5" dirty="0">
                <a:solidFill>
                  <a:srgbClr val="333333"/>
                </a:solidFill>
                <a:latin typeface="Arial"/>
                <a:cs typeface="Arial"/>
              </a:rPr>
              <a:t>r</a:t>
            </a:r>
            <a:r>
              <a:rPr sz="1400" b="1" spc="-10" dirty="0">
                <a:solidFill>
                  <a:srgbClr val="333333"/>
                </a:solidFill>
                <a:latin typeface="Arial"/>
                <a:cs typeface="Arial"/>
              </a:rPr>
              <a:t>u</a:t>
            </a:r>
            <a:r>
              <a:rPr sz="1400" b="1" spc="0" dirty="0">
                <a:solidFill>
                  <a:srgbClr val="333333"/>
                </a:solidFill>
                <a:latin typeface="Arial"/>
                <a:cs typeface="Arial"/>
              </a:rPr>
              <a:t>ct</a:t>
            </a:r>
            <a:r>
              <a:rPr sz="1400" b="1" spc="-10" dirty="0">
                <a:solidFill>
                  <a:srgbClr val="333333"/>
                </a:solidFill>
                <a:latin typeface="Arial"/>
                <a:cs typeface="Arial"/>
              </a:rPr>
              <a:t>io</a:t>
            </a:r>
            <a:r>
              <a:rPr sz="1400" b="1" spc="0" dirty="0">
                <a:solidFill>
                  <a:srgbClr val="333333"/>
                </a:solidFill>
                <a:latin typeface="Arial"/>
                <a:cs typeface="Arial"/>
              </a:rPr>
              <a:t>n </a:t>
            </a:r>
            <a:r>
              <a:rPr sz="1400" b="1" spc="-10" dirty="0">
                <a:solidFill>
                  <a:srgbClr val="333333"/>
                </a:solidFill>
                <a:latin typeface="Arial"/>
                <a:cs typeface="Arial"/>
              </a:rPr>
              <a:t>D</a:t>
            </a:r>
            <a:r>
              <a:rPr sz="1400" b="1" spc="0" dirty="0">
                <a:solidFill>
                  <a:srgbClr val="333333"/>
                </a:solidFill>
                <a:latin typeface="Arial"/>
                <a:cs typeface="Arial"/>
              </a:rPr>
              <a:t>ec</a:t>
            </a:r>
            <a:r>
              <a:rPr sz="1400" b="1" spc="-10" dirty="0">
                <a:solidFill>
                  <a:srgbClr val="333333"/>
                </a:solidFill>
                <a:latin typeface="Arial"/>
                <a:cs typeface="Arial"/>
              </a:rPr>
              <a:t>od</a:t>
            </a:r>
            <a:r>
              <a:rPr sz="1400" b="1" spc="0" dirty="0">
                <a:solidFill>
                  <a:srgbClr val="333333"/>
                </a:solidFill>
                <a:latin typeface="Arial"/>
                <a:cs typeface="Arial"/>
              </a:rPr>
              <a:t>e</a:t>
            </a:r>
            <a:r>
              <a:rPr sz="1400" b="1" spc="-30" dirty="0">
                <a:solidFill>
                  <a:srgbClr val="333333"/>
                </a:solidFill>
                <a:latin typeface="Arial"/>
                <a:cs typeface="Arial"/>
              </a:rPr>
              <a:t> </a:t>
            </a:r>
            <a:r>
              <a:rPr sz="1400" b="1" spc="0" dirty="0">
                <a:solidFill>
                  <a:srgbClr val="333333"/>
                </a:solidFill>
                <a:latin typeface="Arial"/>
                <a:cs typeface="Arial"/>
              </a:rPr>
              <a:t>&amp; </a:t>
            </a:r>
            <a:r>
              <a:rPr sz="1400" b="1" spc="-10" dirty="0">
                <a:solidFill>
                  <a:srgbClr val="333333"/>
                </a:solidFill>
                <a:latin typeface="Arial"/>
                <a:cs typeface="Arial"/>
              </a:rPr>
              <a:t>R</a:t>
            </a:r>
            <a:r>
              <a:rPr sz="1400" b="1" spc="0" dirty="0">
                <a:solidFill>
                  <a:srgbClr val="333333"/>
                </a:solidFill>
                <a:latin typeface="Arial"/>
                <a:cs typeface="Arial"/>
              </a:rPr>
              <a:t>e</a:t>
            </a:r>
            <a:r>
              <a:rPr sz="1400" b="1" spc="-10" dirty="0">
                <a:solidFill>
                  <a:srgbClr val="333333"/>
                </a:solidFill>
                <a:latin typeface="Arial"/>
                <a:cs typeface="Arial"/>
              </a:rPr>
              <a:t>g</a:t>
            </a:r>
            <a:r>
              <a:rPr sz="1400" b="1" spc="5" dirty="0">
                <a:solidFill>
                  <a:srgbClr val="333333"/>
                </a:solidFill>
                <a:latin typeface="Arial"/>
                <a:cs typeface="Arial"/>
              </a:rPr>
              <a:t>i</a:t>
            </a:r>
            <a:r>
              <a:rPr sz="1400" b="1" spc="0" dirty="0">
                <a:solidFill>
                  <a:srgbClr val="333333"/>
                </a:solidFill>
                <a:latin typeface="Arial"/>
                <a:cs typeface="Arial"/>
              </a:rPr>
              <a:t>ster</a:t>
            </a:r>
            <a:r>
              <a:rPr sz="1400" b="1" spc="-40" dirty="0">
                <a:solidFill>
                  <a:srgbClr val="333333"/>
                </a:solidFill>
                <a:latin typeface="Arial"/>
                <a:cs typeface="Arial"/>
              </a:rPr>
              <a:t> </a:t>
            </a:r>
            <a:r>
              <a:rPr sz="1400" b="1" spc="-10" dirty="0">
                <a:solidFill>
                  <a:srgbClr val="333333"/>
                </a:solidFill>
                <a:latin typeface="Arial"/>
                <a:cs typeface="Arial"/>
              </a:rPr>
              <a:t>R</a:t>
            </a:r>
            <a:r>
              <a:rPr sz="1400" b="1" spc="0" dirty="0">
                <a:solidFill>
                  <a:srgbClr val="333333"/>
                </a:solidFill>
                <a:latin typeface="Arial"/>
                <a:cs typeface="Arial"/>
              </a:rPr>
              <a:t>ead</a:t>
            </a:r>
            <a:endParaRPr sz="1400">
              <a:latin typeface="Arial"/>
              <a:cs typeface="Arial"/>
            </a:endParaRPr>
          </a:p>
        </p:txBody>
      </p:sp>
      <p:sp>
        <p:nvSpPr>
          <p:cNvPr id="36" name="object 36"/>
          <p:cNvSpPr txBox="1"/>
          <p:nvPr/>
        </p:nvSpPr>
        <p:spPr>
          <a:xfrm>
            <a:off x="4615688" y="5133340"/>
            <a:ext cx="638810" cy="224790"/>
          </a:xfrm>
          <a:prstGeom prst="rect">
            <a:avLst/>
          </a:prstGeom>
        </p:spPr>
        <p:txBody>
          <a:bodyPr vert="horz" wrap="square" lIns="0" tIns="0" rIns="0" bIns="0" rtlCol="0">
            <a:noAutofit/>
          </a:bodyPr>
          <a:lstStyle/>
          <a:p>
            <a:pPr marL="12700">
              <a:lnSpc>
                <a:spcPct val="100000"/>
              </a:lnSpc>
            </a:pPr>
            <a:r>
              <a:rPr sz="1400" b="1" spc="-10" dirty="0">
                <a:solidFill>
                  <a:srgbClr val="333333"/>
                </a:solidFill>
                <a:latin typeface="Arial"/>
                <a:cs typeface="Arial"/>
              </a:rPr>
              <a:t>B</a:t>
            </a:r>
            <a:r>
              <a:rPr sz="1400" b="1" spc="5" dirty="0">
                <a:solidFill>
                  <a:srgbClr val="333333"/>
                </a:solidFill>
                <a:latin typeface="Arial"/>
                <a:cs typeface="Arial"/>
              </a:rPr>
              <a:t>r</a:t>
            </a:r>
            <a:r>
              <a:rPr sz="1400" b="1" spc="0" dirty="0">
                <a:solidFill>
                  <a:srgbClr val="333333"/>
                </a:solidFill>
                <a:latin typeface="Arial"/>
                <a:cs typeface="Arial"/>
              </a:rPr>
              <a:t>a</a:t>
            </a:r>
            <a:r>
              <a:rPr sz="1400" b="1" spc="-10" dirty="0">
                <a:solidFill>
                  <a:srgbClr val="333333"/>
                </a:solidFill>
                <a:latin typeface="Arial"/>
                <a:cs typeface="Arial"/>
              </a:rPr>
              <a:t>n</a:t>
            </a:r>
            <a:r>
              <a:rPr sz="1400" b="1" spc="0" dirty="0">
                <a:solidFill>
                  <a:srgbClr val="333333"/>
                </a:solidFill>
                <a:latin typeface="Arial"/>
                <a:cs typeface="Arial"/>
              </a:rPr>
              <a:t>ch</a:t>
            </a:r>
            <a:endParaRPr sz="1400">
              <a:latin typeface="Arial"/>
              <a:cs typeface="Arial"/>
            </a:endParaRPr>
          </a:p>
        </p:txBody>
      </p:sp>
      <p:sp>
        <p:nvSpPr>
          <p:cNvPr id="37" name="object 37"/>
          <p:cNvSpPr/>
          <p:nvPr/>
        </p:nvSpPr>
        <p:spPr>
          <a:xfrm>
            <a:off x="5842761" y="3640709"/>
            <a:ext cx="2316988" cy="652779"/>
          </a:xfrm>
          <a:prstGeom prst="rect">
            <a:avLst/>
          </a:prstGeom>
          <a:blipFill>
            <a:blip r:embed="rId3" cstate="print"/>
            <a:stretch>
              <a:fillRect/>
            </a:stretch>
          </a:blipFill>
        </p:spPr>
        <p:txBody>
          <a:bodyPr wrap="square" lIns="0" tIns="0" rIns="0" bIns="0" rtlCol="0">
            <a:noAutofit/>
          </a:bodyPr>
          <a:lstStyle/>
          <a:p>
            <a:endParaRPr/>
          </a:p>
        </p:txBody>
      </p:sp>
      <p:sp>
        <p:nvSpPr>
          <p:cNvPr id="38" name="object 38"/>
          <p:cNvSpPr txBox="1"/>
          <p:nvPr/>
        </p:nvSpPr>
        <p:spPr>
          <a:xfrm>
            <a:off x="5976620" y="3733291"/>
            <a:ext cx="875030" cy="468630"/>
          </a:xfrm>
          <a:prstGeom prst="rect">
            <a:avLst/>
          </a:prstGeom>
        </p:spPr>
        <p:txBody>
          <a:bodyPr vert="horz" wrap="square" lIns="0" tIns="0" rIns="0" bIns="0" rtlCol="0">
            <a:noAutofit/>
          </a:bodyPr>
          <a:lstStyle/>
          <a:p>
            <a:pPr marL="12700" marR="12700" indent="0" algn="ctr">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ddr</a:t>
            </a:r>
            <a:r>
              <a:rPr sz="1000" b="1" spc="-15" dirty="0">
                <a:solidFill>
                  <a:srgbClr val="333333"/>
                </a:solidFill>
                <a:latin typeface="Arial"/>
                <a:cs typeface="Arial"/>
              </a:rPr>
              <a:t>es</a:t>
            </a:r>
            <a:r>
              <a:rPr sz="1000" b="1" spc="-10" dirty="0">
                <a:solidFill>
                  <a:srgbClr val="333333"/>
                </a:solidFill>
                <a:latin typeface="Arial"/>
                <a:cs typeface="Arial"/>
              </a:rPr>
              <a:t>s</a:t>
            </a:r>
            <a:r>
              <a:rPr sz="1000" b="1" spc="-5"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W</a:t>
            </a:r>
            <a:r>
              <a:rPr sz="1000" b="1" spc="-10" dirty="0">
                <a:solidFill>
                  <a:srgbClr val="333333"/>
                </a:solidFill>
                <a:latin typeface="Arial"/>
                <a:cs typeface="Arial"/>
              </a:rPr>
              <a:t>r</a:t>
            </a:r>
            <a:r>
              <a:rPr sz="1000" b="1" spc="-5" dirty="0">
                <a:solidFill>
                  <a:srgbClr val="333333"/>
                </a:solidFill>
                <a:latin typeface="Arial"/>
                <a:cs typeface="Arial"/>
              </a:rPr>
              <a:t>ite B</a:t>
            </a:r>
            <a:r>
              <a:rPr sz="1000" b="1" spc="-15" dirty="0">
                <a:solidFill>
                  <a:srgbClr val="333333"/>
                </a:solidFill>
                <a:latin typeface="Arial"/>
                <a:cs typeface="Arial"/>
              </a:rPr>
              <a:t>ac</a:t>
            </a:r>
            <a:r>
              <a:rPr sz="1000" b="1" spc="-10" dirty="0">
                <a:solidFill>
                  <a:srgbClr val="333333"/>
                </a:solidFill>
                <a:latin typeface="Arial"/>
                <a:cs typeface="Arial"/>
              </a:rPr>
              <a:t>k</a:t>
            </a:r>
            <a:endParaRPr sz="1000">
              <a:latin typeface="Arial"/>
              <a:cs typeface="Arial"/>
            </a:endParaRPr>
          </a:p>
        </p:txBody>
      </p:sp>
      <p:sp>
        <p:nvSpPr>
          <p:cNvPr id="39" name="object 39"/>
          <p:cNvSpPr txBox="1"/>
          <p:nvPr/>
        </p:nvSpPr>
        <p:spPr>
          <a:xfrm>
            <a:off x="7180580" y="3733291"/>
            <a:ext cx="812165" cy="468630"/>
          </a:xfrm>
          <a:prstGeom prst="rect">
            <a:avLst/>
          </a:prstGeom>
        </p:spPr>
        <p:txBody>
          <a:bodyPr vert="horz" wrap="square" lIns="0" tIns="0" rIns="0" bIns="0" rtlCol="0">
            <a:noAutofit/>
          </a:bodyPr>
          <a:lstStyle/>
          <a:p>
            <a:pPr marL="12700" marR="12700" indent="0" algn="ctr">
              <a:lnSpc>
                <a:spcPct val="100000"/>
              </a:lnSpc>
            </a:pPr>
            <a:r>
              <a:rPr sz="1000" b="1" spc="-10" dirty="0">
                <a:solidFill>
                  <a:srgbClr val="333333"/>
                </a:solidFill>
                <a:latin typeface="Arial"/>
                <a:cs typeface="Arial"/>
              </a:rPr>
              <a:t>D</a:t>
            </a:r>
            <a:r>
              <a:rPr sz="1000" b="1" spc="-15" dirty="0">
                <a:solidFill>
                  <a:srgbClr val="333333"/>
                </a:solidFill>
                <a:latin typeface="Arial"/>
                <a:cs typeface="Arial"/>
              </a:rPr>
              <a:t>a</a:t>
            </a:r>
            <a:r>
              <a:rPr sz="1000" b="1" spc="-5" dirty="0">
                <a:solidFill>
                  <a:srgbClr val="333333"/>
                </a:solidFill>
                <a:latin typeface="Arial"/>
                <a:cs typeface="Arial"/>
              </a:rPr>
              <a:t>ta</a:t>
            </a:r>
            <a:r>
              <a:rPr sz="1000" b="1" spc="-20"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5" dirty="0">
                <a:solidFill>
                  <a:srgbClr val="333333"/>
                </a:solidFill>
                <a:latin typeface="Arial"/>
                <a:cs typeface="Arial"/>
              </a:rPr>
              <a:t> Lo</a:t>
            </a:r>
            <a:r>
              <a:rPr sz="1000" b="1" spc="-15" dirty="0">
                <a:solidFill>
                  <a:srgbClr val="333333"/>
                </a:solidFill>
                <a:latin typeface="Arial"/>
                <a:cs typeface="Arial"/>
              </a:rPr>
              <a:t>a</a:t>
            </a:r>
            <a:r>
              <a:rPr sz="1000" b="1" spc="-5" dirty="0">
                <a:solidFill>
                  <a:srgbClr val="333333"/>
                </a:solidFill>
                <a:latin typeface="Arial"/>
                <a:cs typeface="Arial"/>
              </a:rPr>
              <a:t>d/</a:t>
            </a:r>
            <a:r>
              <a:rPr sz="1000" b="1" spc="-20" dirty="0">
                <a:solidFill>
                  <a:srgbClr val="333333"/>
                </a:solidFill>
                <a:latin typeface="Arial"/>
                <a:cs typeface="Arial"/>
              </a:rPr>
              <a:t>S</a:t>
            </a:r>
            <a:r>
              <a:rPr sz="1000" b="1" spc="-5" dirty="0">
                <a:solidFill>
                  <a:srgbClr val="333333"/>
                </a:solidFill>
                <a:latin typeface="Arial"/>
                <a:cs typeface="Arial"/>
              </a:rPr>
              <a:t>to</a:t>
            </a:r>
            <a:r>
              <a:rPr sz="1000" b="1" spc="-10" dirty="0">
                <a:solidFill>
                  <a:srgbClr val="333333"/>
                </a:solidFill>
                <a:latin typeface="Arial"/>
                <a:cs typeface="Arial"/>
              </a:rPr>
              <a:t>re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B</a:t>
            </a:r>
            <a:r>
              <a:rPr sz="1000" b="1" spc="-10" dirty="0">
                <a:solidFill>
                  <a:srgbClr val="333333"/>
                </a:solidFill>
                <a:latin typeface="Arial"/>
                <a:cs typeface="Arial"/>
              </a:rPr>
              <a:t>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0" name="object 40"/>
          <p:cNvSpPr/>
          <p:nvPr/>
        </p:nvSpPr>
        <p:spPr>
          <a:xfrm>
            <a:off x="5868211" y="4386224"/>
            <a:ext cx="2271472" cy="492226"/>
          </a:xfrm>
          <a:custGeom>
            <a:avLst/>
            <a:gdLst/>
            <a:ahLst/>
            <a:cxnLst/>
            <a:rect l="l" t="t" r="r" b="b"/>
            <a:pathLst>
              <a:path w="2271472" h="492226">
                <a:moveTo>
                  <a:pt x="12022" y="38314"/>
                </a:moveTo>
                <a:lnTo>
                  <a:pt x="10600" y="40378"/>
                </a:lnTo>
                <a:lnTo>
                  <a:pt x="11380" y="39598"/>
                </a:lnTo>
                <a:lnTo>
                  <a:pt x="12022" y="38314"/>
                </a:lnTo>
                <a:close/>
              </a:path>
              <a:path w="2271472" h="492226">
                <a:moveTo>
                  <a:pt x="14801" y="34281"/>
                </a:moveTo>
                <a:lnTo>
                  <a:pt x="13975" y="35479"/>
                </a:lnTo>
                <a:lnTo>
                  <a:pt x="14428" y="35026"/>
                </a:lnTo>
                <a:lnTo>
                  <a:pt x="14801" y="34281"/>
                </a:lnTo>
                <a:close/>
              </a:path>
              <a:path w="2271472" h="492226">
                <a:moveTo>
                  <a:pt x="29166" y="18764"/>
                </a:moveTo>
                <a:lnTo>
                  <a:pt x="27397" y="20057"/>
                </a:lnTo>
                <a:lnTo>
                  <a:pt x="17812" y="29910"/>
                </a:lnTo>
                <a:lnTo>
                  <a:pt x="17350" y="30580"/>
                </a:lnTo>
                <a:lnTo>
                  <a:pt x="29166" y="18764"/>
                </a:lnTo>
                <a:close/>
              </a:path>
              <a:path w="2271472" h="492226">
                <a:moveTo>
                  <a:pt x="34822" y="14632"/>
                </a:moveTo>
                <a:lnTo>
                  <a:pt x="33559" y="15555"/>
                </a:lnTo>
                <a:lnTo>
                  <a:pt x="34240" y="15214"/>
                </a:lnTo>
                <a:lnTo>
                  <a:pt x="34822" y="14632"/>
                </a:lnTo>
                <a:close/>
              </a:path>
              <a:path w="2271472" h="492226">
                <a:moveTo>
                  <a:pt x="39572" y="11406"/>
                </a:moveTo>
                <a:lnTo>
                  <a:pt x="38526" y="11926"/>
                </a:lnTo>
                <a:lnTo>
                  <a:pt x="36863" y="13141"/>
                </a:lnTo>
                <a:lnTo>
                  <a:pt x="38812" y="12166"/>
                </a:lnTo>
                <a:lnTo>
                  <a:pt x="39572" y="11406"/>
                </a:lnTo>
                <a:close/>
              </a:path>
              <a:path w="2271472" h="492226">
                <a:moveTo>
                  <a:pt x="52705" y="5220"/>
                </a:moveTo>
                <a:lnTo>
                  <a:pt x="50984" y="5732"/>
                </a:lnTo>
                <a:lnTo>
                  <a:pt x="48881" y="6778"/>
                </a:lnTo>
                <a:lnTo>
                  <a:pt x="51004" y="6070"/>
                </a:lnTo>
                <a:lnTo>
                  <a:pt x="52705" y="5220"/>
                </a:lnTo>
                <a:close/>
              </a:path>
              <a:path w="2271472" h="492226">
                <a:moveTo>
                  <a:pt x="79734" y="0"/>
                </a:moveTo>
                <a:lnTo>
                  <a:pt x="79036" y="9"/>
                </a:lnTo>
                <a:lnTo>
                  <a:pt x="64559" y="1689"/>
                </a:lnTo>
                <a:lnTo>
                  <a:pt x="59739" y="3124"/>
                </a:lnTo>
                <a:lnTo>
                  <a:pt x="66244" y="1498"/>
                </a:lnTo>
                <a:lnTo>
                  <a:pt x="79734" y="0"/>
                </a:lnTo>
                <a:close/>
              </a:path>
              <a:path w="2271472" h="492226">
                <a:moveTo>
                  <a:pt x="60402" y="489225"/>
                </a:moveTo>
                <a:lnTo>
                  <a:pt x="66879" y="490956"/>
                </a:lnTo>
                <a:lnTo>
                  <a:pt x="81484" y="492226"/>
                </a:lnTo>
                <a:lnTo>
                  <a:pt x="67768" y="490575"/>
                </a:lnTo>
                <a:lnTo>
                  <a:pt x="60402" y="489225"/>
                </a:lnTo>
                <a:close/>
              </a:path>
              <a:path w="2271472" h="492226">
                <a:moveTo>
                  <a:pt x="37527" y="479392"/>
                </a:moveTo>
                <a:lnTo>
                  <a:pt x="40485" y="481430"/>
                </a:lnTo>
                <a:lnTo>
                  <a:pt x="53141" y="487285"/>
                </a:lnTo>
                <a:lnTo>
                  <a:pt x="59826" y="489071"/>
                </a:lnTo>
                <a:lnTo>
                  <a:pt x="51004" y="486130"/>
                </a:lnTo>
                <a:lnTo>
                  <a:pt x="37527" y="479392"/>
                </a:lnTo>
                <a:close/>
              </a:path>
              <a:path w="2271472" h="492226">
                <a:moveTo>
                  <a:pt x="19000" y="463270"/>
                </a:moveTo>
                <a:lnTo>
                  <a:pt x="18724" y="463270"/>
                </a:lnTo>
                <a:lnTo>
                  <a:pt x="19270" y="464017"/>
                </a:lnTo>
                <a:lnTo>
                  <a:pt x="29123" y="473602"/>
                </a:lnTo>
                <a:lnTo>
                  <a:pt x="34693" y="477439"/>
                </a:lnTo>
                <a:lnTo>
                  <a:pt x="32716" y="475462"/>
                </a:lnTo>
                <a:lnTo>
                  <a:pt x="29668" y="473938"/>
                </a:lnTo>
                <a:lnTo>
                  <a:pt x="19000" y="463270"/>
                </a:lnTo>
                <a:close/>
              </a:path>
              <a:path w="2271472" h="492226">
                <a:moveTo>
                  <a:pt x="14428" y="457174"/>
                </a:moveTo>
                <a:lnTo>
                  <a:pt x="14271" y="457174"/>
                </a:lnTo>
                <a:lnTo>
                  <a:pt x="17476" y="461561"/>
                </a:lnTo>
                <a:lnTo>
                  <a:pt x="17476" y="460222"/>
                </a:lnTo>
                <a:lnTo>
                  <a:pt x="14428" y="457174"/>
                </a:lnTo>
                <a:close/>
              </a:path>
              <a:path w="2271472" h="492226">
                <a:moveTo>
                  <a:pt x="12904" y="454126"/>
                </a:moveTo>
                <a:lnTo>
                  <a:pt x="12044" y="454126"/>
                </a:lnTo>
                <a:lnTo>
                  <a:pt x="12904" y="455303"/>
                </a:lnTo>
                <a:lnTo>
                  <a:pt x="12904" y="454126"/>
                </a:lnTo>
                <a:close/>
              </a:path>
              <a:path w="2271472" h="492226">
                <a:moveTo>
                  <a:pt x="9856" y="449554"/>
                </a:moveTo>
                <a:lnTo>
                  <a:pt x="9482" y="449554"/>
                </a:lnTo>
                <a:lnTo>
                  <a:pt x="11139" y="452889"/>
                </a:lnTo>
                <a:lnTo>
                  <a:pt x="11380" y="453217"/>
                </a:lnTo>
                <a:lnTo>
                  <a:pt x="11380" y="451078"/>
                </a:lnTo>
                <a:lnTo>
                  <a:pt x="9856" y="449554"/>
                </a:lnTo>
                <a:close/>
              </a:path>
              <a:path w="2271472" h="492226">
                <a:moveTo>
                  <a:pt x="8332" y="446506"/>
                </a:moveTo>
                <a:lnTo>
                  <a:pt x="7967" y="446506"/>
                </a:lnTo>
                <a:lnTo>
                  <a:pt x="8332" y="447241"/>
                </a:lnTo>
                <a:lnTo>
                  <a:pt x="8332" y="446506"/>
                </a:lnTo>
                <a:close/>
              </a:path>
              <a:path w="2271472" h="492226">
                <a:moveTo>
                  <a:pt x="6808" y="443458"/>
                </a:moveTo>
                <a:lnTo>
                  <a:pt x="6451" y="443458"/>
                </a:lnTo>
                <a:lnTo>
                  <a:pt x="6808" y="444175"/>
                </a:lnTo>
                <a:lnTo>
                  <a:pt x="6808" y="443458"/>
                </a:lnTo>
                <a:close/>
              </a:path>
              <a:path w="2271472" h="492226">
                <a:moveTo>
                  <a:pt x="5284" y="438886"/>
                </a:moveTo>
                <a:lnTo>
                  <a:pt x="4486" y="438886"/>
                </a:lnTo>
                <a:lnTo>
                  <a:pt x="4946" y="440430"/>
                </a:lnTo>
                <a:lnTo>
                  <a:pt x="5284" y="441110"/>
                </a:lnTo>
                <a:lnTo>
                  <a:pt x="5284" y="438886"/>
                </a:lnTo>
                <a:close/>
              </a:path>
              <a:path w="2271472" h="492226">
                <a:moveTo>
                  <a:pt x="3760" y="434314"/>
                </a:moveTo>
                <a:lnTo>
                  <a:pt x="3124" y="434314"/>
                </a:lnTo>
                <a:lnTo>
                  <a:pt x="3760" y="436448"/>
                </a:lnTo>
                <a:lnTo>
                  <a:pt x="3760" y="434314"/>
                </a:lnTo>
                <a:close/>
              </a:path>
              <a:path w="2271472" h="492226">
                <a:moveTo>
                  <a:pt x="2236" y="428218"/>
                </a:moveTo>
                <a:lnTo>
                  <a:pt x="1308" y="428218"/>
                </a:lnTo>
                <a:lnTo>
                  <a:pt x="2236" y="431332"/>
                </a:lnTo>
                <a:lnTo>
                  <a:pt x="2236" y="428218"/>
                </a:lnTo>
                <a:close/>
              </a:path>
              <a:path w="2271472" h="492226">
                <a:moveTo>
                  <a:pt x="712" y="419074"/>
                </a:moveTo>
                <a:lnTo>
                  <a:pt x="0" y="419074"/>
                </a:lnTo>
                <a:lnTo>
                  <a:pt x="712" y="425214"/>
                </a:lnTo>
                <a:lnTo>
                  <a:pt x="712" y="419074"/>
                </a:lnTo>
                <a:close/>
              </a:path>
              <a:path w="2271472" h="492226">
                <a:moveTo>
                  <a:pt x="2196205" y="586"/>
                </a:moveTo>
                <a:lnTo>
                  <a:pt x="2204416" y="1498"/>
                </a:lnTo>
                <a:lnTo>
                  <a:pt x="2205657" y="1747"/>
                </a:lnTo>
                <a:lnTo>
                  <a:pt x="2203780" y="1245"/>
                </a:lnTo>
                <a:lnTo>
                  <a:pt x="2196205" y="586"/>
                </a:lnTo>
                <a:close/>
              </a:path>
              <a:path w="2271472" h="492226">
                <a:moveTo>
                  <a:pt x="2217149" y="4817"/>
                </a:moveTo>
                <a:lnTo>
                  <a:pt x="2219656" y="6070"/>
                </a:lnTo>
                <a:lnTo>
                  <a:pt x="2220938" y="6498"/>
                </a:lnTo>
                <a:lnTo>
                  <a:pt x="2217518" y="4916"/>
                </a:lnTo>
                <a:lnTo>
                  <a:pt x="2217149" y="4817"/>
                </a:lnTo>
                <a:close/>
              </a:path>
              <a:path w="2271472" h="492226">
                <a:moveTo>
                  <a:pt x="2231068" y="11387"/>
                </a:moveTo>
                <a:lnTo>
                  <a:pt x="2231848" y="12166"/>
                </a:lnTo>
                <a:lnTo>
                  <a:pt x="2233132" y="12809"/>
                </a:lnTo>
                <a:lnTo>
                  <a:pt x="2231068" y="11387"/>
                </a:lnTo>
                <a:close/>
              </a:path>
              <a:path w="2271472" h="492226">
                <a:moveTo>
                  <a:pt x="2235967" y="14761"/>
                </a:moveTo>
                <a:lnTo>
                  <a:pt x="2236420" y="15214"/>
                </a:lnTo>
                <a:lnTo>
                  <a:pt x="2237166" y="15587"/>
                </a:lnTo>
                <a:lnTo>
                  <a:pt x="2235967" y="14761"/>
                </a:lnTo>
                <a:close/>
              </a:path>
              <a:path w="2271472" h="492226">
                <a:moveTo>
                  <a:pt x="2240866" y="18136"/>
                </a:moveTo>
                <a:lnTo>
                  <a:pt x="2252682" y="29953"/>
                </a:lnTo>
                <a:lnTo>
                  <a:pt x="2251389" y="28184"/>
                </a:lnTo>
                <a:lnTo>
                  <a:pt x="2241536" y="18599"/>
                </a:lnTo>
                <a:lnTo>
                  <a:pt x="2240866" y="18136"/>
                </a:lnTo>
                <a:close/>
              </a:path>
              <a:path w="2271472" h="492226">
                <a:moveTo>
                  <a:pt x="2254708" y="32725"/>
                </a:moveTo>
                <a:lnTo>
                  <a:pt x="2254708" y="35026"/>
                </a:lnTo>
                <a:lnTo>
                  <a:pt x="2256232" y="35026"/>
                </a:lnTo>
                <a:lnTo>
                  <a:pt x="2256814" y="35609"/>
                </a:lnTo>
                <a:lnTo>
                  <a:pt x="2254708" y="32725"/>
                </a:lnTo>
                <a:close/>
              </a:path>
              <a:path w="2271472" h="492226">
                <a:moveTo>
                  <a:pt x="2257756" y="36898"/>
                </a:moveTo>
                <a:lnTo>
                  <a:pt x="2257756" y="39598"/>
                </a:lnTo>
                <a:lnTo>
                  <a:pt x="2259280" y="39598"/>
                </a:lnTo>
                <a:lnTo>
                  <a:pt x="2260040" y="40359"/>
                </a:lnTo>
                <a:lnTo>
                  <a:pt x="2259520" y="39312"/>
                </a:lnTo>
                <a:lnTo>
                  <a:pt x="2257756" y="36898"/>
                </a:lnTo>
                <a:close/>
              </a:path>
              <a:path w="2271472" h="492226">
                <a:moveTo>
                  <a:pt x="2260804" y="41895"/>
                </a:moveTo>
                <a:lnTo>
                  <a:pt x="2260804" y="44170"/>
                </a:lnTo>
                <a:lnTo>
                  <a:pt x="2261935" y="44170"/>
                </a:lnTo>
                <a:lnTo>
                  <a:pt x="2260804" y="41895"/>
                </a:lnTo>
                <a:close/>
              </a:path>
              <a:path w="2271472" h="492226">
                <a:moveTo>
                  <a:pt x="2262328" y="44960"/>
                </a:moveTo>
                <a:lnTo>
                  <a:pt x="2262328" y="47218"/>
                </a:lnTo>
                <a:lnTo>
                  <a:pt x="2263450" y="47218"/>
                </a:lnTo>
                <a:lnTo>
                  <a:pt x="2262328" y="44960"/>
                </a:lnTo>
                <a:close/>
              </a:path>
              <a:path w="2271472" h="492226">
                <a:moveTo>
                  <a:pt x="2263852" y="48026"/>
                </a:moveTo>
                <a:lnTo>
                  <a:pt x="2263852" y="50266"/>
                </a:lnTo>
                <a:lnTo>
                  <a:pt x="2264966" y="50266"/>
                </a:lnTo>
                <a:lnTo>
                  <a:pt x="2263852" y="48026"/>
                </a:lnTo>
                <a:close/>
              </a:path>
              <a:path w="2271472" h="492226">
                <a:moveTo>
                  <a:pt x="2265376" y="51091"/>
                </a:moveTo>
                <a:lnTo>
                  <a:pt x="2265376" y="54838"/>
                </a:lnTo>
                <a:lnTo>
                  <a:pt x="2266627" y="54838"/>
                </a:lnTo>
                <a:lnTo>
                  <a:pt x="2265714" y="51771"/>
                </a:lnTo>
                <a:lnTo>
                  <a:pt x="2265376" y="51091"/>
                </a:lnTo>
                <a:close/>
              </a:path>
              <a:path w="2271472" h="492226">
                <a:moveTo>
                  <a:pt x="2266900" y="55753"/>
                </a:moveTo>
                <a:lnTo>
                  <a:pt x="2266900" y="57886"/>
                </a:lnTo>
                <a:lnTo>
                  <a:pt x="2267535" y="57886"/>
                </a:lnTo>
                <a:lnTo>
                  <a:pt x="2266900" y="55753"/>
                </a:lnTo>
                <a:close/>
              </a:path>
              <a:path w="2271472" h="492226">
                <a:moveTo>
                  <a:pt x="2268424" y="60869"/>
                </a:moveTo>
                <a:lnTo>
                  <a:pt x="2268424" y="63982"/>
                </a:lnTo>
                <a:lnTo>
                  <a:pt x="2269351" y="63982"/>
                </a:lnTo>
                <a:lnTo>
                  <a:pt x="2268424" y="60869"/>
                </a:lnTo>
                <a:close/>
              </a:path>
              <a:path w="2271472" h="492226">
                <a:moveTo>
                  <a:pt x="2269948" y="66987"/>
                </a:moveTo>
                <a:lnTo>
                  <a:pt x="2269948" y="73126"/>
                </a:lnTo>
                <a:lnTo>
                  <a:pt x="2270660" y="73126"/>
                </a:lnTo>
                <a:lnTo>
                  <a:pt x="2269948" y="66987"/>
                </a:lnTo>
                <a:close/>
              </a:path>
              <a:path w="2271472" h="492226">
                <a:moveTo>
                  <a:pt x="2271441" y="80126"/>
                </a:moveTo>
                <a:lnTo>
                  <a:pt x="2269948" y="420598"/>
                </a:lnTo>
                <a:lnTo>
                  <a:pt x="2257756" y="454126"/>
                </a:lnTo>
                <a:lnTo>
                  <a:pt x="2256232" y="457174"/>
                </a:lnTo>
                <a:lnTo>
                  <a:pt x="2254708" y="458698"/>
                </a:lnTo>
                <a:lnTo>
                  <a:pt x="2253184" y="461746"/>
                </a:lnTo>
                <a:lnTo>
                  <a:pt x="2241493" y="473437"/>
                </a:lnTo>
                <a:lnTo>
                  <a:pt x="2266530" y="438273"/>
                </a:lnTo>
                <a:lnTo>
                  <a:pt x="2271472" y="409930"/>
                </a:lnTo>
                <a:lnTo>
                  <a:pt x="2271441" y="80126"/>
                </a:lnTo>
                <a:close/>
              </a:path>
              <a:path w="2271472" h="492226">
                <a:moveTo>
                  <a:pt x="2240406" y="474232"/>
                </a:moveTo>
                <a:lnTo>
                  <a:pt x="2237944" y="475462"/>
                </a:lnTo>
                <a:lnTo>
                  <a:pt x="2235837" y="477569"/>
                </a:lnTo>
                <a:lnTo>
                  <a:pt x="2240406" y="474232"/>
                </a:lnTo>
                <a:close/>
              </a:path>
              <a:path w="2271472" h="492226">
                <a:moveTo>
                  <a:pt x="2233796" y="479060"/>
                </a:moveTo>
                <a:lnTo>
                  <a:pt x="2219656" y="486130"/>
                </a:lnTo>
                <a:lnTo>
                  <a:pt x="2210512" y="489178"/>
                </a:lnTo>
                <a:lnTo>
                  <a:pt x="2202892" y="490575"/>
                </a:lnTo>
                <a:lnTo>
                  <a:pt x="2202892" y="490884"/>
                </a:lnTo>
                <a:lnTo>
                  <a:pt x="2206100" y="490512"/>
                </a:lnTo>
                <a:lnTo>
                  <a:pt x="2219675" y="486469"/>
                </a:lnTo>
                <a:lnTo>
                  <a:pt x="2232134" y="480275"/>
                </a:lnTo>
                <a:lnTo>
                  <a:pt x="2233796" y="479060"/>
                </a:lnTo>
                <a:close/>
              </a:path>
            </a:pathLst>
          </a:custGeom>
          <a:solidFill>
            <a:srgbClr val="BFBFBF"/>
          </a:solidFill>
        </p:spPr>
        <p:txBody>
          <a:bodyPr wrap="square" lIns="0" tIns="0" rIns="0" bIns="0" rtlCol="0">
            <a:noAutofit/>
          </a:bodyPr>
          <a:lstStyle/>
          <a:p>
            <a:endParaRPr/>
          </a:p>
        </p:txBody>
      </p:sp>
      <p:sp>
        <p:nvSpPr>
          <p:cNvPr id="41" name="object 41"/>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68092" y="510539"/>
                </a:lnTo>
                <a:lnTo>
                  <a:pt x="2221991" y="510539"/>
                </a:lnTo>
                <a:lnTo>
                  <a:pt x="86867" y="508888"/>
                </a:lnTo>
                <a:lnTo>
                  <a:pt x="79248" y="507491"/>
                </a:lnTo>
                <a:lnTo>
                  <a:pt x="70103" y="504444"/>
                </a:lnTo>
                <a:lnTo>
                  <a:pt x="54863" y="496824"/>
                </a:lnTo>
                <a:lnTo>
                  <a:pt x="51815" y="493775"/>
                </a:lnTo>
                <a:lnTo>
                  <a:pt x="48767" y="492251"/>
                </a:lnTo>
                <a:lnTo>
                  <a:pt x="38100" y="481583"/>
                </a:lnTo>
                <a:lnTo>
                  <a:pt x="36575" y="481583"/>
                </a:lnTo>
                <a:lnTo>
                  <a:pt x="36575" y="478536"/>
                </a:lnTo>
                <a:lnTo>
                  <a:pt x="33527" y="475488"/>
                </a:lnTo>
                <a:lnTo>
                  <a:pt x="32003" y="475488"/>
                </a:lnTo>
                <a:lnTo>
                  <a:pt x="32003" y="472439"/>
                </a:lnTo>
                <a:lnTo>
                  <a:pt x="30479" y="472439"/>
                </a:lnTo>
                <a:lnTo>
                  <a:pt x="30479" y="469391"/>
                </a:lnTo>
                <a:lnTo>
                  <a:pt x="28955" y="467868"/>
                </a:lnTo>
                <a:lnTo>
                  <a:pt x="27432" y="467868"/>
                </a:lnTo>
                <a:lnTo>
                  <a:pt x="27432" y="464819"/>
                </a:lnTo>
                <a:lnTo>
                  <a:pt x="25908" y="464819"/>
                </a:lnTo>
                <a:lnTo>
                  <a:pt x="25908" y="461771"/>
                </a:lnTo>
                <a:lnTo>
                  <a:pt x="24384" y="461771"/>
                </a:lnTo>
                <a:lnTo>
                  <a:pt x="24384" y="457200"/>
                </a:lnTo>
                <a:lnTo>
                  <a:pt x="22860" y="457200"/>
                </a:lnTo>
                <a:lnTo>
                  <a:pt x="22860" y="452627"/>
                </a:lnTo>
                <a:lnTo>
                  <a:pt x="21336" y="452627"/>
                </a:lnTo>
                <a:lnTo>
                  <a:pt x="21336" y="446531"/>
                </a:lnTo>
                <a:lnTo>
                  <a:pt x="19812" y="446531"/>
                </a:lnTo>
                <a:lnTo>
                  <a:pt x="19812" y="437388"/>
                </a:lnTo>
                <a:lnTo>
                  <a:pt x="18287" y="437388"/>
                </a:lnTo>
                <a:lnTo>
                  <a:pt x="18287" y="92963"/>
                </a:lnTo>
                <a:lnTo>
                  <a:pt x="30479" y="57912"/>
                </a:lnTo>
                <a:lnTo>
                  <a:pt x="32003" y="54863"/>
                </a:lnTo>
                <a:lnTo>
                  <a:pt x="33527" y="53339"/>
                </a:lnTo>
                <a:lnTo>
                  <a:pt x="35051" y="50291"/>
                </a:lnTo>
                <a:lnTo>
                  <a:pt x="50291" y="35051"/>
                </a:lnTo>
                <a:lnTo>
                  <a:pt x="53339" y="33527"/>
                </a:lnTo>
                <a:lnTo>
                  <a:pt x="54863" y="32003"/>
                </a:lnTo>
                <a:lnTo>
                  <a:pt x="57912" y="30480"/>
                </a:lnTo>
                <a:lnTo>
                  <a:pt x="59436" y="28956"/>
                </a:lnTo>
                <a:lnTo>
                  <a:pt x="65532" y="25907"/>
                </a:lnTo>
                <a:lnTo>
                  <a:pt x="70103" y="24383"/>
                </a:lnTo>
                <a:lnTo>
                  <a:pt x="73151" y="22859"/>
                </a:lnTo>
                <a:lnTo>
                  <a:pt x="85343" y="19812"/>
                </a:lnTo>
                <a:lnTo>
                  <a:pt x="99060" y="18287"/>
                </a:lnTo>
                <a:lnTo>
                  <a:pt x="2266568" y="18287"/>
                </a:lnTo>
                <a:lnTo>
                  <a:pt x="2264664" y="16763"/>
                </a:lnTo>
                <a:lnTo>
                  <a:pt x="2246376" y="7619"/>
                </a:lnTo>
                <a:lnTo>
                  <a:pt x="2228088" y="1524"/>
                </a:lnTo>
                <a:lnTo>
                  <a:pt x="2217419" y="0"/>
                </a:lnTo>
                <a:close/>
              </a:path>
              <a:path w="2308859" h="530351">
                <a:moveTo>
                  <a:pt x="2266568" y="18287"/>
                </a:moveTo>
                <a:lnTo>
                  <a:pt x="2209799" y="18287"/>
                </a:lnTo>
                <a:lnTo>
                  <a:pt x="2223516" y="19812"/>
                </a:lnTo>
                <a:lnTo>
                  <a:pt x="2231136" y="21336"/>
                </a:lnTo>
                <a:lnTo>
                  <a:pt x="2235708" y="22859"/>
                </a:lnTo>
                <a:lnTo>
                  <a:pt x="2238756" y="24383"/>
                </a:lnTo>
                <a:lnTo>
                  <a:pt x="2243328" y="25907"/>
                </a:lnTo>
                <a:lnTo>
                  <a:pt x="2249423" y="28956"/>
                </a:lnTo>
                <a:lnTo>
                  <a:pt x="2250947" y="30480"/>
                </a:lnTo>
                <a:lnTo>
                  <a:pt x="2253995" y="32003"/>
                </a:lnTo>
                <a:lnTo>
                  <a:pt x="2255519" y="33527"/>
                </a:lnTo>
                <a:lnTo>
                  <a:pt x="2258567" y="35051"/>
                </a:lnTo>
                <a:lnTo>
                  <a:pt x="2273808" y="50291"/>
                </a:lnTo>
                <a:lnTo>
                  <a:pt x="2273808" y="53339"/>
                </a:lnTo>
                <a:lnTo>
                  <a:pt x="2275332" y="53339"/>
                </a:lnTo>
                <a:lnTo>
                  <a:pt x="2276856" y="54863"/>
                </a:lnTo>
                <a:lnTo>
                  <a:pt x="2276856" y="57912"/>
                </a:lnTo>
                <a:lnTo>
                  <a:pt x="2278380" y="57912"/>
                </a:lnTo>
                <a:lnTo>
                  <a:pt x="2279904" y="59436"/>
                </a:lnTo>
                <a:lnTo>
                  <a:pt x="2279904" y="62483"/>
                </a:lnTo>
                <a:lnTo>
                  <a:pt x="2281428" y="62483"/>
                </a:lnTo>
                <a:lnTo>
                  <a:pt x="2281428" y="65531"/>
                </a:lnTo>
                <a:lnTo>
                  <a:pt x="2282952" y="65531"/>
                </a:lnTo>
                <a:lnTo>
                  <a:pt x="2282952" y="68580"/>
                </a:lnTo>
                <a:lnTo>
                  <a:pt x="2284476" y="68580"/>
                </a:lnTo>
                <a:lnTo>
                  <a:pt x="2284476" y="73151"/>
                </a:lnTo>
                <a:lnTo>
                  <a:pt x="2285999" y="73151"/>
                </a:lnTo>
                <a:lnTo>
                  <a:pt x="2285999" y="76200"/>
                </a:lnTo>
                <a:lnTo>
                  <a:pt x="2287523" y="76200"/>
                </a:lnTo>
                <a:lnTo>
                  <a:pt x="2287523" y="82295"/>
                </a:lnTo>
                <a:lnTo>
                  <a:pt x="2289047" y="82295"/>
                </a:lnTo>
                <a:lnTo>
                  <a:pt x="2289047" y="91439"/>
                </a:lnTo>
                <a:lnTo>
                  <a:pt x="2290571" y="91439"/>
                </a:lnTo>
                <a:lnTo>
                  <a:pt x="2289047" y="438912"/>
                </a:lnTo>
                <a:lnTo>
                  <a:pt x="2276856" y="472439"/>
                </a:lnTo>
                <a:lnTo>
                  <a:pt x="2275332" y="475488"/>
                </a:lnTo>
                <a:lnTo>
                  <a:pt x="2273808" y="477012"/>
                </a:lnTo>
                <a:lnTo>
                  <a:pt x="2272284" y="480059"/>
                </a:lnTo>
                <a:lnTo>
                  <a:pt x="2260091" y="492251"/>
                </a:lnTo>
                <a:lnTo>
                  <a:pt x="2257043" y="493775"/>
                </a:lnTo>
                <a:lnTo>
                  <a:pt x="2253995" y="496824"/>
                </a:lnTo>
                <a:lnTo>
                  <a:pt x="2238756" y="504444"/>
                </a:lnTo>
                <a:lnTo>
                  <a:pt x="2229612" y="507491"/>
                </a:lnTo>
                <a:lnTo>
                  <a:pt x="2221991" y="508888"/>
                </a:lnTo>
                <a:lnTo>
                  <a:pt x="2221991" y="510539"/>
                </a:lnTo>
                <a:lnTo>
                  <a:pt x="2268092" y="510539"/>
                </a:lnTo>
                <a:lnTo>
                  <a:pt x="2273808" y="505968"/>
                </a:lnTo>
                <a:lnTo>
                  <a:pt x="2279904" y="499871"/>
                </a:lnTo>
                <a:lnTo>
                  <a:pt x="2298191" y="477012"/>
                </a:lnTo>
                <a:lnTo>
                  <a:pt x="2301240" y="467868"/>
                </a:lnTo>
                <a:lnTo>
                  <a:pt x="2305812" y="458724"/>
                </a:lnTo>
                <a:lnTo>
                  <a:pt x="2307336" y="448056"/>
                </a:lnTo>
                <a:lnTo>
                  <a:pt x="2308860" y="438912"/>
                </a:lnTo>
                <a:lnTo>
                  <a:pt x="2308860" y="89788"/>
                </a:lnTo>
                <a:lnTo>
                  <a:pt x="2296667" y="51688"/>
                </a:lnTo>
                <a:lnTo>
                  <a:pt x="2272284" y="22859"/>
                </a:lnTo>
                <a:lnTo>
                  <a:pt x="2266568" y="18287"/>
                </a:lnTo>
                <a:close/>
              </a:path>
            </a:pathLst>
          </a:custGeom>
          <a:solidFill>
            <a:srgbClr val="333333"/>
          </a:solidFill>
        </p:spPr>
        <p:txBody>
          <a:bodyPr wrap="square" lIns="0" tIns="0" rIns="0" bIns="0" rtlCol="0">
            <a:noAutofit/>
          </a:bodyPr>
          <a:lstStyle/>
          <a:p>
            <a:endParaRPr/>
          </a:p>
        </p:txBody>
      </p:sp>
      <p:sp>
        <p:nvSpPr>
          <p:cNvPr id="42" name="object 42"/>
          <p:cNvSpPr/>
          <p:nvPr/>
        </p:nvSpPr>
        <p:spPr>
          <a:xfrm>
            <a:off x="5867400" y="4386198"/>
            <a:ext cx="2272283" cy="492251"/>
          </a:xfrm>
          <a:custGeom>
            <a:avLst/>
            <a:gdLst/>
            <a:ahLst/>
            <a:cxnLst/>
            <a:rect l="l" t="t" r="r" b="b"/>
            <a:pathLst>
              <a:path w="2272283" h="492251">
                <a:moveTo>
                  <a:pt x="2189988" y="0"/>
                </a:moveTo>
                <a:lnTo>
                  <a:pt x="79848" y="35"/>
                </a:lnTo>
                <a:lnTo>
                  <a:pt x="39337" y="11951"/>
                </a:lnTo>
                <a:lnTo>
                  <a:pt x="10796" y="41296"/>
                </a:lnTo>
                <a:lnTo>
                  <a:pt x="0" y="82295"/>
                </a:lnTo>
                <a:lnTo>
                  <a:pt x="35" y="412403"/>
                </a:lnTo>
                <a:lnTo>
                  <a:pt x="11951" y="452914"/>
                </a:lnTo>
                <a:lnTo>
                  <a:pt x="41296" y="481455"/>
                </a:lnTo>
                <a:lnTo>
                  <a:pt x="82296" y="492251"/>
                </a:lnTo>
                <a:lnTo>
                  <a:pt x="2192435" y="492216"/>
                </a:lnTo>
                <a:lnTo>
                  <a:pt x="2232946" y="480300"/>
                </a:lnTo>
                <a:lnTo>
                  <a:pt x="2261487" y="450955"/>
                </a:lnTo>
                <a:lnTo>
                  <a:pt x="2272283" y="409956"/>
                </a:lnTo>
                <a:lnTo>
                  <a:pt x="2272248" y="79848"/>
                </a:lnTo>
                <a:lnTo>
                  <a:pt x="2260332" y="39337"/>
                </a:lnTo>
                <a:lnTo>
                  <a:pt x="2230987" y="10796"/>
                </a:lnTo>
                <a:lnTo>
                  <a:pt x="2189988" y="0"/>
                </a:lnTo>
                <a:close/>
              </a:path>
            </a:pathLst>
          </a:custGeom>
          <a:solidFill>
            <a:srgbClr val="BFBFBF"/>
          </a:solidFill>
        </p:spPr>
        <p:txBody>
          <a:bodyPr wrap="square" lIns="0" tIns="0" rIns="0" bIns="0" rtlCol="0">
            <a:noAutofit/>
          </a:bodyPr>
          <a:lstStyle/>
          <a:p>
            <a:endParaRPr/>
          </a:p>
        </p:txBody>
      </p:sp>
      <p:sp>
        <p:nvSpPr>
          <p:cNvPr id="43" name="object 43"/>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73808" y="505968"/>
                </a:lnTo>
                <a:lnTo>
                  <a:pt x="2279904" y="499871"/>
                </a:lnTo>
                <a:lnTo>
                  <a:pt x="2286000" y="492251"/>
                </a:lnTo>
                <a:lnTo>
                  <a:pt x="92963" y="492251"/>
                </a:lnTo>
                <a:lnTo>
                  <a:pt x="80772" y="489203"/>
                </a:lnTo>
                <a:lnTo>
                  <a:pt x="74675" y="486156"/>
                </a:lnTo>
                <a:lnTo>
                  <a:pt x="70103" y="484631"/>
                </a:lnTo>
                <a:lnTo>
                  <a:pt x="64008" y="480059"/>
                </a:lnTo>
                <a:lnTo>
                  <a:pt x="59436" y="477012"/>
                </a:lnTo>
                <a:lnTo>
                  <a:pt x="54863" y="472439"/>
                </a:lnTo>
                <a:lnTo>
                  <a:pt x="51815" y="467868"/>
                </a:lnTo>
                <a:lnTo>
                  <a:pt x="47243" y="463295"/>
                </a:lnTo>
                <a:lnTo>
                  <a:pt x="44196" y="458724"/>
                </a:lnTo>
                <a:lnTo>
                  <a:pt x="42672" y="452627"/>
                </a:lnTo>
                <a:lnTo>
                  <a:pt x="39624" y="446531"/>
                </a:lnTo>
                <a:lnTo>
                  <a:pt x="38100" y="440436"/>
                </a:lnTo>
                <a:lnTo>
                  <a:pt x="38100" y="92963"/>
                </a:lnTo>
                <a:lnTo>
                  <a:pt x="56387" y="56387"/>
                </a:lnTo>
                <a:lnTo>
                  <a:pt x="60960" y="51688"/>
                </a:lnTo>
                <a:lnTo>
                  <a:pt x="65532" y="48768"/>
                </a:lnTo>
                <a:lnTo>
                  <a:pt x="71627" y="45719"/>
                </a:lnTo>
                <a:lnTo>
                  <a:pt x="76200" y="42671"/>
                </a:lnTo>
                <a:lnTo>
                  <a:pt x="88391" y="39624"/>
                </a:lnTo>
                <a:lnTo>
                  <a:pt x="96012" y="38100"/>
                </a:lnTo>
                <a:lnTo>
                  <a:pt x="2287219" y="38100"/>
                </a:lnTo>
                <a:lnTo>
                  <a:pt x="2285999" y="36575"/>
                </a:lnTo>
                <a:lnTo>
                  <a:pt x="2272284" y="22859"/>
                </a:lnTo>
                <a:lnTo>
                  <a:pt x="2264664" y="16763"/>
                </a:lnTo>
                <a:lnTo>
                  <a:pt x="2246376" y="7619"/>
                </a:lnTo>
                <a:lnTo>
                  <a:pt x="2228088" y="1524"/>
                </a:lnTo>
                <a:lnTo>
                  <a:pt x="2217419" y="0"/>
                </a:lnTo>
                <a:close/>
              </a:path>
              <a:path w="2308859" h="530351">
                <a:moveTo>
                  <a:pt x="2287219" y="38100"/>
                </a:moveTo>
                <a:lnTo>
                  <a:pt x="2215895" y="38100"/>
                </a:lnTo>
                <a:lnTo>
                  <a:pt x="2234184" y="42671"/>
                </a:lnTo>
                <a:lnTo>
                  <a:pt x="2238756" y="45719"/>
                </a:lnTo>
                <a:lnTo>
                  <a:pt x="2266188" y="77724"/>
                </a:lnTo>
                <a:lnTo>
                  <a:pt x="2269236" y="83819"/>
                </a:lnTo>
                <a:lnTo>
                  <a:pt x="2270760" y="88391"/>
                </a:lnTo>
                <a:lnTo>
                  <a:pt x="2270760" y="435863"/>
                </a:lnTo>
                <a:lnTo>
                  <a:pt x="2247899" y="478536"/>
                </a:lnTo>
                <a:lnTo>
                  <a:pt x="2237232" y="484631"/>
                </a:lnTo>
                <a:lnTo>
                  <a:pt x="2232660" y="487680"/>
                </a:lnTo>
                <a:lnTo>
                  <a:pt x="2220467" y="490727"/>
                </a:lnTo>
                <a:lnTo>
                  <a:pt x="2212847" y="492251"/>
                </a:lnTo>
                <a:lnTo>
                  <a:pt x="2286000" y="492251"/>
                </a:lnTo>
                <a:lnTo>
                  <a:pt x="2298191" y="477012"/>
                </a:lnTo>
                <a:lnTo>
                  <a:pt x="2301240" y="467868"/>
                </a:lnTo>
                <a:lnTo>
                  <a:pt x="2305812" y="458724"/>
                </a:lnTo>
                <a:lnTo>
                  <a:pt x="2307336" y="448056"/>
                </a:lnTo>
                <a:lnTo>
                  <a:pt x="2308860" y="438912"/>
                </a:lnTo>
                <a:lnTo>
                  <a:pt x="2308860" y="89788"/>
                </a:lnTo>
                <a:lnTo>
                  <a:pt x="2307336" y="79247"/>
                </a:lnTo>
                <a:lnTo>
                  <a:pt x="2301240" y="60959"/>
                </a:lnTo>
                <a:lnTo>
                  <a:pt x="2296667" y="51688"/>
                </a:lnTo>
                <a:lnTo>
                  <a:pt x="2292095" y="44195"/>
                </a:lnTo>
                <a:lnTo>
                  <a:pt x="2287219" y="38100"/>
                </a:lnTo>
                <a:close/>
              </a:path>
            </a:pathLst>
          </a:custGeom>
          <a:solidFill>
            <a:srgbClr val="333333"/>
          </a:solidFill>
        </p:spPr>
        <p:txBody>
          <a:bodyPr wrap="square" lIns="0" tIns="0" rIns="0" bIns="0" rtlCol="0">
            <a:noAutofit/>
          </a:bodyPr>
          <a:lstStyle/>
          <a:p>
            <a:endParaRPr/>
          </a:p>
        </p:txBody>
      </p:sp>
      <p:sp>
        <p:nvSpPr>
          <p:cNvPr id="44" name="object 44"/>
          <p:cNvSpPr txBox="1"/>
          <p:nvPr/>
        </p:nvSpPr>
        <p:spPr>
          <a:xfrm>
            <a:off x="6276847" y="4519167"/>
            <a:ext cx="1451610" cy="224790"/>
          </a:xfrm>
          <a:prstGeom prst="rect">
            <a:avLst/>
          </a:prstGeom>
        </p:spPr>
        <p:txBody>
          <a:bodyPr vert="horz" wrap="square" lIns="0" tIns="0" rIns="0" bIns="0" rtlCol="0">
            <a:noAutofit/>
          </a:bodyPr>
          <a:lstStyle/>
          <a:p>
            <a:pPr marL="12700">
              <a:lnSpc>
                <a:spcPct val="100000"/>
              </a:lnSpc>
            </a:pPr>
            <a:r>
              <a:rPr sz="1400" b="1" spc="15" dirty="0">
                <a:solidFill>
                  <a:srgbClr val="333333"/>
                </a:solidFill>
                <a:latin typeface="Arial"/>
                <a:cs typeface="Arial"/>
              </a:rPr>
              <a:t>M</a:t>
            </a:r>
            <a:r>
              <a:rPr sz="1400" b="1" spc="-10" dirty="0">
                <a:solidFill>
                  <a:srgbClr val="333333"/>
                </a:solidFill>
                <a:latin typeface="Arial"/>
                <a:cs typeface="Arial"/>
              </a:rPr>
              <a:t>u</a:t>
            </a:r>
            <a:r>
              <a:rPr sz="1400" b="1" spc="5" dirty="0">
                <a:solidFill>
                  <a:srgbClr val="333333"/>
                </a:solidFill>
                <a:latin typeface="Arial"/>
                <a:cs typeface="Arial"/>
              </a:rPr>
              <a:t>l</a:t>
            </a:r>
            <a:r>
              <a:rPr sz="1400" b="1" spc="0" dirty="0">
                <a:solidFill>
                  <a:srgbClr val="333333"/>
                </a:solidFill>
                <a:latin typeface="Arial"/>
                <a:cs typeface="Arial"/>
              </a:rPr>
              <a:t>t</a:t>
            </a:r>
            <a:r>
              <a:rPr sz="1400" b="1" spc="-10" dirty="0">
                <a:solidFill>
                  <a:srgbClr val="333333"/>
                </a:solidFill>
                <a:latin typeface="Arial"/>
                <a:cs typeface="Arial"/>
              </a:rPr>
              <a:t>ipl</a:t>
            </a:r>
            <a:r>
              <a:rPr sz="1400" b="1" spc="0" dirty="0">
                <a:solidFill>
                  <a:srgbClr val="333333"/>
                </a:solidFill>
                <a:latin typeface="Arial"/>
                <a:cs typeface="Arial"/>
              </a:rPr>
              <a:t>y</a:t>
            </a:r>
            <a:r>
              <a:rPr sz="1400" b="1" spc="-55" dirty="0">
                <a:solidFill>
                  <a:srgbClr val="333333"/>
                </a:solidFill>
                <a:latin typeface="Arial"/>
                <a:cs typeface="Arial"/>
              </a:rPr>
              <a:t> </a:t>
            </a:r>
            <a:r>
              <a:rPr sz="1400" b="1" spc="0" dirty="0">
                <a:solidFill>
                  <a:srgbClr val="333333"/>
                </a:solidFill>
                <a:latin typeface="Arial"/>
                <a:cs typeface="Arial"/>
              </a:rPr>
              <a:t>&amp;</a:t>
            </a:r>
            <a:r>
              <a:rPr sz="1400" b="1" spc="-15" dirty="0">
                <a:solidFill>
                  <a:srgbClr val="333333"/>
                </a:solidFill>
                <a:latin typeface="Arial"/>
                <a:cs typeface="Arial"/>
              </a:rPr>
              <a:t> </a:t>
            </a:r>
            <a:r>
              <a:rPr sz="1400" b="1" spc="-10" dirty="0">
                <a:solidFill>
                  <a:srgbClr val="333333"/>
                </a:solidFill>
                <a:latin typeface="Arial"/>
                <a:cs typeface="Arial"/>
              </a:rPr>
              <a:t>D</a:t>
            </a:r>
            <a:r>
              <a:rPr sz="1400" b="1" spc="5" dirty="0">
                <a:solidFill>
                  <a:srgbClr val="333333"/>
                </a:solidFill>
                <a:latin typeface="Arial"/>
                <a:cs typeface="Arial"/>
              </a:rPr>
              <a:t>i</a:t>
            </a:r>
            <a:r>
              <a:rPr sz="1400" b="1" spc="-15" dirty="0">
                <a:solidFill>
                  <a:srgbClr val="333333"/>
                </a:solidFill>
                <a:latin typeface="Arial"/>
                <a:cs typeface="Arial"/>
              </a:rPr>
              <a:t>v</a:t>
            </a:r>
            <a:r>
              <a:rPr sz="1400" b="1" spc="5" dirty="0">
                <a:solidFill>
                  <a:srgbClr val="333333"/>
                </a:solidFill>
                <a:latin typeface="Arial"/>
                <a:cs typeface="Arial"/>
              </a:rPr>
              <a:t>i</a:t>
            </a:r>
            <a:r>
              <a:rPr sz="1400" b="1" spc="-10" dirty="0">
                <a:solidFill>
                  <a:srgbClr val="333333"/>
                </a:solidFill>
                <a:latin typeface="Arial"/>
                <a:cs typeface="Arial"/>
              </a:rPr>
              <a:t>d</a:t>
            </a:r>
            <a:r>
              <a:rPr sz="1400" b="1" spc="0" dirty="0">
                <a:solidFill>
                  <a:srgbClr val="333333"/>
                </a:solidFill>
                <a:latin typeface="Arial"/>
                <a:cs typeface="Arial"/>
              </a:rPr>
              <a:t>e</a:t>
            </a:r>
            <a:endParaRPr sz="1400">
              <a:latin typeface="Arial"/>
              <a:cs typeface="Arial"/>
            </a:endParaRPr>
          </a:p>
        </p:txBody>
      </p:sp>
      <p:sp>
        <p:nvSpPr>
          <p:cNvPr id="45" name="object 45"/>
          <p:cNvSpPr/>
          <p:nvPr/>
        </p:nvSpPr>
        <p:spPr>
          <a:xfrm>
            <a:off x="5513196" y="4550917"/>
            <a:ext cx="2680080" cy="978534"/>
          </a:xfrm>
          <a:prstGeom prst="rect">
            <a:avLst/>
          </a:prstGeom>
          <a:blipFill>
            <a:blip r:embed="rId4" cstate="print"/>
            <a:stretch>
              <a:fillRect/>
            </a:stretch>
          </a:blipFill>
        </p:spPr>
        <p:txBody>
          <a:bodyPr wrap="square" lIns="0" tIns="0" rIns="0" bIns="0" rtlCol="0">
            <a:noAutofit/>
          </a:bodyPr>
          <a:lstStyle/>
          <a:p>
            <a:endParaRPr/>
          </a:p>
        </p:txBody>
      </p:sp>
      <p:sp>
        <p:nvSpPr>
          <p:cNvPr id="46" name="object 46"/>
          <p:cNvSpPr txBox="1"/>
          <p:nvPr/>
        </p:nvSpPr>
        <p:spPr>
          <a:xfrm>
            <a:off x="6203696" y="5153152"/>
            <a:ext cx="421640" cy="224790"/>
          </a:xfrm>
          <a:prstGeom prst="rect">
            <a:avLst/>
          </a:prstGeom>
        </p:spPr>
        <p:txBody>
          <a:bodyPr vert="horz" wrap="square" lIns="0" tIns="0" rIns="0" bIns="0" rtlCol="0">
            <a:noAutofit/>
          </a:bodyPr>
          <a:lstStyle/>
          <a:p>
            <a:pPr marL="12700">
              <a:lnSpc>
                <a:spcPct val="100000"/>
              </a:lnSpc>
            </a:pPr>
            <a:r>
              <a:rPr sz="1400" b="1" dirty="0">
                <a:solidFill>
                  <a:srgbClr val="333333"/>
                </a:solidFill>
                <a:latin typeface="Arial"/>
                <a:cs typeface="Arial"/>
              </a:rPr>
              <a:t>S</a:t>
            </a:r>
            <a:r>
              <a:rPr sz="1400" b="1" spc="-10" dirty="0">
                <a:solidFill>
                  <a:srgbClr val="333333"/>
                </a:solidFill>
                <a:latin typeface="Arial"/>
                <a:cs typeface="Arial"/>
              </a:rPr>
              <a:t>h</a:t>
            </a:r>
            <a:r>
              <a:rPr sz="1400" b="1" spc="5" dirty="0">
                <a:solidFill>
                  <a:srgbClr val="333333"/>
                </a:solidFill>
                <a:latin typeface="Arial"/>
                <a:cs typeface="Arial"/>
              </a:rPr>
              <a:t>i</a:t>
            </a:r>
            <a:r>
              <a:rPr sz="1400" b="1" spc="0" dirty="0">
                <a:solidFill>
                  <a:srgbClr val="333333"/>
                </a:solidFill>
                <a:latin typeface="Arial"/>
                <a:cs typeface="Arial"/>
              </a:rPr>
              <a:t>ft</a:t>
            </a:r>
            <a:endParaRPr sz="1400">
              <a:latin typeface="Arial"/>
              <a:cs typeface="Arial"/>
            </a:endParaRPr>
          </a:p>
        </p:txBody>
      </p:sp>
      <p:sp>
        <p:nvSpPr>
          <p:cNvPr id="47" name="object 47"/>
          <p:cNvSpPr txBox="1"/>
          <p:nvPr/>
        </p:nvSpPr>
        <p:spPr>
          <a:xfrm>
            <a:off x="7160768" y="5193283"/>
            <a:ext cx="883285" cy="163830"/>
          </a:xfrm>
          <a:prstGeom prst="rect">
            <a:avLst/>
          </a:prstGeom>
        </p:spPr>
        <p:txBody>
          <a:bodyPr vert="horz" wrap="square" lIns="0" tIns="0" rIns="0" bIns="0" rtlCol="0">
            <a:noAutofit/>
          </a:bodyPr>
          <a:lstStyle/>
          <a:p>
            <a:pPr marL="12700">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LU</a:t>
            </a:r>
            <a:r>
              <a:rPr sz="1000" b="1" spc="3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a:t>
            </a:r>
            <a:r>
              <a:rPr sz="1000" b="1" spc="-10" dirty="0">
                <a:solidFill>
                  <a:srgbClr val="333333"/>
                </a:solidFill>
                <a:latin typeface="Arial"/>
                <a:cs typeface="Arial"/>
              </a:rPr>
              <a:t>Br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8" name="object 48"/>
          <p:cNvSpPr/>
          <p:nvPr/>
        </p:nvSpPr>
        <p:spPr>
          <a:xfrm>
            <a:off x="8410444" y="3665346"/>
            <a:ext cx="957583" cy="1839467"/>
          </a:xfrm>
          <a:custGeom>
            <a:avLst/>
            <a:gdLst/>
            <a:ahLst/>
            <a:cxnLst/>
            <a:rect l="l" t="t" r="r" b="b"/>
            <a:pathLst>
              <a:path w="957583" h="1839467">
                <a:moveTo>
                  <a:pt x="22067" y="77285"/>
                </a:moveTo>
                <a:lnTo>
                  <a:pt x="21655" y="77916"/>
                </a:lnTo>
                <a:lnTo>
                  <a:pt x="21847" y="77724"/>
                </a:lnTo>
                <a:lnTo>
                  <a:pt x="22067" y="77285"/>
                </a:lnTo>
                <a:close/>
              </a:path>
              <a:path w="957583" h="1839467">
                <a:moveTo>
                  <a:pt x="28386" y="67605"/>
                </a:moveTo>
                <a:lnTo>
                  <a:pt x="27596" y="68814"/>
                </a:lnTo>
                <a:lnTo>
                  <a:pt x="27943" y="68452"/>
                </a:lnTo>
                <a:lnTo>
                  <a:pt x="28386" y="67605"/>
                </a:lnTo>
                <a:close/>
              </a:path>
              <a:path w="957583" h="1839467">
                <a:moveTo>
                  <a:pt x="32878" y="61759"/>
                </a:moveTo>
                <a:lnTo>
                  <a:pt x="31568" y="63431"/>
                </a:lnTo>
                <a:lnTo>
                  <a:pt x="32515" y="62483"/>
                </a:lnTo>
                <a:lnTo>
                  <a:pt x="32878" y="61759"/>
                </a:lnTo>
                <a:close/>
              </a:path>
              <a:path w="957583" h="1839467">
                <a:moveTo>
                  <a:pt x="42075" y="50983"/>
                </a:moveTo>
                <a:lnTo>
                  <a:pt x="37335" y="56069"/>
                </a:lnTo>
                <a:lnTo>
                  <a:pt x="37078" y="56397"/>
                </a:lnTo>
                <a:lnTo>
                  <a:pt x="41659" y="51815"/>
                </a:lnTo>
                <a:lnTo>
                  <a:pt x="42075" y="50983"/>
                </a:lnTo>
                <a:close/>
              </a:path>
              <a:path w="957583" h="1839467">
                <a:moveTo>
                  <a:pt x="54569" y="38906"/>
                </a:moveTo>
                <a:lnTo>
                  <a:pt x="48016" y="44827"/>
                </a:lnTo>
                <a:lnTo>
                  <a:pt x="49279" y="44195"/>
                </a:lnTo>
                <a:lnTo>
                  <a:pt x="54569" y="38906"/>
                </a:lnTo>
                <a:close/>
              </a:path>
              <a:path w="957583" h="1839467">
                <a:moveTo>
                  <a:pt x="62196" y="32773"/>
                </a:moveTo>
                <a:lnTo>
                  <a:pt x="60678" y="33924"/>
                </a:lnTo>
                <a:lnTo>
                  <a:pt x="61471" y="33527"/>
                </a:lnTo>
                <a:lnTo>
                  <a:pt x="62196" y="32773"/>
                </a:lnTo>
                <a:close/>
              </a:path>
              <a:path w="957583" h="1839467">
                <a:moveTo>
                  <a:pt x="68403" y="28120"/>
                </a:moveTo>
                <a:lnTo>
                  <a:pt x="67969" y="28394"/>
                </a:lnTo>
                <a:lnTo>
                  <a:pt x="66711" y="29348"/>
                </a:lnTo>
                <a:lnTo>
                  <a:pt x="67567" y="28955"/>
                </a:lnTo>
                <a:lnTo>
                  <a:pt x="68403" y="28120"/>
                </a:lnTo>
                <a:close/>
              </a:path>
              <a:path w="957583" h="1839467">
                <a:moveTo>
                  <a:pt x="72529" y="25517"/>
                </a:moveTo>
                <a:lnTo>
                  <a:pt x="71037" y="26459"/>
                </a:lnTo>
                <a:lnTo>
                  <a:pt x="72139" y="25907"/>
                </a:lnTo>
                <a:lnTo>
                  <a:pt x="72529" y="25517"/>
                </a:lnTo>
                <a:close/>
              </a:path>
              <a:path w="957583" h="1839467">
                <a:moveTo>
                  <a:pt x="80521" y="20574"/>
                </a:moveTo>
                <a:lnTo>
                  <a:pt x="79684" y="21005"/>
                </a:lnTo>
                <a:lnTo>
                  <a:pt x="76868" y="22781"/>
                </a:lnTo>
                <a:lnTo>
                  <a:pt x="79759" y="21336"/>
                </a:lnTo>
                <a:lnTo>
                  <a:pt x="80521" y="20574"/>
                </a:lnTo>
                <a:close/>
              </a:path>
              <a:path w="957583" h="1839467">
                <a:moveTo>
                  <a:pt x="106156" y="8981"/>
                </a:moveTo>
                <a:lnTo>
                  <a:pt x="105024" y="9330"/>
                </a:lnTo>
                <a:lnTo>
                  <a:pt x="104654" y="9481"/>
                </a:lnTo>
                <a:lnTo>
                  <a:pt x="106156" y="8981"/>
                </a:lnTo>
                <a:close/>
              </a:path>
              <a:path w="957583" h="1839467">
                <a:moveTo>
                  <a:pt x="136860" y="1659"/>
                </a:moveTo>
                <a:lnTo>
                  <a:pt x="132519" y="2181"/>
                </a:lnTo>
                <a:lnTo>
                  <a:pt x="127259" y="3301"/>
                </a:lnTo>
                <a:lnTo>
                  <a:pt x="128527" y="3048"/>
                </a:lnTo>
                <a:lnTo>
                  <a:pt x="136860" y="1659"/>
                </a:lnTo>
                <a:close/>
              </a:path>
              <a:path w="957583" h="1839467">
                <a:moveTo>
                  <a:pt x="40135" y="1786127"/>
                </a:moveTo>
                <a:lnTo>
                  <a:pt x="39919" y="1786127"/>
                </a:lnTo>
                <a:lnTo>
                  <a:pt x="44972" y="1791719"/>
                </a:lnTo>
                <a:lnTo>
                  <a:pt x="77515" y="1817199"/>
                </a:lnTo>
                <a:lnTo>
                  <a:pt x="116050" y="1833638"/>
                </a:lnTo>
                <a:lnTo>
                  <a:pt x="159007" y="1839467"/>
                </a:lnTo>
                <a:lnTo>
                  <a:pt x="151387" y="1837944"/>
                </a:lnTo>
                <a:lnTo>
                  <a:pt x="134623" y="1836420"/>
                </a:lnTo>
                <a:lnTo>
                  <a:pt x="125479" y="1834895"/>
                </a:lnTo>
                <a:lnTo>
                  <a:pt x="113287" y="1831847"/>
                </a:lnTo>
                <a:lnTo>
                  <a:pt x="104143" y="1828800"/>
                </a:lnTo>
                <a:lnTo>
                  <a:pt x="101095" y="1827276"/>
                </a:lnTo>
                <a:lnTo>
                  <a:pt x="96523" y="1825752"/>
                </a:lnTo>
                <a:lnTo>
                  <a:pt x="75187" y="1815083"/>
                </a:lnTo>
                <a:lnTo>
                  <a:pt x="73663" y="1813559"/>
                </a:lnTo>
                <a:lnTo>
                  <a:pt x="70615" y="1812035"/>
                </a:lnTo>
                <a:lnTo>
                  <a:pt x="69091" y="1810511"/>
                </a:lnTo>
                <a:lnTo>
                  <a:pt x="66043" y="1808988"/>
                </a:lnTo>
                <a:lnTo>
                  <a:pt x="62995" y="1805939"/>
                </a:lnTo>
                <a:lnTo>
                  <a:pt x="59947" y="1804415"/>
                </a:lnTo>
                <a:lnTo>
                  <a:pt x="53851" y="1798320"/>
                </a:lnTo>
                <a:lnTo>
                  <a:pt x="50803" y="1796795"/>
                </a:lnTo>
                <a:lnTo>
                  <a:pt x="40135" y="1786127"/>
                </a:lnTo>
                <a:close/>
              </a:path>
              <a:path w="957583" h="1839467">
                <a:moveTo>
                  <a:pt x="34039" y="1778508"/>
                </a:moveTo>
                <a:lnTo>
                  <a:pt x="33466" y="1778508"/>
                </a:lnTo>
                <a:lnTo>
                  <a:pt x="35728" y="1781489"/>
                </a:lnTo>
                <a:lnTo>
                  <a:pt x="38611" y="1784680"/>
                </a:lnTo>
                <a:lnTo>
                  <a:pt x="38611" y="1782952"/>
                </a:lnTo>
                <a:lnTo>
                  <a:pt x="34039" y="1778508"/>
                </a:lnTo>
                <a:close/>
              </a:path>
              <a:path w="957583" h="1839467">
                <a:moveTo>
                  <a:pt x="29467" y="1772411"/>
                </a:moveTo>
                <a:lnTo>
                  <a:pt x="28842" y="1772411"/>
                </a:lnTo>
                <a:lnTo>
                  <a:pt x="32515" y="1777254"/>
                </a:lnTo>
                <a:lnTo>
                  <a:pt x="32515" y="1775459"/>
                </a:lnTo>
                <a:lnTo>
                  <a:pt x="29467" y="1772411"/>
                </a:lnTo>
                <a:close/>
              </a:path>
              <a:path w="957583" h="1839467">
                <a:moveTo>
                  <a:pt x="26419" y="1767839"/>
                </a:moveTo>
                <a:lnTo>
                  <a:pt x="25713" y="1767839"/>
                </a:lnTo>
                <a:lnTo>
                  <a:pt x="27382" y="1770486"/>
                </a:lnTo>
                <a:lnTo>
                  <a:pt x="27943" y="1771227"/>
                </a:lnTo>
                <a:lnTo>
                  <a:pt x="27943" y="1769364"/>
                </a:lnTo>
                <a:lnTo>
                  <a:pt x="26419" y="1767839"/>
                </a:lnTo>
                <a:close/>
              </a:path>
              <a:path w="957583" h="1839467">
                <a:moveTo>
                  <a:pt x="23371" y="1763267"/>
                </a:moveTo>
                <a:lnTo>
                  <a:pt x="22829" y="1763267"/>
                </a:lnTo>
                <a:lnTo>
                  <a:pt x="24895" y="1766544"/>
                </a:lnTo>
                <a:lnTo>
                  <a:pt x="24895" y="1764791"/>
                </a:lnTo>
                <a:lnTo>
                  <a:pt x="23371" y="1763267"/>
                </a:lnTo>
                <a:close/>
              </a:path>
              <a:path w="957583" h="1839467">
                <a:moveTo>
                  <a:pt x="21847" y="1760220"/>
                </a:moveTo>
                <a:lnTo>
                  <a:pt x="20907" y="1760220"/>
                </a:lnTo>
                <a:lnTo>
                  <a:pt x="21847" y="1761711"/>
                </a:lnTo>
                <a:lnTo>
                  <a:pt x="21847" y="1760220"/>
                </a:lnTo>
                <a:close/>
              </a:path>
              <a:path w="957583" h="1839467">
                <a:moveTo>
                  <a:pt x="18799" y="1755647"/>
                </a:moveTo>
                <a:lnTo>
                  <a:pt x="18384" y="1755647"/>
                </a:lnTo>
                <a:lnTo>
                  <a:pt x="19993" y="1758771"/>
                </a:lnTo>
                <a:lnTo>
                  <a:pt x="20323" y="1759295"/>
                </a:lnTo>
                <a:lnTo>
                  <a:pt x="20323" y="1757171"/>
                </a:lnTo>
                <a:lnTo>
                  <a:pt x="18799" y="1755647"/>
                </a:lnTo>
                <a:close/>
              </a:path>
              <a:path w="957583" h="1839467">
                <a:moveTo>
                  <a:pt x="17275" y="1752600"/>
                </a:moveTo>
                <a:lnTo>
                  <a:pt x="16813" y="1752600"/>
                </a:lnTo>
                <a:lnTo>
                  <a:pt x="17275" y="1753496"/>
                </a:lnTo>
                <a:lnTo>
                  <a:pt x="17275" y="1752600"/>
                </a:lnTo>
                <a:close/>
              </a:path>
              <a:path w="957583" h="1839467">
                <a:moveTo>
                  <a:pt x="15751" y="1749552"/>
                </a:moveTo>
                <a:lnTo>
                  <a:pt x="15243" y="1749552"/>
                </a:lnTo>
                <a:lnTo>
                  <a:pt x="15751" y="1750538"/>
                </a:lnTo>
                <a:lnTo>
                  <a:pt x="15751" y="1749552"/>
                </a:lnTo>
                <a:close/>
              </a:path>
              <a:path w="957583" h="1839467">
                <a:moveTo>
                  <a:pt x="14227" y="1744852"/>
                </a:moveTo>
                <a:lnTo>
                  <a:pt x="12987" y="1744852"/>
                </a:lnTo>
                <a:lnTo>
                  <a:pt x="13619" y="1746399"/>
                </a:lnTo>
                <a:lnTo>
                  <a:pt x="14227" y="1747580"/>
                </a:lnTo>
                <a:lnTo>
                  <a:pt x="14227" y="1744852"/>
                </a:lnTo>
                <a:close/>
              </a:path>
              <a:path w="957583" h="1839467">
                <a:moveTo>
                  <a:pt x="12703" y="1741932"/>
                </a:moveTo>
                <a:lnTo>
                  <a:pt x="11793" y="1741932"/>
                </a:lnTo>
                <a:lnTo>
                  <a:pt x="12703" y="1744160"/>
                </a:lnTo>
                <a:lnTo>
                  <a:pt x="12703" y="1741932"/>
                </a:lnTo>
                <a:close/>
              </a:path>
              <a:path w="957583" h="1839467">
                <a:moveTo>
                  <a:pt x="11179" y="1738883"/>
                </a:moveTo>
                <a:lnTo>
                  <a:pt x="10547" y="1738883"/>
                </a:lnTo>
                <a:lnTo>
                  <a:pt x="11179" y="1740431"/>
                </a:lnTo>
                <a:lnTo>
                  <a:pt x="11179" y="1738883"/>
                </a:lnTo>
                <a:close/>
              </a:path>
              <a:path w="957583" h="1839467">
                <a:moveTo>
                  <a:pt x="9655" y="1734311"/>
                </a:moveTo>
                <a:lnTo>
                  <a:pt x="8678" y="1734311"/>
                </a:lnTo>
                <a:lnTo>
                  <a:pt x="9655" y="1736703"/>
                </a:lnTo>
                <a:lnTo>
                  <a:pt x="9655" y="1734311"/>
                </a:lnTo>
                <a:close/>
              </a:path>
              <a:path w="957583" h="1839467">
                <a:moveTo>
                  <a:pt x="8131" y="1729739"/>
                </a:moveTo>
                <a:lnTo>
                  <a:pt x="7179" y="1729739"/>
                </a:lnTo>
                <a:lnTo>
                  <a:pt x="8131" y="1732827"/>
                </a:lnTo>
                <a:lnTo>
                  <a:pt x="8131" y="1729739"/>
                </a:lnTo>
                <a:close/>
              </a:path>
              <a:path w="957583" h="1839467">
                <a:moveTo>
                  <a:pt x="6607" y="1726691"/>
                </a:moveTo>
                <a:lnTo>
                  <a:pt x="6238" y="1726691"/>
                </a:lnTo>
                <a:lnTo>
                  <a:pt x="6607" y="1727890"/>
                </a:lnTo>
                <a:lnTo>
                  <a:pt x="6607" y="1726691"/>
                </a:lnTo>
                <a:close/>
              </a:path>
              <a:path w="957583" h="1839467">
                <a:moveTo>
                  <a:pt x="5083" y="1720595"/>
                </a:moveTo>
                <a:lnTo>
                  <a:pt x="4356" y="1720595"/>
                </a:lnTo>
                <a:lnTo>
                  <a:pt x="5083" y="1722952"/>
                </a:lnTo>
                <a:lnTo>
                  <a:pt x="5083" y="1720595"/>
                </a:lnTo>
                <a:close/>
              </a:path>
              <a:path w="957583" h="1839467">
                <a:moveTo>
                  <a:pt x="3559" y="1714500"/>
                </a:moveTo>
                <a:lnTo>
                  <a:pt x="2993" y="1714500"/>
                </a:lnTo>
                <a:lnTo>
                  <a:pt x="3559" y="1717159"/>
                </a:lnTo>
                <a:lnTo>
                  <a:pt x="3559" y="1714500"/>
                </a:lnTo>
                <a:close/>
              </a:path>
              <a:path w="957583" h="1839467">
                <a:moveTo>
                  <a:pt x="2035" y="1705355"/>
                </a:moveTo>
                <a:lnTo>
                  <a:pt x="1099" y="1705355"/>
                </a:lnTo>
                <a:lnTo>
                  <a:pt x="1169" y="1705936"/>
                </a:lnTo>
                <a:lnTo>
                  <a:pt x="2035" y="1710005"/>
                </a:lnTo>
                <a:lnTo>
                  <a:pt x="2035" y="1705355"/>
                </a:lnTo>
                <a:close/>
              </a:path>
              <a:path w="957583" h="1839467">
                <a:moveTo>
                  <a:pt x="511" y="1696211"/>
                </a:moveTo>
                <a:lnTo>
                  <a:pt x="0" y="1696211"/>
                </a:lnTo>
                <a:lnTo>
                  <a:pt x="511" y="1700470"/>
                </a:lnTo>
                <a:lnTo>
                  <a:pt x="511" y="1696211"/>
                </a:lnTo>
                <a:close/>
              </a:path>
              <a:path w="957583" h="1839467">
                <a:moveTo>
                  <a:pt x="797563" y="0"/>
                </a:moveTo>
                <a:lnTo>
                  <a:pt x="818144" y="1470"/>
                </a:lnTo>
                <a:lnTo>
                  <a:pt x="812277" y="667"/>
                </a:lnTo>
                <a:lnTo>
                  <a:pt x="797563" y="0"/>
                </a:lnTo>
                <a:close/>
              </a:path>
              <a:path w="957583" h="1839467">
                <a:moveTo>
                  <a:pt x="858207" y="12033"/>
                </a:moveTo>
                <a:lnTo>
                  <a:pt x="858523" y="12191"/>
                </a:lnTo>
                <a:lnTo>
                  <a:pt x="858767" y="12273"/>
                </a:lnTo>
                <a:lnTo>
                  <a:pt x="858207" y="12033"/>
                </a:lnTo>
                <a:close/>
              </a:path>
              <a:path w="957583" h="1839467">
                <a:moveTo>
                  <a:pt x="876232" y="20756"/>
                </a:moveTo>
                <a:lnTo>
                  <a:pt x="876811" y="21336"/>
                </a:lnTo>
                <a:lnTo>
                  <a:pt x="880298" y="23079"/>
                </a:lnTo>
                <a:lnTo>
                  <a:pt x="879056" y="22268"/>
                </a:lnTo>
                <a:lnTo>
                  <a:pt x="876232" y="20756"/>
                </a:lnTo>
                <a:close/>
              </a:path>
              <a:path w="957583" h="1839467">
                <a:moveTo>
                  <a:pt x="884056" y="25532"/>
                </a:moveTo>
                <a:lnTo>
                  <a:pt x="884431" y="25907"/>
                </a:lnTo>
                <a:lnTo>
                  <a:pt x="885285" y="26334"/>
                </a:lnTo>
                <a:lnTo>
                  <a:pt x="884056" y="25532"/>
                </a:lnTo>
                <a:close/>
              </a:path>
              <a:path w="957583" h="1839467">
                <a:moveTo>
                  <a:pt x="888445" y="28397"/>
                </a:moveTo>
                <a:lnTo>
                  <a:pt x="889003" y="28955"/>
                </a:lnTo>
                <a:lnTo>
                  <a:pt x="890001" y="29413"/>
                </a:lnTo>
                <a:lnTo>
                  <a:pt x="888445" y="28397"/>
                </a:lnTo>
                <a:close/>
              </a:path>
              <a:path w="957583" h="1839467">
                <a:moveTo>
                  <a:pt x="894305" y="32700"/>
                </a:moveTo>
                <a:lnTo>
                  <a:pt x="895099" y="33527"/>
                </a:lnTo>
                <a:lnTo>
                  <a:pt x="895824" y="33890"/>
                </a:lnTo>
                <a:lnTo>
                  <a:pt x="894305" y="32700"/>
                </a:lnTo>
                <a:close/>
              </a:path>
              <a:path w="957583" h="1839467">
                <a:moveTo>
                  <a:pt x="901186" y="38090"/>
                </a:moveTo>
                <a:lnTo>
                  <a:pt x="905767" y="42672"/>
                </a:lnTo>
                <a:lnTo>
                  <a:pt x="906600" y="43088"/>
                </a:lnTo>
                <a:lnTo>
                  <a:pt x="901514" y="38347"/>
                </a:lnTo>
                <a:lnTo>
                  <a:pt x="901186" y="38090"/>
                </a:lnTo>
                <a:close/>
              </a:path>
              <a:path w="957583" h="1839467">
                <a:moveTo>
                  <a:pt x="913387" y="49727"/>
                </a:moveTo>
                <a:lnTo>
                  <a:pt x="913387" y="51815"/>
                </a:lnTo>
                <a:lnTo>
                  <a:pt x="914911" y="51815"/>
                </a:lnTo>
                <a:lnTo>
                  <a:pt x="918677" y="55581"/>
                </a:lnTo>
                <a:lnTo>
                  <a:pt x="913387" y="49727"/>
                </a:lnTo>
                <a:close/>
              </a:path>
              <a:path w="957583" h="1839467">
                <a:moveTo>
                  <a:pt x="924055" y="62213"/>
                </a:moveTo>
                <a:lnTo>
                  <a:pt x="924055" y="64007"/>
                </a:lnTo>
                <a:lnTo>
                  <a:pt x="925417" y="64007"/>
                </a:lnTo>
                <a:lnTo>
                  <a:pt x="924055" y="62213"/>
                </a:lnTo>
                <a:close/>
              </a:path>
              <a:path w="957583" h="1839467">
                <a:moveTo>
                  <a:pt x="928627" y="68240"/>
                </a:moveTo>
                <a:lnTo>
                  <a:pt x="928627" y="70103"/>
                </a:lnTo>
                <a:lnTo>
                  <a:pt x="929897" y="70103"/>
                </a:lnTo>
                <a:lnTo>
                  <a:pt x="929189" y="68981"/>
                </a:lnTo>
                <a:lnTo>
                  <a:pt x="928627" y="68240"/>
                </a:lnTo>
                <a:close/>
              </a:path>
              <a:path w="957583" h="1839467">
                <a:moveTo>
                  <a:pt x="931675" y="72923"/>
                </a:moveTo>
                <a:lnTo>
                  <a:pt x="931675" y="74675"/>
                </a:lnTo>
                <a:lnTo>
                  <a:pt x="932781" y="74675"/>
                </a:lnTo>
                <a:lnTo>
                  <a:pt x="931675" y="72923"/>
                </a:lnTo>
                <a:close/>
              </a:path>
              <a:path w="957583" h="1839467">
                <a:moveTo>
                  <a:pt x="933199" y="75340"/>
                </a:moveTo>
                <a:lnTo>
                  <a:pt x="933199" y="77724"/>
                </a:lnTo>
                <a:lnTo>
                  <a:pt x="934703" y="77724"/>
                </a:lnTo>
                <a:lnTo>
                  <a:pt x="933199" y="75340"/>
                </a:lnTo>
                <a:close/>
              </a:path>
              <a:path w="957583" h="1839467">
                <a:moveTo>
                  <a:pt x="936247" y="80172"/>
                </a:moveTo>
                <a:lnTo>
                  <a:pt x="936247" y="82295"/>
                </a:lnTo>
                <a:lnTo>
                  <a:pt x="937402" y="82295"/>
                </a:lnTo>
                <a:lnTo>
                  <a:pt x="936578" y="80696"/>
                </a:lnTo>
                <a:lnTo>
                  <a:pt x="936247" y="80172"/>
                </a:lnTo>
                <a:close/>
              </a:path>
              <a:path w="957583" h="1839467">
                <a:moveTo>
                  <a:pt x="939295" y="85971"/>
                </a:moveTo>
                <a:lnTo>
                  <a:pt x="939295" y="86867"/>
                </a:lnTo>
                <a:lnTo>
                  <a:pt x="939757" y="86867"/>
                </a:lnTo>
                <a:lnTo>
                  <a:pt x="939295" y="85971"/>
                </a:lnTo>
                <a:close/>
              </a:path>
              <a:path w="957583" h="1839467">
                <a:moveTo>
                  <a:pt x="943867" y="95307"/>
                </a:moveTo>
                <a:lnTo>
                  <a:pt x="943867" y="97536"/>
                </a:lnTo>
                <a:lnTo>
                  <a:pt x="944778" y="97536"/>
                </a:lnTo>
                <a:lnTo>
                  <a:pt x="943867" y="95307"/>
                </a:lnTo>
                <a:close/>
              </a:path>
              <a:path w="957583" h="1839467">
                <a:moveTo>
                  <a:pt x="945391" y="99036"/>
                </a:moveTo>
                <a:lnTo>
                  <a:pt x="945391" y="100583"/>
                </a:lnTo>
                <a:lnTo>
                  <a:pt x="946024" y="100583"/>
                </a:lnTo>
                <a:lnTo>
                  <a:pt x="945391" y="99036"/>
                </a:lnTo>
                <a:close/>
              </a:path>
              <a:path w="957583" h="1839467">
                <a:moveTo>
                  <a:pt x="946915" y="102764"/>
                </a:moveTo>
                <a:lnTo>
                  <a:pt x="946915" y="105155"/>
                </a:lnTo>
                <a:lnTo>
                  <a:pt x="947893" y="105155"/>
                </a:lnTo>
                <a:lnTo>
                  <a:pt x="946915" y="102764"/>
                </a:lnTo>
                <a:close/>
              </a:path>
              <a:path w="957583" h="1839467">
                <a:moveTo>
                  <a:pt x="948439" y="106640"/>
                </a:moveTo>
                <a:lnTo>
                  <a:pt x="948439" y="109727"/>
                </a:lnTo>
                <a:lnTo>
                  <a:pt x="949392" y="109727"/>
                </a:lnTo>
                <a:lnTo>
                  <a:pt x="948439" y="106640"/>
                </a:lnTo>
                <a:close/>
              </a:path>
              <a:path w="957583" h="1839467">
                <a:moveTo>
                  <a:pt x="949963" y="111577"/>
                </a:moveTo>
                <a:lnTo>
                  <a:pt x="949963" y="112775"/>
                </a:lnTo>
                <a:lnTo>
                  <a:pt x="950333" y="112775"/>
                </a:lnTo>
                <a:lnTo>
                  <a:pt x="949963" y="111577"/>
                </a:lnTo>
                <a:close/>
              </a:path>
              <a:path w="957583" h="1839467">
                <a:moveTo>
                  <a:pt x="951487" y="116515"/>
                </a:moveTo>
                <a:lnTo>
                  <a:pt x="951487" y="118872"/>
                </a:lnTo>
                <a:lnTo>
                  <a:pt x="952215" y="118872"/>
                </a:lnTo>
                <a:lnTo>
                  <a:pt x="951487" y="116515"/>
                </a:lnTo>
                <a:close/>
              </a:path>
              <a:path w="957583" h="1839467">
                <a:moveTo>
                  <a:pt x="953011" y="122308"/>
                </a:moveTo>
                <a:lnTo>
                  <a:pt x="953011" y="124967"/>
                </a:lnTo>
                <a:lnTo>
                  <a:pt x="953578" y="124967"/>
                </a:lnTo>
                <a:lnTo>
                  <a:pt x="953011" y="122308"/>
                </a:lnTo>
                <a:close/>
              </a:path>
              <a:path w="957583" h="1839467">
                <a:moveTo>
                  <a:pt x="954535" y="129462"/>
                </a:moveTo>
                <a:lnTo>
                  <a:pt x="954535" y="134112"/>
                </a:lnTo>
                <a:lnTo>
                  <a:pt x="955472" y="134112"/>
                </a:lnTo>
                <a:lnTo>
                  <a:pt x="955402" y="133531"/>
                </a:lnTo>
                <a:lnTo>
                  <a:pt x="954535" y="129462"/>
                </a:lnTo>
                <a:close/>
              </a:path>
              <a:path w="957583" h="1839467">
                <a:moveTo>
                  <a:pt x="956059" y="138997"/>
                </a:moveTo>
                <a:lnTo>
                  <a:pt x="956059" y="143255"/>
                </a:lnTo>
                <a:lnTo>
                  <a:pt x="956571" y="143255"/>
                </a:lnTo>
                <a:lnTo>
                  <a:pt x="956059" y="138997"/>
                </a:lnTo>
                <a:close/>
              </a:path>
              <a:path w="957583" h="1839467">
                <a:moveTo>
                  <a:pt x="957567" y="159588"/>
                </a:moveTo>
                <a:lnTo>
                  <a:pt x="956059" y="1696211"/>
                </a:lnTo>
                <a:lnTo>
                  <a:pt x="946915" y="1734311"/>
                </a:lnTo>
                <a:lnTo>
                  <a:pt x="943867" y="1743455"/>
                </a:lnTo>
                <a:lnTo>
                  <a:pt x="936247" y="1758695"/>
                </a:lnTo>
                <a:lnTo>
                  <a:pt x="934723" y="1760220"/>
                </a:lnTo>
                <a:lnTo>
                  <a:pt x="933199" y="1763267"/>
                </a:lnTo>
                <a:lnTo>
                  <a:pt x="931675" y="1764791"/>
                </a:lnTo>
                <a:lnTo>
                  <a:pt x="930151" y="1767839"/>
                </a:lnTo>
                <a:lnTo>
                  <a:pt x="928627" y="1769364"/>
                </a:lnTo>
                <a:lnTo>
                  <a:pt x="927103" y="1772411"/>
                </a:lnTo>
                <a:lnTo>
                  <a:pt x="925579" y="1773935"/>
                </a:lnTo>
                <a:lnTo>
                  <a:pt x="924055" y="1776983"/>
                </a:lnTo>
                <a:lnTo>
                  <a:pt x="917959" y="1782952"/>
                </a:lnTo>
                <a:lnTo>
                  <a:pt x="916435" y="1786127"/>
                </a:lnTo>
                <a:lnTo>
                  <a:pt x="904243" y="1798320"/>
                </a:lnTo>
                <a:lnTo>
                  <a:pt x="901195" y="1799844"/>
                </a:lnTo>
                <a:lnTo>
                  <a:pt x="896623" y="1804415"/>
                </a:lnTo>
                <a:lnTo>
                  <a:pt x="893575" y="1805939"/>
                </a:lnTo>
                <a:lnTo>
                  <a:pt x="890527" y="1808988"/>
                </a:lnTo>
                <a:lnTo>
                  <a:pt x="887479" y="1810511"/>
                </a:lnTo>
                <a:lnTo>
                  <a:pt x="885955" y="1812035"/>
                </a:lnTo>
                <a:lnTo>
                  <a:pt x="882907" y="1813559"/>
                </a:lnTo>
                <a:lnTo>
                  <a:pt x="881383" y="1815083"/>
                </a:lnTo>
                <a:lnTo>
                  <a:pt x="860047" y="1825752"/>
                </a:lnTo>
                <a:lnTo>
                  <a:pt x="855475" y="1827276"/>
                </a:lnTo>
                <a:lnTo>
                  <a:pt x="852427" y="1828800"/>
                </a:lnTo>
                <a:lnTo>
                  <a:pt x="843283" y="1831847"/>
                </a:lnTo>
                <a:lnTo>
                  <a:pt x="831091" y="1834895"/>
                </a:lnTo>
                <a:lnTo>
                  <a:pt x="821947" y="1836420"/>
                </a:lnTo>
                <a:lnTo>
                  <a:pt x="805183" y="1837944"/>
                </a:lnTo>
                <a:lnTo>
                  <a:pt x="805183" y="1839184"/>
                </a:lnTo>
                <a:lnTo>
                  <a:pt x="851547" y="1830137"/>
                </a:lnTo>
                <a:lnTo>
                  <a:pt x="888602" y="1811073"/>
                </a:lnTo>
                <a:lnTo>
                  <a:pt x="919236" y="1783398"/>
                </a:lnTo>
                <a:lnTo>
                  <a:pt x="941877" y="1748683"/>
                </a:lnTo>
                <a:lnTo>
                  <a:pt x="954954" y="1708499"/>
                </a:lnTo>
                <a:lnTo>
                  <a:pt x="957583" y="1679447"/>
                </a:lnTo>
                <a:lnTo>
                  <a:pt x="957567" y="159588"/>
                </a:lnTo>
                <a:close/>
              </a:path>
            </a:pathLst>
          </a:custGeom>
          <a:solidFill>
            <a:srgbClr val="BFBFBF"/>
          </a:solidFill>
        </p:spPr>
        <p:txBody>
          <a:bodyPr wrap="square" lIns="0" tIns="0" rIns="0" bIns="0" rtlCol="0">
            <a:noAutofit/>
          </a:bodyPr>
          <a:lstStyle/>
          <a:p>
            <a:endParaRPr/>
          </a:p>
        </p:txBody>
      </p:sp>
      <p:sp>
        <p:nvSpPr>
          <p:cNvPr id="49" name="object 49"/>
          <p:cNvSpPr/>
          <p:nvPr/>
        </p:nvSpPr>
        <p:spPr>
          <a:xfrm>
            <a:off x="8389619" y="3656203"/>
            <a:ext cx="998220" cy="1866900"/>
          </a:xfrm>
          <a:custGeom>
            <a:avLst/>
            <a:gdLst/>
            <a:ahLst/>
            <a:cxnLst/>
            <a:rect l="l" t="t" r="r" b="b"/>
            <a:pathLst>
              <a:path w="998220" h="1866900">
                <a:moveTo>
                  <a:pt x="888491" y="1854200"/>
                </a:moveTo>
                <a:lnTo>
                  <a:pt x="111251" y="1854200"/>
                </a:lnTo>
                <a:lnTo>
                  <a:pt x="128015" y="1866900"/>
                </a:lnTo>
                <a:lnTo>
                  <a:pt x="873251" y="1866900"/>
                </a:lnTo>
                <a:lnTo>
                  <a:pt x="888491" y="1854200"/>
                </a:lnTo>
                <a:close/>
              </a:path>
              <a:path w="998220" h="1866900">
                <a:moveTo>
                  <a:pt x="149351" y="12700"/>
                </a:moveTo>
                <a:lnTo>
                  <a:pt x="92963" y="12700"/>
                </a:lnTo>
                <a:lnTo>
                  <a:pt x="51815" y="50800"/>
                </a:lnTo>
                <a:lnTo>
                  <a:pt x="21335" y="88900"/>
                </a:lnTo>
                <a:lnTo>
                  <a:pt x="1524" y="152400"/>
                </a:lnTo>
                <a:lnTo>
                  <a:pt x="0" y="177800"/>
                </a:lnTo>
                <a:lnTo>
                  <a:pt x="0" y="1701800"/>
                </a:lnTo>
                <a:lnTo>
                  <a:pt x="1524" y="1714500"/>
                </a:lnTo>
                <a:lnTo>
                  <a:pt x="4572" y="1727200"/>
                </a:lnTo>
                <a:lnTo>
                  <a:pt x="9144" y="1752600"/>
                </a:lnTo>
                <a:lnTo>
                  <a:pt x="32003" y="1790700"/>
                </a:lnTo>
                <a:lnTo>
                  <a:pt x="94487" y="1854200"/>
                </a:lnTo>
                <a:lnTo>
                  <a:pt x="146303" y="1854200"/>
                </a:lnTo>
                <a:lnTo>
                  <a:pt x="134111" y="1841500"/>
                </a:lnTo>
                <a:lnTo>
                  <a:pt x="117348" y="1841500"/>
                </a:lnTo>
                <a:lnTo>
                  <a:pt x="96011" y="1828800"/>
                </a:lnTo>
                <a:lnTo>
                  <a:pt x="86868" y="1828800"/>
                </a:lnTo>
                <a:lnTo>
                  <a:pt x="83820" y="1816100"/>
                </a:lnTo>
                <a:lnTo>
                  <a:pt x="71627" y="1816100"/>
                </a:lnTo>
                <a:lnTo>
                  <a:pt x="60959" y="1803400"/>
                </a:lnTo>
                <a:lnTo>
                  <a:pt x="59435" y="1803400"/>
                </a:lnTo>
                <a:lnTo>
                  <a:pt x="54863" y="1790700"/>
                </a:lnTo>
                <a:lnTo>
                  <a:pt x="48768" y="1790700"/>
                </a:lnTo>
                <a:lnTo>
                  <a:pt x="47244" y="1778000"/>
                </a:lnTo>
                <a:lnTo>
                  <a:pt x="41148" y="1778000"/>
                </a:lnTo>
                <a:lnTo>
                  <a:pt x="39624" y="1765300"/>
                </a:lnTo>
                <a:lnTo>
                  <a:pt x="33527" y="1765300"/>
                </a:lnTo>
                <a:lnTo>
                  <a:pt x="33527" y="1752600"/>
                </a:lnTo>
                <a:lnTo>
                  <a:pt x="28955" y="1752600"/>
                </a:lnTo>
                <a:lnTo>
                  <a:pt x="28955" y="1739900"/>
                </a:lnTo>
                <a:lnTo>
                  <a:pt x="24383" y="1739900"/>
                </a:lnTo>
                <a:lnTo>
                  <a:pt x="24383" y="1727200"/>
                </a:lnTo>
                <a:lnTo>
                  <a:pt x="22859" y="1727200"/>
                </a:lnTo>
                <a:lnTo>
                  <a:pt x="22859" y="1714500"/>
                </a:lnTo>
                <a:lnTo>
                  <a:pt x="19811" y="1714500"/>
                </a:lnTo>
                <a:lnTo>
                  <a:pt x="19811" y="165100"/>
                </a:lnTo>
                <a:lnTo>
                  <a:pt x="22859" y="139700"/>
                </a:lnTo>
                <a:lnTo>
                  <a:pt x="25907" y="127000"/>
                </a:lnTo>
                <a:lnTo>
                  <a:pt x="30479" y="114300"/>
                </a:lnTo>
                <a:lnTo>
                  <a:pt x="41148" y="88900"/>
                </a:lnTo>
                <a:lnTo>
                  <a:pt x="48768" y="88900"/>
                </a:lnTo>
                <a:lnTo>
                  <a:pt x="50291" y="76200"/>
                </a:lnTo>
                <a:lnTo>
                  <a:pt x="54863" y="76200"/>
                </a:lnTo>
                <a:lnTo>
                  <a:pt x="62483" y="63500"/>
                </a:lnTo>
                <a:lnTo>
                  <a:pt x="70103" y="63500"/>
                </a:lnTo>
                <a:lnTo>
                  <a:pt x="79248" y="50800"/>
                </a:lnTo>
                <a:lnTo>
                  <a:pt x="85344" y="50800"/>
                </a:lnTo>
                <a:lnTo>
                  <a:pt x="88391" y="38100"/>
                </a:lnTo>
                <a:lnTo>
                  <a:pt x="102107" y="38100"/>
                </a:lnTo>
                <a:lnTo>
                  <a:pt x="114300" y="25400"/>
                </a:lnTo>
                <a:lnTo>
                  <a:pt x="141731" y="25400"/>
                </a:lnTo>
                <a:lnTo>
                  <a:pt x="149351" y="12700"/>
                </a:lnTo>
                <a:close/>
              </a:path>
              <a:path w="998220" h="1866900">
                <a:moveTo>
                  <a:pt x="903731" y="12700"/>
                </a:moveTo>
                <a:lnTo>
                  <a:pt x="850391" y="12700"/>
                </a:lnTo>
                <a:lnTo>
                  <a:pt x="862583" y="25400"/>
                </a:lnTo>
                <a:lnTo>
                  <a:pt x="883920" y="25400"/>
                </a:lnTo>
                <a:lnTo>
                  <a:pt x="896111" y="38100"/>
                </a:lnTo>
                <a:lnTo>
                  <a:pt x="909827" y="38100"/>
                </a:lnTo>
                <a:lnTo>
                  <a:pt x="912876" y="50800"/>
                </a:lnTo>
                <a:lnTo>
                  <a:pt x="918972" y="50800"/>
                </a:lnTo>
                <a:lnTo>
                  <a:pt x="926591" y="63500"/>
                </a:lnTo>
                <a:lnTo>
                  <a:pt x="935735" y="63500"/>
                </a:lnTo>
                <a:lnTo>
                  <a:pt x="944879" y="76200"/>
                </a:lnTo>
                <a:lnTo>
                  <a:pt x="949451" y="76200"/>
                </a:lnTo>
                <a:lnTo>
                  <a:pt x="949451" y="88900"/>
                </a:lnTo>
                <a:lnTo>
                  <a:pt x="957072" y="88900"/>
                </a:lnTo>
                <a:lnTo>
                  <a:pt x="957072" y="101600"/>
                </a:lnTo>
                <a:lnTo>
                  <a:pt x="963168" y="101600"/>
                </a:lnTo>
                <a:lnTo>
                  <a:pt x="963168" y="114300"/>
                </a:lnTo>
                <a:lnTo>
                  <a:pt x="969263" y="114300"/>
                </a:lnTo>
                <a:lnTo>
                  <a:pt x="969263" y="127000"/>
                </a:lnTo>
                <a:lnTo>
                  <a:pt x="972311" y="127000"/>
                </a:lnTo>
                <a:lnTo>
                  <a:pt x="972311" y="139700"/>
                </a:lnTo>
                <a:lnTo>
                  <a:pt x="975359" y="139700"/>
                </a:lnTo>
                <a:lnTo>
                  <a:pt x="975359" y="152400"/>
                </a:lnTo>
                <a:lnTo>
                  <a:pt x="978407" y="152400"/>
                </a:lnTo>
                <a:lnTo>
                  <a:pt x="976883" y="1714500"/>
                </a:lnTo>
                <a:lnTo>
                  <a:pt x="975359" y="1727200"/>
                </a:lnTo>
                <a:lnTo>
                  <a:pt x="973835" y="1727200"/>
                </a:lnTo>
                <a:lnTo>
                  <a:pt x="970787" y="1739900"/>
                </a:lnTo>
                <a:lnTo>
                  <a:pt x="969263" y="1752600"/>
                </a:lnTo>
                <a:lnTo>
                  <a:pt x="964691" y="1752600"/>
                </a:lnTo>
                <a:lnTo>
                  <a:pt x="957072" y="1778000"/>
                </a:lnTo>
                <a:lnTo>
                  <a:pt x="950976" y="1778000"/>
                </a:lnTo>
                <a:lnTo>
                  <a:pt x="949451" y="1790700"/>
                </a:lnTo>
                <a:lnTo>
                  <a:pt x="944879" y="1790700"/>
                </a:lnTo>
                <a:lnTo>
                  <a:pt x="938783" y="1803400"/>
                </a:lnTo>
                <a:lnTo>
                  <a:pt x="937259" y="1803400"/>
                </a:lnTo>
                <a:lnTo>
                  <a:pt x="925068" y="1816100"/>
                </a:lnTo>
                <a:lnTo>
                  <a:pt x="914400" y="1816100"/>
                </a:lnTo>
                <a:lnTo>
                  <a:pt x="911351" y="1828800"/>
                </a:lnTo>
                <a:lnTo>
                  <a:pt x="902207" y="1828800"/>
                </a:lnTo>
                <a:lnTo>
                  <a:pt x="880872" y="1841500"/>
                </a:lnTo>
                <a:lnTo>
                  <a:pt x="864107" y="1841500"/>
                </a:lnTo>
                <a:lnTo>
                  <a:pt x="851915" y="1854200"/>
                </a:lnTo>
                <a:lnTo>
                  <a:pt x="905255" y="1854200"/>
                </a:lnTo>
                <a:lnTo>
                  <a:pt x="946403" y="1816100"/>
                </a:lnTo>
                <a:lnTo>
                  <a:pt x="976883" y="1778000"/>
                </a:lnTo>
                <a:lnTo>
                  <a:pt x="993648" y="1727200"/>
                </a:lnTo>
                <a:lnTo>
                  <a:pt x="996696" y="1714500"/>
                </a:lnTo>
                <a:lnTo>
                  <a:pt x="998220" y="1689100"/>
                </a:lnTo>
                <a:lnTo>
                  <a:pt x="998220" y="177800"/>
                </a:lnTo>
                <a:lnTo>
                  <a:pt x="996696" y="152400"/>
                </a:lnTo>
                <a:lnTo>
                  <a:pt x="993648" y="139700"/>
                </a:lnTo>
                <a:lnTo>
                  <a:pt x="989076" y="127000"/>
                </a:lnTo>
                <a:lnTo>
                  <a:pt x="982979" y="101600"/>
                </a:lnTo>
                <a:lnTo>
                  <a:pt x="975359" y="88900"/>
                </a:lnTo>
                <a:lnTo>
                  <a:pt x="966215" y="76200"/>
                </a:lnTo>
                <a:lnTo>
                  <a:pt x="944879" y="50800"/>
                </a:lnTo>
                <a:lnTo>
                  <a:pt x="903731" y="12700"/>
                </a:lnTo>
                <a:close/>
              </a:path>
              <a:path w="998220" h="1866900">
                <a:moveTo>
                  <a:pt x="871727" y="0"/>
                </a:moveTo>
                <a:lnTo>
                  <a:pt x="124968" y="0"/>
                </a:lnTo>
                <a:lnTo>
                  <a:pt x="109727" y="12700"/>
                </a:lnTo>
                <a:lnTo>
                  <a:pt x="886968" y="12700"/>
                </a:lnTo>
                <a:lnTo>
                  <a:pt x="871727" y="0"/>
                </a:lnTo>
                <a:close/>
              </a:path>
            </a:pathLst>
          </a:custGeom>
          <a:solidFill>
            <a:srgbClr val="333333"/>
          </a:solidFill>
        </p:spPr>
        <p:txBody>
          <a:bodyPr wrap="square" lIns="0" tIns="0" rIns="0" bIns="0" rtlCol="0">
            <a:noAutofit/>
          </a:bodyPr>
          <a:lstStyle/>
          <a:p>
            <a:endParaRPr/>
          </a:p>
        </p:txBody>
      </p:sp>
      <p:sp>
        <p:nvSpPr>
          <p:cNvPr id="50" name="object 50"/>
          <p:cNvSpPr/>
          <p:nvPr/>
        </p:nvSpPr>
        <p:spPr>
          <a:xfrm>
            <a:off x="8409431" y="3665346"/>
            <a:ext cx="958596" cy="1839467"/>
          </a:xfrm>
          <a:custGeom>
            <a:avLst/>
            <a:gdLst/>
            <a:ahLst/>
            <a:cxnLst/>
            <a:rect l="l" t="t" r="r" b="b"/>
            <a:pathLst>
              <a:path w="958596" h="1839467">
                <a:moveTo>
                  <a:pt x="798576" y="0"/>
                </a:moveTo>
                <a:lnTo>
                  <a:pt x="160020" y="0"/>
                </a:lnTo>
                <a:lnTo>
                  <a:pt x="147942" y="448"/>
                </a:lnTo>
                <a:lnTo>
                  <a:pt x="106036" y="9330"/>
                </a:lnTo>
                <a:lnTo>
                  <a:pt x="68981" y="28394"/>
                </a:lnTo>
                <a:lnTo>
                  <a:pt x="38347" y="56069"/>
                </a:lnTo>
                <a:lnTo>
                  <a:pt x="15706" y="90784"/>
                </a:lnTo>
                <a:lnTo>
                  <a:pt x="2629" y="130968"/>
                </a:lnTo>
                <a:lnTo>
                  <a:pt x="0" y="160019"/>
                </a:lnTo>
                <a:lnTo>
                  <a:pt x="0" y="1679447"/>
                </a:lnTo>
                <a:lnTo>
                  <a:pt x="5161" y="1719924"/>
                </a:lnTo>
                <a:lnTo>
                  <a:pt x="21005" y="1758771"/>
                </a:lnTo>
                <a:lnTo>
                  <a:pt x="45984" y="1791719"/>
                </a:lnTo>
                <a:lnTo>
                  <a:pt x="78527" y="1817199"/>
                </a:lnTo>
                <a:lnTo>
                  <a:pt x="117062" y="1833638"/>
                </a:lnTo>
                <a:lnTo>
                  <a:pt x="160020" y="1839467"/>
                </a:lnTo>
                <a:lnTo>
                  <a:pt x="798576" y="1839467"/>
                </a:lnTo>
                <a:lnTo>
                  <a:pt x="839052" y="1834306"/>
                </a:lnTo>
                <a:lnTo>
                  <a:pt x="877899" y="1818462"/>
                </a:lnTo>
                <a:lnTo>
                  <a:pt x="910847" y="1793483"/>
                </a:lnTo>
                <a:lnTo>
                  <a:pt x="936327" y="1760940"/>
                </a:lnTo>
                <a:lnTo>
                  <a:pt x="952766" y="1722405"/>
                </a:lnTo>
                <a:lnTo>
                  <a:pt x="958596" y="1679447"/>
                </a:lnTo>
                <a:lnTo>
                  <a:pt x="958596" y="160019"/>
                </a:lnTo>
                <a:lnTo>
                  <a:pt x="953434" y="119543"/>
                </a:lnTo>
                <a:lnTo>
                  <a:pt x="937590" y="80696"/>
                </a:lnTo>
                <a:lnTo>
                  <a:pt x="912611" y="47748"/>
                </a:lnTo>
                <a:lnTo>
                  <a:pt x="880068" y="22268"/>
                </a:lnTo>
                <a:lnTo>
                  <a:pt x="841533" y="5829"/>
                </a:lnTo>
                <a:lnTo>
                  <a:pt x="798576" y="0"/>
                </a:lnTo>
                <a:close/>
              </a:path>
            </a:pathLst>
          </a:custGeom>
          <a:solidFill>
            <a:srgbClr val="BFBFBF"/>
          </a:solidFill>
        </p:spPr>
        <p:txBody>
          <a:bodyPr wrap="square" lIns="0" tIns="0" rIns="0" bIns="0" rtlCol="0">
            <a:noAutofit/>
          </a:bodyPr>
          <a:lstStyle/>
          <a:p>
            <a:endParaRPr/>
          </a:p>
        </p:txBody>
      </p:sp>
      <p:sp>
        <p:nvSpPr>
          <p:cNvPr id="51" name="object 51"/>
          <p:cNvSpPr/>
          <p:nvPr/>
        </p:nvSpPr>
        <p:spPr>
          <a:xfrm>
            <a:off x="8389619" y="3647059"/>
            <a:ext cx="998220" cy="1876043"/>
          </a:xfrm>
          <a:custGeom>
            <a:avLst/>
            <a:gdLst/>
            <a:ahLst/>
            <a:cxnLst/>
            <a:rect l="l" t="t" r="r" b="b"/>
            <a:pathLst>
              <a:path w="998220" h="1876043">
                <a:moveTo>
                  <a:pt x="818387" y="0"/>
                </a:moveTo>
                <a:lnTo>
                  <a:pt x="178307" y="0"/>
                </a:lnTo>
                <a:lnTo>
                  <a:pt x="143255" y="3048"/>
                </a:lnTo>
                <a:lnTo>
                  <a:pt x="92963" y="21336"/>
                </a:lnTo>
                <a:lnTo>
                  <a:pt x="51815" y="53339"/>
                </a:lnTo>
                <a:lnTo>
                  <a:pt x="21335" y="94487"/>
                </a:lnTo>
                <a:lnTo>
                  <a:pt x="4572" y="143255"/>
                </a:lnTo>
                <a:lnTo>
                  <a:pt x="0" y="178307"/>
                </a:lnTo>
                <a:lnTo>
                  <a:pt x="0" y="1699259"/>
                </a:lnTo>
                <a:lnTo>
                  <a:pt x="9144" y="1751076"/>
                </a:lnTo>
                <a:lnTo>
                  <a:pt x="32003" y="1798320"/>
                </a:lnTo>
                <a:lnTo>
                  <a:pt x="67055" y="1836420"/>
                </a:lnTo>
                <a:lnTo>
                  <a:pt x="111251" y="1862327"/>
                </a:lnTo>
                <a:lnTo>
                  <a:pt x="161544" y="1876043"/>
                </a:lnTo>
                <a:lnTo>
                  <a:pt x="838200" y="1876043"/>
                </a:lnTo>
                <a:lnTo>
                  <a:pt x="888491" y="1862327"/>
                </a:lnTo>
                <a:lnTo>
                  <a:pt x="928769" y="1837943"/>
                </a:lnTo>
                <a:lnTo>
                  <a:pt x="164591" y="1837943"/>
                </a:lnTo>
                <a:lnTo>
                  <a:pt x="137159" y="1831847"/>
                </a:lnTo>
                <a:lnTo>
                  <a:pt x="89915" y="1805939"/>
                </a:lnTo>
                <a:lnTo>
                  <a:pt x="62483" y="1775459"/>
                </a:lnTo>
                <a:lnTo>
                  <a:pt x="44196" y="1738883"/>
                </a:lnTo>
                <a:lnTo>
                  <a:pt x="38100" y="1696211"/>
                </a:lnTo>
                <a:lnTo>
                  <a:pt x="38100" y="178307"/>
                </a:lnTo>
                <a:lnTo>
                  <a:pt x="45720" y="135636"/>
                </a:lnTo>
                <a:lnTo>
                  <a:pt x="62483" y="99060"/>
                </a:lnTo>
                <a:lnTo>
                  <a:pt x="89915" y="70103"/>
                </a:lnTo>
                <a:lnTo>
                  <a:pt x="124968" y="48640"/>
                </a:lnTo>
                <a:lnTo>
                  <a:pt x="166115" y="38100"/>
                </a:lnTo>
                <a:lnTo>
                  <a:pt x="928877" y="38100"/>
                </a:lnTo>
                <a:lnTo>
                  <a:pt x="903731" y="21336"/>
                </a:lnTo>
                <a:lnTo>
                  <a:pt x="886968" y="13715"/>
                </a:lnTo>
                <a:lnTo>
                  <a:pt x="871727" y="7619"/>
                </a:lnTo>
                <a:lnTo>
                  <a:pt x="853439" y="3048"/>
                </a:lnTo>
                <a:lnTo>
                  <a:pt x="818387" y="0"/>
                </a:lnTo>
                <a:close/>
              </a:path>
              <a:path w="998220" h="1876043">
                <a:moveTo>
                  <a:pt x="928877" y="38100"/>
                </a:moveTo>
                <a:lnTo>
                  <a:pt x="818387" y="38100"/>
                </a:lnTo>
                <a:lnTo>
                  <a:pt x="833627" y="39624"/>
                </a:lnTo>
                <a:lnTo>
                  <a:pt x="847344" y="41148"/>
                </a:lnTo>
                <a:lnTo>
                  <a:pt x="886968" y="54863"/>
                </a:lnTo>
                <a:lnTo>
                  <a:pt x="918972" y="79248"/>
                </a:lnTo>
                <a:lnTo>
                  <a:pt x="943355" y="112775"/>
                </a:lnTo>
                <a:lnTo>
                  <a:pt x="957072" y="150875"/>
                </a:lnTo>
                <a:lnTo>
                  <a:pt x="958596" y="166115"/>
                </a:lnTo>
                <a:lnTo>
                  <a:pt x="960120" y="179831"/>
                </a:lnTo>
                <a:lnTo>
                  <a:pt x="960120" y="1697735"/>
                </a:lnTo>
                <a:lnTo>
                  <a:pt x="958596" y="1712976"/>
                </a:lnTo>
                <a:lnTo>
                  <a:pt x="947927" y="1752599"/>
                </a:lnTo>
                <a:lnTo>
                  <a:pt x="926591" y="1787652"/>
                </a:lnTo>
                <a:lnTo>
                  <a:pt x="896111" y="1815083"/>
                </a:lnTo>
                <a:lnTo>
                  <a:pt x="859535" y="1831847"/>
                </a:lnTo>
                <a:lnTo>
                  <a:pt x="832103" y="1837943"/>
                </a:lnTo>
                <a:lnTo>
                  <a:pt x="928769" y="1837943"/>
                </a:lnTo>
                <a:lnTo>
                  <a:pt x="957072" y="1810511"/>
                </a:lnTo>
                <a:lnTo>
                  <a:pt x="984503" y="1766315"/>
                </a:lnTo>
                <a:lnTo>
                  <a:pt x="996696" y="1714499"/>
                </a:lnTo>
                <a:lnTo>
                  <a:pt x="998220" y="1697735"/>
                </a:lnTo>
                <a:lnTo>
                  <a:pt x="998220" y="178307"/>
                </a:lnTo>
                <a:lnTo>
                  <a:pt x="989076" y="124840"/>
                </a:lnTo>
                <a:lnTo>
                  <a:pt x="966215" y="77724"/>
                </a:lnTo>
                <a:lnTo>
                  <a:pt x="931163" y="39624"/>
                </a:lnTo>
                <a:lnTo>
                  <a:pt x="928877" y="38100"/>
                </a:lnTo>
                <a:close/>
              </a:path>
            </a:pathLst>
          </a:custGeom>
          <a:solidFill>
            <a:srgbClr val="333333"/>
          </a:solidFill>
        </p:spPr>
        <p:txBody>
          <a:bodyPr wrap="square" lIns="0" tIns="0" rIns="0" bIns="0" rtlCol="0">
            <a:noAutofit/>
          </a:bodyPr>
          <a:lstStyle/>
          <a:p>
            <a:endParaRPr/>
          </a:p>
        </p:txBody>
      </p:sp>
      <p:sp>
        <p:nvSpPr>
          <p:cNvPr id="52" name="object 52"/>
          <p:cNvSpPr txBox="1"/>
          <p:nvPr/>
        </p:nvSpPr>
        <p:spPr>
          <a:xfrm>
            <a:off x="8654288" y="4471923"/>
            <a:ext cx="468630" cy="224790"/>
          </a:xfrm>
          <a:prstGeom prst="rect">
            <a:avLst/>
          </a:prstGeom>
        </p:spPr>
        <p:txBody>
          <a:bodyPr vert="horz" wrap="square" lIns="0" tIns="0" rIns="0" bIns="0" rtlCol="0">
            <a:noAutofit/>
          </a:bodyPr>
          <a:lstStyle/>
          <a:p>
            <a:pPr marL="12700">
              <a:lnSpc>
                <a:spcPct val="100000"/>
              </a:lnSpc>
            </a:pPr>
            <a:r>
              <a:rPr sz="1400" b="1" spc="-30" dirty="0">
                <a:solidFill>
                  <a:srgbClr val="333333"/>
                </a:solidFill>
                <a:latin typeface="Arial"/>
                <a:cs typeface="Arial"/>
              </a:rPr>
              <a:t>W</a:t>
            </a:r>
            <a:r>
              <a:rPr sz="1400" b="1" spc="5" dirty="0">
                <a:solidFill>
                  <a:srgbClr val="333333"/>
                </a:solidFill>
                <a:latin typeface="Arial"/>
                <a:cs typeface="Arial"/>
              </a:rPr>
              <a:t>ri</a:t>
            </a:r>
            <a:r>
              <a:rPr sz="1400" b="1" spc="0" dirty="0">
                <a:solidFill>
                  <a:srgbClr val="333333"/>
                </a:solidFill>
                <a:latin typeface="Arial"/>
                <a:cs typeface="Arial"/>
              </a:rPr>
              <a:t>te</a:t>
            </a:r>
            <a:endParaRPr sz="1400">
              <a:latin typeface="Arial"/>
              <a:cs typeface="Arial"/>
            </a:endParaRPr>
          </a:p>
        </p:txBody>
      </p:sp>
      <p:sp>
        <p:nvSpPr>
          <p:cNvPr id="55" name="Slide Number Placeholder 5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5">
            <p14:nvContentPartPr>
              <p14:cNvPr id="53" name="Ink 52">
                <a:extLst>
                  <a:ext uri="{FF2B5EF4-FFF2-40B4-BE49-F238E27FC236}">
                    <a16:creationId xmlns:a16="http://schemas.microsoft.com/office/drawing/2014/main" id="{3A1EE99C-20EA-4EE0-92EB-76B03219A0D0}"/>
                  </a:ext>
                </a:extLst>
              </p14:cNvPr>
              <p14:cNvContentPartPr/>
              <p14:nvPr/>
            </p14:nvContentPartPr>
            <p14:xfrm>
              <a:off x="1936800" y="3312720"/>
              <a:ext cx="7398000" cy="2155320"/>
            </p14:xfrm>
          </p:contentPart>
        </mc:Choice>
        <mc:Fallback xmlns="">
          <p:pic>
            <p:nvPicPr>
              <p:cNvPr id="53" name="Ink 52">
                <a:extLst>
                  <a:ext uri="{FF2B5EF4-FFF2-40B4-BE49-F238E27FC236}">
                    <a16:creationId xmlns:a16="http://schemas.microsoft.com/office/drawing/2014/main" id="{3A1EE99C-20EA-4EE0-92EB-76B03219A0D0}"/>
                  </a:ext>
                </a:extLst>
              </p:cNvPr>
              <p:cNvPicPr/>
              <p:nvPr/>
            </p:nvPicPr>
            <p:blipFill>
              <a:blip r:embed="rId6"/>
              <a:stretch>
                <a:fillRect/>
              </a:stretch>
            </p:blipFill>
            <p:spPr>
              <a:xfrm>
                <a:off x="1927440" y="3303360"/>
                <a:ext cx="7416720" cy="2174040"/>
              </a:xfrm>
              <a:prstGeom prst="rect">
                <a:avLst/>
              </a:prstGeom>
            </p:spPr>
          </p:pic>
        </mc:Fallback>
      </mc:AlternateContent>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0"/>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0" y="1187450"/>
            <a:ext cx="9296400" cy="5016758"/>
          </a:xfrm>
          <a:prstGeom prst="rect">
            <a:avLst/>
          </a:prstGeom>
          <a:noFill/>
        </p:spPr>
        <p:txBody>
          <a:bodyPr wrap="square" rtlCol="0">
            <a:spAutoFit/>
          </a:bodyPr>
          <a:lstStyle/>
          <a:p>
            <a:r>
              <a:rPr lang="en-US" dirty="0"/>
              <a:t>•  </a:t>
            </a:r>
            <a:r>
              <a:rPr lang="en-US" sz="2000" dirty="0">
                <a:highlight>
                  <a:srgbClr val="FFFF00"/>
                </a:highlight>
              </a:rPr>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a:t>
            </a:r>
            <a:r>
              <a:rPr lang="en-US" sz="2000" dirty="0">
                <a:highlight>
                  <a:srgbClr val="FFFF00"/>
                </a:highlight>
              </a:rPr>
              <a:t>such a large ecosystem, some form of standardization </a:t>
            </a:r>
            <a:r>
              <a:rPr lang="en-US" sz="2000" dirty="0"/>
              <a:t>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4625DD9-CE14-4310-8FB3-36CD71B58658}"/>
                  </a:ext>
                </a:extLst>
              </p14:cNvPr>
              <p14:cNvContentPartPr/>
              <p14:nvPr/>
            </p14:nvContentPartPr>
            <p14:xfrm>
              <a:off x="7365240" y="3470760"/>
              <a:ext cx="1256760" cy="362520"/>
            </p14:xfrm>
          </p:contentPart>
        </mc:Choice>
        <mc:Fallback xmlns="">
          <p:pic>
            <p:nvPicPr>
              <p:cNvPr id="4" name="Ink 3">
                <a:extLst>
                  <a:ext uri="{FF2B5EF4-FFF2-40B4-BE49-F238E27FC236}">
                    <a16:creationId xmlns:a16="http://schemas.microsoft.com/office/drawing/2014/main" id="{64625DD9-CE14-4310-8FB3-36CD71B58658}"/>
                  </a:ext>
                </a:extLst>
              </p:cNvPr>
              <p:cNvPicPr/>
              <p:nvPr/>
            </p:nvPicPr>
            <p:blipFill>
              <a:blip r:embed="rId3"/>
              <a:stretch>
                <a:fillRect/>
              </a:stretch>
            </p:blipFill>
            <p:spPr>
              <a:xfrm>
                <a:off x="7355880" y="3461400"/>
                <a:ext cx="127548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2ECD92B-F18A-4E3A-A385-02D6B7952C63}"/>
                  </a:ext>
                </a:extLst>
              </p14:cNvPr>
              <p14:cNvContentPartPr/>
              <p14:nvPr/>
            </p14:nvContentPartPr>
            <p14:xfrm>
              <a:off x="1254960" y="675360"/>
              <a:ext cx="6984360" cy="1480680"/>
            </p14:xfrm>
          </p:contentPart>
        </mc:Choice>
        <mc:Fallback xmlns="">
          <p:pic>
            <p:nvPicPr>
              <p:cNvPr id="6" name="Ink 5">
                <a:extLst>
                  <a:ext uri="{FF2B5EF4-FFF2-40B4-BE49-F238E27FC236}">
                    <a16:creationId xmlns:a16="http://schemas.microsoft.com/office/drawing/2014/main" id="{A2ECD92B-F18A-4E3A-A385-02D6B7952C63}"/>
                  </a:ext>
                </a:extLst>
              </p:cNvPr>
              <p:cNvPicPr/>
              <p:nvPr/>
            </p:nvPicPr>
            <p:blipFill>
              <a:blip r:embed="rId5"/>
              <a:stretch>
                <a:fillRect/>
              </a:stretch>
            </p:blipFill>
            <p:spPr>
              <a:xfrm>
                <a:off x="1245600" y="666000"/>
                <a:ext cx="7003080" cy="149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639D0C55-A2A6-4499-888B-B9F24B5C00E8}"/>
                  </a:ext>
                </a:extLst>
              </p14:cNvPr>
              <p14:cNvContentPartPr/>
              <p14:nvPr/>
            </p14:nvContentPartPr>
            <p14:xfrm>
              <a:off x="1515600" y="783360"/>
              <a:ext cx="7416000" cy="4791960"/>
            </p14:xfrm>
          </p:contentPart>
        </mc:Choice>
        <mc:Fallback xmlns="">
          <p:pic>
            <p:nvPicPr>
              <p:cNvPr id="7" name="Ink 6">
                <a:extLst>
                  <a:ext uri="{FF2B5EF4-FFF2-40B4-BE49-F238E27FC236}">
                    <a16:creationId xmlns:a16="http://schemas.microsoft.com/office/drawing/2014/main" id="{639D0C55-A2A6-4499-888B-B9F24B5C00E8}"/>
                  </a:ext>
                </a:extLst>
              </p:cNvPr>
              <p:cNvPicPr/>
              <p:nvPr/>
            </p:nvPicPr>
            <p:blipFill>
              <a:blip r:embed="rId7"/>
              <a:stretch>
                <a:fillRect/>
              </a:stretch>
            </p:blipFill>
            <p:spPr>
              <a:xfrm>
                <a:off x="1506240" y="774000"/>
                <a:ext cx="7434720" cy="4810680"/>
              </a:xfrm>
              <a:prstGeom prst="rect">
                <a:avLst/>
              </a:prstGeom>
            </p:spPr>
          </p:pic>
        </mc:Fallback>
      </mc:AlternateContent>
    </p:spTree>
    <p:extLst>
      <p:ext uri="{BB962C8B-B14F-4D97-AF65-F5344CB8AC3E}">
        <p14:creationId xmlns:p14="http://schemas.microsoft.com/office/powerpoint/2010/main" val="85410979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a:t>
            </a:r>
          </a:p>
        </p:txBody>
      </p:sp>
      <p:sp>
        <p:nvSpPr>
          <p:cNvPr id="3" name="TextBox 2"/>
          <p:cNvSpPr txBox="1"/>
          <p:nvPr/>
        </p:nvSpPr>
        <p:spPr>
          <a:xfrm>
            <a:off x="393700" y="1339850"/>
            <a:ext cx="9906000"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a:t>
            </a:r>
            <a:r>
              <a:rPr lang="en-US"/>
              <a:t>microcontroller products.</a:t>
            </a:r>
            <a:endParaRPr lang="en-US" dirty="0"/>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a:t>
            </a:r>
            <a:r>
              <a:rPr lang="en-US"/>
              <a:t>verification efforts.</a:t>
            </a:r>
            <a:endParaRPr lang="en-US" dirty="0"/>
          </a:p>
          <a:p>
            <a:r>
              <a:rPr lang="en-US" dirty="0"/>
              <a:t>• </a:t>
            </a:r>
            <a:r>
              <a:rPr lang="en-US" b="1" dirty="0"/>
              <a:t>Enhanced software compatibility </a:t>
            </a:r>
            <a:r>
              <a:rPr lang="en-US" dirty="0"/>
              <a:t>- by having a consistent software infrastructure</a:t>
            </a:r>
          </a:p>
          <a:p>
            <a:r>
              <a:rPr lang="en-US"/>
              <a:t>(e.g., </a:t>
            </a:r>
            <a:r>
              <a:rPr lang="en-US" dirty="0"/>
              <a:t>API for processor core access functions, system initialization method,</a:t>
            </a:r>
          </a:p>
          <a:p>
            <a:r>
              <a:rPr lang="en-US" dirty="0"/>
              <a:t>common style for defining peripherals), software from various sources can work</a:t>
            </a:r>
          </a:p>
          <a:p>
            <a:r>
              <a:rPr lang="en-US" dirty="0"/>
              <a:t>together, reducing the risk </a:t>
            </a:r>
            <a:r>
              <a:rPr lang="en-US"/>
              <a:t>in integration.</a:t>
            </a:r>
            <a:endParaRPr lang="en-US" dirty="0"/>
          </a:p>
          <a:p>
            <a:r>
              <a:rPr lang="en-US" dirty="0"/>
              <a:t>• </a:t>
            </a:r>
            <a:r>
              <a:rPr lang="en-US" b="1" dirty="0"/>
              <a:t>Easy to learn </a:t>
            </a:r>
            <a:r>
              <a:rPr lang="en-US" dirty="0"/>
              <a:t>- the CMSIS allows easy access to processor core features</a:t>
            </a:r>
          </a:p>
          <a:p>
            <a:r>
              <a:rPr lang="en-US" dirty="0"/>
              <a:t>from the </a:t>
            </a:r>
            <a:r>
              <a:rPr lang="en-US"/>
              <a:t>C language. </a:t>
            </a:r>
            <a:r>
              <a:rPr lang="en-US" dirty="0"/>
              <a:t>In addition, once you learn to use one Cortex-M</a:t>
            </a:r>
          </a:p>
          <a:p>
            <a:r>
              <a:rPr lang="en-US" dirty="0"/>
              <a:t>microcontroller product, starting to use another Cortex-M product is much easier</a:t>
            </a:r>
          </a:p>
          <a:p>
            <a:r>
              <a:rPr lang="en-US" dirty="0"/>
              <a:t>because of the consistency in </a:t>
            </a:r>
            <a:r>
              <a:rPr lang="en-US"/>
              <a:t>software setup.</a:t>
            </a:r>
            <a:endParaRPr lang="en-US" dirty="0"/>
          </a:p>
          <a:p>
            <a:r>
              <a:rPr lang="en-US" dirty="0"/>
              <a:t>• </a:t>
            </a:r>
            <a:r>
              <a:rPr lang="en-US" b="1" dirty="0"/>
              <a:t>Toolchain independent </a:t>
            </a:r>
            <a:r>
              <a:rPr lang="en-US" dirty="0"/>
              <a:t>- CMSIS-compliant device drivers can be used with</a:t>
            </a:r>
          </a:p>
          <a:p>
            <a:r>
              <a:rPr lang="en-US" dirty="0"/>
              <a:t>various compilation tools, providing much </a:t>
            </a:r>
            <a:r>
              <a:rPr lang="en-US"/>
              <a:t>greater freedom.</a:t>
            </a:r>
            <a:endParaRPr lang="en-US" dirty="0"/>
          </a:p>
          <a:p>
            <a:r>
              <a:rPr lang="en-US" dirty="0"/>
              <a:t>• </a:t>
            </a:r>
            <a:r>
              <a:rPr lang="en-US" b="1" dirty="0"/>
              <a:t>Openness</a:t>
            </a:r>
            <a:r>
              <a:rPr lang="en-US" dirty="0"/>
              <a:t> - the source code for CMSIS core files can be downloaded and</a:t>
            </a:r>
          </a:p>
          <a:p>
            <a:r>
              <a:rPr lang="en-US" dirty="0"/>
              <a:t>accessed by everyone, and everyone can develop software products </a:t>
            </a:r>
            <a:r>
              <a:rPr lang="en-US"/>
              <a:t>with CMSIS.</a:t>
            </a:r>
            <a:endParaRPr lang="en-US"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F1124C6-7B40-4BBC-8D02-ECA151EBB90C}"/>
                  </a:ext>
                </a:extLst>
              </p14:cNvPr>
              <p14:cNvContentPartPr/>
              <p14:nvPr/>
            </p14:nvContentPartPr>
            <p14:xfrm>
              <a:off x="523800" y="2753640"/>
              <a:ext cx="7704720" cy="3918600"/>
            </p14:xfrm>
          </p:contentPart>
        </mc:Choice>
        <mc:Fallback xmlns="">
          <p:pic>
            <p:nvPicPr>
              <p:cNvPr id="4" name="Ink 3">
                <a:extLst>
                  <a:ext uri="{FF2B5EF4-FFF2-40B4-BE49-F238E27FC236}">
                    <a16:creationId xmlns:a16="http://schemas.microsoft.com/office/drawing/2014/main" id="{2F1124C6-7B40-4BBC-8D02-ECA151EBB90C}"/>
                  </a:ext>
                </a:extLst>
              </p:cNvPr>
              <p:cNvPicPr/>
              <p:nvPr/>
            </p:nvPicPr>
            <p:blipFill>
              <a:blip r:embed="rId4"/>
              <a:stretch>
                <a:fillRect/>
              </a:stretch>
            </p:blipFill>
            <p:spPr>
              <a:xfrm>
                <a:off x="514440" y="2744280"/>
                <a:ext cx="7723440" cy="3937320"/>
              </a:xfrm>
              <a:prstGeom prst="rect">
                <a:avLst/>
              </a:prstGeom>
            </p:spPr>
          </p:pic>
        </mc:Fallback>
      </mc:AlternateContent>
    </p:spTree>
    <p:extLst>
      <p:ext uri="{BB962C8B-B14F-4D97-AF65-F5344CB8AC3E}">
        <p14:creationId xmlns:p14="http://schemas.microsoft.com/office/powerpoint/2010/main" val="373629045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 Projects</a:t>
            </a:r>
          </a:p>
        </p:txBody>
      </p:sp>
      <p:sp>
        <p:nvSpPr>
          <p:cNvPr id="3" name="Text Placeholder 2"/>
          <p:cNvSpPr>
            <a:spLocks noGrp="1"/>
          </p:cNvSpPr>
          <p:nvPr>
            <p:ph type="body" idx="1"/>
          </p:nvPr>
        </p:nvSpPr>
        <p:spPr>
          <a:xfrm>
            <a:off x="867629" y="1263650"/>
            <a:ext cx="8958139" cy="5410200"/>
          </a:xfrm>
        </p:spPr>
        <p:txBody>
          <a:bodyPr/>
          <a:lstStyle/>
          <a:p>
            <a:pPr marL="0" indent="0">
              <a:buNone/>
            </a:pPr>
            <a:r>
              <a:rPr lang="en-US" dirty="0"/>
              <a:t>• </a:t>
            </a:r>
            <a:r>
              <a:rPr lang="en-US" dirty="0">
                <a:solidFill>
                  <a:srgbClr val="FF0000"/>
                </a:solidFill>
              </a:rPr>
              <a:t>CMSIS-Core</a:t>
            </a:r>
            <a:r>
              <a:rPr lang="en-US" dirty="0"/>
              <a:t>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a:t>
            </a:r>
            <a:r>
              <a:rPr lang="en-US" dirty="0">
                <a:solidFill>
                  <a:srgbClr val="FF0000"/>
                </a:solidFill>
              </a:rPr>
              <a:t>CMSIS-RTOS </a:t>
            </a:r>
            <a:r>
              <a:rPr lang="en-US" dirty="0"/>
              <a:t>- the CMSIS-RTOS is an API specification for 	embedded OS</a:t>
            </a:r>
          </a:p>
          <a:p>
            <a:pPr marL="0" indent="0">
              <a:buNone/>
            </a:pPr>
            <a:r>
              <a:rPr lang="en-US" dirty="0"/>
              <a:t>• </a:t>
            </a:r>
            <a:r>
              <a:rPr lang="en-US" dirty="0">
                <a:solidFill>
                  <a:srgbClr val="FFC000"/>
                </a:solidFill>
              </a:rPr>
              <a:t>CMSIS-DAP</a:t>
            </a:r>
            <a:r>
              <a:rPr lang="en-US" dirty="0"/>
              <a:t>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F6F3705-807D-481D-9BAF-D9B64C23258D}"/>
                  </a:ext>
                </a:extLst>
              </p14:cNvPr>
              <p14:cNvContentPartPr/>
              <p14:nvPr/>
            </p14:nvContentPartPr>
            <p14:xfrm>
              <a:off x="653760" y="1167480"/>
              <a:ext cx="7161840" cy="3080880"/>
            </p14:xfrm>
          </p:contentPart>
        </mc:Choice>
        <mc:Fallback xmlns="">
          <p:pic>
            <p:nvPicPr>
              <p:cNvPr id="4" name="Ink 3">
                <a:extLst>
                  <a:ext uri="{FF2B5EF4-FFF2-40B4-BE49-F238E27FC236}">
                    <a16:creationId xmlns:a16="http://schemas.microsoft.com/office/drawing/2014/main" id="{5F6F3705-807D-481D-9BAF-D9B64C23258D}"/>
                  </a:ext>
                </a:extLst>
              </p:cNvPr>
              <p:cNvPicPr/>
              <p:nvPr/>
            </p:nvPicPr>
            <p:blipFill>
              <a:blip r:embed="rId3"/>
              <a:stretch>
                <a:fillRect/>
              </a:stretch>
            </p:blipFill>
            <p:spPr>
              <a:xfrm>
                <a:off x="644400" y="1158120"/>
                <a:ext cx="7180560" cy="3099600"/>
              </a:xfrm>
              <a:prstGeom prst="rect">
                <a:avLst/>
              </a:prstGeom>
            </p:spPr>
          </p:pic>
        </mc:Fallback>
      </mc:AlternateContent>
    </p:spTree>
    <p:extLst>
      <p:ext uri="{BB962C8B-B14F-4D97-AF65-F5344CB8AC3E}">
        <p14:creationId xmlns:p14="http://schemas.microsoft.com/office/powerpoint/2010/main" val="383778118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29" y="1416050"/>
            <a:ext cx="9508271"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5D2A00E-0043-484E-92A1-09A3E7F41102}"/>
                  </a:ext>
                </a:extLst>
              </p14:cNvPr>
              <p14:cNvContentPartPr/>
              <p14:nvPr/>
            </p14:nvContentPartPr>
            <p14:xfrm>
              <a:off x="2514960" y="1776240"/>
              <a:ext cx="6465240" cy="641880"/>
            </p14:xfrm>
          </p:contentPart>
        </mc:Choice>
        <mc:Fallback xmlns="">
          <p:pic>
            <p:nvPicPr>
              <p:cNvPr id="4" name="Ink 3">
                <a:extLst>
                  <a:ext uri="{FF2B5EF4-FFF2-40B4-BE49-F238E27FC236}">
                    <a16:creationId xmlns:a16="http://schemas.microsoft.com/office/drawing/2014/main" id="{05D2A00E-0043-484E-92A1-09A3E7F41102}"/>
                  </a:ext>
                </a:extLst>
              </p:cNvPr>
              <p:cNvPicPr/>
              <p:nvPr/>
            </p:nvPicPr>
            <p:blipFill>
              <a:blip r:embed="rId3"/>
              <a:stretch>
                <a:fillRect/>
              </a:stretch>
            </p:blipFill>
            <p:spPr>
              <a:xfrm>
                <a:off x="2505600" y="1766880"/>
                <a:ext cx="648396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FCC3FBE-2325-4E61-A3B9-64E8CA93BC43}"/>
                  </a:ext>
                </a:extLst>
              </p14:cNvPr>
              <p14:cNvContentPartPr/>
              <p14:nvPr/>
            </p14:nvContentPartPr>
            <p14:xfrm>
              <a:off x="47520" y="14400"/>
              <a:ext cx="8724960" cy="6330240"/>
            </p14:xfrm>
          </p:contentPart>
        </mc:Choice>
        <mc:Fallback xmlns="">
          <p:pic>
            <p:nvPicPr>
              <p:cNvPr id="6" name="Ink 5">
                <a:extLst>
                  <a:ext uri="{FF2B5EF4-FFF2-40B4-BE49-F238E27FC236}">
                    <a16:creationId xmlns:a16="http://schemas.microsoft.com/office/drawing/2014/main" id="{EFCC3FBE-2325-4E61-A3B9-64E8CA93BC43}"/>
                  </a:ext>
                </a:extLst>
              </p:cNvPr>
              <p:cNvPicPr/>
              <p:nvPr/>
            </p:nvPicPr>
            <p:blipFill>
              <a:blip r:embed="rId5"/>
              <a:stretch>
                <a:fillRect/>
              </a:stretch>
            </p:blipFill>
            <p:spPr>
              <a:xfrm>
                <a:off x="38160" y="5040"/>
                <a:ext cx="8743680" cy="6348960"/>
              </a:xfrm>
              <a:prstGeom prst="rect">
                <a:avLst/>
              </a:prstGeom>
            </p:spPr>
          </p:pic>
        </mc:Fallback>
      </mc:AlternateContent>
    </p:spTree>
    <p:extLst>
      <p:ext uri="{BB962C8B-B14F-4D97-AF65-F5344CB8AC3E}">
        <p14:creationId xmlns:p14="http://schemas.microsoft.com/office/powerpoint/2010/main" val="548846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29" y="1329978"/>
            <a:ext cx="8958139" cy="1667375"/>
          </a:xfrm>
        </p:spPr>
        <p:txBody>
          <a:bodyPr/>
          <a:lstStyle/>
          <a:p>
            <a:r>
              <a:rPr lang="en-US" dirty="0"/>
              <a:t>Development suites</a:t>
            </a:r>
          </a:p>
          <a:p>
            <a:pPr lvl="1"/>
            <a:r>
              <a:rPr lang="en-US" dirty="0"/>
              <a:t>µVision Keil (DESD)</a:t>
            </a:r>
          </a:p>
          <a:p>
            <a:pPr lvl="1"/>
            <a:r>
              <a:rPr lang="en-US"/>
              <a:t>STM32CubeIDE </a:t>
            </a:r>
            <a:r>
              <a:rPr lang="en-US" dirty="0"/>
              <a:t>(e-DESD)</a:t>
            </a:r>
          </a:p>
          <a:p>
            <a:r>
              <a:rPr lang="en-US" dirty="0"/>
              <a:t>Development Board</a:t>
            </a:r>
          </a:p>
          <a:p>
            <a:pPr lvl="1"/>
            <a:r>
              <a:rPr lang="en-US" dirty="0"/>
              <a:t>Blue board (DESD)</a:t>
            </a:r>
          </a:p>
          <a:p>
            <a:pPr lvl="1"/>
            <a:r>
              <a:rPr lang="en-US" dirty="0"/>
              <a:t>STM32F4 Discovery Board (e-DESD)</a:t>
            </a:r>
          </a:p>
          <a:p>
            <a:r>
              <a:rPr lang="en-US" dirty="0"/>
              <a:t>Debug Adaptor</a:t>
            </a:r>
          </a:p>
          <a:p>
            <a:pPr lvl="1"/>
            <a:r>
              <a:rPr lang="en-US" dirty="0"/>
              <a:t>OM13088 (JTAG debugger) LPC Expresso 4367 (DESD)</a:t>
            </a:r>
          </a:p>
          <a:p>
            <a:pPr lvl="1"/>
            <a:r>
              <a:rPr lang="en-US" dirty="0"/>
              <a:t>STLinkv2 (e-DESD)</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5" y="1187450"/>
            <a:ext cx="8958139"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a:t>
            </a:r>
            <a:r>
              <a:rPr lang="en-US" sz="1800"/>
              <a:t>core peripherals. </a:t>
            </a:r>
            <a:r>
              <a:rPr lang="en-US" sz="1800" dirty="0"/>
              <a:t>This is processor specific and is provided </a:t>
            </a:r>
            <a:r>
              <a:rPr lang="en-US" sz="1800"/>
              <a:t>by ARM.</a:t>
            </a:r>
            <a:endParaRPr lang="en-US" sz="1800" dirty="0"/>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a:t>
            </a:r>
            <a:r>
              <a:rPr lang="en-US" sz="1800"/>
              <a:t>, etc. </a:t>
            </a:r>
            <a:r>
              <a:rPr lang="en-US" sz="1800" dirty="0"/>
              <a:t>This is device specific (note: multiple devices from the same vendor might use the same file </a:t>
            </a:r>
            <a:r>
              <a:rPr lang="en-US" sz="1800"/>
              <a:t>set).</a:t>
            </a:r>
            <a:endParaRPr lang="en-US" sz="1800" dirty="0"/>
          </a:p>
          <a:p>
            <a:pPr marL="0" indent="0" algn="just">
              <a:buNone/>
            </a:pPr>
            <a:r>
              <a:rPr lang="en-US" sz="1400" dirty="0"/>
              <a:t>• </a:t>
            </a:r>
            <a:r>
              <a:rPr lang="en-US" sz="2000" b="1" dirty="0"/>
              <a:t>Access Functions for Peripherals - </a:t>
            </a:r>
            <a:r>
              <a:rPr lang="en-US" sz="1800" dirty="0"/>
              <a:t>The driver code for </a:t>
            </a:r>
            <a:r>
              <a:rPr lang="en-US" sz="1800"/>
              <a:t>peripheral accesses. </a:t>
            </a:r>
            <a:r>
              <a:rPr lang="en-US" sz="1800" dirty="0"/>
              <a:t>This is vendor specific and </a:t>
            </a:r>
            <a:r>
              <a:rPr lang="en-US" sz="1800"/>
              <a:t>is optional. </a:t>
            </a:r>
            <a:r>
              <a:rPr lang="en-US" sz="1800" dirty="0"/>
              <a:t>You can choose to develop your application using the peripheral driver code provided by the microcontroller vendor, or you can program the peripherals directly if </a:t>
            </a:r>
            <a:r>
              <a:rPr lang="en-US" sz="1800"/>
              <a:t>you prefer.</a:t>
            </a:r>
            <a:endParaRPr lang="en-US" sz="1800" dirty="0"/>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a:t>
            </a:r>
            <a:r>
              <a:rPr lang="en-US" sz="1800"/>
              <a:t>of CMSIS. </a:t>
            </a:r>
            <a:r>
              <a:rPr lang="en-US" sz="1800" dirty="0"/>
              <a:t>The idea is to develop a set of APIs for interfacing common peripherals such as UART, SPI, </a:t>
            </a:r>
            <a:r>
              <a:rPr lang="en-US" sz="1800"/>
              <a:t>and Ethernet. </a:t>
            </a:r>
            <a:r>
              <a:rPr lang="en-US" sz="1800" dirty="0"/>
              <a:t>If this layer exists, developers of middleware can develop their applications based on this layer to allow software to be ported between </a:t>
            </a:r>
            <a:r>
              <a:rPr lang="en-US" sz="1800"/>
              <a:t>devices easily.</a:t>
            </a:r>
            <a:endParaRPr lang="en-US" sz="18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014CD43-6460-451E-A8DF-5F4A79DD8C22}"/>
                  </a:ext>
                </a:extLst>
              </p14:cNvPr>
              <p14:cNvContentPartPr/>
              <p14:nvPr/>
            </p14:nvContentPartPr>
            <p14:xfrm>
              <a:off x="1870560" y="1739880"/>
              <a:ext cx="2843640" cy="3398400"/>
            </p14:xfrm>
          </p:contentPart>
        </mc:Choice>
        <mc:Fallback xmlns="">
          <p:pic>
            <p:nvPicPr>
              <p:cNvPr id="4" name="Ink 3">
                <a:extLst>
                  <a:ext uri="{FF2B5EF4-FFF2-40B4-BE49-F238E27FC236}">
                    <a16:creationId xmlns:a16="http://schemas.microsoft.com/office/drawing/2014/main" id="{0014CD43-6460-451E-A8DF-5F4A79DD8C22}"/>
                  </a:ext>
                </a:extLst>
              </p:cNvPr>
              <p:cNvPicPr/>
              <p:nvPr/>
            </p:nvPicPr>
            <p:blipFill>
              <a:blip r:embed="rId3"/>
              <a:stretch>
                <a:fillRect/>
              </a:stretch>
            </p:blipFill>
            <p:spPr>
              <a:xfrm>
                <a:off x="1861200" y="1730520"/>
                <a:ext cx="2862360" cy="3417120"/>
              </a:xfrm>
              <a:prstGeom prst="rect">
                <a:avLst/>
              </a:prstGeom>
            </p:spPr>
          </p:pic>
        </mc:Fallback>
      </mc:AlternateContent>
    </p:spTree>
    <p:extLst>
      <p:ext uri="{BB962C8B-B14F-4D97-AF65-F5344CB8AC3E}">
        <p14:creationId xmlns:p14="http://schemas.microsoft.com/office/powerpoint/2010/main" val="21660756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B49239E-6997-42CC-8782-83069D19FE0A}"/>
                  </a:ext>
                </a:extLst>
              </p14:cNvPr>
              <p14:cNvContentPartPr/>
              <p14:nvPr/>
            </p14:nvContentPartPr>
            <p14:xfrm>
              <a:off x="1117440" y="737640"/>
              <a:ext cx="7920000" cy="3948840"/>
            </p14:xfrm>
          </p:contentPart>
        </mc:Choice>
        <mc:Fallback xmlns="">
          <p:pic>
            <p:nvPicPr>
              <p:cNvPr id="3" name="Ink 2">
                <a:extLst>
                  <a:ext uri="{FF2B5EF4-FFF2-40B4-BE49-F238E27FC236}">
                    <a16:creationId xmlns:a16="http://schemas.microsoft.com/office/drawing/2014/main" id="{FB49239E-6997-42CC-8782-83069D19FE0A}"/>
                  </a:ext>
                </a:extLst>
              </p:cNvPr>
              <p:cNvPicPr/>
              <p:nvPr/>
            </p:nvPicPr>
            <p:blipFill>
              <a:blip r:embed="rId4"/>
              <a:stretch>
                <a:fillRect/>
              </a:stretch>
            </p:blipFill>
            <p:spPr>
              <a:xfrm>
                <a:off x="1108080" y="728280"/>
                <a:ext cx="7938720" cy="3967560"/>
              </a:xfrm>
              <a:prstGeom prst="rect">
                <a:avLst/>
              </a:prstGeom>
            </p:spPr>
          </p:pic>
        </mc:Fallback>
      </mc:AlternateContent>
    </p:spTree>
    <p:extLst>
      <p:ext uri="{BB962C8B-B14F-4D97-AF65-F5344CB8AC3E}">
        <p14:creationId xmlns:p14="http://schemas.microsoft.com/office/powerpoint/2010/main" val="11784943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Using CMSIS in Project</a:t>
            </a:r>
          </a:p>
        </p:txBody>
      </p:sp>
      <p:pic>
        <p:nvPicPr>
          <p:cNvPr id="4" name="Picture 3"/>
          <p:cNvPicPr>
            <a:picLocks noChangeAspect="1"/>
          </p:cNvPicPr>
          <p:nvPr/>
        </p:nvPicPr>
        <p:blipFill>
          <a:blip r:embed="rId2"/>
          <a:stretch>
            <a:fillRect/>
          </a:stretch>
        </p:blipFill>
        <p:spPr>
          <a:xfrm>
            <a:off x="317500" y="1048427"/>
            <a:ext cx="9852151" cy="6508074"/>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192</a:t>
            </a:fld>
            <a:endParaRPr lang="en-US" sz="900">
              <a:latin typeface="Arial"/>
              <a:cs typeface="Arial"/>
            </a:endParaRPr>
          </a:p>
        </p:txBody>
      </p:sp>
    </p:spTree>
    <p:extLst>
      <p:ext uri="{BB962C8B-B14F-4D97-AF65-F5344CB8AC3E}">
        <p14:creationId xmlns:p14="http://schemas.microsoft.com/office/powerpoint/2010/main" val="28862391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35947" y="1173068"/>
            <a:ext cx="10175797" cy="5968147"/>
            <a:chOff x="-1470046" y="425423"/>
            <a:chExt cx="14197622" cy="6432577"/>
          </a:xfrm>
        </p:grpSpPr>
        <p:grpSp>
          <p:nvGrpSpPr>
            <p:cNvPr id="6" name="Group 5"/>
            <p:cNvGrpSpPr/>
            <p:nvPr/>
          </p:nvGrpSpPr>
          <p:grpSpPr>
            <a:xfrm>
              <a:off x="-1470046" y="425423"/>
              <a:ext cx="14197622" cy="6432577"/>
              <a:chOff x="-1470046" y="425423"/>
              <a:chExt cx="14197622" cy="6432577"/>
            </a:xfrm>
          </p:grpSpPr>
          <p:pic>
            <p:nvPicPr>
              <p:cNvPr id="2060" name="Picture 1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470046" y="425423"/>
                <a:ext cx="14197622" cy="6432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5291692" y="2353441"/>
                <a:ext cx="1314061" cy="315310"/>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none" lIns="80221" tIns="40111" rIns="80221" bIns="40111" numCol="1" rtlCol="0" anchor="ctr" anchorCtr="0" compatLnSpc="1">
                <a:prstTxWarp prst="textNoShape">
                  <a:avLst/>
                </a:prstTxWarp>
              </a:bodyPr>
              <a:lstStyle/>
              <a:p>
                <a:pPr algn="ctr" defTabSz="802203" fontAlgn="base">
                  <a:spcBef>
                    <a:spcPct val="0"/>
                  </a:spcBef>
                  <a:spcAft>
                    <a:spcPct val="0"/>
                  </a:spcAft>
                </a:pPr>
                <a:endParaRPr lang="en-GB" sz="1228" b="1">
                  <a:solidFill>
                    <a:srgbClr val="000000"/>
                  </a:solidFill>
                  <a:latin typeface="Arial" charset="0"/>
                  <a:ea typeface="MS PGothic" pitchFamily="34" charset="-128"/>
                </a:endParaRPr>
              </a:p>
            </p:txBody>
          </p:sp>
        </p:grpSp>
        <p:sp>
          <p:nvSpPr>
            <p:cNvPr id="8" name="TextBox 7"/>
            <p:cNvSpPr txBox="1"/>
            <p:nvPr/>
          </p:nvSpPr>
          <p:spPr>
            <a:xfrm>
              <a:off x="8362179" y="1638711"/>
              <a:ext cx="1490000" cy="448799"/>
            </a:xfrm>
            <a:prstGeom prst="rect">
              <a:avLst/>
            </a:prstGeom>
            <a:noFill/>
          </p:spPr>
          <p:txBody>
            <a:bodyPr wrap="none" rtlCol="0">
              <a:spAutoFit/>
            </a:bodyPr>
            <a:lstStyle/>
            <a:p>
              <a:r>
                <a:rPr lang="en-GB" sz="2106" dirty="0">
                  <a:solidFill>
                    <a:schemeClr val="accent1"/>
                  </a:solidFill>
                  <a:latin typeface="Gill Sans MT" pitchFamily="34" charset="0"/>
                  <a:ea typeface="Segoe UI" pitchFamily="34" charset="0"/>
                  <a:cs typeface="Segoe UI" pitchFamily="34" charset="0"/>
                </a:rPr>
                <a:t>Internet</a:t>
              </a:r>
            </a:p>
          </p:txBody>
        </p:sp>
      </p:grpSp>
      <p:sp>
        <p:nvSpPr>
          <p:cNvPr id="2" name="Title 1"/>
          <p:cNvSpPr>
            <a:spLocks noGrp="1"/>
          </p:cNvSpPr>
          <p:nvPr>
            <p:ph type="title"/>
          </p:nvPr>
        </p:nvSpPr>
        <p:spPr>
          <a:xfrm>
            <a:off x="1003301" y="654050"/>
            <a:ext cx="8001000" cy="841210"/>
          </a:xfrm>
        </p:spPr>
        <p:txBody>
          <a:bodyPr/>
          <a:lstStyle/>
          <a:p>
            <a:r>
              <a:rPr lang="en-GB" sz="3200" b="1" dirty="0">
                <a:latin typeface="Arial" panose="020B0604020202020204" pitchFamily="34" charset="0"/>
                <a:cs typeface="Arial" panose="020B0604020202020204" pitchFamily="34" charset="0"/>
              </a:rPr>
              <a:t>Enabling key </a:t>
            </a:r>
            <a:r>
              <a:rPr lang="en-GB" sz="3200" b="1" dirty="0" err="1">
                <a:latin typeface="Arial" panose="020B0604020202020204" pitchFamily="34" charset="0"/>
                <a:cs typeface="Arial" panose="020B0604020202020204" pitchFamily="34" charset="0"/>
              </a:rPr>
              <a:t>IoT</a:t>
            </a:r>
            <a:r>
              <a:rPr lang="en-GB" sz="3200" b="1" dirty="0">
                <a:latin typeface="Arial" panose="020B0604020202020204" pitchFamily="34" charset="0"/>
                <a:cs typeface="Arial" panose="020B0604020202020204" pitchFamily="34" charset="0"/>
              </a:rPr>
              <a:t> technologies in </a:t>
            </a:r>
            <a:r>
              <a:rPr lang="en-GB" sz="3200" b="1" dirty="0" err="1">
                <a:latin typeface="Arial" panose="020B0604020202020204" pitchFamily="34" charset="0"/>
                <a:cs typeface="Arial" panose="020B0604020202020204" pitchFamily="34" charset="0"/>
              </a:rPr>
              <a:t>mbed</a:t>
            </a:r>
            <a:r>
              <a:rPr lang="en-GB" sz="3200" b="1" dirty="0">
                <a:latin typeface="Arial" panose="020B0604020202020204" pitchFamily="34" charset="0"/>
                <a:cs typeface="Arial" panose="020B0604020202020204" pitchFamily="34" charset="0"/>
              </a:rPr>
              <a:t>!</a:t>
            </a:r>
          </a:p>
        </p:txBody>
      </p:sp>
      <p:pic>
        <p:nvPicPr>
          <p:cNvPr id="10"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25500" y="5554758"/>
            <a:ext cx="989483" cy="989483"/>
          </a:xfrm>
          <a:prstGeom prst="rect">
            <a:avLst/>
          </a:prstGeom>
          <a:noFill/>
          <a:ln w="12700" cap="flat">
            <a:noFill/>
            <a:miter lim="800000"/>
            <a:headEnd/>
            <a:tailEnd/>
          </a:ln>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34B8B4D-7B3D-4532-9E65-AA82A36DDBED}"/>
                  </a:ext>
                </a:extLst>
              </p14:cNvPr>
              <p14:cNvContentPartPr/>
              <p14:nvPr/>
            </p14:nvContentPartPr>
            <p14:xfrm>
              <a:off x="217440" y="484560"/>
              <a:ext cx="10414440" cy="6324480"/>
            </p14:xfrm>
          </p:contentPart>
        </mc:Choice>
        <mc:Fallback xmlns="">
          <p:pic>
            <p:nvPicPr>
              <p:cNvPr id="3" name="Ink 2">
                <a:extLst>
                  <a:ext uri="{FF2B5EF4-FFF2-40B4-BE49-F238E27FC236}">
                    <a16:creationId xmlns:a16="http://schemas.microsoft.com/office/drawing/2014/main" id="{A34B8B4D-7B3D-4532-9E65-AA82A36DDBED}"/>
                  </a:ext>
                </a:extLst>
              </p:cNvPr>
              <p:cNvPicPr/>
              <p:nvPr/>
            </p:nvPicPr>
            <p:blipFill>
              <a:blip r:embed="rId6"/>
              <a:stretch>
                <a:fillRect/>
              </a:stretch>
            </p:blipFill>
            <p:spPr>
              <a:xfrm>
                <a:off x="208080" y="475200"/>
                <a:ext cx="10433160" cy="6343200"/>
              </a:xfrm>
              <a:prstGeom prst="rect">
                <a:avLst/>
              </a:prstGeom>
            </p:spPr>
          </p:pic>
        </mc:Fallback>
      </mc:AlternateContent>
    </p:spTree>
    <p:extLst>
      <p:ext uri="{BB962C8B-B14F-4D97-AF65-F5344CB8AC3E}">
        <p14:creationId xmlns:p14="http://schemas.microsoft.com/office/powerpoint/2010/main" val="54390149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2668" y="7014971"/>
            <a:ext cx="4223385" cy="184785"/>
          </a:xfrm>
          <a:prstGeom prst="rect">
            <a:avLst/>
          </a:prstGeom>
        </p:spPr>
        <p:txBody>
          <a:bodyPr vert="horz" wrap="square" lIns="0" tIns="0" rIns="0" bIns="0" rtlCol="0">
            <a:noAutofit/>
          </a:bodyPr>
          <a:lstStyle/>
          <a:p>
            <a:pPr marL="464820">
              <a:lnSpc>
                <a:spcPct val="100000"/>
              </a:lnSpc>
            </a:pPr>
            <a:r>
              <a:rPr sz="900" b="1" dirty="0">
                <a:solidFill>
                  <a:srgbClr val="FFFFFF"/>
                </a:solidFill>
                <a:latin typeface="Arial"/>
                <a:cs typeface="Arial"/>
              </a:rPr>
              <a:t>41</a:t>
            </a:r>
            <a:endParaRPr sz="900">
              <a:latin typeface="Arial"/>
              <a:cs typeface="Arial"/>
            </a:endParaRPr>
          </a:p>
        </p:txBody>
      </p:sp>
      <p:sp>
        <p:nvSpPr>
          <p:cNvPr id="3" name="object 3"/>
          <p:cNvSpPr/>
          <p:nvPr/>
        </p:nvSpPr>
        <p:spPr>
          <a:xfrm>
            <a:off x="772668" y="350647"/>
            <a:ext cx="9144000" cy="6432677"/>
          </a:xfrm>
          <a:custGeom>
            <a:avLst/>
            <a:gdLst/>
            <a:ahLst/>
            <a:cxnLst/>
            <a:rect l="l" t="t" r="r" b="b"/>
            <a:pathLst>
              <a:path w="9144000" h="6432677">
                <a:moveTo>
                  <a:pt x="0" y="0"/>
                </a:moveTo>
                <a:lnTo>
                  <a:pt x="9144000" y="0"/>
                </a:lnTo>
                <a:lnTo>
                  <a:pt x="9144000" y="6432677"/>
                </a:lnTo>
                <a:lnTo>
                  <a:pt x="0" y="6432677"/>
                </a:lnTo>
                <a:lnTo>
                  <a:pt x="0" y="0"/>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772668" y="3522090"/>
            <a:ext cx="4222877" cy="3677412"/>
          </a:xfrm>
          <a:custGeom>
            <a:avLst/>
            <a:gdLst/>
            <a:ahLst/>
            <a:cxnLst/>
            <a:rect l="l" t="t" r="r" b="b"/>
            <a:pathLst>
              <a:path w="4222877" h="3677411">
                <a:moveTo>
                  <a:pt x="0" y="0"/>
                </a:moveTo>
                <a:lnTo>
                  <a:pt x="4222877" y="0"/>
                </a:lnTo>
                <a:lnTo>
                  <a:pt x="4222877" y="3677412"/>
                </a:lnTo>
                <a:lnTo>
                  <a:pt x="0" y="3677412"/>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774191" y="5108575"/>
            <a:ext cx="2773680" cy="2103120"/>
          </a:xfrm>
          <a:prstGeom prst="rect">
            <a:avLst/>
          </a:prstGeom>
          <a:blipFill>
            <a:blip r:embed="rId2" cstate="print"/>
            <a:stretch>
              <a:fillRect/>
            </a:stretch>
          </a:blipFill>
        </p:spPr>
        <p:txBody>
          <a:bodyPr wrap="square" lIns="0" tIns="0" rIns="0" bIns="0" rtlCol="0">
            <a:noAutofit/>
          </a:bodyPr>
          <a:lstStyle/>
          <a:p>
            <a:endParaRPr/>
          </a:p>
        </p:txBody>
      </p:sp>
      <p:pic>
        <p:nvPicPr>
          <p:cNvPr id="5" name="Picture 4"/>
          <p:cNvPicPr>
            <a:picLocks noChangeAspect="1"/>
          </p:cNvPicPr>
          <p:nvPr/>
        </p:nvPicPr>
        <p:blipFill>
          <a:blip r:embed="rId3"/>
          <a:stretch>
            <a:fillRect/>
          </a:stretch>
        </p:blipFill>
        <p:spPr>
          <a:xfrm>
            <a:off x="2299452" y="2711450"/>
            <a:ext cx="6090432" cy="1176630"/>
          </a:xfrm>
          <a:prstGeom prst="rect">
            <a:avLst/>
          </a:prstGeom>
        </p:spPr>
      </p:pic>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194</a:t>
            </a:fld>
            <a:endParaRPr lang="en-US" sz="900">
              <a:latin typeface="Arial"/>
              <a:cs typeface="Arial"/>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FA2BB6-1229-49D1-9303-6DDBCF409C99}"/>
              </a:ext>
            </a:extLst>
          </p:cNvPr>
          <p:cNvSpPr>
            <a:spLocks noGrp="1"/>
          </p:cNvSpPr>
          <p:nvPr>
            <p:ph type="title"/>
          </p:nvPr>
        </p:nvSpPr>
        <p:spPr/>
        <p:txBody>
          <a:bodyPr/>
          <a:lstStyle/>
          <a:p>
            <a:r>
              <a:rPr lang="en-US" dirty="0"/>
              <a:t>Project Discussion-1</a:t>
            </a:r>
          </a:p>
        </p:txBody>
      </p:sp>
      <p:sp>
        <p:nvSpPr>
          <p:cNvPr id="2" name="Slide Number Placeholder 1">
            <a:extLst>
              <a:ext uri="{FF2B5EF4-FFF2-40B4-BE49-F238E27FC236}">
                <a16:creationId xmlns:a16="http://schemas.microsoft.com/office/drawing/2014/main" id="{2A3C37AD-20F6-4FC7-B2FF-F4AC6B5FF0E3}"/>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195</a:t>
            </a:fld>
            <a:endParaRPr lang="en-US" sz="900" dirty="0">
              <a:latin typeface="Arial"/>
              <a:cs typeface="Arial"/>
            </a:endParaRPr>
          </a:p>
        </p:txBody>
      </p:sp>
      <p:sp>
        <p:nvSpPr>
          <p:cNvPr id="4" name="Rectangle 3">
            <a:extLst>
              <a:ext uri="{FF2B5EF4-FFF2-40B4-BE49-F238E27FC236}">
                <a16:creationId xmlns:a16="http://schemas.microsoft.com/office/drawing/2014/main" id="{00D69DB6-E8FC-4010-8CB7-D2DCE44547B1}"/>
              </a:ext>
            </a:extLst>
          </p:cNvPr>
          <p:cNvSpPr/>
          <p:nvPr/>
        </p:nvSpPr>
        <p:spPr>
          <a:xfrm>
            <a:off x="450156" y="2194074"/>
            <a:ext cx="295232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3369B92-CC91-4B60-AF27-F389544C9510}"/>
              </a:ext>
            </a:extLst>
          </p:cNvPr>
          <p:cNvSpPr/>
          <p:nvPr/>
        </p:nvSpPr>
        <p:spPr>
          <a:xfrm>
            <a:off x="6786860" y="2194074"/>
            <a:ext cx="331236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058F2F19-26D1-4A33-AA01-73D93057173F}"/>
              </a:ext>
            </a:extLst>
          </p:cNvPr>
          <p:cNvCxnSpPr>
            <a:cxnSpLocks/>
            <a:stCxn id="4" idx="3"/>
            <a:endCxn id="5" idx="1"/>
          </p:cNvCxnSpPr>
          <p:nvPr/>
        </p:nvCxnSpPr>
        <p:spPr>
          <a:xfrm>
            <a:off x="3402484" y="3418210"/>
            <a:ext cx="3384376"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3B3EDB-3060-4CEB-B653-BFA7C2C9C1CD}"/>
              </a:ext>
            </a:extLst>
          </p:cNvPr>
          <p:cNvSpPr txBox="1"/>
          <p:nvPr/>
        </p:nvSpPr>
        <p:spPr>
          <a:xfrm>
            <a:off x="406734" y="2122066"/>
            <a:ext cx="2806346" cy="2308324"/>
          </a:xfrm>
          <a:prstGeom prst="rect">
            <a:avLst/>
          </a:prstGeom>
          <a:noFill/>
        </p:spPr>
        <p:txBody>
          <a:bodyPr wrap="none" rtlCol="0">
            <a:spAutoFit/>
          </a:bodyPr>
          <a:lstStyle/>
          <a:p>
            <a:r>
              <a:rPr lang="en-US" dirty="0"/>
              <a:t>Node 1: STM32F4 Discovery</a:t>
            </a:r>
          </a:p>
          <a:p>
            <a:pPr marL="285750" indent="-285750">
              <a:buFont typeface="Arial" panose="020B0604020202020204" pitchFamily="34" charset="0"/>
              <a:buChar char="•"/>
            </a:pPr>
            <a:r>
              <a:rPr lang="en-US" dirty="0"/>
              <a:t>Cortex M </a:t>
            </a:r>
          </a:p>
          <a:p>
            <a:pPr marL="285750" indent="-285750">
              <a:buFont typeface="Arial" panose="020B0604020202020204" pitchFamily="34" charset="0"/>
              <a:buChar char="•"/>
            </a:pPr>
            <a:r>
              <a:rPr lang="en-US" dirty="0"/>
              <a:t>Driver Implementation</a:t>
            </a:r>
          </a:p>
          <a:p>
            <a:r>
              <a:rPr lang="en-US" dirty="0"/>
              <a:t>(CAN Driver)</a:t>
            </a:r>
          </a:p>
          <a:p>
            <a:pPr marL="285750" indent="-285750">
              <a:buFont typeface="Arial" panose="020B0604020202020204" pitchFamily="34" charset="0"/>
              <a:buChar char="•"/>
            </a:pPr>
            <a:r>
              <a:rPr lang="en-US" dirty="0"/>
              <a:t>Option Use of </a:t>
            </a:r>
            <a:r>
              <a:rPr lang="en-US" dirty="0" err="1"/>
              <a:t>FreeRTOS</a:t>
            </a:r>
            <a:endParaRPr lang="en-US" dirty="0"/>
          </a:p>
          <a:p>
            <a:pPr marL="285750" indent="-285750">
              <a:buFont typeface="Arial" panose="020B0604020202020204" pitchFamily="34" charset="0"/>
              <a:buChar char="•"/>
            </a:pPr>
            <a:r>
              <a:rPr lang="en-US" dirty="0">
                <a:solidFill>
                  <a:srgbClr val="FF0000"/>
                </a:solidFill>
              </a:rPr>
              <a:t>Data Acquisition System</a:t>
            </a:r>
          </a:p>
          <a:p>
            <a:pPr marL="285750" indent="-285750">
              <a:buFont typeface="Arial" panose="020B0604020202020204" pitchFamily="34" charset="0"/>
              <a:buChar char="•"/>
            </a:pPr>
            <a:r>
              <a:rPr lang="en-US" dirty="0">
                <a:solidFill>
                  <a:srgbClr val="FF0000"/>
                </a:solidFill>
              </a:rPr>
              <a:t>Sensor Data Collection</a:t>
            </a:r>
          </a:p>
          <a:p>
            <a:pPr marL="285750" indent="-285750">
              <a:buFont typeface="Arial" panose="020B0604020202020204" pitchFamily="34" charset="0"/>
              <a:buChar char="•"/>
            </a:pPr>
            <a:r>
              <a:rPr lang="en-US" dirty="0"/>
              <a:t>Ultrasonic, DHT, 3D Acc</a:t>
            </a:r>
          </a:p>
        </p:txBody>
      </p:sp>
      <p:sp>
        <p:nvSpPr>
          <p:cNvPr id="9" name="TextBox 8">
            <a:extLst>
              <a:ext uri="{FF2B5EF4-FFF2-40B4-BE49-F238E27FC236}">
                <a16:creationId xmlns:a16="http://schemas.microsoft.com/office/drawing/2014/main" id="{EBBB2FC8-8819-4E69-8945-D22CE18217E7}"/>
              </a:ext>
            </a:extLst>
          </p:cNvPr>
          <p:cNvSpPr txBox="1"/>
          <p:nvPr/>
        </p:nvSpPr>
        <p:spPr>
          <a:xfrm>
            <a:off x="6765573" y="2122066"/>
            <a:ext cx="3518912" cy="2585323"/>
          </a:xfrm>
          <a:prstGeom prst="rect">
            <a:avLst/>
          </a:prstGeom>
          <a:noFill/>
        </p:spPr>
        <p:txBody>
          <a:bodyPr wrap="none" rtlCol="0">
            <a:spAutoFit/>
          </a:bodyPr>
          <a:lstStyle/>
          <a:p>
            <a:r>
              <a:rPr lang="en-US" dirty="0"/>
              <a:t>Node 2: </a:t>
            </a:r>
            <a:r>
              <a:rPr lang="en-US" dirty="0" err="1"/>
              <a:t>BeagleBone</a:t>
            </a:r>
            <a:r>
              <a:rPr lang="en-US" dirty="0"/>
              <a:t> Black / STMF4 </a:t>
            </a:r>
          </a:p>
          <a:p>
            <a:pPr marL="285750" indent="-285750">
              <a:buFont typeface="Arial" panose="020B0604020202020204" pitchFamily="34" charset="0"/>
              <a:buChar char="•"/>
            </a:pPr>
            <a:r>
              <a:rPr lang="en-US" dirty="0"/>
              <a:t>Cortex A</a:t>
            </a:r>
          </a:p>
          <a:p>
            <a:pPr marL="285750" indent="-285750">
              <a:buFont typeface="Arial" panose="020B0604020202020204" pitchFamily="34" charset="0"/>
              <a:buChar char="•"/>
            </a:pPr>
            <a:r>
              <a:rPr lang="en-US" dirty="0"/>
              <a:t>Socket CAN Implementation </a:t>
            </a:r>
          </a:p>
          <a:p>
            <a:r>
              <a:rPr lang="en-US" dirty="0"/>
              <a:t>using Python </a:t>
            </a:r>
          </a:p>
          <a:p>
            <a:pPr marL="285750" indent="-285750">
              <a:buFont typeface="Arial" panose="020B0604020202020204" pitchFamily="34" charset="0"/>
              <a:buChar char="•"/>
            </a:pPr>
            <a:r>
              <a:rPr lang="en-US" dirty="0">
                <a:solidFill>
                  <a:srgbClr val="FF0000"/>
                </a:solidFill>
              </a:rPr>
              <a:t>Information System</a:t>
            </a:r>
          </a:p>
          <a:p>
            <a:pPr marL="285750" indent="-285750">
              <a:buFont typeface="Arial" panose="020B0604020202020204" pitchFamily="34" charset="0"/>
              <a:buChar char="•"/>
            </a:pPr>
            <a:r>
              <a:rPr lang="en-US" dirty="0"/>
              <a:t>Display in I2C Based OLED</a:t>
            </a:r>
          </a:p>
          <a:p>
            <a:pPr marL="285750" indent="-285750">
              <a:buFont typeface="Arial" panose="020B0604020202020204" pitchFamily="34" charset="0"/>
              <a:buChar char="•"/>
            </a:pPr>
            <a:r>
              <a:rPr lang="en-US" dirty="0"/>
              <a:t>Send Data to Cloud (Adafruit, </a:t>
            </a:r>
          </a:p>
          <a:p>
            <a:r>
              <a:rPr lang="en-US" dirty="0"/>
              <a:t>Think Speak, AWS)</a:t>
            </a:r>
          </a:p>
          <a:p>
            <a:endParaRPr lang="en-US" dirty="0"/>
          </a:p>
        </p:txBody>
      </p:sp>
      <p:sp>
        <p:nvSpPr>
          <p:cNvPr id="10" name="TextBox 9">
            <a:extLst>
              <a:ext uri="{FF2B5EF4-FFF2-40B4-BE49-F238E27FC236}">
                <a16:creationId xmlns:a16="http://schemas.microsoft.com/office/drawing/2014/main" id="{57E820BA-53DC-423F-AFC4-43D624C51B2E}"/>
              </a:ext>
            </a:extLst>
          </p:cNvPr>
          <p:cNvSpPr txBox="1"/>
          <p:nvPr/>
        </p:nvSpPr>
        <p:spPr>
          <a:xfrm>
            <a:off x="4519191" y="3021726"/>
            <a:ext cx="979755" cy="369332"/>
          </a:xfrm>
          <a:prstGeom prst="rect">
            <a:avLst/>
          </a:prstGeom>
          <a:noFill/>
        </p:spPr>
        <p:txBody>
          <a:bodyPr wrap="none" rtlCol="0">
            <a:spAutoFit/>
          </a:bodyPr>
          <a:lstStyle/>
          <a:p>
            <a:r>
              <a:rPr lang="en-US" dirty="0"/>
              <a:t>CAN Bus</a:t>
            </a:r>
          </a:p>
        </p:txBody>
      </p:sp>
      <p:sp>
        <p:nvSpPr>
          <p:cNvPr id="14" name="Rectangle 13">
            <a:extLst>
              <a:ext uri="{FF2B5EF4-FFF2-40B4-BE49-F238E27FC236}">
                <a16:creationId xmlns:a16="http://schemas.microsoft.com/office/drawing/2014/main" id="{5CA2D6AD-857E-4F92-B922-E10BF95FDB24}"/>
              </a:ext>
            </a:extLst>
          </p:cNvPr>
          <p:cNvSpPr/>
          <p:nvPr/>
        </p:nvSpPr>
        <p:spPr>
          <a:xfrm>
            <a:off x="7876957" y="5648345"/>
            <a:ext cx="1296144"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ESP32 for Cloud</a:t>
            </a:r>
          </a:p>
        </p:txBody>
      </p:sp>
      <p:cxnSp>
        <p:nvCxnSpPr>
          <p:cNvPr id="16" name="Straight Arrow Connector 15">
            <a:extLst>
              <a:ext uri="{FF2B5EF4-FFF2-40B4-BE49-F238E27FC236}">
                <a16:creationId xmlns:a16="http://schemas.microsoft.com/office/drawing/2014/main" id="{61807069-0600-42B5-9F15-D7D6EB8C5AFD}"/>
              </a:ext>
            </a:extLst>
          </p:cNvPr>
          <p:cNvCxnSpPr>
            <a:stCxn id="9" idx="2"/>
            <a:endCxn id="14" idx="0"/>
          </p:cNvCxnSpPr>
          <p:nvPr/>
        </p:nvCxnSpPr>
        <p:spPr>
          <a:xfrm>
            <a:off x="8525029" y="4707389"/>
            <a:ext cx="0" cy="9409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D68E516-093E-437F-AA37-102C0798C670}"/>
              </a:ext>
            </a:extLst>
          </p:cNvPr>
          <p:cNvSpPr txBox="1"/>
          <p:nvPr/>
        </p:nvSpPr>
        <p:spPr>
          <a:xfrm>
            <a:off x="8502375" y="4952789"/>
            <a:ext cx="1084656" cy="369332"/>
          </a:xfrm>
          <a:prstGeom prst="rect">
            <a:avLst/>
          </a:prstGeom>
          <a:noFill/>
        </p:spPr>
        <p:txBody>
          <a:bodyPr wrap="none" rtlCol="0">
            <a:spAutoFit/>
          </a:bodyPr>
          <a:lstStyle/>
          <a:p>
            <a:r>
              <a:rPr lang="en-US" dirty="0"/>
              <a:t>UART Bus</a:t>
            </a:r>
          </a:p>
        </p:txBody>
      </p:sp>
      <p:sp>
        <p:nvSpPr>
          <p:cNvPr id="19" name="TextBox 18">
            <a:extLst>
              <a:ext uri="{FF2B5EF4-FFF2-40B4-BE49-F238E27FC236}">
                <a16:creationId xmlns:a16="http://schemas.microsoft.com/office/drawing/2014/main" id="{8C7C65B2-6EDE-4921-9659-57C0897A51D8}"/>
              </a:ext>
            </a:extLst>
          </p:cNvPr>
          <p:cNvSpPr txBox="1"/>
          <p:nvPr/>
        </p:nvSpPr>
        <p:spPr>
          <a:xfrm>
            <a:off x="766545" y="4935053"/>
            <a:ext cx="6927987" cy="1200329"/>
          </a:xfrm>
          <a:prstGeom prst="rect">
            <a:avLst/>
          </a:prstGeom>
          <a:noFill/>
        </p:spPr>
        <p:txBody>
          <a:bodyPr wrap="none" rtlCol="0">
            <a:spAutoFit/>
          </a:bodyPr>
          <a:lstStyle/>
          <a:p>
            <a:pPr marL="342900" indent="-342900">
              <a:buAutoNum type="arabicPeriod"/>
            </a:pPr>
            <a:r>
              <a:rPr lang="en-US" dirty="0"/>
              <a:t>Microcontroller/IoT Based/RTOS as Middleware</a:t>
            </a:r>
          </a:p>
          <a:p>
            <a:pPr marL="342900" indent="-342900">
              <a:buAutoNum type="arabicPeriod"/>
            </a:pPr>
            <a:r>
              <a:rPr lang="en-US" dirty="0"/>
              <a:t>Deep Drive in RTOS: Task Modelling, Designing Time Triggered Arch.</a:t>
            </a:r>
          </a:p>
          <a:p>
            <a:pPr marL="342900" indent="-342900">
              <a:buAutoNum type="arabicPeriod"/>
            </a:pPr>
            <a:r>
              <a:rPr lang="en-US" dirty="0"/>
              <a:t>Linux Device Drivers</a:t>
            </a:r>
          </a:p>
          <a:p>
            <a:pPr marL="342900" indent="-342900">
              <a:buAutoNum type="arabicPeriod"/>
            </a:pPr>
            <a:r>
              <a:rPr lang="en-US" dirty="0"/>
              <a:t>Networking Based</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7543CC5C-A60E-4F89-87D7-EED6435F02CA}"/>
                  </a:ext>
                </a:extLst>
              </p14:cNvPr>
              <p14:cNvContentPartPr/>
              <p14:nvPr/>
            </p14:nvContentPartPr>
            <p14:xfrm>
              <a:off x="731160" y="2239200"/>
              <a:ext cx="9342360" cy="2807640"/>
            </p14:xfrm>
          </p:contentPart>
        </mc:Choice>
        <mc:Fallback xmlns="">
          <p:pic>
            <p:nvPicPr>
              <p:cNvPr id="6" name="Ink 5">
                <a:extLst>
                  <a:ext uri="{FF2B5EF4-FFF2-40B4-BE49-F238E27FC236}">
                    <a16:creationId xmlns:a16="http://schemas.microsoft.com/office/drawing/2014/main" id="{7543CC5C-A60E-4F89-87D7-EED6435F02CA}"/>
                  </a:ext>
                </a:extLst>
              </p:cNvPr>
              <p:cNvPicPr/>
              <p:nvPr/>
            </p:nvPicPr>
            <p:blipFill>
              <a:blip r:embed="rId3"/>
              <a:stretch>
                <a:fillRect/>
              </a:stretch>
            </p:blipFill>
            <p:spPr>
              <a:xfrm>
                <a:off x="721800" y="2229840"/>
                <a:ext cx="9361080" cy="2826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1DD14EF5-D9B3-4566-9734-96CE88EE6E98}"/>
                  </a:ext>
                </a:extLst>
              </p14:cNvPr>
              <p14:cNvContentPartPr/>
              <p14:nvPr/>
            </p14:nvContentPartPr>
            <p14:xfrm>
              <a:off x="5569200" y="3204360"/>
              <a:ext cx="3030120" cy="3547800"/>
            </p14:xfrm>
          </p:contentPart>
        </mc:Choice>
        <mc:Fallback xmlns="">
          <p:pic>
            <p:nvPicPr>
              <p:cNvPr id="11" name="Ink 10">
                <a:extLst>
                  <a:ext uri="{FF2B5EF4-FFF2-40B4-BE49-F238E27FC236}">
                    <a16:creationId xmlns:a16="http://schemas.microsoft.com/office/drawing/2014/main" id="{1DD14EF5-D9B3-4566-9734-96CE88EE6E98}"/>
                  </a:ext>
                </a:extLst>
              </p:cNvPr>
              <p:cNvPicPr/>
              <p:nvPr/>
            </p:nvPicPr>
            <p:blipFill>
              <a:blip r:embed="rId5"/>
              <a:stretch>
                <a:fillRect/>
              </a:stretch>
            </p:blipFill>
            <p:spPr>
              <a:xfrm>
                <a:off x="5559840" y="3195000"/>
                <a:ext cx="3048840" cy="3566520"/>
              </a:xfrm>
              <a:prstGeom prst="rect">
                <a:avLst/>
              </a:prstGeom>
            </p:spPr>
          </p:pic>
        </mc:Fallback>
      </mc:AlternateContent>
    </p:spTree>
    <p:extLst>
      <p:ext uri="{BB962C8B-B14F-4D97-AF65-F5344CB8AC3E}">
        <p14:creationId xmlns:p14="http://schemas.microsoft.com/office/powerpoint/2010/main" val="2971853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946C6-D285-4D0E-8258-DDB73A08588B}"/>
              </a:ext>
            </a:extLst>
          </p:cNvPr>
          <p:cNvSpPr>
            <a:spLocks noGrp="1"/>
          </p:cNvSpPr>
          <p:nvPr>
            <p:ph type="title"/>
          </p:nvPr>
        </p:nvSpPr>
        <p:spPr/>
        <p:txBody>
          <a:bodyPr/>
          <a:lstStyle/>
          <a:p>
            <a:r>
              <a:rPr lang="en-US" b="1" dirty="0"/>
              <a:t>My promise !</a:t>
            </a:r>
            <a:endParaRPr lang="en-US" dirty="0"/>
          </a:p>
        </p:txBody>
      </p:sp>
      <p:sp>
        <p:nvSpPr>
          <p:cNvPr id="3" name="Text Placeholder 2">
            <a:extLst>
              <a:ext uri="{FF2B5EF4-FFF2-40B4-BE49-F238E27FC236}">
                <a16:creationId xmlns:a16="http://schemas.microsoft.com/office/drawing/2014/main" id="{026756E9-BE46-4595-A72D-868F119DF653}"/>
              </a:ext>
            </a:extLst>
          </p:cNvPr>
          <p:cNvSpPr>
            <a:spLocks noGrp="1"/>
          </p:cNvSpPr>
          <p:nvPr>
            <p:ph type="body" idx="1"/>
          </p:nvPr>
        </p:nvSpPr>
        <p:spPr>
          <a:xfrm>
            <a:off x="867629" y="1329978"/>
            <a:ext cx="8958139" cy="1667375"/>
          </a:xfrm>
        </p:spPr>
        <p:txBody>
          <a:bodyPr/>
          <a:lstStyle/>
          <a:p>
            <a:r>
              <a:rPr lang="en-US" dirty="0"/>
              <a:t>I am confident that this course will save you many, many hours of studying/experimenting/googling  time to learn about this processor.</a:t>
            </a:r>
          </a:p>
          <a:p>
            <a:endParaRPr lang="en-US" dirty="0"/>
          </a:p>
          <a:p>
            <a:r>
              <a:rPr lang="en-US" b="1" dirty="0"/>
              <a:t>I stand behind this course 100% and am committed to helping you . </a:t>
            </a:r>
          </a:p>
          <a:p>
            <a:endParaRPr lang="en-US" b="1" dirty="0"/>
          </a:p>
          <a:p>
            <a:pPr marL="0" indent="0">
              <a:buNone/>
            </a:pPr>
            <a:r>
              <a:rPr lang="en-US" sz="4000" b="1" dirty="0"/>
              <a:t>A Promise that I need from you !</a:t>
            </a:r>
          </a:p>
          <a:p>
            <a:r>
              <a:rPr lang="en-US" b="1" dirty="0"/>
              <a:t>Daily 30Mins of Revision of what is taught in the class</a:t>
            </a:r>
            <a:endParaRPr lang="en-US" dirty="0"/>
          </a:p>
          <a:p>
            <a:endParaRPr lang="en-US" dirty="0"/>
          </a:p>
        </p:txBody>
      </p:sp>
      <p:sp>
        <p:nvSpPr>
          <p:cNvPr id="4" name="Slide Number Placeholder 3">
            <a:extLst>
              <a:ext uri="{FF2B5EF4-FFF2-40B4-BE49-F238E27FC236}">
                <a16:creationId xmlns:a16="http://schemas.microsoft.com/office/drawing/2014/main" id="{6353A49E-A0F6-424C-81EC-0BD394E0950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3708549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pic>
        <p:nvPicPr>
          <p:cNvPr id="7" name="Picture 6"/>
          <p:cNvPicPr>
            <a:picLocks noChangeAspect="1"/>
          </p:cNvPicPr>
          <p:nvPr/>
        </p:nvPicPr>
        <p:blipFill>
          <a:blip r:embed="rId2"/>
          <a:stretch>
            <a:fillRect/>
          </a:stretch>
        </p:blipFill>
        <p:spPr>
          <a:xfrm>
            <a:off x="450156" y="1329978"/>
            <a:ext cx="10062006" cy="5189887"/>
          </a:xfrm>
          <a:prstGeom prst="rect">
            <a:avLst/>
          </a:prstGeom>
        </p:spPr>
      </p:pic>
    </p:spTree>
    <p:extLst>
      <p:ext uri="{BB962C8B-B14F-4D97-AF65-F5344CB8AC3E}">
        <p14:creationId xmlns:p14="http://schemas.microsoft.com/office/powerpoint/2010/main" val="1575305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79"/>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Compilation flow for GNU toolchain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472298" y="1284675"/>
            <a:ext cx="9748802" cy="5422901"/>
          </a:xfrm>
          <a:prstGeom prst="rect">
            <a:avLst/>
          </a:prstGeom>
        </p:spPr>
      </p:pic>
    </p:spTree>
    <p:extLst>
      <p:ext uri="{BB962C8B-B14F-4D97-AF65-F5344CB8AC3E}">
        <p14:creationId xmlns:p14="http://schemas.microsoft.com/office/powerpoint/2010/main" val="302598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87799" y="1536700"/>
            <a:ext cx="7717801" cy="4483100"/>
          </a:xfrm>
          <a:prstGeom prst="rect">
            <a:avLst/>
          </a:prstGeom>
        </p:spPr>
      </p:pic>
    </p:spTree>
    <p:extLst>
      <p:ext uri="{BB962C8B-B14F-4D97-AF65-F5344CB8AC3E}">
        <p14:creationId xmlns:p14="http://schemas.microsoft.com/office/powerpoint/2010/main" val="574823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667936" y="1314449"/>
            <a:ext cx="7080689" cy="512809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D632C1C-2279-4C8C-B872-66B6531FBC82}"/>
                  </a:ext>
                </a:extLst>
              </p14:cNvPr>
              <p14:cNvContentPartPr/>
              <p14:nvPr/>
            </p14:nvContentPartPr>
            <p14:xfrm>
              <a:off x="982080" y="1328760"/>
              <a:ext cx="9690120" cy="5033520"/>
            </p14:xfrm>
          </p:contentPart>
        </mc:Choice>
        <mc:Fallback xmlns="">
          <p:pic>
            <p:nvPicPr>
              <p:cNvPr id="3" name="Ink 2">
                <a:extLst>
                  <a:ext uri="{FF2B5EF4-FFF2-40B4-BE49-F238E27FC236}">
                    <a16:creationId xmlns:a16="http://schemas.microsoft.com/office/drawing/2014/main" id="{CD632C1C-2279-4C8C-B872-66B6531FBC82}"/>
                  </a:ext>
                </a:extLst>
              </p:cNvPr>
              <p:cNvPicPr/>
              <p:nvPr/>
            </p:nvPicPr>
            <p:blipFill>
              <a:blip r:embed="rId4"/>
              <a:stretch>
                <a:fillRect/>
              </a:stretch>
            </p:blipFill>
            <p:spPr>
              <a:xfrm>
                <a:off x="972720" y="1319400"/>
                <a:ext cx="9708840" cy="5052240"/>
              </a:xfrm>
              <a:prstGeom prst="rect">
                <a:avLst/>
              </a:prstGeom>
            </p:spPr>
          </p:pic>
        </mc:Fallback>
      </mc:AlternateContent>
    </p:spTree>
    <p:extLst>
      <p:ext uri="{BB962C8B-B14F-4D97-AF65-F5344CB8AC3E}">
        <p14:creationId xmlns:p14="http://schemas.microsoft.com/office/powerpoint/2010/main" val="2047329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8E28-4C92-45FA-A0B8-6AB0D16D9BE9}"/>
              </a:ext>
            </a:extLst>
          </p:cNvPr>
          <p:cNvSpPr>
            <a:spLocks noGrp="1"/>
          </p:cNvSpPr>
          <p:nvPr>
            <p:ph type="title"/>
          </p:nvPr>
        </p:nvSpPr>
        <p:spPr>
          <a:xfrm>
            <a:off x="1057146" y="321867"/>
            <a:ext cx="8579104" cy="556623"/>
          </a:xfrm>
        </p:spPr>
        <p:txBody>
          <a:bodyPr/>
          <a:lstStyle/>
          <a:p>
            <a:r>
              <a:rPr lang="en-US" dirty="0"/>
              <a:t>Managing the ISR</a:t>
            </a:r>
          </a:p>
        </p:txBody>
      </p:sp>
      <p:sp>
        <p:nvSpPr>
          <p:cNvPr id="3" name="Text Placeholder 2">
            <a:extLst>
              <a:ext uri="{FF2B5EF4-FFF2-40B4-BE49-F238E27FC236}">
                <a16:creationId xmlns:a16="http://schemas.microsoft.com/office/drawing/2014/main" id="{1976AF54-55D1-416C-B6AC-1970A0223718}"/>
              </a:ext>
            </a:extLst>
          </p:cNvPr>
          <p:cNvSpPr>
            <a:spLocks noGrp="1"/>
          </p:cNvSpPr>
          <p:nvPr>
            <p:ph type="body" idx="1"/>
          </p:nvPr>
        </p:nvSpPr>
        <p:spPr>
          <a:xfrm>
            <a:off x="867629" y="1185962"/>
            <a:ext cx="8958139" cy="1667375"/>
          </a:xfrm>
        </p:spPr>
        <p:txBody>
          <a:bodyPr/>
          <a:lstStyle/>
          <a:p>
            <a:r>
              <a:rPr lang="en-US" dirty="0"/>
              <a:t>The code inside an ISR is generally kept as short as possible, in order to minimize the amount of time spent in the interrupt.</a:t>
            </a:r>
          </a:p>
          <a:p>
            <a:r>
              <a:rPr lang="en-US" dirty="0"/>
              <a:t>This is important for a few reasons:</a:t>
            </a:r>
          </a:p>
          <a:p>
            <a:pPr lvl="1"/>
            <a:r>
              <a:rPr lang="en-US" dirty="0"/>
              <a:t>If the interrupt occurs very often and the ISR contains a lot of instructions, there is a chance that the ISR won't return before being called again. </a:t>
            </a:r>
          </a:p>
          <a:p>
            <a:pPr lvl="1"/>
            <a:r>
              <a:rPr lang="en-US" dirty="0"/>
              <a:t>For communication peripherals such as UART or SPI, this will mean dropped data (which obviously isn't desirable). </a:t>
            </a:r>
          </a:p>
          <a:p>
            <a:pPr lvl="1"/>
            <a:r>
              <a:rPr lang="en-US" dirty="0"/>
              <a:t>Another reason to keep the code short is because other interrupts also need to be serviced.</a:t>
            </a:r>
          </a:p>
          <a:p>
            <a:pPr lvl="1"/>
            <a:r>
              <a:rPr lang="en-US" b="1" i="1" dirty="0">
                <a:solidFill>
                  <a:srgbClr val="FF0000"/>
                </a:solidFill>
              </a:rPr>
              <a:t>One way of achieving minimal instructions and responsibility in the ISR is to do the smallest amount of work possible inside the ISR and then set a flag that is checked by code running in the super loop.</a:t>
            </a:r>
          </a:p>
        </p:txBody>
      </p:sp>
      <p:sp>
        <p:nvSpPr>
          <p:cNvPr id="4" name="Slide Number Placeholder 3">
            <a:extLst>
              <a:ext uri="{FF2B5EF4-FFF2-40B4-BE49-F238E27FC236}">
                <a16:creationId xmlns:a16="http://schemas.microsoft.com/office/drawing/2014/main" id="{27056461-68B3-460D-8110-CFF18ECE7CF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25</a:t>
            </a:fld>
            <a:endParaRPr lang="en-US" sz="900">
              <a:latin typeface="Arial"/>
              <a:cs typeface="Arial"/>
            </a:endParaRPr>
          </a:p>
        </p:txBody>
      </p:sp>
    </p:spTree>
    <p:extLst>
      <p:ext uri="{BB962C8B-B14F-4D97-AF65-F5344CB8AC3E}">
        <p14:creationId xmlns:p14="http://schemas.microsoft.com/office/powerpoint/2010/main" val="36822649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11864-24B9-4031-9F34-1F364DEA4203}"/>
              </a:ext>
            </a:extLst>
          </p:cNvPr>
          <p:cNvSpPr>
            <a:spLocks noGrp="1"/>
          </p:cNvSpPr>
          <p:nvPr>
            <p:ph type="title"/>
          </p:nvPr>
        </p:nvSpPr>
        <p:spPr/>
        <p:txBody>
          <a:bodyPr/>
          <a:lstStyle/>
          <a:p>
            <a:r>
              <a:rPr lang="en-US" dirty="0"/>
              <a:t>Direct Memory Access Systems</a:t>
            </a:r>
          </a:p>
        </p:txBody>
      </p:sp>
      <p:sp>
        <p:nvSpPr>
          <p:cNvPr id="4" name="Slide Number Placeholder 3">
            <a:extLst>
              <a:ext uri="{FF2B5EF4-FFF2-40B4-BE49-F238E27FC236}">
                <a16:creationId xmlns:a16="http://schemas.microsoft.com/office/drawing/2014/main" id="{026D7370-E5DC-46C8-A4E6-ACA679B7C99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p:pic>
        <p:nvPicPr>
          <p:cNvPr id="6" name="Picture 5">
            <a:extLst>
              <a:ext uri="{FF2B5EF4-FFF2-40B4-BE49-F238E27FC236}">
                <a16:creationId xmlns:a16="http://schemas.microsoft.com/office/drawing/2014/main" id="{AB21FDC2-5FDB-420F-98BE-41931EE12F19}"/>
              </a:ext>
            </a:extLst>
          </p:cNvPr>
          <p:cNvPicPr>
            <a:picLocks noChangeAspect="1"/>
          </p:cNvPicPr>
          <p:nvPr/>
        </p:nvPicPr>
        <p:blipFill>
          <a:blip r:embed="rId2"/>
          <a:stretch>
            <a:fillRect/>
          </a:stretch>
        </p:blipFill>
        <p:spPr>
          <a:xfrm>
            <a:off x="2610396" y="1291723"/>
            <a:ext cx="5184576" cy="5265586"/>
          </a:xfrm>
          <a:prstGeom prst="rect">
            <a:avLst/>
          </a:prstGeom>
        </p:spPr>
      </p:pic>
    </p:spTree>
    <p:extLst>
      <p:ext uri="{BB962C8B-B14F-4D97-AF65-F5344CB8AC3E}">
        <p14:creationId xmlns:p14="http://schemas.microsoft.com/office/powerpoint/2010/main" val="2050323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77700-805C-44AE-B310-03512D66C0D8}"/>
              </a:ext>
            </a:extLst>
          </p:cNvPr>
          <p:cNvSpPr>
            <a:spLocks noGrp="1"/>
          </p:cNvSpPr>
          <p:nvPr>
            <p:ph type="title"/>
          </p:nvPr>
        </p:nvSpPr>
        <p:spPr/>
        <p:txBody>
          <a:bodyPr/>
          <a:lstStyle/>
          <a:p>
            <a:r>
              <a:rPr lang="en-US" dirty="0"/>
              <a:t>DMA Transfer Use Case</a:t>
            </a:r>
          </a:p>
        </p:txBody>
      </p:sp>
      <p:sp>
        <p:nvSpPr>
          <p:cNvPr id="3" name="Text Placeholder 2">
            <a:extLst>
              <a:ext uri="{FF2B5EF4-FFF2-40B4-BE49-F238E27FC236}">
                <a16:creationId xmlns:a16="http://schemas.microsoft.com/office/drawing/2014/main" id="{0E74487B-97C0-4FB1-A4D9-0E5F532972A9}"/>
              </a:ext>
            </a:extLst>
          </p:cNvPr>
          <p:cNvSpPr>
            <a:spLocks noGrp="1"/>
          </p:cNvSpPr>
          <p:nvPr>
            <p:ph type="body" idx="1"/>
          </p:nvPr>
        </p:nvSpPr>
        <p:spPr>
          <a:xfrm>
            <a:off x="703551" y="1257970"/>
            <a:ext cx="8958139" cy="1667375"/>
          </a:xfrm>
        </p:spPr>
        <p:txBody>
          <a:bodyPr/>
          <a:lstStyle/>
          <a:p>
            <a:r>
              <a:rPr lang="en-US" sz="2200" b="1" dirty="0"/>
              <a:t>In the case of receiving a stream of bytes from a UART without DMA, information from the UART will move into the UART registers, be read by the CPU, and then pushed out to RAM for storage:</a:t>
            </a:r>
          </a:p>
          <a:p>
            <a:pPr marL="0" indent="0">
              <a:buNone/>
            </a:pPr>
            <a:r>
              <a:rPr lang="en-US" sz="2200" dirty="0"/>
              <a:t>1. The CPU must detect when an individual byte (or word) has been received, either by polling the UART register flags, or by setting up an interrupt service routine that will be fired when a byte is ready.</a:t>
            </a:r>
          </a:p>
          <a:p>
            <a:pPr marL="0" indent="0">
              <a:buNone/>
            </a:pPr>
            <a:r>
              <a:rPr lang="en-US" sz="2200" dirty="0"/>
              <a:t>2. After the byte is transferred from the UART, the CPU can then place it into RAM for further processing.</a:t>
            </a:r>
          </a:p>
          <a:p>
            <a:pPr marL="0" indent="0">
              <a:buNone/>
            </a:pPr>
            <a:r>
              <a:rPr lang="en-US" sz="2200" dirty="0"/>
              <a:t>3. Steps 1 and 2 are repeated until the entire message is received.</a:t>
            </a:r>
          </a:p>
          <a:p>
            <a:r>
              <a:rPr lang="en-US" sz="2200" b="1" dirty="0"/>
              <a:t>When DMA is used in the same scenario, the following happens:</a:t>
            </a:r>
          </a:p>
          <a:p>
            <a:pPr marL="0" indent="0">
              <a:buNone/>
            </a:pPr>
            <a:r>
              <a:rPr lang="en-US" sz="2200" dirty="0"/>
              <a:t>1. The CPU configures the DMA controller and peripheral for the transfer.</a:t>
            </a:r>
          </a:p>
          <a:p>
            <a:pPr marL="0" indent="0">
              <a:buNone/>
            </a:pPr>
            <a:r>
              <a:rPr lang="en-US" sz="2200" dirty="0"/>
              <a:t>2. The DMA controller takes care of ALL transfers between the UART peripheral and RAM. This requires no intervention from the CPU.</a:t>
            </a:r>
          </a:p>
          <a:p>
            <a:pPr marL="0" indent="0">
              <a:buNone/>
            </a:pPr>
            <a:r>
              <a:rPr lang="en-US" sz="2200" dirty="0"/>
              <a:t>3. The CPU will be notified when the entire transfer is complete, and it can go directly to processing the entire byte stream.</a:t>
            </a:r>
          </a:p>
        </p:txBody>
      </p:sp>
      <p:sp>
        <p:nvSpPr>
          <p:cNvPr id="4" name="Slide Number Placeholder 3">
            <a:extLst>
              <a:ext uri="{FF2B5EF4-FFF2-40B4-BE49-F238E27FC236}">
                <a16:creationId xmlns:a16="http://schemas.microsoft.com/office/drawing/2014/main" id="{9559DB36-559B-42C7-B048-7AA4EC38DF15}"/>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27</a:t>
            </a:fld>
            <a:endParaRPr lang="en-US" sz="900">
              <a:latin typeface="Arial"/>
              <a:cs typeface="Arial"/>
            </a:endParaRPr>
          </a:p>
        </p:txBody>
      </p:sp>
    </p:spTree>
    <p:extLst>
      <p:ext uri="{BB962C8B-B14F-4D97-AF65-F5344CB8AC3E}">
        <p14:creationId xmlns:p14="http://schemas.microsoft.com/office/powerpoint/2010/main" val="687076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CA792-065E-48A1-8471-81D383462ACD}"/>
              </a:ext>
            </a:extLst>
          </p:cNvPr>
          <p:cNvSpPr>
            <a:spLocks noGrp="1"/>
          </p:cNvSpPr>
          <p:nvPr>
            <p:ph type="title"/>
          </p:nvPr>
        </p:nvSpPr>
        <p:spPr/>
        <p:txBody>
          <a:bodyPr/>
          <a:lstStyle/>
          <a:p>
            <a:r>
              <a:rPr lang="en-US" dirty="0"/>
              <a:t>Need for an RTOS..!!</a:t>
            </a:r>
          </a:p>
        </p:txBody>
      </p:sp>
      <p:sp>
        <p:nvSpPr>
          <p:cNvPr id="3" name="Text Placeholder 2">
            <a:extLst>
              <a:ext uri="{FF2B5EF4-FFF2-40B4-BE49-F238E27FC236}">
                <a16:creationId xmlns:a16="http://schemas.microsoft.com/office/drawing/2014/main" id="{F00CF24C-971D-4921-86A7-75601A7E62ED}"/>
              </a:ext>
            </a:extLst>
          </p:cNvPr>
          <p:cNvSpPr>
            <a:spLocks noGrp="1"/>
          </p:cNvSpPr>
          <p:nvPr>
            <p:ph type="body" idx="1"/>
          </p:nvPr>
        </p:nvSpPr>
        <p:spPr>
          <a:xfrm>
            <a:off x="450157" y="1257970"/>
            <a:ext cx="9375612" cy="1667375"/>
          </a:xfrm>
        </p:spPr>
        <p:txBody>
          <a:bodyPr/>
          <a:lstStyle/>
          <a:p>
            <a:r>
              <a:rPr lang="en-US" sz="2400" dirty="0"/>
              <a:t>If the system is dealing with a limited number of responsibilities and none of them are especially complicated or time-consuming, then there may be </a:t>
            </a:r>
            <a:r>
              <a:rPr lang="en-US" sz="2400" b="1" i="1" dirty="0">
                <a:solidFill>
                  <a:srgbClr val="FF0000"/>
                </a:solidFill>
              </a:rPr>
              <a:t>no need for anything more sophisticated than a super loop.</a:t>
            </a:r>
          </a:p>
          <a:p>
            <a:r>
              <a:rPr lang="en-US" sz="2400" dirty="0"/>
              <a:t>If the system is also responsible for generating a User Interface (UI), running complex time-consuming algorithms, or dealing with complex communication stacks, it is very likely that these tasks will take a non-trivial amount of time.</a:t>
            </a:r>
          </a:p>
          <a:p>
            <a:r>
              <a:rPr lang="en-US" sz="2400" b="1" i="1" dirty="0">
                <a:solidFill>
                  <a:schemeClr val="tx2"/>
                </a:solidFill>
              </a:rPr>
              <a:t>These are the types of systems where an RTOS is needed</a:t>
            </a:r>
            <a:r>
              <a:rPr lang="en-US" sz="2400" dirty="0"/>
              <a:t>. Guaranteeing that the most time critical tasks are always running when necessary and scheduling lower priority tasks to run whenever spare time is available is a strong point of preemptive schedulers. In this type of setup, the critical sensor readings could be pushed into their own task and assigned a high priority – effectively interrupting anything else in the system (except ISRs) when it was time to deal with the sensor. That complex communication stack could be assigned a lower priority than the critical sensor.</a:t>
            </a:r>
          </a:p>
          <a:p>
            <a:endParaRPr lang="en-US" sz="2400" dirty="0"/>
          </a:p>
        </p:txBody>
      </p:sp>
      <p:sp>
        <p:nvSpPr>
          <p:cNvPr id="4" name="Slide Number Placeholder 3">
            <a:extLst>
              <a:ext uri="{FF2B5EF4-FFF2-40B4-BE49-F238E27FC236}">
                <a16:creationId xmlns:a16="http://schemas.microsoft.com/office/drawing/2014/main" id="{11CF1722-A4CC-4472-9729-A88D65EBBFC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28</a:t>
            </a:fld>
            <a:endParaRPr lang="en-US" sz="900">
              <a:latin typeface="Arial"/>
              <a:cs typeface="Arial"/>
            </a:endParaRPr>
          </a:p>
        </p:txBody>
      </p:sp>
    </p:spTree>
    <p:extLst>
      <p:ext uri="{BB962C8B-B14F-4D97-AF65-F5344CB8AC3E}">
        <p14:creationId xmlns:p14="http://schemas.microsoft.com/office/powerpoint/2010/main" val="40897184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6" y="-23910"/>
            <a:ext cx="5483701" cy="6684021"/>
          </a:xfrm>
          <a:prstGeom prst="rect">
            <a:avLst/>
          </a:prstGeom>
        </p:spPr>
      </p:pic>
      <p:sp>
        <p:nvSpPr>
          <p:cNvPr id="2" name="Title 1"/>
          <p:cNvSpPr>
            <a:spLocks noGrp="1"/>
          </p:cNvSpPr>
          <p:nvPr>
            <p:ph type="title"/>
          </p:nvPr>
        </p:nvSpPr>
        <p:spPr>
          <a:xfrm>
            <a:off x="594172" y="302715"/>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29</a:t>
            </a:fld>
            <a:endParaRPr lang="en-US" sz="900">
              <a:latin typeface="Arial"/>
              <a:cs typeface="Arial"/>
            </a:endParaRPr>
          </a:p>
        </p:txBody>
      </p:sp>
      <p:sp>
        <p:nvSpPr>
          <p:cNvPr id="6" name="TextBox 5"/>
          <p:cNvSpPr txBox="1"/>
          <p:nvPr/>
        </p:nvSpPr>
        <p:spPr>
          <a:xfrm>
            <a:off x="196216" y="1065497"/>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p:spTree>
    <p:extLst>
      <p:ext uri="{BB962C8B-B14F-4D97-AF65-F5344CB8AC3E}">
        <p14:creationId xmlns:p14="http://schemas.microsoft.com/office/powerpoint/2010/main" val="2891385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A52C-1D29-47AA-BBAB-513962A5F34B}"/>
              </a:ext>
            </a:extLst>
          </p:cNvPr>
          <p:cNvSpPr>
            <a:spLocks noGrp="1"/>
          </p:cNvSpPr>
          <p:nvPr>
            <p:ph type="title"/>
          </p:nvPr>
        </p:nvSpPr>
        <p:spPr>
          <a:xfrm>
            <a:off x="378148" y="490728"/>
            <a:ext cx="10009112" cy="556623"/>
          </a:xfrm>
        </p:spPr>
        <p:txBody>
          <a:bodyPr/>
          <a:lstStyle/>
          <a:p>
            <a:r>
              <a:rPr lang="en-US" b="1" dirty="0"/>
              <a:t>What am I going to get from this course?</a:t>
            </a:r>
            <a:r>
              <a:rPr lang="en-US" dirty="0"/>
              <a:t> </a:t>
            </a:r>
            <a:br>
              <a:rPr lang="en-US" dirty="0"/>
            </a:br>
            <a:endParaRPr lang="en-US" dirty="0"/>
          </a:p>
        </p:txBody>
      </p:sp>
      <p:sp>
        <p:nvSpPr>
          <p:cNvPr id="3" name="Text Placeholder 2">
            <a:extLst>
              <a:ext uri="{FF2B5EF4-FFF2-40B4-BE49-F238E27FC236}">
                <a16:creationId xmlns:a16="http://schemas.microsoft.com/office/drawing/2014/main" id="{22BCFF4A-8CB9-45CC-9539-1BF2A913BFB3}"/>
              </a:ext>
            </a:extLst>
          </p:cNvPr>
          <p:cNvSpPr>
            <a:spLocks noGrp="1"/>
          </p:cNvSpPr>
          <p:nvPr>
            <p:ph type="body" idx="1"/>
          </p:nvPr>
        </p:nvSpPr>
        <p:spPr>
          <a:xfrm>
            <a:off x="738188" y="1113954"/>
            <a:ext cx="9505056" cy="1667375"/>
          </a:xfrm>
        </p:spPr>
        <p:txBody>
          <a:bodyPr/>
          <a:lstStyle/>
          <a:p>
            <a:r>
              <a:rPr lang="en-US" dirty="0"/>
              <a:t>Programming Micro-controllers using ‘C'</a:t>
            </a:r>
          </a:p>
          <a:p>
            <a:r>
              <a:rPr lang="en-US" dirty="0"/>
              <a:t>Learn about embedded software development and debugging using STM Cube IDE</a:t>
            </a:r>
          </a:p>
          <a:p>
            <a:r>
              <a:rPr lang="en-US" dirty="0"/>
              <a:t>Learn about Mixed ‘C’ and Assembly Coding</a:t>
            </a:r>
          </a:p>
          <a:p>
            <a:r>
              <a:rPr lang="en-US" dirty="0"/>
              <a:t>Demystifying Memory, Bus interfaces, NVIC, Exception handling with lots of animation</a:t>
            </a:r>
          </a:p>
          <a:p>
            <a:r>
              <a:rPr lang="en-US" dirty="0"/>
              <a:t>Low level register Programming for interrupts, System Exceptions, Setting Priorities, Preemption etc.</a:t>
            </a:r>
          </a:p>
          <a:p>
            <a:r>
              <a:rPr lang="en-US" dirty="0"/>
              <a:t>Learn writing IRQ handlers , IRQ numbers, NVIC and many more</a:t>
            </a:r>
          </a:p>
          <a:p>
            <a:r>
              <a:rPr lang="en-US" dirty="0"/>
              <a:t>Learn about OS related features like SVC, </a:t>
            </a:r>
            <a:r>
              <a:rPr lang="en-US" dirty="0" err="1"/>
              <a:t>SysTick</a:t>
            </a:r>
            <a:r>
              <a:rPr lang="en-US" dirty="0"/>
              <a:t>, </a:t>
            </a:r>
            <a:r>
              <a:rPr lang="en-US" dirty="0" err="1"/>
              <a:t>PendSv</a:t>
            </a:r>
            <a:r>
              <a:rPr lang="en-US" dirty="0"/>
              <a:t> and many more</a:t>
            </a:r>
          </a:p>
          <a:p>
            <a:endParaRPr lang="en-US" dirty="0"/>
          </a:p>
        </p:txBody>
      </p:sp>
      <p:sp>
        <p:nvSpPr>
          <p:cNvPr id="4" name="Slide Number Placeholder 3">
            <a:extLst>
              <a:ext uri="{FF2B5EF4-FFF2-40B4-BE49-F238E27FC236}">
                <a16:creationId xmlns:a16="http://schemas.microsoft.com/office/drawing/2014/main" id="{AF2E7615-D449-4863-A051-0FA8249161E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extLst>
      <p:ext uri="{BB962C8B-B14F-4D97-AF65-F5344CB8AC3E}">
        <p14:creationId xmlns:p14="http://schemas.microsoft.com/office/powerpoint/2010/main" val="1426419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49" y="1485900"/>
            <a:ext cx="5077501"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22E083D-2B3E-43B2-8683-177E76333790}"/>
                  </a:ext>
                </a:extLst>
              </p14:cNvPr>
              <p14:cNvContentPartPr/>
              <p14:nvPr/>
            </p14:nvContentPartPr>
            <p14:xfrm>
              <a:off x="3401444" y="2032936"/>
              <a:ext cx="627120" cy="11520"/>
            </p14:xfrm>
          </p:contentPart>
        </mc:Choice>
        <mc:Fallback xmlns="">
          <p:pic>
            <p:nvPicPr>
              <p:cNvPr id="3" name="Ink 2">
                <a:extLst>
                  <a:ext uri="{FF2B5EF4-FFF2-40B4-BE49-F238E27FC236}">
                    <a16:creationId xmlns:a16="http://schemas.microsoft.com/office/drawing/2014/main" id="{B22E083D-2B3E-43B2-8683-177E76333790}"/>
                  </a:ext>
                </a:extLst>
              </p:cNvPr>
              <p:cNvPicPr/>
              <p:nvPr/>
            </p:nvPicPr>
            <p:blipFill>
              <a:blip r:embed="rId4"/>
              <a:stretch>
                <a:fillRect/>
              </a:stretch>
            </p:blipFill>
            <p:spPr>
              <a:xfrm>
                <a:off x="3392444" y="2024296"/>
                <a:ext cx="6447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6E817183-2B29-4F47-869F-13F3D21CB935}"/>
                  </a:ext>
                </a:extLst>
              </p14:cNvPr>
              <p14:cNvContentPartPr/>
              <p14:nvPr/>
            </p14:nvContentPartPr>
            <p14:xfrm>
              <a:off x="3319724" y="2935816"/>
              <a:ext cx="915480" cy="71280"/>
            </p14:xfrm>
          </p:contentPart>
        </mc:Choice>
        <mc:Fallback xmlns="">
          <p:pic>
            <p:nvPicPr>
              <p:cNvPr id="5" name="Ink 4">
                <a:extLst>
                  <a:ext uri="{FF2B5EF4-FFF2-40B4-BE49-F238E27FC236}">
                    <a16:creationId xmlns:a16="http://schemas.microsoft.com/office/drawing/2014/main" id="{6E817183-2B29-4F47-869F-13F3D21CB935}"/>
                  </a:ext>
                </a:extLst>
              </p:cNvPr>
              <p:cNvPicPr/>
              <p:nvPr/>
            </p:nvPicPr>
            <p:blipFill>
              <a:blip r:embed="rId6"/>
              <a:stretch>
                <a:fillRect/>
              </a:stretch>
            </p:blipFill>
            <p:spPr>
              <a:xfrm>
                <a:off x="3311084" y="2927176"/>
                <a:ext cx="9331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BE92D69-43A2-4F0C-96B7-020EA96AE10B}"/>
                  </a:ext>
                </a:extLst>
              </p14:cNvPr>
              <p14:cNvContentPartPr/>
              <p14:nvPr/>
            </p14:nvContentPartPr>
            <p14:xfrm>
              <a:off x="2900684" y="3243256"/>
              <a:ext cx="1777320" cy="471600"/>
            </p14:xfrm>
          </p:contentPart>
        </mc:Choice>
        <mc:Fallback xmlns="">
          <p:pic>
            <p:nvPicPr>
              <p:cNvPr id="7" name="Ink 6">
                <a:extLst>
                  <a:ext uri="{FF2B5EF4-FFF2-40B4-BE49-F238E27FC236}">
                    <a16:creationId xmlns:a16="http://schemas.microsoft.com/office/drawing/2014/main" id="{4BE92D69-43A2-4F0C-96B7-020EA96AE10B}"/>
                  </a:ext>
                </a:extLst>
              </p:cNvPr>
              <p:cNvPicPr/>
              <p:nvPr/>
            </p:nvPicPr>
            <p:blipFill>
              <a:blip r:embed="rId8"/>
              <a:stretch>
                <a:fillRect/>
              </a:stretch>
            </p:blipFill>
            <p:spPr>
              <a:xfrm>
                <a:off x="2892044" y="3234256"/>
                <a:ext cx="179496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690BCB1C-E054-4F18-B2EE-B45BE9A00F06}"/>
                  </a:ext>
                </a:extLst>
              </p14:cNvPr>
              <p14:cNvContentPartPr/>
              <p14:nvPr/>
            </p14:nvContentPartPr>
            <p14:xfrm>
              <a:off x="2899244" y="4338016"/>
              <a:ext cx="1519560" cy="665640"/>
            </p14:xfrm>
          </p:contentPart>
        </mc:Choice>
        <mc:Fallback xmlns="">
          <p:pic>
            <p:nvPicPr>
              <p:cNvPr id="8" name="Ink 7">
                <a:extLst>
                  <a:ext uri="{FF2B5EF4-FFF2-40B4-BE49-F238E27FC236}">
                    <a16:creationId xmlns:a16="http://schemas.microsoft.com/office/drawing/2014/main" id="{690BCB1C-E054-4F18-B2EE-B45BE9A00F06}"/>
                  </a:ext>
                </a:extLst>
              </p:cNvPr>
              <p:cNvPicPr/>
              <p:nvPr/>
            </p:nvPicPr>
            <p:blipFill>
              <a:blip r:embed="rId10"/>
              <a:stretch>
                <a:fillRect/>
              </a:stretch>
            </p:blipFill>
            <p:spPr>
              <a:xfrm>
                <a:off x="2890604" y="4329376"/>
                <a:ext cx="1537200" cy="683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9F6E9296-8FEB-4FDB-ABBB-90C5AC0C267F}"/>
                  </a:ext>
                </a:extLst>
              </p14:cNvPr>
              <p14:cNvContentPartPr/>
              <p14:nvPr/>
            </p14:nvContentPartPr>
            <p14:xfrm>
              <a:off x="6362444" y="3234256"/>
              <a:ext cx="1229400" cy="505800"/>
            </p14:xfrm>
          </p:contentPart>
        </mc:Choice>
        <mc:Fallback xmlns="">
          <p:pic>
            <p:nvPicPr>
              <p:cNvPr id="9" name="Ink 8">
                <a:extLst>
                  <a:ext uri="{FF2B5EF4-FFF2-40B4-BE49-F238E27FC236}">
                    <a16:creationId xmlns:a16="http://schemas.microsoft.com/office/drawing/2014/main" id="{9F6E9296-8FEB-4FDB-ABBB-90C5AC0C267F}"/>
                  </a:ext>
                </a:extLst>
              </p:cNvPr>
              <p:cNvPicPr/>
              <p:nvPr/>
            </p:nvPicPr>
            <p:blipFill>
              <a:blip r:embed="rId12"/>
              <a:stretch>
                <a:fillRect/>
              </a:stretch>
            </p:blipFill>
            <p:spPr>
              <a:xfrm>
                <a:off x="6353804" y="3225256"/>
                <a:ext cx="1247040" cy="523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B0A6BFF-1DF7-4CAA-B6B2-31BA54DCF966}"/>
                  </a:ext>
                </a:extLst>
              </p14:cNvPr>
              <p14:cNvContentPartPr/>
              <p14:nvPr/>
            </p14:nvContentPartPr>
            <p14:xfrm>
              <a:off x="6437324" y="4287616"/>
              <a:ext cx="1146960" cy="570960"/>
            </p14:xfrm>
          </p:contentPart>
        </mc:Choice>
        <mc:Fallback xmlns="">
          <p:pic>
            <p:nvPicPr>
              <p:cNvPr id="10" name="Ink 9">
                <a:extLst>
                  <a:ext uri="{FF2B5EF4-FFF2-40B4-BE49-F238E27FC236}">
                    <a16:creationId xmlns:a16="http://schemas.microsoft.com/office/drawing/2014/main" id="{CB0A6BFF-1DF7-4CAA-B6B2-31BA54DCF966}"/>
                  </a:ext>
                </a:extLst>
              </p:cNvPr>
              <p:cNvPicPr/>
              <p:nvPr/>
            </p:nvPicPr>
            <p:blipFill>
              <a:blip r:embed="rId14"/>
              <a:stretch>
                <a:fillRect/>
              </a:stretch>
            </p:blipFill>
            <p:spPr>
              <a:xfrm>
                <a:off x="6428324" y="4278976"/>
                <a:ext cx="1164600" cy="588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8E883813-46E5-4387-A183-690107868C0E}"/>
                  </a:ext>
                </a:extLst>
              </p14:cNvPr>
              <p14:cNvContentPartPr/>
              <p14:nvPr/>
            </p14:nvContentPartPr>
            <p14:xfrm>
              <a:off x="6424004" y="5484616"/>
              <a:ext cx="1361160" cy="515520"/>
            </p14:xfrm>
          </p:contentPart>
        </mc:Choice>
        <mc:Fallback xmlns="">
          <p:pic>
            <p:nvPicPr>
              <p:cNvPr id="11" name="Ink 10">
                <a:extLst>
                  <a:ext uri="{FF2B5EF4-FFF2-40B4-BE49-F238E27FC236}">
                    <a16:creationId xmlns:a16="http://schemas.microsoft.com/office/drawing/2014/main" id="{8E883813-46E5-4387-A183-690107868C0E}"/>
                  </a:ext>
                </a:extLst>
              </p:cNvPr>
              <p:cNvPicPr/>
              <p:nvPr/>
            </p:nvPicPr>
            <p:blipFill>
              <a:blip r:embed="rId16"/>
              <a:stretch>
                <a:fillRect/>
              </a:stretch>
            </p:blipFill>
            <p:spPr>
              <a:xfrm>
                <a:off x="6415004" y="5475616"/>
                <a:ext cx="1378800" cy="533160"/>
              </a:xfrm>
              <a:prstGeom prst="rect">
                <a:avLst/>
              </a:prstGeom>
            </p:spPr>
          </p:pic>
        </mc:Fallback>
      </mc:AlternateContent>
    </p:spTree>
    <p:extLst>
      <p:ext uri="{BB962C8B-B14F-4D97-AF65-F5344CB8AC3E}">
        <p14:creationId xmlns:p14="http://schemas.microsoft.com/office/powerpoint/2010/main" val="35625490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F3042-2EE9-4715-9D65-687DC3209C37}"/>
              </a:ext>
            </a:extLst>
          </p:cNvPr>
          <p:cNvSpPr>
            <a:spLocks noGrp="1"/>
          </p:cNvSpPr>
          <p:nvPr>
            <p:ph type="title"/>
          </p:nvPr>
        </p:nvSpPr>
        <p:spPr>
          <a:xfrm>
            <a:off x="1057148" y="299376"/>
            <a:ext cx="8579104" cy="556623"/>
          </a:xfrm>
        </p:spPr>
        <p:txBody>
          <a:bodyPr/>
          <a:lstStyle/>
          <a:p>
            <a:r>
              <a:rPr lang="en-US" dirty="0"/>
              <a:t>RTOS vs Superloop</a:t>
            </a:r>
          </a:p>
        </p:txBody>
      </p:sp>
      <p:sp>
        <p:nvSpPr>
          <p:cNvPr id="4" name="Slide Number Placeholder 3">
            <a:extLst>
              <a:ext uri="{FF2B5EF4-FFF2-40B4-BE49-F238E27FC236}">
                <a16:creationId xmlns:a16="http://schemas.microsoft.com/office/drawing/2014/main" id="{B3E2EBC4-E630-4988-9850-8F7BD714D8C0}"/>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a:latin typeface="Arial"/>
              <a:cs typeface="Arial"/>
            </a:endParaRPr>
          </a:p>
        </p:txBody>
      </p:sp>
      <p:pic>
        <p:nvPicPr>
          <p:cNvPr id="6" name="Picture 5">
            <a:extLst>
              <a:ext uri="{FF2B5EF4-FFF2-40B4-BE49-F238E27FC236}">
                <a16:creationId xmlns:a16="http://schemas.microsoft.com/office/drawing/2014/main" id="{EA010FC4-C31B-453D-9A0E-AB6DA09A7A09}"/>
              </a:ext>
            </a:extLst>
          </p:cNvPr>
          <p:cNvPicPr>
            <a:picLocks noChangeAspect="1"/>
          </p:cNvPicPr>
          <p:nvPr/>
        </p:nvPicPr>
        <p:blipFill>
          <a:blip r:embed="rId2">
            <a:lum bright="-20000" contrast="40000"/>
          </a:blip>
          <a:stretch>
            <a:fillRect/>
          </a:stretch>
        </p:blipFill>
        <p:spPr>
          <a:xfrm>
            <a:off x="1057148" y="969938"/>
            <a:ext cx="8898064" cy="5688632"/>
          </a:xfrm>
          <a:prstGeom prst="rect">
            <a:avLst/>
          </a:prstGeom>
        </p:spPr>
      </p:pic>
    </p:spTree>
    <p:extLst>
      <p:ext uri="{BB962C8B-B14F-4D97-AF65-F5344CB8AC3E}">
        <p14:creationId xmlns:p14="http://schemas.microsoft.com/office/powerpoint/2010/main" val="28383484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28958-C965-4559-A2FA-7AAAB3176810}"/>
              </a:ext>
            </a:extLst>
          </p:cNvPr>
          <p:cNvSpPr>
            <a:spLocks noGrp="1"/>
          </p:cNvSpPr>
          <p:nvPr>
            <p:ph type="title"/>
          </p:nvPr>
        </p:nvSpPr>
        <p:spPr>
          <a:xfrm>
            <a:off x="882204" y="133691"/>
            <a:ext cx="8579104" cy="556623"/>
          </a:xfrm>
        </p:spPr>
        <p:txBody>
          <a:bodyPr/>
          <a:lstStyle/>
          <a:p>
            <a:r>
              <a:rPr lang="en-US" dirty="0"/>
              <a:t>Bare-metal vs RTOS vs GPOS</a:t>
            </a:r>
          </a:p>
        </p:txBody>
      </p:sp>
      <p:sp>
        <p:nvSpPr>
          <p:cNvPr id="4" name="Slide Number Placeholder 3">
            <a:extLst>
              <a:ext uri="{FF2B5EF4-FFF2-40B4-BE49-F238E27FC236}">
                <a16:creationId xmlns:a16="http://schemas.microsoft.com/office/drawing/2014/main" id="{CA6C0A75-AAE4-40AE-A28D-8BE8F569F33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32</a:t>
            </a:fld>
            <a:endParaRPr lang="en-US" sz="900">
              <a:latin typeface="Arial"/>
              <a:cs typeface="Arial"/>
            </a:endParaRPr>
          </a:p>
        </p:txBody>
      </p:sp>
      <p:grpSp>
        <p:nvGrpSpPr>
          <p:cNvPr id="9" name="Group 8">
            <a:extLst>
              <a:ext uri="{FF2B5EF4-FFF2-40B4-BE49-F238E27FC236}">
                <a16:creationId xmlns:a16="http://schemas.microsoft.com/office/drawing/2014/main" id="{37774CED-F621-411E-B96E-2E02E074BB1F}"/>
              </a:ext>
            </a:extLst>
          </p:cNvPr>
          <p:cNvGrpSpPr/>
          <p:nvPr/>
        </p:nvGrpSpPr>
        <p:grpSpPr>
          <a:xfrm>
            <a:off x="18108" y="770731"/>
            <a:ext cx="10693400" cy="6015038"/>
            <a:chOff x="18108" y="770731"/>
            <a:chExt cx="10693400" cy="6015038"/>
          </a:xfrm>
        </p:grpSpPr>
        <p:pic>
          <p:nvPicPr>
            <p:cNvPr id="6" name="Picture 5">
              <a:extLst>
                <a:ext uri="{FF2B5EF4-FFF2-40B4-BE49-F238E27FC236}">
                  <a16:creationId xmlns:a16="http://schemas.microsoft.com/office/drawing/2014/main" id="{843E93A2-DD7D-4E62-ADFB-492C115BB109}"/>
                </a:ext>
              </a:extLst>
            </p:cNvPr>
            <p:cNvPicPr>
              <a:picLocks noChangeAspect="1"/>
            </p:cNvPicPr>
            <p:nvPr/>
          </p:nvPicPr>
          <p:blipFill>
            <a:blip r:embed="rId2"/>
            <a:stretch>
              <a:fillRect/>
            </a:stretch>
          </p:blipFill>
          <p:spPr>
            <a:xfrm>
              <a:off x="18108" y="770731"/>
              <a:ext cx="10693400" cy="6015038"/>
            </a:xfrm>
            <a:prstGeom prst="rect">
              <a:avLst/>
            </a:prstGeom>
          </p:spPr>
        </p:pic>
        <p:pic>
          <p:nvPicPr>
            <p:cNvPr id="8" name="Picture 7">
              <a:extLst>
                <a:ext uri="{FF2B5EF4-FFF2-40B4-BE49-F238E27FC236}">
                  <a16:creationId xmlns:a16="http://schemas.microsoft.com/office/drawing/2014/main" id="{535E27B0-48F2-4DD1-A1A2-3D7A9A07DF76}"/>
                </a:ext>
              </a:extLst>
            </p:cNvPr>
            <p:cNvPicPr>
              <a:picLocks noChangeAspect="1"/>
            </p:cNvPicPr>
            <p:nvPr/>
          </p:nvPicPr>
          <p:blipFill rotWithShape="1">
            <a:blip r:embed="rId3"/>
            <a:srcRect l="8461" r="1255"/>
            <a:stretch/>
          </p:blipFill>
          <p:spPr>
            <a:xfrm rot="19071585">
              <a:off x="648285" y="2879176"/>
              <a:ext cx="1072746" cy="1647822"/>
            </a:xfrm>
            <a:prstGeom prst="rect">
              <a:avLst/>
            </a:prstGeom>
          </p:spPr>
        </p:pic>
      </p:grpSp>
    </p:spTree>
    <p:extLst>
      <p:ext uri="{BB962C8B-B14F-4D97-AF65-F5344CB8AC3E}">
        <p14:creationId xmlns:p14="http://schemas.microsoft.com/office/powerpoint/2010/main" val="30326426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Data Size Definition &amp; Interfaces</a:t>
            </a:r>
          </a:p>
        </p:txBody>
      </p:sp>
      <p:pic>
        <p:nvPicPr>
          <p:cNvPr id="5" name="Picture 4"/>
          <p:cNvPicPr>
            <a:picLocks noChangeAspect="1"/>
          </p:cNvPicPr>
          <p:nvPr/>
        </p:nvPicPr>
        <p:blipFill>
          <a:blip r:embed="rId2"/>
          <a:stretch>
            <a:fillRect/>
          </a:stretch>
        </p:blipFill>
        <p:spPr>
          <a:xfrm>
            <a:off x="2250356" y="1260672"/>
            <a:ext cx="5636026" cy="1663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33</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742606" y="2986162"/>
            <a:ext cx="6651526" cy="33274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4B47954-CA2E-43DB-9712-063090058BA3}"/>
                  </a:ext>
                </a:extLst>
              </p14:cNvPr>
              <p14:cNvContentPartPr/>
              <p14:nvPr/>
            </p14:nvContentPartPr>
            <p14:xfrm>
              <a:off x="6308804" y="2035096"/>
              <a:ext cx="697680" cy="35640"/>
            </p14:xfrm>
          </p:contentPart>
        </mc:Choice>
        <mc:Fallback xmlns="">
          <p:pic>
            <p:nvPicPr>
              <p:cNvPr id="3" name="Ink 2">
                <a:extLst>
                  <a:ext uri="{FF2B5EF4-FFF2-40B4-BE49-F238E27FC236}">
                    <a16:creationId xmlns:a16="http://schemas.microsoft.com/office/drawing/2014/main" id="{64B47954-CA2E-43DB-9712-063090058BA3}"/>
                  </a:ext>
                </a:extLst>
              </p:cNvPr>
              <p:cNvPicPr/>
              <p:nvPr/>
            </p:nvPicPr>
            <p:blipFill>
              <a:blip r:embed="rId5"/>
              <a:stretch>
                <a:fillRect/>
              </a:stretch>
            </p:blipFill>
            <p:spPr>
              <a:xfrm>
                <a:off x="6300164" y="2026096"/>
                <a:ext cx="7153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2579BB7-FB8C-4F86-B745-9F1E9092AAFC}"/>
                  </a:ext>
                </a:extLst>
              </p14:cNvPr>
              <p14:cNvContentPartPr/>
              <p14:nvPr/>
            </p14:nvContentPartPr>
            <p14:xfrm>
              <a:off x="6422924" y="2259376"/>
              <a:ext cx="662400" cy="34560"/>
            </p14:xfrm>
          </p:contentPart>
        </mc:Choice>
        <mc:Fallback xmlns="">
          <p:pic>
            <p:nvPicPr>
              <p:cNvPr id="7" name="Ink 6">
                <a:extLst>
                  <a:ext uri="{FF2B5EF4-FFF2-40B4-BE49-F238E27FC236}">
                    <a16:creationId xmlns:a16="http://schemas.microsoft.com/office/drawing/2014/main" id="{C2579BB7-FB8C-4F86-B745-9F1E9092AAFC}"/>
                  </a:ext>
                </a:extLst>
              </p:cNvPr>
              <p:cNvPicPr/>
              <p:nvPr/>
            </p:nvPicPr>
            <p:blipFill>
              <a:blip r:embed="rId7"/>
              <a:stretch>
                <a:fillRect/>
              </a:stretch>
            </p:blipFill>
            <p:spPr>
              <a:xfrm>
                <a:off x="6413924" y="2250376"/>
                <a:ext cx="6800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194A137B-9AC3-468D-A96C-150D0C0D1F9F}"/>
                  </a:ext>
                </a:extLst>
              </p14:cNvPr>
              <p14:cNvContentPartPr/>
              <p14:nvPr/>
            </p14:nvContentPartPr>
            <p14:xfrm>
              <a:off x="6170564" y="2590576"/>
              <a:ext cx="681480" cy="23400"/>
            </p14:xfrm>
          </p:contentPart>
        </mc:Choice>
        <mc:Fallback xmlns="">
          <p:pic>
            <p:nvPicPr>
              <p:cNvPr id="8" name="Ink 7">
                <a:extLst>
                  <a:ext uri="{FF2B5EF4-FFF2-40B4-BE49-F238E27FC236}">
                    <a16:creationId xmlns:a16="http://schemas.microsoft.com/office/drawing/2014/main" id="{194A137B-9AC3-468D-A96C-150D0C0D1F9F}"/>
                  </a:ext>
                </a:extLst>
              </p:cNvPr>
              <p:cNvPicPr/>
              <p:nvPr/>
            </p:nvPicPr>
            <p:blipFill>
              <a:blip r:embed="rId9"/>
              <a:stretch>
                <a:fillRect/>
              </a:stretch>
            </p:blipFill>
            <p:spPr>
              <a:xfrm>
                <a:off x="6161564" y="2581936"/>
                <a:ext cx="6991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1A524CA6-34B1-4B9D-925C-3916D0077A41}"/>
                  </a:ext>
                </a:extLst>
              </p14:cNvPr>
              <p14:cNvContentPartPr/>
              <p14:nvPr/>
            </p14:nvContentPartPr>
            <p14:xfrm>
              <a:off x="6288644" y="2897656"/>
              <a:ext cx="796320" cy="52920"/>
            </p14:xfrm>
          </p:contentPart>
        </mc:Choice>
        <mc:Fallback xmlns="">
          <p:pic>
            <p:nvPicPr>
              <p:cNvPr id="9" name="Ink 8">
                <a:extLst>
                  <a:ext uri="{FF2B5EF4-FFF2-40B4-BE49-F238E27FC236}">
                    <a16:creationId xmlns:a16="http://schemas.microsoft.com/office/drawing/2014/main" id="{1A524CA6-34B1-4B9D-925C-3916D0077A41}"/>
                  </a:ext>
                </a:extLst>
              </p:cNvPr>
              <p:cNvPicPr/>
              <p:nvPr/>
            </p:nvPicPr>
            <p:blipFill>
              <a:blip r:embed="rId11"/>
              <a:stretch>
                <a:fillRect/>
              </a:stretch>
            </p:blipFill>
            <p:spPr>
              <a:xfrm>
                <a:off x="6280004" y="2888656"/>
                <a:ext cx="813960" cy="70560"/>
              </a:xfrm>
              <a:prstGeom prst="rect">
                <a:avLst/>
              </a:prstGeom>
            </p:spPr>
          </p:pic>
        </mc:Fallback>
      </mc:AlternateContent>
    </p:spTree>
    <p:extLst>
      <p:ext uri="{BB962C8B-B14F-4D97-AF65-F5344CB8AC3E}">
        <p14:creationId xmlns:p14="http://schemas.microsoft.com/office/powerpoint/2010/main" val="38587399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General information about Cortex M3 and M4 processors?</a:t>
            </a:r>
          </a:p>
          <a:p>
            <a:pPr marL="926465" lvl="2">
              <a:buClr>
                <a:srgbClr val="118CAA"/>
              </a:buClr>
              <a:buSzPct val="125000"/>
              <a:tabLst>
                <a:tab pos="277495" algn="l"/>
              </a:tabLst>
            </a:pPr>
            <a:r>
              <a:rPr lang="en-US" sz="2400" dirty="0">
                <a:latin typeface="Arial"/>
                <a:cs typeface="Arial"/>
              </a:rPr>
              <a:t>Processor type and Architecture</a:t>
            </a:r>
          </a:p>
          <a:p>
            <a:pPr marL="926465" lvl="2">
              <a:buClr>
                <a:srgbClr val="118CAA"/>
              </a:buClr>
              <a:buSzPct val="125000"/>
              <a:tabLst>
                <a:tab pos="277495" algn="l"/>
              </a:tabLst>
            </a:pPr>
            <a:r>
              <a:rPr lang="en-US" sz="2400" dirty="0">
                <a:latin typeface="Arial"/>
                <a:cs typeface="Arial"/>
              </a:rPr>
              <a:t>Instruction Set </a:t>
            </a:r>
          </a:p>
          <a:p>
            <a:pPr marL="926465" lvl="2">
              <a:buClr>
                <a:srgbClr val="118CAA"/>
              </a:buClr>
              <a:buSzPct val="125000"/>
              <a:tabLst>
                <a:tab pos="277495" algn="l"/>
              </a:tabLst>
            </a:pPr>
            <a:r>
              <a:rPr lang="en-US" sz="2400" dirty="0">
                <a:latin typeface="Arial"/>
                <a:cs typeface="Arial"/>
              </a:rPr>
              <a:t>Block Diagram</a:t>
            </a:r>
          </a:p>
          <a:p>
            <a:pPr marL="926465" lvl="2">
              <a:buClr>
                <a:srgbClr val="118CAA"/>
              </a:buClr>
              <a:buSzPct val="125000"/>
              <a:tabLst>
                <a:tab pos="277495" algn="l"/>
              </a:tabLst>
            </a:pPr>
            <a:r>
              <a:rPr lang="en-US" sz="2400" dirty="0">
                <a:latin typeface="Arial"/>
                <a:cs typeface="Arial"/>
              </a:rPr>
              <a:t>Memory system</a:t>
            </a:r>
          </a:p>
          <a:p>
            <a:pPr marL="926465" lvl="2">
              <a:buClr>
                <a:srgbClr val="118CAA"/>
              </a:buClr>
              <a:buSzPct val="125000"/>
              <a:tabLst>
                <a:tab pos="277495" algn="l"/>
              </a:tabLst>
            </a:pPr>
            <a:r>
              <a:rPr lang="en-US" sz="2400" dirty="0">
                <a:latin typeface="Arial"/>
                <a:cs typeface="Arial"/>
              </a:rPr>
              <a:t>Interrupt and exception support</a:t>
            </a:r>
          </a:p>
          <a:p>
            <a:pPr marL="12065">
              <a:buClr>
                <a:srgbClr val="118CAA"/>
              </a:buClr>
              <a:buSzPct val="125000"/>
              <a:tabLst>
                <a:tab pos="277495" algn="l"/>
              </a:tabLst>
            </a:pPr>
            <a:r>
              <a:rPr lang="en-US" sz="2400" dirty="0">
                <a:latin typeface="Arial"/>
                <a:cs typeface="Arial"/>
              </a:rPr>
              <a:t>Features of Cortex M3 and Cortex M4 Processor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Memory System and Protection Unit</a:t>
            </a:r>
          </a:p>
          <a:p>
            <a:pPr marL="926465" lvl="2">
              <a:buClr>
                <a:srgbClr val="118CAA"/>
              </a:buClr>
              <a:buSzPct val="125000"/>
              <a:tabLst>
                <a:tab pos="277495" algn="l"/>
              </a:tabLst>
            </a:pPr>
            <a:r>
              <a:rPr lang="en-US" sz="2400" dirty="0">
                <a:latin typeface="Arial"/>
                <a:cs typeface="Arial"/>
              </a:rPr>
              <a:t>Interrupt Handling</a:t>
            </a:r>
          </a:p>
          <a:p>
            <a:pPr marL="926465" lvl="2">
              <a:buClr>
                <a:srgbClr val="118CAA"/>
              </a:buClr>
              <a:buSzPct val="125000"/>
              <a:tabLst>
                <a:tab pos="277495" algn="l"/>
              </a:tabLst>
            </a:pPr>
            <a:r>
              <a:rPr lang="en-US" sz="2400" dirty="0">
                <a:latin typeface="Arial"/>
                <a:cs typeface="Arial"/>
              </a:rPr>
              <a:t>OS support</a:t>
            </a:r>
          </a:p>
          <a:p>
            <a:pPr marL="926465" lvl="2">
              <a:buClr>
                <a:srgbClr val="118CAA"/>
              </a:buClr>
              <a:buSzPct val="125000"/>
              <a:tabLst>
                <a:tab pos="277495" algn="l"/>
              </a:tabLst>
            </a:pPr>
            <a:r>
              <a:rPr lang="en-US" sz="2400" dirty="0">
                <a:latin typeface="Arial"/>
                <a:cs typeface="Arial"/>
              </a:rPr>
              <a:t>Debug Support</a:t>
            </a:r>
          </a:p>
          <a:p>
            <a:pPr marL="926465" lvl="2">
              <a:buClr>
                <a:srgbClr val="118CAA"/>
              </a:buClr>
              <a:buSzPct val="125000"/>
              <a:tabLst>
                <a:tab pos="277495" algn="l"/>
              </a:tabLst>
            </a:pPr>
            <a:r>
              <a:rPr lang="en-US" sz="2400" dirty="0">
                <a:latin typeface="Arial"/>
                <a:cs typeface="Arial"/>
              </a:rPr>
              <a:t>Scalability and Compatibility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35</a:t>
            </a:fld>
            <a:endParaRPr lang="en-US" sz="900">
              <a:latin typeface="Arial"/>
              <a:cs typeface="Arial"/>
            </a:endParaRPr>
          </a:p>
        </p:txBody>
      </p:sp>
    </p:spTree>
    <p:extLst>
      <p:ext uri="{BB962C8B-B14F-4D97-AF65-F5344CB8AC3E}">
        <p14:creationId xmlns:p14="http://schemas.microsoft.com/office/powerpoint/2010/main" val="14177269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29" y="1401986"/>
            <a:ext cx="8958139" cy="1667375"/>
          </a:xfrm>
        </p:spPr>
        <p:txBody>
          <a:bodyPr/>
          <a:lstStyle/>
          <a:p>
            <a:r>
              <a:rPr lang="en-US" dirty="0"/>
              <a:t>All the ARM Cortex-M processors are 32-bit RISC (Reduced Instruction Set Computing) processors. They have:</a:t>
            </a:r>
          </a:p>
          <a:p>
            <a:r>
              <a:rPr lang="en-US" dirty="0"/>
              <a:t>32-bit registers</a:t>
            </a:r>
          </a:p>
          <a:p>
            <a:r>
              <a:rPr lang="en-US" dirty="0"/>
              <a:t>32-bit internal data path</a:t>
            </a:r>
          </a:p>
          <a:p>
            <a:r>
              <a:rPr lang="en-US" dirty="0"/>
              <a:t>32-bit bus interface</a:t>
            </a:r>
          </a:p>
          <a:p>
            <a:r>
              <a:rPr lang="en-US" dirty="0"/>
              <a:t>3 Stage Pipelining (FDE)</a:t>
            </a:r>
          </a:p>
          <a:p>
            <a:r>
              <a:rPr lang="en-US" dirty="0">
                <a:solidFill>
                  <a:srgbClr val="FF0000"/>
                </a:solidFill>
              </a:rPr>
              <a:t>Harvard Bus Arch.(</a:t>
            </a:r>
            <a:r>
              <a:rPr lang="en-US" dirty="0"/>
              <a:t>Simul. </a:t>
            </a:r>
            <a:r>
              <a:rPr lang="en-US" dirty="0" err="1"/>
              <a:t>Instrn</a:t>
            </a:r>
            <a:r>
              <a:rPr lang="en-US" dirty="0"/>
              <a:t>. Fetch &amp; Data Access)</a:t>
            </a:r>
          </a:p>
          <a:p>
            <a:r>
              <a:rPr lang="en-US" dirty="0"/>
              <a:t>32-bit Addressing which allow 4GB address space</a:t>
            </a:r>
          </a:p>
          <a:p>
            <a:r>
              <a:rPr lang="en-US" dirty="0"/>
              <a:t>Load and Store Arch.</a:t>
            </a:r>
          </a:p>
          <a:p>
            <a:r>
              <a:rPr lang="en-US" dirty="0"/>
              <a:t>Processor Arch. 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a:latin typeface="Arial"/>
              <a:cs typeface="Arial"/>
            </a:endParaRPr>
          </a:p>
        </p:txBody>
      </p:sp>
    </p:spTree>
    <p:extLst>
      <p:ext uri="{BB962C8B-B14F-4D97-AF65-F5344CB8AC3E}">
        <p14:creationId xmlns:p14="http://schemas.microsoft.com/office/powerpoint/2010/main" val="3189586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88"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0" y="1339850"/>
            <a:ext cx="4505325" cy="3619500"/>
          </a:xfrm>
          <a:prstGeom prst="rect">
            <a:avLst/>
          </a:prstGeom>
        </p:spPr>
      </p:pic>
      <p:pic>
        <p:nvPicPr>
          <p:cNvPr id="12" name="Picture 11"/>
          <p:cNvPicPr>
            <a:picLocks noChangeAspect="1"/>
          </p:cNvPicPr>
          <p:nvPr/>
        </p:nvPicPr>
        <p:blipFill>
          <a:blip r:embed="rId3"/>
          <a:stretch>
            <a:fillRect/>
          </a:stretch>
        </p:blipFill>
        <p:spPr>
          <a:xfrm>
            <a:off x="1516792" y="2974527"/>
            <a:ext cx="4243184" cy="493819"/>
          </a:xfrm>
          <a:prstGeom prst="rect">
            <a:avLst/>
          </a:prstGeom>
        </p:spPr>
      </p:pic>
      <p:grpSp>
        <p:nvGrpSpPr>
          <p:cNvPr id="13" name="Group 12"/>
          <p:cNvGrpSpPr/>
          <p:nvPr/>
        </p:nvGrpSpPr>
        <p:grpSpPr>
          <a:xfrm>
            <a:off x="1631371" y="2212266"/>
            <a:ext cx="4114800"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1" y="3638680"/>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0D905AF-3C71-4D1D-B3E1-92BCE64CE532}"/>
                  </a:ext>
                </a:extLst>
              </p14:cNvPr>
              <p14:cNvContentPartPr/>
              <p14:nvPr/>
            </p14:nvContentPartPr>
            <p14:xfrm>
              <a:off x="1123560" y="439200"/>
              <a:ext cx="8852040" cy="4431600"/>
            </p14:xfrm>
          </p:contentPart>
        </mc:Choice>
        <mc:Fallback xmlns="">
          <p:pic>
            <p:nvPicPr>
              <p:cNvPr id="3" name="Ink 2">
                <a:extLst>
                  <a:ext uri="{FF2B5EF4-FFF2-40B4-BE49-F238E27FC236}">
                    <a16:creationId xmlns:a16="http://schemas.microsoft.com/office/drawing/2014/main" id="{30D905AF-3C71-4D1D-B3E1-92BCE64CE532}"/>
                  </a:ext>
                </a:extLst>
              </p:cNvPr>
              <p:cNvPicPr/>
              <p:nvPr/>
            </p:nvPicPr>
            <p:blipFill>
              <a:blip r:embed="rId5"/>
              <a:stretch>
                <a:fillRect/>
              </a:stretch>
            </p:blipFill>
            <p:spPr>
              <a:xfrm>
                <a:off x="1114200" y="429840"/>
                <a:ext cx="8870760" cy="4450320"/>
              </a:xfrm>
              <a:prstGeom prst="rect">
                <a:avLst/>
              </a:prstGeom>
            </p:spPr>
          </p:pic>
        </mc:Fallback>
      </mc:AlternateContent>
    </p:spTree>
    <p:extLst>
      <p:ext uri="{BB962C8B-B14F-4D97-AF65-F5344CB8AC3E}">
        <p14:creationId xmlns:p14="http://schemas.microsoft.com/office/powerpoint/2010/main" val="5439825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5" dirty="0">
                <a:latin typeface="Arial"/>
                <a:cs typeface="Arial"/>
              </a:rPr>
              <a:t>Th</a:t>
            </a:r>
            <a:r>
              <a:rPr sz="3600" b="1" spc="0" dirty="0">
                <a:latin typeface="Arial"/>
                <a:cs typeface="Arial"/>
              </a:rPr>
              <a:t>e</a:t>
            </a:r>
            <a:r>
              <a:rPr sz="3600" b="1" spc="-5" dirty="0">
                <a:latin typeface="Arial"/>
                <a:cs typeface="Arial"/>
              </a:rPr>
              <a:t> Thu</a:t>
            </a:r>
            <a:r>
              <a:rPr sz="3600" b="1" spc="0" dirty="0">
                <a:latin typeface="Arial"/>
                <a:cs typeface="Arial"/>
              </a:rPr>
              <a:t>mb-2</a:t>
            </a:r>
            <a:r>
              <a:rPr sz="3600" b="1" spc="5" dirty="0">
                <a:latin typeface="Arial"/>
                <a:cs typeface="Arial"/>
              </a:rPr>
              <a:t> </a:t>
            </a:r>
            <a:r>
              <a:rPr sz="3600" b="1" spc="-5" dirty="0">
                <a:latin typeface="Arial"/>
                <a:cs typeface="Arial"/>
              </a:rPr>
              <a:t>in</a:t>
            </a:r>
            <a:r>
              <a:rPr sz="3600" b="1" spc="0" dirty="0">
                <a:latin typeface="Arial"/>
                <a:cs typeface="Arial"/>
              </a:rPr>
              <a:t>st</a:t>
            </a:r>
            <a:r>
              <a:rPr sz="3600" b="1" spc="5" dirty="0">
                <a:latin typeface="Arial"/>
                <a:cs typeface="Arial"/>
              </a:rPr>
              <a:t>r</a:t>
            </a:r>
            <a:r>
              <a:rPr sz="3600" b="1" spc="-5" dirty="0">
                <a:latin typeface="Arial"/>
                <a:cs typeface="Arial"/>
              </a:rPr>
              <a:t>u</a:t>
            </a:r>
            <a:r>
              <a:rPr sz="3600" b="1" spc="0" dirty="0">
                <a:latin typeface="Arial"/>
                <a:cs typeface="Arial"/>
              </a:rPr>
              <a:t>cti</a:t>
            </a:r>
            <a:r>
              <a:rPr sz="3600" b="1" spc="-5" dirty="0">
                <a:latin typeface="Arial"/>
                <a:cs typeface="Arial"/>
              </a:rPr>
              <a:t>o</a:t>
            </a:r>
            <a:r>
              <a:rPr sz="3600" b="1" spc="0" dirty="0">
                <a:latin typeface="Arial"/>
                <a:cs typeface="Arial"/>
              </a:rPr>
              <a:t>n set</a:t>
            </a:r>
            <a:endParaRPr sz="3600">
              <a:latin typeface="Arial"/>
              <a:cs typeface="Arial"/>
            </a:endParaRPr>
          </a:p>
        </p:txBody>
      </p:sp>
      <p:sp>
        <p:nvSpPr>
          <p:cNvPr id="3" name="object 3"/>
          <p:cNvSpPr txBox="1"/>
          <p:nvPr/>
        </p:nvSpPr>
        <p:spPr>
          <a:xfrm>
            <a:off x="1057147" y="1240028"/>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4" name="object 4"/>
          <p:cNvSpPr txBox="1"/>
          <p:nvPr/>
        </p:nvSpPr>
        <p:spPr>
          <a:xfrm>
            <a:off x="1358900" y="1283715"/>
            <a:ext cx="4907280" cy="1893570"/>
          </a:xfrm>
          <a:prstGeom prst="rect">
            <a:avLst/>
          </a:prstGeom>
        </p:spPr>
        <p:txBody>
          <a:bodyPr vert="horz" wrap="square" lIns="0" tIns="0" rIns="0" bIns="0" rtlCol="0">
            <a:noAutofit/>
          </a:bodyPr>
          <a:lstStyle/>
          <a:p>
            <a:pPr marL="12700">
              <a:lnSpc>
                <a:spcPct val="100000"/>
              </a:lnSpc>
            </a:pPr>
            <a:r>
              <a:rPr sz="2000" spc="-5" dirty="0">
                <a:latin typeface="Arial"/>
                <a:cs typeface="Arial"/>
              </a:rPr>
              <a:t>V</a:t>
            </a:r>
            <a:r>
              <a:rPr sz="2000" spc="0" dirty="0">
                <a:latin typeface="Arial"/>
                <a:cs typeface="Arial"/>
              </a:rPr>
              <a:t>a</a:t>
            </a:r>
            <a:r>
              <a:rPr sz="2000" spc="5" dirty="0">
                <a:latin typeface="Arial"/>
                <a:cs typeface="Arial"/>
              </a:rPr>
              <a:t>r</a:t>
            </a:r>
            <a:r>
              <a:rPr sz="2000" spc="0" dirty="0">
                <a:latin typeface="Arial"/>
                <a:cs typeface="Arial"/>
              </a:rPr>
              <a:t>iable</a:t>
            </a:r>
            <a:r>
              <a:rPr sz="2000" spc="5" dirty="0">
                <a:latin typeface="Arial"/>
                <a:cs typeface="Arial"/>
              </a:rPr>
              <a:t>-</a:t>
            </a:r>
            <a:r>
              <a:rPr sz="2000" spc="0" dirty="0">
                <a:latin typeface="Arial"/>
                <a:cs typeface="Arial"/>
              </a:rPr>
              <a:t>leng</a:t>
            </a:r>
            <a:r>
              <a:rPr sz="2000" spc="-5" dirty="0">
                <a:latin typeface="Arial"/>
                <a:cs typeface="Arial"/>
              </a:rPr>
              <a:t>t</a:t>
            </a:r>
            <a:r>
              <a:rPr sz="2000" spc="0" dirty="0">
                <a:latin typeface="Arial"/>
                <a:cs typeface="Arial"/>
              </a:rPr>
              <a:t>h</a:t>
            </a:r>
            <a:r>
              <a:rPr sz="2000" spc="-40" dirty="0">
                <a:latin typeface="Arial"/>
                <a:cs typeface="Arial"/>
              </a:rPr>
              <a:t> </a:t>
            </a:r>
            <a:r>
              <a:rPr sz="2000" spc="0" dirty="0">
                <a:latin typeface="Arial"/>
                <a:cs typeface="Arial"/>
              </a:rPr>
              <a:t>in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ions</a:t>
            </a:r>
            <a:endParaRPr sz="2000">
              <a:latin typeface="Arial"/>
              <a:cs typeface="Arial"/>
            </a:endParaRPr>
          </a:p>
          <a:p>
            <a:pPr marL="361315" indent="-250190">
              <a:lnSpc>
                <a:spcPct val="100000"/>
              </a:lnSpc>
              <a:spcBef>
                <a:spcPts val="95"/>
              </a:spcBef>
              <a:buClr>
                <a:srgbClr val="118CAA"/>
              </a:buClr>
              <a:buSzPct val="125000"/>
              <a:buFont typeface="Arial"/>
              <a:buChar char=""/>
              <a:tabLst>
                <a:tab pos="361315" algn="l"/>
              </a:tabLst>
            </a:pPr>
            <a:r>
              <a:rPr sz="1800" spc="0" dirty="0">
                <a:latin typeface="Arial"/>
                <a:cs typeface="Arial"/>
              </a:rPr>
              <a:t>A</a:t>
            </a:r>
            <a:r>
              <a:rPr sz="1800" spc="-5" dirty="0">
                <a:latin typeface="Arial"/>
                <a:cs typeface="Arial"/>
              </a:rPr>
              <a:t>R</a:t>
            </a:r>
            <a:r>
              <a:rPr sz="1800" spc="0" dirty="0">
                <a:latin typeface="Arial"/>
                <a:cs typeface="Arial"/>
              </a:rPr>
              <a:t>M</a:t>
            </a:r>
            <a:r>
              <a:rPr sz="1800" spc="-10"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3</a:t>
            </a:r>
            <a:r>
              <a:rPr sz="1800" spc="0" dirty="0">
                <a:latin typeface="Arial"/>
                <a:cs typeface="Arial"/>
              </a:rPr>
              <a:t>2</a:t>
            </a:r>
            <a:r>
              <a:rPr sz="1800" spc="10" dirty="0">
                <a:latin typeface="Arial"/>
                <a:cs typeface="Arial"/>
              </a:rPr>
              <a:t>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22"/>
              </a:spcBef>
              <a:buClr>
                <a:srgbClr val="118CAA"/>
              </a:buClr>
              <a:buFont typeface="Arial"/>
              <a:buChar char=""/>
            </a:pPr>
            <a:endParaRPr sz="500"/>
          </a:p>
          <a:p>
            <a:pPr marL="361315" marR="227965"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mb</a:t>
            </a:r>
            <a:r>
              <a:rPr sz="1800" spc="-2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10"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1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1</a:t>
            </a:r>
            <a:r>
              <a:rPr sz="1800" spc="0" dirty="0">
                <a:latin typeface="Arial"/>
                <a:cs typeface="Arial"/>
              </a:rPr>
              <a:t>6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40"/>
              </a:spcBef>
              <a:buClr>
                <a:srgbClr val="118CAA"/>
              </a:buClr>
              <a:buFont typeface="Arial"/>
              <a:buChar char=""/>
            </a:pPr>
            <a:endParaRPr sz="500"/>
          </a:p>
          <a:p>
            <a:pPr marL="361315" marR="127000"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a:t>
            </a:r>
            <a:r>
              <a:rPr sz="1800" spc="-5" dirty="0">
                <a:latin typeface="Arial"/>
                <a:cs typeface="Arial"/>
              </a:rPr>
              <a:t>b</a:t>
            </a:r>
            <a:r>
              <a:rPr sz="1800" spc="0" dirty="0">
                <a:latin typeface="Arial"/>
                <a:cs typeface="Arial"/>
              </a:rPr>
              <a:t>-2</a:t>
            </a:r>
            <a:r>
              <a:rPr sz="1800" spc="-1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5" dirty="0">
                <a:latin typeface="Arial"/>
                <a:cs typeface="Arial"/>
              </a:rPr>
              <a:t> ei</a:t>
            </a:r>
            <a:r>
              <a:rPr sz="1800" spc="0" dirty="0">
                <a:latin typeface="Arial"/>
                <a:cs typeface="Arial"/>
              </a:rPr>
              <a:t>t</a:t>
            </a:r>
            <a:r>
              <a:rPr sz="1800" spc="-5" dirty="0">
                <a:latin typeface="Arial"/>
                <a:cs typeface="Arial"/>
              </a:rPr>
              <a:t>he</a:t>
            </a:r>
            <a:r>
              <a:rPr sz="1800" spc="0" dirty="0">
                <a:latin typeface="Arial"/>
                <a:cs typeface="Arial"/>
              </a:rPr>
              <a:t>r</a:t>
            </a:r>
            <a:r>
              <a:rPr sz="1800" spc="15" dirty="0">
                <a:latin typeface="Arial"/>
                <a:cs typeface="Arial"/>
              </a:rPr>
              <a:t> </a:t>
            </a:r>
            <a:r>
              <a:rPr sz="1800" spc="-5" dirty="0">
                <a:latin typeface="Arial"/>
                <a:cs typeface="Arial"/>
              </a:rPr>
              <a:t>16</a:t>
            </a:r>
            <a:r>
              <a:rPr sz="1800" spc="0" dirty="0">
                <a:latin typeface="Arial"/>
                <a:cs typeface="Arial"/>
              </a:rPr>
              <a:t>-</a:t>
            </a:r>
            <a:r>
              <a:rPr sz="1800" spc="-5" dirty="0">
                <a:latin typeface="Arial"/>
                <a:cs typeface="Arial"/>
              </a:rPr>
              <a:t>bi</a:t>
            </a:r>
            <a:r>
              <a:rPr sz="1800" spc="0" dirty="0">
                <a:latin typeface="Arial"/>
                <a:cs typeface="Arial"/>
              </a:rPr>
              <a:t>t</a:t>
            </a:r>
            <a:r>
              <a:rPr sz="1800" spc="15" dirty="0">
                <a:latin typeface="Arial"/>
                <a:cs typeface="Arial"/>
              </a:rPr>
              <a:t> </a:t>
            </a:r>
            <a:r>
              <a:rPr sz="1800" spc="-5" dirty="0">
                <a:latin typeface="Arial"/>
                <a:cs typeface="Arial"/>
              </a:rPr>
              <a:t>o</a:t>
            </a:r>
            <a:r>
              <a:rPr sz="1800" spc="0" dirty="0">
                <a:latin typeface="Arial"/>
                <a:cs typeface="Arial"/>
              </a:rPr>
              <a:t>r </a:t>
            </a:r>
            <a:r>
              <a:rPr sz="1800" spc="-5" dirty="0">
                <a:latin typeface="Arial"/>
                <a:cs typeface="Arial"/>
              </a:rPr>
              <a:t>32</a:t>
            </a:r>
            <a:r>
              <a:rPr sz="1800" spc="0" dirty="0">
                <a:latin typeface="Arial"/>
                <a:cs typeface="Arial"/>
              </a:rPr>
              <a:t>-</a:t>
            </a:r>
            <a:r>
              <a:rPr sz="1800" spc="-5" dirty="0">
                <a:latin typeface="Arial"/>
                <a:cs typeface="Arial"/>
              </a:rPr>
              <a:t>bi</a:t>
            </a:r>
            <a:r>
              <a:rPr sz="1800" spc="0" dirty="0">
                <a:latin typeface="Arial"/>
                <a:cs typeface="Arial"/>
              </a:rPr>
              <a:t>t</a:t>
            </a:r>
            <a:endParaRPr sz="1800">
              <a:latin typeface="Arial"/>
              <a:cs typeface="Arial"/>
            </a:endParaRPr>
          </a:p>
        </p:txBody>
      </p:sp>
      <p:sp>
        <p:nvSpPr>
          <p:cNvPr id="5" name="object 5"/>
          <p:cNvSpPr txBox="1"/>
          <p:nvPr/>
        </p:nvSpPr>
        <p:spPr>
          <a:xfrm>
            <a:off x="1057147" y="3534016"/>
            <a:ext cx="5097780" cy="2207260"/>
          </a:xfrm>
          <a:prstGeom prst="rect">
            <a:avLst/>
          </a:prstGeom>
        </p:spPr>
        <p:txBody>
          <a:bodyPr vert="horz" wrap="square" lIns="0" tIns="0" rIns="0" bIns="0" rtlCol="0">
            <a:noAutofit/>
          </a:bodyPr>
          <a:lstStyle/>
          <a:p>
            <a:pPr marL="205740" marR="12700" indent="-193675">
              <a:lnSpc>
                <a:spcPct val="9670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26%</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c</a:t>
            </a:r>
            <a:r>
              <a:rPr sz="2200" spc="-15" dirty="0">
                <a:latin typeface="Arial"/>
                <a:cs typeface="Arial"/>
              </a:rPr>
              <a:t>ode den</a:t>
            </a:r>
            <a:r>
              <a:rPr sz="2200" spc="-10" dirty="0">
                <a:latin typeface="Arial"/>
                <a:cs typeface="Arial"/>
              </a:rPr>
              <a:t>sity</a:t>
            </a:r>
            <a:r>
              <a:rPr sz="2200" spc="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a:t>
            </a:r>
            <a:r>
              <a:rPr sz="2200" spc="10" dirty="0">
                <a:latin typeface="Arial"/>
                <a:cs typeface="Arial"/>
              </a:rPr>
              <a:t> </a:t>
            </a:r>
            <a:r>
              <a:rPr sz="2200" spc="-15" dirty="0">
                <a:latin typeface="Arial"/>
                <a:cs typeface="Arial"/>
              </a:rPr>
              <a:t>A</a:t>
            </a:r>
            <a:r>
              <a:rPr sz="2200" spc="-25" dirty="0">
                <a:latin typeface="Arial"/>
                <a:cs typeface="Arial"/>
              </a:rPr>
              <a:t>R</a:t>
            </a:r>
            <a:r>
              <a:rPr sz="2200" spc="-20" dirty="0">
                <a:latin typeface="Arial"/>
                <a:cs typeface="Arial"/>
              </a:rPr>
              <a:t>M</a:t>
            </a:r>
            <a:endParaRPr sz="2200">
              <a:latin typeface="Arial"/>
              <a:cs typeface="Arial"/>
            </a:endParaRPr>
          </a:p>
          <a:p>
            <a:pPr>
              <a:lnSpc>
                <a:spcPts val="700"/>
              </a:lnSpc>
              <a:spcBef>
                <a:spcPts val="48"/>
              </a:spcBef>
              <a:buClr>
                <a:srgbClr val="118CAA"/>
              </a:buClr>
              <a:buFont typeface="Arial"/>
              <a:buChar char=""/>
            </a:pPr>
            <a:endParaRPr sz="7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marL="205740" marR="530225" indent="-193675">
              <a:lnSpc>
                <a:spcPts val="264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25%</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perfor</a:t>
            </a:r>
            <a:r>
              <a:rPr sz="2200" spc="-25" dirty="0">
                <a:latin typeface="Arial"/>
                <a:cs typeface="Arial"/>
              </a:rPr>
              <a:t>m</a:t>
            </a:r>
            <a:r>
              <a:rPr sz="2200" spc="-15" dirty="0">
                <a:latin typeface="Arial"/>
                <a:cs typeface="Arial"/>
              </a:rPr>
              <a:t>an</a:t>
            </a:r>
            <a:r>
              <a:rPr sz="2200" spc="-10" dirty="0">
                <a:latin typeface="Arial"/>
                <a:cs typeface="Arial"/>
              </a:rPr>
              <a:t>c</a:t>
            </a:r>
            <a:r>
              <a:rPr sz="2200" spc="-15" dirty="0">
                <a:latin typeface="Arial"/>
                <a:cs typeface="Arial"/>
              </a:rPr>
              <a:t>e</a:t>
            </a:r>
            <a:r>
              <a:rPr sz="2200" spc="3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 Th</a:t>
            </a:r>
            <a:r>
              <a:rPr sz="2200" spc="-15" dirty="0">
                <a:latin typeface="Arial"/>
                <a:cs typeface="Arial"/>
              </a:rPr>
              <a:t>u</a:t>
            </a:r>
            <a:r>
              <a:rPr sz="2200" spc="-30" dirty="0">
                <a:latin typeface="Arial"/>
                <a:cs typeface="Arial"/>
              </a:rPr>
              <a:t>m</a:t>
            </a:r>
            <a:r>
              <a:rPr sz="2200" spc="-15" dirty="0">
                <a:latin typeface="Arial"/>
                <a:cs typeface="Arial"/>
              </a:rPr>
              <a:t>b</a:t>
            </a:r>
            <a:endParaRPr sz="2200">
              <a:latin typeface="Arial"/>
              <a:cs typeface="Arial"/>
            </a:endParaRPr>
          </a:p>
        </p:txBody>
      </p:sp>
      <p:sp>
        <p:nvSpPr>
          <p:cNvPr id="6" name="object 6"/>
          <p:cNvSpPr/>
          <p:nvPr/>
        </p:nvSpPr>
        <p:spPr>
          <a:xfrm>
            <a:off x="6569964" y="1332102"/>
            <a:ext cx="3168396" cy="5256149"/>
          </a:xfrm>
          <a:custGeom>
            <a:avLst/>
            <a:gdLst/>
            <a:ahLst/>
            <a:cxnLst/>
            <a:rect l="l" t="t" r="r" b="b"/>
            <a:pathLst>
              <a:path w="3168396" h="5256149">
                <a:moveTo>
                  <a:pt x="0" y="0"/>
                </a:moveTo>
                <a:lnTo>
                  <a:pt x="3168396" y="0"/>
                </a:lnTo>
                <a:lnTo>
                  <a:pt x="3168396" y="5256149"/>
                </a:lnTo>
                <a:lnTo>
                  <a:pt x="0" y="5256149"/>
                </a:lnTo>
                <a:lnTo>
                  <a:pt x="0" y="0"/>
                </a:lnTo>
                <a:close/>
              </a:path>
            </a:pathLst>
          </a:custGeom>
          <a:solidFill>
            <a:srgbClr val="003300"/>
          </a:solidFill>
        </p:spPr>
        <p:txBody>
          <a:bodyPr wrap="square" lIns="0" tIns="0" rIns="0" bIns="0" rtlCol="0">
            <a:noAutofit/>
          </a:bodyPr>
          <a:lstStyle/>
          <a:p>
            <a:endParaRPr/>
          </a:p>
        </p:txBody>
      </p:sp>
      <p:sp>
        <p:nvSpPr>
          <p:cNvPr id="7" name="object 7"/>
          <p:cNvSpPr/>
          <p:nvPr/>
        </p:nvSpPr>
        <p:spPr>
          <a:xfrm>
            <a:off x="6640068" y="4069207"/>
            <a:ext cx="3090545" cy="2487041"/>
          </a:xfrm>
          <a:custGeom>
            <a:avLst/>
            <a:gdLst/>
            <a:ahLst/>
            <a:cxnLst/>
            <a:rect l="l" t="t" r="r" b="b"/>
            <a:pathLst>
              <a:path w="3090545" h="2487041">
                <a:moveTo>
                  <a:pt x="0" y="0"/>
                </a:moveTo>
                <a:lnTo>
                  <a:pt x="3090545" y="0"/>
                </a:lnTo>
                <a:lnTo>
                  <a:pt x="3090545" y="2487041"/>
                </a:lnTo>
                <a:lnTo>
                  <a:pt x="0" y="2487041"/>
                </a:lnTo>
                <a:lnTo>
                  <a:pt x="0" y="0"/>
                </a:lnTo>
                <a:close/>
              </a:path>
            </a:pathLst>
          </a:custGeom>
          <a:solidFill>
            <a:srgbClr val="003300"/>
          </a:solidFill>
        </p:spPr>
        <p:txBody>
          <a:bodyPr wrap="square" lIns="0" tIns="0" rIns="0" bIns="0" rtlCol="0">
            <a:noAutofit/>
          </a:bodyPr>
          <a:lstStyle/>
          <a:p>
            <a:endParaRPr/>
          </a:p>
        </p:txBody>
      </p:sp>
      <p:sp>
        <p:nvSpPr>
          <p:cNvPr id="8" name="object 8"/>
          <p:cNvSpPr/>
          <p:nvPr/>
        </p:nvSpPr>
        <p:spPr>
          <a:xfrm>
            <a:off x="6652259" y="4245228"/>
            <a:ext cx="4572" cy="0"/>
          </a:xfrm>
          <a:custGeom>
            <a:avLst/>
            <a:gdLst/>
            <a:ahLst/>
            <a:cxnLst/>
            <a:rect l="l" t="t" r="r" b="b"/>
            <a:pathLst>
              <a:path w="4572">
                <a:moveTo>
                  <a:pt x="0" y="0"/>
                </a:moveTo>
                <a:lnTo>
                  <a:pt x="4572" y="0"/>
                </a:lnTo>
              </a:path>
            </a:pathLst>
          </a:custGeom>
          <a:ln w="4572">
            <a:solidFill>
              <a:srgbClr val="376996"/>
            </a:solidFill>
          </a:ln>
        </p:spPr>
        <p:txBody>
          <a:bodyPr wrap="square" lIns="0" tIns="0" rIns="0" bIns="0" rtlCol="0">
            <a:noAutofit/>
          </a:bodyPr>
          <a:lstStyle/>
          <a:p>
            <a:endParaRPr/>
          </a:p>
        </p:txBody>
      </p:sp>
      <p:sp>
        <p:nvSpPr>
          <p:cNvPr id="9" name="object 9"/>
          <p:cNvSpPr/>
          <p:nvPr/>
        </p:nvSpPr>
        <p:spPr>
          <a:xfrm>
            <a:off x="6867143" y="4069207"/>
            <a:ext cx="1668779" cy="246888"/>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6652259" y="4220083"/>
            <a:ext cx="164592" cy="10058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6867143" y="4316095"/>
            <a:ext cx="1897379" cy="365760"/>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6702552" y="4585842"/>
            <a:ext cx="114300" cy="100457"/>
          </a:xfrm>
          <a:prstGeom prst="rect">
            <a:avLst/>
          </a:prstGeom>
          <a:blipFill>
            <a:blip r:embed="rId5" cstate="print"/>
            <a:stretch>
              <a:fillRect/>
            </a:stretch>
          </a:blipFill>
        </p:spPr>
        <p:txBody>
          <a:bodyPr wrap="square" lIns="0" tIns="0" rIns="0" bIns="0" rtlCol="0">
            <a:noAutofit/>
          </a:bodyPr>
          <a:lstStyle/>
          <a:p>
            <a:endParaRPr/>
          </a:p>
        </p:txBody>
      </p:sp>
      <p:sp>
        <p:nvSpPr>
          <p:cNvPr id="13" name="object 13"/>
          <p:cNvSpPr/>
          <p:nvPr/>
        </p:nvSpPr>
        <p:spPr>
          <a:xfrm>
            <a:off x="6867143" y="4681854"/>
            <a:ext cx="1897379" cy="370331"/>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6702552" y="4956175"/>
            <a:ext cx="114300" cy="100583"/>
          </a:xfrm>
          <a:prstGeom prst="rect">
            <a:avLst/>
          </a:prstGeom>
          <a:blipFill>
            <a:blip r:embed="rId7" cstate="print"/>
            <a:stretch>
              <a:fillRect/>
            </a:stretch>
          </a:blipFill>
        </p:spPr>
        <p:txBody>
          <a:bodyPr wrap="square" lIns="0" tIns="0" rIns="0" bIns="0" rtlCol="0">
            <a:noAutofit/>
          </a:bodyPr>
          <a:lstStyle/>
          <a:p>
            <a:endParaRPr/>
          </a:p>
        </p:txBody>
      </p:sp>
      <p:sp>
        <p:nvSpPr>
          <p:cNvPr id="15" name="object 15"/>
          <p:cNvSpPr/>
          <p:nvPr/>
        </p:nvSpPr>
        <p:spPr>
          <a:xfrm>
            <a:off x="6702552" y="5326507"/>
            <a:ext cx="114300" cy="100584"/>
          </a:xfrm>
          <a:prstGeom prst="rect">
            <a:avLst/>
          </a:prstGeom>
          <a:blipFill>
            <a:blip r:embed="rId8" cstate="print"/>
            <a:stretch>
              <a:fillRect/>
            </a:stretch>
          </a:blipFill>
        </p:spPr>
        <p:txBody>
          <a:bodyPr wrap="square" lIns="0" tIns="0" rIns="0" bIns="0" rtlCol="0">
            <a:noAutofit/>
          </a:bodyPr>
          <a:lstStyle/>
          <a:p>
            <a:endParaRPr/>
          </a:p>
        </p:txBody>
      </p:sp>
      <p:sp>
        <p:nvSpPr>
          <p:cNvPr id="16" name="object 16"/>
          <p:cNvSpPr/>
          <p:nvPr/>
        </p:nvSpPr>
        <p:spPr>
          <a:xfrm>
            <a:off x="9139428" y="5440807"/>
            <a:ext cx="260604" cy="100584"/>
          </a:xfrm>
          <a:prstGeom prst="rect">
            <a:avLst/>
          </a:prstGeom>
          <a:blipFill>
            <a:blip r:embed="rId9" cstate="print"/>
            <a:stretch>
              <a:fillRect/>
            </a:stretch>
          </a:blipFill>
        </p:spPr>
        <p:txBody>
          <a:bodyPr wrap="square" lIns="0" tIns="0" rIns="0" bIns="0" rtlCol="0">
            <a:noAutofit/>
          </a:bodyPr>
          <a:lstStyle/>
          <a:p>
            <a:endParaRPr/>
          </a:p>
        </p:txBody>
      </p:sp>
      <p:sp>
        <p:nvSpPr>
          <p:cNvPr id="17" name="object 17"/>
          <p:cNvSpPr/>
          <p:nvPr/>
        </p:nvSpPr>
        <p:spPr>
          <a:xfrm>
            <a:off x="9139428" y="5605398"/>
            <a:ext cx="470916" cy="105156"/>
          </a:xfrm>
          <a:prstGeom prst="rect">
            <a:avLst/>
          </a:prstGeom>
          <a:blipFill>
            <a:blip r:embed="rId10" cstate="print"/>
            <a:stretch>
              <a:fillRect/>
            </a:stretch>
          </a:blipFill>
        </p:spPr>
        <p:txBody>
          <a:bodyPr wrap="square" lIns="0" tIns="0" rIns="0" bIns="0" rtlCol="0">
            <a:noAutofit/>
          </a:bodyPr>
          <a:lstStyle/>
          <a:p>
            <a:endParaRPr/>
          </a:p>
        </p:txBody>
      </p:sp>
      <p:sp>
        <p:nvSpPr>
          <p:cNvPr id="18" name="object 18"/>
          <p:cNvSpPr/>
          <p:nvPr/>
        </p:nvSpPr>
        <p:spPr>
          <a:xfrm>
            <a:off x="6707123" y="5696839"/>
            <a:ext cx="109728" cy="100584"/>
          </a:xfrm>
          <a:prstGeom prst="rect">
            <a:avLst/>
          </a:prstGeom>
          <a:blipFill>
            <a:blip r:embed="rId11" cstate="print"/>
            <a:stretch>
              <a:fillRect/>
            </a:stretch>
          </a:blipFill>
        </p:spPr>
        <p:txBody>
          <a:bodyPr wrap="square" lIns="0" tIns="0" rIns="0" bIns="0" rtlCol="0">
            <a:noAutofit/>
          </a:bodyPr>
          <a:lstStyle/>
          <a:p>
            <a:endParaRPr/>
          </a:p>
        </p:txBody>
      </p:sp>
      <p:sp>
        <p:nvSpPr>
          <p:cNvPr id="19" name="object 19"/>
          <p:cNvSpPr/>
          <p:nvPr/>
        </p:nvSpPr>
        <p:spPr>
          <a:xfrm>
            <a:off x="9139428" y="5779134"/>
            <a:ext cx="361188" cy="100584"/>
          </a:xfrm>
          <a:prstGeom prst="rect">
            <a:avLst/>
          </a:prstGeom>
          <a:blipFill>
            <a:blip r:embed="rId12" cstate="print"/>
            <a:stretch>
              <a:fillRect/>
            </a:stretch>
          </a:blipFill>
        </p:spPr>
        <p:txBody>
          <a:bodyPr wrap="square" lIns="0" tIns="0" rIns="0" bIns="0" rtlCol="0">
            <a:noAutofit/>
          </a:bodyPr>
          <a:lstStyle/>
          <a:p>
            <a:endParaRPr/>
          </a:p>
        </p:txBody>
      </p:sp>
      <p:sp>
        <p:nvSpPr>
          <p:cNvPr id="20" name="object 20"/>
          <p:cNvSpPr/>
          <p:nvPr/>
        </p:nvSpPr>
        <p:spPr>
          <a:xfrm>
            <a:off x="8933688" y="5413375"/>
            <a:ext cx="160020" cy="493775"/>
          </a:xfrm>
          <a:prstGeom prst="rect">
            <a:avLst/>
          </a:prstGeom>
          <a:blipFill>
            <a:blip r:embed="rId13" cstate="print"/>
            <a:stretch>
              <a:fillRect/>
            </a:stretch>
          </a:blipFill>
        </p:spPr>
        <p:txBody>
          <a:bodyPr wrap="square" lIns="0" tIns="0" rIns="0" bIns="0" rtlCol="0">
            <a:noAutofit/>
          </a:bodyPr>
          <a:lstStyle/>
          <a:p>
            <a:endParaRPr/>
          </a:p>
        </p:txBody>
      </p:sp>
      <p:sp>
        <p:nvSpPr>
          <p:cNvPr id="21" name="object 21"/>
          <p:cNvSpPr/>
          <p:nvPr/>
        </p:nvSpPr>
        <p:spPr>
          <a:xfrm>
            <a:off x="6867143" y="5052186"/>
            <a:ext cx="1897379" cy="1088136"/>
          </a:xfrm>
          <a:prstGeom prst="rect">
            <a:avLst/>
          </a:prstGeom>
          <a:blipFill>
            <a:blip r:embed="rId14" cstate="print"/>
            <a:stretch>
              <a:fillRect/>
            </a:stretch>
          </a:blipFill>
        </p:spPr>
        <p:txBody>
          <a:bodyPr wrap="square" lIns="0" tIns="0" rIns="0" bIns="0" rtlCol="0">
            <a:noAutofit/>
          </a:bodyPr>
          <a:lstStyle/>
          <a:p>
            <a:endParaRPr/>
          </a:p>
        </p:txBody>
      </p:sp>
      <p:sp>
        <p:nvSpPr>
          <p:cNvPr id="22" name="object 22"/>
          <p:cNvSpPr/>
          <p:nvPr/>
        </p:nvSpPr>
        <p:spPr>
          <a:xfrm>
            <a:off x="6761988" y="6067171"/>
            <a:ext cx="54863" cy="100584"/>
          </a:xfrm>
          <a:prstGeom prst="rect">
            <a:avLst/>
          </a:prstGeom>
          <a:blipFill>
            <a:blip r:embed="rId15" cstate="print"/>
            <a:stretch>
              <a:fillRect/>
            </a:stretch>
          </a:blipFill>
        </p:spPr>
        <p:txBody>
          <a:bodyPr wrap="square" lIns="0" tIns="0" rIns="0" bIns="0" rtlCol="0">
            <a:noAutofit/>
          </a:bodyPr>
          <a:lstStyle/>
          <a:p>
            <a:endParaRPr/>
          </a:p>
        </p:txBody>
      </p:sp>
      <p:sp>
        <p:nvSpPr>
          <p:cNvPr id="23" name="object 23"/>
          <p:cNvSpPr/>
          <p:nvPr/>
        </p:nvSpPr>
        <p:spPr>
          <a:xfrm>
            <a:off x="8275319" y="6231763"/>
            <a:ext cx="210312" cy="109728"/>
          </a:xfrm>
          <a:prstGeom prst="rect">
            <a:avLst/>
          </a:prstGeom>
          <a:blipFill>
            <a:blip r:embed="rId16" cstate="print"/>
            <a:stretch>
              <a:fillRect/>
            </a:stretch>
          </a:blipFill>
        </p:spPr>
        <p:txBody>
          <a:bodyPr wrap="square" lIns="0" tIns="0" rIns="0" bIns="0" rtlCol="0">
            <a:noAutofit/>
          </a:bodyPr>
          <a:lstStyle/>
          <a:p>
            <a:endParaRPr/>
          </a:p>
        </p:txBody>
      </p:sp>
      <p:sp>
        <p:nvSpPr>
          <p:cNvPr id="24" name="object 24"/>
          <p:cNvSpPr/>
          <p:nvPr/>
        </p:nvSpPr>
        <p:spPr>
          <a:xfrm>
            <a:off x="7635240" y="6380353"/>
            <a:ext cx="4572" cy="0"/>
          </a:xfrm>
          <a:custGeom>
            <a:avLst/>
            <a:gdLst/>
            <a:ahLst/>
            <a:cxnLst/>
            <a:rect l="l" t="t" r="r" b="b"/>
            <a:pathLst>
              <a:path w="4572">
                <a:moveTo>
                  <a:pt x="0" y="0"/>
                </a:moveTo>
                <a:lnTo>
                  <a:pt x="4572" y="0"/>
                </a:lnTo>
              </a:path>
            </a:pathLst>
          </a:custGeom>
          <a:ln w="4571">
            <a:solidFill>
              <a:srgbClr val="185286"/>
            </a:solidFill>
          </a:ln>
        </p:spPr>
        <p:txBody>
          <a:bodyPr wrap="square" lIns="0" tIns="0" rIns="0" bIns="0" rtlCol="0">
            <a:noAutofit/>
          </a:bodyPr>
          <a:lstStyle/>
          <a:p>
            <a:endParaRPr/>
          </a:p>
        </p:txBody>
      </p:sp>
      <p:sp>
        <p:nvSpPr>
          <p:cNvPr id="25" name="object 25"/>
          <p:cNvSpPr/>
          <p:nvPr/>
        </p:nvSpPr>
        <p:spPr>
          <a:xfrm>
            <a:off x="7031735" y="6236334"/>
            <a:ext cx="1216152" cy="233172"/>
          </a:xfrm>
          <a:prstGeom prst="rect">
            <a:avLst/>
          </a:prstGeom>
          <a:blipFill>
            <a:blip r:embed="rId17" cstate="print"/>
            <a:stretch>
              <a:fillRect/>
            </a:stretch>
          </a:blipFill>
        </p:spPr>
        <p:txBody>
          <a:bodyPr wrap="square" lIns="0" tIns="0" rIns="0" bIns="0" rtlCol="0">
            <a:noAutofit/>
          </a:bodyPr>
          <a:lstStyle/>
          <a:p>
            <a:endParaRPr/>
          </a:p>
        </p:txBody>
      </p:sp>
      <p:sp>
        <p:nvSpPr>
          <p:cNvPr id="26" name="object 26"/>
          <p:cNvSpPr/>
          <p:nvPr/>
        </p:nvSpPr>
        <p:spPr>
          <a:xfrm>
            <a:off x="6569964" y="1332102"/>
            <a:ext cx="3096641" cy="2631821"/>
          </a:xfrm>
          <a:custGeom>
            <a:avLst/>
            <a:gdLst/>
            <a:ahLst/>
            <a:cxnLst/>
            <a:rect l="l" t="t" r="r" b="b"/>
            <a:pathLst>
              <a:path w="3096641" h="2631821">
                <a:moveTo>
                  <a:pt x="0" y="0"/>
                </a:moveTo>
                <a:lnTo>
                  <a:pt x="3096641" y="0"/>
                </a:lnTo>
                <a:lnTo>
                  <a:pt x="3096641" y="2631821"/>
                </a:lnTo>
                <a:lnTo>
                  <a:pt x="0" y="2631821"/>
                </a:lnTo>
                <a:lnTo>
                  <a:pt x="0" y="0"/>
                </a:lnTo>
                <a:close/>
              </a:path>
            </a:pathLst>
          </a:custGeom>
          <a:solidFill>
            <a:srgbClr val="003300"/>
          </a:solidFill>
        </p:spPr>
        <p:txBody>
          <a:bodyPr wrap="square" lIns="0" tIns="0" rIns="0" bIns="0" rtlCol="0">
            <a:noAutofit/>
          </a:bodyPr>
          <a:lstStyle/>
          <a:p>
            <a:endParaRPr/>
          </a:p>
        </p:txBody>
      </p:sp>
      <p:sp>
        <p:nvSpPr>
          <p:cNvPr id="27" name="object 27"/>
          <p:cNvSpPr/>
          <p:nvPr/>
        </p:nvSpPr>
        <p:spPr>
          <a:xfrm>
            <a:off x="6917435" y="1527175"/>
            <a:ext cx="1673352" cy="265175"/>
          </a:xfrm>
          <a:prstGeom prst="rect">
            <a:avLst/>
          </a:prstGeom>
          <a:blipFill>
            <a:blip r:embed="rId18" cstate="print"/>
            <a:stretch>
              <a:fillRect/>
            </a:stretch>
          </a:blipFill>
        </p:spPr>
        <p:txBody>
          <a:bodyPr wrap="square" lIns="0" tIns="0" rIns="0" bIns="0" rtlCol="0">
            <a:noAutofit/>
          </a:bodyPr>
          <a:lstStyle/>
          <a:p>
            <a:endParaRPr/>
          </a:p>
        </p:txBody>
      </p:sp>
      <p:sp>
        <p:nvSpPr>
          <p:cNvPr id="28" name="object 28"/>
          <p:cNvSpPr/>
          <p:nvPr/>
        </p:nvSpPr>
        <p:spPr>
          <a:xfrm>
            <a:off x="6675119" y="1696339"/>
            <a:ext cx="164592" cy="100584"/>
          </a:xfrm>
          <a:prstGeom prst="rect">
            <a:avLst/>
          </a:prstGeom>
          <a:blipFill>
            <a:blip r:embed="rId19" cstate="print"/>
            <a:stretch>
              <a:fillRect/>
            </a:stretch>
          </a:blipFill>
        </p:spPr>
        <p:txBody>
          <a:bodyPr wrap="square" lIns="0" tIns="0" rIns="0" bIns="0" rtlCol="0">
            <a:noAutofit/>
          </a:bodyPr>
          <a:lstStyle/>
          <a:p>
            <a:endParaRPr/>
          </a:p>
        </p:txBody>
      </p:sp>
      <p:sp>
        <p:nvSpPr>
          <p:cNvPr id="29" name="object 29"/>
          <p:cNvSpPr/>
          <p:nvPr/>
        </p:nvSpPr>
        <p:spPr>
          <a:xfrm>
            <a:off x="6917435" y="1792351"/>
            <a:ext cx="1901952" cy="365760"/>
          </a:xfrm>
          <a:prstGeom prst="rect">
            <a:avLst/>
          </a:prstGeom>
          <a:blipFill>
            <a:blip r:embed="rId20" cstate="print"/>
            <a:stretch>
              <a:fillRect/>
            </a:stretch>
          </a:blipFill>
        </p:spPr>
        <p:txBody>
          <a:bodyPr wrap="square" lIns="0" tIns="0" rIns="0" bIns="0" rtlCol="0">
            <a:noAutofit/>
          </a:bodyPr>
          <a:lstStyle/>
          <a:p>
            <a:endParaRPr/>
          </a:p>
        </p:txBody>
      </p:sp>
      <p:sp>
        <p:nvSpPr>
          <p:cNvPr id="30" name="object 30"/>
          <p:cNvSpPr/>
          <p:nvPr/>
        </p:nvSpPr>
        <p:spPr>
          <a:xfrm>
            <a:off x="6725411" y="2062098"/>
            <a:ext cx="114300" cy="100584"/>
          </a:xfrm>
          <a:prstGeom prst="rect">
            <a:avLst/>
          </a:prstGeom>
          <a:blipFill>
            <a:blip r:embed="rId21" cstate="print"/>
            <a:stretch>
              <a:fillRect/>
            </a:stretch>
          </a:blipFill>
        </p:spPr>
        <p:txBody>
          <a:bodyPr wrap="square" lIns="0" tIns="0" rIns="0" bIns="0" rtlCol="0">
            <a:noAutofit/>
          </a:bodyPr>
          <a:lstStyle/>
          <a:p>
            <a:endParaRPr/>
          </a:p>
        </p:txBody>
      </p:sp>
      <p:sp>
        <p:nvSpPr>
          <p:cNvPr id="31" name="object 31"/>
          <p:cNvSpPr/>
          <p:nvPr/>
        </p:nvSpPr>
        <p:spPr>
          <a:xfrm>
            <a:off x="6917435" y="2158110"/>
            <a:ext cx="1901952" cy="374903"/>
          </a:xfrm>
          <a:prstGeom prst="rect">
            <a:avLst/>
          </a:prstGeom>
          <a:blipFill>
            <a:blip r:embed="rId22" cstate="print"/>
            <a:stretch>
              <a:fillRect/>
            </a:stretch>
          </a:blipFill>
        </p:spPr>
        <p:txBody>
          <a:bodyPr wrap="square" lIns="0" tIns="0" rIns="0" bIns="0" rtlCol="0">
            <a:noAutofit/>
          </a:bodyPr>
          <a:lstStyle/>
          <a:p>
            <a:endParaRPr/>
          </a:p>
        </p:txBody>
      </p:sp>
      <p:sp>
        <p:nvSpPr>
          <p:cNvPr id="32" name="object 32"/>
          <p:cNvSpPr/>
          <p:nvPr/>
        </p:nvSpPr>
        <p:spPr>
          <a:xfrm>
            <a:off x="6725411" y="2437002"/>
            <a:ext cx="114300" cy="100584"/>
          </a:xfrm>
          <a:prstGeom prst="rect">
            <a:avLst/>
          </a:prstGeom>
          <a:blipFill>
            <a:blip r:embed="rId23" cstate="print"/>
            <a:stretch>
              <a:fillRect/>
            </a:stretch>
          </a:blipFill>
        </p:spPr>
        <p:txBody>
          <a:bodyPr wrap="square" lIns="0" tIns="0" rIns="0" bIns="0" rtlCol="0">
            <a:noAutofit/>
          </a:bodyPr>
          <a:lstStyle/>
          <a:p>
            <a:endParaRPr/>
          </a:p>
        </p:txBody>
      </p:sp>
      <p:sp>
        <p:nvSpPr>
          <p:cNvPr id="33" name="object 33"/>
          <p:cNvSpPr/>
          <p:nvPr/>
        </p:nvSpPr>
        <p:spPr>
          <a:xfrm>
            <a:off x="6725411" y="2807335"/>
            <a:ext cx="114300" cy="100584"/>
          </a:xfrm>
          <a:prstGeom prst="rect">
            <a:avLst/>
          </a:prstGeom>
          <a:blipFill>
            <a:blip r:embed="rId24" cstate="print"/>
            <a:stretch>
              <a:fillRect/>
            </a:stretch>
          </a:blipFill>
        </p:spPr>
        <p:txBody>
          <a:bodyPr wrap="square" lIns="0" tIns="0" rIns="0" bIns="0" rtlCol="0">
            <a:noAutofit/>
          </a:bodyPr>
          <a:lstStyle/>
          <a:p>
            <a:endParaRPr/>
          </a:p>
        </p:txBody>
      </p:sp>
      <p:sp>
        <p:nvSpPr>
          <p:cNvPr id="34" name="object 34"/>
          <p:cNvSpPr/>
          <p:nvPr/>
        </p:nvSpPr>
        <p:spPr>
          <a:xfrm>
            <a:off x="9194292" y="2917063"/>
            <a:ext cx="260603" cy="100584"/>
          </a:xfrm>
          <a:prstGeom prst="rect">
            <a:avLst/>
          </a:prstGeom>
          <a:blipFill>
            <a:blip r:embed="rId25" cstate="print"/>
            <a:stretch>
              <a:fillRect/>
            </a:stretch>
          </a:blipFill>
        </p:spPr>
        <p:txBody>
          <a:bodyPr wrap="square" lIns="0" tIns="0" rIns="0" bIns="0" rtlCol="0">
            <a:noAutofit/>
          </a:bodyPr>
          <a:lstStyle/>
          <a:p>
            <a:endParaRPr/>
          </a:p>
        </p:txBody>
      </p:sp>
      <p:sp>
        <p:nvSpPr>
          <p:cNvPr id="35" name="object 35"/>
          <p:cNvSpPr/>
          <p:nvPr/>
        </p:nvSpPr>
        <p:spPr>
          <a:xfrm>
            <a:off x="9194292" y="3081527"/>
            <a:ext cx="466344" cy="100711"/>
          </a:xfrm>
          <a:prstGeom prst="rect">
            <a:avLst/>
          </a:prstGeom>
          <a:blipFill>
            <a:blip r:embed="rId26" cstate="print"/>
            <a:stretch>
              <a:fillRect/>
            </a:stretch>
          </a:blipFill>
        </p:spPr>
        <p:txBody>
          <a:bodyPr wrap="square" lIns="0" tIns="0" rIns="0" bIns="0" rtlCol="0">
            <a:noAutofit/>
          </a:bodyPr>
          <a:lstStyle/>
          <a:p>
            <a:endParaRPr/>
          </a:p>
        </p:txBody>
      </p:sp>
      <p:sp>
        <p:nvSpPr>
          <p:cNvPr id="36" name="object 36"/>
          <p:cNvSpPr/>
          <p:nvPr/>
        </p:nvSpPr>
        <p:spPr>
          <a:xfrm>
            <a:off x="6729983" y="3173095"/>
            <a:ext cx="109728" cy="100584"/>
          </a:xfrm>
          <a:prstGeom prst="rect">
            <a:avLst/>
          </a:prstGeom>
          <a:blipFill>
            <a:blip r:embed="rId27" cstate="print"/>
            <a:stretch>
              <a:fillRect/>
            </a:stretch>
          </a:blipFill>
        </p:spPr>
        <p:txBody>
          <a:bodyPr wrap="square" lIns="0" tIns="0" rIns="0" bIns="0" rtlCol="0">
            <a:noAutofit/>
          </a:bodyPr>
          <a:lstStyle/>
          <a:p>
            <a:endParaRPr/>
          </a:p>
        </p:txBody>
      </p:sp>
      <p:sp>
        <p:nvSpPr>
          <p:cNvPr id="37" name="object 37"/>
          <p:cNvSpPr/>
          <p:nvPr/>
        </p:nvSpPr>
        <p:spPr>
          <a:xfrm>
            <a:off x="9194292" y="3250819"/>
            <a:ext cx="361188" cy="105156"/>
          </a:xfrm>
          <a:prstGeom prst="rect">
            <a:avLst/>
          </a:prstGeom>
          <a:blipFill>
            <a:blip r:embed="rId28" cstate="print"/>
            <a:stretch>
              <a:fillRect/>
            </a:stretch>
          </a:blipFill>
        </p:spPr>
        <p:txBody>
          <a:bodyPr wrap="square" lIns="0" tIns="0" rIns="0" bIns="0" rtlCol="0">
            <a:noAutofit/>
          </a:bodyPr>
          <a:lstStyle/>
          <a:p>
            <a:endParaRPr/>
          </a:p>
        </p:txBody>
      </p:sp>
      <p:sp>
        <p:nvSpPr>
          <p:cNvPr id="38" name="object 38"/>
          <p:cNvSpPr/>
          <p:nvPr/>
        </p:nvSpPr>
        <p:spPr>
          <a:xfrm>
            <a:off x="8993123" y="2871342"/>
            <a:ext cx="155448" cy="498348"/>
          </a:xfrm>
          <a:prstGeom prst="rect">
            <a:avLst/>
          </a:prstGeom>
          <a:blipFill>
            <a:blip r:embed="rId29" cstate="print"/>
            <a:stretch>
              <a:fillRect/>
            </a:stretch>
          </a:blipFill>
        </p:spPr>
        <p:txBody>
          <a:bodyPr wrap="square" lIns="0" tIns="0" rIns="0" bIns="0" rtlCol="0">
            <a:noAutofit/>
          </a:bodyPr>
          <a:lstStyle/>
          <a:p>
            <a:endParaRPr/>
          </a:p>
        </p:txBody>
      </p:sp>
      <p:sp>
        <p:nvSpPr>
          <p:cNvPr id="39" name="object 39"/>
          <p:cNvSpPr/>
          <p:nvPr/>
        </p:nvSpPr>
        <p:spPr>
          <a:xfrm>
            <a:off x="6917435" y="2533014"/>
            <a:ext cx="1901952" cy="1065276"/>
          </a:xfrm>
          <a:prstGeom prst="rect">
            <a:avLst/>
          </a:prstGeom>
          <a:blipFill>
            <a:blip r:embed="rId30" cstate="print"/>
            <a:stretch>
              <a:fillRect/>
            </a:stretch>
          </a:blipFill>
        </p:spPr>
        <p:txBody>
          <a:bodyPr wrap="square" lIns="0" tIns="0" rIns="0" bIns="0" rtlCol="0">
            <a:noAutofit/>
          </a:bodyPr>
          <a:lstStyle/>
          <a:p>
            <a:endParaRPr/>
          </a:p>
        </p:txBody>
      </p:sp>
      <p:sp>
        <p:nvSpPr>
          <p:cNvPr id="40" name="object 40"/>
          <p:cNvSpPr/>
          <p:nvPr/>
        </p:nvSpPr>
        <p:spPr>
          <a:xfrm>
            <a:off x="6784847" y="3547998"/>
            <a:ext cx="54864" cy="100584"/>
          </a:xfrm>
          <a:prstGeom prst="rect">
            <a:avLst/>
          </a:prstGeom>
          <a:blipFill>
            <a:blip r:embed="rId31" cstate="print"/>
            <a:stretch>
              <a:fillRect/>
            </a:stretch>
          </a:blipFill>
        </p:spPr>
        <p:txBody>
          <a:bodyPr wrap="square" lIns="0" tIns="0" rIns="0" bIns="0" rtlCol="0">
            <a:noAutofit/>
          </a:bodyPr>
          <a:lstStyle/>
          <a:p>
            <a:endParaRPr/>
          </a:p>
        </p:txBody>
      </p:sp>
      <p:sp>
        <p:nvSpPr>
          <p:cNvPr id="41" name="object 41"/>
          <p:cNvSpPr/>
          <p:nvPr/>
        </p:nvSpPr>
        <p:spPr>
          <a:xfrm>
            <a:off x="7187183" y="3694303"/>
            <a:ext cx="1261872" cy="182880"/>
          </a:xfrm>
          <a:prstGeom prst="rect">
            <a:avLst/>
          </a:prstGeom>
          <a:blipFill>
            <a:blip r:embed="rId32" cstate="print"/>
            <a:stretch>
              <a:fillRect/>
            </a:stretch>
          </a:blipFill>
        </p:spPr>
        <p:txBody>
          <a:bodyPr wrap="square" lIns="0" tIns="0" rIns="0" bIns="0" rtlCol="0">
            <a:noAutofit/>
          </a:bodyPr>
          <a:lstStyle/>
          <a:p>
            <a:endParaRPr/>
          </a:p>
        </p:txBody>
      </p:sp>
      <p:sp>
        <p:nvSpPr>
          <p:cNvPr id="42" name="object 42"/>
          <p:cNvSpPr/>
          <p:nvPr/>
        </p:nvSpPr>
        <p:spPr>
          <a:xfrm>
            <a:off x="7731252" y="3874896"/>
            <a:ext cx="4572" cy="0"/>
          </a:xfrm>
          <a:custGeom>
            <a:avLst/>
            <a:gdLst/>
            <a:ahLst/>
            <a:cxnLst/>
            <a:rect l="l" t="t" r="r" b="b"/>
            <a:pathLst>
              <a:path w="4572">
                <a:moveTo>
                  <a:pt x="0" y="0"/>
                </a:moveTo>
                <a:lnTo>
                  <a:pt x="4572" y="0"/>
                </a:lnTo>
              </a:path>
            </a:pathLst>
          </a:custGeom>
          <a:ln w="4572">
            <a:solidFill>
              <a:srgbClr val="285D8E"/>
            </a:solidFill>
          </a:ln>
        </p:spPr>
        <p:txBody>
          <a:bodyPr wrap="square" lIns="0" tIns="0" rIns="0" bIns="0" rtlCol="0">
            <a:noAutofit/>
          </a:bodyPr>
          <a:lstStyle/>
          <a:p>
            <a:endParaRPr/>
          </a:p>
        </p:txBody>
      </p:sp>
      <p:sp>
        <p:nvSpPr>
          <p:cNvPr id="43" name="object 43"/>
          <p:cNvSpPr/>
          <p:nvPr/>
        </p:nvSpPr>
        <p:spPr>
          <a:xfrm>
            <a:off x="7342631" y="3877183"/>
            <a:ext cx="370332" cy="54864"/>
          </a:xfrm>
          <a:prstGeom prst="rect">
            <a:avLst/>
          </a:prstGeom>
          <a:blipFill>
            <a:blip r:embed="rId33" cstate="print"/>
            <a:stretch>
              <a:fillRect/>
            </a:stretch>
          </a:blipFill>
        </p:spPr>
        <p:txBody>
          <a:bodyPr wrap="square" lIns="0" tIns="0" rIns="0" bIns="0" rtlCol="0">
            <a:noAutofit/>
          </a:bodyPr>
          <a:lstStyle/>
          <a:p>
            <a:endParaRPr/>
          </a:p>
        </p:txBody>
      </p:sp>
      <p:sp>
        <p:nvSpPr>
          <p:cNvPr id="44" name="object 44"/>
          <p:cNvSpPr/>
          <p:nvPr/>
        </p:nvSpPr>
        <p:spPr>
          <a:xfrm>
            <a:off x="7776971" y="3872610"/>
            <a:ext cx="219455" cy="59436"/>
          </a:xfrm>
          <a:prstGeom prst="rect">
            <a:avLst/>
          </a:prstGeom>
          <a:blipFill>
            <a:blip r:embed="rId34" cstate="print"/>
            <a:stretch>
              <a:fillRect/>
            </a:stretch>
          </a:blipFill>
        </p:spPr>
        <p:txBody>
          <a:bodyPr wrap="square" lIns="0" tIns="0" rIns="0" bIns="0" rtlCol="0">
            <a:noAutofit/>
          </a:bodyPr>
          <a:lstStyle/>
          <a:p>
            <a:endParaRPr/>
          </a:p>
        </p:txBody>
      </p:sp>
      <p:sp>
        <p:nvSpPr>
          <p:cNvPr id="45" name="object 45"/>
          <p:cNvSpPr/>
          <p:nvPr/>
        </p:nvSpPr>
        <p:spPr>
          <a:xfrm>
            <a:off x="8037576" y="3872610"/>
            <a:ext cx="260604" cy="59436"/>
          </a:xfrm>
          <a:prstGeom prst="rect">
            <a:avLst/>
          </a:prstGeom>
          <a:blipFill>
            <a:blip r:embed="rId35" cstate="print"/>
            <a:stretch>
              <a:fillRect/>
            </a:stretch>
          </a:blipFill>
        </p:spPr>
        <p:txBody>
          <a:bodyPr wrap="square" lIns="0" tIns="0" rIns="0" bIns="0" rtlCol="0">
            <a:noAutofit/>
          </a:bodyPr>
          <a:lstStyle/>
          <a:p>
            <a:endParaRPr/>
          </a:p>
        </p:txBody>
      </p:sp>
      <p:sp>
        <p:nvSpPr>
          <p:cNvPr id="48" name="Slide Number Placeholder 47"/>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36">
            <p14:nvContentPartPr>
              <p14:cNvPr id="46" name="Ink 45">
                <a:extLst>
                  <a:ext uri="{FF2B5EF4-FFF2-40B4-BE49-F238E27FC236}">
                    <a16:creationId xmlns:a16="http://schemas.microsoft.com/office/drawing/2014/main" id="{54698443-976A-4908-8121-62730FCD8258}"/>
                  </a:ext>
                </a:extLst>
              </p14:cNvPr>
              <p14:cNvContentPartPr/>
              <p14:nvPr/>
            </p14:nvContentPartPr>
            <p14:xfrm>
              <a:off x="1307160" y="296280"/>
              <a:ext cx="9454680" cy="5556600"/>
            </p14:xfrm>
          </p:contentPart>
        </mc:Choice>
        <mc:Fallback xmlns="">
          <p:pic>
            <p:nvPicPr>
              <p:cNvPr id="46" name="Ink 45">
                <a:extLst>
                  <a:ext uri="{FF2B5EF4-FFF2-40B4-BE49-F238E27FC236}">
                    <a16:creationId xmlns:a16="http://schemas.microsoft.com/office/drawing/2014/main" id="{54698443-976A-4908-8121-62730FCD8258}"/>
                  </a:ext>
                </a:extLst>
              </p:cNvPr>
              <p:cNvPicPr/>
              <p:nvPr/>
            </p:nvPicPr>
            <p:blipFill>
              <a:blip r:embed="rId37"/>
              <a:stretch>
                <a:fillRect/>
              </a:stretch>
            </p:blipFill>
            <p:spPr>
              <a:xfrm>
                <a:off x="1297800" y="286920"/>
                <a:ext cx="9473400" cy="5575320"/>
              </a:xfrm>
              <a:prstGeom prst="rect">
                <a:avLst/>
              </a:prstGeom>
            </p:spPr>
          </p:pic>
        </mc:Fallback>
      </mc:AlternateContent>
    </p:spTree>
    <p:extLst>
      <p:ext uri="{BB962C8B-B14F-4D97-AF65-F5344CB8AC3E}">
        <p14:creationId xmlns:p14="http://schemas.microsoft.com/office/powerpoint/2010/main" val="371958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0" y="1263650"/>
            <a:ext cx="10002677"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50FDFC-5F6D-4647-B88F-4DF4CFD1CF8C}"/>
                  </a:ext>
                </a:extLst>
              </p14:cNvPr>
              <p14:cNvContentPartPr/>
              <p14:nvPr/>
            </p14:nvContentPartPr>
            <p14:xfrm>
              <a:off x="525960" y="1184760"/>
              <a:ext cx="4308480" cy="2821680"/>
            </p14:xfrm>
          </p:contentPart>
        </mc:Choice>
        <mc:Fallback xmlns="">
          <p:pic>
            <p:nvPicPr>
              <p:cNvPr id="3" name="Ink 2">
                <a:extLst>
                  <a:ext uri="{FF2B5EF4-FFF2-40B4-BE49-F238E27FC236}">
                    <a16:creationId xmlns:a16="http://schemas.microsoft.com/office/drawing/2014/main" id="{4D50FDFC-5F6D-4647-B88F-4DF4CFD1CF8C}"/>
                  </a:ext>
                </a:extLst>
              </p:cNvPr>
              <p:cNvPicPr/>
              <p:nvPr/>
            </p:nvPicPr>
            <p:blipFill>
              <a:blip r:embed="rId4"/>
              <a:stretch>
                <a:fillRect/>
              </a:stretch>
            </p:blipFill>
            <p:spPr>
              <a:xfrm>
                <a:off x="516600" y="1175400"/>
                <a:ext cx="4327200" cy="2840400"/>
              </a:xfrm>
              <a:prstGeom prst="rect">
                <a:avLst/>
              </a:prstGeom>
            </p:spPr>
          </p:pic>
        </mc:Fallback>
      </mc:AlternateContent>
    </p:spTree>
    <p:extLst>
      <p:ext uri="{BB962C8B-B14F-4D97-AF65-F5344CB8AC3E}">
        <p14:creationId xmlns:p14="http://schemas.microsoft.com/office/powerpoint/2010/main" val="4217735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0" y="490728"/>
            <a:ext cx="9865096"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0" y="1263650"/>
            <a:ext cx="10205777"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18B271A-9BE2-4855-A075-635D15753FAF}"/>
                  </a:ext>
                </a:extLst>
              </p14:cNvPr>
              <p14:cNvContentPartPr/>
              <p14:nvPr/>
            </p14:nvContentPartPr>
            <p14:xfrm>
              <a:off x="1560960" y="987840"/>
              <a:ext cx="8718840" cy="3785040"/>
            </p14:xfrm>
          </p:contentPart>
        </mc:Choice>
        <mc:Fallback xmlns="">
          <p:pic>
            <p:nvPicPr>
              <p:cNvPr id="3" name="Ink 2">
                <a:extLst>
                  <a:ext uri="{FF2B5EF4-FFF2-40B4-BE49-F238E27FC236}">
                    <a16:creationId xmlns:a16="http://schemas.microsoft.com/office/drawing/2014/main" id="{118B271A-9BE2-4855-A075-635D15753FAF}"/>
                  </a:ext>
                </a:extLst>
              </p:cNvPr>
              <p:cNvPicPr/>
              <p:nvPr/>
            </p:nvPicPr>
            <p:blipFill>
              <a:blip r:embed="rId4"/>
              <a:stretch>
                <a:fillRect/>
              </a:stretch>
            </p:blipFill>
            <p:spPr>
              <a:xfrm>
                <a:off x="1551600" y="978480"/>
                <a:ext cx="8737560" cy="3803760"/>
              </a:xfrm>
              <a:prstGeom prst="rect">
                <a:avLst/>
              </a:prstGeom>
            </p:spPr>
          </p:pic>
        </mc:Fallback>
      </mc:AlternateContent>
    </p:spTree>
    <p:extLst>
      <p:ext uri="{BB962C8B-B14F-4D97-AF65-F5344CB8AC3E}">
        <p14:creationId xmlns:p14="http://schemas.microsoft.com/office/powerpoint/2010/main" val="3937461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8" y="177850"/>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90116" y="734473"/>
            <a:ext cx="10002677" cy="5918201"/>
          </a:xfrm>
          <a:prstGeom prst="rect">
            <a:avLst/>
          </a:prstGeom>
        </p:spPr>
      </p:pic>
    </p:spTree>
    <p:extLst>
      <p:ext uri="{BB962C8B-B14F-4D97-AF65-F5344CB8AC3E}">
        <p14:creationId xmlns:p14="http://schemas.microsoft.com/office/powerpoint/2010/main" val="13638566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Cortex M3 Internals</a:t>
            </a:r>
          </a:p>
        </p:txBody>
      </p:sp>
      <p:pic>
        <p:nvPicPr>
          <p:cNvPr id="5" name="Picture 4"/>
          <p:cNvPicPr>
            <a:picLocks noChangeAspect="1"/>
          </p:cNvPicPr>
          <p:nvPr/>
        </p:nvPicPr>
        <p:blipFill>
          <a:blip r:embed="rId2"/>
          <a:stretch>
            <a:fillRect/>
          </a:stretch>
        </p:blipFill>
        <p:spPr>
          <a:xfrm>
            <a:off x="2487428" y="1306107"/>
            <a:ext cx="5718544" cy="4944285"/>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4731FC-10A9-48EE-AF03-858548315A12}"/>
                  </a:ext>
                </a:extLst>
              </p14:cNvPr>
              <p14:cNvContentPartPr/>
              <p14:nvPr/>
            </p14:nvContentPartPr>
            <p14:xfrm>
              <a:off x="1642680" y="1994760"/>
              <a:ext cx="2520" cy="19440"/>
            </p14:xfrm>
          </p:contentPart>
        </mc:Choice>
        <mc:Fallback xmlns="">
          <p:pic>
            <p:nvPicPr>
              <p:cNvPr id="3" name="Ink 2">
                <a:extLst>
                  <a:ext uri="{FF2B5EF4-FFF2-40B4-BE49-F238E27FC236}">
                    <a16:creationId xmlns:a16="http://schemas.microsoft.com/office/drawing/2014/main" id="{4D4731FC-10A9-48EE-AF03-858548315A12}"/>
                  </a:ext>
                </a:extLst>
              </p:cNvPr>
              <p:cNvPicPr/>
              <p:nvPr/>
            </p:nvPicPr>
            <p:blipFill>
              <a:blip r:embed="rId4"/>
              <a:stretch>
                <a:fillRect/>
              </a:stretch>
            </p:blipFill>
            <p:spPr>
              <a:xfrm>
                <a:off x="1633320" y="1985400"/>
                <a:ext cx="21240" cy="38160"/>
              </a:xfrm>
              <a:prstGeom prst="rect">
                <a:avLst/>
              </a:prstGeom>
            </p:spPr>
          </p:pic>
        </mc:Fallback>
      </mc:AlternateContent>
    </p:spTree>
    <p:extLst>
      <p:ext uri="{BB962C8B-B14F-4D97-AF65-F5344CB8AC3E}">
        <p14:creationId xmlns:p14="http://schemas.microsoft.com/office/powerpoint/2010/main" val="12819465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Proce</a:t>
            </a:r>
            <a:r>
              <a:rPr sz="3600" b="1" spc="5" dirty="0">
                <a:latin typeface="Arial"/>
                <a:cs typeface="Arial"/>
              </a:rPr>
              <a:t>s</a:t>
            </a:r>
            <a:r>
              <a:rPr sz="3600" b="1" spc="0" dirty="0">
                <a:latin typeface="Arial"/>
                <a:cs typeface="Arial"/>
              </a:rPr>
              <a:t>sor</a:t>
            </a:r>
            <a:endParaRPr sz="3600">
              <a:latin typeface="Arial"/>
              <a:cs typeface="Arial"/>
            </a:endParaRPr>
          </a:p>
        </p:txBody>
      </p:sp>
      <p:sp>
        <p:nvSpPr>
          <p:cNvPr id="3" name="object 3"/>
          <p:cNvSpPr/>
          <p:nvPr/>
        </p:nvSpPr>
        <p:spPr>
          <a:xfrm>
            <a:off x="2101595" y="4450207"/>
            <a:ext cx="952500" cy="59436"/>
          </a:xfrm>
          <a:custGeom>
            <a:avLst/>
            <a:gdLst/>
            <a:ahLst/>
            <a:cxnLst/>
            <a:rect l="l" t="t" r="r" b="b"/>
            <a:pathLst>
              <a:path w="952500" h="59436">
                <a:moveTo>
                  <a:pt x="0" y="59436"/>
                </a:moveTo>
                <a:lnTo>
                  <a:pt x="952500" y="59436"/>
                </a:lnTo>
                <a:lnTo>
                  <a:pt x="952500" y="0"/>
                </a:lnTo>
                <a:lnTo>
                  <a:pt x="0" y="0"/>
                </a:lnTo>
                <a:lnTo>
                  <a:pt x="0" y="59436"/>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2101595" y="5043042"/>
            <a:ext cx="952500" cy="92963"/>
          </a:xfrm>
          <a:custGeom>
            <a:avLst/>
            <a:gdLst/>
            <a:ahLst/>
            <a:cxnLst/>
            <a:rect l="l" t="t" r="r" b="b"/>
            <a:pathLst>
              <a:path w="952500" h="92963">
                <a:moveTo>
                  <a:pt x="0" y="92963"/>
                </a:moveTo>
                <a:lnTo>
                  <a:pt x="952500" y="92963"/>
                </a:lnTo>
                <a:lnTo>
                  <a:pt x="952500" y="0"/>
                </a:lnTo>
                <a:lnTo>
                  <a:pt x="0" y="0"/>
                </a:lnTo>
                <a:lnTo>
                  <a:pt x="0" y="92963"/>
                </a:lnTo>
                <a:close/>
              </a:path>
            </a:pathLst>
          </a:custGeom>
          <a:solidFill>
            <a:srgbClr val="118CAA"/>
          </a:solidFill>
        </p:spPr>
        <p:txBody>
          <a:bodyPr wrap="square" lIns="0" tIns="0" rIns="0" bIns="0" rtlCol="0">
            <a:noAutofit/>
          </a:bodyPr>
          <a:lstStyle/>
          <a:p>
            <a:endParaRPr/>
          </a:p>
        </p:txBody>
      </p:sp>
      <p:sp>
        <p:nvSpPr>
          <p:cNvPr id="5" name="object 5"/>
          <p:cNvSpPr/>
          <p:nvPr/>
        </p:nvSpPr>
        <p:spPr>
          <a:xfrm>
            <a:off x="2101595" y="4509642"/>
            <a:ext cx="952500" cy="533400"/>
          </a:xfrm>
          <a:custGeom>
            <a:avLst/>
            <a:gdLst/>
            <a:ahLst/>
            <a:cxnLst/>
            <a:rect l="l" t="t" r="r" b="b"/>
            <a:pathLst>
              <a:path w="952500" h="533400">
                <a:moveTo>
                  <a:pt x="0" y="0"/>
                </a:moveTo>
                <a:lnTo>
                  <a:pt x="952500" y="0"/>
                </a:lnTo>
                <a:lnTo>
                  <a:pt x="952500" y="533399"/>
                </a:lnTo>
                <a:lnTo>
                  <a:pt x="0" y="533399"/>
                </a:lnTo>
                <a:lnTo>
                  <a:pt x="0" y="0"/>
                </a:lnTo>
                <a:close/>
              </a:path>
            </a:pathLst>
          </a:custGeom>
          <a:solidFill>
            <a:srgbClr val="118CAA"/>
          </a:solidFill>
        </p:spPr>
        <p:txBody>
          <a:bodyPr wrap="square" lIns="0" tIns="0" rIns="0" bIns="0" rtlCol="0">
            <a:noAutofit/>
          </a:bodyPr>
          <a:lstStyle/>
          <a:p>
            <a:endParaRPr/>
          </a:p>
        </p:txBody>
      </p:sp>
      <p:sp>
        <p:nvSpPr>
          <p:cNvPr id="6" name="object 6"/>
          <p:cNvSpPr txBox="1"/>
          <p:nvPr/>
        </p:nvSpPr>
        <p:spPr>
          <a:xfrm>
            <a:off x="2363216" y="4548123"/>
            <a:ext cx="424815" cy="454659"/>
          </a:xfrm>
          <a:prstGeom prst="rect">
            <a:avLst/>
          </a:prstGeom>
        </p:spPr>
        <p:txBody>
          <a:bodyPr vert="horz" wrap="square" lIns="0" tIns="0" rIns="0" bIns="0" rtlCol="0">
            <a:noAutofit/>
          </a:bodyPr>
          <a:lstStyle/>
          <a:p>
            <a:pPr marL="35560">
              <a:lnSpc>
                <a:spcPct val="100000"/>
              </a:lnSpc>
            </a:pPr>
            <a:r>
              <a:rPr sz="1400" b="1" spc="-10" dirty="0">
                <a:latin typeface="Arial"/>
                <a:cs typeface="Arial"/>
              </a:rPr>
              <a:t>F</a:t>
            </a:r>
            <a:r>
              <a:rPr sz="1400" b="1" spc="0" dirty="0">
                <a:latin typeface="Arial"/>
                <a:cs typeface="Arial"/>
              </a:rPr>
              <a:t>PB</a:t>
            </a:r>
            <a:endParaRPr sz="1400">
              <a:latin typeface="Arial"/>
              <a:cs typeface="Arial"/>
            </a:endParaRPr>
          </a:p>
          <a:p>
            <a:pPr marL="12700">
              <a:lnSpc>
                <a:spcPct val="100000"/>
              </a:lnSpc>
              <a:spcBef>
                <a:spcPts val="365"/>
              </a:spcBef>
            </a:pPr>
            <a:r>
              <a:rPr sz="1200" dirty="0">
                <a:latin typeface="Arial"/>
                <a:cs typeface="Arial"/>
              </a:rPr>
              <a:t>BKPT</a:t>
            </a:r>
            <a:endParaRPr sz="1200">
              <a:latin typeface="Arial"/>
              <a:cs typeface="Arial"/>
            </a:endParaRPr>
          </a:p>
        </p:txBody>
      </p:sp>
      <p:sp>
        <p:nvSpPr>
          <p:cNvPr id="7" name="object 7"/>
          <p:cNvSpPr/>
          <p:nvPr/>
        </p:nvSpPr>
        <p:spPr>
          <a:xfrm>
            <a:off x="1953767" y="1275714"/>
            <a:ext cx="6230111" cy="5143500"/>
          </a:xfrm>
          <a:custGeom>
            <a:avLst/>
            <a:gdLst/>
            <a:ahLst/>
            <a:cxnLst/>
            <a:rect l="l" t="t" r="r" b="b"/>
            <a:pathLst>
              <a:path w="6230111" h="5143500">
                <a:moveTo>
                  <a:pt x="6230111" y="0"/>
                </a:moveTo>
                <a:lnTo>
                  <a:pt x="0" y="0"/>
                </a:lnTo>
                <a:lnTo>
                  <a:pt x="0" y="5143500"/>
                </a:lnTo>
                <a:lnTo>
                  <a:pt x="6230111" y="5143500"/>
                </a:lnTo>
                <a:lnTo>
                  <a:pt x="6230111" y="5123687"/>
                </a:lnTo>
                <a:lnTo>
                  <a:pt x="38100" y="5123688"/>
                </a:lnTo>
                <a:lnTo>
                  <a:pt x="19812" y="5105400"/>
                </a:lnTo>
                <a:lnTo>
                  <a:pt x="38100" y="5105400"/>
                </a:lnTo>
                <a:lnTo>
                  <a:pt x="38100" y="38100"/>
                </a:lnTo>
                <a:lnTo>
                  <a:pt x="19812" y="38100"/>
                </a:lnTo>
                <a:lnTo>
                  <a:pt x="38100" y="18287"/>
                </a:lnTo>
                <a:lnTo>
                  <a:pt x="6230111" y="18287"/>
                </a:lnTo>
                <a:lnTo>
                  <a:pt x="6230111" y="0"/>
                </a:lnTo>
                <a:close/>
              </a:path>
              <a:path w="6230111" h="5143500">
                <a:moveTo>
                  <a:pt x="38100" y="5105400"/>
                </a:moveTo>
                <a:lnTo>
                  <a:pt x="19812" y="5105400"/>
                </a:lnTo>
                <a:lnTo>
                  <a:pt x="38100" y="5123688"/>
                </a:lnTo>
                <a:lnTo>
                  <a:pt x="38100" y="5105400"/>
                </a:lnTo>
                <a:close/>
              </a:path>
              <a:path w="6230111" h="5143500">
                <a:moveTo>
                  <a:pt x="6192011" y="5105400"/>
                </a:moveTo>
                <a:lnTo>
                  <a:pt x="38100" y="5105400"/>
                </a:lnTo>
                <a:lnTo>
                  <a:pt x="38100" y="5123688"/>
                </a:lnTo>
                <a:lnTo>
                  <a:pt x="6192011" y="5123688"/>
                </a:lnTo>
                <a:lnTo>
                  <a:pt x="6192011" y="5105400"/>
                </a:lnTo>
                <a:close/>
              </a:path>
              <a:path w="6230111" h="5143500">
                <a:moveTo>
                  <a:pt x="6192011" y="18287"/>
                </a:moveTo>
                <a:lnTo>
                  <a:pt x="6192011" y="5123688"/>
                </a:lnTo>
                <a:lnTo>
                  <a:pt x="6210300" y="5105400"/>
                </a:lnTo>
                <a:lnTo>
                  <a:pt x="6230111" y="5105400"/>
                </a:lnTo>
                <a:lnTo>
                  <a:pt x="6230111" y="38100"/>
                </a:lnTo>
                <a:lnTo>
                  <a:pt x="6210300" y="38100"/>
                </a:lnTo>
                <a:lnTo>
                  <a:pt x="6192011" y="18287"/>
                </a:lnTo>
                <a:close/>
              </a:path>
              <a:path w="6230111" h="5143500">
                <a:moveTo>
                  <a:pt x="6230111" y="5105400"/>
                </a:moveTo>
                <a:lnTo>
                  <a:pt x="6210300" y="5105400"/>
                </a:lnTo>
                <a:lnTo>
                  <a:pt x="6192011" y="5123688"/>
                </a:lnTo>
                <a:lnTo>
                  <a:pt x="6230111" y="5123687"/>
                </a:lnTo>
                <a:lnTo>
                  <a:pt x="6230111" y="5105400"/>
                </a:lnTo>
                <a:close/>
              </a:path>
              <a:path w="6230111" h="5143500">
                <a:moveTo>
                  <a:pt x="38100" y="18287"/>
                </a:moveTo>
                <a:lnTo>
                  <a:pt x="19812" y="38100"/>
                </a:lnTo>
                <a:lnTo>
                  <a:pt x="38100" y="38100"/>
                </a:lnTo>
                <a:lnTo>
                  <a:pt x="38100" y="18287"/>
                </a:lnTo>
                <a:close/>
              </a:path>
              <a:path w="6230111" h="5143500">
                <a:moveTo>
                  <a:pt x="6192011" y="18287"/>
                </a:moveTo>
                <a:lnTo>
                  <a:pt x="38100" y="18287"/>
                </a:lnTo>
                <a:lnTo>
                  <a:pt x="38100" y="38100"/>
                </a:lnTo>
                <a:lnTo>
                  <a:pt x="6192011" y="38100"/>
                </a:lnTo>
                <a:lnTo>
                  <a:pt x="6192011" y="18287"/>
                </a:lnTo>
                <a:close/>
              </a:path>
              <a:path w="6230111" h="5143500">
                <a:moveTo>
                  <a:pt x="6230111" y="18287"/>
                </a:moveTo>
                <a:lnTo>
                  <a:pt x="6192011" y="18287"/>
                </a:lnTo>
                <a:lnTo>
                  <a:pt x="6210300" y="38100"/>
                </a:lnTo>
                <a:lnTo>
                  <a:pt x="6230111" y="38100"/>
                </a:lnTo>
                <a:lnTo>
                  <a:pt x="6230111" y="18287"/>
                </a:lnTo>
                <a:close/>
              </a:path>
            </a:pathLst>
          </a:custGeom>
          <a:solidFill>
            <a:srgbClr val="006384"/>
          </a:solidFill>
        </p:spPr>
        <p:txBody>
          <a:bodyPr wrap="square" lIns="0" tIns="0" rIns="0" bIns="0" rtlCol="0">
            <a:noAutofit/>
          </a:bodyPr>
          <a:lstStyle/>
          <a:p>
            <a:endParaRPr/>
          </a:p>
        </p:txBody>
      </p:sp>
      <p:sp>
        <p:nvSpPr>
          <p:cNvPr id="8" name="object 8"/>
          <p:cNvSpPr/>
          <p:nvPr/>
        </p:nvSpPr>
        <p:spPr>
          <a:xfrm>
            <a:off x="4212335" y="1760347"/>
            <a:ext cx="1694561" cy="1115440"/>
          </a:xfrm>
          <a:custGeom>
            <a:avLst/>
            <a:gdLst/>
            <a:ahLst/>
            <a:cxnLst/>
            <a:rect l="l" t="t" r="r" b="b"/>
            <a:pathLst>
              <a:path w="1694561" h="1115440">
                <a:moveTo>
                  <a:pt x="0" y="0"/>
                </a:moveTo>
                <a:lnTo>
                  <a:pt x="1694561" y="0"/>
                </a:lnTo>
                <a:lnTo>
                  <a:pt x="1694561" y="1115440"/>
                </a:lnTo>
                <a:lnTo>
                  <a:pt x="0" y="1115440"/>
                </a:lnTo>
                <a:lnTo>
                  <a:pt x="0" y="0"/>
                </a:lnTo>
                <a:close/>
              </a:path>
            </a:pathLst>
          </a:custGeom>
          <a:solidFill>
            <a:srgbClr val="99897A"/>
          </a:solidFill>
        </p:spPr>
        <p:txBody>
          <a:bodyPr wrap="square" lIns="0" tIns="0" rIns="0" bIns="0" rtlCol="0">
            <a:noAutofit/>
          </a:bodyPr>
          <a:lstStyle/>
          <a:p>
            <a:endParaRPr/>
          </a:p>
        </p:txBody>
      </p:sp>
      <p:sp>
        <p:nvSpPr>
          <p:cNvPr id="9" name="object 9"/>
          <p:cNvSpPr/>
          <p:nvPr/>
        </p:nvSpPr>
        <p:spPr>
          <a:xfrm>
            <a:off x="4535423" y="1924939"/>
            <a:ext cx="1051560" cy="729996"/>
          </a:xfrm>
          <a:custGeom>
            <a:avLst/>
            <a:gdLst/>
            <a:ahLst/>
            <a:cxnLst/>
            <a:rect l="l" t="t" r="r" b="b"/>
            <a:pathLst>
              <a:path w="1051560" h="729996">
                <a:moveTo>
                  <a:pt x="0" y="0"/>
                </a:moveTo>
                <a:lnTo>
                  <a:pt x="1051560" y="0"/>
                </a:lnTo>
                <a:lnTo>
                  <a:pt x="1051560" y="729996"/>
                </a:lnTo>
                <a:lnTo>
                  <a:pt x="0" y="729996"/>
                </a:lnTo>
                <a:lnTo>
                  <a:pt x="0" y="0"/>
                </a:lnTo>
                <a:close/>
              </a:path>
            </a:pathLst>
          </a:custGeom>
          <a:solidFill>
            <a:srgbClr val="99897A"/>
          </a:solidFill>
        </p:spPr>
        <p:txBody>
          <a:bodyPr wrap="square" lIns="0" tIns="0" rIns="0" bIns="0" rtlCol="0">
            <a:noAutofit/>
          </a:bodyPr>
          <a:lstStyle/>
          <a:p>
            <a:endParaRPr/>
          </a:p>
        </p:txBody>
      </p:sp>
      <p:sp>
        <p:nvSpPr>
          <p:cNvPr id="10" name="object 10"/>
          <p:cNvSpPr txBox="1"/>
          <p:nvPr/>
        </p:nvSpPr>
        <p:spPr>
          <a:xfrm>
            <a:off x="4612640" y="1963420"/>
            <a:ext cx="897255" cy="651510"/>
          </a:xfrm>
          <a:prstGeom prst="rect">
            <a:avLst/>
          </a:prstGeom>
        </p:spPr>
        <p:txBody>
          <a:bodyPr vert="horz" wrap="square" lIns="0" tIns="0" rIns="0" bIns="0" rtlCol="0">
            <a:noAutofit/>
          </a:bodyPr>
          <a:lstStyle/>
          <a:p>
            <a:pPr marR="53975" algn="ctr">
              <a:lnSpc>
                <a:spcPct val="100000"/>
              </a:lnSpc>
            </a:pPr>
            <a:r>
              <a:rPr sz="1400" b="1" spc="-45" dirty="0">
                <a:solidFill>
                  <a:srgbClr val="FFFFFF"/>
                </a:solidFill>
                <a:latin typeface="Arial"/>
                <a:cs typeface="Arial"/>
              </a:rPr>
              <a:t>A</a:t>
            </a:r>
            <a:r>
              <a:rPr sz="1400" b="1" spc="-10" dirty="0">
                <a:solidFill>
                  <a:srgbClr val="FFFFFF"/>
                </a:solidFill>
                <a:latin typeface="Arial"/>
                <a:cs typeface="Arial"/>
              </a:rPr>
              <a:t>R</a:t>
            </a:r>
            <a:r>
              <a:rPr sz="1400" b="1" spc="0" dirty="0">
                <a:solidFill>
                  <a:srgbClr val="FFFFFF"/>
                </a:solidFill>
                <a:latin typeface="Arial"/>
                <a:cs typeface="Arial"/>
              </a:rPr>
              <a:t>M</a:t>
            </a:r>
            <a:endParaRPr sz="1400">
              <a:latin typeface="Arial"/>
              <a:cs typeface="Arial"/>
            </a:endParaRPr>
          </a:p>
          <a:p>
            <a:pPr marL="12700" marR="12700" indent="0" algn="ctr">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1" name="object 11"/>
          <p:cNvSpPr/>
          <p:nvPr/>
        </p:nvSpPr>
        <p:spPr>
          <a:xfrm>
            <a:off x="6384035" y="1620138"/>
            <a:ext cx="1465961" cy="729996"/>
          </a:xfrm>
          <a:custGeom>
            <a:avLst/>
            <a:gdLst/>
            <a:ahLst/>
            <a:cxnLst/>
            <a:rect l="l" t="t" r="r" b="b"/>
            <a:pathLst>
              <a:path w="1465961" h="729996">
                <a:moveTo>
                  <a:pt x="0" y="0"/>
                </a:moveTo>
                <a:lnTo>
                  <a:pt x="1465961" y="0"/>
                </a:lnTo>
                <a:lnTo>
                  <a:pt x="1465961" y="729996"/>
                </a:lnTo>
                <a:lnTo>
                  <a:pt x="0" y="729996"/>
                </a:lnTo>
                <a:lnTo>
                  <a:pt x="0" y="0"/>
                </a:lnTo>
                <a:close/>
              </a:path>
            </a:pathLst>
          </a:custGeom>
          <a:solidFill>
            <a:srgbClr val="118CAA"/>
          </a:solidFill>
        </p:spPr>
        <p:txBody>
          <a:bodyPr wrap="square" lIns="0" tIns="0" rIns="0" bIns="0" rtlCol="0">
            <a:noAutofit/>
          </a:bodyPr>
          <a:lstStyle/>
          <a:p>
            <a:endParaRPr/>
          </a:p>
        </p:txBody>
      </p:sp>
      <p:sp>
        <p:nvSpPr>
          <p:cNvPr id="12" name="object 12"/>
          <p:cNvSpPr/>
          <p:nvPr/>
        </p:nvSpPr>
        <p:spPr>
          <a:xfrm>
            <a:off x="6528816" y="1632330"/>
            <a:ext cx="1167256" cy="716152"/>
          </a:xfrm>
          <a:custGeom>
            <a:avLst/>
            <a:gdLst/>
            <a:ahLst/>
            <a:cxnLst/>
            <a:rect l="l" t="t" r="r" b="b"/>
            <a:pathLst>
              <a:path w="1167256" h="716152">
                <a:moveTo>
                  <a:pt x="0" y="0"/>
                </a:moveTo>
                <a:lnTo>
                  <a:pt x="1167256" y="0"/>
                </a:lnTo>
                <a:lnTo>
                  <a:pt x="1167256"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13" name="object 13"/>
          <p:cNvSpPr txBox="1"/>
          <p:nvPr/>
        </p:nvSpPr>
        <p:spPr>
          <a:xfrm>
            <a:off x="6744716" y="1672335"/>
            <a:ext cx="730885" cy="637540"/>
          </a:xfrm>
          <a:prstGeom prst="rect">
            <a:avLst/>
          </a:prstGeom>
        </p:spPr>
        <p:txBody>
          <a:bodyPr vert="horz" wrap="square" lIns="0" tIns="0" rIns="0" bIns="0" rtlCol="0">
            <a:noAutofit/>
          </a:bodyPr>
          <a:lstStyle/>
          <a:p>
            <a:pPr marR="0" algn="ctr">
              <a:lnSpc>
                <a:spcPct val="100000"/>
              </a:lnSpc>
            </a:pPr>
            <a:r>
              <a:rPr sz="1400" b="1" dirty="0">
                <a:latin typeface="Arial"/>
                <a:cs typeface="Arial"/>
              </a:rPr>
              <a:t>E</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14" name="object 14"/>
          <p:cNvSpPr/>
          <p:nvPr/>
        </p:nvSpPr>
        <p:spPr>
          <a:xfrm>
            <a:off x="5907023" y="1941702"/>
            <a:ext cx="477012" cy="114300"/>
          </a:xfrm>
          <a:custGeom>
            <a:avLst/>
            <a:gdLst/>
            <a:ahLst/>
            <a:cxnLst/>
            <a:rect l="l" t="t" r="r" b="b"/>
            <a:pathLst>
              <a:path w="477012" h="114300">
                <a:moveTo>
                  <a:pt x="362712" y="0"/>
                </a:moveTo>
                <a:lnTo>
                  <a:pt x="362712" y="114300"/>
                </a:lnTo>
                <a:lnTo>
                  <a:pt x="439941" y="76200"/>
                </a:lnTo>
                <a:lnTo>
                  <a:pt x="381000" y="76200"/>
                </a:lnTo>
                <a:lnTo>
                  <a:pt x="381000" y="38100"/>
                </a:lnTo>
                <a:lnTo>
                  <a:pt x="437909" y="38100"/>
                </a:lnTo>
                <a:lnTo>
                  <a:pt x="362712" y="0"/>
                </a:lnTo>
                <a:close/>
              </a:path>
              <a:path w="477012" h="114300">
                <a:moveTo>
                  <a:pt x="362712" y="38100"/>
                </a:moveTo>
                <a:lnTo>
                  <a:pt x="0" y="38100"/>
                </a:lnTo>
                <a:lnTo>
                  <a:pt x="0" y="76200"/>
                </a:lnTo>
                <a:lnTo>
                  <a:pt x="362712" y="76200"/>
                </a:lnTo>
                <a:lnTo>
                  <a:pt x="362712" y="38100"/>
                </a:lnTo>
                <a:close/>
              </a:path>
              <a:path w="477012" h="114300">
                <a:moveTo>
                  <a:pt x="437909" y="38100"/>
                </a:moveTo>
                <a:lnTo>
                  <a:pt x="381000" y="38100"/>
                </a:lnTo>
                <a:lnTo>
                  <a:pt x="381000" y="76200"/>
                </a:lnTo>
                <a:lnTo>
                  <a:pt x="439941" y="76200"/>
                </a:lnTo>
                <a:lnTo>
                  <a:pt x="477012" y="57912"/>
                </a:lnTo>
                <a:lnTo>
                  <a:pt x="437909" y="38100"/>
                </a:lnTo>
                <a:close/>
              </a:path>
            </a:pathLst>
          </a:custGeom>
          <a:solidFill>
            <a:srgbClr val="006384"/>
          </a:solidFill>
        </p:spPr>
        <p:txBody>
          <a:bodyPr wrap="square" lIns="0" tIns="0" rIns="0" bIns="0" rtlCol="0">
            <a:noAutofit/>
          </a:bodyPr>
          <a:lstStyle/>
          <a:p>
            <a:endParaRPr/>
          </a:p>
        </p:txBody>
      </p:sp>
      <p:sp>
        <p:nvSpPr>
          <p:cNvPr id="15" name="object 15"/>
          <p:cNvSpPr/>
          <p:nvPr/>
        </p:nvSpPr>
        <p:spPr>
          <a:xfrm>
            <a:off x="2705100" y="5056759"/>
            <a:ext cx="4811267" cy="339851"/>
          </a:xfrm>
          <a:custGeom>
            <a:avLst/>
            <a:gdLst/>
            <a:ahLst/>
            <a:cxnLst/>
            <a:rect l="l" t="t" r="r" b="b"/>
            <a:pathLst>
              <a:path w="4811267" h="339851">
                <a:moveTo>
                  <a:pt x="0" y="0"/>
                </a:moveTo>
                <a:lnTo>
                  <a:pt x="4811267" y="0"/>
                </a:lnTo>
                <a:lnTo>
                  <a:pt x="4811267" y="339852"/>
                </a:lnTo>
                <a:lnTo>
                  <a:pt x="0" y="339852"/>
                </a:lnTo>
                <a:lnTo>
                  <a:pt x="0" y="0"/>
                </a:lnTo>
                <a:close/>
              </a:path>
            </a:pathLst>
          </a:custGeom>
          <a:solidFill>
            <a:srgbClr val="99897A"/>
          </a:solidFill>
        </p:spPr>
        <p:txBody>
          <a:bodyPr wrap="square" lIns="0" tIns="0" rIns="0" bIns="0" rtlCol="0">
            <a:noAutofit/>
          </a:bodyPr>
          <a:lstStyle/>
          <a:p>
            <a:endParaRPr/>
          </a:p>
        </p:txBody>
      </p:sp>
      <p:sp>
        <p:nvSpPr>
          <p:cNvPr id="16" name="object 16"/>
          <p:cNvSpPr/>
          <p:nvPr/>
        </p:nvSpPr>
        <p:spPr>
          <a:xfrm>
            <a:off x="4453128" y="5065903"/>
            <a:ext cx="1328927" cy="304800"/>
          </a:xfrm>
          <a:custGeom>
            <a:avLst/>
            <a:gdLst/>
            <a:ahLst/>
            <a:cxnLst/>
            <a:rect l="l" t="t" r="r" b="b"/>
            <a:pathLst>
              <a:path w="1328927" h="304800">
                <a:moveTo>
                  <a:pt x="0" y="0"/>
                </a:moveTo>
                <a:lnTo>
                  <a:pt x="1328927" y="0"/>
                </a:lnTo>
                <a:lnTo>
                  <a:pt x="1328927"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17" name="object 17"/>
          <p:cNvSpPr txBox="1"/>
          <p:nvPr/>
        </p:nvSpPr>
        <p:spPr>
          <a:xfrm>
            <a:off x="4649215" y="5105907"/>
            <a:ext cx="936625"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Bu</a:t>
            </a:r>
            <a:r>
              <a:rPr sz="1400" b="1" spc="0" dirty="0">
                <a:solidFill>
                  <a:srgbClr val="FFFFFF"/>
                </a:solidFill>
                <a:latin typeface="Arial"/>
                <a:cs typeface="Arial"/>
              </a:rPr>
              <a:t>s</a:t>
            </a:r>
            <a:r>
              <a:rPr sz="1400" b="1" spc="-20" dirty="0">
                <a:solidFill>
                  <a:srgbClr val="FFFFFF"/>
                </a:solidFill>
                <a:latin typeface="Arial"/>
                <a:cs typeface="Arial"/>
              </a:rPr>
              <a:t> </a:t>
            </a:r>
            <a:r>
              <a:rPr sz="1400" b="1" spc="15" dirty="0">
                <a:solidFill>
                  <a:srgbClr val="FFFFFF"/>
                </a:solidFill>
                <a:latin typeface="Arial"/>
                <a:cs typeface="Arial"/>
              </a:rPr>
              <a:t>M</a:t>
            </a:r>
            <a:r>
              <a:rPr sz="1400" b="1" spc="0" dirty="0">
                <a:solidFill>
                  <a:srgbClr val="FFFFFF"/>
                </a:solidFill>
                <a:latin typeface="Arial"/>
                <a:cs typeface="Arial"/>
              </a:rPr>
              <a:t>at</a:t>
            </a:r>
            <a:r>
              <a:rPr sz="1400" b="1" spc="5" dirty="0">
                <a:solidFill>
                  <a:srgbClr val="FFFFFF"/>
                </a:solidFill>
                <a:latin typeface="Arial"/>
                <a:cs typeface="Arial"/>
              </a:rPr>
              <a:t>ri</a:t>
            </a:r>
            <a:r>
              <a:rPr sz="1400" b="1" spc="0" dirty="0">
                <a:solidFill>
                  <a:srgbClr val="FFFFFF"/>
                </a:solidFill>
                <a:latin typeface="Arial"/>
                <a:cs typeface="Arial"/>
              </a:rPr>
              <a:t>x</a:t>
            </a:r>
            <a:endParaRPr sz="1400">
              <a:latin typeface="Arial"/>
              <a:cs typeface="Arial"/>
            </a:endParaRPr>
          </a:p>
        </p:txBody>
      </p:sp>
      <p:sp>
        <p:nvSpPr>
          <p:cNvPr id="18" name="object 18"/>
          <p:cNvSpPr/>
          <p:nvPr/>
        </p:nvSpPr>
        <p:spPr>
          <a:xfrm>
            <a:off x="5538215" y="2875914"/>
            <a:ext cx="114300" cy="2180844"/>
          </a:xfrm>
          <a:custGeom>
            <a:avLst/>
            <a:gdLst/>
            <a:ahLst/>
            <a:cxnLst/>
            <a:rect l="l" t="t" r="r" b="b"/>
            <a:pathLst>
              <a:path w="114300" h="2180844">
                <a:moveTo>
                  <a:pt x="38100" y="2066544"/>
                </a:moveTo>
                <a:lnTo>
                  <a:pt x="0" y="2066544"/>
                </a:lnTo>
                <a:lnTo>
                  <a:pt x="56387" y="2180844"/>
                </a:lnTo>
                <a:lnTo>
                  <a:pt x="105034" y="2084832"/>
                </a:lnTo>
                <a:lnTo>
                  <a:pt x="38100" y="2084832"/>
                </a:lnTo>
                <a:lnTo>
                  <a:pt x="38100" y="2066544"/>
                </a:lnTo>
                <a:close/>
              </a:path>
              <a:path w="114300" h="2180844">
                <a:moveTo>
                  <a:pt x="76200" y="94487"/>
                </a:moveTo>
                <a:lnTo>
                  <a:pt x="38100" y="94487"/>
                </a:lnTo>
                <a:lnTo>
                  <a:pt x="38100" y="2084832"/>
                </a:lnTo>
                <a:lnTo>
                  <a:pt x="76200" y="2084832"/>
                </a:lnTo>
                <a:lnTo>
                  <a:pt x="76200" y="94487"/>
                </a:lnTo>
                <a:close/>
              </a:path>
              <a:path w="114300" h="2180844">
                <a:moveTo>
                  <a:pt x="114300" y="2066544"/>
                </a:moveTo>
                <a:lnTo>
                  <a:pt x="76200" y="2066544"/>
                </a:lnTo>
                <a:lnTo>
                  <a:pt x="76200" y="2084832"/>
                </a:lnTo>
                <a:lnTo>
                  <a:pt x="105034" y="2084832"/>
                </a:lnTo>
                <a:lnTo>
                  <a:pt x="114300" y="2066544"/>
                </a:lnTo>
                <a:close/>
              </a:path>
              <a:path w="114300" h="2180844">
                <a:moveTo>
                  <a:pt x="56387" y="0"/>
                </a:moveTo>
                <a:lnTo>
                  <a:pt x="0" y="114300"/>
                </a:lnTo>
                <a:lnTo>
                  <a:pt x="38100" y="114300"/>
                </a:lnTo>
                <a:lnTo>
                  <a:pt x="38100" y="94487"/>
                </a:lnTo>
                <a:lnTo>
                  <a:pt x="104261" y="94487"/>
                </a:lnTo>
                <a:lnTo>
                  <a:pt x="56387" y="0"/>
                </a:lnTo>
                <a:close/>
              </a:path>
              <a:path w="114300" h="2180844">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19" name="object 19"/>
          <p:cNvSpPr txBox="1"/>
          <p:nvPr/>
        </p:nvSpPr>
        <p:spPr>
          <a:xfrm>
            <a:off x="4501388" y="2624835"/>
            <a:ext cx="7493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I</a:t>
            </a:r>
            <a:endParaRPr sz="1400">
              <a:latin typeface="Arial"/>
              <a:cs typeface="Arial"/>
            </a:endParaRPr>
          </a:p>
        </p:txBody>
      </p:sp>
      <p:sp>
        <p:nvSpPr>
          <p:cNvPr id="20" name="object 20"/>
          <p:cNvSpPr txBox="1"/>
          <p:nvPr/>
        </p:nvSpPr>
        <p:spPr>
          <a:xfrm>
            <a:off x="5516371" y="2629408"/>
            <a:ext cx="15430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D</a:t>
            </a:r>
            <a:endParaRPr sz="1400">
              <a:latin typeface="Arial"/>
              <a:cs typeface="Arial"/>
            </a:endParaRPr>
          </a:p>
        </p:txBody>
      </p:sp>
      <p:sp>
        <p:nvSpPr>
          <p:cNvPr id="21" name="object 21"/>
          <p:cNvSpPr/>
          <p:nvPr/>
        </p:nvSpPr>
        <p:spPr>
          <a:xfrm>
            <a:off x="2575560" y="3112135"/>
            <a:ext cx="1278509" cy="57912"/>
          </a:xfrm>
          <a:custGeom>
            <a:avLst/>
            <a:gdLst/>
            <a:ahLst/>
            <a:cxnLst/>
            <a:rect l="l" t="t" r="r" b="b"/>
            <a:pathLst>
              <a:path w="1278509" h="57912">
                <a:moveTo>
                  <a:pt x="0" y="57912"/>
                </a:moveTo>
                <a:lnTo>
                  <a:pt x="1278509" y="57912"/>
                </a:lnTo>
                <a:lnTo>
                  <a:pt x="1278509" y="0"/>
                </a:lnTo>
                <a:lnTo>
                  <a:pt x="0" y="0"/>
                </a:lnTo>
                <a:lnTo>
                  <a:pt x="0" y="57912"/>
                </a:lnTo>
                <a:close/>
              </a:path>
            </a:pathLst>
          </a:custGeom>
          <a:solidFill>
            <a:srgbClr val="118CAA"/>
          </a:solidFill>
        </p:spPr>
        <p:txBody>
          <a:bodyPr wrap="square" lIns="0" tIns="0" rIns="0" bIns="0" rtlCol="0">
            <a:noAutofit/>
          </a:bodyPr>
          <a:lstStyle/>
          <a:p>
            <a:endParaRPr/>
          </a:p>
        </p:txBody>
      </p:sp>
      <p:sp>
        <p:nvSpPr>
          <p:cNvPr id="22" name="object 22"/>
          <p:cNvSpPr/>
          <p:nvPr/>
        </p:nvSpPr>
        <p:spPr>
          <a:xfrm>
            <a:off x="2575560" y="3703446"/>
            <a:ext cx="1278509" cy="94487"/>
          </a:xfrm>
          <a:custGeom>
            <a:avLst/>
            <a:gdLst/>
            <a:ahLst/>
            <a:cxnLst/>
            <a:rect l="l" t="t" r="r" b="b"/>
            <a:pathLst>
              <a:path w="1278509" h="94487">
                <a:moveTo>
                  <a:pt x="0" y="94487"/>
                </a:moveTo>
                <a:lnTo>
                  <a:pt x="1278509" y="94487"/>
                </a:lnTo>
                <a:lnTo>
                  <a:pt x="1278509" y="0"/>
                </a:lnTo>
                <a:lnTo>
                  <a:pt x="0" y="0"/>
                </a:lnTo>
                <a:lnTo>
                  <a:pt x="0" y="94487"/>
                </a:lnTo>
                <a:close/>
              </a:path>
            </a:pathLst>
          </a:custGeom>
          <a:solidFill>
            <a:srgbClr val="118CAA"/>
          </a:solidFill>
        </p:spPr>
        <p:txBody>
          <a:bodyPr wrap="square" lIns="0" tIns="0" rIns="0" bIns="0" rtlCol="0">
            <a:noAutofit/>
          </a:bodyPr>
          <a:lstStyle/>
          <a:p>
            <a:endParaRPr/>
          </a:p>
        </p:txBody>
      </p:sp>
      <p:sp>
        <p:nvSpPr>
          <p:cNvPr id="23" name="object 23"/>
          <p:cNvSpPr/>
          <p:nvPr/>
        </p:nvSpPr>
        <p:spPr>
          <a:xfrm>
            <a:off x="2575560" y="3170047"/>
            <a:ext cx="1278509" cy="533400"/>
          </a:xfrm>
          <a:custGeom>
            <a:avLst/>
            <a:gdLst/>
            <a:ahLst/>
            <a:cxnLst/>
            <a:rect l="l" t="t" r="r" b="b"/>
            <a:pathLst>
              <a:path w="1278509" h="533400">
                <a:moveTo>
                  <a:pt x="0" y="0"/>
                </a:moveTo>
                <a:lnTo>
                  <a:pt x="1278509" y="0"/>
                </a:lnTo>
                <a:lnTo>
                  <a:pt x="1278509"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24" name="object 24"/>
          <p:cNvSpPr txBox="1"/>
          <p:nvPr/>
        </p:nvSpPr>
        <p:spPr>
          <a:xfrm>
            <a:off x="2811272" y="3210052"/>
            <a:ext cx="807720" cy="454659"/>
          </a:xfrm>
          <a:prstGeom prst="rect">
            <a:avLst/>
          </a:prstGeom>
        </p:spPr>
        <p:txBody>
          <a:bodyPr vert="horz" wrap="square" lIns="0" tIns="0" rIns="0" bIns="0" rtlCol="0">
            <a:noAutofit/>
          </a:bodyPr>
          <a:lstStyle/>
          <a:p>
            <a:pPr marR="0" algn="ctr">
              <a:lnSpc>
                <a:spcPct val="100000"/>
              </a:lnSpc>
            </a:pPr>
            <a:r>
              <a:rPr sz="1400" b="1" spc="-10" dirty="0">
                <a:latin typeface="Arial"/>
                <a:cs typeface="Arial"/>
              </a:rPr>
              <a:t>D</a:t>
            </a:r>
            <a:r>
              <a:rPr sz="1400" b="1" spc="-45" dirty="0">
                <a:latin typeface="Arial"/>
                <a:cs typeface="Arial"/>
              </a:rPr>
              <a:t>A</a:t>
            </a:r>
            <a:r>
              <a:rPr sz="1400" b="1" spc="0" dirty="0">
                <a:latin typeface="Arial"/>
                <a:cs typeface="Arial"/>
              </a:rPr>
              <a:t>P</a:t>
            </a:r>
            <a:endParaRPr sz="1400">
              <a:latin typeface="Arial"/>
              <a:cs typeface="Arial"/>
            </a:endParaRPr>
          </a:p>
          <a:p>
            <a:pPr algn="ctr">
              <a:lnSpc>
                <a:spcPct val="100000"/>
              </a:lnSpc>
              <a:spcBef>
                <a:spcPts val="365"/>
              </a:spcBef>
            </a:pPr>
            <a:r>
              <a:rPr sz="1200" dirty="0">
                <a:latin typeface="Arial"/>
                <a:cs typeface="Arial"/>
              </a:rPr>
              <a:t>J</a:t>
            </a:r>
            <a:r>
              <a:rPr sz="1200" spc="-75" dirty="0">
                <a:latin typeface="Arial"/>
                <a:cs typeface="Arial"/>
              </a:rPr>
              <a:t>T</a:t>
            </a:r>
            <a:r>
              <a:rPr sz="1200" spc="0" dirty="0">
                <a:latin typeface="Arial"/>
                <a:cs typeface="Arial"/>
              </a:rPr>
              <a:t>AG/</a:t>
            </a:r>
            <a:r>
              <a:rPr sz="1200" spc="-10" dirty="0">
                <a:latin typeface="Arial"/>
                <a:cs typeface="Arial"/>
              </a:rPr>
              <a:t>S</a:t>
            </a:r>
            <a:r>
              <a:rPr sz="1200" spc="30" dirty="0">
                <a:latin typeface="Arial"/>
                <a:cs typeface="Arial"/>
              </a:rPr>
              <a:t>W</a:t>
            </a:r>
            <a:r>
              <a:rPr sz="1200" spc="0" dirty="0">
                <a:latin typeface="Arial"/>
                <a:cs typeface="Arial"/>
              </a:rPr>
              <a:t>D</a:t>
            </a:r>
            <a:endParaRPr sz="1200">
              <a:latin typeface="Arial"/>
              <a:cs typeface="Arial"/>
            </a:endParaRPr>
          </a:p>
        </p:txBody>
      </p:sp>
      <p:sp>
        <p:nvSpPr>
          <p:cNvPr id="25" name="object 25"/>
          <p:cNvSpPr/>
          <p:nvPr/>
        </p:nvSpPr>
        <p:spPr>
          <a:xfrm>
            <a:off x="2101594" y="1790700"/>
            <a:ext cx="1805939" cy="864108"/>
          </a:xfrm>
          <a:custGeom>
            <a:avLst/>
            <a:gdLst/>
            <a:ahLst/>
            <a:cxnLst/>
            <a:rect l="l" t="t" r="r" b="b"/>
            <a:pathLst>
              <a:path w="1740407" h="864108">
                <a:moveTo>
                  <a:pt x="0" y="0"/>
                </a:moveTo>
                <a:lnTo>
                  <a:pt x="1740408" y="0"/>
                </a:lnTo>
                <a:lnTo>
                  <a:pt x="1740408" y="864108"/>
                </a:lnTo>
                <a:lnTo>
                  <a:pt x="0" y="864108"/>
                </a:lnTo>
                <a:lnTo>
                  <a:pt x="0" y="0"/>
                </a:lnTo>
                <a:close/>
              </a:path>
            </a:pathLst>
          </a:custGeom>
          <a:solidFill>
            <a:srgbClr val="9EB23A"/>
          </a:solidFill>
        </p:spPr>
        <p:txBody>
          <a:bodyPr wrap="square" lIns="0" tIns="0" rIns="0" bIns="0" rtlCol="0">
            <a:noAutofit/>
          </a:bodyPr>
          <a:lstStyle/>
          <a:p>
            <a:endParaRPr/>
          </a:p>
        </p:txBody>
      </p:sp>
      <p:sp>
        <p:nvSpPr>
          <p:cNvPr id="26" name="object 26"/>
          <p:cNvSpPr/>
          <p:nvPr/>
        </p:nvSpPr>
        <p:spPr>
          <a:xfrm>
            <a:off x="2273807" y="1828800"/>
            <a:ext cx="1385189" cy="762000"/>
          </a:xfrm>
          <a:custGeom>
            <a:avLst/>
            <a:gdLst/>
            <a:ahLst/>
            <a:cxnLst/>
            <a:rect l="l" t="t" r="r" b="b"/>
            <a:pathLst>
              <a:path w="1385189" h="762000">
                <a:moveTo>
                  <a:pt x="0" y="0"/>
                </a:moveTo>
                <a:lnTo>
                  <a:pt x="1385189" y="0"/>
                </a:lnTo>
                <a:lnTo>
                  <a:pt x="1385189" y="762000"/>
                </a:lnTo>
                <a:lnTo>
                  <a:pt x="0" y="762000"/>
                </a:lnTo>
                <a:lnTo>
                  <a:pt x="0" y="0"/>
                </a:lnTo>
                <a:close/>
              </a:path>
            </a:pathLst>
          </a:custGeom>
          <a:solidFill>
            <a:srgbClr val="9EB23A"/>
          </a:solidFill>
        </p:spPr>
        <p:txBody>
          <a:bodyPr wrap="square" lIns="0" tIns="0" rIns="0" bIns="0" rtlCol="0">
            <a:noAutofit/>
          </a:bodyPr>
          <a:lstStyle/>
          <a:p>
            <a:endParaRPr/>
          </a:p>
        </p:txBody>
      </p:sp>
      <p:sp>
        <p:nvSpPr>
          <p:cNvPr id="27" name="object 27"/>
          <p:cNvSpPr txBox="1"/>
          <p:nvPr/>
        </p:nvSpPr>
        <p:spPr>
          <a:xfrm>
            <a:off x="2415032" y="1868932"/>
            <a:ext cx="1099820" cy="683260"/>
          </a:xfrm>
          <a:prstGeom prst="rect">
            <a:avLst/>
          </a:prstGeom>
        </p:spPr>
        <p:txBody>
          <a:bodyPr vert="horz" wrap="square" lIns="0" tIns="0" rIns="0" bIns="0" rtlCol="0">
            <a:noAutofit/>
          </a:bodyPr>
          <a:lstStyle/>
          <a:p>
            <a:pPr marL="0" algn="ctr">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a:p>
            <a:pPr algn="ctr">
              <a:lnSpc>
                <a:spcPct val="100000"/>
              </a:lnSpc>
              <a:spcBef>
                <a:spcPts val="365"/>
              </a:spcBef>
            </a:pPr>
            <a:r>
              <a:rPr sz="1200" dirty="0">
                <a:solidFill>
                  <a:srgbClr val="FFFFFF"/>
                </a:solidFill>
                <a:latin typeface="Arial"/>
                <a:cs typeface="Arial"/>
              </a:rPr>
              <a:t>1</a:t>
            </a:r>
            <a:r>
              <a:rPr sz="1200" spc="-5" dirty="0">
                <a:solidFill>
                  <a:srgbClr val="FFFFFF"/>
                </a:solidFill>
                <a:latin typeface="Arial"/>
                <a:cs typeface="Arial"/>
              </a:rPr>
              <a:t>-</a:t>
            </a:r>
            <a:r>
              <a:rPr sz="1200" spc="0" dirty="0">
                <a:solidFill>
                  <a:srgbClr val="FFFFFF"/>
                </a:solidFill>
                <a:latin typeface="Arial"/>
                <a:cs typeface="Arial"/>
              </a:rPr>
              <a:t>240</a:t>
            </a:r>
            <a:r>
              <a:rPr sz="1200" spc="-45" dirty="0">
                <a:solidFill>
                  <a:srgbClr val="FFFFFF"/>
                </a:solidFill>
                <a:latin typeface="Arial"/>
                <a:cs typeface="Arial"/>
              </a:rPr>
              <a:t> </a:t>
            </a:r>
            <a:r>
              <a:rPr sz="1200" spc="0" dirty="0">
                <a:solidFill>
                  <a:srgbClr val="FFFFFF"/>
                </a:solidFill>
                <a:latin typeface="Arial"/>
                <a:cs typeface="Arial"/>
              </a:rPr>
              <a:t>Inte</a:t>
            </a:r>
            <a:r>
              <a:rPr sz="1200" spc="-5" dirty="0">
                <a:solidFill>
                  <a:srgbClr val="FFFFFF"/>
                </a:solidFill>
                <a:latin typeface="Arial"/>
                <a:cs typeface="Arial"/>
              </a:rPr>
              <a:t>rr</a:t>
            </a:r>
            <a:r>
              <a:rPr sz="1200" spc="0" dirty="0">
                <a:solidFill>
                  <a:srgbClr val="FFFFFF"/>
                </a:solidFill>
                <a:latin typeface="Arial"/>
                <a:cs typeface="Arial"/>
              </a:rPr>
              <a:t>upts</a:t>
            </a:r>
            <a:endParaRPr sz="1200">
              <a:latin typeface="Arial"/>
              <a:cs typeface="Arial"/>
            </a:endParaRPr>
          </a:p>
          <a:p>
            <a:pPr marL="1270" algn="ctr">
              <a:lnSpc>
                <a:spcPct val="100000"/>
              </a:lnSpc>
              <a:spcBef>
                <a:spcPts val="360"/>
              </a:spcBef>
            </a:pPr>
            <a:r>
              <a:rPr sz="1200" dirty="0">
                <a:solidFill>
                  <a:srgbClr val="FFFFFF"/>
                </a:solidFill>
                <a:latin typeface="Arial"/>
                <a:cs typeface="Arial"/>
              </a:rPr>
              <a:t>8</a:t>
            </a:r>
            <a:r>
              <a:rPr sz="1200" spc="-5" dirty="0">
                <a:solidFill>
                  <a:srgbClr val="FFFFFF"/>
                </a:solidFill>
                <a:latin typeface="Arial"/>
                <a:cs typeface="Arial"/>
              </a:rPr>
              <a:t>-</a:t>
            </a:r>
            <a:r>
              <a:rPr sz="1200" spc="0" dirty="0">
                <a:solidFill>
                  <a:srgbClr val="FFFFFF"/>
                </a:solidFill>
                <a:latin typeface="Arial"/>
                <a:cs typeface="Arial"/>
              </a:rPr>
              <a:t>256</a:t>
            </a:r>
            <a:r>
              <a:rPr sz="1200" spc="-45" dirty="0">
                <a:solidFill>
                  <a:srgbClr val="FFFFFF"/>
                </a:solidFill>
                <a:latin typeface="Arial"/>
                <a:cs typeface="Arial"/>
              </a:rPr>
              <a:t> </a:t>
            </a:r>
            <a:r>
              <a:rPr sz="1200" spc="0" dirty="0">
                <a:solidFill>
                  <a:srgbClr val="FFFFFF"/>
                </a:solidFill>
                <a:latin typeface="Arial"/>
                <a:cs typeface="Arial"/>
              </a:rPr>
              <a:t>P</a:t>
            </a:r>
            <a:r>
              <a:rPr sz="1200" spc="-5" dirty="0">
                <a:solidFill>
                  <a:srgbClr val="FFFFFF"/>
                </a:solidFill>
                <a:latin typeface="Arial"/>
                <a:cs typeface="Arial"/>
              </a:rPr>
              <a:t>ri</a:t>
            </a:r>
            <a:r>
              <a:rPr sz="1200" spc="0" dirty="0">
                <a:solidFill>
                  <a:srgbClr val="FFFFFF"/>
                </a:solidFill>
                <a:latin typeface="Arial"/>
                <a:cs typeface="Arial"/>
              </a:rPr>
              <a:t>o</a:t>
            </a:r>
            <a:r>
              <a:rPr sz="1200" spc="-5" dirty="0">
                <a:solidFill>
                  <a:srgbClr val="FFFFFF"/>
                </a:solidFill>
                <a:latin typeface="Arial"/>
                <a:cs typeface="Arial"/>
              </a:rPr>
              <a:t>ri</a:t>
            </a:r>
            <a:r>
              <a:rPr sz="1200" spc="0" dirty="0">
                <a:solidFill>
                  <a:srgbClr val="FFFFFF"/>
                </a:solidFill>
                <a:latin typeface="Arial"/>
                <a:cs typeface="Arial"/>
              </a:rPr>
              <a:t>t</a:t>
            </a:r>
            <a:r>
              <a:rPr sz="1200" spc="-5" dirty="0">
                <a:solidFill>
                  <a:srgbClr val="FFFFFF"/>
                </a:solidFill>
                <a:latin typeface="Arial"/>
                <a:cs typeface="Arial"/>
              </a:rPr>
              <a:t>i</a:t>
            </a:r>
            <a:r>
              <a:rPr sz="1200" spc="0" dirty="0">
                <a:solidFill>
                  <a:srgbClr val="FFFFFF"/>
                </a:solidFill>
                <a:latin typeface="Arial"/>
                <a:cs typeface="Arial"/>
              </a:rPr>
              <a:t>es</a:t>
            </a:r>
            <a:endParaRPr sz="1200">
              <a:latin typeface="Arial"/>
              <a:cs typeface="Arial"/>
            </a:endParaRPr>
          </a:p>
        </p:txBody>
      </p:sp>
      <p:sp>
        <p:nvSpPr>
          <p:cNvPr id="28" name="object 28"/>
          <p:cNvSpPr/>
          <p:nvPr/>
        </p:nvSpPr>
        <p:spPr>
          <a:xfrm>
            <a:off x="3842003" y="1996567"/>
            <a:ext cx="370332" cy="114300"/>
          </a:xfrm>
          <a:custGeom>
            <a:avLst/>
            <a:gdLst/>
            <a:ahLst/>
            <a:cxnLst/>
            <a:rect l="l" t="t" r="r" b="b"/>
            <a:pathLst>
              <a:path w="370332" h="114300">
                <a:moveTo>
                  <a:pt x="114300" y="0"/>
                </a:moveTo>
                <a:lnTo>
                  <a:pt x="0" y="56387"/>
                </a:lnTo>
                <a:lnTo>
                  <a:pt x="114300" y="114300"/>
                </a:lnTo>
                <a:lnTo>
                  <a:pt x="114300" y="76200"/>
                </a:lnTo>
                <a:lnTo>
                  <a:pt x="96012" y="76200"/>
                </a:lnTo>
                <a:lnTo>
                  <a:pt x="96012" y="38100"/>
                </a:lnTo>
                <a:lnTo>
                  <a:pt x="114300" y="38100"/>
                </a:lnTo>
                <a:lnTo>
                  <a:pt x="114300" y="0"/>
                </a:lnTo>
                <a:close/>
              </a:path>
              <a:path w="370332" h="114300">
                <a:moveTo>
                  <a:pt x="256032" y="0"/>
                </a:moveTo>
                <a:lnTo>
                  <a:pt x="256032" y="114300"/>
                </a:lnTo>
                <a:lnTo>
                  <a:pt x="331229" y="76200"/>
                </a:lnTo>
                <a:lnTo>
                  <a:pt x="274320" y="76200"/>
                </a:lnTo>
                <a:lnTo>
                  <a:pt x="274320" y="38100"/>
                </a:lnTo>
                <a:lnTo>
                  <a:pt x="333261" y="38100"/>
                </a:lnTo>
                <a:lnTo>
                  <a:pt x="256032" y="0"/>
                </a:lnTo>
                <a:close/>
              </a:path>
              <a:path w="370332" h="114300">
                <a:moveTo>
                  <a:pt x="114300" y="38100"/>
                </a:moveTo>
                <a:lnTo>
                  <a:pt x="96012" y="38100"/>
                </a:lnTo>
                <a:lnTo>
                  <a:pt x="96012" y="76200"/>
                </a:lnTo>
                <a:lnTo>
                  <a:pt x="114300" y="76200"/>
                </a:lnTo>
                <a:lnTo>
                  <a:pt x="114300" y="38100"/>
                </a:lnTo>
                <a:close/>
              </a:path>
              <a:path w="370332" h="114300">
                <a:moveTo>
                  <a:pt x="256032" y="38100"/>
                </a:moveTo>
                <a:lnTo>
                  <a:pt x="114300" y="38100"/>
                </a:lnTo>
                <a:lnTo>
                  <a:pt x="114300" y="76200"/>
                </a:lnTo>
                <a:lnTo>
                  <a:pt x="256032" y="76200"/>
                </a:lnTo>
                <a:lnTo>
                  <a:pt x="256032" y="38100"/>
                </a:lnTo>
                <a:close/>
              </a:path>
              <a:path w="370332" h="114300">
                <a:moveTo>
                  <a:pt x="333261" y="38100"/>
                </a:moveTo>
                <a:lnTo>
                  <a:pt x="274320" y="38100"/>
                </a:lnTo>
                <a:lnTo>
                  <a:pt x="274320" y="76200"/>
                </a:lnTo>
                <a:lnTo>
                  <a:pt x="331229" y="76200"/>
                </a:lnTo>
                <a:lnTo>
                  <a:pt x="370332" y="56387"/>
                </a:lnTo>
                <a:lnTo>
                  <a:pt x="333261" y="38100"/>
                </a:lnTo>
                <a:close/>
              </a:path>
            </a:pathLst>
          </a:custGeom>
          <a:solidFill>
            <a:srgbClr val="006384"/>
          </a:solidFill>
        </p:spPr>
        <p:txBody>
          <a:bodyPr wrap="square" lIns="0" tIns="0" rIns="0" bIns="0" rtlCol="0">
            <a:noAutofit/>
          </a:bodyPr>
          <a:lstStyle/>
          <a:p>
            <a:endParaRPr/>
          </a:p>
        </p:txBody>
      </p:sp>
      <p:sp>
        <p:nvSpPr>
          <p:cNvPr id="29" name="object 29"/>
          <p:cNvSpPr/>
          <p:nvPr/>
        </p:nvSpPr>
        <p:spPr>
          <a:xfrm>
            <a:off x="3355847" y="3797934"/>
            <a:ext cx="114300" cy="1258823"/>
          </a:xfrm>
          <a:custGeom>
            <a:avLst/>
            <a:gdLst/>
            <a:ahLst/>
            <a:cxnLst/>
            <a:rect l="l" t="t" r="r" b="b"/>
            <a:pathLst>
              <a:path w="114300" h="1258824">
                <a:moveTo>
                  <a:pt x="38100" y="1144523"/>
                </a:moveTo>
                <a:lnTo>
                  <a:pt x="0" y="1144523"/>
                </a:lnTo>
                <a:lnTo>
                  <a:pt x="57912" y="1258823"/>
                </a:lnTo>
                <a:lnTo>
                  <a:pt x="105277" y="1162812"/>
                </a:lnTo>
                <a:lnTo>
                  <a:pt x="38100" y="1162812"/>
                </a:lnTo>
                <a:lnTo>
                  <a:pt x="38100" y="1144523"/>
                </a:lnTo>
                <a:close/>
              </a:path>
              <a:path w="114300" h="1258824">
                <a:moveTo>
                  <a:pt x="76200" y="94487"/>
                </a:moveTo>
                <a:lnTo>
                  <a:pt x="38100" y="94487"/>
                </a:lnTo>
                <a:lnTo>
                  <a:pt x="38100" y="1162812"/>
                </a:lnTo>
                <a:lnTo>
                  <a:pt x="76200" y="1162812"/>
                </a:lnTo>
                <a:lnTo>
                  <a:pt x="76200" y="94487"/>
                </a:lnTo>
                <a:close/>
              </a:path>
              <a:path w="114300" h="1258824">
                <a:moveTo>
                  <a:pt x="114300" y="1144523"/>
                </a:moveTo>
                <a:lnTo>
                  <a:pt x="76200" y="1144523"/>
                </a:lnTo>
                <a:lnTo>
                  <a:pt x="76200" y="1162812"/>
                </a:lnTo>
                <a:lnTo>
                  <a:pt x="105277" y="1162812"/>
                </a:lnTo>
                <a:lnTo>
                  <a:pt x="114300" y="1144523"/>
                </a:lnTo>
                <a:close/>
              </a:path>
              <a:path w="114300" h="1258824">
                <a:moveTo>
                  <a:pt x="57912" y="0"/>
                </a:moveTo>
                <a:lnTo>
                  <a:pt x="0" y="114300"/>
                </a:lnTo>
                <a:lnTo>
                  <a:pt x="38100" y="114300"/>
                </a:lnTo>
                <a:lnTo>
                  <a:pt x="38100" y="94487"/>
                </a:lnTo>
                <a:lnTo>
                  <a:pt x="104526" y="94487"/>
                </a:lnTo>
                <a:lnTo>
                  <a:pt x="57912" y="0"/>
                </a:lnTo>
                <a:close/>
              </a:path>
              <a:path w="114300" h="1258824">
                <a:moveTo>
                  <a:pt x="104526" y="94487"/>
                </a:moveTo>
                <a:lnTo>
                  <a:pt x="76200" y="94487"/>
                </a:lnTo>
                <a:lnTo>
                  <a:pt x="76200" y="114300"/>
                </a:lnTo>
                <a:lnTo>
                  <a:pt x="114300" y="114300"/>
                </a:lnTo>
                <a:lnTo>
                  <a:pt x="104526" y="94487"/>
                </a:lnTo>
                <a:close/>
              </a:path>
            </a:pathLst>
          </a:custGeom>
          <a:solidFill>
            <a:srgbClr val="006384"/>
          </a:solidFill>
        </p:spPr>
        <p:txBody>
          <a:bodyPr wrap="square" lIns="0" tIns="0" rIns="0" bIns="0" rtlCol="0">
            <a:noAutofit/>
          </a:bodyPr>
          <a:lstStyle/>
          <a:p>
            <a:endParaRPr/>
          </a:p>
        </p:txBody>
      </p:sp>
      <p:sp>
        <p:nvSpPr>
          <p:cNvPr id="30" name="object 30"/>
          <p:cNvSpPr/>
          <p:nvPr/>
        </p:nvSpPr>
        <p:spPr>
          <a:xfrm>
            <a:off x="4480559" y="2885058"/>
            <a:ext cx="114300" cy="2180843"/>
          </a:xfrm>
          <a:custGeom>
            <a:avLst/>
            <a:gdLst/>
            <a:ahLst/>
            <a:cxnLst/>
            <a:rect l="l" t="t" r="r" b="b"/>
            <a:pathLst>
              <a:path w="114300" h="2180843">
                <a:moveTo>
                  <a:pt x="38100" y="2066543"/>
                </a:moveTo>
                <a:lnTo>
                  <a:pt x="0" y="2066543"/>
                </a:lnTo>
                <a:lnTo>
                  <a:pt x="56387" y="2180843"/>
                </a:lnTo>
                <a:lnTo>
                  <a:pt x="104261" y="2086355"/>
                </a:lnTo>
                <a:lnTo>
                  <a:pt x="38100" y="2086355"/>
                </a:lnTo>
                <a:lnTo>
                  <a:pt x="38100" y="2066543"/>
                </a:lnTo>
                <a:close/>
              </a:path>
              <a:path w="114300" h="2180843">
                <a:moveTo>
                  <a:pt x="76200" y="94487"/>
                </a:moveTo>
                <a:lnTo>
                  <a:pt x="38100" y="94487"/>
                </a:lnTo>
                <a:lnTo>
                  <a:pt x="38100" y="2086355"/>
                </a:lnTo>
                <a:lnTo>
                  <a:pt x="76200" y="2086355"/>
                </a:lnTo>
                <a:lnTo>
                  <a:pt x="76200" y="94487"/>
                </a:lnTo>
                <a:close/>
              </a:path>
              <a:path w="114300" h="2180843">
                <a:moveTo>
                  <a:pt x="114300" y="2066543"/>
                </a:moveTo>
                <a:lnTo>
                  <a:pt x="76200" y="2066543"/>
                </a:lnTo>
                <a:lnTo>
                  <a:pt x="76200" y="2086355"/>
                </a:lnTo>
                <a:lnTo>
                  <a:pt x="104261" y="2086355"/>
                </a:lnTo>
                <a:lnTo>
                  <a:pt x="114300" y="2066543"/>
                </a:lnTo>
                <a:close/>
              </a:path>
              <a:path w="114300" h="2180843">
                <a:moveTo>
                  <a:pt x="56387" y="0"/>
                </a:moveTo>
                <a:lnTo>
                  <a:pt x="0" y="114300"/>
                </a:lnTo>
                <a:lnTo>
                  <a:pt x="38100" y="114300"/>
                </a:lnTo>
                <a:lnTo>
                  <a:pt x="38100" y="94487"/>
                </a:lnTo>
                <a:lnTo>
                  <a:pt x="104261" y="94487"/>
                </a:lnTo>
                <a:lnTo>
                  <a:pt x="56387" y="0"/>
                </a:lnTo>
                <a:close/>
              </a:path>
              <a:path w="114300" h="2180843">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31" name="object 31"/>
          <p:cNvSpPr/>
          <p:nvPr/>
        </p:nvSpPr>
        <p:spPr>
          <a:xfrm>
            <a:off x="2705100" y="5398134"/>
            <a:ext cx="1280160" cy="762000"/>
          </a:xfrm>
          <a:custGeom>
            <a:avLst/>
            <a:gdLst/>
            <a:ahLst/>
            <a:cxnLst/>
            <a:rect l="l" t="t" r="r" b="b"/>
            <a:pathLst>
              <a:path w="1280160" h="762000">
                <a:moveTo>
                  <a:pt x="0" y="0"/>
                </a:moveTo>
                <a:lnTo>
                  <a:pt x="1280160" y="0"/>
                </a:lnTo>
                <a:lnTo>
                  <a:pt x="1280160"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2" name="object 32"/>
          <p:cNvSpPr txBox="1"/>
          <p:nvPr/>
        </p:nvSpPr>
        <p:spPr>
          <a:xfrm>
            <a:off x="2818892" y="5436616"/>
            <a:ext cx="1049655" cy="683260"/>
          </a:xfrm>
          <a:prstGeom prst="rect">
            <a:avLst/>
          </a:prstGeom>
        </p:spPr>
        <p:txBody>
          <a:bodyPr vert="horz" wrap="square" lIns="0" tIns="0" rIns="0" bIns="0" rtlCol="0">
            <a:noAutofit/>
          </a:bodyPr>
          <a:lstStyle/>
          <a:p>
            <a:pPr algn="ctr">
              <a:lnSpc>
                <a:spcPct val="100000"/>
              </a:lnSpc>
            </a:pPr>
            <a:r>
              <a:rPr sz="1400" b="1" spc="-10" dirty="0">
                <a:solidFill>
                  <a:srgbClr val="FFFFFF"/>
                </a:solidFill>
                <a:latin typeface="Arial"/>
                <a:cs typeface="Arial"/>
              </a:rPr>
              <a:t>Cod</a:t>
            </a:r>
            <a:r>
              <a:rPr sz="1400" b="1" spc="0" dirty="0">
                <a:solidFill>
                  <a:srgbClr val="FFFFFF"/>
                </a:solidFill>
                <a:latin typeface="Arial"/>
                <a:cs typeface="Arial"/>
              </a:rPr>
              <a:t>e</a:t>
            </a:r>
            <a:r>
              <a:rPr sz="1400" b="1" spc="-20"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ses</a:t>
            </a:r>
            <a:endParaRPr sz="1400">
              <a:latin typeface="Arial"/>
              <a:cs typeface="Arial"/>
            </a:endParaRPr>
          </a:p>
          <a:p>
            <a:pPr marL="1270" algn="ctr">
              <a:lnSpc>
                <a:spcPct val="100000"/>
              </a:lnSpc>
              <a:spcBef>
                <a:spcPts val="365"/>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Fl</a:t>
            </a:r>
            <a:r>
              <a:rPr sz="1200" spc="0" dirty="0">
                <a:solidFill>
                  <a:srgbClr val="FFFFFF"/>
                </a:solidFill>
                <a:latin typeface="Arial"/>
                <a:cs typeface="Arial"/>
              </a:rPr>
              <a:t>ash</a:t>
            </a:r>
            <a:endParaRPr sz="1200">
              <a:latin typeface="Arial"/>
              <a:cs typeface="Arial"/>
            </a:endParaRPr>
          </a:p>
          <a:p>
            <a:pPr marL="1905" algn="ctr">
              <a:lnSpc>
                <a:spcPct val="100000"/>
              </a:lnSpc>
              <a:spcBef>
                <a:spcPts val="359"/>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C</a:t>
            </a:r>
            <a:r>
              <a:rPr sz="1200" spc="0" dirty="0">
                <a:solidFill>
                  <a:srgbClr val="FFFFFF"/>
                </a:solidFill>
                <a:latin typeface="Arial"/>
                <a:cs typeface="Arial"/>
              </a:rPr>
              <a:t>ode</a:t>
            </a:r>
            <a:r>
              <a:rPr sz="1200" spc="-20" dirty="0">
                <a:solidFill>
                  <a:srgbClr val="FFFFFF"/>
                </a:solidFill>
                <a:latin typeface="Arial"/>
                <a:cs typeface="Arial"/>
              </a:rPr>
              <a:t> </a:t>
            </a:r>
            <a:r>
              <a:rPr sz="1200" spc="0" dirty="0">
                <a:solidFill>
                  <a:srgbClr val="FFFFFF"/>
                </a:solidFill>
                <a:latin typeface="Arial"/>
                <a:cs typeface="Arial"/>
              </a:rPr>
              <a:t>S</a:t>
            </a:r>
            <a:r>
              <a:rPr sz="1200" spc="-5" dirty="0">
                <a:solidFill>
                  <a:srgbClr val="FFFFFF"/>
                </a:solidFill>
                <a:latin typeface="Arial"/>
                <a:cs typeface="Arial"/>
              </a:rPr>
              <a:t>R</a:t>
            </a:r>
            <a:r>
              <a:rPr sz="1200" spc="0" dirty="0">
                <a:solidFill>
                  <a:srgbClr val="FFFFFF"/>
                </a:solidFill>
                <a:latin typeface="Arial"/>
                <a:cs typeface="Arial"/>
              </a:rPr>
              <a:t>AM</a:t>
            </a:r>
            <a:endParaRPr sz="1200">
              <a:latin typeface="Arial"/>
              <a:cs typeface="Arial"/>
            </a:endParaRPr>
          </a:p>
        </p:txBody>
      </p:sp>
      <p:sp>
        <p:nvSpPr>
          <p:cNvPr id="33" name="object 33"/>
          <p:cNvSpPr/>
          <p:nvPr/>
        </p:nvSpPr>
        <p:spPr>
          <a:xfrm>
            <a:off x="6237732" y="5390515"/>
            <a:ext cx="1278636" cy="762000"/>
          </a:xfrm>
          <a:custGeom>
            <a:avLst/>
            <a:gdLst/>
            <a:ahLst/>
            <a:cxnLst/>
            <a:rect l="l" t="t" r="r" b="b"/>
            <a:pathLst>
              <a:path w="1278636" h="762000">
                <a:moveTo>
                  <a:pt x="0" y="0"/>
                </a:moveTo>
                <a:lnTo>
                  <a:pt x="1278636" y="0"/>
                </a:lnTo>
                <a:lnTo>
                  <a:pt x="1278636"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4" name="object 34"/>
          <p:cNvSpPr txBox="1"/>
          <p:nvPr/>
        </p:nvSpPr>
        <p:spPr>
          <a:xfrm>
            <a:off x="6346952" y="5378856"/>
            <a:ext cx="1059180" cy="733425"/>
          </a:xfrm>
          <a:prstGeom prst="rect">
            <a:avLst/>
          </a:prstGeom>
        </p:spPr>
        <p:txBody>
          <a:bodyPr vert="horz" wrap="square" lIns="0" tIns="0" rIns="0" bIns="0" rtlCol="0">
            <a:noAutofit/>
          </a:bodyPr>
          <a:lstStyle/>
          <a:p>
            <a:pPr marL="12700" marR="12700" indent="-1270" algn="ctr">
              <a:lnSpc>
                <a:spcPct val="123500"/>
              </a:lnSpc>
            </a:pPr>
            <a:r>
              <a:rPr sz="1400" b="1" dirty="0">
                <a:solidFill>
                  <a:srgbClr val="FFFFFF"/>
                </a:solidFill>
                <a:latin typeface="Arial"/>
                <a:cs typeface="Arial"/>
              </a:rPr>
              <a:t>S</a:t>
            </a:r>
            <a:r>
              <a:rPr sz="1400" b="1" spc="-50" dirty="0">
                <a:solidFill>
                  <a:srgbClr val="FFFFFF"/>
                </a:solidFill>
                <a:latin typeface="Arial"/>
                <a:cs typeface="Arial"/>
              </a:rPr>
              <a:t>y</a:t>
            </a:r>
            <a:r>
              <a:rPr sz="1400" b="1" spc="0" dirty="0">
                <a:solidFill>
                  <a:srgbClr val="FFFFFF"/>
                </a:solidFill>
                <a:latin typeface="Arial"/>
                <a:cs typeface="Arial"/>
              </a:rPr>
              <a:t>stem</a:t>
            </a:r>
            <a:r>
              <a:rPr sz="1400" b="1" spc="15"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 </a:t>
            </a:r>
            <a:r>
              <a:rPr sz="1200" spc="0" dirty="0">
                <a:solidFill>
                  <a:srgbClr val="FFFFFF"/>
                </a:solidFill>
                <a:latin typeface="Arial"/>
                <a:cs typeface="Arial"/>
              </a:rPr>
              <a:t>to</a:t>
            </a:r>
            <a:r>
              <a:rPr sz="1200" spc="-20" dirty="0">
                <a:solidFill>
                  <a:srgbClr val="FFFFFF"/>
                </a:solidFill>
                <a:latin typeface="Arial"/>
                <a:cs typeface="Arial"/>
              </a:rPr>
              <a:t> </a:t>
            </a:r>
            <a:r>
              <a:rPr sz="1200" spc="0" dirty="0">
                <a:solidFill>
                  <a:srgbClr val="FFFFFF"/>
                </a:solidFill>
                <a:latin typeface="Arial"/>
                <a:cs typeface="Arial"/>
              </a:rPr>
              <a:t>Stack S</a:t>
            </a:r>
            <a:r>
              <a:rPr sz="1200" spc="-5" dirty="0">
                <a:solidFill>
                  <a:srgbClr val="FFFFFF"/>
                </a:solidFill>
                <a:latin typeface="Arial"/>
                <a:cs typeface="Arial"/>
              </a:rPr>
              <a:t>R</a:t>
            </a:r>
            <a:r>
              <a:rPr sz="1200" spc="0" dirty="0">
                <a:solidFill>
                  <a:srgbClr val="FFFFFF"/>
                </a:solidFill>
                <a:latin typeface="Arial"/>
                <a:cs typeface="Arial"/>
              </a:rPr>
              <a:t>AM to</a:t>
            </a:r>
            <a:r>
              <a:rPr sz="1200" spc="-20" dirty="0">
                <a:solidFill>
                  <a:srgbClr val="FFFFFF"/>
                </a:solidFill>
                <a:latin typeface="Arial"/>
                <a:cs typeface="Arial"/>
              </a:rPr>
              <a:t> </a:t>
            </a:r>
            <a:r>
              <a:rPr sz="1200" spc="0" dirty="0">
                <a:solidFill>
                  <a:srgbClr val="FFFFFF"/>
                </a:solidFill>
                <a:latin typeface="Arial"/>
                <a:cs typeface="Arial"/>
              </a:rPr>
              <a:t>Pe</a:t>
            </a:r>
            <a:r>
              <a:rPr sz="1200" spc="-5" dirty="0">
                <a:solidFill>
                  <a:srgbClr val="FFFFFF"/>
                </a:solidFill>
                <a:latin typeface="Arial"/>
                <a:cs typeface="Arial"/>
              </a:rPr>
              <a:t>ri</a:t>
            </a:r>
            <a:r>
              <a:rPr sz="1200" spc="0" dirty="0">
                <a:solidFill>
                  <a:srgbClr val="FFFFFF"/>
                </a:solidFill>
                <a:latin typeface="Arial"/>
                <a:cs typeface="Arial"/>
              </a:rPr>
              <a:t>phe</a:t>
            </a:r>
            <a:r>
              <a:rPr sz="1200" spc="-5" dirty="0">
                <a:solidFill>
                  <a:srgbClr val="FFFFFF"/>
                </a:solidFill>
                <a:latin typeface="Arial"/>
                <a:cs typeface="Arial"/>
              </a:rPr>
              <a:t>r</a:t>
            </a:r>
            <a:r>
              <a:rPr sz="1200" spc="0" dirty="0">
                <a:solidFill>
                  <a:srgbClr val="FFFFFF"/>
                </a:solidFill>
                <a:latin typeface="Arial"/>
                <a:cs typeface="Arial"/>
              </a:rPr>
              <a:t>a</a:t>
            </a:r>
            <a:r>
              <a:rPr sz="1200" spc="-5" dirty="0">
                <a:solidFill>
                  <a:srgbClr val="FFFFFF"/>
                </a:solidFill>
                <a:latin typeface="Arial"/>
                <a:cs typeface="Arial"/>
              </a:rPr>
              <a:t>l</a:t>
            </a:r>
            <a:r>
              <a:rPr sz="1200" spc="0" dirty="0">
                <a:solidFill>
                  <a:srgbClr val="FFFFFF"/>
                </a:solidFill>
                <a:latin typeface="Arial"/>
                <a:cs typeface="Arial"/>
              </a:rPr>
              <a:t>s</a:t>
            </a:r>
            <a:endParaRPr sz="1200">
              <a:latin typeface="Arial"/>
              <a:cs typeface="Arial"/>
            </a:endParaRPr>
          </a:p>
        </p:txBody>
      </p:sp>
      <p:sp>
        <p:nvSpPr>
          <p:cNvPr id="35" name="object 35"/>
          <p:cNvSpPr/>
          <p:nvPr/>
        </p:nvSpPr>
        <p:spPr>
          <a:xfrm>
            <a:off x="6405371" y="4227703"/>
            <a:ext cx="1158112" cy="59436"/>
          </a:xfrm>
          <a:custGeom>
            <a:avLst/>
            <a:gdLst/>
            <a:ahLst/>
            <a:cxnLst/>
            <a:rect l="l" t="t" r="r" b="b"/>
            <a:pathLst>
              <a:path w="1158112" h="59436">
                <a:moveTo>
                  <a:pt x="0" y="59436"/>
                </a:moveTo>
                <a:lnTo>
                  <a:pt x="1158112" y="59436"/>
                </a:lnTo>
                <a:lnTo>
                  <a:pt x="1158112" y="0"/>
                </a:lnTo>
                <a:lnTo>
                  <a:pt x="0" y="0"/>
                </a:lnTo>
                <a:lnTo>
                  <a:pt x="0" y="59436"/>
                </a:lnTo>
                <a:close/>
              </a:path>
            </a:pathLst>
          </a:custGeom>
          <a:solidFill>
            <a:srgbClr val="118CAA"/>
          </a:solidFill>
        </p:spPr>
        <p:txBody>
          <a:bodyPr wrap="square" lIns="0" tIns="0" rIns="0" bIns="0" rtlCol="0">
            <a:noAutofit/>
          </a:bodyPr>
          <a:lstStyle/>
          <a:p>
            <a:endParaRPr/>
          </a:p>
        </p:txBody>
      </p:sp>
      <p:sp>
        <p:nvSpPr>
          <p:cNvPr id="36" name="object 36"/>
          <p:cNvSpPr/>
          <p:nvPr/>
        </p:nvSpPr>
        <p:spPr>
          <a:xfrm>
            <a:off x="6405371" y="4820539"/>
            <a:ext cx="1158112" cy="92963"/>
          </a:xfrm>
          <a:custGeom>
            <a:avLst/>
            <a:gdLst/>
            <a:ahLst/>
            <a:cxnLst/>
            <a:rect l="l" t="t" r="r" b="b"/>
            <a:pathLst>
              <a:path w="1158112" h="92963">
                <a:moveTo>
                  <a:pt x="0" y="92963"/>
                </a:moveTo>
                <a:lnTo>
                  <a:pt x="1158112" y="92963"/>
                </a:lnTo>
                <a:lnTo>
                  <a:pt x="1158112" y="0"/>
                </a:lnTo>
                <a:lnTo>
                  <a:pt x="0" y="0"/>
                </a:lnTo>
                <a:lnTo>
                  <a:pt x="0" y="92963"/>
                </a:lnTo>
                <a:close/>
              </a:path>
            </a:pathLst>
          </a:custGeom>
          <a:solidFill>
            <a:srgbClr val="118CAA"/>
          </a:solidFill>
        </p:spPr>
        <p:txBody>
          <a:bodyPr wrap="square" lIns="0" tIns="0" rIns="0" bIns="0" rtlCol="0">
            <a:noAutofit/>
          </a:bodyPr>
          <a:lstStyle/>
          <a:p>
            <a:endParaRPr/>
          </a:p>
        </p:txBody>
      </p:sp>
      <p:sp>
        <p:nvSpPr>
          <p:cNvPr id="37" name="object 37"/>
          <p:cNvSpPr/>
          <p:nvPr/>
        </p:nvSpPr>
        <p:spPr>
          <a:xfrm>
            <a:off x="6405371" y="4287139"/>
            <a:ext cx="1158112" cy="533400"/>
          </a:xfrm>
          <a:custGeom>
            <a:avLst/>
            <a:gdLst/>
            <a:ahLst/>
            <a:cxnLst/>
            <a:rect l="l" t="t" r="r" b="b"/>
            <a:pathLst>
              <a:path w="1158112" h="533400">
                <a:moveTo>
                  <a:pt x="0" y="0"/>
                </a:moveTo>
                <a:lnTo>
                  <a:pt x="1158112" y="0"/>
                </a:lnTo>
                <a:lnTo>
                  <a:pt x="1158112"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38" name="object 38"/>
          <p:cNvSpPr txBox="1"/>
          <p:nvPr/>
        </p:nvSpPr>
        <p:spPr>
          <a:xfrm>
            <a:off x="6598411" y="4325620"/>
            <a:ext cx="770255" cy="454659"/>
          </a:xfrm>
          <a:prstGeom prst="rect">
            <a:avLst/>
          </a:prstGeom>
        </p:spPr>
        <p:txBody>
          <a:bodyPr vert="horz" wrap="square" lIns="0" tIns="0" rIns="0" bIns="0" rtlCol="0">
            <a:noAutofit/>
          </a:bodyPr>
          <a:lstStyle/>
          <a:p>
            <a:pPr marL="635" algn="ctr">
              <a:lnSpc>
                <a:spcPct val="100000"/>
              </a:lnSpc>
            </a:pPr>
            <a:r>
              <a:rPr sz="1400" b="1" spc="-10" dirty="0">
                <a:latin typeface="Arial"/>
                <a:cs typeface="Arial"/>
              </a:rPr>
              <a:t>DW</a:t>
            </a:r>
            <a:r>
              <a:rPr sz="1400" b="1" spc="0" dirty="0">
                <a:latin typeface="Arial"/>
                <a:cs typeface="Arial"/>
              </a:rPr>
              <a:t>T</a:t>
            </a:r>
            <a:endParaRPr sz="1400">
              <a:latin typeface="Arial"/>
              <a:cs typeface="Arial"/>
            </a:endParaRPr>
          </a:p>
          <a:p>
            <a:pPr algn="ctr">
              <a:lnSpc>
                <a:spcPct val="100000"/>
              </a:lnSpc>
              <a:spcBef>
                <a:spcPts val="365"/>
              </a:spcBef>
            </a:pPr>
            <a:r>
              <a:rPr sz="1200" spc="-5" dirty="0">
                <a:latin typeface="Arial"/>
                <a:cs typeface="Arial"/>
              </a:rPr>
              <a:t>D</a:t>
            </a:r>
            <a:r>
              <a:rPr sz="1200" spc="0" dirty="0">
                <a:latin typeface="Arial"/>
                <a:cs typeface="Arial"/>
              </a:rPr>
              <a:t>ata</a:t>
            </a:r>
            <a:r>
              <a:rPr sz="1200" spc="-45" dirty="0">
                <a:latin typeface="Arial"/>
                <a:cs typeface="Arial"/>
              </a:rPr>
              <a:t>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39" name="object 39"/>
          <p:cNvSpPr/>
          <p:nvPr/>
        </p:nvSpPr>
        <p:spPr>
          <a:xfrm>
            <a:off x="5594603" y="4520310"/>
            <a:ext cx="789432" cy="114300"/>
          </a:xfrm>
          <a:custGeom>
            <a:avLst/>
            <a:gdLst/>
            <a:ahLst/>
            <a:cxnLst/>
            <a:rect l="l" t="t" r="r" b="b"/>
            <a:pathLst>
              <a:path w="789432" h="114300">
                <a:moveTo>
                  <a:pt x="675132" y="0"/>
                </a:moveTo>
                <a:lnTo>
                  <a:pt x="675132" y="114300"/>
                </a:lnTo>
                <a:lnTo>
                  <a:pt x="750329" y="76200"/>
                </a:lnTo>
                <a:lnTo>
                  <a:pt x="693420" y="76200"/>
                </a:lnTo>
                <a:lnTo>
                  <a:pt x="693420" y="38100"/>
                </a:lnTo>
                <a:lnTo>
                  <a:pt x="752361" y="38100"/>
                </a:lnTo>
                <a:lnTo>
                  <a:pt x="675132" y="0"/>
                </a:lnTo>
                <a:close/>
              </a:path>
              <a:path w="789432" h="114300">
                <a:moveTo>
                  <a:pt x="675132" y="38100"/>
                </a:moveTo>
                <a:lnTo>
                  <a:pt x="0" y="38100"/>
                </a:lnTo>
                <a:lnTo>
                  <a:pt x="0" y="76200"/>
                </a:lnTo>
                <a:lnTo>
                  <a:pt x="675132" y="76200"/>
                </a:lnTo>
                <a:lnTo>
                  <a:pt x="675132" y="38100"/>
                </a:lnTo>
                <a:close/>
              </a:path>
              <a:path w="789432" h="114300">
                <a:moveTo>
                  <a:pt x="752361" y="38100"/>
                </a:moveTo>
                <a:lnTo>
                  <a:pt x="693420" y="38100"/>
                </a:lnTo>
                <a:lnTo>
                  <a:pt x="693420" y="76200"/>
                </a:lnTo>
                <a:lnTo>
                  <a:pt x="750329" y="76200"/>
                </a:lnTo>
                <a:lnTo>
                  <a:pt x="789432" y="56387"/>
                </a:lnTo>
                <a:lnTo>
                  <a:pt x="752361" y="38100"/>
                </a:lnTo>
                <a:close/>
              </a:path>
            </a:pathLst>
          </a:custGeom>
          <a:solidFill>
            <a:srgbClr val="688CCE"/>
          </a:solidFill>
        </p:spPr>
        <p:txBody>
          <a:bodyPr wrap="square" lIns="0" tIns="0" rIns="0" bIns="0" rtlCol="0">
            <a:noAutofit/>
          </a:bodyPr>
          <a:lstStyle/>
          <a:p>
            <a:endParaRPr/>
          </a:p>
        </p:txBody>
      </p:sp>
      <p:sp>
        <p:nvSpPr>
          <p:cNvPr id="40" name="object 40"/>
          <p:cNvSpPr/>
          <p:nvPr/>
        </p:nvSpPr>
        <p:spPr>
          <a:xfrm>
            <a:off x="7229729" y="3412363"/>
            <a:ext cx="286638" cy="716152"/>
          </a:xfrm>
          <a:custGeom>
            <a:avLst/>
            <a:gdLst/>
            <a:ahLst/>
            <a:cxnLst/>
            <a:rect l="l" t="t" r="r" b="b"/>
            <a:pathLst>
              <a:path w="286638" h="716152">
                <a:moveTo>
                  <a:pt x="0" y="716152"/>
                </a:moveTo>
                <a:lnTo>
                  <a:pt x="286638" y="716152"/>
                </a:lnTo>
                <a:lnTo>
                  <a:pt x="286638" y="0"/>
                </a:lnTo>
                <a:lnTo>
                  <a:pt x="0" y="0"/>
                </a:lnTo>
                <a:lnTo>
                  <a:pt x="0" y="716152"/>
                </a:lnTo>
                <a:close/>
              </a:path>
            </a:pathLst>
          </a:custGeom>
          <a:solidFill>
            <a:srgbClr val="118CAA"/>
          </a:solidFill>
        </p:spPr>
        <p:txBody>
          <a:bodyPr wrap="square" lIns="0" tIns="0" rIns="0" bIns="0" rtlCol="0">
            <a:noAutofit/>
          </a:bodyPr>
          <a:lstStyle/>
          <a:p>
            <a:endParaRPr/>
          </a:p>
        </p:txBody>
      </p:sp>
      <p:sp>
        <p:nvSpPr>
          <p:cNvPr id="41" name="object 41"/>
          <p:cNvSpPr/>
          <p:nvPr/>
        </p:nvSpPr>
        <p:spPr>
          <a:xfrm>
            <a:off x="5844540" y="3412363"/>
            <a:ext cx="85344" cy="716152"/>
          </a:xfrm>
          <a:custGeom>
            <a:avLst/>
            <a:gdLst/>
            <a:ahLst/>
            <a:cxnLst/>
            <a:rect l="l" t="t" r="r" b="b"/>
            <a:pathLst>
              <a:path w="85344" h="716152">
                <a:moveTo>
                  <a:pt x="0" y="716152"/>
                </a:moveTo>
                <a:lnTo>
                  <a:pt x="85344" y="716152"/>
                </a:lnTo>
                <a:lnTo>
                  <a:pt x="85344" y="0"/>
                </a:lnTo>
                <a:lnTo>
                  <a:pt x="0" y="0"/>
                </a:lnTo>
                <a:lnTo>
                  <a:pt x="0" y="716152"/>
                </a:lnTo>
                <a:close/>
              </a:path>
            </a:pathLst>
          </a:custGeom>
          <a:solidFill>
            <a:srgbClr val="118CAA"/>
          </a:solidFill>
        </p:spPr>
        <p:txBody>
          <a:bodyPr wrap="square" lIns="0" tIns="0" rIns="0" bIns="0" rtlCol="0">
            <a:noAutofit/>
          </a:bodyPr>
          <a:lstStyle/>
          <a:p>
            <a:endParaRPr/>
          </a:p>
        </p:txBody>
      </p:sp>
      <p:sp>
        <p:nvSpPr>
          <p:cNvPr id="42" name="object 42"/>
          <p:cNvSpPr/>
          <p:nvPr/>
        </p:nvSpPr>
        <p:spPr>
          <a:xfrm>
            <a:off x="5929884" y="3412363"/>
            <a:ext cx="1299844" cy="716152"/>
          </a:xfrm>
          <a:custGeom>
            <a:avLst/>
            <a:gdLst/>
            <a:ahLst/>
            <a:cxnLst/>
            <a:rect l="l" t="t" r="r" b="b"/>
            <a:pathLst>
              <a:path w="1299844" h="716152">
                <a:moveTo>
                  <a:pt x="0" y="0"/>
                </a:moveTo>
                <a:lnTo>
                  <a:pt x="1299844" y="0"/>
                </a:lnTo>
                <a:lnTo>
                  <a:pt x="1299844"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43" name="object 43"/>
          <p:cNvSpPr txBox="1"/>
          <p:nvPr/>
        </p:nvSpPr>
        <p:spPr>
          <a:xfrm>
            <a:off x="6040628" y="3450844"/>
            <a:ext cx="1078230" cy="637540"/>
          </a:xfrm>
          <a:prstGeom prst="rect">
            <a:avLst/>
          </a:prstGeom>
        </p:spPr>
        <p:txBody>
          <a:bodyPr vert="horz" wrap="square" lIns="0" tIns="0" rIns="0" bIns="0" rtlCol="0">
            <a:noAutofit/>
          </a:bodyPr>
          <a:lstStyle/>
          <a:p>
            <a:pPr marR="1270" algn="ctr">
              <a:lnSpc>
                <a:spcPct val="100000"/>
              </a:lnSpc>
            </a:pPr>
            <a:r>
              <a:rPr sz="1400" b="1" spc="5" dirty="0">
                <a:latin typeface="Arial"/>
                <a:cs typeface="Arial"/>
              </a:rPr>
              <a:t>I</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a:t>
            </a:r>
            <a:r>
              <a:rPr sz="1200" spc="5" dirty="0">
                <a:latin typeface="Arial"/>
                <a:cs typeface="Arial"/>
              </a:rPr>
              <a:t>m</a:t>
            </a:r>
            <a:r>
              <a:rPr sz="1200" spc="0" dirty="0">
                <a:latin typeface="Arial"/>
                <a:cs typeface="Arial"/>
              </a:rPr>
              <a:t>ent</a:t>
            </a:r>
            <a:r>
              <a:rPr sz="1200" spc="-10" dirty="0">
                <a:latin typeface="Arial"/>
                <a:cs typeface="Arial"/>
              </a:rPr>
              <a:t>a</a:t>
            </a:r>
            <a:r>
              <a:rPr sz="1200" spc="0" dirty="0">
                <a:latin typeface="Arial"/>
                <a:cs typeface="Arial"/>
              </a:rPr>
              <a:t>t</a:t>
            </a:r>
            <a:r>
              <a:rPr sz="1200" spc="-5" dirty="0">
                <a:latin typeface="Arial"/>
                <a:cs typeface="Arial"/>
              </a:rPr>
              <a:t>i</a:t>
            </a:r>
            <a:r>
              <a:rPr sz="1200" spc="-10" dirty="0">
                <a:latin typeface="Arial"/>
                <a:cs typeface="Arial"/>
              </a:rPr>
              <a:t>o</a:t>
            </a:r>
            <a:r>
              <a:rPr sz="1200" spc="0" dirty="0">
                <a:latin typeface="Arial"/>
                <a:cs typeface="Arial"/>
              </a:rPr>
              <a:t>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44" name="object 44"/>
          <p:cNvSpPr/>
          <p:nvPr/>
        </p:nvSpPr>
        <p:spPr>
          <a:xfrm>
            <a:off x="6562343" y="2622930"/>
            <a:ext cx="1449324" cy="533400"/>
          </a:xfrm>
          <a:custGeom>
            <a:avLst/>
            <a:gdLst/>
            <a:ahLst/>
            <a:cxnLst/>
            <a:rect l="l" t="t" r="r" b="b"/>
            <a:pathLst>
              <a:path w="1449324" h="533400">
                <a:moveTo>
                  <a:pt x="0" y="0"/>
                </a:moveTo>
                <a:lnTo>
                  <a:pt x="1449324" y="0"/>
                </a:lnTo>
                <a:lnTo>
                  <a:pt x="1449324"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45" name="object 45"/>
          <p:cNvSpPr txBox="1"/>
          <p:nvPr/>
        </p:nvSpPr>
        <p:spPr>
          <a:xfrm>
            <a:off x="6919976" y="2662935"/>
            <a:ext cx="730885" cy="454659"/>
          </a:xfrm>
          <a:prstGeom prst="rect">
            <a:avLst/>
          </a:prstGeom>
        </p:spPr>
        <p:txBody>
          <a:bodyPr vert="horz" wrap="square" lIns="0" tIns="0" rIns="0" bIns="0" rtlCol="0">
            <a:noAutofit/>
          </a:bodyPr>
          <a:lstStyle/>
          <a:p>
            <a:pPr marL="1905" algn="ctr">
              <a:lnSpc>
                <a:spcPct val="100000"/>
              </a:lnSpc>
            </a:pPr>
            <a:r>
              <a:rPr sz="1400" b="1" spc="-10" dirty="0">
                <a:latin typeface="Arial"/>
                <a:cs typeface="Arial"/>
              </a:rPr>
              <a:t>T</a:t>
            </a:r>
            <a:r>
              <a:rPr sz="1400" b="1" spc="0" dirty="0">
                <a:latin typeface="Arial"/>
                <a:cs typeface="Arial"/>
              </a:rPr>
              <a:t>P</a:t>
            </a:r>
            <a:r>
              <a:rPr sz="1400" b="1" spc="5" dirty="0">
                <a:latin typeface="Arial"/>
                <a:cs typeface="Arial"/>
              </a:rPr>
              <a:t>I</a:t>
            </a:r>
            <a:r>
              <a:rPr sz="1400" b="1" spc="0" dirty="0">
                <a:latin typeface="Arial"/>
                <a:cs typeface="Arial"/>
              </a:rPr>
              <a:t>U</a:t>
            </a:r>
            <a:endParaRPr sz="1400">
              <a:latin typeface="Arial"/>
              <a:cs typeface="Arial"/>
            </a:endParaRPr>
          </a:p>
          <a:p>
            <a:pPr algn="ctr">
              <a:lnSpc>
                <a:spcPct val="100000"/>
              </a:lnSpc>
              <a:spcBef>
                <a:spcPts val="365"/>
              </a:spcBef>
            </a:pPr>
            <a:r>
              <a:rPr sz="1200" spc="-40" dirty="0">
                <a:latin typeface="Arial"/>
                <a:cs typeface="Arial"/>
              </a:rPr>
              <a:t>T</a:t>
            </a:r>
            <a:r>
              <a:rPr sz="1200" spc="-5" dirty="0">
                <a:latin typeface="Arial"/>
                <a:cs typeface="Arial"/>
              </a:rPr>
              <a:t>r</a:t>
            </a:r>
            <a:r>
              <a:rPr sz="1200" spc="0" dirty="0">
                <a:latin typeface="Arial"/>
                <a:cs typeface="Arial"/>
              </a:rPr>
              <a:t>ace</a:t>
            </a:r>
            <a:r>
              <a:rPr sz="1200" spc="-20" dirty="0">
                <a:latin typeface="Arial"/>
                <a:cs typeface="Arial"/>
              </a:rPr>
              <a:t> </a:t>
            </a:r>
            <a:r>
              <a:rPr sz="1200" spc="0" dirty="0">
                <a:latin typeface="Arial"/>
                <a:cs typeface="Arial"/>
              </a:rPr>
              <a:t>Po</a:t>
            </a:r>
            <a:r>
              <a:rPr sz="1200" spc="-5" dirty="0">
                <a:latin typeface="Arial"/>
                <a:cs typeface="Arial"/>
              </a:rPr>
              <a:t>r</a:t>
            </a:r>
            <a:r>
              <a:rPr sz="1200" spc="0" dirty="0">
                <a:latin typeface="Arial"/>
                <a:cs typeface="Arial"/>
              </a:rPr>
              <a:t>t</a:t>
            </a:r>
            <a:endParaRPr sz="1200">
              <a:latin typeface="Arial"/>
              <a:cs typeface="Arial"/>
            </a:endParaRPr>
          </a:p>
        </p:txBody>
      </p:sp>
      <p:sp>
        <p:nvSpPr>
          <p:cNvPr id="46" name="object 46"/>
          <p:cNvSpPr/>
          <p:nvPr/>
        </p:nvSpPr>
        <p:spPr>
          <a:xfrm>
            <a:off x="6848856" y="2348610"/>
            <a:ext cx="114300" cy="274319"/>
          </a:xfrm>
          <a:custGeom>
            <a:avLst/>
            <a:gdLst/>
            <a:ahLst/>
            <a:cxnLst/>
            <a:rect l="l" t="t" r="r" b="b"/>
            <a:pathLst>
              <a:path w="114300" h="274319">
                <a:moveTo>
                  <a:pt x="38100" y="160019"/>
                </a:moveTo>
                <a:lnTo>
                  <a:pt x="0" y="160019"/>
                </a:lnTo>
                <a:lnTo>
                  <a:pt x="56388" y="274319"/>
                </a:lnTo>
                <a:lnTo>
                  <a:pt x="104261" y="179831"/>
                </a:lnTo>
                <a:lnTo>
                  <a:pt x="38100" y="179831"/>
                </a:lnTo>
                <a:lnTo>
                  <a:pt x="38100" y="160019"/>
                </a:lnTo>
                <a:close/>
              </a:path>
              <a:path w="114300" h="274319">
                <a:moveTo>
                  <a:pt x="76200" y="0"/>
                </a:moveTo>
                <a:lnTo>
                  <a:pt x="38100" y="0"/>
                </a:lnTo>
                <a:lnTo>
                  <a:pt x="38100" y="179831"/>
                </a:lnTo>
                <a:lnTo>
                  <a:pt x="76200" y="179831"/>
                </a:lnTo>
                <a:lnTo>
                  <a:pt x="76200" y="0"/>
                </a:lnTo>
                <a:close/>
              </a:path>
              <a:path w="114300" h="274319">
                <a:moveTo>
                  <a:pt x="114300" y="160019"/>
                </a:moveTo>
                <a:lnTo>
                  <a:pt x="76200" y="160019"/>
                </a:lnTo>
                <a:lnTo>
                  <a:pt x="76200" y="179831"/>
                </a:lnTo>
                <a:lnTo>
                  <a:pt x="104261" y="179831"/>
                </a:lnTo>
                <a:lnTo>
                  <a:pt x="114300" y="160019"/>
                </a:lnTo>
                <a:close/>
              </a:path>
            </a:pathLst>
          </a:custGeom>
          <a:solidFill>
            <a:srgbClr val="006384"/>
          </a:solidFill>
        </p:spPr>
        <p:txBody>
          <a:bodyPr wrap="square" lIns="0" tIns="0" rIns="0" bIns="0" rtlCol="0">
            <a:noAutofit/>
          </a:bodyPr>
          <a:lstStyle/>
          <a:p>
            <a:endParaRPr/>
          </a:p>
        </p:txBody>
      </p:sp>
      <p:sp>
        <p:nvSpPr>
          <p:cNvPr id="47" name="object 47"/>
          <p:cNvSpPr/>
          <p:nvPr/>
        </p:nvSpPr>
        <p:spPr>
          <a:xfrm>
            <a:off x="6847331" y="3156330"/>
            <a:ext cx="114300" cy="256032"/>
          </a:xfrm>
          <a:custGeom>
            <a:avLst/>
            <a:gdLst/>
            <a:ahLst/>
            <a:cxnLst/>
            <a:rect l="l" t="t" r="r" b="b"/>
            <a:pathLst>
              <a:path w="114300" h="256032">
                <a:moveTo>
                  <a:pt x="77724" y="96012"/>
                </a:moveTo>
                <a:lnTo>
                  <a:pt x="39624" y="96012"/>
                </a:lnTo>
                <a:lnTo>
                  <a:pt x="38100" y="256032"/>
                </a:lnTo>
                <a:lnTo>
                  <a:pt x="76200" y="256032"/>
                </a:lnTo>
                <a:lnTo>
                  <a:pt x="77724" y="96012"/>
                </a:lnTo>
                <a:close/>
              </a:path>
              <a:path w="114300" h="256032">
                <a:moveTo>
                  <a:pt x="57912" y="0"/>
                </a:moveTo>
                <a:lnTo>
                  <a:pt x="0" y="114300"/>
                </a:lnTo>
                <a:lnTo>
                  <a:pt x="39449" y="114300"/>
                </a:lnTo>
                <a:lnTo>
                  <a:pt x="39624" y="96012"/>
                </a:lnTo>
                <a:lnTo>
                  <a:pt x="105277" y="96012"/>
                </a:lnTo>
                <a:lnTo>
                  <a:pt x="57912" y="0"/>
                </a:lnTo>
                <a:close/>
              </a:path>
              <a:path w="114300" h="256032">
                <a:moveTo>
                  <a:pt x="105277" y="96012"/>
                </a:moveTo>
                <a:lnTo>
                  <a:pt x="77724" y="96012"/>
                </a:lnTo>
                <a:lnTo>
                  <a:pt x="77549"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8" name="object 48"/>
          <p:cNvSpPr/>
          <p:nvPr/>
        </p:nvSpPr>
        <p:spPr>
          <a:xfrm>
            <a:off x="7281671" y="3156330"/>
            <a:ext cx="114300" cy="1071372"/>
          </a:xfrm>
          <a:custGeom>
            <a:avLst/>
            <a:gdLst/>
            <a:ahLst/>
            <a:cxnLst/>
            <a:rect l="l" t="t" r="r" b="b"/>
            <a:pathLst>
              <a:path w="114300" h="1071372">
                <a:moveTo>
                  <a:pt x="76200" y="96012"/>
                </a:moveTo>
                <a:lnTo>
                  <a:pt x="38100" y="96012"/>
                </a:lnTo>
                <a:lnTo>
                  <a:pt x="38100" y="1071372"/>
                </a:lnTo>
                <a:lnTo>
                  <a:pt x="76200" y="1071372"/>
                </a:lnTo>
                <a:lnTo>
                  <a:pt x="76200" y="96012"/>
                </a:lnTo>
                <a:close/>
              </a:path>
              <a:path w="114300" h="1071372">
                <a:moveTo>
                  <a:pt x="57911" y="0"/>
                </a:moveTo>
                <a:lnTo>
                  <a:pt x="0" y="114300"/>
                </a:lnTo>
                <a:lnTo>
                  <a:pt x="38100" y="114300"/>
                </a:lnTo>
                <a:lnTo>
                  <a:pt x="38100" y="96012"/>
                </a:lnTo>
                <a:lnTo>
                  <a:pt x="105277" y="96012"/>
                </a:lnTo>
                <a:lnTo>
                  <a:pt x="57911" y="0"/>
                </a:lnTo>
                <a:close/>
              </a:path>
              <a:path w="114300" h="1071372">
                <a:moveTo>
                  <a:pt x="105277" y="96012"/>
                </a:moveTo>
                <a:lnTo>
                  <a:pt x="76200" y="96012"/>
                </a:lnTo>
                <a:lnTo>
                  <a:pt x="76200"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9" name="object 49"/>
          <p:cNvSpPr/>
          <p:nvPr/>
        </p:nvSpPr>
        <p:spPr>
          <a:xfrm>
            <a:off x="1478280" y="2056002"/>
            <a:ext cx="644651" cy="114300"/>
          </a:xfrm>
          <a:custGeom>
            <a:avLst/>
            <a:gdLst/>
            <a:ahLst/>
            <a:cxnLst/>
            <a:rect l="l" t="t" r="r" b="b"/>
            <a:pathLst>
              <a:path w="644651" h="114300">
                <a:moveTo>
                  <a:pt x="530351" y="0"/>
                </a:moveTo>
                <a:lnTo>
                  <a:pt x="530351" y="114300"/>
                </a:lnTo>
                <a:lnTo>
                  <a:pt x="607581" y="76200"/>
                </a:lnTo>
                <a:lnTo>
                  <a:pt x="548639" y="76200"/>
                </a:lnTo>
                <a:lnTo>
                  <a:pt x="548639" y="38100"/>
                </a:lnTo>
                <a:lnTo>
                  <a:pt x="605549" y="38100"/>
                </a:lnTo>
                <a:lnTo>
                  <a:pt x="530351" y="0"/>
                </a:lnTo>
                <a:close/>
              </a:path>
              <a:path w="644651" h="114300">
                <a:moveTo>
                  <a:pt x="530351" y="38100"/>
                </a:moveTo>
                <a:lnTo>
                  <a:pt x="0" y="38100"/>
                </a:lnTo>
                <a:lnTo>
                  <a:pt x="0" y="76200"/>
                </a:lnTo>
                <a:lnTo>
                  <a:pt x="530351" y="76200"/>
                </a:lnTo>
                <a:lnTo>
                  <a:pt x="530351" y="38100"/>
                </a:lnTo>
                <a:close/>
              </a:path>
              <a:path w="644651" h="114300">
                <a:moveTo>
                  <a:pt x="605549" y="38100"/>
                </a:moveTo>
                <a:lnTo>
                  <a:pt x="548639" y="38100"/>
                </a:lnTo>
                <a:lnTo>
                  <a:pt x="548639" y="76200"/>
                </a:lnTo>
                <a:lnTo>
                  <a:pt x="607581" y="76200"/>
                </a:lnTo>
                <a:lnTo>
                  <a:pt x="644651" y="57912"/>
                </a:lnTo>
                <a:lnTo>
                  <a:pt x="605549" y="38100"/>
                </a:lnTo>
                <a:close/>
              </a:path>
            </a:pathLst>
          </a:custGeom>
          <a:solidFill>
            <a:srgbClr val="006384"/>
          </a:solidFill>
        </p:spPr>
        <p:txBody>
          <a:bodyPr wrap="square" lIns="0" tIns="0" rIns="0" bIns="0" rtlCol="0">
            <a:noAutofit/>
          </a:bodyPr>
          <a:lstStyle/>
          <a:p>
            <a:endParaRPr/>
          </a:p>
        </p:txBody>
      </p:sp>
      <p:sp>
        <p:nvSpPr>
          <p:cNvPr id="50" name="object 50"/>
          <p:cNvSpPr/>
          <p:nvPr/>
        </p:nvSpPr>
        <p:spPr>
          <a:xfrm>
            <a:off x="8011668" y="2999358"/>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1" name="object 51"/>
          <p:cNvSpPr txBox="1"/>
          <p:nvPr/>
        </p:nvSpPr>
        <p:spPr>
          <a:xfrm>
            <a:off x="8509507" y="2406903"/>
            <a:ext cx="958215" cy="1241425"/>
          </a:xfrm>
          <a:prstGeom prst="rect">
            <a:avLst/>
          </a:prstGeom>
        </p:spPr>
        <p:txBody>
          <a:bodyPr vert="horz" wrap="square" lIns="0" tIns="0" rIns="0" bIns="0" rtlCol="0">
            <a:noAutofit/>
          </a:bodyPr>
          <a:lstStyle/>
          <a:p>
            <a:pPr marR="92710" algn="ctr">
              <a:lnSpc>
                <a:spcPct val="100000"/>
              </a:lnSpc>
            </a:pPr>
            <a:r>
              <a:rPr sz="1400" dirty="0">
                <a:latin typeface="Arial"/>
                <a:cs typeface="Arial"/>
              </a:rPr>
              <a:t>(5-pin</a:t>
            </a:r>
            <a:r>
              <a:rPr sz="1400" spc="5" dirty="0">
                <a:latin typeface="Arial"/>
                <a:cs typeface="Arial"/>
              </a:rPr>
              <a:t>s</a:t>
            </a:r>
            <a:r>
              <a:rPr sz="1400" spc="0" dirty="0">
                <a:latin typeface="Arial"/>
                <a:cs typeface="Arial"/>
              </a:rPr>
              <a:t>)</a:t>
            </a:r>
            <a:endParaRPr sz="1400">
              <a:latin typeface="Arial"/>
              <a:cs typeface="Arial"/>
            </a:endParaRPr>
          </a:p>
          <a:p>
            <a:pPr marR="50165" algn="ctr">
              <a:lnSpc>
                <a:spcPct val="100000"/>
              </a:lnSpc>
            </a:pPr>
            <a:r>
              <a:rPr sz="1400" b="1" spc="-80" dirty="0">
                <a:latin typeface="Arial"/>
                <a:cs typeface="Arial"/>
              </a:rPr>
              <a:t>T</a:t>
            </a:r>
            <a:r>
              <a:rPr sz="1400" b="1" spc="5" dirty="0">
                <a:latin typeface="Arial"/>
                <a:cs typeface="Arial"/>
              </a:rPr>
              <a:t>r</a:t>
            </a:r>
            <a:r>
              <a:rPr sz="1400" b="1" spc="0" dirty="0">
                <a:latin typeface="Arial"/>
                <a:cs typeface="Arial"/>
              </a:rPr>
              <a:t>ace</a:t>
            </a:r>
            <a:r>
              <a:rPr sz="1400" b="1" spc="-45" dirty="0">
                <a:latin typeface="Arial"/>
                <a:cs typeface="Arial"/>
              </a:rPr>
              <a:t> </a:t>
            </a:r>
            <a:r>
              <a:rPr sz="1400" b="1" spc="0" dirty="0">
                <a:latin typeface="Arial"/>
                <a:cs typeface="Arial"/>
              </a:rPr>
              <a:t>P</a:t>
            </a:r>
            <a:r>
              <a:rPr sz="1400" b="1" spc="-10" dirty="0">
                <a:latin typeface="Arial"/>
                <a:cs typeface="Arial"/>
              </a:rPr>
              <a:t>o</a:t>
            </a:r>
            <a:r>
              <a:rPr sz="1400" b="1" spc="5" dirty="0">
                <a:latin typeface="Arial"/>
                <a:cs typeface="Arial"/>
              </a:rPr>
              <a:t>r</a:t>
            </a:r>
            <a:r>
              <a:rPr sz="1400" b="1" spc="0" dirty="0">
                <a:latin typeface="Arial"/>
                <a:cs typeface="Arial"/>
              </a:rPr>
              <a:t>t</a:t>
            </a:r>
            <a:endParaRPr sz="1400">
              <a:latin typeface="Arial"/>
              <a:cs typeface="Arial"/>
            </a:endParaRPr>
          </a:p>
          <a:p>
            <a:pPr>
              <a:lnSpc>
                <a:spcPts val="850"/>
              </a:lnSpc>
              <a:spcBef>
                <a:spcPts val="14"/>
              </a:spcBef>
            </a:pPr>
            <a:endParaRPr sz="850"/>
          </a:p>
          <a:p>
            <a:pPr marL="12700" marR="12700" indent="0" algn="ctr">
              <a:lnSpc>
                <a:spcPct val="100000"/>
              </a:lnSpc>
            </a:pPr>
            <a:r>
              <a:rPr sz="1400" b="1" dirty="0">
                <a:latin typeface="Arial"/>
                <a:cs typeface="Arial"/>
              </a:rPr>
              <a:t>Ser</a:t>
            </a:r>
            <a:r>
              <a:rPr sz="1400" b="1" spc="5" dirty="0">
                <a:latin typeface="Arial"/>
                <a:cs typeface="Arial"/>
              </a:rPr>
              <a:t>i</a:t>
            </a:r>
            <a:r>
              <a:rPr sz="1400" b="1" spc="0" dirty="0">
                <a:latin typeface="Arial"/>
                <a:cs typeface="Arial"/>
              </a:rPr>
              <a:t>a</a:t>
            </a:r>
            <a:r>
              <a:rPr sz="1400" b="1" spc="5" dirty="0">
                <a:latin typeface="Arial"/>
                <a:cs typeface="Arial"/>
              </a:rPr>
              <a:t>l</a:t>
            </a:r>
            <a:r>
              <a:rPr sz="1400" b="1" spc="0" dirty="0">
                <a:latin typeface="Arial"/>
                <a:cs typeface="Arial"/>
              </a:rPr>
              <a:t>-</a:t>
            </a:r>
            <a:r>
              <a:rPr sz="1400" b="1" spc="-20" dirty="0">
                <a:latin typeface="Arial"/>
                <a:cs typeface="Arial"/>
              </a:rPr>
              <a:t>W</a:t>
            </a:r>
            <a:r>
              <a:rPr sz="1400" b="1" spc="5" dirty="0">
                <a:latin typeface="Arial"/>
                <a:cs typeface="Arial"/>
              </a:rPr>
              <a:t>ir</a:t>
            </a:r>
            <a:r>
              <a:rPr sz="1400" b="1" spc="0" dirty="0">
                <a:latin typeface="Arial"/>
                <a:cs typeface="Arial"/>
              </a:rPr>
              <a:t>e </a:t>
            </a:r>
            <a:r>
              <a:rPr sz="1400" b="1" spc="-25" dirty="0">
                <a:latin typeface="Arial"/>
                <a:cs typeface="Arial"/>
              </a:rPr>
              <a:t>V</a:t>
            </a:r>
            <a:r>
              <a:rPr sz="1400" b="1" spc="5" dirty="0">
                <a:latin typeface="Arial"/>
                <a:cs typeface="Arial"/>
              </a:rPr>
              <a:t>i</a:t>
            </a:r>
            <a:r>
              <a:rPr sz="1400" b="1" spc="-15" dirty="0">
                <a:latin typeface="Arial"/>
                <a:cs typeface="Arial"/>
              </a:rPr>
              <a:t>e</a:t>
            </a:r>
            <a:r>
              <a:rPr sz="1400" b="1" spc="20" dirty="0">
                <a:latin typeface="Arial"/>
                <a:cs typeface="Arial"/>
              </a:rPr>
              <a:t>w</a:t>
            </a:r>
            <a:r>
              <a:rPr sz="1400" b="1" spc="0" dirty="0">
                <a:latin typeface="Arial"/>
                <a:cs typeface="Arial"/>
              </a:rPr>
              <a:t>er</a:t>
            </a:r>
            <a:endParaRPr sz="1400">
              <a:latin typeface="Arial"/>
              <a:cs typeface="Arial"/>
            </a:endParaRPr>
          </a:p>
          <a:p>
            <a:pPr marR="2540" algn="ctr">
              <a:lnSpc>
                <a:spcPct val="100000"/>
              </a:lnSpc>
              <a:spcBef>
                <a:spcPts val="420"/>
              </a:spcBef>
            </a:pPr>
            <a:r>
              <a:rPr sz="1400" dirty="0">
                <a:latin typeface="Arial"/>
                <a:cs typeface="Arial"/>
              </a:rPr>
              <a:t>(1-pin)</a:t>
            </a:r>
            <a:endParaRPr sz="1400">
              <a:latin typeface="Arial"/>
              <a:cs typeface="Arial"/>
            </a:endParaRPr>
          </a:p>
        </p:txBody>
      </p:sp>
      <p:sp>
        <p:nvSpPr>
          <p:cNvPr id="52" name="object 52"/>
          <p:cNvSpPr/>
          <p:nvPr/>
        </p:nvSpPr>
        <p:spPr>
          <a:xfrm>
            <a:off x="1478280" y="3372739"/>
            <a:ext cx="1100327" cy="114300"/>
          </a:xfrm>
          <a:custGeom>
            <a:avLst/>
            <a:gdLst/>
            <a:ahLst/>
            <a:cxnLst/>
            <a:rect l="l" t="t" r="r" b="b"/>
            <a:pathLst>
              <a:path w="1100327" h="114300">
                <a:moveTo>
                  <a:pt x="986027" y="0"/>
                </a:moveTo>
                <a:lnTo>
                  <a:pt x="986027" y="114300"/>
                </a:lnTo>
                <a:lnTo>
                  <a:pt x="1061060" y="76200"/>
                </a:lnTo>
                <a:lnTo>
                  <a:pt x="1004315" y="76200"/>
                </a:lnTo>
                <a:lnTo>
                  <a:pt x="1004315" y="38100"/>
                </a:lnTo>
                <a:lnTo>
                  <a:pt x="1063432" y="38100"/>
                </a:lnTo>
                <a:lnTo>
                  <a:pt x="986027" y="0"/>
                </a:lnTo>
                <a:close/>
              </a:path>
              <a:path w="1100327" h="114300">
                <a:moveTo>
                  <a:pt x="986027" y="38100"/>
                </a:moveTo>
                <a:lnTo>
                  <a:pt x="0" y="38100"/>
                </a:lnTo>
                <a:lnTo>
                  <a:pt x="0" y="76200"/>
                </a:lnTo>
                <a:lnTo>
                  <a:pt x="986027" y="76200"/>
                </a:lnTo>
                <a:lnTo>
                  <a:pt x="986027" y="38100"/>
                </a:lnTo>
                <a:close/>
              </a:path>
              <a:path w="1100327" h="114300">
                <a:moveTo>
                  <a:pt x="1063432" y="38100"/>
                </a:moveTo>
                <a:lnTo>
                  <a:pt x="1004315" y="38100"/>
                </a:lnTo>
                <a:lnTo>
                  <a:pt x="1004315" y="76200"/>
                </a:lnTo>
                <a:lnTo>
                  <a:pt x="1061060" y="76200"/>
                </a:lnTo>
                <a:lnTo>
                  <a:pt x="1100327" y="56261"/>
                </a:lnTo>
                <a:lnTo>
                  <a:pt x="1063432" y="38100"/>
                </a:lnTo>
                <a:close/>
              </a:path>
            </a:pathLst>
          </a:custGeom>
          <a:solidFill>
            <a:srgbClr val="006384"/>
          </a:solidFill>
        </p:spPr>
        <p:txBody>
          <a:bodyPr wrap="square" lIns="0" tIns="0" rIns="0" bIns="0" rtlCol="0">
            <a:noAutofit/>
          </a:bodyPr>
          <a:lstStyle/>
          <a:p>
            <a:endParaRPr/>
          </a:p>
        </p:txBody>
      </p:sp>
      <p:sp>
        <p:nvSpPr>
          <p:cNvPr id="53" name="object 53"/>
          <p:cNvSpPr/>
          <p:nvPr/>
        </p:nvSpPr>
        <p:spPr>
          <a:xfrm>
            <a:off x="2968751" y="6140322"/>
            <a:ext cx="172212" cy="483108"/>
          </a:xfrm>
          <a:custGeom>
            <a:avLst/>
            <a:gdLst/>
            <a:ahLst/>
            <a:cxnLst/>
            <a:rect l="l" t="t" r="r" b="b"/>
            <a:pathLst>
              <a:path w="172212" h="483107">
                <a:moveTo>
                  <a:pt x="0" y="310895"/>
                </a:moveTo>
                <a:lnTo>
                  <a:pt x="85343" y="483107"/>
                </a:lnTo>
                <a:lnTo>
                  <a:pt x="158251" y="339851"/>
                </a:lnTo>
                <a:lnTo>
                  <a:pt x="57912" y="339851"/>
                </a:lnTo>
                <a:lnTo>
                  <a:pt x="57912" y="311408"/>
                </a:lnTo>
                <a:lnTo>
                  <a:pt x="0" y="310895"/>
                </a:lnTo>
                <a:close/>
              </a:path>
              <a:path w="172212" h="483107">
                <a:moveTo>
                  <a:pt x="57912" y="311408"/>
                </a:moveTo>
                <a:lnTo>
                  <a:pt x="57912" y="339851"/>
                </a:lnTo>
                <a:lnTo>
                  <a:pt x="114300" y="339851"/>
                </a:lnTo>
                <a:lnTo>
                  <a:pt x="114516" y="311909"/>
                </a:lnTo>
                <a:lnTo>
                  <a:pt x="57912" y="311408"/>
                </a:lnTo>
                <a:close/>
              </a:path>
              <a:path w="172212" h="483107">
                <a:moveTo>
                  <a:pt x="114516" y="311909"/>
                </a:moveTo>
                <a:lnTo>
                  <a:pt x="114300" y="339851"/>
                </a:lnTo>
                <a:lnTo>
                  <a:pt x="158251" y="339851"/>
                </a:lnTo>
                <a:lnTo>
                  <a:pt x="172212" y="312419"/>
                </a:lnTo>
                <a:lnTo>
                  <a:pt x="114516" y="311909"/>
                </a:lnTo>
                <a:close/>
              </a:path>
              <a:path w="172212" h="483107">
                <a:moveTo>
                  <a:pt x="115824" y="143255"/>
                </a:moveTo>
                <a:lnTo>
                  <a:pt x="57912" y="143255"/>
                </a:lnTo>
                <a:lnTo>
                  <a:pt x="57912" y="311408"/>
                </a:lnTo>
                <a:lnTo>
                  <a:pt x="114516" y="311909"/>
                </a:lnTo>
                <a:lnTo>
                  <a:pt x="115824" y="143255"/>
                </a:lnTo>
                <a:close/>
              </a:path>
              <a:path w="172212" h="483107">
                <a:moveTo>
                  <a:pt x="86868" y="0"/>
                </a:moveTo>
                <a:lnTo>
                  <a:pt x="1524" y="172211"/>
                </a:lnTo>
                <a:lnTo>
                  <a:pt x="57912" y="172211"/>
                </a:lnTo>
                <a:lnTo>
                  <a:pt x="57912" y="143255"/>
                </a:lnTo>
                <a:lnTo>
                  <a:pt x="157862" y="143255"/>
                </a:lnTo>
                <a:lnTo>
                  <a:pt x="86868" y="0"/>
                </a:lnTo>
                <a:close/>
              </a:path>
              <a:path w="172212" h="483107">
                <a:moveTo>
                  <a:pt x="157862" y="143255"/>
                </a:moveTo>
                <a:lnTo>
                  <a:pt x="115824" y="143255"/>
                </a:lnTo>
                <a:lnTo>
                  <a:pt x="115599" y="172211"/>
                </a:lnTo>
                <a:lnTo>
                  <a:pt x="172212" y="172211"/>
                </a:lnTo>
                <a:lnTo>
                  <a:pt x="157862" y="143255"/>
                </a:lnTo>
                <a:close/>
              </a:path>
            </a:pathLst>
          </a:custGeom>
          <a:solidFill>
            <a:srgbClr val="006384"/>
          </a:solidFill>
        </p:spPr>
        <p:txBody>
          <a:bodyPr wrap="square" lIns="0" tIns="0" rIns="0" bIns="0" rtlCol="0">
            <a:noAutofit/>
          </a:bodyPr>
          <a:lstStyle/>
          <a:p>
            <a:endParaRPr/>
          </a:p>
        </p:txBody>
      </p:sp>
      <p:sp>
        <p:nvSpPr>
          <p:cNvPr id="54" name="object 54"/>
          <p:cNvSpPr/>
          <p:nvPr/>
        </p:nvSpPr>
        <p:spPr>
          <a:xfrm>
            <a:off x="8011668" y="2685414"/>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5" name="object 55"/>
          <p:cNvSpPr/>
          <p:nvPr/>
        </p:nvSpPr>
        <p:spPr>
          <a:xfrm>
            <a:off x="3608832" y="6152515"/>
            <a:ext cx="172212" cy="481584"/>
          </a:xfrm>
          <a:custGeom>
            <a:avLst/>
            <a:gdLst/>
            <a:ahLst/>
            <a:cxnLst/>
            <a:rect l="l" t="t" r="r" b="b"/>
            <a:pathLst>
              <a:path w="172212" h="481583">
                <a:moveTo>
                  <a:pt x="57912" y="310896"/>
                </a:moveTo>
                <a:lnTo>
                  <a:pt x="0" y="310896"/>
                </a:lnTo>
                <a:lnTo>
                  <a:pt x="85343" y="481584"/>
                </a:lnTo>
                <a:lnTo>
                  <a:pt x="157475" y="339852"/>
                </a:lnTo>
                <a:lnTo>
                  <a:pt x="57912" y="339852"/>
                </a:lnTo>
                <a:lnTo>
                  <a:pt x="57912" y="310896"/>
                </a:lnTo>
                <a:close/>
              </a:path>
              <a:path w="172212" h="481583">
                <a:moveTo>
                  <a:pt x="57912" y="141732"/>
                </a:moveTo>
                <a:lnTo>
                  <a:pt x="57912" y="339852"/>
                </a:lnTo>
                <a:lnTo>
                  <a:pt x="114300" y="339852"/>
                </a:lnTo>
                <a:lnTo>
                  <a:pt x="115823"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7" y="0"/>
                </a:moveTo>
                <a:lnTo>
                  <a:pt x="1523" y="170688"/>
                </a:lnTo>
                <a:lnTo>
                  <a:pt x="57912" y="170688"/>
                </a:lnTo>
                <a:lnTo>
                  <a:pt x="57912" y="141732"/>
                </a:lnTo>
                <a:lnTo>
                  <a:pt x="157734" y="141732"/>
                </a:lnTo>
                <a:lnTo>
                  <a:pt x="86867" y="0"/>
                </a:lnTo>
                <a:close/>
              </a:path>
              <a:path w="172212" h="481583">
                <a:moveTo>
                  <a:pt x="157734" y="141732"/>
                </a:moveTo>
                <a:lnTo>
                  <a:pt x="57912" y="141732"/>
                </a:lnTo>
                <a:lnTo>
                  <a:pt x="115823"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6" name="object 56"/>
          <p:cNvSpPr/>
          <p:nvPr/>
        </p:nvSpPr>
        <p:spPr>
          <a:xfrm>
            <a:off x="6816852" y="6152515"/>
            <a:ext cx="172212" cy="481584"/>
          </a:xfrm>
          <a:custGeom>
            <a:avLst/>
            <a:gdLst/>
            <a:ahLst/>
            <a:cxnLst/>
            <a:rect l="l" t="t" r="r" b="b"/>
            <a:pathLst>
              <a:path w="172212" h="481583">
                <a:moveTo>
                  <a:pt x="57912" y="310896"/>
                </a:moveTo>
                <a:lnTo>
                  <a:pt x="0" y="310896"/>
                </a:lnTo>
                <a:lnTo>
                  <a:pt x="85344" y="481584"/>
                </a:lnTo>
                <a:lnTo>
                  <a:pt x="157475" y="339852"/>
                </a:lnTo>
                <a:lnTo>
                  <a:pt x="57912" y="339852"/>
                </a:lnTo>
                <a:lnTo>
                  <a:pt x="57912" y="310896"/>
                </a:lnTo>
                <a:close/>
              </a:path>
              <a:path w="172212" h="481583">
                <a:moveTo>
                  <a:pt x="57912" y="141732"/>
                </a:moveTo>
                <a:lnTo>
                  <a:pt x="57912" y="339852"/>
                </a:lnTo>
                <a:lnTo>
                  <a:pt x="114300" y="339852"/>
                </a:lnTo>
                <a:lnTo>
                  <a:pt x="115824"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8" y="0"/>
                </a:moveTo>
                <a:lnTo>
                  <a:pt x="1524" y="170688"/>
                </a:lnTo>
                <a:lnTo>
                  <a:pt x="57912" y="170688"/>
                </a:lnTo>
                <a:lnTo>
                  <a:pt x="57912" y="141732"/>
                </a:lnTo>
                <a:lnTo>
                  <a:pt x="157734" y="141732"/>
                </a:lnTo>
                <a:lnTo>
                  <a:pt x="86868" y="0"/>
                </a:lnTo>
                <a:close/>
              </a:path>
              <a:path w="172212" h="481583">
                <a:moveTo>
                  <a:pt x="157734" y="141732"/>
                </a:moveTo>
                <a:lnTo>
                  <a:pt x="57912" y="141732"/>
                </a:lnTo>
                <a:lnTo>
                  <a:pt x="115824"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7" name="object 57"/>
          <p:cNvSpPr/>
          <p:nvPr/>
        </p:nvSpPr>
        <p:spPr>
          <a:xfrm>
            <a:off x="4724400" y="3528186"/>
            <a:ext cx="653796" cy="304800"/>
          </a:xfrm>
          <a:custGeom>
            <a:avLst/>
            <a:gdLst/>
            <a:ahLst/>
            <a:cxnLst/>
            <a:rect l="l" t="t" r="r" b="b"/>
            <a:pathLst>
              <a:path w="653796" h="304800">
                <a:moveTo>
                  <a:pt x="0" y="0"/>
                </a:moveTo>
                <a:lnTo>
                  <a:pt x="653796" y="0"/>
                </a:lnTo>
                <a:lnTo>
                  <a:pt x="653796"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58" name="object 58"/>
          <p:cNvSpPr txBox="1"/>
          <p:nvPr/>
        </p:nvSpPr>
        <p:spPr>
          <a:xfrm>
            <a:off x="4838191" y="3566667"/>
            <a:ext cx="424180" cy="224790"/>
          </a:xfrm>
          <a:prstGeom prst="rect">
            <a:avLst/>
          </a:prstGeom>
        </p:spPr>
        <p:txBody>
          <a:bodyPr vert="horz" wrap="square" lIns="0" tIns="0" rIns="0" bIns="0" rtlCol="0">
            <a:noAutofit/>
          </a:bodyPr>
          <a:lstStyle/>
          <a:p>
            <a:pPr marL="12700">
              <a:lnSpc>
                <a:spcPct val="100000"/>
              </a:lnSpc>
            </a:pPr>
            <a:r>
              <a:rPr sz="1400" b="1" spc="15" dirty="0">
                <a:solidFill>
                  <a:srgbClr val="FFFFFF"/>
                </a:solidFill>
                <a:latin typeface="Arial"/>
                <a:cs typeface="Arial"/>
              </a:rPr>
              <a:t>M</a:t>
            </a:r>
            <a:r>
              <a:rPr sz="1400" b="1" spc="0" dirty="0">
                <a:solidFill>
                  <a:srgbClr val="FFFFFF"/>
                </a:solidFill>
                <a:latin typeface="Arial"/>
                <a:cs typeface="Arial"/>
              </a:rPr>
              <a:t>PU</a:t>
            </a:r>
            <a:endParaRPr sz="1400">
              <a:latin typeface="Arial"/>
              <a:cs typeface="Arial"/>
            </a:endParaRPr>
          </a:p>
        </p:txBody>
      </p:sp>
      <p:sp>
        <p:nvSpPr>
          <p:cNvPr id="59" name="object 59"/>
          <p:cNvSpPr/>
          <p:nvPr/>
        </p:nvSpPr>
        <p:spPr>
          <a:xfrm>
            <a:off x="4536947" y="3645534"/>
            <a:ext cx="187451" cy="85343"/>
          </a:xfrm>
          <a:custGeom>
            <a:avLst/>
            <a:gdLst/>
            <a:ahLst/>
            <a:cxnLst/>
            <a:rect l="l" t="t" r="r" b="b"/>
            <a:pathLst>
              <a:path w="187451" h="85343">
                <a:moveTo>
                  <a:pt x="102107" y="0"/>
                </a:moveTo>
                <a:lnTo>
                  <a:pt x="102107" y="85343"/>
                </a:lnTo>
                <a:lnTo>
                  <a:pt x="160019" y="56387"/>
                </a:lnTo>
                <a:lnTo>
                  <a:pt x="115824" y="56387"/>
                </a:lnTo>
                <a:lnTo>
                  <a:pt x="115824" y="28955"/>
                </a:lnTo>
                <a:lnTo>
                  <a:pt x="160019" y="28955"/>
                </a:lnTo>
                <a:lnTo>
                  <a:pt x="102107" y="0"/>
                </a:lnTo>
                <a:close/>
              </a:path>
              <a:path w="187451" h="85343">
                <a:moveTo>
                  <a:pt x="102107" y="28955"/>
                </a:moveTo>
                <a:lnTo>
                  <a:pt x="0" y="28955"/>
                </a:lnTo>
                <a:lnTo>
                  <a:pt x="0" y="56387"/>
                </a:lnTo>
                <a:lnTo>
                  <a:pt x="102107" y="56387"/>
                </a:lnTo>
                <a:lnTo>
                  <a:pt x="102107" y="28955"/>
                </a:lnTo>
                <a:close/>
              </a:path>
              <a:path w="187451" h="85343">
                <a:moveTo>
                  <a:pt x="160019" y="28955"/>
                </a:moveTo>
                <a:lnTo>
                  <a:pt x="115824" y="28955"/>
                </a:lnTo>
                <a:lnTo>
                  <a:pt x="115824" y="56387"/>
                </a:lnTo>
                <a:lnTo>
                  <a:pt x="160019" y="56387"/>
                </a:lnTo>
                <a:lnTo>
                  <a:pt x="187451" y="42672"/>
                </a:lnTo>
                <a:lnTo>
                  <a:pt x="160019" y="28955"/>
                </a:lnTo>
                <a:close/>
              </a:path>
            </a:pathLst>
          </a:custGeom>
          <a:solidFill>
            <a:srgbClr val="99897A"/>
          </a:solidFill>
        </p:spPr>
        <p:txBody>
          <a:bodyPr wrap="square" lIns="0" tIns="0" rIns="0" bIns="0" rtlCol="0">
            <a:noAutofit/>
          </a:bodyPr>
          <a:lstStyle/>
          <a:p>
            <a:endParaRPr/>
          </a:p>
        </p:txBody>
      </p:sp>
      <p:sp>
        <p:nvSpPr>
          <p:cNvPr id="60" name="object 60"/>
          <p:cNvSpPr/>
          <p:nvPr/>
        </p:nvSpPr>
        <p:spPr>
          <a:xfrm>
            <a:off x="5378196" y="3631819"/>
            <a:ext cx="208787" cy="114300"/>
          </a:xfrm>
          <a:custGeom>
            <a:avLst/>
            <a:gdLst/>
            <a:ahLst/>
            <a:cxnLst/>
            <a:rect l="l" t="t" r="r" b="b"/>
            <a:pathLst>
              <a:path w="208787" h="114300">
                <a:moveTo>
                  <a:pt x="114300" y="0"/>
                </a:moveTo>
                <a:lnTo>
                  <a:pt x="0" y="56387"/>
                </a:lnTo>
                <a:lnTo>
                  <a:pt x="114300" y="114300"/>
                </a:lnTo>
                <a:lnTo>
                  <a:pt x="114300" y="76200"/>
                </a:lnTo>
                <a:lnTo>
                  <a:pt x="96012" y="76200"/>
                </a:lnTo>
                <a:lnTo>
                  <a:pt x="96012" y="38100"/>
                </a:lnTo>
                <a:lnTo>
                  <a:pt x="114300" y="38100"/>
                </a:lnTo>
                <a:lnTo>
                  <a:pt x="114300" y="0"/>
                </a:lnTo>
                <a:close/>
              </a:path>
              <a:path w="208787" h="114300">
                <a:moveTo>
                  <a:pt x="114300" y="38100"/>
                </a:moveTo>
                <a:lnTo>
                  <a:pt x="96012" y="38100"/>
                </a:lnTo>
                <a:lnTo>
                  <a:pt x="96012" y="76200"/>
                </a:lnTo>
                <a:lnTo>
                  <a:pt x="114300" y="76200"/>
                </a:lnTo>
                <a:lnTo>
                  <a:pt x="114300" y="38100"/>
                </a:lnTo>
                <a:close/>
              </a:path>
              <a:path w="208787" h="114300">
                <a:moveTo>
                  <a:pt x="208787" y="38100"/>
                </a:moveTo>
                <a:lnTo>
                  <a:pt x="114300" y="38100"/>
                </a:lnTo>
                <a:lnTo>
                  <a:pt x="114300" y="76200"/>
                </a:lnTo>
                <a:lnTo>
                  <a:pt x="208787" y="76200"/>
                </a:lnTo>
                <a:lnTo>
                  <a:pt x="208787" y="38100"/>
                </a:lnTo>
                <a:close/>
              </a:path>
            </a:pathLst>
          </a:custGeom>
          <a:solidFill>
            <a:srgbClr val="99897A"/>
          </a:solidFill>
        </p:spPr>
        <p:txBody>
          <a:bodyPr wrap="square" lIns="0" tIns="0" rIns="0" bIns="0" rtlCol="0">
            <a:noAutofit/>
          </a:bodyPr>
          <a:lstStyle/>
          <a:p>
            <a:endParaRPr/>
          </a:p>
        </p:txBody>
      </p:sp>
      <p:sp>
        <p:nvSpPr>
          <p:cNvPr id="63" name="Slide Number Placeholder 6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61" name="Ink 60">
                <a:extLst>
                  <a:ext uri="{FF2B5EF4-FFF2-40B4-BE49-F238E27FC236}">
                    <a16:creationId xmlns:a16="http://schemas.microsoft.com/office/drawing/2014/main" id="{BB593145-B864-4124-B93F-46936A177B22}"/>
                  </a:ext>
                </a:extLst>
              </p14:cNvPr>
              <p14:cNvContentPartPr/>
              <p14:nvPr/>
            </p14:nvContentPartPr>
            <p14:xfrm>
              <a:off x="2973240" y="1793160"/>
              <a:ext cx="4275000" cy="3248280"/>
            </p14:xfrm>
          </p:contentPart>
        </mc:Choice>
        <mc:Fallback xmlns="">
          <p:pic>
            <p:nvPicPr>
              <p:cNvPr id="61" name="Ink 60">
                <a:extLst>
                  <a:ext uri="{FF2B5EF4-FFF2-40B4-BE49-F238E27FC236}">
                    <a16:creationId xmlns:a16="http://schemas.microsoft.com/office/drawing/2014/main" id="{BB593145-B864-4124-B93F-46936A177B22}"/>
                  </a:ext>
                </a:extLst>
              </p:cNvPr>
              <p:cNvPicPr/>
              <p:nvPr/>
            </p:nvPicPr>
            <p:blipFill>
              <a:blip r:embed="rId3"/>
              <a:stretch>
                <a:fillRect/>
              </a:stretch>
            </p:blipFill>
            <p:spPr>
              <a:xfrm>
                <a:off x="2963880" y="1783800"/>
                <a:ext cx="4293720" cy="3267000"/>
              </a:xfrm>
              <a:prstGeom prst="rect">
                <a:avLst/>
              </a:prstGeom>
            </p:spPr>
          </p:pic>
        </mc:Fallback>
      </mc:AlternateContent>
    </p:spTree>
    <p:extLst>
      <p:ext uri="{BB962C8B-B14F-4D97-AF65-F5344CB8AC3E}">
        <p14:creationId xmlns:p14="http://schemas.microsoft.com/office/powerpoint/2010/main" val="29334962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5"/>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4" y="1003299"/>
            <a:ext cx="9647252" cy="55499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E78EE4-E98E-4F57-A627-2D8C7F321663}"/>
                  </a:ext>
                </a:extLst>
              </p14:cNvPr>
              <p14:cNvContentPartPr/>
              <p14:nvPr/>
            </p14:nvContentPartPr>
            <p14:xfrm>
              <a:off x="551880" y="1879920"/>
              <a:ext cx="8942760" cy="4881600"/>
            </p14:xfrm>
          </p:contentPart>
        </mc:Choice>
        <mc:Fallback xmlns="">
          <p:pic>
            <p:nvPicPr>
              <p:cNvPr id="3" name="Ink 2">
                <a:extLst>
                  <a:ext uri="{FF2B5EF4-FFF2-40B4-BE49-F238E27FC236}">
                    <a16:creationId xmlns:a16="http://schemas.microsoft.com/office/drawing/2014/main" id="{92E78EE4-E98E-4F57-A627-2D8C7F321663}"/>
                  </a:ext>
                </a:extLst>
              </p:cNvPr>
              <p:cNvPicPr/>
              <p:nvPr/>
            </p:nvPicPr>
            <p:blipFill>
              <a:blip r:embed="rId4"/>
              <a:stretch>
                <a:fillRect/>
              </a:stretch>
            </p:blipFill>
            <p:spPr>
              <a:xfrm>
                <a:off x="542520" y="1870560"/>
                <a:ext cx="8961480" cy="4900320"/>
              </a:xfrm>
              <a:prstGeom prst="rect">
                <a:avLst/>
              </a:prstGeom>
            </p:spPr>
          </p:pic>
        </mc:Fallback>
      </mc:AlternateContent>
    </p:spTree>
    <p:extLst>
      <p:ext uri="{BB962C8B-B14F-4D97-AF65-F5344CB8AC3E}">
        <p14:creationId xmlns:p14="http://schemas.microsoft.com/office/powerpoint/2010/main" val="3962238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7" y="1722247"/>
            <a:ext cx="2362200"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1" y="1716151"/>
            <a:ext cx="2375916"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5" y="1930400"/>
            <a:ext cx="1770380"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7" y="4160646"/>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2" y="4154551"/>
            <a:ext cx="1918715"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2" y="4368800"/>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7" y="2636647"/>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2" y="2630551"/>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0" y="2783840"/>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67" y="4160646"/>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5"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2" y="4368800"/>
            <a:ext cx="1117600"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7" y="2865247"/>
            <a:ext cx="1066799"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1"/>
            <a:ext cx="1080516"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4" y="3149600"/>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7"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7" y="2636647"/>
            <a:ext cx="76200"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68" y="34748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1" y="34687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1" y="3614420"/>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68" y="21032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1" y="20971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6" y="2242820"/>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68" y="41606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1"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7" y="4300220"/>
            <a:ext cx="375285"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68" y="27890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1" y="27829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3" y="2928620"/>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08" y="3027679"/>
            <a:ext cx="458470"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07" y="2037079"/>
            <a:ext cx="447675"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5" y="5390895"/>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AM</a:t>
            </a:r>
            <a:r>
              <a:rPr sz="3600" b="1" spc="5" dirty="0">
                <a:latin typeface="Arial"/>
                <a:cs typeface="Arial"/>
              </a:rPr>
              <a:t>B</a:t>
            </a:r>
            <a:r>
              <a:rPr sz="3600" b="1" spc="0" dirty="0">
                <a:latin typeface="Arial"/>
                <a:cs typeface="Arial"/>
              </a:rPr>
              <a:t>A</a:t>
            </a:r>
            <a:r>
              <a:rPr sz="3600" b="1" spc="-15" dirty="0">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5" name="Ink 44">
                <a:extLst>
                  <a:ext uri="{FF2B5EF4-FFF2-40B4-BE49-F238E27FC236}">
                    <a16:creationId xmlns:a16="http://schemas.microsoft.com/office/drawing/2014/main" id="{ED2CE429-5682-41E3-BBE0-FC2377242838}"/>
                  </a:ext>
                </a:extLst>
              </p14:cNvPr>
              <p14:cNvContentPartPr/>
              <p14:nvPr/>
            </p14:nvContentPartPr>
            <p14:xfrm>
              <a:off x="209520" y="408600"/>
              <a:ext cx="10194840" cy="6174720"/>
            </p14:xfrm>
          </p:contentPart>
        </mc:Choice>
        <mc:Fallback xmlns="">
          <p:pic>
            <p:nvPicPr>
              <p:cNvPr id="45" name="Ink 44">
                <a:extLst>
                  <a:ext uri="{FF2B5EF4-FFF2-40B4-BE49-F238E27FC236}">
                    <a16:creationId xmlns:a16="http://schemas.microsoft.com/office/drawing/2014/main" id="{ED2CE429-5682-41E3-BBE0-FC2377242838}"/>
                  </a:ext>
                </a:extLst>
              </p:cNvPr>
              <p:cNvPicPr/>
              <p:nvPr/>
            </p:nvPicPr>
            <p:blipFill>
              <a:blip r:embed="rId4"/>
              <a:stretch>
                <a:fillRect/>
              </a:stretch>
            </p:blipFill>
            <p:spPr>
              <a:xfrm>
                <a:off x="200160" y="399240"/>
                <a:ext cx="10213560" cy="6193440"/>
              </a:xfrm>
              <a:prstGeom prst="rect">
                <a:avLst/>
              </a:prstGeom>
            </p:spPr>
          </p:pic>
        </mc:Fallback>
      </mc:AlternateContent>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Me</a:t>
            </a:r>
            <a:r>
              <a:rPr sz="3600" b="1" spc="5" dirty="0">
                <a:latin typeface="Arial"/>
                <a:cs typeface="Arial"/>
              </a:rPr>
              <a:t>m</a:t>
            </a:r>
            <a:r>
              <a:rPr sz="3600" b="1" spc="-5" dirty="0">
                <a:latin typeface="Arial"/>
                <a:cs typeface="Arial"/>
              </a:rPr>
              <a:t>o</a:t>
            </a:r>
            <a:r>
              <a:rPr sz="3600" b="1" spc="0" dirty="0">
                <a:latin typeface="Arial"/>
                <a:cs typeface="Arial"/>
              </a:rPr>
              <a:t>ry</a:t>
            </a:r>
            <a:r>
              <a:rPr sz="3600" b="1" spc="-25" dirty="0">
                <a:latin typeface="Arial"/>
                <a:cs typeface="Arial"/>
              </a:rPr>
              <a:t> </a:t>
            </a:r>
            <a:r>
              <a:rPr sz="3600" b="1" spc="0" dirty="0">
                <a:latin typeface="Arial"/>
                <a:cs typeface="Arial"/>
              </a:rPr>
              <a:t>Map</a:t>
            </a:r>
            <a:endParaRPr sz="3600">
              <a:latin typeface="Arial"/>
              <a:cs typeface="Arial"/>
            </a:endParaRPr>
          </a:p>
        </p:txBody>
      </p:sp>
      <p:sp>
        <p:nvSpPr>
          <p:cNvPr id="3" name="object 3"/>
          <p:cNvSpPr txBox="1"/>
          <p:nvPr/>
        </p:nvSpPr>
        <p:spPr>
          <a:xfrm>
            <a:off x="1073911" y="1169923"/>
            <a:ext cx="8209280" cy="7715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y</a:t>
            </a:r>
            <a:r>
              <a:rPr sz="2000" spc="-25" dirty="0">
                <a:latin typeface="Arial"/>
                <a:cs typeface="Arial"/>
              </a:rPr>
              <a:t> </a:t>
            </a: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ple</a:t>
            </a:r>
            <a:r>
              <a:rPr sz="2000" spc="-15" dirty="0">
                <a:latin typeface="Arial"/>
                <a:cs typeface="Arial"/>
              </a:rPr>
              <a:t> </a:t>
            </a:r>
            <a:r>
              <a:rPr sz="2000" spc="0" dirty="0">
                <a:latin typeface="Arial"/>
                <a:cs typeface="Arial"/>
              </a:rPr>
              <a:t>linear</a:t>
            </a:r>
            <a:r>
              <a:rPr sz="2000" spc="-15" dirty="0">
                <a:latin typeface="Arial"/>
                <a:cs typeface="Arial"/>
              </a:rPr>
              <a:t> </a:t>
            </a:r>
            <a:r>
              <a:rPr sz="2000" spc="0" dirty="0">
                <a:latin typeface="Arial"/>
                <a:cs typeface="Arial"/>
              </a:rPr>
              <a:t>4GB</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35" dirty="0">
                <a:latin typeface="Arial"/>
                <a:cs typeface="Arial"/>
              </a:rPr>
              <a:t> </a:t>
            </a:r>
            <a:r>
              <a:rPr sz="2000" spc="0" dirty="0">
                <a:latin typeface="Arial"/>
                <a:cs typeface="Arial"/>
              </a:rPr>
              <a:t>map</a:t>
            </a:r>
            <a:endParaRPr sz="2000">
              <a:latin typeface="Arial"/>
              <a:cs typeface="Arial"/>
            </a:endParaRPr>
          </a:p>
          <a:p>
            <a:pPr marL="314325" indent="-302260">
              <a:lnSpc>
                <a:spcPct val="100000"/>
              </a:lnSpc>
              <a:buClr>
                <a:srgbClr val="118CAA"/>
              </a:buClr>
              <a:buSzPct val="125000"/>
              <a:buFont typeface="Arial"/>
              <a:buChar char=""/>
              <a:tabLst>
                <a:tab pos="314325" algn="l"/>
              </a:tabLst>
            </a:pPr>
            <a:r>
              <a:rPr sz="2000" dirty="0">
                <a:latin typeface="Arial"/>
                <a:cs typeface="Arial"/>
              </a:rPr>
              <a:t>The</a:t>
            </a:r>
            <a:r>
              <a:rPr sz="2000" spc="-25" dirty="0">
                <a:latin typeface="Arial"/>
                <a:cs typeface="Arial"/>
              </a:rPr>
              <a:t> </a:t>
            </a:r>
            <a:r>
              <a:rPr sz="2000" spc="-5" dirty="0">
                <a:latin typeface="Arial"/>
                <a:cs typeface="Arial"/>
              </a:rPr>
              <a:t>B</a:t>
            </a:r>
            <a:r>
              <a:rPr sz="2000" spc="0" dirty="0">
                <a:latin typeface="Arial"/>
                <a:cs typeface="Arial"/>
              </a:rPr>
              <a:t>us Ma</a:t>
            </a:r>
            <a:r>
              <a:rPr sz="2000" spc="-5" dirty="0">
                <a:latin typeface="Arial"/>
                <a:cs typeface="Arial"/>
              </a:rPr>
              <a:t>t</a:t>
            </a:r>
            <a:r>
              <a:rPr sz="2000" spc="0" dirty="0">
                <a:latin typeface="Arial"/>
                <a:cs typeface="Arial"/>
              </a:rPr>
              <a:t>rix</a:t>
            </a:r>
            <a:r>
              <a:rPr sz="2000" spc="-25" dirty="0">
                <a:latin typeface="Arial"/>
                <a:cs typeface="Arial"/>
              </a:rPr>
              <a:t> </a:t>
            </a:r>
            <a:r>
              <a:rPr sz="2000" spc="0" dirty="0">
                <a:latin typeface="Arial"/>
                <a:cs typeface="Arial"/>
              </a:rPr>
              <a:t>par</a:t>
            </a:r>
            <a:r>
              <a:rPr sz="2000" spc="-5" dirty="0">
                <a:latin typeface="Arial"/>
                <a:cs typeface="Arial"/>
              </a:rPr>
              <a:t>t</a:t>
            </a:r>
            <a:r>
              <a:rPr sz="2000" spc="0" dirty="0">
                <a:latin typeface="Arial"/>
                <a:cs typeface="Arial"/>
              </a:rPr>
              <a:t>i</a:t>
            </a:r>
            <a:r>
              <a:rPr sz="2000" spc="-10" dirty="0">
                <a:latin typeface="Arial"/>
                <a:cs typeface="Arial"/>
              </a:rPr>
              <a:t>t</a:t>
            </a:r>
            <a:r>
              <a:rPr sz="2000" spc="0" dirty="0">
                <a:latin typeface="Arial"/>
                <a:cs typeface="Arial"/>
              </a:rPr>
              <a:t>ions</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50" dirty="0">
                <a:latin typeface="Arial"/>
                <a:cs typeface="Arial"/>
              </a:rPr>
              <a:t> </a:t>
            </a:r>
            <a:r>
              <a:rPr sz="2000" spc="0" dirty="0">
                <a:latin typeface="Arial"/>
                <a:cs typeface="Arial"/>
              </a:rPr>
              <a:t>a</a:t>
            </a:r>
            <a:r>
              <a:rPr sz="2000" spc="5" dirty="0">
                <a:latin typeface="Arial"/>
                <a:cs typeface="Arial"/>
              </a:rPr>
              <a:t>cc</a:t>
            </a:r>
            <a:r>
              <a:rPr sz="2000" spc="0" dirty="0">
                <a:latin typeface="Arial"/>
                <a:cs typeface="Arial"/>
              </a:rPr>
              <a:t>e</a:t>
            </a:r>
            <a:r>
              <a:rPr sz="2000" spc="5" dirty="0">
                <a:latin typeface="Arial"/>
                <a:cs typeface="Arial"/>
              </a:rPr>
              <a:t>s</a:t>
            </a:r>
            <a:r>
              <a:rPr sz="2000" spc="0" dirty="0">
                <a:latin typeface="Arial"/>
                <a:cs typeface="Arial"/>
              </a:rPr>
              <a:t>s</a:t>
            </a:r>
            <a:r>
              <a:rPr sz="2000" spc="-35" dirty="0">
                <a:latin typeface="Arial"/>
                <a:cs typeface="Arial"/>
              </a:rPr>
              <a:t> </a:t>
            </a:r>
            <a:r>
              <a:rPr sz="2000" spc="-10" dirty="0">
                <a:latin typeface="Arial"/>
                <a:cs typeface="Arial"/>
              </a:rPr>
              <a:t>v</a:t>
            </a:r>
            <a:r>
              <a:rPr sz="2000" spc="0" dirty="0">
                <a:latin typeface="Arial"/>
                <a:cs typeface="Arial"/>
              </a:rPr>
              <a:t>ia</a:t>
            </a:r>
            <a:r>
              <a:rPr sz="2000" spc="-5" dirty="0">
                <a:latin typeface="Arial"/>
                <a:cs typeface="Arial"/>
              </a:rPr>
              <a:t> t</a:t>
            </a:r>
            <a:r>
              <a:rPr sz="2000" spc="0" dirty="0">
                <a:latin typeface="Arial"/>
                <a:cs typeface="Arial"/>
              </a:rPr>
              <a:t>he</a:t>
            </a:r>
            <a:r>
              <a:rPr sz="2000" spc="-15" dirty="0">
                <a:latin typeface="Arial"/>
                <a:cs typeface="Arial"/>
              </a:rPr>
              <a:t> </a:t>
            </a:r>
            <a:r>
              <a:rPr sz="2000" spc="-5" dirty="0">
                <a:latin typeface="Arial"/>
                <a:cs typeface="Arial"/>
              </a:rPr>
              <a:t>A</a:t>
            </a:r>
            <a:r>
              <a:rPr sz="2000" spc="5" dirty="0">
                <a:latin typeface="Arial"/>
                <a:cs typeface="Arial"/>
              </a:rPr>
              <a:t>H</a:t>
            </a:r>
            <a:r>
              <a:rPr sz="2000" spc="0" dirty="0">
                <a:latin typeface="Arial"/>
                <a:cs typeface="Arial"/>
              </a:rPr>
              <a:t>B and</a:t>
            </a:r>
            <a:r>
              <a:rPr sz="2000" spc="-15" dirty="0">
                <a:latin typeface="Arial"/>
                <a:cs typeface="Arial"/>
              </a:rPr>
              <a:t> </a:t>
            </a:r>
            <a:r>
              <a:rPr sz="2000" spc="-5" dirty="0">
                <a:latin typeface="Arial"/>
                <a:cs typeface="Arial"/>
              </a:rPr>
              <a:t>PP</a:t>
            </a:r>
            <a:r>
              <a:rPr sz="2000" spc="0" dirty="0">
                <a:latin typeface="Arial"/>
                <a:cs typeface="Arial"/>
              </a:rPr>
              <a:t>B bu</a:t>
            </a:r>
            <a:r>
              <a:rPr sz="2000" spc="5" dirty="0">
                <a:latin typeface="Arial"/>
                <a:cs typeface="Arial"/>
              </a:rPr>
              <a:t>s</a:t>
            </a:r>
            <a:r>
              <a:rPr sz="2000" spc="0" dirty="0">
                <a:latin typeface="Arial"/>
                <a:cs typeface="Arial"/>
              </a:rPr>
              <a:t>es</a:t>
            </a:r>
            <a:endParaRPr sz="2000">
              <a:latin typeface="Arial"/>
              <a:cs typeface="Arial"/>
            </a:endParaRPr>
          </a:p>
        </p:txBody>
      </p:sp>
      <p:pic>
        <p:nvPicPr>
          <p:cNvPr id="93" name="Picture 92"/>
          <p:cNvPicPr>
            <a:picLocks noChangeAspect="1"/>
          </p:cNvPicPr>
          <p:nvPr/>
        </p:nvPicPr>
        <p:blipFill>
          <a:blip r:embed="rId2"/>
          <a:stretch>
            <a:fillRect/>
          </a:stretch>
        </p:blipFill>
        <p:spPr>
          <a:xfrm>
            <a:off x="566249" y="1941448"/>
            <a:ext cx="9095193" cy="4725563"/>
          </a:xfrm>
          <a:prstGeom prst="rect">
            <a:avLst/>
          </a:prstGeom>
        </p:spPr>
      </p:pic>
      <p:sp>
        <p:nvSpPr>
          <p:cNvPr id="5" name="Slide Number Placeholder 4"/>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600D8BB-602D-445C-A321-55EABBB31D24}"/>
                  </a:ext>
                </a:extLst>
              </p14:cNvPr>
              <p14:cNvContentPartPr/>
              <p14:nvPr/>
            </p14:nvContentPartPr>
            <p14:xfrm>
              <a:off x="3391560" y="1476000"/>
              <a:ext cx="7267320" cy="4913280"/>
            </p14:xfrm>
          </p:contentPart>
        </mc:Choice>
        <mc:Fallback xmlns="">
          <p:pic>
            <p:nvPicPr>
              <p:cNvPr id="4" name="Ink 3">
                <a:extLst>
                  <a:ext uri="{FF2B5EF4-FFF2-40B4-BE49-F238E27FC236}">
                    <a16:creationId xmlns:a16="http://schemas.microsoft.com/office/drawing/2014/main" id="{C600D8BB-602D-445C-A321-55EABBB31D24}"/>
                  </a:ext>
                </a:extLst>
              </p:cNvPr>
              <p:cNvPicPr/>
              <p:nvPr/>
            </p:nvPicPr>
            <p:blipFill>
              <a:blip r:embed="rId4"/>
              <a:stretch>
                <a:fillRect/>
              </a:stretch>
            </p:blipFill>
            <p:spPr>
              <a:xfrm>
                <a:off x="3382200" y="1466640"/>
                <a:ext cx="7286040" cy="4932000"/>
              </a:xfrm>
              <a:prstGeom prst="rect">
                <a:avLst/>
              </a:prstGeom>
            </p:spPr>
          </p:pic>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&amp; Interrupt support</a:t>
            </a:r>
          </a:p>
        </p:txBody>
      </p:sp>
      <p:sp>
        <p:nvSpPr>
          <p:cNvPr id="3" name="Text Placeholder 2"/>
          <p:cNvSpPr>
            <a:spLocks noGrp="1"/>
          </p:cNvSpPr>
          <p:nvPr>
            <p:ph type="body" idx="1"/>
          </p:nvPr>
        </p:nvSpPr>
        <p:spPr>
          <a:xfrm>
            <a:off x="810196" y="1185962"/>
            <a:ext cx="9591638" cy="1667375"/>
          </a:xfrm>
        </p:spPr>
        <p:txBody>
          <a:bodyPr/>
          <a:lstStyle/>
          <a:p>
            <a:pPr marL="0" indent="0">
              <a:buNone/>
            </a:pPr>
            <a:r>
              <a:rPr lang="en-US" dirty="0"/>
              <a:t>Typically, the microcontroller vendor will need to add the following items to the memory system:</a:t>
            </a:r>
          </a:p>
          <a:p>
            <a:r>
              <a:rPr lang="en-US" dirty="0"/>
              <a:t>Program memory, typically flash</a:t>
            </a:r>
          </a:p>
          <a:p>
            <a:r>
              <a:rPr lang="en-US" dirty="0"/>
              <a:t>Data memory, typically SRAM</a:t>
            </a:r>
          </a:p>
          <a:p>
            <a:r>
              <a:rPr lang="en-US" dirty="0"/>
              <a:t>Peripherals</a:t>
            </a:r>
          </a:p>
          <a:p>
            <a:pPr marL="0" indent="0">
              <a:buNone/>
            </a:pPr>
            <a:r>
              <a:rPr lang="en-US" dirty="0"/>
              <a:t>The Cortex-M3 and Cortex-M4 processors include an interrupt controller called the Nested Vectored Interrupt Controller (NVIC). </a:t>
            </a:r>
          </a:p>
          <a:p>
            <a:pPr marL="0" indent="0">
              <a:buNone/>
            </a:pPr>
            <a:r>
              <a:rPr lang="en-US" dirty="0"/>
              <a:t>It is programmable and its registers are memory mapped. </a:t>
            </a:r>
          </a:p>
          <a:p>
            <a:pPr marL="0" indent="0">
              <a:buNone/>
            </a:pPr>
            <a:r>
              <a:rPr lang="en-US" dirty="0"/>
              <a:t>The address location of the NVIC is fixed and the programmer’s model of the NVIC is consistent across all Cortex-M processors.</a:t>
            </a:r>
          </a:p>
          <a:p>
            <a:pPr marL="0" indent="0">
              <a:buNone/>
            </a:pPr>
            <a:r>
              <a:rPr lang="en-US" dirty="0"/>
              <a:t>NVIC  supports a number of system exceptions, including a Non-Maskable Interrupt (NMI).</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1C232EA-B855-4FB5-BCB1-944F4F4488D2}"/>
                  </a:ext>
                </a:extLst>
              </p14:cNvPr>
              <p14:cNvContentPartPr/>
              <p14:nvPr/>
            </p14:nvContentPartPr>
            <p14:xfrm>
              <a:off x="182880" y="1018080"/>
              <a:ext cx="9864720" cy="4856040"/>
            </p14:xfrm>
          </p:contentPart>
        </mc:Choice>
        <mc:Fallback xmlns="">
          <p:pic>
            <p:nvPicPr>
              <p:cNvPr id="5" name="Ink 4">
                <a:extLst>
                  <a:ext uri="{FF2B5EF4-FFF2-40B4-BE49-F238E27FC236}">
                    <a16:creationId xmlns:a16="http://schemas.microsoft.com/office/drawing/2014/main" id="{D1C232EA-B855-4FB5-BCB1-944F4F4488D2}"/>
                  </a:ext>
                </a:extLst>
              </p:cNvPr>
              <p:cNvPicPr/>
              <p:nvPr/>
            </p:nvPicPr>
            <p:blipFill>
              <a:blip r:embed="rId3"/>
              <a:stretch>
                <a:fillRect/>
              </a:stretch>
            </p:blipFill>
            <p:spPr>
              <a:xfrm>
                <a:off x="173520" y="1008720"/>
                <a:ext cx="9883440" cy="4874760"/>
              </a:xfrm>
              <a:prstGeom prst="rect">
                <a:avLst/>
              </a:prstGeom>
            </p:spPr>
          </p:pic>
        </mc:Fallback>
      </mc:AlternateContent>
    </p:spTree>
    <p:extLst>
      <p:ext uri="{BB962C8B-B14F-4D97-AF65-F5344CB8AC3E}">
        <p14:creationId xmlns:p14="http://schemas.microsoft.com/office/powerpoint/2010/main" val="21072275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Cortex M3 - Performance</a:t>
            </a:r>
          </a:p>
        </p:txBody>
      </p:sp>
      <p:sp>
        <p:nvSpPr>
          <p:cNvPr id="3" name="Text Placeholder 2"/>
          <p:cNvSpPr>
            <a:spLocks noGrp="1"/>
          </p:cNvSpPr>
          <p:nvPr>
            <p:ph type="body" idx="1"/>
          </p:nvPr>
        </p:nvSpPr>
        <p:spPr>
          <a:xfrm>
            <a:off x="378148" y="1185962"/>
            <a:ext cx="9663644" cy="1667375"/>
          </a:xfrm>
        </p:spPr>
        <p:txBody>
          <a:bodyPr/>
          <a:lstStyle/>
          <a:p>
            <a:pPr marL="0" indent="0">
              <a:buNone/>
            </a:pPr>
            <a:endParaRPr lang="en-US" dirty="0"/>
          </a:p>
          <a:p>
            <a:pPr lvl="1"/>
            <a:r>
              <a:rPr lang="en-US" dirty="0"/>
              <a:t>The </a:t>
            </a:r>
            <a:r>
              <a:rPr lang="en-US" dirty="0">
                <a:solidFill>
                  <a:srgbClr val="FF0000"/>
                </a:solidFill>
              </a:rPr>
              <a:t>three-stage pipeline </a:t>
            </a:r>
            <a:r>
              <a:rPr lang="en-US" dirty="0"/>
              <a:t>allows most instructions, including multiply, to execute in a </a:t>
            </a:r>
            <a:r>
              <a:rPr lang="en-US" dirty="0">
                <a:solidFill>
                  <a:srgbClr val="FF0000"/>
                </a:solidFill>
              </a:rPr>
              <a:t>single cycle, and at the same time allows high clock </a:t>
            </a:r>
            <a:r>
              <a:rPr lang="en-US" dirty="0"/>
              <a:t>frequencies for microcontroller </a:t>
            </a:r>
            <a:r>
              <a:rPr lang="en-US"/>
              <a:t>devices  </a:t>
            </a:r>
            <a:r>
              <a:rPr lang="en-US" dirty="0"/>
              <a:t>typically over 100 MHz, and up to approx</a:t>
            </a:r>
            <a:r>
              <a:rPr lang="en-US" dirty="0">
                <a:solidFill>
                  <a:srgbClr val="FF0000"/>
                </a:solidFill>
              </a:rPr>
              <a:t>. 200 MHz in modern </a:t>
            </a:r>
            <a:r>
              <a:rPr lang="en-US" dirty="0"/>
              <a:t>semiconductor manufacturing processes.</a:t>
            </a:r>
          </a:p>
          <a:p>
            <a:pPr lvl="1"/>
            <a:r>
              <a:rPr lang="en-US" dirty="0"/>
              <a:t>Multiple bus interfaces allow simultaneous instruction and data accesses to be performed.</a:t>
            </a:r>
          </a:p>
          <a:p>
            <a:pPr lvl="1"/>
            <a:r>
              <a:rPr lang="en-US" dirty="0"/>
              <a:t>The pipelined bus interface allows a higher clock frequency in the memory system.</a:t>
            </a:r>
          </a:p>
          <a:p>
            <a:pPr lvl="1"/>
            <a:r>
              <a:rPr lang="en-US" dirty="0"/>
              <a:t>The highly efficient instruction set allows </a:t>
            </a:r>
            <a:r>
              <a:rPr lang="en-US" dirty="0">
                <a:solidFill>
                  <a:srgbClr val="FF0000"/>
                </a:solidFill>
              </a:rPr>
              <a:t>complex operations to be carried out in a low numbers of instructions.</a:t>
            </a:r>
          </a:p>
          <a:p>
            <a:pPr lvl="1"/>
            <a:r>
              <a:rPr lang="en-US" dirty="0"/>
              <a:t>Each instruction fetch is 32-bit, and most instructions are 16-bit. Therefore, up to two instructions can be fetched at a time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a:latin typeface="Arial"/>
              <a:cs typeface="Arial"/>
            </a:endParaRPr>
          </a:p>
        </p:txBody>
      </p:sp>
    </p:spTree>
    <p:extLst>
      <p:ext uri="{BB962C8B-B14F-4D97-AF65-F5344CB8AC3E}">
        <p14:creationId xmlns:p14="http://schemas.microsoft.com/office/powerpoint/2010/main" val="7773244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Density</a:t>
            </a:r>
          </a:p>
        </p:txBody>
      </p:sp>
      <p:sp>
        <p:nvSpPr>
          <p:cNvPr id="3" name="Text Placeholder 2"/>
          <p:cNvSpPr>
            <a:spLocks noGrp="1"/>
          </p:cNvSpPr>
          <p:nvPr>
            <p:ph type="body" idx="1"/>
          </p:nvPr>
        </p:nvSpPr>
        <p:spPr>
          <a:xfrm>
            <a:off x="90115" y="1257970"/>
            <a:ext cx="10513168" cy="1667375"/>
          </a:xfrm>
        </p:spPr>
        <p:txBody>
          <a:bodyPr/>
          <a:lstStyle/>
          <a:p>
            <a:r>
              <a:rPr lang="en-US" dirty="0"/>
              <a:t>• Thumb-2 technology allows 16-bit instructions and 32-bit instructions to work together without any state </a:t>
            </a:r>
            <a:r>
              <a:rPr lang="en-US"/>
              <a:t>switching overhead. </a:t>
            </a:r>
            <a:r>
              <a:rPr lang="en-US" dirty="0"/>
              <a:t>Most simple operations can be carried out with a </a:t>
            </a:r>
            <a:r>
              <a:rPr lang="en-US"/>
              <a:t>16-bit instruction.</a:t>
            </a:r>
            <a:endParaRPr lang="en-US" dirty="0"/>
          </a:p>
          <a:p>
            <a:r>
              <a:rPr lang="en-US" dirty="0"/>
              <a:t>Various memory addressing modes for efficient data accesses</a:t>
            </a:r>
          </a:p>
          <a:p>
            <a:r>
              <a:rPr lang="en-US" dirty="0"/>
              <a:t>Multiple memory accesses can be carried out in a single instruction</a:t>
            </a:r>
          </a:p>
          <a:p>
            <a:r>
              <a:rPr lang="en-US" dirty="0"/>
              <a:t>Support for hardware divide instructions and Multiply-and-Accumulate (MAC) instructions exist in both Cortex-M3 and Cortex-M4</a:t>
            </a:r>
          </a:p>
          <a:p>
            <a:r>
              <a:rPr lang="en-US" dirty="0"/>
              <a:t>Instructions for bit field processing in Cortex-M3/M4</a:t>
            </a:r>
          </a:p>
          <a:p>
            <a:r>
              <a:rPr lang="en-US" dirty="0"/>
              <a:t>Single Instruction, multiple data (SIMD) instruction support exists in Cortex-M4</a:t>
            </a:r>
          </a:p>
          <a:p>
            <a:r>
              <a:rPr lang="en-US" dirty="0"/>
              <a:t>Optional single precision floating point instructions are available in Cortex</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p:spTree>
    <p:extLst>
      <p:ext uri="{BB962C8B-B14F-4D97-AF65-F5344CB8AC3E}">
        <p14:creationId xmlns:p14="http://schemas.microsoft.com/office/powerpoint/2010/main" val="3911525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the ARM Cortex M Processors?</a:t>
            </a:r>
          </a:p>
          <a:p>
            <a:pPr marL="926465" lvl="4">
              <a:buClr>
                <a:srgbClr val="118CAA"/>
              </a:buClr>
              <a:buSzPct val="125000"/>
              <a:tabLst>
                <a:tab pos="277495" algn="l"/>
              </a:tabLst>
            </a:pPr>
            <a:r>
              <a:rPr lang="en-US" sz="2400" dirty="0">
                <a:latin typeface="Arial"/>
                <a:cs typeface="Arial"/>
              </a:rPr>
              <a:t>The CortexM3 and M4 Processors</a:t>
            </a:r>
          </a:p>
          <a:p>
            <a:pPr marL="926465" lvl="4">
              <a:buClr>
                <a:srgbClr val="118CAA"/>
              </a:buClr>
              <a:buSzPct val="125000"/>
              <a:tabLst>
                <a:tab pos="277495" algn="l"/>
              </a:tabLst>
            </a:pPr>
            <a:r>
              <a:rPr lang="en-US" sz="2400" dirty="0">
                <a:latin typeface="Arial"/>
                <a:cs typeface="Arial"/>
              </a:rPr>
              <a:t>The Cortex-M Processor Family</a:t>
            </a:r>
          </a:p>
          <a:p>
            <a:pPr marL="12065">
              <a:buClr>
                <a:srgbClr val="118CAA"/>
              </a:buClr>
              <a:buSzPct val="125000"/>
              <a:tabLst>
                <a:tab pos="277495" algn="l"/>
              </a:tabLst>
            </a:pPr>
            <a:r>
              <a:rPr lang="en-US" sz="2400" dirty="0">
                <a:latin typeface="Arial"/>
                <a:cs typeface="Arial"/>
              </a:rPr>
              <a:t>Advantage of the Cortex-M Processors</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Energy Efficiency</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Interrupts</a:t>
            </a:r>
          </a:p>
          <a:p>
            <a:pPr marL="926465" lvl="2">
              <a:buClr>
                <a:srgbClr val="118CAA"/>
              </a:buClr>
              <a:buSzPct val="125000"/>
              <a:tabLst>
                <a:tab pos="277495" algn="l"/>
              </a:tabLst>
            </a:pPr>
            <a:r>
              <a:rPr lang="en-US" sz="2400" dirty="0">
                <a:latin typeface="Arial"/>
                <a:cs typeface="Arial"/>
              </a:rPr>
              <a:t>Ease of use, C friendly</a:t>
            </a:r>
          </a:p>
          <a:p>
            <a:pPr marL="926465" lvl="2">
              <a:buClr>
                <a:srgbClr val="118CAA"/>
              </a:buClr>
              <a:buSzPct val="125000"/>
              <a:tabLst>
                <a:tab pos="277495" algn="l"/>
              </a:tabLst>
            </a:pPr>
            <a:r>
              <a:rPr lang="en-US" sz="2400" dirty="0">
                <a:latin typeface="Arial"/>
                <a:cs typeface="Arial"/>
              </a:rPr>
              <a:t>Scalability</a:t>
            </a:r>
          </a:p>
          <a:p>
            <a:pPr marL="12065">
              <a:buClr>
                <a:srgbClr val="118CAA"/>
              </a:buClr>
              <a:buSzPct val="125000"/>
              <a:tabLst>
                <a:tab pos="277495" algn="l"/>
              </a:tabLst>
            </a:pPr>
            <a:r>
              <a:rPr lang="en-US" sz="2400" dirty="0">
                <a:latin typeface="Arial"/>
                <a:cs typeface="Arial"/>
              </a:rPr>
              <a:t>Application of the ARM Cortex-M Processor</a:t>
            </a:r>
          </a:p>
          <a:p>
            <a:pPr marL="12065">
              <a:buClr>
                <a:srgbClr val="118CAA"/>
              </a:buClr>
              <a:buSzPct val="125000"/>
              <a:tabLst>
                <a:tab pos="277495" algn="l"/>
              </a:tabLst>
            </a:pPr>
            <a:r>
              <a:rPr lang="en-US" sz="2400" dirty="0">
                <a:latin typeface="Arial"/>
                <a:cs typeface="Arial"/>
              </a:rPr>
              <a:t>Background and History</a:t>
            </a:r>
          </a:p>
          <a:p>
            <a:pPr marL="926465" lvl="2">
              <a:buClr>
                <a:srgbClr val="118CAA"/>
              </a:buClr>
              <a:buSzPct val="125000"/>
              <a:tabLst>
                <a:tab pos="277495" algn="l"/>
              </a:tabLst>
            </a:pPr>
            <a:r>
              <a:rPr lang="en-US" sz="2400" dirty="0">
                <a:latin typeface="Arial"/>
                <a:cs typeface="Arial"/>
              </a:rPr>
              <a:t>ARM processor evolution</a:t>
            </a:r>
          </a:p>
          <a:p>
            <a:pPr marL="926465" lvl="2">
              <a:buClr>
                <a:srgbClr val="118CAA"/>
              </a:buClr>
              <a:buSzPct val="125000"/>
              <a:tabLst>
                <a:tab pos="277495" algn="l"/>
              </a:tabLst>
            </a:pPr>
            <a:r>
              <a:rPr lang="en-US" sz="2400" dirty="0">
                <a:latin typeface="Arial"/>
                <a:cs typeface="Arial"/>
              </a:rPr>
              <a:t>Architecture versions and Thumb ISA</a:t>
            </a:r>
          </a:p>
          <a:p>
            <a:pPr marL="12065">
              <a:buClr>
                <a:srgbClr val="118CAA"/>
              </a:buClr>
              <a:buSzPct val="125000"/>
              <a:tabLst>
                <a:tab pos="277495" algn="l"/>
              </a:tabLst>
            </a:pPr>
            <a:endParaRPr lang="en-US" sz="2400" dirty="0">
              <a:latin typeface="Arial"/>
              <a:cs typeface="Arial"/>
            </a:endParaRP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a:t>
            </a:fld>
            <a:endParaRPr lang="en-US"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Power</a:t>
            </a:r>
          </a:p>
        </p:txBody>
      </p:sp>
      <p:sp>
        <p:nvSpPr>
          <p:cNvPr id="3" name="Text Placeholder 2"/>
          <p:cNvSpPr>
            <a:spLocks noGrp="1"/>
          </p:cNvSpPr>
          <p:nvPr>
            <p:ph type="body" idx="1"/>
          </p:nvPr>
        </p:nvSpPr>
        <p:spPr>
          <a:xfrm>
            <a:off x="678112" y="1329978"/>
            <a:ext cx="8958139" cy="1667375"/>
          </a:xfrm>
        </p:spPr>
        <p:txBody>
          <a:bodyPr/>
          <a:lstStyle/>
          <a:p>
            <a:r>
              <a:rPr lang="en-US" dirty="0"/>
              <a:t>The Cortex-M processors provide a number of low </a:t>
            </a:r>
            <a:r>
              <a:rPr lang="en-US"/>
              <a:t>power features. </a:t>
            </a:r>
            <a:r>
              <a:rPr lang="en-US" dirty="0"/>
              <a:t>These include</a:t>
            </a:r>
          </a:p>
          <a:p>
            <a:pPr lvl="1"/>
            <a:r>
              <a:rPr lang="en-US" dirty="0"/>
              <a:t>Multiple sleep modes defined in the architecture</a:t>
            </a:r>
          </a:p>
          <a:p>
            <a:pPr lvl="1"/>
            <a:r>
              <a:rPr lang="en-US" dirty="0"/>
              <a:t>Integrated architectural clock gating support, which allows clock circuits for parts of the processor to be deactivated when the section is not </a:t>
            </a:r>
            <a:r>
              <a:rPr lang="en-US"/>
              <a:t>in use.</a:t>
            </a:r>
            <a:endParaRPr lang="en-US" dirty="0"/>
          </a:p>
          <a:p>
            <a:r>
              <a:rPr lang="en-US" dirty="0"/>
              <a:t>The processors also have additional optional hardware support:</a:t>
            </a:r>
          </a:p>
          <a:p>
            <a:pPr lvl="1"/>
            <a:r>
              <a:rPr lang="en-US" dirty="0"/>
              <a:t>Wakeup Interrupt Controller (WIC) to enable advanced low power technologies such as State Retention Power Gating (</a:t>
            </a:r>
            <a:r>
              <a:rPr lang="en-US"/>
              <a:t>SRPG).</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9A48E53-8B8C-4274-B01D-9BB082641A8A}"/>
                  </a:ext>
                </a:extLst>
              </p14:cNvPr>
              <p14:cNvContentPartPr/>
              <p14:nvPr/>
            </p14:nvContentPartPr>
            <p14:xfrm>
              <a:off x="278640" y="1630800"/>
              <a:ext cx="10187280" cy="5050800"/>
            </p14:xfrm>
          </p:contentPart>
        </mc:Choice>
        <mc:Fallback xmlns="">
          <p:pic>
            <p:nvPicPr>
              <p:cNvPr id="5" name="Ink 4">
                <a:extLst>
                  <a:ext uri="{FF2B5EF4-FFF2-40B4-BE49-F238E27FC236}">
                    <a16:creationId xmlns:a16="http://schemas.microsoft.com/office/drawing/2014/main" id="{69A48E53-8B8C-4274-B01D-9BB082641A8A}"/>
                  </a:ext>
                </a:extLst>
              </p:cNvPr>
              <p:cNvPicPr/>
              <p:nvPr/>
            </p:nvPicPr>
            <p:blipFill>
              <a:blip r:embed="rId3"/>
              <a:stretch>
                <a:fillRect/>
              </a:stretch>
            </p:blipFill>
            <p:spPr>
              <a:xfrm>
                <a:off x="269280" y="1621440"/>
                <a:ext cx="10206000" cy="5069520"/>
              </a:xfrm>
              <a:prstGeom prst="rect">
                <a:avLst/>
              </a:prstGeom>
            </p:spPr>
          </p:pic>
        </mc:Fallback>
      </mc:AlternateContent>
    </p:spTree>
    <p:extLst>
      <p:ext uri="{BB962C8B-B14F-4D97-AF65-F5344CB8AC3E}">
        <p14:creationId xmlns:p14="http://schemas.microsoft.com/office/powerpoint/2010/main" val="23983969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and Endianness</a:t>
            </a:r>
          </a:p>
        </p:txBody>
      </p:sp>
      <p:sp>
        <p:nvSpPr>
          <p:cNvPr id="3" name="Text Placeholder 2"/>
          <p:cNvSpPr>
            <a:spLocks noGrp="1"/>
          </p:cNvSpPr>
          <p:nvPr>
            <p:ph type="body" idx="1"/>
          </p:nvPr>
        </p:nvSpPr>
        <p:spPr>
          <a:xfrm>
            <a:off x="678112" y="1329978"/>
            <a:ext cx="8958139" cy="1667375"/>
          </a:xfrm>
        </p:spPr>
        <p:txBody>
          <a:bodyPr/>
          <a:lstStyle/>
          <a:p>
            <a:r>
              <a:rPr lang="en-US" dirty="0"/>
              <a:t>Optional bit band feature: two bit addressable regions in SRAM and peripheral regions. Bit value modifications via bit band alias addresses are converted into</a:t>
            </a:r>
          </a:p>
          <a:p>
            <a:r>
              <a:rPr lang="en-US" dirty="0"/>
              <a:t>atomic Read-Modify-Write operations to bit band regions. </a:t>
            </a:r>
          </a:p>
          <a:p>
            <a:r>
              <a:rPr lang="en-US" dirty="0"/>
              <a:t>Exclusive accesses for multi-processor system designs. This is important for semaphore operation in multi-processor systems.</a:t>
            </a:r>
          </a:p>
          <a:p>
            <a:r>
              <a:rPr lang="en-US" dirty="0"/>
              <a:t>Support of little endian or big endian memory systems. The Cortex-M3/M4 processors can operate in both little endian or big endian mode.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EC2B79CA-8618-4B0E-B3EB-2779C176D495}"/>
                  </a:ext>
                </a:extLst>
              </p14:cNvPr>
              <p14:cNvContentPartPr/>
              <p14:nvPr/>
            </p14:nvContentPartPr>
            <p14:xfrm>
              <a:off x="89280" y="346320"/>
              <a:ext cx="10563840" cy="7066080"/>
            </p14:xfrm>
          </p:contentPart>
        </mc:Choice>
        <mc:Fallback xmlns="">
          <p:pic>
            <p:nvPicPr>
              <p:cNvPr id="5" name="Ink 4">
                <a:extLst>
                  <a:ext uri="{FF2B5EF4-FFF2-40B4-BE49-F238E27FC236}">
                    <a16:creationId xmlns:a16="http://schemas.microsoft.com/office/drawing/2014/main" id="{EC2B79CA-8618-4B0E-B3EB-2779C176D495}"/>
                  </a:ext>
                </a:extLst>
              </p:cNvPr>
              <p:cNvPicPr/>
              <p:nvPr/>
            </p:nvPicPr>
            <p:blipFill>
              <a:blip r:embed="rId3"/>
              <a:stretch>
                <a:fillRect/>
              </a:stretch>
            </p:blipFill>
            <p:spPr>
              <a:xfrm>
                <a:off x="79920" y="336960"/>
                <a:ext cx="10582560" cy="7084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2EEC326-D2A4-49AF-A8CF-1CD16D680646}"/>
                  </a:ext>
                </a:extLst>
              </p14:cNvPr>
              <p14:cNvContentPartPr/>
              <p14:nvPr/>
            </p14:nvContentPartPr>
            <p14:xfrm>
              <a:off x="947520" y="1877760"/>
              <a:ext cx="5760720" cy="1124640"/>
            </p14:xfrm>
          </p:contentPart>
        </mc:Choice>
        <mc:Fallback xmlns="">
          <p:pic>
            <p:nvPicPr>
              <p:cNvPr id="6" name="Ink 5">
                <a:extLst>
                  <a:ext uri="{FF2B5EF4-FFF2-40B4-BE49-F238E27FC236}">
                    <a16:creationId xmlns:a16="http://schemas.microsoft.com/office/drawing/2014/main" id="{82EEC326-D2A4-49AF-A8CF-1CD16D680646}"/>
                  </a:ext>
                </a:extLst>
              </p:cNvPr>
              <p:cNvPicPr/>
              <p:nvPr/>
            </p:nvPicPr>
            <p:blipFill>
              <a:blip r:embed="rId5"/>
              <a:stretch>
                <a:fillRect/>
              </a:stretch>
            </p:blipFill>
            <p:spPr>
              <a:xfrm>
                <a:off x="938160" y="1868400"/>
                <a:ext cx="5779440" cy="1143360"/>
              </a:xfrm>
              <a:prstGeom prst="rect">
                <a:avLst/>
              </a:prstGeom>
            </p:spPr>
          </p:pic>
        </mc:Fallback>
      </mc:AlternateContent>
    </p:spTree>
    <p:extLst>
      <p:ext uri="{BB962C8B-B14F-4D97-AF65-F5344CB8AC3E}">
        <p14:creationId xmlns:p14="http://schemas.microsoft.com/office/powerpoint/2010/main" val="37126101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Protection Unit</a:t>
            </a:r>
          </a:p>
        </p:txBody>
      </p:sp>
      <p:sp>
        <p:nvSpPr>
          <p:cNvPr id="3" name="Text Placeholder 2"/>
          <p:cNvSpPr>
            <a:spLocks noGrp="1"/>
          </p:cNvSpPr>
          <p:nvPr>
            <p:ph type="body" idx="1"/>
          </p:nvPr>
        </p:nvSpPr>
        <p:spPr>
          <a:xfrm>
            <a:off x="678112" y="1257970"/>
            <a:ext cx="8958139" cy="1667375"/>
          </a:xfrm>
        </p:spPr>
        <p:txBody>
          <a:bodyPr/>
          <a:lstStyle/>
          <a:p>
            <a:r>
              <a:rPr lang="en-US" dirty="0"/>
              <a:t>If an MPU is included, applications can divide the memory space into a number of regions and define the access permissions for each </a:t>
            </a:r>
            <a:r>
              <a:rPr lang="en-US"/>
              <a:t>of them. </a:t>
            </a:r>
            <a:endParaRPr lang="en-US" dirty="0"/>
          </a:p>
          <a:p>
            <a:r>
              <a:rPr lang="en-US" dirty="0"/>
              <a:t>When an access rule is violated, a fault exception is generated and the fault exception handler will be able to analyze the problem and, if possible, </a:t>
            </a:r>
            <a:r>
              <a:rPr lang="en-US"/>
              <a:t>correct it.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a:latin typeface="Arial"/>
              <a:cs typeface="Arial"/>
            </a:endParaRPr>
          </a:p>
        </p:txBody>
      </p:sp>
    </p:spTree>
    <p:extLst>
      <p:ext uri="{BB962C8B-B14F-4D97-AF65-F5344CB8AC3E}">
        <p14:creationId xmlns:p14="http://schemas.microsoft.com/office/powerpoint/2010/main" val="9499674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3268" y="537890"/>
            <a:ext cx="8579104" cy="556623"/>
          </a:xfrm>
        </p:spPr>
        <p:txBody>
          <a:bodyPr/>
          <a:lstStyle/>
          <a:p>
            <a:r>
              <a:rPr lang="en-US" dirty="0"/>
              <a:t>Interrupt Handling</a:t>
            </a:r>
          </a:p>
        </p:txBody>
      </p:sp>
      <p:sp>
        <p:nvSpPr>
          <p:cNvPr id="3" name="Text Placeholder 2"/>
          <p:cNvSpPr>
            <a:spLocks noGrp="1"/>
          </p:cNvSpPr>
          <p:nvPr>
            <p:ph type="body" idx="1"/>
          </p:nvPr>
        </p:nvSpPr>
        <p:spPr>
          <a:xfrm>
            <a:off x="252241" y="1401986"/>
            <a:ext cx="10441159" cy="1667375"/>
          </a:xfrm>
        </p:spPr>
        <p:txBody>
          <a:bodyPr/>
          <a:lstStyle/>
          <a:p>
            <a:r>
              <a:rPr lang="en-US" dirty="0"/>
              <a:t>Supports up to 240 interrupt inputs, a Non-</a:t>
            </a:r>
            <a:r>
              <a:rPr lang="en-US" dirty="0" err="1"/>
              <a:t>Maskable</a:t>
            </a:r>
            <a:r>
              <a:rPr lang="en-US" dirty="0"/>
              <a:t> Interrupt (NMI) input, and a number of </a:t>
            </a:r>
            <a:r>
              <a:rPr lang="en-US"/>
              <a:t>system exceptions. </a:t>
            </a:r>
            <a:endParaRPr lang="en-US" dirty="0"/>
          </a:p>
          <a:p>
            <a:r>
              <a:rPr lang="en-US" dirty="0"/>
              <a:t>Each interrupt (except NMI) can be individually enabled </a:t>
            </a:r>
            <a:r>
              <a:rPr lang="en-US"/>
              <a:t>or disabled.</a:t>
            </a:r>
            <a:endParaRPr lang="en-US" dirty="0"/>
          </a:p>
          <a:p>
            <a:r>
              <a:rPr lang="en-US" dirty="0"/>
              <a:t>Programmable priority levels </a:t>
            </a:r>
            <a:r>
              <a:rPr lang="en-US"/>
              <a:t>for interrupts.</a:t>
            </a:r>
            <a:endParaRPr lang="en-US" dirty="0"/>
          </a:p>
          <a:p>
            <a:r>
              <a:rPr lang="en-US" dirty="0"/>
              <a:t>The priority levels can be changed dynamically at run time </a:t>
            </a:r>
          </a:p>
          <a:p>
            <a:r>
              <a:rPr lang="en-US" dirty="0"/>
              <a:t>Automatic handling of interrupt/exception prioritization and nested interrupt/</a:t>
            </a:r>
            <a:r>
              <a:rPr lang="en-US"/>
              <a:t>exception handling.</a:t>
            </a:r>
            <a:endParaRPr lang="en-US" dirty="0"/>
          </a:p>
          <a:p>
            <a:r>
              <a:rPr lang="en-US" dirty="0"/>
              <a:t>Vector table can be relocated to various areas in </a:t>
            </a:r>
            <a:r>
              <a:rPr lang="en-US"/>
              <a:t>the memory.</a:t>
            </a:r>
            <a:endParaRPr lang="en-US" dirty="0"/>
          </a:p>
          <a:p>
            <a:r>
              <a:rPr lang="en-US" dirty="0"/>
              <a:t>Low interrupt latency with zero wait state memory system, the interrupt latency is only </a:t>
            </a:r>
            <a:r>
              <a:rPr lang="en-US"/>
              <a:t>12 cycles.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53</a:t>
            </a:fld>
            <a:endParaRPr lang="en-US" sz="900">
              <a:latin typeface="Arial"/>
              <a:cs typeface="Arial"/>
            </a:endParaRPr>
          </a:p>
        </p:txBody>
      </p:sp>
    </p:spTree>
    <p:extLst>
      <p:ext uri="{BB962C8B-B14F-4D97-AF65-F5344CB8AC3E}">
        <p14:creationId xmlns:p14="http://schemas.microsoft.com/office/powerpoint/2010/main" val="17877044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 Support and system level features</a:t>
            </a:r>
          </a:p>
        </p:txBody>
      </p:sp>
      <p:sp>
        <p:nvSpPr>
          <p:cNvPr id="3" name="Text Placeholder 2"/>
          <p:cNvSpPr>
            <a:spLocks noGrp="1"/>
          </p:cNvSpPr>
          <p:nvPr>
            <p:ph type="body" idx="1"/>
          </p:nvPr>
        </p:nvSpPr>
        <p:spPr>
          <a:xfrm>
            <a:off x="90116" y="1257970"/>
            <a:ext cx="10513168" cy="1667375"/>
          </a:xfrm>
        </p:spPr>
        <p:txBody>
          <a:bodyPr/>
          <a:lstStyle/>
          <a:p>
            <a:r>
              <a:rPr lang="en-US" dirty="0"/>
              <a:t>They have a built-in system tick timer called </a:t>
            </a:r>
            <a:r>
              <a:rPr lang="en-US" dirty="0" err="1"/>
              <a:t>SysTick</a:t>
            </a:r>
            <a:r>
              <a:rPr lang="en-US" dirty="0"/>
              <a:t>, which can be set up to generate regular timer interrupts for </a:t>
            </a:r>
            <a:r>
              <a:rPr lang="en-US"/>
              <a:t>OS timekeeping.</a:t>
            </a:r>
            <a:endParaRPr lang="en-US" dirty="0"/>
          </a:p>
          <a:p>
            <a:r>
              <a:rPr lang="en-US" dirty="0"/>
              <a:t>The Cortex-M3 processors also have banked stacked pointers:</a:t>
            </a:r>
          </a:p>
          <a:p>
            <a:pPr lvl="1"/>
            <a:r>
              <a:rPr lang="en-US" dirty="0"/>
              <a:t>for OS kernel and interrupts, the Main Stack Pointer (MSP) is used; </a:t>
            </a:r>
          </a:p>
          <a:p>
            <a:pPr lvl="1"/>
            <a:r>
              <a:rPr lang="en-US" dirty="0"/>
              <a:t>for application tasks, the Process Stack Pointer (PSP) </a:t>
            </a:r>
            <a:r>
              <a:rPr lang="en-US"/>
              <a:t>is used.</a:t>
            </a:r>
            <a:endParaRPr lang="en-US" dirty="0"/>
          </a:p>
          <a:p>
            <a:r>
              <a:rPr lang="en-US" dirty="0"/>
              <a:t>For simple applications without an OS, the MSP can be used all </a:t>
            </a:r>
            <a:r>
              <a:rPr lang="en-US"/>
              <a:t>the time.</a:t>
            </a:r>
            <a:endParaRPr lang="en-US" dirty="0"/>
          </a:p>
          <a:p>
            <a:r>
              <a:rPr lang="en-US" dirty="0"/>
              <a:t>To improve system reliability further, the Cortex-M3 and Cortex-M4 processors support the separation of privileged and non-privileged </a:t>
            </a:r>
            <a:r>
              <a:rPr lang="en-US"/>
              <a:t>operation modes.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a:latin typeface="Arial"/>
              <a:cs typeface="Arial"/>
            </a:endParaRPr>
          </a:p>
        </p:txBody>
      </p:sp>
    </p:spTree>
    <p:extLst>
      <p:ext uri="{BB962C8B-B14F-4D97-AF65-F5344CB8AC3E}">
        <p14:creationId xmlns:p14="http://schemas.microsoft.com/office/powerpoint/2010/main" val="27436227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Cortex-M Compatibility </a:t>
            </a:r>
          </a:p>
        </p:txBody>
      </p:sp>
      <p:pic>
        <p:nvPicPr>
          <p:cNvPr id="5" name="Picture 4"/>
          <p:cNvPicPr>
            <a:picLocks noChangeAspect="1"/>
          </p:cNvPicPr>
          <p:nvPr/>
        </p:nvPicPr>
        <p:blipFill>
          <a:blip r:embed="rId2"/>
          <a:stretch>
            <a:fillRect/>
          </a:stretch>
        </p:blipFill>
        <p:spPr>
          <a:xfrm>
            <a:off x="90116" y="1546002"/>
            <a:ext cx="10002677" cy="42545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55</a:t>
            </a:fld>
            <a:endParaRPr lang="en-US" sz="900">
              <a:latin typeface="Arial"/>
              <a:cs typeface="Arial"/>
            </a:endParaRPr>
          </a:p>
        </p:txBody>
      </p:sp>
    </p:spTree>
    <p:extLst>
      <p:ext uri="{BB962C8B-B14F-4D97-AF65-F5344CB8AC3E}">
        <p14:creationId xmlns:p14="http://schemas.microsoft.com/office/powerpoint/2010/main" val="2662433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Instruction and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56</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265112" y="1339850"/>
            <a:ext cx="10163175" cy="4876800"/>
          </a:xfrm>
          <a:prstGeom prst="rect">
            <a:avLst/>
          </a:prstGeom>
        </p:spPr>
      </p:pic>
    </p:spTree>
    <p:extLst>
      <p:ext uri="{BB962C8B-B14F-4D97-AF65-F5344CB8AC3E}">
        <p14:creationId xmlns:p14="http://schemas.microsoft.com/office/powerpoint/2010/main" val="35678783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8 bit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57</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855918" y="1333499"/>
            <a:ext cx="6981564" cy="4889501"/>
          </a:xfrm>
          <a:prstGeom prst="rect">
            <a:avLst/>
          </a:prstGeom>
        </p:spPr>
      </p:pic>
    </p:spTree>
    <p:extLst>
      <p:ext uri="{BB962C8B-B14F-4D97-AF65-F5344CB8AC3E}">
        <p14:creationId xmlns:p14="http://schemas.microsoft.com/office/powerpoint/2010/main" val="18123946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C8D4ED-6983-40AC-88EA-3CA3064C691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58</a:t>
            </a:fld>
            <a:endParaRPr lang="en-US" sz="900" dirty="0">
              <a:latin typeface="Arial"/>
              <a:cs typeface="Arial"/>
            </a:endParaRPr>
          </a:p>
        </p:txBody>
      </p:sp>
      <p:sp>
        <p:nvSpPr>
          <p:cNvPr id="3" name="Rectangle 2">
            <a:extLst>
              <a:ext uri="{FF2B5EF4-FFF2-40B4-BE49-F238E27FC236}">
                <a16:creationId xmlns:a16="http://schemas.microsoft.com/office/drawing/2014/main" id="{1084E9F5-7725-4746-B596-63AC551C026B}"/>
              </a:ext>
            </a:extLst>
          </p:cNvPr>
          <p:cNvSpPr/>
          <p:nvPr/>
        </p:nvSpPr>
        <p:spPr>
          <a:xfrm>
            <a:off x="1458268" y="3130178"/>
            <a:ext cx="7056784" cy="707886"/>
          </a:xfrm>
          <a:prstGeom prst="rect">
            <a:avLst/>
          </a:prstGeom>
        </p:spPr>
        <p:txBody>
          <a:bodyPr wrap="square">
            <a:spAutoFit/>
          </a:bodyPr>
          <a:lstStyle/>
          <a:p>
            <a:pPr marL="12700">
              <a:lnSpc>
                <a:spcPct val="100000"/>
              </a:lnSpc>
              <a:tabLst>
                <a:tab pos="6411595" algn="l"/>
              </a:tabLst>
            </a:pPr>
            <a:r>
              <a:rPr lang="en-US" sz="4000" b="1" dirty="0">
                <a:latin typeface="Arial"/>
                <a:cs typeface="Arial"/>
              </a:rPr>
              <a:t>STM32F4x B</a:t>
            </a:r>
            <a:r>
              <a:rPr lang="en-US" sz="4000" b="1" spc="-5" dirty="0">
                <a:latin typeface="Arial"/>
                <a:cs typeface="Arial"/>
              </a:rPr>
              <a:t>lo</a:t>
            </a:r>
            <a:r>
              <a:rPr lang="en-US" sz="4000" b="1" dirty="0">
                <a:latin typeface="Arial"/>
                <a:cs typeface="Arial"/>
              </a:rPr>
              <a:t>ck D</a:t>
            </a:r>
            <a:r>
              <a:rPr lang="en-US" sz="4000" b="1" spc="-5" dirty="0">
                <a:latin typeface="Arial"/>
                <a:cs typeface="Arial"/>
              </a:rPr>
              <a:t>i</a:t>
            </a:r>
            <a:r>
              <a:rPr lang="en-US" sz="4000" b="1" dirty="0">
                <a:latin typeface="Arial"/>
                <a:cs typeface="Arial"/>
              </a:rPr>
              <a:t>agram</a:t>
            </a:r>
            <a:endParaRPr lang="en-US" sz="4000" dirty="0">
              <a:latin typeface="Arial"/>
              <a:cs typeface="Arial"/>
            </a:endParaRPr>
          </a:p>
        </p:txBody>
      </p:sp>
    </p:spTree>
    <p:extLst>
      <p:ext uri="{BB962C8B-B14F-4D97-AF65-F5344CB8AC3E}">
        <p14:creationId xmlns:p14="http://schemas.microsoft.com/office/powerpoint/2010/main" val="34307229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7A496E-7C31-4EF5-916F-3E9C8FD828A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59</a:t>
            </a:fld>
            <a:endParaRPr lang="en-US" sz="900" dirty="0">
              <a:latin typeface="Arial"/>
              <a:cs typeface="Arial"/>
            </a:endParaRPr>
          </a:p>
        </p:txBody>
      </p:sp>
      <p:pic>
        <p:nvPicPr>
          <p:cNvPr id="4" name="Picture 3">
            <a:extLst>
              <a:ext uri="{FF2B5EF4-FFF2-40B4-BE49-F238E27FC236}">
                <a16:creationId xmlns:a16="http://schemas.microsoft.com/office/drawing/2014/main" id="{1602703C-FB14-4995-8D2A-0778CAB8A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80" y="1"/>
            <a:ext cx="9433048" cy="7556500"/>
          </a:xfrm>
          <a:prstGeom prst="rect">
            <a:avLst/>
          </a:prstGeom>
        </p:spPr>
      </p:pic>
    </p:spTree>
    <p:extLst>
      <p:ext uri="{BB962C8B-B14F-4D97-AF65-F5344CB8AC3E}">
        <p14:creationId xmlns:p14="http://schemas.microsoft.com/office/powerpoint/2010/main" val="1096351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1057147" y="1661159"/>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6"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0" y="2555875"/>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0" y="3419983"/>
            <a:ext cx="1225296"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a:t>
            </a:fld>
            <a:endParaRPr lang="en-US" sz="900">
              <a:latin typeface="Arial"/>
              <a:cs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Introduction to the Architecture</a:t>
            </a:r>
          </a:p>
          <a:p>
            <a:pPr marL="12065">
              <a:buClr>
                <a:srgbClr val="118CAA"/>
              </a:buClr>
              <a:buSzPct val="125000"/>
              <a:tabLst>
                <a:tab pos="277495" algn="l"/>
              </a:tabLst>
            </a:pPr>
            <a:r>
              <a:rPr lang="en-US" sz="2000" dirty="0">
                <a:latin typeface="Arial"/>
                <a:cs typeface="Arial"/>
              </a:rPr>
              <a:t>Programmers Model</a:t>
            </a:r>
          </a:p>
          <a:p>
            <a:pPr marL="926465" lvl="2">
              <a:buClr>
                <a:srgbClr val="118CAA"/>
              </a:buClr>
              <a:buSzPct val="125000"/>
              <a:tabLst>
                <a:tab pos="277495" algn="l"/>
              </a:tabLst>
            </a:pPr>
            <a:r>
              <a:rPr lang="en-US" sz="2000" dirty="0">
                <a:latin typeface="Arial"/>
                <a:cs typeface="Arial"/>
              </a:rPr>
              <a:t>Operating Modes and States</a:t>
            </a:r>
          </a:p>
          <a:p>
            <a:pPr marL="926465" lvl="2">
              <a:buClr>
                <a:srgbClr val="118CAA"/>
              </a:buClr>
              <a:buSzPct val="125000"/>
              <a:tabLst>
                <a:tab pos="277495" algn="l"/>
              </a:tabLst>
            </a:pPr>
            <a:r>
              <a:rPr lang="en-US" sz="2000" dirty="0">
                <a:latin typeface="Arial"/>
                <a:cs typeface="Arial"/>
              </a:rPr>
              <a:t>Registers</a:t>
            </a:r>
          </a:p>
          <a:p>
            <a:pPr marL="926465" lvl="2">
              <a:buClr>
                <a:srgbClr val="118CAA"/>
              </a:buClr>
              <a:buSzPct val="125000"/>
              <a:tabLst>
                <a:tab pos="277495" algn="l"/>
              </a:tabLst>
            </a:pPr>
            <a:r>
              <a:rPr lang="en-US" sz="2000" dirty="0">
                <a:latin typeface="Arial"/>
                <a:cs typeface="Arial"/>
              </a:rPr>
              <a:t>Special registers</a:t>
            </a:r>
          </a:p>
          <a:p>
            <a:pPr marL="12065">
              <a:buClr>
                <a:srgbClr val="118CAA"/>
              </a:buClr>
              <a:buSzPct val="125000"/>
              <a:tabLst>
                <a:tab pos="277495" algn="l"/>
              </a:tabLst>
            </a:pPr>
            <a:r>
              <a:rPr lang="en-US" sz="2000" dirty="0">
                <a:latin typeface="Arial"/>
                <a:cs typeface="Arial"/>
              </a:rPr>
              <a:t>Behavior of Application program Status Register(APSR)</a:t>
            </a:r>
          </a:p>
          <a:p>
            <a:pPr marL="926465" lvl="2">
              <a:buClr>
                <a:srgbClr val="118CAA"/>
              </a:buClr>
              <a:buSzPct val="125000"/>
              <a:tabLst>
                <a:tab pos="277495" algn="l"/>
              </a:tabLst>
            </a:pPr>
            <a:r>
              <a:rPr lang="en-US" sz="2000" dirty="0">
                <a:latin typeface="Arial"/>
                <a:cs typeface="Arial"/>
              </a:rPr>
              <a:t>Integer status Flags</a:t>
            </a:r>
          </a:p>
          <a:p>
            <a:pPr marL="926465" lvl="2">
              <a:buClr>
                <a:srgbClr val="118CAA"/>
              </a:buClr>
              <a:buSzPct val="125000"/>
              <a:tabLst>
                <a:tab pos="277495" algn="l"/>
              </a:tabLst>
            </a:pPr>
            <a:r>
              <a:rPr lang="en-US" sz="2000" dirty="0">
                <a:latin typeface="Arial"/>
                <a:cs typeface="Arial"/>
              </a:rPr>
              <a:t>Q status flag</a:t>
            </a:r>
          </a:p>
          <a:p>
            <a:pPr marL="926465" lvl="2">
              <a:buClr>
                <a:srgbClr val="118CAA"/>
              </a:buClr>
              <a:buSzPct val="125000"/>
              <a:tabLst>
                <a:tab pos="277495" algn="l"/>
              </a:tabLst>
            </a:pPr>
            <a:r>
              <a:rPr lang="en-US" sz="2000" dirty="0">
                <a:latin typeface="Arial"/>
                <a:cs typeface="Arial"/>
              </a:rPr>
              <a:t>GE bits</a:t>
            </a:r>
          </a:p>
          <a:p>
            <a:pPr marL="12065">
              <a:buClr>
                <a:srgbClr val="118CAA"/>
              </a:buClr>
              <a:buSzPct val="125000"/>
              <a:tabLst>
                <a:tab pos="277495" algn="l"/>
              </a:tabLst>
            </a:pPr>
            <a:r>
              <a:rPr lang="en-US" sz="2000" dirty="0">
                <a:latin typeface="Arial"/>
                <a:cs typeface="Arial"/>
              </a:rPr>
              <a:t>Memory System</a:t>
            </a:r>
          </a:p>
          <a:p>
            <a:pPr marL="12065">
              <a:buClr>
                <a:srgbClr val="118CAA"/>
              </a:buClr>
              <a:buSzPct val="125000"/>
              <a:tabLst>
                <a:tab pos="277495" algn="l"/>
              </a:tabLst>
            </a:pPr>
            <a:r>
              <a:rPr lang="en-US" sz="2000" dirty="0">
                <a:latin typeface="Arial"/>
                <a:cs typeface="Arial"/>
              </a:rPr>
              <a:t>		Memory system features and Memory Map</a:t>
            </a:r>
          </a:p>
          <a:p>
            <a:pPr marL="12065">
              <a:buClr>
                <a:srgbClr val="118CAA"/>
              </a:buClr>
              <a:buSzPct val="125000"/>
              <a:tabLst>
                <a:tab pos="277495" algn="l"/>
              </a:tabLst>
            </a:pPr>
            <a:r>
              <a:rPr lang="en-US" sz="2000" dirty="0">
                <a:latin typeface="Arial"/>
                <a:cs typeface="Arial"/>
              </a:rPr>
              <a:t>		Stack Memory &amp; MPU</a:t>
            </a:r>
          </a:p>
          <a:p>
            <a:pPr marL="12065">
              <a:buClr>
                <a:srgbClr val="118CAA"/>
              </a:buClr>
              <a:buSzPct val="125000"/>
              <a:tabLst>
                <a:tab pos="277495" algn="l"/>
              </a:tabLst>
            </a:pPr>
            <a:r>
              <a:rPr lang="en-US" sz="2000" dirty="0">
                <a:latin typeface="Arial"/>
                <a:cs typeface="Arial"/>
              </a:rPr>
              <a:t>Exception and Interrupt</a:t>
            </a:r>
          </a:p>
          <a:p>
            <a:pPr marL="12065">
              <a:buClr>
                <a:srgbClr val="118CAA"/>
              </a:buClr>
              <a:buSzPct val="125000"/>
              <a:tabLst>
                <a:tab pos="277495" algn="l"/>
              </a:tabLst>
            </a:pPr>
            <a:r>
              <a:rPr lang="en-US" sz="2000" dirty="0">
                <a:latin typeface="Arial"/>
                <a:cs typeface="Arial"/>
              </a:rPr>
              <a:t>		What are exceptions?</a:t>
            </a:r>
          </a:p>
          <a:p>
            <a:pPr marL="12065">
              <a:buClr>
                <a:srgbClr val="118CAA"/>
              </a:buClr>
              <a:buSzPct val="125000"/>
              <a:tabLst>
                <a:tab pos="277495" algn="l"/>
              </a:tabLst>
            </a:pPr>
            <a:r>
              <a:rPr lang="en-US" sz="2000" dirty="0">
                <a:latin typeface="Arial"/>
                <a:cs typeface="Arial"/>
              </a:rPr>
              <a:t>		Nested vector interrupt controller (NVIC)	</a:t>
            </a:r>
          </a:p>
          <a:p>
            <a:pPr marL="12065">
              <a:buClr>
                <a:srgbClr val="118CAA"/>
              </a:buClr>
              <a:buSzPct val="125000"/>
              <a:tabLst>
                <a:tab pos="277495" algn="l"/>
              </a:tabLst>
            </a:pPr>
            <a:r>
              <a:rPr lang="en-US" sz="2000" dirty="0">
                <a:latin typeface="Arial"/>
                <a:cs typeface="Arial"/>
              </a:rPr>
              <a:t>		Vector Table and Fault Handling</a:t>
            </a:r>
          </a:p>
          <a:p>
            <a:pPr marL="12065">
              <a:buClr>
                <a:srgbClr val="118CAA"/>
              </a:buClr>
              <a:buSzPct val="125000"/>
              <a:tabLst>
                <a:tab pos="277495" algn="l"/>
              </a:tabLst>
            </a:pPr>
            <a:r>
              <a:rPr lang="en-US" sz="2000" dirty="0">
                <a:latin typeface="Arial"/>
                <a:cs typeface="Arial"/>
              </a:rPr>
              <a:t>System Control Block</a:t>
            </a:r>
          </a:p>
          <a:p>
            <a:pPr marL="12065">
              <a:buClr>
                <a:srgbClr val="118CAA"/>
              </a:buClr>
              <a:buSzPct val="125000"/>
              <a:tabLst>
                <a:tab pos="277495" algn="l"/>
              </a:tabLst>
            </a:pPr>
            <a:r>
              <a:rPr lang="en-US" sz="2000" dirty="0">
                <a:latin typeface="Arial"/>
                <a:cs typeface="Arial"/>
              </a:rPr>
              <a:t>Debug and </a:t>
            </a:r>
            <a:r>
              <a:rPr lang="en-US" sz="2000">
                <a:latin typeface="Arial"/>
                <a:cs typeface="Arial"/>
              </a:rPr>
              <a:t>Reset Sequence</a:t>
            </a:r>
            <a:endParaRPr lang="en-US" sz="2000" dirty="0">
              <a:latin typeface="Arial"/>
              <a:cs typeface="Arial"/>
            </a:endParaRP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F392CCD-AAF4-4CB2-B0C2-C7CB0AB6DE7F}"/>
                  </a:ext>
                </a:extLst>
              </p14:cNvPr>
              <p14:cNvContentPartPr/>
              <p14:nvPr/>
            </p14:nvContentPartPr>
            <p14:xfrm>
              <a:off x="2102040" y="2095920"/>
              <a:ext cx="2990880" cy="687600"/>
            </p14:xfrm>
          </p:contentPart>
        </mc:Choice>
        <mc:Fallback xmlns="">
          <p:pic>
            <p:nvPicPr>
              <p:cNvPr id="4" name="Ink 3">
                <a:extLst>
                  <a:ext uri="{FF2B5EF4-FFF2-40B4-BE49-F238E27FC236}">
                    <a16:creationId xmlns:a16="http://schemas.microsoft.com/office/drawing/2014/main" id="{DF392CCD-AAF4-4CB2-B0C2-C7CB0AB6DE7F}"/>
                  </a:ext>
                </a:extLst>
              </p:cNvPr>
              <p:cNvPicPr/>
              <p:nvPr/>
            </p:nvPicPr>
            <p:blipFill>
              <a:blip r:embed="rId3"/>
              <a:stretch>
                <a:fillRect/>
              </a:stretch>
            </p:blipFill>
            <p:spPr>
              <a:xfrm>
                <a:off x="2092680" y="2086560"/>
                <a:ext cx="3009600" cy="706320"/>
              </a:xfrm>
              <a:prstGeom prst="rect">
                <a:avLst/>
              </a:prstGeom>
            </p:spPr>
          </p:pic>
        </mc:Fallback>
      </mc:AlternateContent>
    </p:spTree>
    <p:extLst>
      <p:ext uri="{BB962C8B-B14F-4D97-AF65-F5344CB8AC3E}">
        <p14:creationId xmlns:p14="http://schemas.microsoft.com/office/powerpoint/2010/main" val="21199290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2" y="2482106"/>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p:sp>
        <p:nvSpPr>
          <p:cNvPr id="2" name="TextBox 1"/>
          <p:cNvSpPr txBox="1"/>
          <p:nvPr/>
        </p:nvSpPr>
        <p:spPr>
          <a:xfrm>
            <a:off x="522164"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D3E45B79-26D3-430F-B129-D38DCC6724D2}"/>
                  </a:ext>
                </a:extLst>
              </p14:cNvPr>
              <p14:cNvContentPartPr/>
              <p14:nvPr/>
            </p14:nvContentPartPr>
            <p14:xfrm>
              <a:off x="442800" y="2561400"/>
              <a:ext cx="9349920" cy="3973680"/>
            </p14:xfrm>
          </p:contentPart>
        </mc:Choice>
        <mc:Fallback xmlns="">
          <p:pic>
            <p:nvPicPr>
              <p:cNvPr id="6" name="Ink 5">
                <a:extLst>
                  <a:ext uri="{FF2B5EF4-FFF2-40B4-BE49-F238E27FC236}">
                    <a16:creationId xmlns:a16="http://schemas.microsoft.com/office/drawing/2014/main" id="{D3E45B79-26D3-430F-B129-D38DCC6724D2}"/>
                  </a:ext>
                </a:extLst>
              </p:cNvPr>
              <p:cNvPicPr/>
              <p:nvPr/>
            </p:nvPicPr>
            <p:blipFill>
              <a:blip r:embed="rId4"/>
              <a:stretch>
                <a:fillRect/>
              </a:stretch>
            </p:blipFill>
            <p:spPr>
              <a:xfrm>
                <a:off x="433440" y="2552040"/>
                <a:ext cx="9368640" cy="3992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A241C2FF-D800-498F-B561-73071F2B30D3}"/>
                  </a:ext>
                </a:extLst>
              </p14:cNvPr>
              <p14:cNvContentPartPr/>
              <p14:nvPr/>
            </p14:nvContentPartPr>
            <p14:xfrm>
              <a:off x="1915200" y="5257440"/>
              <a:ext cx="4326840" cy="973800"/>
            </p14:xfrm>
          </p:contentPart>
        </mc:Choice>
        <mc:Fallback xmlns="">
          <p:pic>
            <p:nvPicPr>
              <p:cNvPr id="8" name="Ink 7">
                <a:extLst>
                  <a:ext uri="{FF2B5EF4-FFF2-40B4-BE49-F238E27FC236}">
                    <a16:creationId xmlns:a16="http://schemas.microsoft.com/office/drawing/2014/main" id="{A241C2FF-D800-498F-B561-73071F2B30D3}"/>
                  </a:ext>
                </a:extLst>
              </p:cNvPr>
              <p:cNvPicPr/>
              <p:nvPr/>
            </p:nvPicPr>
            <p:blipFill>
              <a:blip r:embed="rId6"/>
              <a:stretch>
                <a:fillRect/>
              </a:stretch>
            </p:blipFill>
            <p:spPr>
              <a:xfrm>
                <a:off x="1905840" y="5248080"/>
                <a:ext cx="4345560" cy="992520"/>
              </a:xfrm>
              <a:prstGeom prst="rect">
                <a:avLst/>
              </a:prstGeom>
            </p:spPr>
          </p:pic>
        </mc:Fallback>
      </mc:AlternateContent>
    </p:spTree>
    <p:extLst>
      <p:ext uri="{BB962C8B-B14F-4D97-AF65-F5344CB8AC3E}">
        <p14:creationId xmlns:p14="http://schemas.microsoft.com/office/powerpoint/2010/main" val="5475018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88" y="1185962"/>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a:latin typeface="Arial"/>
              <a:cs typeface="Arial"/>
            </a:endParaRPr>
          </a:p>
        </p:txBody>
      </p:sp>
      <p:sp>
        <p:nvSpPr>
          <p:cNvPr id="3" name="TextBox 2"/>
          <p:cNvSpPr txBox="1"/>
          <p:nvPr/>
        </p:nvSpPr>
        <p:spPr>
          <a:xfrm>
            <a:off x="90116"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(ISR). When in handler mode, the processor always has privileged</a:t>
            </a:r>
          </a:p>
          <a:p>
            <a:r>
              <a:rPr lang="en-US" sz="2400" dirty="0"/>
              <a:t>access level.</a:t>
            </a:r>
          </a:p>
          <a:p>
            <a:r>
              <a:rPr lang="en-US" sz="2400" dirty="0"/>
              <a:t>• Thread mode: When executing normal application code, the processor can be</a:t>
            </a:r>
          </a:p>
          <a:p>
            <a:r>
              <a:rPr lang="en-US" sz="2400" dirty="0"/>
              <a:t>either in privileged access level or unprivileged access level. This is controlled by</a:t>
            </a:r>
          </a:p>
          <a:p>
            <a:r>
              <a:rPr lang="en-US" sz="2400" dirty="0"/>
              <a:t>a special register called “CONTROL.”</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074E3AB-E956-4259-B6C7-121D9FE2A684}"/>
                  </a:ext>
                </a:extLst>
              </p14:cNvPr>
              <p14:cNvContentPartPr/>
              <p14:nvPr/>
            </p14:nvContentPartPr>
            <p14:xfrm>
              <a:off x="2534760" y="1348560"/>
              <a:ext cx="6684480" cy="2351880"/>
            </p14:xfrm>
          </p:contentPart>
        </mc:Choice>
        <mc:Fallback xmlns="">
          <p:pic>
            <p:nvPicPr>
              <p:cNvPr id="6" name="Ink 5">
                <a:extLst>
                  <a:ext uri="{FF2B5EF4-FFF2-40B4-BE49-F238E27FC236}">
                    <a16:creationId xmlns:a16="http://schemas.microsoft.com/office/drawing/2014/main" id="{1074E3AB-E956-4259-B6C7-121D9FE2A684}"/>
                  </a:ext>
                </a:extLst>
              </p:cNvPr>
              <p:cNvPicPr/>
              <p:nvPr/>
            </p:nvPicPr>
            <p:blipFill>
              <a:blip r:embed="rId4"/>
              <a:stretch>
                <a:fillRect/>
              </a:stretch>
            </p:blipFill>
            <p:spPr>
              <a:xfrm>
                <a:off x="2525400" y="1339200"/>
                <a:ext cx="6703200" cy="2370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258D8B40-9DF7-497C-8BCF-BE5A6EB9086F}"/>
                  </a:ext>
                </a:extLst>
              </p14:cNvPr>
              <p14:cNvContentPartPr/>
              <p14:nvPr/>
            </p14:nvContentPartPr>
            <p14:xfrm>
              <a:off x="259920" y="6014520"/>
              <a:ext cx="9595800" cy="483120"/>
            </p14:xfrm>
          </p:contentPart>
        </mc:Choice>
        <mc:Fallback xmlns="">
          <p:pic>
            <p:nvPicPr>
              <p:cNvPr id="7" name="Ink 6">
                <a:extLst>
                  <a:ext uri="{FF2B5EF4-FFF2-40B4-BE49-F238E27FC236}">
                    <a16:creationId xmlns:a16="http://schemas.microsoft.com/office/drawing/2014/main" id="{258D8B40-9DF7-497C-8BCF-BE5A6EB9086F}"/>
                  </a:ext>
                </a:extLst>
              </p:cNvPr>
              <p:cNvPicPr/>
              <p:nvPr/>
            </p:nvPicPr>
            <p:blipFill>
              <a:blip r:embed="rId6"/>
              <a:stretch>
                <a:fillRect/>
              </a:stretch>
            </p:blipFill>
            <p:spPr>
              <a:xfrm>
                <a:off x="250560" y="6005160"/>
                <a:ext cx="9614520" cy="501840"/>
              </a:xfrm>
              <a:prstGeom prst="rect">
                <a:avLst/>
              </a:prstGeom>
            </p:spPr>
          </p:pic>
        </mc:Fallback>
      </mc:AlternateContent>
    </p:spTree>
    <p:extLst>
      <p:ext uri="{BB962C8B-B14F-4D97-AF65-F5344CB8AC3E}">
        <p14:creationId xmlns:p14="http://schemas.microsoft.com/office/powerpoint/2010/main" val="19324939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F8EC368-F829-460F-AC0F-8839B006DFA7}"/>
              </a:ext>
            </a:extLst>
          </p:cNvPr>
          <p:cNvSpPr>
            <a:spLocks noGrp="1"/>
          </p:cNvSpPr>
          <p:nvPr>
            <p:ph type="title"/>
          </p:nvPr>
        </p:nvSpPr>
        <p:spPr/>
        <p:txBody>
          <a:bodyPr/>
          <a:lstStyle/>
          <a:p>
            <a:r>
              <a:rPr lang="en-US" dirty="0"/>
              <a:t>Inline Assembly Code Usage</a:t>
            </a:r>
          </a:p>
        </p:txBody>
      </p:sp>
      <p:sp>
        <p:nvSpPr>
          <p:cNvPr id="8" name="Text Placeholder 7">
            <a:extLst>
              <a:ext uri="{FF2B5EF4-FFF2-40B4-BE49-F238E27FC236}">
                <a16:creationId xmlns:a16="http://schemas.microsoft.com/office/drawing/2014/main" id="{FFA2E8D5-B927-490F-84AB-AAC17EE0ABA6}"/>
              </a:ext>
            </a:extLst>
          </p:cNvPr>
          <p:cNvSpPr>
            <a:spLocks noGrp="1"/>
          </p:cNvSpPr>
          <p:nvPr>
            <p:ph type="body" idx="1"/>
          </p:nvPr>
        </p:nvSpPr>
        <p:spPr>
          <a:xfrm>
            <a:off x="867629" y="1329978"/>
            <a:ext cx="8958139" cy="673245"/>
          </a:xfrm>
        </p:spPr>
        <p:txBody>
          <a:bodyPr/>
          <a:lstStyle/>
          <a:p>
            <a:r>
              <a:rPr lang="en-US" dirty="0"/>
              <a:t>Purpose of using inline assembly is to include assembly language code in ‘C’</a:t>
            </a:r>
          </a:p>
          <a:p>
            <a:r>
              <a:rPr lang="en-US" dirty="0"/>
              <a:t>It will allow a mixture ‘C’ and Assembly code</a:t>
            </a:r>
          </a:p>
          <a:p>
            <a:pPr marL="0" indent="0">
              <a:buNone/>
            </a:pPr>
            <a:r>
              <a:rPr lang="en-US" dirty="0"/>
              <a:t>Example: R0= R0+R1</a:t>
            </a:r>
          </a:p>
          <a:p>
            <a:pPr marL="0" indent="0">
              <a:buNone/>
            </a:pPr>
            <a:r>
              <a:rPr lang="en-US" dirty="0"/>
              <a:t>Assembly Instruction : ADD R0,R0,R1</a:t>
            </a:r>
          </a:p>
          <a:p>
            <a:pPr marL="0" indent="0">
              <a:buNone/>
            </a:pPr>
            <a:r>
              <a:rPr lang="en-US" dirty="0"/>
              <a:t>Inline </a:t>
            </a:r>
            <a:r>
              <a:rPr lang="en-US" dirty="0" err="1"/>
              <a:t>asm</a:t>
            </a:r>
            <a:r>
              <a:rPr lang="en-US" dirty="0"/>
              <a:t>. Statement : __</a:t>
            </a:r>
            <a:r>
              <a:rPr lang="en-US" dirty="0" err="1"/>
              <a:t>asm</a:t>
            </a:r>
            <a:r>
              <a:rPr lang="en-US" dirty="0"/>
              <a:t> volatile(“ADD R0</a:t>
            </a:r>
            <a:r>
              <a:rPr lang="en-US"/>
              <a:t>,R0,R1”) </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DBE4619D-732B-4398-AC43-6B494BE190FE}"/>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a:latin typeface="Arial"/>
              <a:cs typeface="Arial"/>
            </a:endParaRPr>
          </a:p>
        </p:txBody>
      </p:sp>
      <p:sp>
        <p:nvSpPr>
          <p:cNvPr id="9" name="TextBox 8">
            <a:extLst>
              <a:ext uri="{FF2B5EF4-FFF2-40B4-BE49-F238E27FC236}">
                <a16:creationId xmlns:a16="http://schemas.microsoft.com/office/drawing/2014/main" id="{5C6AE3AE-91F7-4B2F-B7FA-91B52BB37735}"/>
              </a:ext>
            </a:extLst>
          </p:cNvPr>
          <p:cNvSpPr txBox="1"/>
          <p:nvPr/>
        </p:nvSpPr>
        <p:spPr>
          <a:xfrm>
            <a:off x="309732" y="4790401"/>
            <a:ext cx="1512168" cy="1200329"/>
          </a:xfrm>
          <a:prstGeom prst="rect">
            <a:avLst/>
          </a:prstGeom>
          <a:noFill/>
        </p:spPr>
        <p:txBody>
          <a:bodyPr wrap="square" rtlCol="0">
            <a:spAutoFit/>
          </a:bodyPr>
          <a:lstStyle/>
          <a:p>
            <a:r>
              <a:rPr lang="en-US" dirty="0"/>
              <a:t>LDR R0,[R1]</a:t>
            </a:r>
          </a:p>
          <a:p>
            <a:r>
              <a:rPr lang="en-US" dirty="0"/>
              <a:t>LDR R1,[R2]</a:t>
            </a:r>
          </a:p>
          <a:p>
            <a:r>
              <a:rPr lang="en-US" dirty="0"/>
              <a:t>ADD R0,R0,R1</a:t>
            </a:r>
          </a:p>
          <a:p>
            <a:r>
              <a:rPr lang="en-US" dirty="0"/>
              <a:t>STR R0,[R3]</a:t>
            </a:r>
          </a:p>
        </p:txBody>
      </p:sp>
      <p:sp>
        <p:nvSpPr>
          <p:cNvPr id="10" name="TextBox 9">
            <a:extLst>
              <a:ext uri="{FF2B5EF4-FFF2-40B4-BE49-F238E27FC236}">
                <a16:creationId xmlns:a16="http://schemas.microsoft.com/office/drawing/2014/main" id="{B05C9285-EA4B-4FE3-A576-F9E047644056}"/>
              </a:ext>
            </a:extLst>
          </p:cNvPr>
          <p:cNvSpPr txBox="1"/>
          <p:nvPr/>
        </p:nvSpPr>
        <p:spPr>
          <a:xfrm>
            <a:off x="5994773" y="4195197"/>
            <a:ext cx="4104456" cy="2585323"/>
          </a:xfrm>
          <a:prstGeom prst="rect">
            <a:avLst/>
          </a:prstGeom>
          <a:noFill/>
        </p:spPr>
        <p:txBody>
          <a:bodyPr wrap="square" rtlCol="0">
            <a:spAutoFit/>
          </a:bodyPr>
          <a:lstStyle/>
          <a:p>
            <a:r>
              <a:rPr lang="en-US" dirty="0"/>
              <a:t>void example2(void)</a:t>
            </a:r>
          </a:p>
          <a:p>
            <a:r>
              <a:rPr lang="en-US" dirty="0"/>
              <a:t>{</a:t>
            </a:r>
          </a:p>
          <a:p>
            <a:r>
              <a:rPr lang="en-US" dirty="0"/>
              <a:t>	__</a:t>
            </a:r>
            <a:r>
              <a:rPr lang="en-US" dirty="0" err="1"/>
              <a:t>asm</a:t>
            </a:r>
            <a:r>
              <a:rPr lang="en-US" dirty="0"/>
              <a:t> volatile(</a:t>
            </a:r>
          </a:p>
          <a:p>
            <a:r>
              <a:rPr lang="en-US" dirty="0"/>
              <a:t>		“LDR R0,[R1]\n\t”</a:t>
            </a:r>
          </a:p>
          <a:p>
            <a:r>
              <a:rPr lang="en-US" dirty="0"/>
              <a:t>		“LDR R1,[R2]\n\t”</a:t>
            </a:r>
          </a:p>
          <a:p>
            <a:r>
              <a:rPr lang="en-US" dirty="0"/>
              <a:t>		“ADD R0,R0,R1\n\t”</a:t>
            </a:r>
          </a:p>
          <a:p>
            <a:r>
              <a:rPr lang="en-US" dirty="0"/>
              <a:t>		“STR R0,[R3]\n\t”</a:t>
            </a:r>
          </a:p>
          <a:p>
            <a:r>
              <a:rPr lang="en-US" dirty="0"/>
              <a:t>		);</a:t>
            </a:r>
          </a:p>
          <a:p>
            <a:r>
              <a:rPr lang="en-US" dirty="0"/>
              <a:t>}</a:t>
            </a:r>
          </a:p>
        </p:txBody>
      </p:sp>
      <p:sp>
        <p:nvSpPr>
          <p:cNvPr id="11" name="TextBox 10">
            <a:extLst>
              <a:ext uri="{FF2B5EF4-FFF2-40B4-BE49-F238E27FC236}">
                <a16:creationId xmlns:a16="http://schemas.microsoft.com/office/drawing/2014/main" id="{4A09833A-8526-4F29-B2B7-3F2406B1A586}"/>
              </a:ext>
            </a:extLst>
          </p:cNvPr>
          <p:cNvSpPr txBox="1"/>
          <p:nvPr/>
        </p:nvSpPr>
        <p:spPr>
          <a:xfrm>
            <a:off x="1806041" y="4225275"/>
            <a:ext cx="4188732" cy="2031325"/>
          </a:xfrm>
          <a:prstGeom prst="rect">
            <a:avLst/>
          </a:prstGeom>
          <a:noFill/>
        </p:spPr>
        <p:txBody>
          <a:bodyPr wrap="square" rtlCol="0">
            <a:spAutoFit/>
          </a:bodyPr>
          <a:lstStyle/>
          <a:p>
            <a:r>
              <a:rPr lang="en-US" dirty="0"/>
              <a:t>void example1(void)</a:t>
            </a:r>
          </a:p>
          <a:p>
            <a:r>
              <a:rPr lang="en-US" dirty="0"/>
              <a:t>{</a:t>
            </a:r>
          </a:p>
          <a:p>
            <a:r>
              <a:rPr lang="en-US" dirty="0"/>
              <a:t>	__</a:t>
            </a:r>
            <a:r>
              <a:rPr lang="en-US" dirty="0" err="1"/>
              <a:t>asm</a:t>
            </a:r>
            <a:r>
              <a:rPr lang="en-US" dirty="0"/>
              <a:t> volatile(“LDR R0,[R1]”);</a:t>
            </a:r>
          </a:p>
          <a:p>
            <a:r>
              <a:rPr lang="en-US" dirty="0"/>
              <a:t>	__</a:t>
            </a:r>
            <a:r>
              <a:rPr lang="en-US" dirty="0" err="1"/>
              <a:t>asm</a:t>
            </a:r>
            <a:r>
              <a:rPr lang="en-US" dirty="0"/>
              <a:t> volatile(“ LDR R1,[R2]”);</a:t>
            </a:r>
          </a:p>
          <a:p>
            <a:r>
              <a:rPr lang="en-US" dirty="0"/>
              <a:t>	__</a:t>
            </a:r>
            <a:r>
              <a:rPr lang="en-US" dirty="0" err="1"/>
              <a:t>asm</a:t>
            </a:r>
            <a:r>
              <a:rPr lang="en-US" dirty="0"/>
              <a:t> volatile(“ ADD R0,R0,R1”);</a:t>
            </a:r>
          </a:p>
          <a:p>
            <a:r>
              <a:rPr lang="en-US" dirty="0"/>
              <a:t>	__</a:t>
            </a:r>
            <a:r>
              <a:rPr lang="en-US" dirty="0" err="1"/>
              <a:t>asm</a:t>
            </a:r>
            <a:r>
              <a:rPr lang="en-US" dirty="0"/>
              <a:t> volatile(“ STR R0,[R3]”);</a:t>
            </a:r>
          </a:p>
          <a:p>
            <a:r>
              <a:rPr lang="en-US" dirty="0"/>
              <a:t>}</a:t>
            </a:r>
          </a:p>
        </p:txBody>
      </p:sp>
      <p:cxnSp>
        <p:nvCxnSpPr>
          <p:cNvPr id="13" name="Connector: Curved 12">
            <a:extLst>
              <a:ext uri="{FF2B5EF4-FFF2-40B4-BE49-F238E27FC236}">
                <a16:creationId xmlns:a16="http://schemas.microsoft.com/office/drawing/2014/main" id="{8DED5EA3-ADC5-44EE-9E08-E95B34E0A2AE}"/>
              </a:ext>
            </a:extLst>
          </p:cNvPr>
          <p:cNvCxnSpPr>
            <a:cxnSpLocks/>
          </p:cNvCxnSpPr>
          <p:nvPr/>
        </p:nvCxnSpPr>
        <p:spPr>
          <a:xfrm>
            <a:off x="1714848" y="5533530"/>
            <a:ext cx="914400" cy="9144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234665-41B3-41F0-9E4B-13014538714F}"/>
              </a:ext>
            </a:extLst>
          </p:cNvPr>
          <p:cNvSpPr txBox="1"/>
          <p:nvPr/>
        </p:nvSpPr>
        <p:spPr>
          <a:xfrm>
            <a:off x="34211" y="3747985"/>
            <a:ext cx="496161" cy="276999"/>
          </a:xfrm>
          <a:prstGeom prst="rect">
            <a:avLst/>
          </a:prstGeom>
          <a:noFill/>
        </p:spPr>
        <p:txBody>
          <a:bodyPr wrap="none" rtlCol="0">
            <a:spAutoFit/>
          </a:bodyPr>
          <a:lstStyle/>
          <a:p>
            <a:r>
              <a:rPr lang="en-US" sz="1200" dirty="0"/>
              <a:t>Read</a:t>
            </a:r>
            <a:endParaRPr lang="en-US" dirty="0"/>
          </a:p>
        </p:txBody>
      </p:sp>
      <p:cxnSp>
        <p:nvCxnSpPr>
          <p:cNvPr id="16" name="Connector: Curved 15">
            <a:extLst>
              <a:ext uri="{FF2B5EF4-FFF2-40B4-BE49-F238E27FC236}">
                <a16:creationId xmlns:a16="http://schemas.microsoft.com/office/drawing/2014/main" id="{7746E53D-C9F6-4AED-AF28-89BF44520AE6}"/>
              </a:ext>
            </a:extLst>
          </p:cNvPr>
          <p:cNvCxnSpPr>
            <a:cxnSpLocks/>
          </p:cNvCxnSpPr>
          <p:nvPr/>
        </p:nvCxnSpPr>
        <p:spPr>
          <a:xfrm rot="16200000" flipV="1">
            <a:off x="147716" y="4156293"/>
            <a:ext cx="1080119" cy="75608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1D6B61A-A255-4322-AD74-08764FDB1165}"/>
              </a:ext>
            </a:extLst>
          </p:cNvPr>
          <p:cNvSpPr txBox="1"/>
          <p:nvPr/>
        </p:nvSpPr>
        <p:spPr>
          <a:xfrm>
            <a:off x="2598446" y="6295708"/>
            <a:ext cx="629468" cy="276999"/>
          </a:xfrm>
          <a:prstGeom prst="rect">
            <a:avLst/>
          </a:prstGeom>
          <a:noFill/>
        </p:spPr>
        <p:txBody>
          <a:bodyPr wrap="none" rtlCol="0">
            <a:spAutoFit/>
          </a:bodyPr>
          <a:lstStyle/>
          <a:p>
            <a:r>
              <a:rPr lang="en-US" sz="1200" dirty="0"/>
              <a:t>Modify</a:t>
            </a:r>
            <a:endParaRPr lang="en-US" dirty="0"/>
          </a:p>
        </p:txBody>
      </p:sp>
      <p:cxnSp>
        <p:nvCxnSpPr>
          <p:cNvPr id="22" name="Connector: Curved 21">
            <a:extLst>
              <a:ext uri="{FF2B5EF4-FFF2-40B4-BE49-F238E27FC236}">
                <a16:creationId xmlns:a16="http://schemas.microsoft.com/office/drawing/2014/main" id="{138AA325-A4BC-439D-AD6C-CE15307A0545}"/>
              </a:ext>
            </a:extLst>
          </p:cNvPr>
          <p:cNvCxnSpPr>
            <a:cxnSpLocks/>
          </p:cNvCxnSpPr>
          <p:nvPr/>
        </p:nvCxnSpPr>
        <p:spPr>
          <a:xfrm rot="5400000">
            <a:off x="614153" y="5988626"/>
            <a:ext cx="532928" cy="38568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4AFEF65-DA82-4299-9BAD-7D4FA3E89CE2}"/>
              </a:ext>
            </a:extLst>
          </p:cNvPr>
          <p:cNvSpPr txBox="1"/>
          <p:nvPr/>
        </p:nvSpPr>
        <p:spPr>
          <a:xfrm>
            <a:off x="394052" y="6361103"/>
            <a:ext cx="531171" cy="276999"/>
          </a:xfrm>
          <a:prstGeom prst="rect">
            <a:avLst/>
          </a:prstGeom>
          <a:noFill/>
        </p:spPr>
        <p:txBody>
          <a:bodyPr wrap="none" rtlCol="0">
            <a:spAutoFit/>
          </a:bodyPr>
          <a:lstStyle/>
          <a:p>
            <a:r>
              <a:rPr lang="en-US" sz="1200" dirty="0"/>
              <a:t>Write</a:t>
            </a:r>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EBA0521-1914-4ECA-A49C-FE69E4F69FCD}"/>
                  </a:ext>
                </a:extLst>
              </p14:cNvPr>
              <p14:cNvContentPartPr/>
              <p14:nvPr/>
            </p14:nvContentPartPr>
            <p14:xfrm>
              <a:off x="149400" y="1609200"/>
              <a:ext cx="8750880" cy="4509720"/>
            </p14:xfrm>
          </p:contentPart>
        </mc:Choice>
        <mc:Fallback xmlns="">
          <p:pic>
            <p:nvPicPr>
              <p:cNvPr id="2" name="Ink 1">
                <a:extLst>
                  <a:ext uri="{FF2B5EF4-FFF2-40B4-BE49-F238E27FC236}">
                    <a16:creationId xmlns:a16="http://schemas.microsoft.com/office/drawing/2014/main" id="{3EBA0521-1914-4ECA-A49C-FE69E4F69FCD}"/>
                  </a:ext>
                </a:extLst>
              </p:cNvPr>
              <p:cNvPicPr/>
              <p:nvPr/>
            </p:nvPicPr>
            <p:blipFill>
              <a:blip r:embed="rId3"/>
              <a:stretch>
                <a:fillRect/>
              </a:stretch>
            </p:blipFill>
            <p:spPr>
              <a:xfrm>
                <a:off x="140040" y="1599840"/>
                <a:ext cx="8769600" cy="4528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21A9E1B-9814-4428-A3B8-07C7C0984E15}"/>
                  </a:ext>
                </a:extLst>
              </p14:cNvPr>
              <p14:cNvContentPartPr/>
              <p14:nvPr/>
            </p14:nvContentPartPr>
            <p14:xfrm>
              <a:off x="283320" y="4153320"/>
              <a:ext cx="4291200" cy="947880"/>
            </p14:xfrm>
          </p:contentPart>
        </mc:Choice>
        <mc:Fallback xmlns="">
          <p:pic>
            <p:nvPicPr>
              <p:cNvPr id="3" name="Ink 2">
                <a:extLst>
                  <a:ext uri="{FF2B5EF4-FFF2-40B4-BE49-F238E27FC236}">
                    <a16:creationId xmlns:a16="http://schemas.microsoft.com/office/drawing/2014/main" id="{621A9E1B-9814-4428-A3B8-07C7C0984E15}"/>
                  </a:ext>
                </a:extLst>
              </p:cNvPr>
              <p:cNvPicPr/>
              <p:nvPr/>
            </p:nvPicPr>
            <p:blipFill>
              <a:blip r:embed="rId5"/>
              <a:stretch>
                <a:fillRect/>
              </a:stretch>
            </p:blipFill>
            <p:spPr>
              <a:xfrm>
                <a:off x="273960" y="4143960"/>
                <a:ext cx="4309920" cy="966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539D9677-DB16-471F-97E7-9431429CA39C}"/>
                  </a:ext>
                </a:extLst>
              </p14:cNvPr>
              <p14:cNvContentPartPr/>
              <p14:nvPr/>
            </p14:nvContentPartPr>
            <p14:xfrm>
              <a:off x="3896280" y="5311800"/>
              <a:ext cx="2279520" cy="1387800"/>
            </p14:xfrm>
          </p:contentPart>
        </mc:Choice>
        <mc:Fallback xmlns="">
          <p:pic>
            <p:nvPicPr>
              <p:cNvPr id="5" name="Ink 4">
                <a:extLst>
                  <a:ext uri="{FF2B5EF4-FFF2-40B4-BE49-F238E27FC236}">
                    <a16:creationId xmlns:a16="http://schemas.microsoft.com/office/drawing/2014/main" id="{539D9677-DB16-471F-97E7-9431429CA39C}"/>
                  </a:ext>
                </a:extLst>
              </p:cNvPr>
              <p:cNvPicPr/>
              <p:nvPr/>
            </p:nvPicPr>
            <p:blipFill>
              <a:blip r:embed="rId7"/>
              <a:stretch>
                <a:fillRect/>
              </a:stretch>
            </p:blipFill>
            <p:spPr>
              <a:xfrm>
                <a:off x="3886920" y="5302440"/>
                <a:ext cx="2298240" cy="1406520"/>
              </a:xfrm>
              <a:prstGeom prst="rect">
                <a:avLst/>
              </a:prstGeom>
            </p:spPr>
          </p:pic>
        </mc:Fallback>
      </mc:AlternateContent>
    </p:spTree>
    <p:extLst>
      <p:ext uri="{BB962C8B-B14F-4D97-AF65-F5344CB8AC3E}">
        <p14:creationId xmlns:p14="http://schemas.microsoft.com/office/powerpoint/2010/main" val="23693360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C9F69-3430-4136-AB0E-08D8D79B5BAA}"/>
              </a:ext>
            </a:extLst>
          </p:cNvPr>
          <p:cNvSpPr>
            <a:spLocks noGrp="1"/>
          </p:cNvSpPr>
          <p:nvPr>
            <p:ph type="title"/>
          </p:nvPr>
        </p:nvSpPr>
        <p:spPr>
          <a:xfrm>
            <a:off x="1057148" y="321867"/>
            <a:ext cx="8579104" cy="556623"/>
          </a:xfrm>
        </p:spPr>
        <p:txBody>
          <a:bodyPr/>
          <a:lstStyle/>
          <a:p>
            <a:r>
              <a:rPr lang="en-US" dirty="0"/>
              <a:t>Inline Assembly syntax</a:t>
            </a:r>
          </a:p>
        </p:txBody>
      </p:sp>
      <p:sp>
        <p:nvSpPr>
          <p:cNvPr id="4" name="Slide Number Placeholder 3">
            <a:extLst>
              <a:ext uri="{FF2B5EF4-FFF2-40B4-BE49-F238E27FC236}">
                <a16:creationId xmlns:a16="http://schemas.microsoft.com/office/drawing/2014/main" id="{B4290E12-C4A3-4208-8C9F-B8889AFE391B}"/>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p:pic>
        <p:nvPicPr>
          <p:cNvPr id="7" name="Picture 6">
            <a:extLst>
              <a:ext uri="{FF2B5EF4-FFF2-40B4-BE49-F238E27FC236}">
                <a16:creationId xmlns:a16="http://schemas.microsoft.com/office/drawing/2014/main" id="{FAEEB2A8-88A8-406B-B190-3804C465067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300000"/>
                    </a14:imgEffect>
                  </a14:imgLayer>
                </a14:imgProps>
              </a:ext>
            </a:extLst>
          </a:blip>
          <a:stretch>
            <a:fillRect/>
          </a:stretch>
        </p:blipFill>
        <p:spPr>
          <a:xfrm>
            <a:off x="594173" y="1148157"/>
            <a:ext cx="6840760" cy="2592288"/>
          </a:xfrm>
          <a:prstGeom prst="rect">
            <a:avLst/>
          </a:prstGeom>
        </p:spPr>
      </p:pic>
      <p:sp>
        <p:nvSpPr>
          <p:cNvPr id="8" name="Rectangle 2">
            <a:extLst>
              <a:ext uri="{FF2B5EF4-FFF2-40B4-BE49-F238E27FC236}">
                <a16:creationId xmlns:a16="http://schemas.microsoft.com/office/drawing/2014/main" id="{2C042C17-B630-4A82-AEB4-8D0BD20BB2AC}"/>
              </a:ext>
            </a:extLst>
          </p:cNvPr>
          <p:cNvSpPr>
            <a:spLocks noChangeArrowheads="1"/>
          </p:cNvSpPr>
          <p:nvPr/>
        </p:nvSpPr>
        <p:spPr bwMode="auto">
          <a:xfrm rot="10800000" flipV="1">
            <a:off x="7722964" y="1473994"/>
            <a:ext cx="2610396" cy="600164"/>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Lato" panose="020F0502020204030203" pitchFamily="34" charset="0"/>
              </a:rPr>
              <a:t>Use the </a:t>
            </a:r>
            <a:r>
              <a:rPr kumimoji="0" lang="en-US" altLang="en-US" sz="1300" b="0" i="0" u="none" strike="noStrike" cap="none" normalizeH="0" baseline="0" dirty="0">
                <a:ln>
                  <a:noFill/>
                </a:ln>
                <a:solidFill>
                  <a:srgbClr val="63498B"/>
                </a:solidFill>
                <a:effectLst/>
                <a:latin typeface="var(--ads-code-font-family,&quot;Courier&quot;,monospace)"/>
              </a:rPr>
              <a:t>volatile</a:t>
            </a:r>
            <a:r>
              <a:rPr kumimoji="0" lang="en-US" altLang="en-US" sz="1300" b="0" i="0" u="none" strike="noStrike" cap="none" normalizeH="0" baseline="0" dirty="0">
                <a:ln>
                  <a:noFill/>
                </a:ln>
                <a:solidFill>
                  <a:srgbClr val="333E48"/>
                </a:solidFill>
                <a:effectLst/>
                <a:latin typeface="Lato" panose="020F0502020204030203" pitchFamily="34" charset="0"/>
              </a:rPr>
              <a:t> qualifier for assembler instructions that have processor side-effects</a:t>
            </a:r>
            <a:r>
              <a:rPr kumimoji="0" lang="en-US" altLang="en-US" sz="7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D7D08581-C389-4600-B395-80ACDBD84234}"/>
              </a:ext>
            </a:extLst>
          </p:cNvPr>
          <p:cNvSpPr>
            <a:spLocks noChangeArrowheads="1"/>
          </p:cNvSpPr>
          <p:nvPr/>
        </p:nvSpPr>
        <p:spPr bwMode="auto">
          <a:xfrm>
            <a:off x="594173" y="3639969"/>
            <a:ext cx="9649071" cy="310896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is the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R0, R1, R2"</a:t>
            </a:r>
            <a:r>
              <a:rPr kumimoji="0" lang="en-US" altLang="en-US" sz="1300" b="0" i="0" u="none" strike="noStrike" cap="none" normalizeH="0" baseline="0" dirty="0">
                <a:ln>
                  <a:noFill/>
                </a:ln>
                <a:solidFill>
                  <a:srgbClr val="333E48"/>
                </a:solidFill>
                <a:effectLst/>
                <a:latin typeface="var(--ads-font-family,Lato,Helvetica,Arial,sans-serif)"/>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b="1" i="1" dirty="0">
                <a:solidFill>
                  <a:schemeClr val="accent4">
                    <a:lumMod val="50000"/>
                  </a:schemeClr>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is a template for an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%[result],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If you specify a </a:t>
            </a:r>
            <a:r>
              <a:rPr lang="en-US" altLang="en-US" sz="1300" b="1" i="1" dirty="0">
                <a:solidFill>
                  <a:srgbClr val="333E48"/>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rather than </a:t>
            </a:r>
            <a:r>
              <a:rPr kumimoji="0" lang="en-US" altLang="en-US" sz="1300" b="0" i="0" u="none" strike="noStrike" cap="none" normalizeH="0" baseline="0" dirty="0">
                <a:ln>
                  <a:noFill/>
                </a:ln>
                <a:solidFill>
                  <a:srgbClr val="333E48"/>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then you must specify the </a:t>
            </a:r>
            <a:r>
              <a:rPr lang="en-US" altLang="en-US" sz="1300" b="1" i="1" dirty="0">
                <a:solidFill>
                  <a:schemeClr val="accent4">
                    <a:lumMod val="50000"/>
                  </a:schemeClr>
                </a:solidFill>
                <a:latin typeface="var(--ads-code-font-family,&quot;Courier&quot;,monospace)"/>
              </a:rPr>
              <a:t>output_operand_list </a:t>
            </a:r>
            <a:r>
              <a:rPr kumimoji="0" lang="en-US" altLang="en-US" sz="1300" b="0" i="0" u="none" strike="noStrike" cap="none" normalizeH="0" baseline="0" dirty="0">
                <a:ln>
                  <a:noFill/>
                </a:ln>
                <a:solidFill>
                  <a:srgbClr val="333E48"/>
                </a:solidFill>
                <a:effectLst/>
                <a:latin typeface="var(--ads-font-family,Lato,Helvetica,Arial,sans-serif)"/>
              </a:rPr>
              <a:t>before specifying the optional</a:t>
            </a:r>
            <a:r>
              <a:rPr kumimoji="0" lang="en-US" altLang="en-US" sz="1300" b="1" i="0" u="none" strike="noStrike" cap="none" normalizeH="0" baseline="0" dirty="0">
                <a:ln>
                  <a:noFill/>
                </a:ln>
                <a:solidFill>
                  <a:srgbClr val="333E48"/>
                </a:solidFill>
                <a:effectLst/>
                <a:latin typeface="var(--ads-font-family,Lato,Helvetica,Arial,sans-serif)"/>
              </a:rPr>
              <a:t> </a:t>
            </a:r>
            <a:r>
              <a:rPr lang="en-US" altLang="en-US" sz="1300" b="1" i="1" dirty="0">
                <a:solidFill>
                  <a:schemeClr val="accent4">
                    <a:lumMod val="50000"/>
                  </a:schemeClr>
                </a:solidFill>
                <a:latin typeface="var(--ads-code-font-family,&quot;Courier&quot;,monospace)"/>
              </a:rPr>
              <a:t>input_operand_list </a:t>
            </a:r>
            <a:r>
              <a:rPr kumimoji="0" lang="en-US" altLang="en-US" sz="1300" b="0" i="0" u="none" strike="noStrike" cap="none" normalizeH="0" baseline="0" dirty="0">
                <a:ln>
                  <a:noFill/>
                </a:ln>
                <a:solidFill>
                  <a:srgbClr val="333E48"/>
                </a:solidFill>
                <a:effectLst/>
                <a:latin typeface="var(--ads-font-family,Lato,Helvetica,Arial,sans-serif)"/>
              </a:rPr>
              <a:t>and</a:t>
            </a:r>
            <a:r>
              <a:rPr lang="en-US" altLang="en-US" sz="1300" i="1" dirty="0">
                <a:solidFill>
                  <a:srgbClr val="333E48"/>
                </a:solidFill>
                <a:latin typeface="var(--ads-code-font-family,&quot;Courier&quot;,monospace)"/>
              </a:rPr>
              <a:t> </a:t>
            </a:r>
            <a:r>
              <a:rPr lang="en-US" altLang="en-US" sz="1300" b="1" i="1" dirty="0">
                <a:solidFill>
                  <a:schemeClr val="accent4">
                    <a:lumMod val="50000"/>
                  </a:schemeClr>
                </a:solidFill>
                <a:latin typeface="var(--ads-code-font-family,&quot;Courier&quot;,monospace)"/>
              </a:rPr>
              <a:t>clobbered_register_list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output_operand_list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list of output operands, separated by commas. Each operand consists of a symbolic name in square brackets, a constraint string, and a C expression in parentheses. In this example, there is a single output operand: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a:ln>
                  <a:noFill/>
                </a:ln>
                <a:solidFill>
                  <a:srgbClr val="AD4800"/>
                </a:solidFill>
                <a:effectLst/>
                <a:latin typeface="var(--ads-code-font-family,&quot;Courier&quot;,monospace)"/>
              </a:rPr>
              <a:t>result</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(res)</a:t>
            </a:r>
            <a:r>
              <a:rPr kumimoji="0" lang="en-US" altLang="en-US" sz="1300" b="0" i="0" u="none" strike="noStrike" cap="none" normalizeH="0" baseline="0" dirty="0">
                <a:ln>
                  <a:noFill/>
                </a:ln>
                <a:solidFill>
                  <a:srgbClr val="333E48"/>
                </a:solidFill>
                <a:effectLst/>
                <a:latin typeface="var(--ads-font-family,Lato,Helvetica,Arial,sans-serif)"/>
              </a:rPr>
              <a:t>. The list can be empty.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 For example:</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77D00"/>
                </a:solidFill>
                <a:effectLst/>
                <a:latin typeface="var(--ads-code-font-family,&quot;Courier&quot;,monospace)"/>
              </a:rPr>
              <a:t>__</a:t>
            </a:r>
            <a:r>
              <a:rPr kumimoji="0" lang="en-US" altLang="en-US" sz="1300" b="0" i="0" u="none" strike="noStrike" cap="none" normalizeH="0" baseline="0" dirty="0" err="1">
                <a:ln>
                  <a:noFill/>
                </a:ln>
                <a:solidFill>
                  <a:srgbClr val="577D00"/>
                </a:solidFill>
                <a:effectLst/>
                <a:latin typeface="var(--ads-code-font-family,&quot;Courier&quot;,monospace)"/>
              </a:rPr>
              <a:t>asm</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"ADD R0,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code-font-family,&quot;Courier&quot;,monospace)"/>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6A746A"/>
                </a:solidFill>
                <a:effectLst/>
                <a:latin typeface="var(--ads-code-font-family,&quot;Courier&quot;,monospace)"/>
              </a:rPr>
              <a:t>/* This is an empty output operand list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code-font-family,&quot;Courier&quot;,monospace)"/>
              </a:rPr>
              <a:t> : [</a:t>
            </a:r>
            <a:r>
              <a:rPr kumimoji="0" lang="en-US" altLang="en-US" sz="1300" b="0" i="0" u="none" strike="noStrike" cap="none" normalizeH="0" baseline="0" dirty="0" err="1">
                <a:ln>
                  <a:noFill/>
                </a:ln>
                <a:solidFill>
                  <a:srgbClr val="333E48"/>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 )</a:t>
            </a:r>
            <a:r>
              <a:rPr kumimoji="0" lang="en-US" altLang="en-US" sz="1300" b="0" i="0" u="none" strike="noStrike" cap="none" normalizeH="0" baseline="0" dirty="0">
                <a:ln>
                  <a:noFill/>
                </a:ln>
                <a:solidFill>
                  <a:srgbClr val="6A746A"/>
                </a:solidFill>
                <a:effectLst/>
                <a:latin typeface="var(--ads-code-font-family,&quot;Courier&quot;,monospace)"/>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input_operand_list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an optional list of input operands, separated by commas. Input operands use the same syntax as output operands. In this example, there are two input operands: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err="1">
                <a:ln>
                  <a:noFill/>
                </a:ln>
                <a:solidFill>
                  <a:srgbClr val="AD4800"/>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a:t>
            </a:r>
            <a:r>
              <a:rPr kumimoji="0" lang="en-US" altLang="en-US" sz="1300" b="0" i="0" u="none" strike="noStrike" cap="none" normalizeH="0" baseline="0" dirty="0">
                <a:ln>
                  <a:noFill/>
                </a:ln>
                <a:solidFill>
                  <a:srgbClr val="333E48"/>
                </a:solidFill>
                <a:effectLst/>
                <a:latin typeface="var(--ads-font-family,Lato,Helvetica,Arial,sans-serif)"/>
              </a:rPr>
              <a:t>. The list can be empty.</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clobbered_register_list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comma-separated list of strings. Each string is the name of a register that the assembly code potentially modifies, but for which the final value is not important. To prevent the compiler from using a register for a template string in an inline assembly string, add the register to the clobber list.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37ABD79F-6FBB-4237-B390-0C2D18FEE216}"/>
                  </a:ext>
                </a:extLst>
              </p14:cNvPr>
              <p14:cNvContentPartPr/>
              <p14:nvPr/>
            </p14:nvContentPartPr>
            <p14:xfrm>
              <a:off x="363600" y="2342880"/>
              <a:ext cx="8871840" cy="4315320"/>
            </p14:xfrm>
          </p:contentPart>
        </mc:Choice>
        <mc:Fallback xmlns="">
          <p:pic>
            <p:nvPicPr>
              <p:cNvPr id="5" name="Ink 4">
                <a:extLst>
                  <a:ext uri="{FF2B5EF4-FFF2-40B4-BE49-F238E27FC236}">
                    <a16:creationId xmlns:a16="http://schemas.microsoft.com/office/drawing/2014/main" id="{37ABD79F-6FBB-4237-B390-0C2D18FEE216}"/>
                  </a:ext>
                </a:extLst>
              </p:cNvPr>
              <p:cNvPicPr/>
              <p:nvPr/>
            </p:nvPicPr>
            <p:blipFill>
              <a:blip r:embed="rId7"/>
              <a:stretch>
                <a:fillRect/>
              </a:stretch>
            </p:blipFill>
            <p:spPr>
              <a:xfrm>
                <a:off x="354240" y="2333520"/>
                <a:ext cx="8890560" cy="4334040"/>
              </a:xfrm>
              <a:prstGeom prst="rect">
                <a:avLst/>
              </a:prstGeom>
            </p:spPr>
          </p:pic>
        </mc:Fallback>
      </mc:AlternateContent>
    </p:spTree>
    <p:extLst>
      <p:ext uri="{BB962C8B-B14F-4D97-AF65-F5344CB8AC3E}">
        <p14:creationId xmlns:p14="http://schemas.microsoft.com/office/powerpoint/2010/main" val="8250080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23FC7-46BD-468E-934F-63D9CB7473DD}"/>
              </a:ext>
            </a:extLst>
          </p:cNvPr>
          <p:cNvSpPr>
            <a:spLocks noGrp="1"/>
          </p:cNvSpPr>
          <p:nvPr>
            <p:ph type="title"/>
          </p:nvPr>
        </p:nvSpPr>
        <p:spPr/>
        <p:txBody>
          <a:bodyPr/>
          <a:lstStyle/>
          <a:p>
            <a:r>
              <a:rPr lang="en-US" dirty="0"/>
              <a:t>Mixed C and Assembly Code</a:t>
            </a:r>
          </a:p>
        </p:txBody>
      </p:sp>
      <p:sp>
        <p:nvSpPr>
          <p:cNvPr id="3" name="Text Placeholder 2">
            <a:extLst>
              <a:ext uri="{FF2B5EF4-FFF2-40B4-BE49-F238E27FC236}">
                <a16:creationId xmlns:a16="http://schemas.microsoft.com/office/drawing/2014/main" id="{1BBBA4A7-8BE5-447E-9FD3-E781EC277657}"/>
              </a:ext>
            </a:extLst>
          </p:cNvPr>
          <p:cNvSpPr>
            <a:spLocks noGrp="1"/>
          </p:cNvSpPr>
          <p:nvPr>
            <p:ph type="body" idx="1"/>
          </p:nvPr>
        </p:nvSpPr>
        <p:spPr>
          <a:xfrm>
            <a:off x="450156" y="1254379"/>
            <a:ext cx="10081120" cy="5485195"/>
          </a:xfrm>
        </p:spPr>
        <p:txBody>
          <a:bodyPr/>
          <a:lstStyle/>
          <a:p>
            <a:pPr marL="0" indent="0">
              <a:spcBef>
                <a:spcPts val="0"/>
              </a:spcBef>
              <a:buNone/>
            </a:pPr>
            <a:r>
              <a:rPr lang="en-US" sz="2000" b="0" i="0" dirty="0">
                <a:solidFill>
                  <a:srgbClr val="AD4800"/>
                </a:solidFill>
                <a:effectLst/>
                <a:latin typeface="Courier"/>
              </a:rPr>
              <a:t>#include &lt;</a:t>
            </a:r>
            <a:r>
              <a:rPr lang="en-US" sz="2000" b="0" i="0" dirty="0" err="1">
                <a:solidFill>
                  <a:srgbClr val="AD4800"/>
                </a:solidFill>
                <a:effectLst/>
                <a:latin typeface="Courier"/>
              </a:rPr>
              <a:t>stdio.h</a:t>
            </a:r>
            <a:r>
              <a:rPr lang="en-US" sz="2000" b="0" i="0" dirty="0">
                <a:solidFill>
                  <a:srgbClr val="AD4800"/>
                </a:solidFill>
                <a:effectLst/>
                <a:latin typeface="Courier"/>
              </a:rPr>
              <a:t>&gt;</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add</a:t>
            </a:r>
            <a:r>
              <a:rPr lang="en-US" sz="2000" b="0" i="0" dirty="0">
                <a:solidFill>
                  <a:srgbClr val="AD4800"/>
                </a:solidFill>
                <a:effectLst/>
                <a:latin typeface="Courier"/>
              </a:rPr>
              <a:t>(</a:t>
            </a:r>
            <a:r>
              <a:rPr lang="en-US" sz="2000" b="0" i="0" dirty="0">
                <a:solidFill>
                  <a:srgbClr val="63498B"/>
                </a:solidFill>
                <a:effectLst/>
                <a:latin typeface="Courier"/>
              </a:rPr>
              <a:t>int</a:t>
            </a:r>
            <a:r>
              <a:rPr lang="en-US" sz="2000" b="0" i="0" dirty="0">
                <a:solidFill>
                  <a:srgbClr val="AD4800"/>
                </a:solidFill>
                <a:effectLst/>
                <a:latin typeface="Courier"/>
              </a:rPr>
              <a:t> </a:t>
            </a:r>
            <a:r>
              <a:rPr lang="en-US" sz="2000" b="0" i="0" dirty="0" err="1">
                <a:solidFill>
                  <a:srgbClr val="AD4800"/>
                </a:solidFill>
                <a:effectLst/>
                <a:latin typeface="Courier"/>
              </a:rPr>
              <a:t>i</a:t>
            </a:r>
            <a:r>
              <a:rPr lang="en-US" sz="2000" b="0" i="0" dirty="0">
                <a:solidFill>
                  <a:srgbClr val="AD4800"/>
                </a:solidFill>
                <a:effectLst/>
                <a:latin typeface="Courier"/>
              </a:rPr>
              <a:t>, </a:t>
            </a:r>
            <a:r>
              <a:rPr lang="en-US" sz="2000" b="0" i="0" dirty="0">
                <a:solidFill>
                  <a:srgbClr val="63498B"/>
                </a:solidFill>
                <a:effectLst/>
                <a:latin typeface="Courier"/>
              </a:rPr>
              <a:t>int</a:t>
            </a:r>
            <a:r>
              <a:rPr lang="en-US" sz="2000" b="0" i="0" dirty="0">
                <a:solidFill>
                  <a:srgbClr val="AD4800"/>
                </a:solidFill>
                <a:effectLst/>
                <a:latin typeface="Courier"/>
              </a:rPr>
              <a:t> j)</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dirty="0">
                <a:solidFill>
                  <a:srgbClr val="333E48"/>
                </a:solidFill>
                <a:latin typeface="Courier"/>
              </a:rPr>
              <a:t>	</a:t>
            </a:r>
            <a:r>
              <a:rPr lang="en-US" sz="2000" b="0" i="0" dirty="0">
                <a:solidFill>
                  <a:srgbClr val="63498B"/>
                </a:solidFill>
                <a:effectLst/>
                <a:latin typeface="Courier"/>
              </a:rPr>
              <a:t>int</a:t>
            </a:r>
            <a:r>
              <a:rPr lang="en-US" sz="2000" b="0" i="0" dirty="0">
                <a:solidFill>
                  <a:srgbClr val="333E48"/>
                </a:solidFill>
                <a:effectLst/>
                <a:latin typeface="Courier"/>
              </a:rPr>
              <a:t> res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__</a:t>
            </a:r>
            <a:r>
              <a:rPr lang="en-US" sz="2000" b="0" i="0" dirty="0" err="1">
                <a:solidFill>
                  <a:srgbClr val="333E48"/>
                </a:solidFill>
                <a:effectLst/>
                <a:latin typeface="Courier"/>
              </a:rPr>
              <a:t>asm</a:t>
            </a:r>
            <a:r>
              <a:rPr lang="en-US" sz="2000" b="0" i="0" dirty="0">
                <a:solidFill>
                  <a:srgbClr val="333E48"/>
                </a:solidFill>
                <a:effectLst/>
                <a:latin typeface="Courier"/>
              </a:rPr>
              <a:t> (</a:t>
            </a:r>
            <a:r>
              <a:rPr lang="en-US" sz="2000" b="0" i="0" dirty="0">
                <a:solidFill>
                  <a:srgbClr val="577D00"/>
                </a:solidFill>
                <a:effectLst/>
                <a:latin typeface="Courier"/>
              </a:rPr>
              <a:t>"ADD %[result], %[</a:t>
            </a:r>
            <a:r>
              <a:rPr lang="en-US" sz="2000" b="0" i="0" dirty="0" err="1">
                <a:solidFill>
                  <a:srgbClr val="577D00"/>
                </a:solidFill>
                <a:effectLst/>
                <a:latin typeface="Courier"/>
              </a:rPr>
              <a:t>input_i</a:t>
            </a:r>
            <a:r>
              <a:rPr lang="en-US" sz="2000" b="0" i="0" dirty="0">
                <a:solidFill>
                  <a:srgbClr val="577D00"/>
                </a:solidFill>
                <a:effectLst/>
                <a:latin typeface="Courier"/>
              </a:rPr>
              <a:t>], %[</a:t>
            </a:r>
            <a:r>
              <a:rPr lang="en-US" sz="2000" b="0" i="0" dirty="0" err="1">
                <a:solidFill>
                  <a:srgbClr val="577D00"/>
                </a:solidFill>
                <a:effectLst/>
                <a:latin typeface="Courier"/>
              </a:rPr>
              <a:t>input_j</a:t>
            </a:r>
            <a:r>
              <a:rPr lang="en-US" sz="2000" b="0" i="0" dirty="0">
                <a:solidFill>
                  <a:srgbClr val="577D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 [result] </a:t>
            </a:r>
            <a:r>
              <a:rPr lang="en-US" sz="2000" b="0" i="0" dirty="0">
                <a:solidFill>
                  <a:srgbClr val="577D00"/>
                </a:solidFill>
                <a:effectLst/>
                <a:latin typeface="Courier"/>
              </a:rPr>
              <a:t>"=r"</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 [</a:t>
            </a:r>
            <a:r>
              <a:rPr lang="en-US" sz="2000" b="0" i="0" dirty="0" err="1">
                <a:solidFill>
                  <a:srgbClr val="333E48"/>
                </a:solidFill>
                <a:effectLst/>
                <a:latin typeface="Courier"/>
              </a:rPr>
              <a:t>input_i</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a:t>
            </a:r>
            <a:r>
              <a:rPr lang="en-US" sz="2000" b="0" i="0" dirty="0" err="1">
                <a:solidFill>
                  <a:srgbClr val="333E48"/>
                </a:solidFill>
                <a:effectLst/>
                <a:latin typeface="Courier"/>
              </a:rPr>
              <a:t>i</a:t>
            </a:r>
            <a:r>
              <a:rPr lang="en-US" sz="2000" b="0" i="0" dirty="0">
                <a:solidFill>
                  <a:srgbClr val="333E48"/>
                </a:solidFill>
                <a:effectLst/>
                <a:latin typeface="Courier"/>
              </a:rPr>
              <a:t>), [</a:t>
            </a:r>
            <a:r>
              <a:rPr lang="en-US" sz="2000" b="0" i="0" dirty="0" err="1">
                <a:solidFill>
                  <a:srgbClr val="333E48"/>
                </a:solidFill>
                <a:effectLst/>
                <a:latin typeface="Courier"/>
              </a:rPr>
              <a:t>input_j</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(j) </a:t>
            </a:r>
          </a:p>
          <a:p>
            <a:pPr marL="0" indent="0">
              <a:spcBef>
                <a:spcPts val="0"/>
              </a:spcBef>
              <a:buNone/>
            </a:pPr>
            <a:r>
              <a:rPr lang="en-US" sz="2000" b="0" i="0" dirty="0">
                <a:solidFill>
                  <a:srgbClr val="333E48"/>
                </a:solidFill>
                <a:effectLst/>
                <a:latin typeface="Courier"/>
              </a:rPr>
              <a:t>	); </a:t>
            </a:r>
          </a:p>
          <a:p>
            <a:pPr marL="0" indent="0">
              <a:spcBef>
                <a:spcPts val="0"/>
              </a:spcBef>
              <a:buNone/>
            </a:pPr>
            <a:r>
              <a:rPr lang="en-US" sz="2000" b="0" i="0" dirty="0">
                <a:solidFill>
                  <a:srgbClr val="63498B"/>
                </a:solidFill>
                <a:effectLst/>
                <a:latin typeface="Courier"/>
              </a:rPr>
              <a:t>	return</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main</a:t>
            </a:r>
            <a:r>
              <a:rPr lang="en-US" sz="2000" b="0" i="0" dirty="0">
                <a:solidFill>
                  <a:srgbClr val="AD4800"/>
                </a:solidFill>
                <a:effectLst/>
                <a:latin typeface="Courier"/>
              </a:rPr>
              <a:t>(</a:t>
            </a:r>
            <a:r>
              <a:rPr lang="en-US" sz="2000" b="0" i="0" dirty="0">
                <a:solidFill>
                  <a:srgbClr val="63498B"/>
                </a:solidFill>
                <a:effectLst/>
                <a:latin typeface="Courier"/>
              </a:rPr>
              <a:t>void</a:t>
            </a:r>
            <a:r>
              <a:rPr lang="en-US" sz="2000" b="0" i="0" dirty="0">
                <a:solidFill>
                  <a:srgbClr val="AD48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a = </a:t>
            </a:r>
            <a:r>
              <a:rPr lang="en-US" sz="2000" b="0" i="0" dirty="0">
                <a:solidFill>
                  <a:srgbClr val="AD4800"/>
                </a:solidFill>
                <a:effectLst/>
                <a:latin typeface="Courier"/>
              </a:rPr>
              <a:t>1</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b = </a:t>
            </a:r>
            <a:r>
              <a:rPr lang="en-US" sz="2000" b="0" i="0" dirty="0">
                <a:solidFill>
                  <a:srgbClr val="AD4800"/>
                </a:solidFill>
                <a:effectLst/>
                <a:latin typeface="Courier"/>
              </a:rPr>
              <a:t>2</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c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c = add(</a:t>
            </a:r>
            <a:r>
              <a:rPr lang="en-US" sz="2000" b="0" i="0" dirty="0" err="1">
                <a:solidFill>
                  <a:srgbClr val="333E48"/>
                </a:solidFill>
                <a:effectLst/>
                <a:latin typeface="Courier"/>
              </a:rPr>
              <a:t>a,b</a:t>
            </a:r>
            <a:r>
              <a:rPr lang="en-US" sz="2000" b="0" i="0" dirty="0">
                <a:solidFill>
                  <a:srgbClr val="333E48"/>
                </a:solidFill>
                <a:effectLst/>
                <a:latin typeface="Courier"/>
              </a:rPr>
              <a:t>); </a:t>
            </a:r>
          </a:p>
          <a:p>
            <a:pPr marL="0" indent="0">
              <a:spcBef>
                <a:spcPts val="0"/>
              </a:spcBef>
              <a:buNone/>
            </a:pPr>
            <a:r>
              <a:rPr lang="en-US" sz="2000" b="0" i="0" dirty="0">
                <a:solidFill>
                  <a:srgbClr val="AD4800"/>
                </a:solidFill>
                <a:effectLst/>
                <a:latin typeface="Courier"/>
              </a:rPr>
              <a:t>	</a:t>
            </a:r>
            <a:r>
              <a:rPr lang="en-US" sz="2000" b="0" i="0" dirty="0" err="1">
                <a:solidFill>
                  <a:srgbClr val="AD4800"/>
                </a:solidFill>
                <a:effectLst/>
                <a:latin typeface="Courier"/>
              </a:rPr>
              <a:t>printf</a:t>
            </a:r>
            <a:r>
              <a:rPr lang="en-US" sz="2000" b="0" i="0" dirty="0">
                <a:solidFill>
                  <a:srgbClr val="333E48"/>
                </a:solidFill>
                <a:effectLst/>
                <a:latin typeface="Courier"/>
              </a:rPr>
              <a:t>(</a:t>
            </a:r>
            <a:r>
              <a:rPr lang="en-US" sz="2000" b="0" i="0" dirty="0">
                <a:solidFill>
                  <a:srgbClr val="577D00"/>
                </a:solidFill>
                <a:effectLst/>
                <a:latin typeface="Courier"/>
              </a:rPr>
              <a:t>"Result of %d + %d = %d\n"</a:t>
            </a:r>
            <a:r>
              <a:rPr lang="en-US" sz="2000" b="0" i="0" dirty="0">
                <a:solidFill>
                  <a:srgbClr val="333E48"/>
                </a:solidFill>
                <a:effectLst/>
                <a:latin typeface="Courier"/>
              </a:rPr>
              <a:t>, a, b, c); </a:t>
            </a:r>
          </a:p>
          <a:p>
            <a:pPr marL="0" indent="0">
              <a:spcBef>
                <a:spcPts val="0"/>
              </a:spcBef>
              <a:buNone/>
            </a:pPr>
            <a:r>
              <a:rPr lang="en-US" sz="2000" b="0" i="0" dirty="0">
                <a:solidFill>
                  <a:srgbClr val="333E48"/>
                </a:solidFill>
                <a:effectLst/>
                <a:latin typeface="Courier"/>
              </a:rPr>
              <a:t>}</a:t>
            </a:r>
            <a:endParaRPr lang="en-US" sz="2000" dirty="0"/>
          </a:p>
        </p:txBody>
      </p:sp>
      <p:sp>
        <p:nvSpPr>
          <p:cNvPr id="4" name="Slide Number Placeholder 3">
            <a:extLst>
              <a:ext uri="{FF2B5EF4-FFF2-40B4-BE49-F238E27FC236}">
                <a16:creationId xmlns:a16="http://schemas.microsoft.com/office/drawing/2014/main" id="{E4C312FD-F052-49F2-AABC-E167CDB99264}"/>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6688A79-1672-4791-9971-7FF6E5881DC5}"/>
                  </a:ext>
                </a:extLst>
              </p14:cNvPr>
              <p14:cNvContentPartPr/>
              <p14:nvPr/>
            </p14:nvContentPartPr>
            <p14:xfrm>
              <a:off x="1111320" y="982080"/>
              <a:ext cx="8291520" cy="4606920"/>
            </p14:xfrm>
          </p:contentPart>
        </mc:Choice>
        <mc:Fallback xmlns="">
          <p:pic>
            <p:nvPicPr>
              <p:cNvPr id="5" name="Ink 4">
                <a:extLst>
                  <a:ext uri="{FF2B5EF4-FFF2-40B4-BE49-F238E27FC236}">
                    <a16:creationId xmlns:a16="http://schemas.microsoft.com/office/drawing/2014/main" id="{A6688A79-1672-4791-9971-7FF6E5881DC5}"/>
                  </a:ext>
                </a:extLst>
              </p:cNvPr>
              <p:cNvPicPr/>
              <p:nvPr/>
            </p:nvPicPr>
            <p:blipFill>
              <a:blip r:embed="rId3"/>
              <a:stretch>
                <a:fillRect/>
              </a:stretch>
            </p:blipFill>
            <p:spPr>
              <a:xfrm>
                <a:off x="1101960" y="972720"/>
                <a:ext cx="8310240" cy="4625640"/>
              </a:xfrm>
              <a:prstGeom prst="rect">
                <a:avLst/>
              </a:prstGeom>
            </p:spPr>
          </p:pic>
        </mc:Fallback>
      </mc:AlternateContent>
    </p:spTree>
    <p:extLst>
      <p:ext uri="{BB962C8B-B14F-4D97-AF65-F5344CB8AC3E}">
        <p14:creationId xmlns:p14="http://schemas.microsoft.com/office/powerpoint/2010/main" val="23120464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67</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2" y="1978050"/>
            <a:ext cx="439248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a:t>
            </a:r>
            <a:r>
              <a:rPr lang="en-US"/>
              <a:t>low registers.</a:t>
            </a:r>
            <a:endParaRPr lang="en-US" dirty="0"/>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t>
            </a:r>
            <a:r>
              <a:rPr lang="en-US"/>
              <a:t>are undefined.</a:t>
            </a:r>
            <a:endParaRPr lang="en-US" dirty="0"/>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5DFBDB8-2360-4C89-8309-82CF975967E4}"/>
                  </a:ext>
                </a:extLst>
              </p14:cNvPr>
              <p14:cNvContentPartPr/>
              <p14:nvPr/>
            </p14:nvContentPartPr>
            <p14:xfrm>
              <a:off x="14400" y="1022040"/>
              <a:ext cx="10083240" cy="5762160"/>
            </p14:xfrm>
          </p:contentPart>
        </mc:Choice>
        <mc:Fallback xmlns="">
          <p:pic>
            <p:nvPicPr>
              <p:cNvPr id="3" name="Ink 2">
                <a:extLst>
                  <a:ext uri="{FF2B5EF4-FFF2-40B4-BE49-F238E27FC236}">
                    <a16:creationId xmlns:a16="http://schemas.microsoft.com/office/drawing/2014/main" id="{A5DFBDB8-2360-4C89-8309-82CF975967E4}"/>
                  </a:ext>
                </a:extLst>
              </p:cNvPr>
              <p:cNvPicPr/>
              <p:nvPr/>
            </p:nvPicPr>
            <p:blipFill>
              <a:blip r:embed="rId4"/>
              <a:stretch>
                <a:fillRect/>
              </a:stretch>
            </p:blipFill>
            <p:spPr>
              <a:xfrm>
                <a:off x="5040" y="1012680"/>
                <a:ext cx="10101960" cy="5780880"/>
              </a:xfrm>
              <a:prstGeom prst="rect">
                <a:avLst/>
              </a:prstGeom>
            </p:spPr>
          </p:pic>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0" y="1808861"/>
            <a:ext cx="9663646" cy="1667375"/>
          </a:xfrm>
        </p:spPr>
        <p:txBody>
          <a:bodyPr/>
          <a:lstStyle/>
          <a:p>
            <a:pPr marL="0" indent="0">
              <a:buNone/>
            </a:pPr>
            <a:r>
              <a:rPr lang="en-US" dirty="0"/>
              <a:t>Physically there are two different Stack Pointers: </a:t>
            </a:r>
          </a:p>
          <a:p>
            <a:r>
              <a:rPr lang="en-US" dirty="0">
                <a:highlight>
                  <a:srgbClr val="FFFF00"/>
                </a:highlight>
              </a:rPr>
              <a:t>Main Stack Pointer is the default Stack Pointer</a:t>
            </a:r>
            <a:r>
              <a:rPr lang="en-US" dirty="0"/>
              <a:t>.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t>The </a:t>
            </a:r>
            <a:r>
              <a:rPr lang="en-US" dirty="0">
                <a:highlight>
                  <a:srgbClr val="FFFF00"/>
                </a:highlight>
              </a:rPr>
              <a:t>PSP is normally used when an embedded OS is involved, </a:t>
            </a:r>
            <a:r>
              <a:rPr lang="en-US" dirty="0"/>
              <a:t>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FB2F3B9-84B9-46FF-828F-44C6D54CC741}"/>
                  </a:ext>
                </a:extLst>
              </p14:cNvPr>
              <p14:cNvContentPartPr/>
              <p14:nvPr/>
            </p14:nvContentPartPr>
            <p14:xfrm>
              <a:off x="872640" y="2698560"/>
              <a:ext cx="8826840" cy="3993480"/>
            </p14:xfrm>
          </p:contentPart>
        </mc:Choice>
        <mc:Fallback xmlns="">
          <p:pic>
            <p:nvPicPr>
              <p:cNvPr id="3" name="Ink 2">
                <a:extLst>
                  <a:ext uri="{FF2B5EF4-FFF2-40B4-BE49-F238E27FC236}">
                    <a16:creationId xmlns:a16="http://schemas.microsoft.com/office/drawing/2014/main" id="{2FB2F3B9-84B9-46FF-828F-44C6D54CC741}"/>
                  </a:ext>
                </a:extLst>
              </p:cNvPr>
              <p:cNvPicPr/>
              <p:nvPr/>
            </p:nvPicPr>
            <p:blipFill>
              <a:blip r:embed="rId3"/>
              <a:stretch>
                <a:fillRect/>
              </a:stretch>
            </p:blipFill>
            <p:spPr>
              <a:xfrm>
                <a:off x="863280" y="2689200"/>
                <a:ext cx="8845560" cy="4012200"/>
              </a:xfrm>
              <a:prstGeom prst="rect">
                <a:avLst/>
              </a:prstGeom>
            </p:spPr>
          </p:pic>
        </mc:Fallback>
      </mc:AlternateContent>
    </p:spTree>
    <p:extLst>
      <p:ext uri="{BB962C8B-B14F-4D97-AF65-F5344CB8AC3E}">
        <p14:creationId xmlns:p14="http://schemas.microsoft.com/office/powerpoint/2010/main" val="26827582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4" y="1762026"/>
            <a:ext cx="9663647" cy="1667375"/>
          </a:xfrm>
        </p:spPr>
        <p:txBody>
          <a:bodyPr/>
          <a:lstStyle/>
          <a:p>
            <a:r>
              <a:rPr lang="en-US" dirty="0"/>
              <a:t>This is used for holding the return address when calling a function </a:t>
            </a:r>
            <a:r>
              <a:rPr lang="en-US"/>
              <a:t>or subroutine or ISR. </a:t>
            </a:r>
            <a:endParaRPr lang="en-US" dirty="0"/>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a:t>
            </a:r>
            <a:r>
              <a:rPr lang="en-US" dirty="0">
                <a:highlight>
                  <a:srgbClr val="FFFF00"/>
                </a:highlight>
              </a:rPr>
              <a:t>function needs to call another function or subroutine, it needs to save the value of LR in the stack first</a:t>
            </a:r>
            <a:r>
              <a:rPr lang="en-US" dirty="0"/>
              <a: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0C634C7-E945-45BF-83AA-8E9BF25F3447}"/>
                  </a:ext>
                </a:extLst>
              </p14:cNvPr>
              <p14:cNvContentPartPr/>
              <p14:nvPr/>
            </p14:nvContentPartPr>
            <p14:xfrm>
              <a:off x="736560" y="313920"/>
              <a:ext cx="9772560" cy="5753880"/>
            </p14:xfrm>
          </p:contentPart>
        </mc:Choice>
        <mc:Fallback xmlns="">
          <p:pic>
            <p:nvPicPr>
              <p:cNvPr id="5" name="Ink 4">
                <a:extLst>
                  <a:ext uri="{FF2B5EF4-FFF2-40B4-BE49-F238E27FC236}">
                    <a16:creationId xmlns:a16="http://schemas.microsoft.com/office/drawing/2014/main" id="{F0C634C7-E945-45BF-83AA-8E9BF25F3447}"/>
                  </a:ext>
                </a:extLst>
              </p:cNvPr>
              <p:cNvPicPr/>
              <p:nvPr/>
            </p:nvPicPr>
            <p:blipFill>
              <a:blip r:embed="rId3"/>
              <a:stretch>
                <a:fillRect/>
              </a:stretch>
            </p:blipFill>
            <p:spPr>
              <a:xfrm>
                <a:off x="727200" y="304560"/>
                <a:ext cx="9791280" cy="5772600"/>
              </a:xfrm>
              <a:prstGeom prst="rect">
                <a:avLst/>
              </a:prstGeom>
            </p:spPr>
          </p:pic>
        </mc:Fallback>
      </mc:AlternateContent>
    </p:spTree>
    <p:extLst>
      <p:ext uri="{BB962C8B-B14F-4D97-AF65-F5344CB8AC3E}">
        <p14:creationId xmlns:p14="http://schemas.microsoft.com/office/powerpoint/2010/main" val="2124730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6" y="1401986"/>
            <a:ext cx="8958139" cy="1667375"/>
          </a:xfrm>
        </p:spPr>
        <p:txBody>
          <a:bodyPr/>
          <a:lstStyle/>
          <a:p>
            <a:pPr marL="0" indent="0">
              <a:buNone/>
            </a:pPr>
            <a:r>
              <a:rPr lang="en-US" dirty="0"/>
              <a:t>The Cortex-M3 and Cortex-M4 are processors designed </a:t>
            </a:r>
            <a:r>
              <a:rPr lang="en-US"/>
              <a:t>by ARM. </a:t>
            </a:r>
            <a:r>
              <a:rPr lang="en-US" dirty="0"/>
              <a:t>The Cortex-M3 processor was the first of the Cortex generation of processors, released by ARM in 2005 (silicon products released in </a:t>
            </a:r>
            <a:r>
              <a:rPr lang="en-US"/>
              <a:t>2006). </a:t>
            </a:r>
            <a:r>
              <a:rPr lang="en-US" dirty="0"/>
              <a:t>The Cortex-M4 processor was released in 2010 (released products also in </a:t>
            </a:r>
            <a:r>
              <a:rPr lang="en-US"/>
              <a:t>2010).</a:t>
            </a:r>
            <a:endParaRPr lang="en-US" dirty="0"/>
          </a:p>
          <a:p>
            <a:pPr marL="0" indent="0">
              <a:buNone/>
            </a:pPr>
            <a:r>
              <a:rPr lang="en-US" dirty="0"/>
              <a:t>The Cortex-M3 and Cortex-M4 processors use a </a:t>
            </a:r>
            <a:r>
              <a:rPr lang="en-US"/>
              <a:t>32-bit architecture. </a:t>
            </a:r>
            <a:endParaRPr lang="en-US" dirty="0"/>
          </a:p>
          <a:p>
            <a:pPr marL="0" indent="0">
              <a:buNone/>
            </a:pPr>
            <a:r>
              <a:rPr lang="en-US" dirty="0"/>
              <a:t>Internal registers in the register bank, the data path, and the bus interfaces are all 32 </a:t>
            </a:r>
            <a:r>
              <a:rPr lang="en-US"/>
              <a:t>bits wide. </a:t>
            </a:r>
            <a:r>
              <a:rPr lang="en-US" dirty="0"/>
              <a:t>The Instruction Set Architecture (ISA) in the Cortex-M processors is called the Thumb ISA and is based on Thumb-2 Technology which supports a mixture of 16-bit and </a:t>
            </a:r>
            <a:r>
              <a:rPr lang="en-US"/>
              <a:t>32-bit instructions.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04DA-1A13-43E2-8480-68085ED5972E}"/>
              </a:ext>
            </a:extLst>
          </p:cNvPr>
          <p:cNvSpPr>
            <a:spLocks noGrp="1"/>
          </p:cNvSpPr>
          <p:nvPr>
            <p:ph type="title"/>
          </p:nvPr>
        </p:nvSpPr>
        <p:spPr/>
        <p:txBody>
          <a:bodyPr/>
          <a:lstStyle/>
          <a:p>
            <a:r>
              <a:rPr lang="en-US" dirty="0"/>
              <a:t>Link Register Flow diagram</a:t>
            </a:r>
          </a:p>
        </p:txBody>
      </p:sp>
      <p:sp>
        <p:nvSpPr>
          <p:cNvPr id="4" name="Slide Number Placeholder 3">
            <a:extLst>
              <a:ext uri="{FF2B5EF4-FFF2-40B4-BE49-F238E27FC236}">
                <a16:creationId xmlns:a16="http://schemas.microsoft.com/office/drawing/2014/main" id="{189CE9A6-024F-4052-853A-2A14D74C012F}"/>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a:latin typeface="Arial"/>
              <a:cs typeface="Arial"/>
            </a:endParaRPr>
          </a:p>
        </p:txBody>
      </p:sp>
      <p:pic>
        <p:nvPicPr>
          <p:cNvPr id="6" name="Picture 5">
            <a:extLst>
              <a:ext uri="{FF2B5EF4-FFF2-40B4-BE49-F238E27FC236}">
                <a16:creationId xmlns:a16="http://schemas.microsoft.com/office/drawing/2014/main" id="{B30823D5-F515-4C15-8DBC-CB3653C59B76}"/>
              </a:ext>
            </a:extLst>
          </p:cNvPr>
          <p:cNvPicPr>
            <a:picLocks noChangeAspect="1"/>
          </p:cNvPicPr>
          <p:nvPr/>
        </p:nvPicPr>
        <p:blipFill rotWithShape="1">
          <a:blip r:embed="rId2">
            <a:extLst>
              <a:ext uri="{28A0092B-C50C-407E-A947-70E740481C1C}">
                <a14:useLocalDpi xmlns:a14="http://schemas.microsoft.com/office/drawing/2010/main" val="0"/>
              </a:ext>
            </a:extLst>
          </a:blip>
          <a:srcRect t="21504" b="14798"/>
          <a:stretch/>
        </p:blipFill>
        <p:spPr>
          <a:xfrm>
            <a:off x="-90574" y="1473994"/>
            <a:ext cx="10394783" cy="4680520"/>
          </a:xfrm>
          <a:prstGeom prst="rect">
            <a:avLst/>
          </a:prstGeom>
        </p:spPr>
      </p:pic>
    </p:spTree>
    <p:extLst>
      <p:ext uri="{BB962C8B-B14F-4D97-AF65-F5344CB8AC3E}">
        <p14:creationId xmlns:p14="http://schemas.microsoft.com/office/powerpoint/2010/main" val="20656249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29" y="1762026"/>
            <a:ext cx="8958139"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8BF29DC-CBDA-4AB2-97B1-EA599DB35A7B}"/>
                  </a:ext>
                </a:extLst>
              </p14:cNvPr>
              <p14:cNvContentPartPr/>
              <p14:nvPr/>
            </p14:nvContentPartPr>
            <p14:xfrm>
              <a:off x="1875240" y="2085120"/>
              <a:ext cx="4055040" cy="2271600"/>
            </p14:xfrm>
          </p:contentPart>
        </mc:Choice>
        <mc:Fallback xmlns="">
          <p:pic>
            <p:nvPicPr>
              <p:cNvPr id="5" name="Ink 4">
                <a:extLst>
                  <a:ext uri="{FF2B5EF4-FFF2-40B4-BE49-F238E27FC236}">
                    <a16:creationId xmlns:a16="http://schemas.microsoft.com/office/drawing/2014/main" id="{78BF29DC-CBDA-4AB2-97B1-EA599DB35A7B}"/>
                  </a:ext>
                </a:extLst>
              </p:cNvPr>
              <p:cNvPicPr/>
              <p:nvPr/>
            </p:nvPicPr>
            <p:blipFill>
              <a:blip r:embed="rId3"/>
              <a:stretch>
                <a:fillRect/>
              </a:stretch>
            </p:blipFill>
            <p:spPr>
              <a:xfrm>
                <a:off x="1865880" y="2075760"/>
                <a:ext cx="4073760" cy="2290320"/>
              </a:xfrm>
              <a:prstGeom prst="rect">
                <a:avLst/>
              </a:prstGeom>
            </p:spPr>
          </p:pic>
        </mc:Fallback>
      </mc:AlternateContent>
    </p:spTree>
    <p:extLst>
      <p:ext uri="{BB962C8B-B14F-4D97-AF65-F5344CB8AC3E}">
        <p14:creationId xmlns:p14="http://schemas.microsoft.com/office/powerpoint/2010/main" val="649200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0"/>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72</a:t>
            </a:fld>
            <a:endParaRPr lang="en-US" sz="900">
              <a:latin typeface="Arial"/>
              <a:cs typeface="Arial"/>
            </a:endParaRPr>
          </a:p>
        </p:txBody>
      </p:sp>
      <p:sp>
        <p:nvSpPr>
          <p:cNvPr id="4" name="Oval 3"/>
          <p:cNvSpPr/>
          <p:nvPr/>
        </p:nvSpPr>
        <p:spPr>
          <a:xfrm>
            <a:off x="3978548" y="5146402"/>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8"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t>Special registers are not memory mapped,</a:t>
            </a:r>
            <a:r>
              <a:rPr lang="en-US" dirty="0"/>
              <a:t> and can be accessed using special register</a:t>
            </a:r>
          </a:p>
          <a:p>
            <a:r>
              <a:rPr lang="en-US" dirty="0"/>
              <a:t>access instructions such as MSR and MRS(Move to ARM register from system coprocessor register).</a:t>
            </a:r>
          </a:p>
        </p:txBody>
      </p:sp>
      <p:pic>
        <p:nvPicPr>
          <p:cNvPr id="9" name="Picture 8"/>
          <p:cNvPicPr>
            <a:picLocks noChangeAspect="1"/>
          </p:cNvPicPr>
          <p:nvPr/>
        </p:nvPicPr>
        <p:blipFill>
          <a:blip r:embed="rId4"/>
          <a:stretch>
            <a:fillRect/>
          </a:stretch>
        </p:blipFill>
        <p:spPr>
          <a:xfrm>
            <a:off x="182897" y="4706961"/>
            <a:ext cx="3351151" cy="1879600"/>
          </a:xfrm>
          <a:prstGeom prst="rect">
            <a:avLst/>
          </a:prstGeom>
        </p:spPr>
      </p:pic>
      <p:cxnSp>
        <p:nvCxnSpPr>
          <p:cNvPr id="11" name="Straight Arrow Connector 10"/>
          <p:cNvCxnSpPr>
            <a:stCxn id="4" idx="1"/>
          </p:cNvCxnSpPr>
          <p:nvPr/>
        </p:nvCxnSpPr>
        <p:spPr>
          <a:xfrm flipH="1">
            <a:off x="3546500" y="5357308"/>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2FFBBF4A-DCB2-4DC7-9610-908F0A1D02E4}"/>
                  </a:ext>
                </a:extLst>
              </p14:cNvPr>
              <p14:cNvContentPartPr/>
              <p14:nvPr/>
            </p14:nvContentPartPr>
            <p14:xfrm>
              <a:off x="6604200" y="6453000"/>
              <a:ext cx="1409400" cy="39600"/>
            </p14:xfrm>
          </p:contentPart>
        </mc:Choice>
        <mc:Fallback xmlns="">
          <p:pic>
            <p:nvPicPr>
              <p:cNvPr id="3" name="Ink 2">
                <a:extLst>
                  <a:ext uri="{FF2B5EF4-FFF2-40B4-BE49-F238E27FC236}">
                    <a16:creationId xmlns:a16="http://schemas.microsoft.com/office/drawing/2014/main" id="{2FFBBF4A-DCB2-4DC7-9610-908F0A1D02E4}"/>
                  </a:ext>
                </a:extLst>
              </p:cNvPr>
              <p:cNvPicPr/>
              <p:nvPr/>
            </p:nvPicPr>
            <p:blipFill>
              <a:blip r:embed="rId6"/>
              <a:stretch>
                <a:fillRect/>
              </a:stretch>
            </p:blipFill>
            <p:spPr>
              <a:xfrm>
                <a:off x="6594840" y="6443640"/>
                <a:ext cx="14281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EFBDE6F5-DD92-4B62-AAED-3FBFD0E3F070}"/>
                  </a:ext>
                </a:extLst>
              </p14:cNvPr>
              <p14:cNvContentPartPr/>
              <p14:nvPr/>
            </p14:nvContentPartPr>
            <p14:xfrm>
              <a:off x="408600" y="1209240"/>
              <a:ext cx="8260200" cy="3399120"/>
            </p14:xfrm>
          </p:contentPart>
        </mc:Choice>
        <mc:Fallback xmlns="">
          <p:pic>
            <p:nvPicPr>
              <p:cNvPr id="8" name="Ink 7">
                <a:extLst>
                  <a:ext uri="{FF2B5EF4-FFF2-40B4-BE49-F238E27FC236}">
                    <a16:creationId xmlns:a16="http://schemas.microsoft.com/office/drawing/2014/main" id="{EFBDE6F5-DD92-4B62-AAED-3FBFD0E3F070}"/>
                  </a:ext>
                </a:extLst>
              </p:cNvPr>
              <p:cNvPicPr/>
              <p:nvPr/>
            </p:nvPicPr>
            <p:blipFill>
              <a:blip r:embed="rId8"/>
              <a:stretch>
                <a:fillRect/>
              </a:stretch>
            </p:blipFill>
            <p:spPr>
              <a:xfrm>
                <a:off x="399240" y="1199880"/>
                <a:ext cx="8278920" cy="3417840"/>
              </a:xfrm>
              <a:prstGeom prst="rect">
                <a:avLst/>
              </a:prstGeom>
            </p:spPr>
          </p:pic>
        </mc:Fallback>
      </mc:AlternateContent>
    </p:spTree>
    <p:extLst>
      <p:ext uri="{BB962C8B-B14F-4D97-AF65-F5344CB8AC3E}">
        <p14:creationId xmlns:p14="http://schemas.microsoft.com/office/powerpoint/2010/main" val="26773711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100" y="2575559"/>
            <a:ext cx="5251450"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0" y="3097276"/>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t/E</a:t>
            </a:r>
            <a:r>
              <a:rPr sz="2000" spc="-10"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0" dirty="0">
                <a:latin typeface="Arial"/>
                <a:cs typeface="Arial"/>
              </a:rPr>
              <a:t> </a:t>
            </a:r>
            <a:r>
              <a:rPr sz="2000" spc="5" dirty="0">
                <a:latin typeface="Arial"/>
                <a:cs typeface="Arial"/>
              </a:rPr>
              <a:t>N</a:t>
            </a:r>
            <a:r>
              <a:rPr sz="2000" spc="0" dirty="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a:t>
            </a:r>
            <a:r>
              <a:rPr lang="en-US" sz="2000">
                <a:latin typeface="Arial"/>
                <a:cs typeface="Arial"/>
              </a:rPr>
              <a:t>The EPSR </a:t>
            </a:r>
            <a:r>
              <a:rPr lang="en-US" sz="2000" dirty="0">
                <a:latin typeface="Arial"/>
                <a:cs typeface="Arial"/>
              </a:rPr>
              <a:t>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dirty="0" err="1">
                <a:latin typeface="Arial"/>
                <a:cs typeface="Arial"/>
              </a:rPr>
              <a:t>xPSR</a:t>
            </a:r>
            <a:r>
              <a:rPr lang="en-US" sz="2000" dirty="0">
                <a:latin typeface="Arial"/>
                <a:cs typeface="Arial"/>
              </a:rPr>
              <a:t>).</a:t>
            </a:r>
            <a:endParaRPr sz="2000" dirty="0">
              <a:latin typeface="Arial"/>
              <a:cs typeface="Arial"/>
            </a:endParaRPr>
          </a:p>
        </p:txBody>
      </p:sp>
      <p:sp>
        <p:nvSpPr>
          <p:cNvPr id="9" name="object 9"/>
          <p:cNvSpPr/>
          <p:nvPr/>
        </p:nvSpPr>
        <p:spPr>
          <a:xfrm>
            <a:off x="6772656" y="1635379"/>
            <a:ext cx="384048"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79"/>
            <a:ext cx="756920"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7" y="1656714"/>
            <a:ext cx="1815084"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6"/>
            <a:ext cx="1854707"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0"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4"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08" y="1636902"/>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0"/>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5" y="1894458"/>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5"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50"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0" y="1663700"/>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0" y="1448815"/>
            <a:ext cx="1274445"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3" y="1448815"/>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0" y="1676908"/>
            <a:ext cx="772160"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8"/>
            <a:ext cx="1090930" cy="238125"/>
          </a:xfrm>
          <a:prstGeom prst="rect">
            <a:avLst/>
          </a:prstGeom>
        </p:spPr>
        <p:txBody>
          <a:bodyPr vert="horz" wrap="square" lIns="0" tIns="0" rIns="0" bIns="0" rtlCol="0">
            <a:noAutofit/>
          </a:bodyPr>
          <a:lstStyle/>
          <a:p>
            <a:pPr marL="12700">
              <a:lnSpc>
                <a:spcPct val="100000"/>
              </a:lnSpc>
            </a:pPr>
            <a:r>
              <a:rPr sz="1400" b="1" spc="-5" dirty="0">
                <a:latin typeface="Courier New"/>
                <a:cs typeface="Courier New"/>
              </a:rPr>
              <a:t>IS</a:t>
            </a:r>
            <a:r>
              <a:rPr sz="1400" b="1" spc="0" dirty="0">
                <a:latin typeface="Courier New"/>
                <a:cs typeface="Courier New"/>
              </a:rPr>
              <a:t>R</a:t>
            </a:r>
            <a:r>
              <a:rPr sz="1400" b="1" spc="-5" dirty="0">
                <a:latin typeface="Courier New"/>
                <a:cs typeface="Courier New"/>
              </a:rPr>
              <a:t> Nu</a:t>
            </a:r>
            <a:r>
              <a:rPr sz="1400" b="1" spc="-15" dirty="0">
                <a:latin typeface="Courier New"/>
                <a:cs typeface="Courier New"/>
              </a:rPr>
              <a:t>m</a:t>
            </a:r>
            <a:r>
              <a:rPr sz="1400" b="1" spc="-5" dirty="0">
                <a:latin typeface="Courier New"/>
                <a:cs typeface="Courier New"/>
              </a:rPr>
              <a:t>be</a:t>
            </a:r>
            <a:r>
              <a:rPr sz="1400" b="1" spc="0" dirty="0">
                <a:latin typeface="Courier New"/>
                <a:cs typeface="Courier New"/>
              </a:rPr>
              <a:t>r</a:t>
            </a:r>
            <a:endParaRPr sz="1400">
              <a:latin typeface="Courier New"/>
              <a:cs typeface="Courier New"/>
            </a:endParaRPr>
          </a:p>
        </p:txBody>
      </p:sp>
      <p:sp>
        <p:nvSpPr>
          <p:cNvPr id="45" name="object 45"/>
          <p:cNvSpPr txBox="1"/>
          <p:nvPr/>
        </p:nvSpPr>
        <p:spPr>
          <a:xfrm>
            <a:off x="5170423" y="1448815"/>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28" y="144576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Program Status Register: xPSR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22300" y="1187450"/>
            <a:ext cx="9296400" cy="541019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F761A8D-77AB-4F42-B41A-E1C3345DBA14}"/>
                  </a:ext>
                </a:extLst>
              </p14:cNvPr>
              <p14:cNvContentPartPr/>
              <p14:nvPr/>
            </p14:nvContentPartPr>
            <p14:xfrm>
              <a:off x="159480" y="993240"/>
              <a:ext cx="9753120" cy="5361840"/>
            </p14:xfrm>
          </p:contentPart>
        </mc:Choice>
        <mc:Fallback xmlns="">
          <p:pic>
            <p:nvPicPr>
              <p:cNvPr id="3" name="Ink 2">
                <a:extLst>
                  <a:ext uri="{FF2B5EF4-FFF2-40B4-BE49-F238E27FC236}">
                    <a16:creationId xmlns:a16="http://schemas.microsoft.com/office/drawing/2014/main" id="{CF761A8D-77AB-4F42-B41A-E1C3345DBA14}"/>
                  </a:ext>
                </a:extLst>
              </p:cNvPr>
              <p:cNvPicPr/>
              <p:nvPr/>
            </p:nvPicPr>
            <p:blipFill>
              <a:blip r:embed="rId4"/>
              <a:stretch>
                <a:fillRect/>
              </a:stretch>
            </p:blipFill>
            <p:spPr>
              <a:xfrm>
                <a:off x="150120" y="983880"/>
                <a:ext cx="9771840" cy="5380560"/>
              </a:xfrm>
              <a:prstGeom prst="rect">
                <a:avLst/>
              </a:prstGeom>
            </p:spPr>
          </p:pic>
        </mc:Fallback>
      </mc:AlternateContent>
    </p:spTree>
    <p:extLst>
      <p:ext uri="{BB962C8B-B14F-4D97-AF65-F5344CB8AC3E}">
        <p14:creationId xmlns:p14="http://schemas.microsoft.com/office/powerpoint/2010/main" val="18744743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a:latin typeface="Arial"/>
              <a:cs typeface="Arial"/>
            </a:endParaRPr>
          </a:p>
        </p:txBody>
      </p:sp>
      <p:sp>
        <p:nvSpPr>
          <p:cNvPr id="3" name="TextBox 2"/>
          <p:cNvSpPr txBox="1"/>
          <p:nvPr/>
        </p:nvSpPr>
        <p:spPr>
          <a:xfrm>
            <a:off x="546100" y="1949450"/>
            <a:ext cx="1828800" cy="4524315"/>
          </a:xfrm>
          <a:prstGeom prst="rect">
            <a:avLst/>
          </a:prstGeom>
          <a:noFill/>
        </p:spPr>
        <p:txBody>
          <a:bodyPr wrap="square" rtlCol="0">
            <a:spAutoFit/>
          </a:bodyPr>
          <a:lstStyle/>
          <a:p>
            <a:r>
              <a:rPr lang="en-US" dirty="0"/>
              <a:t>Bits 28 to 31 are alu condition code flags.</a:t>
            </a:r>
          </a:p>
          <a:p>
            <a:endParaRPr lang="en-US" dirty="0"/>
          </a:p>
          <a:p>
            <a:r>
              <a:rPr lang="en-US" dirty="0"/>
              <a:t>Q bit – sticky overflow flag , used by saturating instructions.</a:t>
            </a:r>
          </a:p>
          <a:p>
            <a:endParaRPr lang="en-US" dirty="0"/>
          </a:p>
          <a:p>
            <a:r>
              <a:rPr lang="en-US" dirty="0">
                <a:highlight>
                  <a:srgbClr val="FFFF00"/>
                </a:highlight>
              </a:rPr>
              <a:t>These alu are the only one you can modify in thread mode</a:t>
            </a:r>
          </a:p>
          <a:p>
            <a:endParaRPr lang="en-US" dirty="0"/>
          </a:p>
          <a:p>
            <a:endParaRPr lang="en-US" dirty="0"/>
          </a:p>
        </p:txBody>
      </p:sp>
    </p:spTree>
    <p:extLst>
      <p:ext uri="{BB962C8B-B14F-4D97-AF65-F5344CB8AC3E}">
        <p14:creationId xmlns:p14="http://schemas.microsoft.com/office/powerpoint/2010/main" val="18396681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0" y="490728"/>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1" y="1352549"/>
            <a:ext cx="10002677"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8" y="1187450"/>
            <a:ext cx="8709152"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0A29BD4-7042-4A4E-85B2-F39269A42806}"/>
                  </a:ext>
                </a:extLst>
              </p14:cNvPr>
              <p14:cNvContentPartPr/>
              <p14:nvPr/>
            </p14:nvContentPartPr>
            <p14:xfrm>
              <a:off x="4402800" y="5292720"/>
              <a:ext cx="1274040" cy="602280"/>
            </p14:xfrm>
          </p:contentPart>
        </mc:Choice>
        <mc:Fallback xmlns="">
          <p:pic>
            <p:nvPicPr>
              <p:cNvPr id="3" name="Ink 2">
                <a:extLst>
                  <a:ext uri="{FF2B5EF4-FFF2-40B4-BE49-F238E27FC236}">
                    <a16:creationId xmlns:a16="http://schemas.microsoft.com/office/drawing/2014/main" id="{D0A29BD4-7042-4A4E-85B2-F39269A42806}"/>
                  </a:ext>
                </a:extLst>
              </p:cNvPr>
              <p:cNvPicPr/>
              <p:nvPr/>
            </p:nvPicPr>
            <p:blipFill>
              <a:blip r:embed="rId4"/>
              <a:stretch>
                <a:fillRect/>
              </a:stretch>
            </p:blipFill>
            <p:spPr>
              <a:xfrm>
                <a:off x="4393440" y="5283360"/>
                <a:ext cx="1292760" cy="621000"/>
              </a:xfrm>
              <a:prstGeom prst="rect">
                <a:avLst/>
              </a:prstGeom>
            </p:spPr>
          </p:pic>
        </mc:Fallback>
      </mc:AlternateContent>
    </p:spTree>
    <p:extLst>
      <p:ext uri="{BB962C8B-B14F-4D97-AF65-F5344CB8AC3E}">
        <p14:creationId xmlns:p14="http://schemas.microsoft.com/office/powerpoint/2010/main" val="30891987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EPSR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b="49970"/>
          <a:stretch/>
        </p:blipFill>
        <p:spPr>
          <a:xfrm>
            <a:off x="1054966" y="1182687"/>
            <a:ext cx="8861553" cy="273957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78</a:t>
            </a:fld>
            <a:endParaRPr lang="en-US" sz="900">
              <a:latin typeface="Arial"/>
              <a:cs typeface="Arial"/>
            </a:endParaRPr>
          </a:p>
        </p:txBody>
      </p:sp>
      <p:sp>
        <p:nvSpPr>
          <p:cNvPr id="3" name="TextBox 2"/>
          <p:cNvSpPr txBox="1"/>
          <p:nvPr/>
        </p:nvSpPr>
        <p:spPr>
          <a:xfrm>
            <a:off x="4737100" y="1492250"/>
            <a:ext cx="4899151" cy="523220"/>
          </a:xfrm>
          <a:prstGeom prst="rect">
            <a:avLst/>
          </a:prstGeom>
          <a:noFill/>
        </p:spPr>
        <p:txBody>
          <a:bodyPr wrap="square" rtlCol="0">
            <a:spAutoFit/>
          </a:bodyPr>
          <a:lstStyle/>
          <a:p>
            <a:r>
              <a:rPr lang="en-US" sz="1400" dirty="0">
                <a:solidFill>
                  <a:srgbClr val="FF0000"/>
                </a:solidFill>
              </a:rPr>
              <a:t>*Note: Since Cortex M3 has only thumb2 mode so bit </a:t>
            </a:r>
            <a:r>
              <a:rPr lang="en-US" sz="1400">
                <a:solidFill>
                  <a:srgbClr val="FF0000"/>
                </a:solidFill>
              </a:rPr>
              <a:t>24 i.e. </a:t>
            </a:r>
            <a:r>
              <a:rPr lang="en-US" sz="1400" dirty="0">
                <a:solidFill>
                  <a:srgbClr val="FF0000"/>
                </a:solidFill>
              </a:rPr>
              <a:t>T bit will always be high and you should never attempt to </a:t>
            </a:r>
            <a:r>
              <a:rPr lang="en-US" sz="1400">
                <a:solidFill>
                  <a:srgbClr val="FF0000"/>
                </a:solidFill>
              </a:rPr>
              <a:t>change it.</a:t>
            </a:r>
            <a:endParaRPr lang="en-US" sz="1400" dirty="0">
              <a:solidFill>
                <a:srgbClr val="FF0000"/>
              </a:solidFill>
            </a:endParaRPr>
          </a:p>
        </p:txBody>
      </p:sp>
      <p:sp>
        <p:nvSpPr>
          <p:cNvPr id="6" name="TextBox 5"/>
          <p:cNvSpPr txBox="1"/>
          <p:nvPr/>
        </p:nvSpPr>
        <p:spPr>
          <a:xfrm>
            <a:off x="162124" y="3922266"/>
            <a:ext cx="1036915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IT (IF-THEN) instruction statement contains the IT instruction opcode with up to an additional</a:t>
            </a:r>
          </a:p>
          <a:p>
            <a:r>
              <a:rPr lang="en-US" dirty="0"/>
              <a:t>three optional suffixes of “T” (then) and “E” (else), followed by the condition to check against, which is the same as the condition symbol for </a:t>
            </a:r>
            <a:r>
              <a:rPr lang="en-US"/>
              <a:t>conditional branches.</a:t>
            </a:r>
            <a:endParaRPr lang="en-US" dirty="0"/>
          </a:p>
          <a:p>
            <a:pPr marL="285750" indent="-285750">
              <a:buFont typeface="Arial" panose="020B0604020202020204" pitchFamily="34" charset="0"/>
              <a:buChar char="•"/>
            </a:pPr>
            <a:r>
              <a:rPr lang="en-US" dirty="0"/>
              <a:t>The “T”/”E” indicates how many subsequence instructions are inside the IT instruction block, and whether they should or should not be executed if the condition </a:t>
            </a:r>
            <a:r>
              <a:rPr lang="en-US"/>
              <a:t>is met.</a:t>
            </a:r>
            <a:endParaRPr lang="en-US"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551A57CC-4C61-48BC-A32B-1D175FFE6777}"/>
                  </a:ext>
                </a:extLst>
              </p14:cNvPr>
              <p14:cNvContentPartPr/>
              <p14:nvPr/>
            </p14:nvContentPartPr>
            <p14:xfrm>
              <a:off x="4689360" y="1478520"/>
              <a:ext cx="4870440" cy="708480"/>
            </p14:xfrm>
          </p:contentPart>
        </mc:Choice>
        <mc:Fallback xmlns="">
          <p:pic>
            <p:nvPicPr>
              <p:cNvPr id="7" name="Ink 6">
                <a:extLst>
                  <a:ext uri="{FF2B5EF4-FFF2-40B4-BE49-F238E27FC236}">
                    <a16:creationId xmlns:a16="http://schemas.microsoft.com/office/drawing/2014/main" id="{551A57CC-4C61-48BC-A32B-1D175FFE6777}"/>
                  </a:ext>
                </a:extLst>
              </p:cNvPr>
              <p:cNvPicPr/>
              <p:nvPr/>
            </p:nvPicPr>
            <p:blipFill>
              <a:blip r:embed="rId4"/>
              <a:stretch>
                <a:fillRect/>
              </a:stretch>
            </p:blipFill>
            <p:spPr>
              <a:xfrm>
                <a:off x="4680000" y="1469160"/>
                <a:ext cx="4889160" cy="727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2D954467-8FA2-49D0-89FB-8D74099C2891}"/>
                  </a:ext>
                </a:extLst>
              </p14:cNvPr>
              <p14:cNvContentPartPr/>
              <p14:nvPr/>
            </p14:nvContentPartPr>
            <p14:xfrm>
              <a:off x="1707120" y="1437480"/>
              <a:ext cx="3694320" cy="2536200"/>
            </p14:xfrm>
          </p:contentPart>
        </mc:Choice>
        <mc:Fallback xmlns="">
          <p:pic>
            <p:nvPicPr>
              <p:cNvPr id="8" name="Ink 7">
                <a:extLst>
                  <a:ext uri="{FF2B5EF4-FFF2-40B4-BE49-F238E27FC236}">
                    <a16:creationId xmlns:a16="http://schemas.microsoft.com/office/drawing/2014/main" id="{2D954467-8FA2-49D0-89FB-8D74099C2891}"/>
                  </a:ext>
                </a:extLst>
              </p:cNvPr>
              <p:cNvPicPr/>
              <p:nvPr/>
            </p:nvPicPr>
            <p:blipFill>
              <a:blip r:embed="rId6"/>
              <a:stretch>
                <a:fillRect/>
              </a:stretch>
            </p:blipFill>
            <p:spPr>
              <a:xfrm>
                <a:off x="1697760" y="1428120"/>
                <a:ext cx="3713040" cy="2554920"/>
              </a:xfrm>
              <a:prstGeom prst="rect">
                <a:avLst/>
              </a:prstGeom>
            </p:spPr>
          </p:pic>
        </mc:Fallback>
      </mc:AlternateContent>
    </p:spTree>
    <p:extLst>
      <p:ext uri="{BB962C8B-B14F-4D97-AF65-F5344CB8AC3E}">
        <p14:creationId xmlns:p14="http://schemas.microsoft.com/office/powerpoint/2010/main" val="24971072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execution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024733" y="1184720"/>
            <a:ext cx="8632684" cy="1688738"/>
          </a:xfrm>
          <a:prstGeom prst="rect">
            <a:avLst/>
          </a:prstGeom>
        </p:spPr>
      </p:pic>
      <p:pic>
        <p:nvPicPr>
          <p:cNvPr id="6" name="Picture 5"/>
          <p:cNvPicPr>
            <a:picLocks noChangeAspect="1"/>
          </p:cNvPicPr>
          <p:nvPr/>
        </p:nvPicPr>
        <p:blipFill>
          <a:blip r:embed="rId3"/>
          <a:stretch>
            <a:fillRect/>
          </a:stretch>
        </p:blipFill>
        <p:spPr>
          <a:xfrm>
            <a:off x="1890316" y="2873458"/>
            <a:ext cx="6397651" cy="38354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31A264F-1AFF-4C5A-A323-8199F6FE9C57}"/>
                  </a:ext>
                </a:extLst>
              </p14:cNvPr>
              <p14:cNvContentPartPr/>
              <p14:nvPr/>
            </p14:nvContentPartPr>
            <p14:xfrm>
              <a:off x="105120" y="64440"/>
              <a:ext cx="2619720" cy="2949480"/>
            </p14:xfrm>
          </p:contentPart>
        </mc:Choice>
        <mc:Fallback xmlns="">
          <p:pic>
            <p:nvPicPr>
              <p:cNvPr id="3" name="Ink 2">
                <a:extLst>
                  <a:ext uri="{FF2B5EF4-FFF2-40B4-BE49-F238E27FC236}">
                    <a16:creationId xmlns:a16="http://schemas.microsoft.com/office/drawing/2014/main" id="{331A264F-1AFF-4C5A-A323-8199F6FE9C57}"/>
                  </a:ext>
                </a:extLst>
              </p:cNvPr>
              <p:cNvPicPr/>
              <p:nvPr/>
            </p:nvPicPr>
            <p:blipFill>
              <a:blip r:embed="rId5"/>
              <a:stretch>
                <a:fillRect/>
              </a:stretch>
            </p:blipFill>
            <p:spPr>
              <a:xfrm>
                <a:off x="95760" y="55080"/>
                <a:ext cx="2638440" cy="2968200"/>
              </a:xfrm>
              <a:prstGeom prst="rect">
                <a:avLst/>
              </a:prstGeom>
            </p:spPr>
          </p:pic>
        </mc:Fallback>
      </mc:AlternateContent>
    </p:spTree>
    <p:extLst>
      <p:ext uri="{BB962C8B-B14F-4D97-AF65-F5344CB8AC3E}">
        <p14:creationId xmlns:p14="http://schemas.microsoft.com/office/powerpoint/2010/main" val="3120578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D9581-D47C-45F5-BCCF-DE14298D1035}"/>
              </a:ext>
            </a:extLst>
          </p:cNvPr>
          <p:cNvSpPr>
            <a:spLocks noGrp="1"/>
          </p:cNvSpPr>
          <p:nvPr>
            <p:ph type="title"/>
          </p:nvPr>
        </p:nvSpPr>
        <p:spPr/>
        <p:txBody>
          <a:bodyPr/>
          <a:lstStyle/>
          <a:p>
            <a:r>
              <a:rPr lang="en-US" dirty="0"/>
              <a:t>Microcontroller Containing ARM IP Products</a:t>
            </a:r>
          </a:p>
        </p:txBody>
      </p:sp>
      <p:sp>
        <p:nvSpPr>
          <p:cNvPr id="4" name="Slide Number Placeholder 3">
            <a:extLst>
              <a:ext uri="{FF2B5EF4-FFF2-40B4-BE49-F238E27FC236}">
                <a16:creationId xmlns:a16="http://schemas.microsoft.com/office/drawing/2014/main" id="{82A8EC10-1792-44BE-B74C-7B2F973141BC}"/>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a:t>
            </a:fld>
            <a:endParaRPr lang="en-US" sz="900">
              <a:latin typeface="Arial"/>
              <a:cs typeface="Arial"/>
            </a:endParaRPr>
          </a:p>
        </p:txBody>
      </p:sp>
      <p:pic>
        <p:nvPicPr>
          <p:cNvPr id="6" name="Picture 5">
            <a:extLst>
              <a:ext uri="{FF2B5EF4-FFF2-40B4-BE49-F238E27FC236}">
                <a16:creationId xmlns:a16="http://schemas.microsoft.com/office/drawing/2014/main" id="{F8377EED-FBD7-4B20-BF87-E5D9B6DF80CC}"/>
              </a:ext>
            </a:extLst>
          </p:cNvPr>
          <p:cNvPicPr>
            <a:picLocks noChangeAspect="1"/>
          </p:cNvPicPr>
          <p:nvPr/>
        </p:nvPicPr>
        <p:blipFill>
          <a:blip r:embed="rId2"/>
          <a:stretch>
            <a:fillRect/>
          </a:stretch>
        </p:blipFill>
        <p:spPr>
          <a:xfrm>
            <a:off x="21380" y="1690018"/>
            <a:ext cx="10631000" cy="4032448"/>
          </a:xfrm>
          <a:prstGeom prst="rect">
            <a:avLst/>
          </a:prstGeom>
        </p:spPr>
      </p:pic>
    </p:spTree>
    <p:extLst>
      <p:ext uri="{BB962C8B-B14F-4D97-AF65-F5344CB8AC3E}">
        <p14:creationId xmlns:p14="http://schemas.microsoft.com/office/powerpoint/2010/main" val="27547283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Mask registers</a:t>
            </a:r>
          </a:p>
        </p:txBody>
      </p:sp>
      <p:pic>
        <p:nvPicPr>
          <p:cNvPr id="7" name="Content Placeholder 6"/>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878" r="13582" b="27924"/>
          <a:stretch/>
        </p:blipFill>
        <p:spPr>
          <a:xfrm>
            <a:off x="123822" y="2986162"/>
            <a:ext cx="5438902" cy="3600400"/>
          </a:xfrm>
        </p:spPr>
      </p:pic>
      <p:pic>
        <p:nvPicPr>
          <p:cNvPr id="9" name="Content Placeholder 8"/>
          <p:cNvPicPr>
            <a:picLocks noGrp="1" noChangeAspect="1"/>
          </p:cNvPicPr>
          <p:nvPr>
            <p:ph sz="half" idx="3"/>
          </p:nvPr>
        </p:nvPicPr>
        <p:blipFill rotWithShape="1">
          <a:blip r:embed="rId3">
            <a:extLst>
              <a:ext uri="{28A0092B-C50C-407E-A947-70E740481C1C}">
                <a14:useLocalDpi xmlns:a14="http://schemas.microsoft.com/office/drawing/2010/main" val="0"/>
              </a:ext>
            </a:extLst>
          </a:blip>
          <a:srcRect l="1197" t="13201" r="2820" b="4325"/>
          <a:stretch/>
        </p:blipFill>
        <p:spPr>
          <a:xfrm>
            <a:off x="5562724" y="1618010"/>
            <a:ext cx="5040560" cy="4552764"/>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80</a:t>
            </a:fld>
            <a:endParaRPr lang="en-US" sz="900">
              <a:latin typeface="Arial"/>
              <a:cs typeface="Arial"/>
            </a:endParaRPr>
          </a:p>
        </p:txBody>
      </p:sp>
      <p:pic>
        <p:nvPicPr>
          <p:cNvPr id="3" name="Picture 2"/>
          <p:cNvPicPr>
            <a:picLocks noChangeAspect="1"/>
          </p:cNvPicPr>
          <p:nvPr/>
        </p:nvPicPr>
        <p:blipFill rotWithShape="1">
          <a:blip r:embed="rId4"/>
          <a:srcRect t="8729"/>
          <a:stretch/>
        </p:blipFill>
        <p:spPr>
          <a:xfrm>
            <a:off x="421523" y="1185962"/>
            <a:ext cx="4925176" cy="2202381"/>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9FA21507-2FDB-4747-B166-8250E0C46FAF}"/>
                  </a:ext>
                </a:extLst>
              </p14:cNvPr>
              <p14:cNvContentPartPr/>
              <p14:nvPr/>
            </p14:nvContentPartPr>
            <p14:xfrm>
              <a:off x="835200" y="1065600"/>
              <a:ext cx="8842320" cy="3726360"/>
            </p14:xfrm>
          </p:contentPart>
        </mc:Choice>
        <mc:Fallback xmlns="">
          <p:pic>
            <p:nvPicPr>
              <p:cNvPr id="4" name="Ink 3">
                <a:extLst>
                  <a:ext uri="{FF2B5EF4-FFF2-40B4-BE49-F238E27FC236}">
                    <a16:creationId xmlns:a16="http://schemas.microsoft.com/office/drawing/2014/main" id="{9FA21507-2FDB-4747-B166-8250E0C46FAF}"/>
                  </a:ext>
                </a:extLst>
              </p:cNvPr>
              <p:cNvPicPr/>
              <p:nvPr/>
            </p:nvPicPr>
            <p:blipFill>
              <a:blip r:embed="rId6"/>
              <a:stretch>
                <a:fillRect/>
              </a:stretch>
            </p:blipFill>
            <p:spPr>
              <a:xfrm>
                <a:off x="825840" y="1056240"/>
                <a:ext cx="8861040" cy="374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2D66751C-C493-43C1-846C-06B395EC5239}"/>
                  </a:ext>
                </a:extLst>
              </p14:cNvPr>
              <p14:cNvContentPartPr/>
              <p14:nvPr/>
            </p14:nvContentPartPr>
            <p14:xfrm>
              <a:off x="5761800" y="4976280"/>
              <a:ext cx="4184640" cy="665640"/>
            </p14:xfrm>
          </p:contentPart>
        </mc:Choice>
        <mc:Fallback xmlns="">
          <p:pic>
            <p:nvPicPr>
              <p:cNvPr id="6" name="Ink 5">
                <a:extLst>
                  <a:ext uri="{FF2B5EF4-FFF2-40B4-BE49-F238E27FC236}">
                    <a16:creationId xmlns:a16="http://schemas.microsoft.com/office/drawing/2014/main" id="{2D66751C-C493-43C1-846C-06B395EC5239}"/>
                  </a:ext>
                </a:extLst>
              </p:cNvPr>
              <p:cNvPicPr/>
              <p:nvPr/>
            </p:nvPicPr>
            <p:blipFill>
              <a:blip r:embed="rId8"/>
              <a:stretch>
                <a:fillRect/>
              </a:stretch>
            </p:blipFill>
            <p:spPr>
              <a:xfrm>
                <a:off x="5752440" y="4966920"/>
                <a:ext cx="4203360" cy="684360"/>
              </a:xfrm>
              <a:prstGeom prst="rect">
                <a:avLst/>
              </a:prstGeom>
            </p:spPr>
          </p:pic>
        </mc:Fallback>
      </mc:AlternateContent>
    </p:spTree>
    <p:extLst>
      <p:ext uri="{BB962C8B-B14F-4D97-AF65-F5344CB8AC3E}">
        <p14:creationId xmlns:p14="http://schemas.microsoft.com/office/powerpoint/2010/main" val="22926352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E4F7EF-9542-4CE0-86D8-39BF20472E3D}"/>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81</a:t>
            </a:fld>
            <a:endParaRPr lang="en-US" sz="900">
              <a:latin typeface="Arial"/>
              <a:cs typeface="Arial"/>
            </a:endParaRPr>
          </a:p>
        </p:txBody>
      </p:sp>
      <p:sp>
        <p:nvSpPr>
          <p:cNvPr id="2" name="Title 1">
            <a:extLst>
              <a:ext uri="{FF2B5EF4-FFF2-40B4-BE49-F238E27FC236}">
                <a16:creationId xmlns:a16="http://schemas.microsoft.com/office/drawing/2014/main" id="{5AB51664-C8B3-4462-8E6B-721B59964417}"/>
              </a:ext>
            </a:extLst>
          </p:cNvPr>
          <p:cNvSpPr>
            <a:spLocks noGrp="1"/>
          </p:cNvSpPr>
          <p:nvPr>
            <p:ph type="title" idx="4294967295"/>
          </p:nvPr>
        </p:nvSpPr>
        <p:spPr>
          <a:xfrm>
            <a:off x="253733" y="0"/>
            <a:ext cx="8578850" cy="557212"/>
          </a:xfrm>
        </p:spPr>
        <p:txBody>
          <a:bodyPr/>
          <a:lstStyle/>
          <a:p>
            <a:r>
              <a:rPr lang="en-US" dirty="0"/>
              <a:t>Hard Fault</a:t>
            </a:r>
          </a:p>
        </p:txBody>
      </p:sp>
      <p:sp>
        <p:nvSpPr>
          <p:cNvPr id="3" name="Text Placeholder 2">
            <a:extLst>
              <a:ext uri="{FF2B5EF4-FFF2-40B4-BE49-F238E27FC236}">
                <a16:creationId xmlns:a16="http://schemas.microsoft.com/office/drawing/2014/main" id="{11F3C35B-B3EA-4176-A27B-C0FDA87B5803}"/>
              </a:ext>
            </a:extLst>
          </p:cNvPr>
          <p:cNvSpPr>
            <a:spLocks noGrp="1"/>
          </p:cNvSpPr>
          <p:nvPr>
            <p:ph type="body" idx="4294967295"/>
          </p:nvPr>
        </p:nvSpPr>
        <p:spPr>
          <a:xfrm>
            <a:off x="266348" y="581284"/>
            <a:ext cx="8958263" cy="1666875"/>
          </a:xfrm>
        </p:spPr>
        <p:txBody>
          <a:bodyPr/>
          <a:lstStyle/>
          <a:p>
            <a:pPr marL="0" indent="0">
              <a:buNone/>
            </a:pPr>
            <a:r>
              <a:rPr lang="en-US" sz="3200" dirty="0"/>
              <a:t> </a:t>
            </a:r>
            <a:r>
              <a:rPr lang="en-US" sz="1600" b="1" dirty="0"/>
              <a:t>A hard fault is an exception that occurs because of an error during normal or exception processing. As per the Cortex-M0 Devices Generic User Guide (revision r0p0), the following sources can cause a hard fault: </a:t>
            </a:r>
          </a:p>
          <a:p>
            <a:pPr marL="0" indent="0">
              <a:lnSpc>
                <a:spcPct val="100000"/>
              </a:lnSpc>
              <a:spcBef>
                <a:spcPts val="0"/>
              </a:spcBef>
              <a:buNone/>
            </a:pPr>
            <a:r>
              <a:rPr lang="en-US" sz="1200" dirty="0"/>
              <a:t>• </a:t>
            </a:r>
            <a:r>
              <a:rPr lang="en-US" sz="1400" dirty="0"/>
              <a:t>execution of an SVC instruction at a priority equal or higher than </a:t>
            </a:r>
            <a:r>
              <a:rPr lang="en-US" sz="1400" dirty="0" err="1"/>
              <a:t>SVCall</a:t>
            </a:r>
            <a:r>
              <a:rPr lang="en-US" sz="1400" dirty="0"/>
              <a:t> </a:t>
            </a:r>
          </a:p>
          <a:p>
            <a:pPr marL="0" indent="0">
              <a:lnSpc>
                <a:spcPct val="100000"/>
              </a:lnSpc>
              <a:spcBef>
                <a:spcPts val="0"/>
              </a:spcBef>
              <a:buNone/>
            </a:pPr>
            <a:r>
              <a:rPr lang="en-US" sz="1400" dirty="0"/>
              <a:t>• execution of a BKPT instruction without a debugger attached </a:t>
            </a:r>
          </a:p>
          <a:p>
            <a:pPr marL="0" indent="0">
              <a:lnSpc>
                <a:spcPct val="100000"/>
              </a:lnSpc>
              <a:spcBef>
                <a:spcPts val="0"/>
              </a:spcBef>
              <a:buNone/>
            </a:pPr>
            <a:r>
              <a:rPr lang="en-US" sz="1400" dirty="0"/>
              <a:t>• system-generated bus error on a load or store </a:t>
            </a:r>
          </a:p>
          <a:p>
            <a:pPr marL="0" indent="0">
              <a:lnSpc>
                <a:spcPct val="100000"/>
              </a:lnSpc>
              <a:spcBef>
                <a:spcPts val="0"/>
              </a:spcBef>
              <a:buNone/>
            </a:pPr>
            <a:r>
              <a:rPr lang="en-US" sz="1400" dirty="0"/>
              <a:t>• system-generated bus error on a vector fetch </a:t>
            </a:r>
          </a:p>
          <a:p>
            <a:pPr marL="0" indent="0">
              <a:lnSpc>
                <a:spcPct val="100000"/>
              </a:lnSpc>
              <a:spcBef>
                <a:spcPts val="0"/>
              </a:spcBef>
              <a:buNone/>
            </a:pPr>
            <a:r>
              <a:rPr lang="en-US" sz="1400" dirty="0"/>
              <a:t>• execution of an instruction from a location for which the system generates a bus fault </a:t>
            </a:r>
          </a:p>
          <a:p>
            <a:pPr marL="0" indent="0">
              <a:lnSpc>
                <a:spcPct val="100000"/>
              </a:lnSpc>
              <a:spcBef>
                <a:spcPts val="0"/>
              </a:spcBef>
              <a:buNone/>
            </a:pPr>
            <a:r>
              <a:rPr lang="en-US" sz="1400" dirty="0"/>
              <a:t>• execution of an instruction when not in Thumb-State as a result of the T-bit being previously cleared to 0 </a:t>
            </a:r>
          </a:p>
          <a:p>
            <a:pPr marL="0" indent="0">
              <a:lnSpc>
                <a:spcPct val="100000"/>
              </a:lnSpc>
              <a:spcBef>
                <a:spcPts val="0"/>
              </a:spcBef>
              <a:buNone/>
            </a:pPr>
            <a:r>
              <a:rPr lang="en-US" sz="1400" dirty="0"/>
              <a:t>• 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buNone/>
            </a:pPr>
            <a:r>
              <a:rPr lang="en-US" sz="1600" b="1" dirty="0"/>
              <a:t>The most common user-created causes for hard fault are: </a:t>
            </a:r>
          </a:p>
          <a:p>
            <a:pPr marL="0" indent="0">
              <a:lnSpc>
                <a:spcPct val="100000"/>
              </a:lnSpc>
              <a:spcBef>
                <a:spcPts val="0"/>
              </a:spcBef>
              <a:buNone/>
            </a:pPr>
            <a:r>
              <a:rPr lang="en-US" sz="1100" dirty="0"/>
              <a:t>• </a:t>
            </a:r>
            <a:r>
              <a:rPr lang="en-US" sz="1400" dirty="0"/>
              <a:t>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lnSpc>
                <a:spcPct val="100000"/>
              </a:lnSpc>
              <a:spcBef>
                <a:spcPts val="0"/>
              </a:spcBef>
              <a:buNone/>
            </a:pPr>
            <a:endParaRPr lang="en-US" sz="1100" dirty="0"/>
          </a:p>
          <a:p>
            <a:pPr marL="0" indent="0">
              <a:lnSpc>
                <a:spcPct val="100000"/>
              </a:lnSpc>
              <a:spcBef>
                <a:spcPts val="0"/>
              </a:spcBef>
              <a:buNone/>
            </a:pPr>
            <a:r>
              <a:rPr lang="en-US" sz="2400" b="1" dirty="0"/>
              <a:t>Detecting the hard fault </a:t>
            </a:r>
          </a:p>
          <a:p>
            <a:pPr marL="0" indent="0">
              <a:lnSpc>
                <a:spcPct val="100000"/>
              </a:lnSpc>
              <a:spcBef>
                <a:spcPts val="0"/>
              </a:spcBef>
              <a:buNone/>
            </a:pPr>
            <a:r>
              <a:rPr lang="en-US" sz="1400" dirty="0"/>
              <a:t>When your system is hung up, the first step is to detect the cause for the hang up. To detect the cause for system hang up, first execute your program in debugging mode and allow the system to run until the system hangs up again, then halt the debugger. There are two ways to determine whether the hang up is due to the hard fault. The </a:t>
            </a:r>
            <a:r>
              <a:rPr lang="en-US" sz="1400" dirty="0">
                <a:solidFill>
                  <a:srgbClr val="FF0000"/>
                </a:solidFill>
              </a:rPr>
              <a:t>first </a:t>
            </a:r>
            <a:r>
              <a:rPr lang="en-US" sz="1400" dirty="0"/>
              <a:t>is to watch the </a:t>
            </a:r>
            <a:r>
              <a:rPr lang="en-US" sz="1400" dirty="0">
                <a:solidFill>
                  <a:srgbClr val="FF0000"/>
                </a:solidFill>
              </a:rPr>
              <a:t>Program Counter (PC) register.</a:t>
            </a:r>
            <a:r>
              <a:rPr lang="en-US" sz="1400" dirty="0"/>
              <a:t> If this is a hard fault, the PC register will indicate operation in the hard fault handler. The </a:t>
            </a:r>
            <a:r>
              <a:rPr lang="en-US" sz="1400" dirty="0">
                <a:solidFill>
                  <a:srgbClr val="FF0000"/>
                </a:solidFill>
              </a:rPr>
              <a:t>second</a:t>
            </a:r>
            <a:r>
              <a:rPr lang="en-US" sz="1400" dirty="0"/>
              <a:t> method is to watch </a:t>
            </a:r>
            <a:r>
              <a:rPr lang="en-US" sz="1400" dirty="0">
                <a:solidFill>
                  <a:srgbClr val="FF0000"/>
                </a:solidFill>
              </a:rPr>
              <a:t>the Interrupt Program Status Register (IPSR). </a:t>
            </a:r>
          </a:p>
          <a:p>
            <a:pPr marL="0" indent="0">
              <a:lnSpc>
                <a:spcPct val="100000"/>
              </a:lnSpc>
              <a:spcBef>
                <a:spcPts val="0"/>
              </a:spcBef>
              <a:buNone/>
            </a:pPr>
            <a:r>
              <a:rPr lang="en-US" sz="1400" dirty="0">
                <a:solidFill>
                  <a:srgbClr val="FF0000"/>
                </a:solidFill>
              </a:rPr>
              <a:t>Exception Number 3 indicates a hard fault.</a:t>
            </a:r>
            <a:r>
              <a:rPr lang="en-US" sz="3600" dirty="0">
                <a:solidFill>
                  <a:srgbClr val="FF0000"/>
                </a:solidFill>
              </a:rPr>
              <a:t> </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4D50400-4F24-4005-8346-C23430D9FC7C}"/>
                  </a:ext>
                </a:extLst>
              </p14:cNvPr>
              <p14:cNvContentPartPr/>
              <p14:nvPr/>
            </p14:nvContentPartPr>
            <p14:xfrm>
              <a:off x="115200" y="924120"/>
              <a:ext cx="10011240" cy="3978000"/>
            </p14:xfrm>
          </p:contentPart>
        </mc:Choice>
        <mc:Fallback xmlns="">
          <p:pic>
            <p:nvPicPr>
              <p:cNvPr id="5" name="Ink 4">
                <a:extLst>
                  <a:ext uri="{FF2B5EF4-FFF2-40B4-BE49-F238E27FC236}">
                    <a16:creationId xmlns:a16="http://schemas.microsoft.com/office/drawing/2014/main" id="{C4D50400-4F24-4005-8346-C23430D9FC7C}"/>
                  </a:ext>
                </a:extLst>
              </p:cNvPr>
              <p:cNvPicPr/>
              <p:nvPr/>
            </p:nvPicPr>
            <p:blipFill>
              <a:blip r:embed="rId3"/>
              <a:stretch>
                <a:fillRect/>
              </a:stretch>
            </p:blipFill>
            <p:spPr>
              <a:xfrm>
                <a:off x="105840" y="914760"/>
                <a:ext cx="10029960" cy="3996720"/>
              </a:xfrm>
              <a:prstGeom prst="rect">
                <a:avLst/>
              </a:prstGeom>
            </p:spPr>
          </p:pic>
        </mc:Fallback>
      </mc:AlternateContent>
    </p:spTree>
    <p:extLst>
      <p:ext uri="{BB962C8B-B14F-4D97-AF65-F5344CB8AC3E}">
        <p14:creationId xmlns:p14="http://schemas.microsoft.com/office/powerpoint/2010/main" val="5989159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7" y="1176587"/>
            <a:ext cx="8958139"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82</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5" y="2260296"/>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2" y="3690658"/>
            <a:ext cx="8022451" cy="27559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B012E45-A830-4F24-B151-E85B9B597291}"/>
                  </a:ext>
                </a:extLst>
              </p14:cNvPr>
              <p14:cNvContentPartPr/>
              <p14:nvPr/>
            </p14:nvContentPartPr>
            <p14:xfrm>
              <a:off x="1321560" y="2687760"/>
              <a:ext cx="7847640" cy="3507840"/>
            </p14:xfrm>
          </p:contentPart>
        </mc:Choice>
        <mc:Fallback xmlns="">
          <p:pic>
            <p:nvPicPr>
              <p:cNvPr id="4" name="Ink 3">
                <a:extLst>
                  <a:ext uri="{FF2B5EF4-FFF2-40B4-BE49-F238E27FC236}">
                    <a16:creationId xmlns:a16="http://schemas.microsoft.com/office/drawing/2014/main" id="{6B012E45-A830-4F24-B151-E85B9B597291}"/>
                  </a:ext>
                </a:extLst>
              </p:cNvPr>
              <p:cNvPicPr/>
              <p:nvPr/>
            </p:nvPicPr>
            <p:blipFill>
              <a:blip r:embed="rId5"/>
              <a:stretch>
                <a:fillRect/>
              </a:stretch>
            </p:blipFill>
            <p:spPr>
              <a:xfrm>
                <a:off x="1312200" y="2678400"/>
                <a:ext cx="7866360" cy="3526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73B7B736-7C35-43BB-9364-287CCF2922A5}"/>
                  </a:ext>
                </a:extLst>
              </p14:cNvPr>
              <p14:cNvContentPartPr/>
              <p14:nvPr/>
            </p14:nvContentPartPr>
            <p14:xfrm>
              <a:off x="2239560" y="2483280"/>
              <a:ext cx="6552720" cy="3295440"/>
            </p14:xfrm>
          </p:contentPart>
        </mc:Choice>
        <mc:Fallback xmlns="">
          <p:pic>
            <p:nvPicPr>
              <p:cNvPr id="6" name="Ink 5">
                <a:extLst>
                  <a:ext uri="{FF2B5EF4-FFF2-40B4-BE49-F238E27FC236}">
                    <a16:creationId xmlns:a16="http://schemas.microsoft.com/office/drawing/2014/main" id="{73B7B736-7C35-43BB-9364-287CCF2922A5}"/>
                  </a:ext>
                </a:extLst>
              </p:cNvPr>
              <p:cNvPicPr/>
              <p:nvPr/>
            </p:nvPicPr>
            <p:blipFill>
              <a:blip r:embed="rId7"/>
              <a:stretch>
                <a:fillRect/>
              </a:stretch>
            </p:blipFill>
            <p:spPr>
              <a:xfrm>
                <a:off x="2230200" y="2473920"/>
                <a:ext cx="6571440" cy="3314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928957D9-9522-4675-BC66-A318BDC490FB}"/>
                  </a:ext>
                </a:extLst>
              </p14:cNvPr>
              <p14:cNvContentPartPr/>
              <p14:nvPr/>
            </p14:nvContentPartPr>
            <p14:xfrm>
              <a:off x="1370520" y="3425400"/>
              <a:ext cx="7522200" cy="2701800"/>
            </p14:xfrm>
          </p:contentPart>
        </mc:Choice>
        <mc:Fallback xmlns="">
          <p:pic>
            <p:nvPicPr>
              <p:cNvPr id="9" name="Ink 8">
                <a:extLst>
                  <a:ext uri="{FF2B5EF4-FFF2-40B4-BE49-F238E27FC236}">
                    <a16:creationId xmlns:a16="http://schemas.microsoft.com/office/drawing/2014/main" id="{928957D9-9522-4675-BC66-A318BDC490FB}"/>
                  </a:ext>
                </a:extLst>
              </p:cNvPr>
              <p:cNvPicPr/>
              <p:nvPr/>
            </p:nvPicPr>
            <p:blipFill>
              <a:blip r:embed="rId9"/>
              <a:stretch>
                <a:fillRect/>
              </a:stretch>
            </p:blipFill>
            <p:spPr>
              <a:xfrm>
                <a:off x="1361160" y="3416040"/>
                <a:ext cx="7540920" cy="2720520"/>
              </a:xfrm>
              <a:prstGeom prst="rect">
                <a:avLst/>
              </a:prstGeom>
            </p:spPr>
          </p:pic>
        </mc:Fallback>
      </mc:AlternateContent>
    </p:spTree>
    <p:extLst>
      <p:ext uri="{BB962C8B-B14F-4D97-AF65-F5344CB8AC3E}">
        <p14:creationId xmlns:p14="http://schemas.microsoft.com/office/powerpoint/2010/main" val="15236919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8" y="7054850"/>
            <a:ext cx="248412"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83</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699" y="1257478"/>
            <a:ext cx="8382000" cy="549257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62E2811-4540-440F-8318-6C0BED5D4787}"/>
                  </a:ext>
                </a:extLst>
              </p14:cNvPr>
              <p14:cNvContentPartPr/>
              <p14:nvPr/>
            </p14:nvContentPartPr>
            <p14:xfrm>
              <a:off x="124560" y="1081800"/>
              <a:ext cx="8615160" cy="3509280"/>
            </p14:xfrm>
          </p:contentPart>
        </mc:Choice>
        <mc:Fallback xmlns="">
          <p:pic>
            <p:nvPicPr>
              <p:cNvPr id="3" name="Ink 2">
                <a:extLst>
                  <a:ext uri="{FF2B5EF4-FFF2-40B4-BE49-F238E27FC236}">
                    <a16:creationId xmlns:a16="http://schemas.microsoft.com/office/drawing/2014/main" id="{F62E2811-4540-440F-8318-6C0BED5D4787}"/>
                  </a:ext>
                </a:extLst>
              </p:cNvPr>
              <p:cNvPicPr/>
              <p:nvPr/>
            </p:nvPicPr>
            <p:blipFill>
              <a:blip r:embed="rId4"/>
              <a:stretch>
                <a:fillRect/>
              </a:stretch>
            </p:blipFill>
            <p:spPr>
              <a:xfrm>
                <a:off x="115200" y="1072440"/>
                <a:ext cx="8633880" cy="352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298E0599-53B6-494D-9417-C2DA39AC139F}"/>
                  </a:ext>
                </a:extLst>
              </p14:cNvPr>
              <p14:cNvContentPartPr/>
              <p14:nvPr/>
            </p14:nvContentPartPr>
            <p14:xfrm>
              <a:off x="477360" y="2896560"/>
              <a:ext cx="7693920" cy="4038480"/>
            </p14:xfrm>
          </p:contentPart>
        </mc:Choice>
        <mc:Fallback xmlns="">
          <p:pic>
            <p:nvPicPr>
              <p:cNvPr id="6" name="Ink 5">
                <a:extLst>
                  <a:ext uri="{FF2B5EF4-FFF2-40B4-BE49-F238E27FC236}">
                    <a16:creationId xmlns:a16="http://schemas.microsoft.com/office/drawing/2014/main" id="{298E0599-53B6-494D-9417-C2DA39AC139F}"/>
                  </a:ext>
                </a:extLst>
              </p:cNvPr>
              <p:cNvPicPr/>
              <p:nvPr/>
            </p:nvPicPr>
            <p:blipFill>
              <a:blip r:embed="rId6"/>
              <a:stretch>
                <a:fillRect/>
              </a:stretch>
            </p:blipFill>
            <p:spPr>
              <a:xfrm>
                <a:off x="468000" y="2887200"/>
                <a:ext cx="7712640" cy="4057200"/>
              </a:xfrm>
              <a:prstGeom prst="rect">
                <a:avLst/>
              </a:prstGeom>
            </p:spPr>
          </p:pic>
        </mc:Fallback>
      </mc:AlternateContent>
    </p:spTree>
    <p:extLst>
      <p:ext uri="{BB962C8B-B14F-4D97-AF65-F5344CB8AC3E}">
        <p14:creationId xmlns:p14="http://schemas.microsoft.com/office/powerpoint/2010/main" val="22820113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7" y="1955800"/>
            <a:ext cx="7667026"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A192B8-D918-4723-A052-FAA950D44088}"/>
                  </a:ext>
                </a:extLst>
              </p14:cNvPr>
              <p14:cNvContentPartPr/>
              <p14:nvPr/>
            </p14:nvContentPartPr>
            <p14:xfrm>
              <a:off x="1693080" y="2600280"/>
              <a:ext cx="7315560" cy="3080880"/>
            </p14:xfrm>
          </p:contentPart>
        </mc:Choice>
        <mc:Fallback xmlns="">
          <p:pic>
            <p:nvPicPr>
              <p:cNvPr id="3" name="Ink 2">
                <a:extLst>
                  <a:ext uri="{FF2B5EF4-FFF2-40B4-BE49-F238E27FC236}">
                    <a16:creationId xmlns:a16="http://schemas.microsoft.com/office/drawing/2014/main" id="{9BA192B8-D918-4723-A052-FAA950D44088}"/>
                  </a:ext>
                </a:extLst>
              </p:cNvPr>
              <p:cNvPicPr/>
              <p:nvPr/>
            </p:nvPicPr>
            <p:blipFill>
              <a:blip r:embed="rId4"/>
              <a:stretch>
                <a:fillRect/>
              </a:stretch>
            </p:blipFill>
            <p:spPr>
              <a:xfrm>
                <a:off x="1683720" y="2590920"/>
                <a:ext cx="7334280" cy="3099600"/>
              </a:xfrm>
              <a:prstGeom prst="rect">
                <a:avLst/>
              </a:prstGeom>
            </p:spPr>
          </p:pic>
        </mc:Fallback>
      </mc:AlternateContent>
    </p:spTree>
    <p:extLst>
      <p:ext uri="{BB962C8B-B14F-4D97-AF65-F5344CB8AC3E}">
        <p14:creationId xmlns:p14="http://schemas.microsoft.com/office/powerpoint/2010/main" val="27750644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4" y="1936750"/>
            <a:ext cx="7616251" cy="3683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A9008CB-C2DA-4A01-8968-6B6E3B4B58AC}"/>
                  </a:ext>
                </a:extLst>
              </p14:cNvPr>
              <p14:cNvContentPartPr/>
              <p14:nvPr/>
            </p14:nvContentPartPr>
            <p14:xfrm>
              <a:off x="207000" y="1269000"/>
              <a:ext cx="8805960" cy="4253400"/>
            </p14:xfrm>
          </p:contentPart>
        </mc:Choice>
        <mc:Fallback xmlns="">
          <p:pic>
            <p:nvPicPr>
              <p:cNvPr id="3" name="Ink 2">
                <a:extLst>
                  <a:ext uri="{FF2B5EF4-FFF2-40B4-BE49-F238E27FC236}">
                    <a16:creationId xmlns:a16="http://schemas.microsoft.com/office/drawing/2014/main" id="{7A9008CB-C2DA-4A01-8968-6B6E3B4B58AC}"/>
                  </a:ext>
                </a:extLst>
              </p:cNvPr>
              <p:cNvPicPr/>
              <p:nvPr/>
            </p:nvPicPr>
            <p:blipFill>
              <a:blip r:embed="rId4"/>
              <a:stretch>
                <a:fillRect/>
              </a:stretch>
            </p:blipFill>
            <p:spPr>
              <a:xfrm>
                <a:off x="197640" y="1259640"/>
                <a:ext cx="8824680" cy="4272120"/>
              </a:xfrm>
              <a:prstGeom prst="rect">
                <a:avLst/>
              </a:prstGeom>
            </p:spPr>
          </p:pic>
        </mc:Fallback>
      </mc:AlternateContent>
    </p:spTree>
    <p:extLst>
      <p:ext uri="{BB962C8B-B14F-4D97-AF65-F5344CB8AC3E}">
        <p14:creationId xmlns:p14="http://schemas.microsoft.com/office/powerpoint/2010/main" val="40027672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selection</a:t>
            </a:r>
          </a:p>
        </p:txBody>
      </p:sp>
      <p:pic>
        <p:nvPicPr>
          <p:cNvPr id="5" name="Picture 4"/>
          <p:cNvPicPr>
            <a:picLocks noChangeAspect="1"/>
          </p:cNvPicPr>
          <p:nvPr/>
        </p:nvPicPr>
        <p:blipFill>
          <a:blip r:embed="rId2"/>
          <a:stretch>
            <a:fillRect/>
          </a:stretch>
        </p:blipFill>
        <p:spPr>
          <a:xfrm>
            <a:off x="1483583" y="1546002"/>
            <a:ext cx="6296101" cy="3810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73A1291-77F8-4DD7-8F3E-8DF298112834}"/>
                  </a:ext>
                </a:extLst>
              </p14:cNvPr>
              <p14:cNvContentPartPr/>
              <p14:nvPr/>
            </p14:nvContentPartPr>
            <p14:xfrm>
              <a:off x="3586680" y="2021400"/>
              <a:ext cx="3224160" cy="2574000"/>
            </p14:xfrm>
          </p:contentPart>
        </mc:Choice>
        <mc:Fallback xmlns="">
          <p:pic>
            <p:nvPicPr>
              <p:cNvPr id="3" name="Ink 2">
                <a:extLst>
                  <a:ext uri="{FF2B5EF4-FFF2-40B4-BE49-F238E27FC236}">
                    <a16:creationId xmlns:a16="http://schemas.microsoft.com/office/drawing/2014/main" id="{673A1291-77F8-4DD7-8F3E-8DF298112834}"/>
                  </a:ext>
                </a:extLst>
              </p:cNvPr>
              <p:cNvPicPr/>
              <p:nvPr/>
            </p:nvPicPr>
            <p:blipFill>
              <a:blip r:embed="rId4"/>
              <a:stretch>
                <a:fillRect/>
              </a:stretch>
            </p:blipFill>
            <p:spPr>
              <a:xfrm>
                <a:off x="3577320" y="2012040"/>
                <a:ext cx="3242880" cy="2592720"/>
              </a:xfrm>
              <a:prstGeom prst="rect">
                <a:avLst/>
              </a:prstGeom>
            </p:spPr>
          </p:pic>
        </mc:Fallback>
      </mc:AlternateContent>
    </p:spTree>
    <p:extLst>
      <p:ext uri="{BB962C8B-B14F-4D97-AF65-F5344CB8AC3E}">
        <p14:creationId xmlns:p14="http://schemas.microsoft.com/office/powerpoint/2010/main" val="15993360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1" y="465882"/>
            <a:ext cx="9042079"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8" y="1978050"/>
            <a:ext cx="10002677" cy="30607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F45FE07-7090-47E2-B3DF-513077AC9D01}"/>
                  </a:ext>
                </a:extLst>
              </p14:cNvPr>
              <p14:cNvContentPartPr/>
              <p14:nvPr/>
            </p14:nvContentPartPr>
            <p14:xfrm>
              <a:off x="1461960" y="2648520"/>
              <a:ext cx="2761200" cy="2320200"/>
            </p14:xfrm>
          </p:contentPart>
        </mc:Choice>
        <mc:Fallback xmlns="">
          <p:pic>
            <p:nvPicPr>
              <p:cNvPr id="3" name="Ink 2">
                <a:extLst>
                  <a:ext uri="{FF2B5EF4-FFF2-40B4-BE49-F238E27FC236}">
                    <a16:creationId xmlns:a16="http://schemas.microsoft.com/office/drawing/2014/main" id="{8F45FE07-7090-47E2-B3DF-513077AC9D01}"/>
                  </a:ext>
                </a:extLst>
              </p:cNvPr>
              <p:cNvPicPr/>
              <p:nvPr/>
            </p:nvPicPr>
            <p:blipFill>
              <a:blip r:embed="rId4"/>
              <a:stretch>
                <a:fillRect/>
              </a:stretch>
            </p:blipFill>
            <p:spPr>
              <a:xfrm>
                <a:off x="1452600" y="2639160"/>
                <a:ext cx="2779920" cy="2338920"/>
              </a:xfrm>
              <a:prstGeom prst="rect">
                <a:avLst/>
              </a:prstGeom>
            </p:spPr>
          </p:pic>
        </mc:Fallback>
      </mc:AlternateContent>
    </p:spTree>
    <p:extLst>
      <p:ext uri="{BB962C8B-B14F-4D97-AF65-F5344CB8AC3E}">
        <p14:creationId xmlns:p14="http://schemas.microsoft.com/office/powerpoint/2010/main" val="2116523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Processor Modes in v7-M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622299" y="1206161"/>
            <a:ext cx="9220201" cy="501972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A30596E-900B-44E7-9CED-A32AEF6876D3}"/>
                  </a:ext>
                </a:extLst>
              </p14:cNvPr>
              <p14:cNvContentPartPr/>
              <p14:nvPr/>
            </p14:nvContentPartPr>
            <p14:xfrm>
              <a:off x="3716640" y="2274480"/>
              <a:ext cx="4544280" cy="2306160"/>
            </p14:xfrm>
          </p:contentPart>
        </mc:Choice>
        <mc:Fallback xmlns="">
          <p:pic>
            <p:nvPicPr>
              <p:cNvPr id="3" name="Ink 2">
                <a:extLst>
                  <a:ext uri="{FF2B5EF4-FFF2-40B4-BE49-F238E27FC236}">
                    <a16:creationId xmlns:a16="http://schemas.microsoft.com/office/drawing/2014/main" id="{1A30596E-900B-44E7-9CED-A32AEF6876D3}"/>
                  </a:ext>
                </a:extLst>
              </p:cNvPr>
              <p:cNvPicPr/>
              <p:nvPr/>
            </p:nvPicPr>
            <p:blipFill>
              <a:blip r:embed="rId4"/>
              <a:stretch>
                <a:fillRect/>
              </a:stretch>
            </p:blipFill>
            <p:spPr>
              <a:xfrm>
                <a:off x="3707280" y="2265120"/>
                <a:ext cx="4563000" cy="2324880"/>
              </a:xfrm>
              <a:prstGeom prst="rect">
                <a:avLst/>
              </a:prstGeom>
            </p:spPr>
          </p:pic>
        </mc:Fallback>
      </mc:AlternateContent>
    </p:spTree>
    <p:extLst>
      <p:ext uri="{BB962C8B-B14F-4D97-AF65-F5344CB8AC3E}">
        <p14:creationId xmlns:p14="http://schemas.microsoft.com/office/powerpoint/2010/main" val="26927257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Privilege, Modes and Stacks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850900" y="1187450"/>
            <a:ext cx="9180640" cy="554660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0801043-3308-4186-8E2B-06EFCB00F55A}"/>
                  </a:ext>
                </a:extLst>
              </p14:cNvPr>
              <p14:cNvContentPartPr/>
              <p14:nvPr/>
            </p14:nvContentPartPr>
            <p14:xfrm>
              <a:off x="2367000" y="1277280"/>
              <a:ext cx="7094520" cy="5338800"/>
            </p14:xfrm>
          </p:contentPart>
        </mc:Choice>
        <mc:Fallback xmlns="">
          <p:pic>
            <p:nvPicPr>
              <p:cNvPr id="3" name="Ink 2">
                <a:extLst>
                  <a:ext uri="{FF2B5EF4-FFF2-40B4-BE49-F238E27FC236}">
                    <a16:creationId xmlns:a16="http://schemas.microsoft.com/office/drawing/2014/main" id="{60801043-3308-4186-8E2B-06EFCB00F55A}"/>
                  </a:ext>
                </a:extLst>
              </p:cNvPr>
              <p:cNvPicPr/>
              <p:nvPr/>
            </p:nvPicPr>
            <p:blipFill>
              <a:blip r:embed="rId4"/>
              <a:stretch>
                <a:fillRect/>
              </a:stretch>
            </p:blipFill>
            <p:spPr>
              <a:xfrm>
                <a:off x="2357640" y="1267920"/>
                <a:ext cx="7113240" cy="5357520"/>
              </a:xfrm>
              <a:prstGeom prst="rect">
                <a:avLst/>
              </a:prstGeom>
            </p:spPr>
          </p:pic>
        </mc:Fallback>
      </mc:AlternateContent>
    </p:spTree>
    <p:extLst>
      <p:ext uri="{BB962C8B-B14F-4D97-AF65-F5344CB8AC3E}">
        <p14:creationId xmlns:p14="http://schemas.microsoft.com/office/powerpoint/2010/main" val="1139388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06500"/>
            <a:ext cx="170815"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88"/>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6" y="4635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6" y="5778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a:t>
            </a:fld>
            <a:endParaRPr lang="en-US" sz="900">
              <a:latin typeface="Arial"/>
              <a:cs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a:t>
            </a:r>
          </a:p>
        </p:txBody>
      </p:sp>
      <p:sp>
        <p:nvSpPr>
          <p:cNvPr id="3" name="Text Placeholder 2"/>
          <p:cNvSpPr>
            <a:spLocks noGrp="1"/>
          </p:cNvSpPr>
          <p:nvPr>
            <p:ph type="body" idx="1"/>
          </p:nvPr>
        </p:nvSpPr>
        <p:spPr>
          <a:xfrm>
            <a:off x="867629" y="1690018"/>
            <a:ext cx="8958139" cy="1667375"/>
          </a:xfrm>
        </p:spPr>
        <p:txBody>
          <a:bodyPr/>
          <a:lstStyle/>
          <a:p>
            <a:r>
              <a:rPr lang="en-US" dirty="0"/>
              <a:t>Memory System features</a:t>
            </a:r>
          </a:p>
          <a:p>
            <a:pPr lvl="1"/>
            <a:r>
              <a:rPr lang="en-US" dirty="0"/>
              <a:t>4GB linear address space </a:t>
            </a:r>
          </a:p>
          <a:p>
            <a:pPr lvl="1"/>
            <a:r>
              <a:rPr lang="en-US" dirty="0"/>
              <a:t>Architecturally defined memory map </a:t>
            </a:r>
          </a:p>
          <a:p>
            <a:pPr lvl="1"/>
            <a:r>
              <a:rPr lang="en-US" dirty="0"/>
              <a:t>Support for little endian and big endian memory systems </a:t>
            </a:r>
          </a:p>
          <a:p>
            <a:pPr lvl="1"/>
            <a:r>
              <a:rPr lang="en-US" dirty="0"/>
              <a:t>Bit band accesses (optional) </a:t>
            </a:r>
          </a:p>
          <a:p>
            <a:pPr lvl="1"/>
            <a:r>
              <a:rPr lang="en-US" dirty="0"/>
              <a:t>Write buffer - When a write transfer to a buffered memory region will take multiple cycles, the transfer can be buffered by the internal write buffer in the Cortex-M3 or Cortex-M4 processor so that the processor can continue to execute the next instruction, if possible. This allows higher program execution speed.</a:t>
            </a:r>
          </a:p>
          <a:p>
            <a:pPr lvl="1"/>
            <a:r>
              <a:rPr lang="en-US" dirty="0"/>
              <a:t>Memory Protection Unit (Optional)</a:t>
            </a:r>
          </a:p>
          <a:p>
            <a:pPr lvl="1"/>
            <a:r>
              <a:rPr lang="en-US" dirty="0"/>
              <a:t>Unaligned transfer support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E70E279-8E49-434D-AA69-72FE79E902A0}"/>
                  </a:ext>
                </a:extLst>
              </p14:cNvPr>
              <p14:cNvContentPartPr/>
              <p14:nvPr/>
            </p14:nvContentPartPr>
            <p14:xfrm>
              <a:off x="1226160" y="2426400"/>
              <a:ext cx="7437240" cy="3738600"/>
            </p14:xfrm>
          </p:contentPart>
        </mc:Choice>
        <mc:Fallback xmlns="">
          <p:pic>
            <p:nvPicPr>
              <p:cNvPr id="5" name="Ink 4">
                <a:extLst>
                  <a:ext uri="{FF2B5EF4-FFF2-40B4-BE49-F238E27FC236}">
                    <a16:creationId xmlns:a16="http://schemas.microsoft.com/office/drawing/2014/main" id="{AE70E279-8E49-434D-AA69-72FE79E902A0}"/>
                  </a:ext>
                </a:extLst>
              </p:cNvPr>
              <p:cNvPicPr/>
              <p:nvPr/>
            </p:nvPicPr>
            <p:blipFill>
              <a:blip r:embed="rId3"/>
              <a:stretch>
                <a:fillRect/>
              </a:stretch>
            </p:blipFill>
            <p:spPr>
              <a:xfrm>
                <a:off x="1216800" y="2417040"/>
                <a:ext cx="7455960" cy="3757320"/>
              </a:xfrm>
              <a:prstGeom prst="rect">
                <a:avLst/>
              </a:prstGeom>
            </p:spPr>
          </p:pic>
        </mc:Fallback>
      </mc:AlternateContent>
    </p:spTree>
    <p:extLst>
      <p:ext uri="{BB962C8B-B14F-4D97-AF65-F5344CB8AC3E}">
        <p14:creationId xmlns:p14="http://schemas.microsoft.com/office/powerpoint/2010/main" val="39085520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19973" y="1185962"/>
            <a:ext cx="10053452" cy="53721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1DE86DC-879E-4AE5-922F-3A42A85CC54F}"/>
                  </a:ext>
                </a:extLst>
              </p14:cNvPr>
              <p14:cNvContentPartPr/>
              <p14:nvPr/>
            </p14:nvContentPartPr>
            <p14:xfrm>
              <a:off x="469440" y="1961640"/>
              <a:ext cx="9893520" cy="4632480"/>
            </p14:xfrm>
          </p:contentPart>
        </mc:Choice>
        <mc:Fallback xmlns="">
          <p:pic>
            <p:nvPicPr>
              <p:cNvPr id="3" name="Ink 2">
                <a:extLst>
                  <a:ext uri="{FF2B5EF4-FFF2-40B4-BE49-F238E27FC236}">
                    <a16:creationId xmlns:a16="http://schemas.microsoft.com/office/drawing/2014/main" id="{F1DE86DC-879E-4AE5-922F-3A42A85CC54F}"/>
                  </a:ext>
                </a:extLst>
              </p:cNvPr>
              <p:cNvPicPr/>
              <p:nvPr/>
            </p:nvPicPr>
            <p:blipFill>
              <a:blip r:embed="rId4"/>
              <a:stretch>
                <a:fillRect/>
              </a:stretch>
            </p:blipFill>
            <p:spPr>
              <a:xfrm>
                <a:off x="460080" y="1952280"/>
                <a:ext cx="9912240" cy="4651200"/>
              </a:xfrm>
              <a:prstGeom prst="rect">
                <a:avLst/>
              </a:prstGeom>
            </p:spPr>
          </p:pic>
        </mc:Fallback>
      </mc:AlternateContent>
    </p:spTree>
    <p:extLst>
      <p:ext uri="{BB962C8B-B14F-4D97-AF65-F5344CB8AC3E}">
        <p14:creationId xmlns:p14="http://schemas.microsoft.com/office/powerpoint/2010/main" val="11971502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49"/>
            <a:ext cx="10053452" cy="5003801"/>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D279A16-C170-48C9-8AEC-05C4CEFDE918}"/>
                  </a:ext>
                </a:extLst>
              </p14:cNvPr>
              <p14:cNvContentPartPr/>
              <p14:nvPr/>
            </p14:nvContentPartPr>
            <p14:xfrm>
              <a:off x="862200" y="1920600"/>
              <a:ext cx="8087040" cy="2901960"/>
            </p14:xfrm>
          </p:contentPart>
        </mc:Choice>
        <mc:Fallback xmlns="">
          <p:pic>
            <p:nvPicPr>
              <p:cNvPr id="4" name="Ink 3">
                <a:extLst>
                  <a:ext uri="{FF2B5EF4-FFF2-40B4-BE49-F238E27FC236}">
                    <a16:creationId xmlns:a16="http://schemas.microsoft.com/office/drawing/2014/main" id="{1D279A16-C170-48C9-8AEC-05C4CEFDE918}"/>
                  </a:ext>
                </a:extLst>
              </p:cNvPr>
              <p:cNvPicPr/>
              <p:nvPr/>
            </p:nvPicPr>
            <p:blipFill>
              <a:blip r:embed="rId4"/>
              <a:stretch>
                <a:fillRect/>
              </a:stretch>
            </p:blipFill>
            <p:spPr>
              <a:xfrm>
                <a:off x="852840" y="1911240"/>
                <a:ext cx="8105760" cy="2920680"/>
              </a:xfrm>
              <a:prstGeom prst="rect">
                <a:avLst/>
              </a:prstGeom>
            </p:spPr>
          </p:pic>
        </mc:Fallback>
      </mc:AlternateContent>
    </p:spTree>
    <p:extLst>
      <p:ext uri="{BB962C8B-B14F-4D97-AF65-F5344CB8AC3E}">
        <p14:creationId xmlns:p14="http://schemas.microsoft.com/office/powerpoint/2010/main" val="19764143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 and Interrupts</a:t>
            </a:r>
          </a:p>
        </p:txBody>
      </p:sp>
      <p:sp>
        <p:nvSpPr>
          <p:cNvPr id="3" name="Text Placeholder 2"/>
          <p:cNvSpPr>
            <a:spLocks noGrp="1"/>
          </p:cNvSpPr>
          <p:nvPr>
            <p:ph type="body" idx="1"/>
          </p:nvPr>
        </p:nvSpPr>
        <p:spPr>
          <a:xfrm>
            <a:off x="954212" y="1512798"/>
            <a:ext cx="8958139" cy="1667375"/>
          </a:xfrm>
        </p:spPr>
        <p:txBody>
          <a:bodyPr/>
          <a:lstStyle/>
          <a:p>
            <a:r>
              <a:rPr lang="en-US" dirty="0"/>
              <a:t>What are exceptions?</a:t>
            </a:r>
          </a:p>
          <a:p>
            <a:pPr lvl="1"/>
            <a:r>
              <a:rPr lang="en-US" dirty="0">
                <a:solidFill>
                  <a:srgbClr val="FF0000"/>
                </a:solidFill>
              </a:rPr>
              <a:t>Exceptions are events that cause changes to program flow. When one happens, the processor suspends the current executing task and executes a part of the program called the exception handler.</a:t>
            </a:r>
          </a:p>
          <a:p>
            <a:pPr lvl="1"/>
            <a:r>
              <a:rPr lang="en-US" dirty="0">
                <a:solidFill>
                  <a:srgbClr val="FF0000"/>
                </a:solidFill>
              </a:rPr>
              <a:t> After the execution of the exception handler is completed, the processor then resumes normal program execution. </a:t>
            </a:r>
          </a:p>
          <a:p>
            <a:pPr lvl="1"/>
            <a:r>
              <a:rPr lang="en-US" dirty="0">
                <a:solidFill>
                  <a:srgbClr val="FF0000"/>
                </a:solidFill>
              </a:rPr>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a:p>
            <a:pPr lvl="1"/>
            <a:endParaRPr lang="en-US" dirty="0"/>
          </a:p>
          <a:p>
            <a:pPr lvl="1"/>
            <a:r>
              <a:rPr lang="en-US" dirty="0">
                <a:hlinkClick r:id="rId2"/>
              </a:rPr>
              <a:t>Link</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B06F3CCB-C15F-436C-A0EF-D050D7100CC2}"/>
                  </a:ext>
                </a:extLst>
              </p14:cNvPr>
              <p14:cNvContentPartPr/>
              <p14:nvPr/>
            </p14:nvContentPartPr>
            <p14:xfrm>
              <a:off x="315000" y="2262600"/>
              <a:ext cx="9829080" cy="4494960"/>
            </p14:xfrm>
          </p:contentPart>
        </mc:Choice>
        <mc:Fallback xmlns="">
          <p:pic>
            <p:nvPicPr>
              <p:cNvPr id="5" name="Ink 4">
                <a:extLst>
                  <a:ext uri="{FF2B5EF4-FFF2-40B4-BE49-F238E27FC236}">
                    <a16:creationId xmlns:a16="http://schemas.microsoft.com/office/drawing/2014/main" id="{B06F3CCB-C15F-436C-A0EF-D050D7100CC2}"/>
                  </a:ext>
                </a:extLst>
              </p:cNvPr>
              <p:cNvPicPr/>
              <p:nvPr/>
            </p:nvPicPr>
            <p:blipFill>
              <a:blip r:embed="rId4"/>
              <a:stretch>
                <a:fillRect/>
              </a:stretch>
            </p:blipFill>
            <p:spPr>
              <a:xfrm>
                <a:off x="305640" y="2253240"/>
                <a:ext cx="9847800" cy="4513680"/>
              </a:xfrm>
              <a:prstGeom prst="rect">
                <a:avLst/>
              </a:prstGeom>
            </p:spPr>
          </p:pic>
        </mc:Fallback>
      </mc:AlternateContent>
    </p:spTree>
    <p:extLst>
      <p:ext uri="{BB962C8B-B14F-4D97-AF65-F5344CB8AC3E}">
        <p14:creationId xmlns:p14="http://schemas.microsoft.com/office/powerpoint/2010/main" val="8768826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Exception sources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4" y="2410098"/>
            <a:ext cx="5448300" cy="2247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96481BA-8988-4939-9A0F-C55BB48CBDB6}"/>
                  </a:ext>
                </a:extLst>
              </p14:cNvPr>
              <p14:cNvContentPartPr/>
              <p14:nvPr/>
            </p14:nvContentPartPr>
            <p14:xfrm>
              <a:off x="427680" y="1348560"/>
              <a:ext cx="7222680" cy="2913840"/>
            </p14:xfrm>
          </p:contentPart>
        </mc:Choice>
        <mc:Fallback xmlns="">
          <p:pic>
            <p:nvPicPr>
              <p:cNvPr id="3" name="Ink 2">
                <a:extLst>
                  <a:ext uri="{FF2B5EF4-FFF2-40B4-BE49-F238E27FC236}">
                    <a16:creationId xmlns:a16="http://schemas.microsoft.com/office/drawing/2014/main" id="{496481BA-8988-4939-9A0F-C55BB48CBDB6}"/>
                  </a:ext>
                </a:extLst>
              </p:cNvPr>
              <p:cNvPicPr/>
              <p:nvPr/>
            </p:nvPicPr>
            <p:blipFill>
              <a:blip r:embed="rId4"/>
              <a:stretch>
                <a:fillRect/>
              </a:stretch>
            </p:blipFill>
            <p:spPr>
              <a:xfrm>
                <a:off x="418320" y="1339200"/>
                <a:ext cx="7241400" cy="2932560"/>
              </a:xfrm>
              <a:prstGeom prst="rect">
                <a:avLst/>
              </a:prstGeom>
            </p:spPr>
          </p:pic>
        </mc:Fallback>
      </mc:AlternateContent>
    </p:spTree>
    <p:extLst>
      <p:ext uri="{BB962C8B-B14F-4D97-AF65-F5344CB8AC3E}">
        <p14:creationId xmlns:p14="http://schemas.microsoft.com/office/powerpoint/2010/main" val="30232581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95</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69867"/>
            <a:ext cx="10693400" cy="5607414"/>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535BD2F-BE34-424C-8800-4E8AACA7F122}"/>
                  </a:ext>
                </a:extLst>
              </p14:cNvPr>
              <p14:cNvContentPartPr/>
              <p14:nvPr/>
            </p14:nvContentPartPr>
            <p14:xfrm>
              <a:off x="110160" y="1918440"/>
              <a:ext cx="6268680" cy="5068800"/>
            </p14:xfrm>
          </p:contentPart>
        </mc:Choice>
        <mc:Fallback xmlns="">
          <p:pic>
            <p:nvPicPr>
              <p:cNvPr id="5" name="Ink 4">
                <a:extLst>
                  <a:ext uri="{FF2B5EF4-FFF2-40B4-BE49-F238E27FC236}">
                    <a16:creationId xmlns:a16="http://schemas.microsoft.com/office/drawing/2014/main" id="{0535BD2F-BE34-424C-8800-4E8AACA7F122}"/>
                  </a:ext>
                </a:extLst>
              </p:cNvPr>
              <p:cNvPicPr/>
              <p:nvPr/>
            </p:nvPicPr>
            <p:blipFill>
              <a:blip r:embed="rId4"/>
              <a:stretch>
                <a:fillRect/>
              </a:stretch>
            </p:blipFill>
            <p:spPr>
              <a:xfrm>
                <a:off x="100800" y="1909080"/>
                <a:ext cx="6287400" cy="5087520"/>
              </a:xfrm>
              <a:prstGeom prst="rect">
                <a:avLst/>
              </a:prstGeom>
            </p:spPr>
          </p:pic>
        </mc:Fallback>
      </mc:AlternateContent>
    </p:spTree>
    <p:extLst>
      <p:ext uri="{BB962C8B-B14F-4D97-AF65-F5344CB8AC3E}">
        <p14:creationId xmlns:p14="http://schemas.microsoft.com/office/powerpoint/2010/main" val="66834971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29" y="1185962"/>
            <a:ext cx="8958139" cy="1667375"/>
          </a:xfrm>
        </p:spPr>
        <p:txBody>
          <a:bodyPr/>
          <a:lstStyle/>
          <a:p>
            <a:r>
              <a:rPr lang="en-US" dirty="0"/>
              <a:t>Features</a:t>
            </a:r>
          </a:p>
          <a:p>
            <a:pPr lvl="1"/>
            <a:r>
              <a:rPr lang="en-US" dirty="0"/>
              <a:t>Flexible exception and interrupt management</a:t>
            </a:r>
          </a:p>
          <a:p>
            <a:pPr lvl="2"/>
            <a:r>
              <a:rPr lang="en-US" dirty="0"/>
              <a:t>Each interrupt (apart from the NMI) can be enabled or disabled and can have its pending status set or cleared </a:t>
            </a:r>
            <a:r>
              <a:rPr lang="en-US"/>
              <a:t>by software.</a:t>
            </a:r>
            <a:endParaRPr lang="en-US" dirty="0"/>
          </a:p>
          <a:p>
            <a:pPr lvl="1"/>
            <a:r>
              <a:rPr lang="en-US" dirty="0"/>
              <a:t>Nested exception/interrupt support</a:t>
            </a:r>
          </a:p>
          <a:p>
            <a:pPr lvl="2"/>
            <a:r>
              <a:rPr lang="en-US" dirty="0"/>
              <a:t>Each exception has a </a:t>
            </a:r>
            <a:r>
              <a:rPr lang="en-US"/>
              <a:t>priority level. </a:t>
            </a:r>
            <a:r>
              <a:rPr lang="en-US" dirty="0"/>
              <a:t>Some exceptions, such as interrupts, have programmable priority levels and some others </a:t>
            </a:r>
            <a:r>
              <a:rPr lang="en-US"/>
              <a:t>(e.g., </a:t>
            </a:r>
            <a:r>
              <a:rPr lang="en-US" dirty="0"/>
              <a:t>NMI) have a fixed </a:t>
            </a:r>
            <a:r>
              <a:rPr lang="en-US"/>
              <a:t>priority level. </a:t>
            </a:r>
            <a:r>
              <a:rPr lang="en-US" dirty="0"/>
              <a:t>When an exception occurs, the NVIC will compare the priority level of this exception to the </a:t>
            </a:r>
            <a:r>
              <a:rPr lang="en-US"/>
              <a:t>current level. </a:t>
            </a:r>
            <a:r>
              <a:rPr lang="en-US" dirty="0"/>
              <a:t>If the new exception has a higher priority, the current running task will </a:t>
            </a:r>
            <a:r>
              <a:rPr lang="en-US"/>
              <a:t>be suspended.</a:t>
            </a:r>
            <a:endParaRPr lang="en-US" dirty="0"/>
          </a:p>
          <a:p>
            <a:pPr lvl="1"/>
            <a:r>
              <a:rPr lang="en-US" dirty="0"/>
              <a:t>Vectored exception/interrupt entry</a:t>
            </a:r>
          </a:p>
          <a:p>
            <a:pPr lvl="2"/>
            <a:r>
              <a:rPr lang="en-US" dirty="0"/>
              <a:t>The Cortex-M processors automatically locate the starting point of the exception handler from a vector table in </a:t>
            </a:r>
            <a:r>
              <a:rPr lang="en-US"/>
              <a:t>the memory. </a:t>
            </a:r>
            <a:r>
              <a:rPr lang="en-US" dirty="0"/>
              <a:t>As a result, the delays from the start of the exception to the execution of the exception handlers </a:t>
            </a:r>
            <a:r>
              <a:rPr lang="en-US"/>
              <a:t>are reduced.</a:t>
            </a:r>
            <a:endParaRPr lang="en-US" dirty="0"/>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BA285F46-F666-4C8F-A8C0-5B6C82431B5A}"/>
                  </a:ext>
                </a:extLst>
              </p14:cNvPr>
              <p14:cNvContentPartPr/>
              <p14:nvPr/>
            </p14:nvContentPartPr>
            <p14:xfrm>
              <a:off x="81000" y="1900080"/>
              <a:ext cx="8108280" cy="4461120"/>
            </p14:xfrm>
          </p:contentPart>
        </mc:Choice>
        <mc:Fallback xmlns="">
          <p:pic>
            <p:nvPicPr>
              <p:cNvPr id="5" name="Ink 4">
                <a:extLst>
                  <a:ext uri="{FF2B5EF4-FFF2-40B4-BE49-F238E27FC236}">
                    <a16:creationId xmlns:a16="http://schemas.microsoft.com/office/drawing/2014/main" id="{BA285F46-F666-4C8F-A8C0-5B6C82431B5A}"/>
                  </a:ext>
                </a:extLst>
              </p:cNvPr>
              <p:cNvPicPr/>
              <p:nvPr/>
            </p:nvPicPr>
            <p:blipFill>
              <a:blip r:embed="rId3"/>
              <a:stretch>
                <a:fillRect/>
              </a:stretch>
            </p:blipFill>
            <p:spPr>
              <a:xfrm>
                <a:off x="71640" y="1890720"/>
                <a:ext cx="8127000" cy="4479840"/>
              </a:xfrm>
              <a:prstGeom prst="rect">
                <a:avLst/>
              </a:prstGeom>
            </p:spPr>
          </p:pic>
        </mc:Fallback>
      </mc:AlternateContent>
    </p:spTree>
    <p:extLst>
      <p:ext uri="{BB962C8B-B14F-4D97-AF65-F5344CB8AC3E}">
        <p14:creationId xmlns:p14="http://schemas.microsoft.com/office/powerpoint/2010/main" val="14394946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898063" cy="556623"/>
          </a:xfrm>
        </p:spPr>
        <p:txBody>
          <a:bodyPr/>
          <a:lstStyle/>
          <a:p>
            <a:r>
              <a:rPr lang="en-US" dirty="0"/>
              <a:t>Starting Address of Exception Handler</a:t>
            </a:r>
          </a:p>
        </p:txBody>
      </p:sp>
      <p:sp>
        <p:nvSpPr>
          <p:cNvPr id="3" name="Text Placeholder 2"/>
          <p:cNvSpPr>
            <a:spLocks noGrp="1"/>
          </p:cNvSpPr>
          <p:nvPr>
            <p:ph type="body" idx="1"/>
          </p:nvPr>
        </p:nvSpPr>
        <p:spPr>
          <a:xfrm>
            <a:off x="90116" y="1185962"/>
            <a:ext cx="10441160"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(n x 4)2 x 4 = 0x00000008 . </a:t>
            </a:r>
          </a:p>
          <a:p>
            <a:r>
              <a:rPr lang="en-US" dirty="0"/>
              <a:t>The address 0x00000000 is used to store the starting value of the MSP.</a:t>
            </a:r>
          </a:p>
          <a:p>
            <a:r>
              <a:rPr lang="en-US" dirty="0"/>
              <a:t>The </a:t>
            </a:r>
            <a:r>
              <a:rPr lang="en-US" dirty="0">
                <a:solidFill>
                  <a:srgbClr val="FF0000"/>
                </a:solidFill>
              </a:rPr>
              <a:t>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D85FC41-F365-4322-B6AB-38D56C2F446B}"/>
                  </a:ext>
                </a:extLst>
              </p14:cNvPr>
              <p14:cNvContentPartPr/>
              <p14:nvPr/>
            </p14:nvContentPartPr>
            <p14:xfrm>
              <a:off x="585720" y="1581480"/>
              <a:ext cx="9496080" cy="1319400"/>
            </p14:xfrm>
          </p:contentPart>
        </mc:Choice>
        <mc:Fallback xmlns="">
          <p:pic>
            <p:nvPicPr>
              <p:cNvPr id="5" name="Ink 4">
                <a:extLst>
                  <a:ext uri="{FF2B5EF4-FFF2-40B4-BE49-F238E27FC236}">
                    <a16:creationId xmlns:a16="http://schemas.microsoft.com/office/drawing/2014/main" id="{6D85FC41-F365-4322-B6AB-38D56C2F446B}"/>
                  </a:ext>
                </a:extLst>
              </p:cNvPr>
              <p:cNvPicPr/>
              <p:nvPr/>
            </p:nvPicPr>
            <p:blipFill>
              <a:blip r:embed="rId3"/>
              <a:stretch>
                <a:fillRect/>
              </a:stretch>
            </p:blipFill>
            <p:spPr>
              <a:xfrm>
                <a:off x="576360" y="1572120"/>
                <a:ext cx="9514800" cy="1338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58300FD-F153-493C-870A-12DDD32F3995}"/>
                  </a:ext>
                </a:extLst>
              </p14:cNvPr>
              <p14:cNvContentPartPr/>
              <p14:nvPr/>
            </p14:nvContentPartPr>
            <p14:xfrm>
              <a:off x="1216440" y="3422880"/>
              <a:ext cx="7675560" cy="3325680"/>
            </p14:xfrm>
          </p:contentPart>
        </mc:Choice>
        <mc:Fallback xmlns="">
          <p:pic>
            <p:nvPicPr>
              <p:cNvPr id="6" name="Ink 5">
                <a:extLst>
                  <a:ext uri="{FF2B5EF4-FFF2-40B4-BE49-F238E27FC236}">
                    <a16:creationId xmlns:a16="http://schemas.microsoft.com/office/drawing/2014/main" id="{358300FD-F153-493C-870A-12DDD32F3995}"/>
                  </a:ext>
                </a:extLst>
              </p:cNvPr>
              <p:cNvPicPr/>
              <p:nvPr/>
            </p:nvPicPr>
            <p:blipFill>
              <a:blip r:embed="rId5"/>
              <a:stretch>
                <a:fillRect/>
              </a:stretch>
            </p:blipFill>
            <p:spPr>
              <a:xfrm>
                <a:off x="1207080" y="3413520"/>
                <a:ext cx="7694280" cy="3344400"/>
              </a:xfrm>
              <a:prstGeom prst="rect">
                <a:avLst/>
              </a:prstGeom>
            </p:spPr>
          </p:pic>
        </mc:Fallback>
      </mc:AlternateContent>
    </p:spTree>
    <p:extLst>
      <p:ext uri="{BB962C8B-B14F-4D97-AF65-F5344CB8AC3E}">
        <p14:creationId xmlns:p14="http://schemas.microsoft.com/office/powerpoint/2010/main" val="17138966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3"/>
            <a:ext cx="6448426" cy="5626101"/>
          </a:xfrm>
          <a:prstGeom prst="rect">
            <a:avLst/>
          </a:prstGeom>
        </p:spPr>
      </p:pic>
      <p:sp>
        <p:nvSpPr>
          <p:cNvPr id="6" name="TextBox 5"/>
          <p:cNvSpPr txBox="1"/>
          <p:nvPr/>
        </p:nvSpPr>
        <p:spPr>
          <a:xfrm>
            <a:off x="522164" y="1546002"/>
            <a:ext cx="2952328" cy="923330"/>
          </a:xfrm>
          <a:prstGeom prst="rect">
            <a:avLst/>
          </a:prstGeom>
          <a:noFill/>
        </p:spPr>
        <p:txBody>
          <a:bodyPr wrap="square" rtlCol="0">
            <a:spAutoFit/>
          </a:bodyPr>
          <a:lstStyle/>
          <a:p>
            <a:r>
              <a:rPr lang="en-US" dirty="0"/>
              <a:t>LSB of exception vectors should be set to 1 to indicate Thumb state</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7551EE3-7A8C-431A-97F4-88357D7EE50F}"/>
                  </a:ext>
                </a:extLst>
              </p14:cNvPr>
              <p14:cNvContentPartPr/>
              <p14:nvPr/>
            </p14:nvContentPartPr>
            <p14:xfrm>
              <a:off x="686160" y="1884600"/>
              <a:ext cx="9475200" cy="4573440"/>
            </p14:xfrm>
          </p:contentPart>
        </mc:Choice>
        <mc:Fallback xmlns="">
          <p:pic>
            <p:nvPicPr>
              <p:cNvPr id="3" name="Ink 2">
                <a:extLst>
                  <a:ext uri="{FF2B5EF4-FFF2-40B4-BE49-F238E27FC236}">
                    <a16:creationId xmlns:a16="http://schemas.microsoft.com/office/drawing/2014/main" id="{27551EE3-7A8C-431A-97F4-88357D7EE50F}"/>
                  </a:ext>
                </a:extLst>
              </p:cNvPr>
              <p:cNvPicPr/>
              <p:nvPr/>
            </p:nvPicPr>
            <p:blipFill>
              <a:blip r:embed="rId4"/>
              <a:stretch>
                <a:fillRect/>
              </a:stretch>
            </p:blipFill>
            <p:spPr>
              <a:xfrm>
                <a:off x="676800" y="1875240"/>
                <a:ext cx="9493920" cy="4592160"/>
              </a:xfrm>
              <a:prstGeom prst="rect">
                <a:avLst/>
              </a:prstGeom>
            </p:spPr>
          </p:pic>
        </mc:Fallback>
      </mc:AlternateContent>
      <p:grpSp>
        <p:nvGrpSpPr>
          <p:cNvPr id="9" name="Group 8">
            <a:extLst>
              <a:ext uri="{FF2B5EF4-FFF2-40B4-BE49-F238E27FC236}">
                <a16:creationId xmlns:a16="http://schemas.microsoft.com/office/drawing/2014/main" id="{19FCB6EC-2F02-4853-8EA4-5F3898042298}"/>
              </a:ext>
            </a:extLst>
          </p:cNvPr>
          <p:cNvGrpSpPr/>
          <p:nvPr/>
        </p:nvGrpSpPr>
        <p:grpSpPr>
          <a:xfrm>
            <a:off x="9689564" y="1869136"/>
            <a:ext cx="1049400" cy="4782600"/>
            <a:chOff x="9689564" y="1869136"/>
            <a:chExt cx="1049400" cy="478260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DDF8C8C5-672C-4AD1-96CC-6B0AB4748205}"/>
                    </a:ext>
                  </a:extLst>
                </p14:cNvPr>
                <p14:cNvContentPartPr/>
                <p14:nvPr/>
              </p14:nvContentPartPr>
              <p14:xfrm>
                <a:off x="9692444" y="1869136"/>
                <a:ext cx="1022040" cy="2149200"/>
              </p14:xfrm>
            </p:contentPart>
          </mc:Choice>
          <mc:Fallback xmlns="">
            <p:pic>
              <p:nvPicPr>
                <p:cNvPr id="7" name="Ink 6">
                  <a:extLst>
                    <a:ext uri="{FF2B5EF4-FFF2-40B4-BE49-F238E27FC236}">
                      <a16:creationId xmlns:a16="http://schemas.microsoft.com/office/drawing/2014/main" id="{DDF8C8C5-672C-4AD1-96CC-6B0AB4748205}"/>
                    </a:ext>
                  </a:extLst>
                </p:cNvPr>
                <p:cNvPicPr/>
                <p:nvPr/>
              </p:nvPicPr>
              <p:blipFill>
                <a:blip r:embed="rId6"/>
                <a:stretch>
                  <a:fillRect/>
                </a:stretch>
              </p:blipFill>
              <p:spPr>
                <a:xfrm>
                  <a:off x="9683804" y="1860496"/>
                  <a:ext cx="1039680" cy="216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C1F05C82-978E-45F8-9D50-DE8FBA674B3C}"/>
                    </a:ext>
                  </a:extLst>
                </p14:cNvPr>
                <p14:cNvContentPartPr/>
                <p14:nvPr/>
              </p14:nvContentPartPr>
              <p14:xfrm>
                <a:off x="9689564" y="4815376"/>
                <a:ext cx="1049400" cy="1836360"/>
              </p14:xfrm>
            </p:contentPart>
          </mc:Choice>
          <mc:Fallback xmlns="">
            <p:pic>
              <p:nvPicPr>
                <p:cNvPr id="8" name="Ink 7">
                  <a:extLst>
                    <a:ext uri="{FF2B5EF4-FFF2-40B4-BE49-F238E27FC236}">
                      <a16:creationId xmlns:a16="http://schemas.microsoft.com/office/drawing/2014/main" id="{C1F05C82-978E-45F8-9D50-DE8FBA674B3C}"/>
                    </a:ext>
                  </a:extLst>
                </p:cNvPr>
                <p:cNvPicPr/>
                <p:nvPr/>
              </p:nvPicPr>
              <p:blipFill>
                <a:blip r:embed="rId8"/>
                <a:stretch>
                  <a:fillRect/>
                </a:stretch>
              </p:blipFill>
              <p:spPr>
                <a:xfrm>
                  <a:off x="9680564" y="4806376"/>
                  <a:ext cx="1067040" cy="1854000"/>
                </a:xfrm>
                <a:prstGeom prst="rect">
                  <a:avLst/>
                </a:prstGeom>
              </p:spPr>
            </p:pic>
          </mc:Fallback>
        </mc:AlternateContent>
      </p:grpSp>
      <p:grpSp>
        <p:nvGrpSpPr>
          <p:cNvPr id="12" name="Group 11">
            <a:extLst>
              <a:ext uri="{FF2B5EF4-FFF2-40B4-BE49-F238E27FC236}">
                <a16:creationId xmlns:a16="http://schemas.microsoft.com/office/drawing/2014/main" id="{E585B639-6852-4A6F-BEDA-6ADB897B1719}"/>
              </a:ext>
            </a:extLst>
          </p:cNvPr>
          <p:cNvGrpSpPr/>
          <p:nvPr/>
        </p:nvGrpSpPr>
        <p:grpSpPr>
          <a:xfrm>
            <a:off x="694964" y="2406616"/>
            <a:ext cx="913680" cy="129960"/>
            <a:chOff x="694964" y="2406616"/>
            <a:chExt cx="913680" cy="12996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9DC2B8F1-3830-42F6-A5CD-38ADB0823797}"/>
                    </a:ext>
                  </a:extLst>
                </p14:cNvPr>
                <p14:cNvContentPartPr/>
                <p14:nvPr/>
              </p14:nvContentPartPr>
              <p14:xfrm>
                <a:off x="765884" y="2519656"/>
                <a:ext cx="778320" cy="16920"/>
              </p14:xfrm>
            </p:contentPart>
          </mc:Choice>
          <mc:Fallback xmlns="">
            <p:pic>
              <p:nvPicPr>
                <p:cNvPr id="10" name="Ink 9">
                  <a:extLst>
                    <a:ext uri="{FF2B5EF4-FFF2-40B4-BE49-F238E27FC236}">
                      <a16:creationId xmlns:a16="http://schemas.microsoft.com/office/drawing/2014/main" id="{9DC2B8F1-3830-42F6-A5CD-38ADB0823797}"/>
                    </a:ext>
                  </a:extLst>
                </p:cNvPr>
                <p:cNvPicPr/>
                <p:nvPr/>
              </p:nvPicPr>
              <p:blipFill>
                <a:blip r:embed="rId10"/>
                <a:stretch>
                  <a:fillRect/>
                </a:stretch>
              </p:blipFill>
              <p:spPr>
                <a:xfrm>
                  <a:off x="756884" y="2511016"/>
                  <a:ext cx="7959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66E3EC10-8265-410A-95BC-64D16B42DFD2}"/>
                    </a:ext>
                  </a:extLst>
                </p14:cNvPr>
                <p14:cNvContentPartPr/>
                <p14:nvPr/>
              </p14:nvContentPartPr>
              <p14:xfrm>
                <a:off x="694964" y="2406616"/>
                <a:ext cx="913680" cy="37800"/>
              </p14:xfrm>
            </p:contentPart>
          </mc:Choice>
          <mc:Fallback xmlns="">
            <p:pic>
              <p:nvPicPr>
                <p:cNvPr id="11" name="Ink 10">
                  <a:extLst>
                    <a:ext uri="{FF2B5EF4-FFF2-40B4-BE49-F238E27FC236}">
                      <a16:creationId xmlns:a16="http://schemas.microsoft.com/office/drawing/2014/main" id="{66E3EC10-8265-410A-95BC-64D16B42DFD2}"/>
                    </a:ext>
                  </a:extLst>
                </p:cNvPr>
                <p:cNvPicPr/>
                <p:nvPr/>
              </p:nvPicPr>
              <p:blipFill>
                <a:blip r:embed="rId12"/>
                <a:stretch>
                  <a:fillRect/>
                </a:stretch>
              </p:blipFill>
              <p:spPr>
                <a:xfrm>
                  <a:off x="686324" y="2397976"/>
                  <a:ext cx="931320" cy="55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096656D7-8928-4DBC-97B4-D0531A9C9205}"/>
                  </a:ext>
                </a:extLst>
              </p14:cNvPr>
              <p14:cNvContentPartPr/>
              <p14:nvPr/>
            </p14:nvContentPartPr>
            <p14:xfrm>
              <a:off x="7158044" y="5192656"/>
              <a:ext cx="902160" cy="345600"/>
            </p14:xfrm>
          </p:contentPart>
        </mc:Choice>
        <mc:Fallback xmlns="">
          <p:pic>
            <p:nvPicPr>
              <p:cNvPr id="13" name="Ink 12">
                <a:extLst>
                  <a:ext uri="{FF2B5EF4-FFF2-40B4-BE49-F238E27FC236}">
                    <a16:creationId xmlns:a16="http://schemas.microsoft.com/office/drawing/2014/main" id="{096656D7-8928-4DBC-97B4-D0531A9C9205}"/>
                  </a:ext>
                </a:extLst>
              </p:cNvPr>
              <p:cNvPicPr/>
              <p:nvPr/>
            </p:nvPicPr>
            <p:blipFill>
              <a:blip r:embed="rId14"/>
              <a:stretch>
                <a:fillRect/>
              </a:stretch>
            </p:blipFill>
            <p:spPr>
              <a:xfrm>
                <a:off x="7149044" y="5183656"/>
                <a:ext cx="9198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6A27C3D-244F-4864-9528-584702CA333B}"/>
                  </a:ext>
                </a:extLst>
              </p14:cNvPr>
              <p14:cNvContentPartPr/>
              <p14:nvPr/>
            </p14:nvContentPartPr>
            <p14:xfrm>
              <a:off x="7838444" y="6078256"/>
              <a:ext cx="132120" cy="15480"/>
            </p14:xfrm>
          </p:contentPart>
        </mc:Choice>
        <mc:Fallback xmlns="">
          <p:pic>
            <p:nvPicPr>
              <p:cNvPr id="14" name="Ink 13">
                <a:extLst>
                  <a:ext uri="{FF2B5EF4-FFF2-40B4-BE49-F238E27FC236}">
                    <a16:creationId xmlns:a16="http://schemas.microsoft.com/office/drawing/2014/main" id="{06A27C3D-244F-4864-9528-584702CA333B}"/>
                  </a:ext>
                </a:extLst>
              </p:cNvPr>
              <p:cNvPicPr/>
              <p:nvPr/>
            </p:nvPicPr>
            <p:blipFill>
              <a:blip r:embed="rId16"/>
              <a:stretch>
                <a:fillRect/>
              </a:stretch>
            </p:blipFill>
            <p:spPr>
              <a:xfrm>
                <a:off x="7829444" y="6069616"/>
                <a:ext cx="149760" cy="33120"/>
              </a:xfrm>
              <a:prstGeom prst="rect">
                <a:avLst/>
              </a:prstGeom>
            </p:spPr>
          </p:pic>
        </mc:Fallback>
      </mc:AlternateContent>
    </p:spTree>
    <p:extLst>
      <p:ext uri="{BB962C8B-B14F-4D97-AF65-F5344CB8AC3E}">
        <p14:creationId xmlns:p14="http://schemas.microsoft.com/office/powerpoint/2010/main" val="21394333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3" y="1690018"/>
            <a:ext cx="10459652"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B934919-9FE1-412E-A295-B6C90C6CCBC1}"/>
                  </a:ext>
                </a:extLst>
              </p14:cNvPr>
              <p14:cNvContentPartPr/>
              <p14:nvPr/>
            </p14:nvContentPartPr>
            <p14:xfrm>
              <a:off x="693720" y="2043360"/>
              <a:ext cx="9675360" cy="3144960"/>
            </p14:xfrm>
          </p:contentPart>
        </mc:Choice>
        <mc:Fallback xmlns="">
          <p:pic>
            <p:nvPicPr>
              <p:cNvPr id="3" name="Ink 2">
                <a:extLst>
                  <a:ext uri="{FF2B5EF4-FFF2-40B4-BE49-F238E27FC236}">
                    <a16:creationId xmlns:a16="http://schemas.microsoft.com/office/drawing/2014/main" id="{FB934919-9FE1-412E-A295-B6C90C6CCBC1}"/>
                  </a:ext>
                </a:extLst>
              </p:cNvPr>
              <p:cNvPicPr/>
              <p:nvPr/>
            </p:nvPicPr>
            <p:blipFill>
              <a:blip r:embed="rId4"/>
              <a:stretch>
                <a:fillRect/>
              </a:stretch>
            </p:blipFill>
            <p:spPr>
              <a:xfrm>
                <a:off x="684360" y="2034000"/>
                <a:ext cx="9694080" cy="3163680"/>
              </a:xfrm>
              <a:prstGeom prst="rect">
                <a:avLst/>
              </a:prstGeom>
            </p:spPr>
          </p:pic>
        </mc:Fallback>
      </mc:AlternateContent>
    </p:spTree>
    <p:extLst>
      <p:ext uri="{BB962C8B-B14F-4D97-AF65-F5344CB8AC3E}">
        <p14:creationId xmlns:p14="http://schemas.microsoft.com/office/powerpoint/2010/main" val="9459459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ovaPath_DocumentType>0</NovaPath_DocumentType>
</file>

<file path=customXml/item10.xml><?xml version="1.0" encoding="utf-8"?>
<nXeGKudETKPeaCNGFh5ix5fP7fSWtl37NIroXmZN38TajkfZeW3Vf6bvmNn8>me4Bbzq1QpjzA8icQxS/ar8OZ6b9gpLUYCajI/SkDoGneDz1JEA5TS6M663QStFR</nXeGKudETKPeaCNGFh5ix5fP7fSWtl37NIroXmZN38TajkfZeW3Vf6bvmNn8>
</file>

<file path=customXml/item11.xml><?xml version="1.0" encoding="utf-8"?>
<nXeGKudETKPeaCNGFh5i2aVdoOsLYjULCdH7T707tDyRRmguot4fEcJ2iD6f9>FpGM3f2hcFY+SsLGgsEJmw==</nXeGKudETKPeaCNGFh5i2aVdoOsLYjULCdH7T707tDyRRmguot4fEcJ2iD6f9>
</file>

<file path=customXml/item12.xml><?xml version="1.0" encoding="utf-8"?>
<NovaPath_severityLevel>0</NovaPath_severityLevel>
</file>

<file path=customXml/item13.xml><?xml version="1.0" encoding="utf-8"?>
<nXeGKudETKPeaCNGFh5i0BGlH9ci87cLWvMx3DlPzuAPh2gY9s703zKUS7uW>mZ4rtFSXbzk2Ux9ca9oo0xssZsK6RtvXeFpgWced9qTnnSF/zlEjoqm0v7i91j1Vxii9QCg+8cB1ldFwI4Uut7FkjP+UI8M1cV9ttMuEg8SAyVqwiUxkB6Cl6F1WfJzSRWyNPoggPJrqtnduq2FeJb4lSaiI38ODFK9iOYv9xH0=</nXeGKudETKPeaCNGFh5i0BGlH9ci87cLWvMx3DlPzuAPh2gY9s703zKUS7uW>
</file>

<file path=customXml/item14.xml><?xml version="1.0" encoding="utf-8"?>
<nXeGKudETKPeaCNGFh5iTSI5UodjD94nh7U7VklxY>CCe6+TSA60eEAKZbn+ftzloTvsIel7UtNwzlaRyNVsaB4tcoTtPRmQXCS5/Jgl6TGYJOACYpSmG+1lUwsxHlzw==</nXeGKudETKPeaCNGFh5iTSI5UodjD94nh7U7VklxY>
</file>

<file path=customXml/item15.xml><?xml version="1.0" encoding="utf-8"?>
<NovaPath_versionInfo>5.0.3.12870</NovaPath_versionInfo>
</file>

<file path=customXml/item16.xml><?xml version="1.0" encoding="utf-8"?>
<nXeGKudETKPeaCNGFh5ix5fP7fSWtl37NIroXmZyHIynb9qBde2n67FOJFV2>eDRB324l0Mn4dbbVFF/GnQ==</nXeGKudETKPeaCNGFh5ix5fP7fSWtl37NIroXmZyHIynb9qBde2n67FOJFV2>
</file>

<file path=customXml/item17.xml><?xml version="1.0" encoding="utf-8"?>
<nXeGKudETKPeaCNGFh5ix5fP7fSWtl37NIroXmYBQsS1cecqKZfGozr8W9iy>lRNKEdCWJXNAkniveh3+yQ==</nXeGKudETKPeaCNGFh5ix5fP7fSWtl37NIroXmYBQsS1cecqKZfGozr8W9iy>
</file>

<file path=customXml/item18.xml><?xml version="1.0" encoding="utf-8"?>
<NovaPath_docClass>Public</NovaPath_docClass>
</file>

<file path=customXml/item19.xml><?xml version="1.0" encoding="utf-8"?>
<NovaPath_baseApplication>Microsoft PowerPoint</NovaPath_baseApplication>
</file>

<file path=customXml/item2.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20.xml><?xml version="1.0" encoding="utf-8"?>
<nXeGKudETKPeaCNGFh5i8sltj09I1nJ8AlBUytNZ1Ehih9jnZMZtoeNI9UMZ5>hQOrgaZel9Xce9iivZRnVtPKMmclybzjQee+t57u6m4=</nXeGKudETKPeaCNGFh5i8sltj09I1nJ8AlBUytNZ1Ehih9jnZMZtoeNI9UMZ5>
</file>

<file path=customXml/item21.xml><?xml version="1.0" encoding="utf-8"?>
<NovaPath_docAuthor>jbungo</NovaPath_docAuthor>
</file>

<file path=customXml/item22.xml><?xml version="1.0" encoding="utf-8"?>
<nXeGKudETKPeaCNGFh5iyLk1gcWWJqTgFQk8wGFUmjFC0m6hdwbr2zDsrBNVqK>ZlVJfRBpz5lbyGnSv/Z+QA==</nXeGKudETKPeaCNGFh5iyLk1gcWWJqTgFQk8wGFUmjFC0m6hdwbr2zDsrBNVqK>
</file>

<file path=customXml/item23.xml><?xml version="1.0" encoding="utf-8"?>
<NovaPath_docOwner>Z665059</NovaPath_docOwner>
</file>

<file path=customXml/item24.xml><?xml version="1.0" encoding="utf-8"?>
<NovaPath_docIDOld>S2KG78YAI5MVSHADMPYGQ47SD3</NovaPath_docIDOld>
</file>

<file path=customXml/item25.xml><?xml version="1.0" encoding="utf-8"?>
<nXeGKudETKPeaCNGFh5i5JKJLOqxkMZWB6LsYfMaI9RtbpE1WkCpXazESWus5B>mRMsRisuKZeaGXnyP8nImuNyzd3tAdKbBKfVeQjJk8UgTT9xys6BBMYcLl6CbeIG1Fv5Dp/BHEon5cxOfNtVHw==</nXeGKudETKPeaCNGFh5i5JKJLOqxkMZWB6LsYfMaI9RtbpE1WkCpXazESWus5B>
</file>

<file path=customXml/item26.xml><?xml version="1.0" encoding="utf-8"?>
<NovaPath_docPath>C:\Users\z665059\Downloads\CortexM3_Uni_Intro_Updated.pptx</NovaPath_docPath>
</file>

<file path=customXml/item27.xml><?xml version="1.0" encoding="utf-8"?>
<NovaPath_docName>CortexM3_Uni_Intro_Updated.pptx</NovaPath_docName>
</file>

<file path=customXml/item28.xml><?xml version="1.0" encoding="utf-8"?>
<NovaPath_docClassDate>03/14/2020 11:43:07</NovaPath_docClassDate>
</file>

<file path=customXml/item3.xml><?xml version="1.0" encoding="utf-8"?>
<NovaPath_docClassID>1010</NovaPath_docClassID>
</file>

<file path=customXml/item4.xml><?xml version="1.0" encoding="utf-8"?>
<nXeGKudETKPeaCNGFh5i7cKyawAjgyQn9gyiebCxx1jD9eHXSWW9Lib2F1j9>fA1qgb7790upUrxYUxfdzcBesH0ECkOSNOlUUDKovnZydxs1B3/y2Mtc+cOTZCDuM97Up7pa4yefxX7S5b3ekg==</nXeGKudETKPeaCNGFh5i7cKyawAjgyQn9gyiebCxx1jD9eHXSWW9Lib2F1j9>
</file>

<file path=customXml/item5.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6.xml><?xml version="1.0" encoding="utf-8"?>
<nXeGKudETKPeaCNGFh5i7KB6PCgefevITs3IW5zvHkDTq2cPPZVDzitehfVaR>xXOERgJrn4wgiPpGYa05bg==</nXeGKudETKPeaCNGFh5i7KB6PCgefevITs3IW5zvHkDTq2cPPZVDzitehfVaR>
</file>

<file path=customXml/item7.xml><?xml version="1.0" encoding="utf-8"?>
<nXeGKudETKPeaCNGFh5iwUzzYZDrQrCHKPfejBusKNvQLcln0aiewszm1omL74>xXOERgJrn4wgiPpGYa05bg==</nXeGKudETKPeaCNGFh5iwUzzYZDrQrCHKPfejBusKNvQLcln0aiewszm1omL74>
</file>

<file path=customXml/item8.xml><?xml version="1.0" encoding="utf-8"?>
<NovaPath_tenantID>8BC9BD9B-31E2-4E97-ABE0-B03814292429</NovaPath_tenantID>
</file>

<file path=customXml/item9.xml><?xml version="1.0" encoding="utf-8"?>
<NovaPath_docID>Z9BDDSA4WOL3A5LGY36HD99URK</NovaPath_docID>
</file>

<file path=customXml/itemProps1.xml><?xml version="1.0" encoding="utf-8"?>
<ds:datastoreItem xmlns:ds="http://schemas.openxmlformats.org/officeDocument/2006/customXml" ds:itemID="{CA9C50ED-68C1-4F75-BC12-E6D4C73E448F}">
  <ds:schemaRefs/>
</ds:datastoreItem>
</file>

<file path=customXml/itemProps10.xml><?xml version="1.0" encoding="utf-8"?>
<ds:datastoreItem xmlns:ds="http://schemas.openxmlformats.org/officeDocument/2006/customXml" ds:itemID="{DBE2BC41-29CD-4D7A-9921-6A7C9666BF2C}">
  <ds:schemaRefs/>
</ds:datastoreItem>
</file>

<file path=customXml/itemProps11.xml><?xml version="1.0" encoding="utf-8"?>
<ds:datastoreItem xmlns:ds="http://schemas.openxmlformats.org/officeDocument/2006/customXml" ds:itemID="{619B5EC4-0C43-4BC8-84EF-EB41E5FCE83D}">
  <ds:schemaRefs/>
</ds:datastoreItem>
</file>

<file path=customXml/itemProps12.xml><?xml version="1.0" encoding="utf-8"?>
<ds:datastoreItem xmlns:ds="http://schemas.openxmlformats.org/officeDocument/2006/customXml" ds:itemID="{FF01EC79-A66E-4333-AC72-473DC1417823}">
  <ds:schemaRefs/>
</ds:datastoreItem>
</file>

<file path=customXml/itemProps13.xml><?xml version="1.0" encoding="utf-8"?>
<ds:datastoreItem xmlns:ds="http://schemas.openxmlformats.org/officeDocument/2006/customXml" ds:itemID="{E4F99327-AF40-4131-A038-6D1598C52D4B}">
  <ds:schemaRefs/>
</ds:datastoreItem>
</file>

<file path=customXml/itemProps14.xml><?xml version="1.0" encoding="utf-8"?>
<ds:datastoreItem xmlns:ds="http://schemas.openxmlformats.org/officeDocument/2006/customXml" ds:itemID="{737888A8-A354-4763-9ACA-F6D64C2CA625}">
  <ds:schemaRefs/>
</ds:datastoreItem>
</file>

<file path=customXml/itemProps15.xml><?xml version="1.0" encoding="utf-8"?>
<ds:datastoreItem xmlns:ds="http://schemas.openxmlformats.org/officeDocument/2006/customXml" ds:itemID="{AAD1223F-428C-426F-A81E-29244CB28265}">
  <ds:schemaRefs/>
</ds:datastoreItem>
</file>

<file path=customXml/itemProps16.xml><?xml version="1.0" encoding="utf-8"?>
<ds:datastoreItem xmlns:ds="http://schemas.openxmlformats.org/officeDocument/2006/customXml" ds:itemID="{314FB42E-5D40-4939-A1D9-83160659341B}">
  <ds:schemaRefs/>
</ds:datastoreItem>
</file>

<file path=customXml/itemProps17.xml><?xml version="1.0" encoding="utf-8"?>
<ds:datastoreItem xmlns:ds="http://schemas.openxmlformats.org/officeDocument/2006/customXml" ds:itemID="{45FB68C7-2467-44FE-8E89-40073F987446}">
  <ds:schemaRefs/>
</ds:datastoreItem>
</file>

<file path=customXml/itemProps18.xml><?xml version="1.0" encoding="utf-8"?>
<ds:datastoreItem xmlns:ds="http://schemas.openxmlformats.org/officeDocument/2006/customXml" ds:itemID="{A8CB9BFD-0F9A-4E35-AE79-5FBC552678D0}">
  <ds:schemaRefs/>
</ds:datastoreItem>
</file>

<file path=customXml/itemProps19.xml><?xml version="1.0" encoding="utf-8"?>
<ds:datastoreItem xmlns:ds="http://schemas.openxmlformats.org/officeDocument/2006/customXml" ds:itemID="{7A3E5D55-4F07-46D1-89F1-2E2F4EAF4F3B}">
  <ds:schemaRefs/>
</ds:datastoreItem>
</file>

<file path=customXml/itemProps2.xml><?xml version="1.0" encoding="utf-8"?>
<ds:datastoreItem xmlns:ds="http://schemas.openxmlformats.org/officeDocument/2006/customXml" ds:itemID="{B68D02B6-A135-4064-BC89-1CF5AAEA03BB}">
  <ds:schemaRefs/>
</ds:datastoreItem>
</file>

<file path=customXml/itemProps20.xml><?xml version="1.0" encoding="utf-8"?>
<ds:datastoreItem xmlns:ds="http://schemas.openxmlformats.org/officeDocument/2006/customXml" ds:itemID="{1A531B41-3BF0-4C05-B4E8-1EBC3F7F3FF2}">
  <ds:schemaRefs/>
</ds:datastoreItem>
</file>

<file path=customXml/itemProps21.xml><?xml version="1.0" encoding="utf-8"?>
<ds:datastoreItem xmlns:ds="http://schemas.openxmlformats.org/officeDocument/2006/customXml" ds:itemID="{534E8028-8040-44C4-83D1-72AE866DB8E5}">
  <ds:schemaRefs/>
</ds:datastoreItem>
</file>

<file path=customXml/itemProps22.xml><?xml version="1.0" encoding="utf-8"?>
<ds:datastoreItem xmlns:ds="http://schemas.openxmlformats.org/officeDocument/2006/customXml" ds:itemID="{04A04AE8-67A9-4D86-BAFC-7DE2FE9637D5}">
  <ds:schemaRefs/>
</ds:datastoreItem>
</file>

<file path=customXml/itemProps23.xml><?xml version="1.0" encoding="utf-8"?>
<ds:datastoreItem xmlns:ds="http://schemas.openxmlformats.org/officeDocument/2006/customXml" ds:itemID="{3ABA2718-B32C-435C-A322-5B48A0A0F011}">
  <ds:schemaRefs/>
</ds:datastoreItem>
</file>

<file path=customXml/itemProps24.xml><?xml version="1.0" encoding="utf-8"?>
<ds:datastoreItem xmlns:ds="http://schemas.openxmlformats.org/officeDocument/2006/customXml" ds:itemID="{2AC53F3E-BE7E-4042-9931-1A967EF68A3F}">
  <ds:schemaRefs/>
</ds:datastoreItem>
</file>

<file path=customXml/itemProps25.xml><?xml version="1.0" encoding="utf-8"?>
<ds:datastoreItem xmlns:ds="http://schemas.openxmlformats.org/officeDocument/2006/customXml" ds:itemID="{A19FEB4A-0111-417A-B72B-1E2CE221A9FA}">
  <ds:schemaRefs/>
</ds:datastoreItem>
</file>

<file path=customXml/itemProps26.xml><?xml version="1.0" encoding="utf-8"?>
<ds:datastoreItem xmlns:ds="http://schemas.openxmlformats.org/officeDocument/2006/customXml" ds:itemID="{2EA9D991-49CD-4B5D-8A65-84521725F932}">
  <ds:schemaRefs/>
</ds:datastoreItem>
</file>

<file path=customXml/itemProps27.xml><?xml version="1.0" encoding="utf-8"?>
<ds:datastoreItem xmlns:ds="http://schemas.openxmlformats.org/officeDocument/2006/customXml" ds:itemID="{21C4DD83-321F-4573-9BE1-2DE5063CDE30}">
  <ds:schemaRefs/>
</ds:datastoreItem>
</file>

<file path=customXml/itemProps28.xml><?xml version="1.0" encoding="utf-8"?>
<ds:datastoreItem xmlns:ds="http://schemas.openxmlformats.org/officeDocument/2006/customXml" ds:itemID="{884DDB36-9F50-499F-8FC3-AC0E95BB5145}">
  <ds:schemaRefs/>
</ds:datastoreItem>
</file>

<file path=customXml/itemProps3.xml><?xml version="1.0" encoding="utf-8"?>
<ds:datastoreItem xmlns:ds="http://schemas.openxmlformats.org/officeDocument/2006/customXml" ds:itemID="{0DF81B8B-632C-4468-A0A1-CB1CAB392140}">
  <ds:schemaRefs/>
</ds:datastoreItem>
</file>

<file path=customXml/itemProps4.xml><?xml version="1.0" encoding="utf-8"?>
<ds:datastoreItem xmlns:ds="http://schemas.openxmlformats.org/officeDocument/2006/customXml" ds:itemID="{65A407A9-F9D7-4681-AF0E-A2E9F388046E}">
  <ds:schemaRefs/>
</ds:datastoreItem>
</file>

<file path=customXml/itemProps5.xml><?xml version="1.0" encoding="utf-8"?>
<ds:datastoreItem xmlns:ds="http://schemas.openxmlformats.org/officeDocument/2006/customXml" ds:itemID="{C71D71CE-633D-4231-A131-7BA04B2C1DDA}">
  <ds:schemaRefs/>
</ds:datastoreItem>
</file>

<file path=customXml/itemProps6.xml><?xml version="1.0" encoding="utf-8"?>
<ds:datastoreItem xmlns:ds="http://schemas.openxmlformats.org/officeDocument/2006/customXml" ds:itemID="{11D4BF81-C159-4F29-97B7-784ACDEAC98F}">
  <ds:schemaRefs/>
</ds:datastoreItem>
</file>

<file path=customXml/itemProps7.xml><?xml version="1.0" encoding="utf-8"?>
<ds:datastoreItem xmlns:ds="http://schemas.openxmlformats.org/officeDocument/2006/customXml" ds:itemID="{578B27B0-7BD2-454C-8FD7-E69DE8F45936}">
  <ds:schemaRefs/>
</ds:datastoreItem>
</file>

<file path=customXml/itemProps8.xml><?xml version="1.0" encoding="utf-8"?>
<ds:datastoreItem xmlns:ds="http://schemas.openxmlformats.org/officeDocument/2006/customXml" ds:itemID="{13CF6DDE-095E-4FF4-9692-2DFD515C330B}">
  <ds:schemaRefs/>
</ds:datastoreItem>
</file>

<file path=customXml/itemProps9.xml><?xml version="1.0" encoding="utf-8"?>
<ds:datastoreItem xmlns:ds="http://schemas.openxmlformats.org/officeDocument/2006/customXml" ds:itemID="{806ADAE9-BD59-4E91-B231-CAE1A10C99A4}">
  <ds:schemaRefs/>
</ds:datastoreItem>
</file>

<file path=docProps/app.xml><?xml version="1.0" encoding="utf-8"?>
<Properties xmlns="http://schemas.openxmlformats.org/officeDocument/2006/extended-properties" xmlns:vt="http://schemas.openxmlformats.org/officeDocument/2006/docPropsVTypes">
  <Template/>
  <TotalTime>0</TotalTime>
  <Words>9311</Words>
  <Application>Microsoft Office PowerPoint</Application>
  <PresentationFormat>Custom</PresentationFormat>
  <Paragraphs>1241</Paragraphs>
  <Slides>195</Slides>
  <Notes>13</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195</vt:i4>
      </vt:variant>
    </vt:vector>
  </HeadingPairs>
  <TitlesOfParts>
    <vt:vector size="205" baseType="lpstr">
      <vt:lpstr>Arial</vt:lpstr>
      <vt:lpstr>Calibri</vt:lpstr>
      <vt:lpstr>Courier</vt:lpstr>
      <vt:lpstr>Courier New</vt:lpstr>
      <vt:lpstr>Gill Sans MT</vt:lpstr>
      <vt:lpstr>Lato</vt:lpstr>
      <vt:lpstr>Times New Roman</vt:lpstr>
      <vt:lpstr>var(--ads-code-font-family,"Courier",monospace)</vt:lpstr>
      <vt:lpstr>var(--ads-font-family,Lato,Helvetica,Arial,sans-serif)</vt:lpstr>
      <vt:lpstr>Office Theme</vt:lpstr>
      <vt:lpstr>Introduction to ARM Cortex-M Processors</vt:lpstr>
      <vt:lpstr>My promise !</vt:lpstr>
      <vt:lpstr>What am I going to get from this course?  </vt:lpstr>
      <vt:lpstr>Cortex M3 @ S/W Developer point of View</vt:lpstr>
      <vt:lpstr>Agenda</vt:lpstr>
      <vt:lpstr>What’s Happening in Microcontrollers?</vt:lpstr>
      <vt:lpstr>What are ARM Cortex M processors?</vt:lpstr>
      <vt:lpstr>Microcontroller Containing ARM IP Products</vt:lpstr>
      <vt:lpstr>ARM Cortex-M3 Microcontroller</vt:lpstr>
      <vt:lpstr>ARM Cortex-M3 Microcontroller</vt:lpstr>
      <vt:lpstr>The Cortex M Processor Family</vt:lpstr>
      <vt:lpstr>Advantage of Cortex –M Processor</vt:lpstr>
      <vt:lpstr>Features Cont.</vt:lpstr>
      <vt:lpstr>Architecture Version and Thumb ISA</vt:lpstr>
      <vt:lpstr>ISA Enhancement and Evolution</vt:lpstr>
      <vt:lpstr>Introduction to Embedded Software Development</vt:lpstr>
      <vt:lpstr>Agenda</vt:lpstr>
      <vt:lpstr>What are inside typical ARM µC.</vt:lpstr>
      <vt:lpstr>What you need to start</vt:lpstr>
      <vt:lpstr>Software Development Flow </vt:lpstr>
      <vt:lpstr>Software Compiling Flow</vt:lpstr>
      <vt:lpstr>Compilation flow for GNU toolchain</vt:lpstr>
      <vt:lpstr>Polling Flow</vt:lpstr>
      <vt:lpstr>Interrupt Driven</vt:lpstr>
      <vt:lpstr>Managing the ISR</vt:lpstr>
      <vt:lpstr>Direct Memory Access Systems</vt:lpstr>
      <vt:lpstr>DMA Transfer Use Case</vt:lpstr>
      <vt:lpstr>Need for an RTOS..!!</vt:lpstr>
      <vt:lpstr>Multi Tasking System</vt:lpstr>
      <vt:lpstr>RTOS to Handle Multiple Task</vt:lpstr>
      <vt:lpstr>RTOS vs Superloop</vt:lpstr>
      <vt:lpstr>Bare-metal vs RTOS vs GPOS</vt:lpstr>
      <vt:lpstr>ARM Data Size Definition &amp; Interfaces</vt:lpstr>
      <vt:lpstr>Technical Overview</vt:lpstr>
      <vt:lpstr>Agenda</vt:lpstr>
      <vt:lpstr>Processor type and Architecture </vt:lpstr>
      <vt:lpstr>Instruction Set - Thumb2 </vt:lpstr>
      <vt:lpstr>The Thumb-2 instruction set</vt:lpstr>
      <vt:lpstr>ARM and Thumb Mode Switching</vt:lpstr>
      <vt:lpstr>Thumb2 No Switching Req.</vt:lpstr>
      <vt:lpstr>Block Diagram</vt:lpstr>
      <vt:lpstr>Cortex M3 Internals</vt:lpstr>
      <vt:lpstr>ARM Cortex-M3 Processor</vt:lpstr>
      <vt:lpstr>Various Bus Interfaces on Cortex M3 </vt:lpstr>
      <vt:lpstr>AMBA System</vt:lpstr>
      <vt:lpstr>Memory Map</vt:lpstr>
      <vt:lpstr>Memory System &amp; Interrupt support</vt:lpstr>
      <vt:lpstr>Features of Cortex M3 - Performance</vt:lpstr>
      <vt:lpstr>Code Density</vt:lpstr>
      <vt:lpstr>Low Power</vt:lpstr>
      <vt:lpstr>Memory System and Endianness</vt:lpstr>
      <vt:lpstr>Memory Protection Unit</vt:lpstr>
      <vt:lpstr>Interrupt Handling</vt:lpstr>
      <vt:lpstr>OS Support and system level features</vt:lpstr>
      <vt:lpstr>Cortex-M Compatibility </vt:lpstr>
      <vt:lpstr>Instruction and Data Alignment</vt:lpstr>
      <vt:lpstr>Example of 8 bit Data Alignment</vt:lpstr>
      <vt:lpstr>PowerPoint Presentation</vt:lpstr>
      <vt:lpstr>PowerPoint Presentation</vt:lpstr>
      <vt:lpstr>Architecture</vt:lpstr>
      <vt:lpstr>Agenda</vt:lpstr>
      <vt:lpstr>Programmer’s Model</vt:lpstr>
      <vt:lpstr>CPU Operating Modes – Cont.</vt:lpstr>
      <vt:lpstr>Inline Assembly Code Usage</vt:lpstr>
      <vt:lpstr>Inline Assembly syntax</vt:lpstr>
      <vt:lpstr>Mixed C and Assembly Code</vt:lpstr>
      <vt:lpstr>Register Set</vt:lpstr>
      <vt:lpstr>Stack Pointer –R13</vt:lpstr>
      <vt:lpstr>Link Register – R14</vt:lpstr>
      <vt:lpstr>Link Register Flow diagram</vt:lpstr>
      <vt:lpstr>Program Counter – R15</vt:lpstr>
      <vt:lpstr>Special Registers</vt:lpstr>
      <vt:lpstr>Program Status Register</vt:lpstr>
      <vt:lpstr>Program Status Register: xPSR</vt:lpstr>
      <vt:lpstr>APSR</vt:lpstr>
      <vt:lpstr>Q Flag – Signed &amp; Unsigned Saturation</vt:lpstr>
      <vt:lpstr>IPSR</vt:lpstr>
      <vt:lpstr>EPSR</vt:lpstr>
      <vt:lpstr>Conditional execution</vt:lpstr>
      <vt:lpstr>Mask registers</vt:lpstr>
      <vt:lpstr>Hard Fault</vt:lpstr>
      <vt:lpstr>CONTROL register </vt:lpstr>
      <vt:lpstr>Stacks</vt:lpstr>
      <vt:lpstr>Both Thread and Handler using MSP</vt:lpstr>
      <vt:lpstr>Thread uses PSP &amp; Handler uses MSP</vt:lpstr>
      <vt:lpstr>Stack Pointer selection</vt:lpstr>
      <vt:lpstr>Switching Privileged &amp; Unprivileged</vt:lpstr>
      <vt:lpstr>Processor Modes in v7-M</vt:lpstr>
      <vt:lpstr>Privilege, Modes and Stacks</vt:lpstr>
      <vt:lpstr>Memory System</vt:lpstr>
      <vt:lpstr>Memory Map</vt:lpstr>
      <vt:lpstr>Stack Memory</vt:lpstr>
      <vt:lpstr>Exceptions and Interrupts</vt:lpstr>
      <vt:lpstr>Various Exception sources</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Debug connections</vt:lpstr>
      <vt:lpstr>Trace Port Interface  Link </vt:lpstr>
      <vt:lpstr>Trace Connections</vt:lpstr>
      <vt:lpstr>Cortex Reset Sequence &amp; Startup</vt:lpstr>
      <vt:lpstr>Vector Table at Startup </vt:lpstr>
      <vt:lpstr>Reset Sequence</vt:lpstr>
      <vt:lpstr>Reset Behavior</vt:lpstr>
      <vt:lpstr>Status of SP and PC during reset</vt:lpstr>
      <vt:lpstr>Task to be Performed</vt:lpstr>
      <vt:lpstr>Initialization Summary</vt:lpstr>
      <vt:lpstr>Memory System</vt:lpstr>
      <vt:lpstr>Agenda</vt:lpstr>
      <vt:lpstr>Memory Map</vt:lpstr>
      <vt:lpstr>PowerPoint Presentation</vt:lpstr>
      <vt:lpstr>Multiple Bus Interfaces for different memory regions</vt:lpstr>
      <vt:lpstr>Memory Endianness</vt:lpstr>
      <vt:lpstr>Data alignment and unaligned data access</vt:lpstr>
      <vt:lpstr>Bit Banding</vt:lpstr>
      <vt:lpstr>Bit Access to Bit band region</vt:lpstr>
      <vt:lpstr>Bit Banding Mapping</vt:lpstr>
      <vt:lpstr>Cortex-M3 Bit Banding</vt:lpstr>
      <vt:lpstr>Read Modify Write vs Bit Banding</vt:lpstr>
      <vt:lpstr>Cortex-M3 Bit Banding</vt:lpstr>
      <vt:lpstr>Advantages of Bit-Band</vt:lpstr>
      <vt:lpstr>Memory Access attributes</vt:lpstr>
      <vt:lpstr>Memory Types and Properties</vt:lpstr>
      <vt:lpstr>Memory Attributes in Relation to Memory Types</vt:lpstr>
      <vt:lpstr>Multi-Processor System Sharable Memory</vt:lpstr>
      <vt:lpstr>Address Map Overview</vt:lpstr>
      <vt:lpstr>Exclusive Access via MUTEX semaphore</vt:lpstr>
      <vt:lpstr>Memory system in a Microcontroller</vt:lpstr>
      <vt:lpstr>Bootloaders and Memory Remapping</vt:lpstr>
      <vt:lpstr>PowerPoint Presentation</vt:lpstr>
      <vt:lpstr>Memory remap implementation with boot loader</vt:lpstr>
      <vt:lpstr>Possibilities of Re-mapping</vt:lpstr>
      <vt:lpstr>Flash Memory Starting Address after Reset</vt:lpstr>
      <vt:lpstr>Exceptions and Interrupts</vt:lpstr>
      <vt:lpstr>Agenda</vt:lpstr>
      <vt:lpstr>Agenda</vt:lpstr>
      <vt:lpstr>Exception Type</vt:lpstr>
      <vt:lpstr>Exception types </vt:lpstr>
      <vt:lpstr>PowerPoint Presentation</vt:lpstr>
      <vt:lpstr>List of Interrupts</vt:lpstr>
      <vt:lpstr>CMSIS-Core Exception Definitions</vt:lpstr>
      <vt:lpstr>Commonly Used CMSIS-Core Fxns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Register In NVIC for Interrupt Control</vt:lpstr>
      <vt:lpstr>Exceptions Handling In Detail</vt:lpstr>
      <vt:lpstr>Agenda</vt:lpstr>
      <vt:lpstr>Exception entrance and stacking</vt:lpstr>
      <vt:lpstr>Nested Interrupt Stacking</vt:lpstr>
      <vt:lpstr>Interrupt Handling</vt:lpstr>
      <vt:lpstr>Feature Description of NVIC</vt:lpstr>
      <vt:lpstr>Working of NVIC</vt:lpstr>
      <vt:lpstr>NVIC Operations Exception Entry/Exit</vt:lpstr>
      <vt:lpstr>Interrupt Preemption</vt:lpstr>
      <vt:lpstr>Tail Chaining</vt:lpstr>
      <vt:lpstr>Pop Preemption</vt:lpstr>
      <vt:lpstr>Late Arrival</vt:lpstr>
      <vt:lpstr>Exception for System Level Services</vt:lpstr>
      <vt:lpstr>Low Power and System Control Features</vt:lpstr>
      <vt:lpstr>Power Management</vt:lpstr>
      <vt:lpstr>Clock Gating</vt:lpstr>
      <vt:lpstr>Activities in an Interrupt-Driven Application</vt:lpstr>
      <vt:lpstr>Various Power Modes</vt:lpstr>
      <vt:lpstr>Entering Low Power Modes</vt:lpstr>
      <vt:lpstr>Wakeup Interrupt Controller</vt:lpstr>
      <vt:lpstr>WIC</vt:lpstr>
      <vt:lpstr>WIC Entry</vt:lpstr>
      <vt:lpstr>State Retention Power Gating</vt:lpstr>
      <vt:lpstr>SRPG</vt:lpstr>
      <vt:lpstr>System Timer (SysTick)</vt:lpstr>
      <vt:lpstr>Cortex System Timer</vt:lpstr>
      <vt:lpstr>Cortex-M3 Pipeline</vt:lpstr>
      <vt:lpstr>The Cortex microcontroller software interface standard (CMSIS)</vt:lpstr>
      <vt:lpstr>CMSIS</vt:lpstr>
      <vt:lpstr>CMSIS Projects</vt:lpstr>
      <vt:lpstr>Standardization in CMSIS-Core</vt:lpstr>
      <vt:lpstr>Organization of CMSIS-Core</vt:lpstr>
      <vt:lpstr>CMSIS-Core structure</vt:lpstr>
      <vt:lpstr>Using CMSIS in Project</vt:lpstr>
      <vt:lpstr>Enabling key IoT technologies in mbed!</vt:lpstr>
      <vt:lpstr>PowerPoint Presentation</vt:lpstr>
      <vt:lpstr>Project Discussion-1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tarun.bharani@zf.com</dc:creator>
  <cp:keywords>Public</cp:keywords>
  <cp:lastModifiedBy>Bharani Tarun HYD DIWIU42</cp:lastModifiedBy>
  <cp:revision>299</cp:revision>
  <dcterms:created xsi:type="dcterms:W3CDTF">2016-04-03T12:12:23Z</dcterms:created>
  <dcterms:modified xsi:type="dcterms:W3CDTF">2022-10-13T05:30:16Z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Dokumenten-ID">
    <vt:lpwstr>Z9BDDSA4WOL3A5LGY36HD99URK</vt:lpwstr>
  </property>
  <property fmtid="{D5CDD505-2E9C-101B-9397-08002B2CF9AE}" pid="5" name="NovaPath-Version">
    <vt:lpwstr>5.0.3.12870</vt:lpwstr>
  </property>
  <property fmtid="{D5CDD505-2E9C-101B-9397-08002B2CF9AE}" pid="6" name="Klassifizierung">
    <vt:lpwstr>Public</vt:lpwstr>
  </property>
  <property fmtid="{D5CDD505-2E9C-101B-9397-08002B2CF9AE}" pid="7" name="Klassifizierungs-Id">
    <vt:lpwstr>1010</vt:lpwstr>
  </property>
  <property fmtid="{D5CDD505-2E9C-101B-9397-08002B2CF9AE}" pid="8" name="Klassifizierungs-Datum">
    <vt:lpwstr>03/14/2020 11:43:07</vt:lpwstr>
  </property>
  <property fmtid="{D5CDD505-2E9C-101B-9397-08002B2CF9AE}" pid="9" name="NovaPath-SeverityName">
    <vt:lpwstr>Undefined</vt:lpwstr>
  </property>
  <property fmtid="{D5CDD505-2E9C-101B-9397-08002B2CF9AE}" pid="10" name="NovaPath-SeverityLevel">
    <vt:lpwstr>0</vt:lpwstr>
  </property>
</Properties>
</file>